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2.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3.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4.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5.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6.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7.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theme/theme9.xml" ContentType="application/vnd.openxmlformats-officedocument.theme+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6.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33" r:id="rId1"/>
    <p:sldMasterId id="2147484354" r:id="rId2"/>
    <p:sldMasterId id="2147484575" r:id="rId3"/>
    <p:sldMasterId id="2147484994" r:id="rId4"/>
    <p:sldMasterId id="2147485012" r:id="rId5"/>
    <p:sldMasterId id="2147485219" r:id="rId6"/>
    <p:sldMasterId id="2147485276" r:id="rId7"/>
    <p:sldMasterId id="2147485284" r:id="rId8"/>
    <p:sldMasterId id="2147485311" r:id="rId9"/>
    <p:sldMasterId id="2147485319" r:id="rId10"/>
  </p:sldMasterIdLst>
  <p:notesMasterIdLst>
    <p:notesMasterId r:id="rId41"/>
  </p:notesMasterIdLst>
  <p:handoutMasterIdLst>
    <p:handoutMasterId r:id="rId42"/>
  </p:handoutMasterIdLst>
  <p:sldIdLst>
    <p:sldId id="2147377644" r:id="rId11"/>
    <p:sldId id="2147481972" r:id="rId12"/>
    <p:sldId id="2142532784" r:id="rId13"/>
    <p:sldId id="2147377608" r:id="rId14"/>
    <p:sldId id="2147480632" r:id="rId15"/>
    <p:sldId id="2147377613" r:id="rId16"/>
    <p:sldId id="2147377954" r:id="rId17"/>
    <p:sldId id="2147377607" r:id="rId18"/>
    <p:sldId id="2147481979" r:id="rId19"/>
    <p:sldId id="258" r:id="rId20"/>
    <p:sldId id="2147481980" r:id="rId21"/>
    <p:sldId id="2147377962" r:id="rId22"/>
    <p:sldId id="2147481978" r:id="rId23"/>
    <p:sldId id="2147481981" r:id="rId24"/>
    <p:sldId id="2147480630" r:id="rId25"/>
    <p:sldId id="2147480669" r:id="rId26"/>
    <p:sldId id="2147480670" r:id="rId27"/>
    <p:sldId id="2147478953" r:id="rId28"/>
    <p:sldId id="2147481573" r:id="rId29"/>
    <p:sldId id="2147481985" r:id="rId30"/>
    <p:sldId id="2147481984" r:id="rId31"/>
    <p:sldId id="2147480660" r:id="rId32"/>
    <p:sldId id="2147481986" r:id="rId33"/>
    <p:sldId id="2147481975" r:id="rId34"/>
    <p:sldId id="141169818" r:id="rId35"/>
    <p:sldId id="2147377569" r:id="rId36"/>
    <p:sldId id="2147478251" r:id="rId37"/>
    <p:sldId id="2147481971" r:id="rId38"/>
    <p:sldId id="2147478253" r:id="rId39"/>
    <p:sldId id="2147478254"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A017C9C-A8EA-4613-B0AD-EE5FE35D2F66}">
          <p14:sldIdLst>
            <p14:sldId id="2147377644"/>
            <p14:sldId id="2147481972"/>
            <p14:sldId id="2142532784"/>
            <p14:sldId id="2147377608"/>
            <p14:sldId id="2147480632"/>
            <p14:sldId id="2147377613"/>
            <p14:sldId id="2147377954"/>
            <p14:sldId id="2147377607"/>
            <p14:sldId id="2147481979"/>
            <p14:sldId id="258"/>
            <p14:sldId id="2147481980"/>
            <p14:sldId id="2147377962"/>
            <p14:sldId id="2147481978"/>
            <p14:sldId id="2147481981"/>
            <p14:sldId id="2147480630"/>
            <p14:sldId id="2147480669"/>
          </p14:sldIdLst>
        </p14:section>
        <p14:section name="Test platforms" id="{B8E0F09A-D943-4354-968E-D801464419A8}">
          <p14:sldIdLst>
            <p14:sldId id="2147480670"/>
            <p14:sldId id="2147478953"/>
            <p14:sldId id="2147481573"/>
            <p14:sldId id="2147481985"/>
            <p14:sldId id="2147481984"/>
            <p14:sldId id="2147480660"/>
            <p14:sldId id="2147481986"/>
            <p14:sldId id="2147481975"/>
            <p14:sldId id="141169818"/>
            <p14:sldId id="2147377569"/>
            <p14:sldId id="2147478251"/>
            <p14:sldId id="2147481971"/>
            <p14:sldId id="2147478253"/>
            <p14:sldId id="214747825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yler lynch" initials="tl" lastIdx="24" clrIdx="0">
    <p:extLst>
      <p:ext uri="{19B8F6BF-5375-455C-9EA6-DF929625EA0E}">
        <p15:presenceInfo xmlns:p15="http://schemas.microsoft.com/office/powerpoint/2012/main" userId="4d79623da105b09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0FF"/>
    <a:srgbClr val="3253DC"/>
    <a:srgbClr val="0B2742"/>
    <a:srgbClr val="4A5A75"/>
    <a:srgbClr val="DEE3EC"/>
    <a:srgbClr val="FFFFFF"/>
    <a:srgbClr val="ECECEC"/>
    <a:srgbClr val="06050B"/>
    <a:srgbClr val="020625"/>
    <a:srgbClr val="7BA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FD77E1-9BD5-4FBB-9EB0-14BDE853C712}" v="320" dt="2026-09-13T05:54:27.4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94660"/>
  </p:normalViewPr>
  <p:slideViewPr>
    <p:cSldViewPr snapToGrid="0">
      <p:cViewPr varScale="1">
        <p:scale>
          <a:sx n="120" d="100"/>
          <a:sy n="120" d="100"/>
        </p:scale>
        <p:origin x="204"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microsoft.com/office/2015/10/relationships/revisionInfo" Target="revisionInfo.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commentAuthors" Target="commentAuthors.xml"/><Relationship Id="rId48" Type="http://schemas.microsoft.com/office/2016/11/relationships/changesInfo" Target="changesInfos/changesInfo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theme" Target="theme/theme1.xml"/><Relationship Id="rId20" Type="http://schemas.openxmlformats.org/officeDocument/2006/relationships/slide" Target="slides/slide10.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as Stockhammer" userId="2aa20ba2-ba43-46c1-9e8b-e40494025eed" providerId="ADAL" clId="{940878ED-6E33-4454-A626-3B116A2437C6}"/>
    <pc:docChg chg="undo custSel addSld delSld modSld delMainMaster modMainMaster modSection">
      <pc:chgData name="Thomas Stockhammer" userId="2aa20ba2-ba43-46c1-9e8b-e40494025eed" providerId="ADAL" clId="{940878ED-6E33-4454-A626-3B116A2437C6}" dt="2026-09-13T05:54:27.453" v="976" actId="47"/>
      <pc:docMkLst>
        <pc:docMk/>
      </pc:docMkLst>
      <pc:sldChg chg="del">
        <pc:chgData name="Thomas Stockhammer" userId="2aa20ba2-ba43-46c1-9e8b-e40494025eed" providerId="ADAL" clId="{940878ED-6E33-4454-A626-3B116A2437C6}" dt="2026-09-13T05:54:27.453" v="976" actId="47"/>
        <pc:sldMkLst>
          <pc:docMk/>
          <pc:sldMk cId="1161732060" sldId="259"/>
        </pc:sldMkLst>
      </pc:sldChg>
      <pc:sldChg chg="modSp add del mod">
        <pc:chgData name="Thomas Stockhammer" userId="2aa20ba2-ba43-46c1-9e8b-e40494025eed" providerId="ADAL" clId="{940878ED-6E33-4454-A626-3B116A2437C6}" dt="2026-09-12T17:04:56.058" v="379" actId="47"/>
        <pc:sldMkLst>
          <pc:docMk/>
          <pc:sldMk cId="3057325499" sldId="295"/>
        </pc:sldMkLst>
        <pc:spChg chg="mod">
          <ac:chgData name="Thomas Stockhammer" userId="2aa20ba2-ba43-46c1-9e8b-e40494025eed" providerId="ADAL" clId="{940878ED-6E33-4454-A626-3B116A2437C6}" dt="2026-09-12T16:16:23.538" v="149" actId="20577"/>
          <ac:spMkLst>
            <pc:docMk/>
            <pc:sldMk cId="3057325499" sldId="295"/>
            <ac:spMk id="3" creationId="{8B6D39CE-D5E1-0F70-0661-C51EBE0ED27C}"/>
          </ac:spMkLst>
        </pc:spChg>
      </pc:sldChg>
      <pc:sldChg chg="del">
        <pc:chgData name="Thomas Stockhammer" userId="2aa20ba2-ba43-46c1-9e8b-e40494025eed" providerId="ADAL" clId="{940878ED-6E33-4454-A626-3B116A2437C6}" dt="2026-09-13T05:54:27.453" v="976" actId="47"/>
        <pc:sldMkLst>
          <pc:docMk/>
          <pc:sldMk cId="1446162427" sldId="2142533585"/>
        </pc:sldMkLst>
      </pc:sldChg>
      <pc:sldChg chg="del">
        <pc:chgData name="Thomas Stockhammer" userId="2aa20ba2-ba43-46c1-9e8b-e40494025eed" providerId="ADAL" clId="{940878ED-6E33-4454-A626-3B116A2437C6}" dt="2026-09-13T05:54:27.453" v="976" actId="47"/>
        <pc:sldMkLst>
          <pc:docMk/>
          <pc:sldMk cId="881656665" sldId="2142533600"/>
        </pc:sldMkLst>
      </pc:sldChg>
      <pc:sldChg chg="del">
        <pc:chgData name="Thomas Stockhammer" userId="2aa20ba2-ba43-46c1-9e8b-e40494025eed" providerId="ADAL" clId="{940878ED-6E33-4454-A626-3B116A2437C6}" dt="2026-09-13T05:54:27.453" v="976" actId="47"/>
        <pc:sldMkLst>
          <pc:docMk/>
          <pc:sldMk cId="1247840809" sldId="2142533604"/>
        </pc:sldMkLst>
      </pc:sldChg>
      <pc:sldChg chg="del">
        <pc:chgData name="Thomas Stockhammer" userId="2aa20ba2-ba43-46c1-9e8b-e40494025eed" providerId="ADAL" clId="{940878ED-6E33-4454-A626-3B116A2437C6}" dt="2026-09-13T05:48:23.619" v="948" actId="47"/>
        <pc:sldMkLst>
          <pc:docMk/>
          <pc:sldMk cId="456028185" sldId="2142533946"/>
        </pc:sldMkLst>
      </pc:sldChg>
      <pc:sldChg chg="modSp">
        <pc:chgData name="Thomas Stockhammer" userId="2aa20ba2-ba43-46c1-9e8b-e40494025eed" providerId="ADAL" clId="{940878ED-6E33-4454-A626-3B116A2437C6}" dt="2026-09-12T16:12:45.532" v="118" actId="20577"/>
        <pc:sldMkLst>
          <pc:docMk/>
          <pc:sldMk cId="1103468042" sldId="2147377607"/>
        </pc:sldMkLst>
        <pc:spChg chg="mod">
          <ac:chgData name="Thomas Stockhammer" userId="2aa20ba2-ba43-46c1-9e8b-e40494025eed" providerId="ADAL" clId="{940878ED-6E33-4454-A626-3B116A2437C6}" dt="2026-09-12T16:12:45.532" v="118" actId="20577"/>
          <ac:spMkLst>
            <pc:docMk/>
            <pc:sldMk cId="1103468042" sldId="2147377607"/>
            <ac:spMk id="22" creationId="{C2641710-D5D8-EE14-5DB4-70F40AB75B7D}"/>
          </ac:spMkLst>
        </pc:spChg>
      </pc:sldChg>
      <pc:sldChg chg="modSp mod">
        <pc:chgData name="Thomas Stockhammer" userId="2aa20ba2-ba43-46c1-9e8b-e40494025eed" providerId="ADAL" clId="{940878ED-6E33-4454-A626-3B116A2437C6}" dt="2026-09-12T15:53:38.899" v="68" actId="20577"/>
        <pc:sldMkLst>
          <pc:docMk/>
          <pc:sldMk cId="1612586262" sldId="2147377644"/>
        </pc:sldMkLst>
        <pc:spChg chg="mod">
          <ac:chgData name="Thomas Stockhammer" userId="2aa20ba2-ba43-46c1-9e8b-e40494025eed" providerId="ADAL" clId="{940878ED-6E33-4454-A626-3B116A2437C6}" dt="2026-09-12T15:53:38.899" v="68" actId="20577"/>
          <ac:spMkLst>
            <pc:docMk/>
            <pc:sldMk cId="1612586262" sldId="2147377644"/>
            <ac:spMk id="3" creationId="{2584845F-75C2-415A-8317-9BE337A0A649}"/>
          </ac:spMkLst>
        </pc:spChg>
        <pc:spChg chg="mod">
          <ac:chgData name="Thomas Stockhammer" userId="2aa20ba2-ba43-46c1-9e8b-e40494025eed" providerId="ADAL" clId="{940878ED-6E33-4454-A626-3B116A2437C6}" dt="2026-09-11T15:09:20.988" v="9" actId="20577"/>
          <ac:spMkLst>
            <pc:docMk/>
            <pc:sldMk cId="1612586262" sldId="2147377644"/>
            <ac:spMk id="11" creationId="{779D1A01-EBAB-4C36-8881-4DFDF7CC3D24}"/>
          </ac:spMkLst>
        </pc:spChg>
        <pc:spChg chg="mod">
          <ac:chgData name="Thomas Stockhammer" userId="2aa20ba2-ba43-46c1-9e8b-e40494025eed" providerId="ADAL" clId="{940878ED-6E33-4454-A626-3B116A2437C6}" dt="2026-09-11T15:09:27.382" v="14" actId="20577"/>
          <ac:spMkLst>
            <pc:docMk/>
            <pc:sldMk cId="1612586262" sldId="2147377644"/>
            <ac:spMk id="12" creationId="{07F1BC89-21D6-4CEE-AEB7-D5406EF3BE2B}"/>
          </ac:spMkLst>
        </pc:spChg>
      </pc:sldChg>
      <pc:sldChg chg="del">
        <pc:chgData name="Thomas Stockhammer" userId="2aa20ba2-ba43-46c1-9e8b-e40494025eed" providerId="ADAL" clId="{940878ED-6E33-4454-A626-3B116A2437C6}" dt="2026-09-13T05:54:27.453" v="976" actId="47"/>
        <pc:sldMkLst>
          <pc:docMk/>
          <pc:sldMk cId="3266143733" sldId="2147377956"/>
        </pc:sldMkLst>
      </pc:sldChg>
      <pc:sldChg chg="del">
        <pc:chgData name="Thomas Stockhammer" userId="2aa20ba2-ba43-46c1-9e8b-e40494025eed" providerId="ADAL" clId="{940878ED-6E33-4454-A626-3B116A2437C6}" dt="2026-09-13T05:54:27.453" v="976" actId="47"/>
        <pc:sldMkLst>
          <pc:docMk/>
          <pc:sldMk cId="2299748573" sldId="2147377961"/>
        </pc:sldMkLst>
      </pc:sldChg>
      <pc:sldChg chg="del">
        <pc:chgData name="Thomas Stockhammer" userId="2aa20ba2-ba43-46c1-9e8b-e40494025eed" providerId="ADAL" clId="{940878ED-6E33-4454-A626-3B116A2437C6}" dt="2026-09-13T05:54:27.453" v="976" actId="47"/>
        <pc:sldMkLst>
          <pc:docMk/>
          <pc:sldMk cId="3498524622" sldId="2147377964"/>
        </pc:sldMkLst>
      </pc:sldChg>
      <pc:sldChg chg="del">
        <pc:chgData name="Thomas Stockhammer" userId="2aa20ba2-ba43-46c1-9e8b-e40494025eed" providerId="ADAL" clId="{940878ED-6E33-4454-A626-3B116A2437C6}" dt="2026-09-13T05:54:27.453" v="976" actId="47"/>
        <pc:sldMkLst>
          <pc:docMk/>
          <pc:sldMk cId="605510852" sldId="2147377965"/>
        </pc:sldMkLst>
      </pc:sldChg>
      <pc:sldChg chg="del">
        <pc:chgData name="Thomas Stockhammer" userId="2aa20ba2-ba43-46c1-9e8b-e40494025eed" providerId="ADAL" clId="{940878ED-6E33-4454-A626-3B116A2437C6}" dt="2026-09-13T05:54:27.453" v="976" actId="47"/>
        <pc:sldMkLst>
          <pc:docMk/>
          <pc:sldMk cId="713758526" sldId="2147377968"/>
        </pc:sldMkLst>
      </pc:sldChg>
      <pc:sldChg chg="del">
        <pc:chgData name="Thomas Stockhammer" userId="2aa20ba2-ba43-46c1-9e8b-e40494025eed" providerId="ADAL" clId="{940878ED-6E33-4454-A626-3B116A2437C6}" dt="2026-09-13T05:54:27.453" v="976" actId="47"/>
        <pc:sldMkLst>
          <pc:docMk/>
          <pc:sldMk cId="907134878" sldId="2147377969"/>
        </pc:sldMkLst>
      </pc:sldChg>
      <pc:sldChg chg="del">
        <pc:chgData name="Thomas Stockhammer" userId="2aa20ba2-ba43-46c1-9e8b-e40494025eed" providerId="ADAL" clId="{940878ED-6E33-4454-A626-3B116A2437C6}" dt="2026-09-13T05:54:27.453" v="976" actId="47"/>
        <pc:sldMkLst>
          <pc:docMk/>
          <pc:sldMk cId="2958255006" sldId="2147478274"/>
        </pc:sldMkLst>
      </pc:sldChg>
      <pc:sldChg chg="del">
        <pc:chgData name="Thomas Stockhammer" userId="2aa20ba2-ba43-46c1-9e8b-e40494025eed" providerId="ADAL" clId="{940878ED-6E33-4454-A626-3B116A2437C6}" dt="2026-09-13T05:54:27.453" v="976" actId="47"/>
        <pc:sldMkLst>
          <pc:docMk/>
          <pc:sldMk cId="2969503158" sldId="2147478276"/>
        </pc:sldMkLst>
      </pc:sldChg>
      <pc:sldChg chg="del">
        <pc:chgData name="Thomas Stockhammer" userId="2aa20ba2-ba43-46c1-9e8b-e40494025eed" providerId="ADAL" clId="{940878ED-6E33-4454-A626-3B116A2437C6}" dt="2026-09-13T05:54:27.453" v="976" actId="47"/>
        <pc:sldMkLst>
          <pc:docMk/>
          <pc:sldMk cId="946621428" sldId="2147478294"/>
        </pc:sldMkLst>
      </pc:sldChg>
      <pc:sldChg chg="modSp mod">
        <pc:chgData name="Thomas Stockhammer" userId="2aa20ba2-ba43-46c1-9e8b-e40494025eed" providerId="ADAL" clId="{940878ED-6E33-4454-A626-3B116A2437C6}" dt="2026-09-13T05:48:57.985" v="973" actId="20577"/>
        <pc:sldMkLst>
          <pc:docMk/>
          <pc:sldMk cId="1555127651" sldId="2147480632"/>
        </pc:sldMkLst>
        <pc:spChg chg="mod">
          <ac:chgData name="Thomas Stockhammer" userId="2aa20ba2-ba43-46c1-9e8b-e40494025eed" providerId="ADAL" clId="{940878ED-6E33-4454-A626-3B116A2437C6}" dt="2026-09-13T05:48:57.985" v="973" actId="20577"/>
          <ac:spMkLst>
            <pc:docMk/>
            <pc:sldMk cId="1555127651" sldId="2147480632"/>
            <ac:spMk id="22" creationId="{F009E492-59A3-FD37-89F1-D1397D1D5D83}"/>
          </ac:spMkLst>
        </pc:spChg>
      </pc:sldChg>
      <pc:sldChg chg="del">
        <pc:chgData name="Thomas Stockhammer" userId="2aa20ba2-ba43-46c1-9e8b-e40494025eed" providerId="ADAL" clId="{940878ED-6E33-4454-A626-3B116A2437C6}" dt="2026-09-13T05:54:27.453" v="976" actId="47"/>
        <pc:sldMkLst>
          <pc:docMk/>
          <pc:sldMk cId="3442754364" sldId="2147480636"/>
        </pc:sldMkLst>
      </pc:sldChg>
      <pc:sldChg chg="del">
        <pc:chgData name="Thomas Stockhammer" userId="2aa20ba2-ba43-46c1-9e8b-e40494025eed" providerId="ADAL" clId="{940878ED-6E33-4454-A626-3B116A2437C6}" dt="2026-09-13T05:54:27.453" v="976" actId="47"/>
        <pc:sldMkLst>
          <pc:docMk/>
          <pc:sldMk cId="3722898608" sldId="2147480637"/>
        </pc:sldMkLst>
      </pc:sldChg>
      <pc:sldChg chg="del">
        <pc:chgData name="Thomas Stockhammer" userId="2aa20ba2-ba43-46c1-9e8b-e40494025eed" providerId="ADAL" clId="{940878ED-6E33-4454-A626-3B116A2437C6}" dt="2026-09-13T05:54:27.453" v="976" actId="47"/>
        <pc:sldMkLst>
          <pc:docMk/>
          <pc:sldMk cId="811084177" sldId="2147480638"/>
        </pc:sldMkLst>
      </pc:sldChg>
      <pc:sldChg chg="modSp mod">
        <pc:chgData name="Thomas Stockhammer" userId="2aa20ba2-ba43-46c1-9e8b-e40494025eed" providerId="ADAL" clId="{940878ED-6E33-4454-A626-3B116A2437C6}" dt="2026-09-12T17:06:24.025" v="423" actId="1076"/>
        <pc:sldMkLst>
          <pc:docMk/>
          <pc:sldMk cId="405512010" sldId="2147481573"/>
        </pc:sldMkLst>
        <pc:spChg chg="mod">
          <ac:chgData name="Thomas Stockhammer" userId="2aa20ba2-ba43-46c1-9e8b-e40494025eed" providerId="ADAL" clId="{940878ED-6E33-4454-A626-3B116A2437C6}" dt="2026-09-12T17:06:13.042" v="422" actId="20577"/>
          <ac:spMkLst>
            <pc:docMk/>
            <pc:sldMk cId="405512010" sldId="2147481573"/>
            <ac:spMk id="10" creationId="{CE2301E0-7658-C496-F866-E2F631B7C9A7}"/>
          </ac:spMkLst>
        </pc:spChg>
        <pc:picChg chg="mod">
          <ac:chgData name="Thomas Stockhammer" userId="2aa20ba2-ba43-46c1-9e8b-e40494025eed" providerId="ADAL" clId="{940878ED-6E33-4454-A626-3B116A2437C6}" dt="2026-09-12T17:06:24.025" v="423" actId="1076"/>
          <ac:picMkLst>
            <pc:docMk/>
            <pc:sldMk cId="405512010" sldId="2147481573"/>
            <ac:picMk id="1026" creationId="{35F5AD4F-6B64-ECC4-EE59-778F5ACF28E9}"/>
          </ac:picMkLst>
        </pc:picChg>
      </pc:sldChg>
      <pc:sldChg chg="modSp mod">
        <pc:chgData name="Thomas Stockhammer" userId="2aa20ba2-ba43-46c1-9e8b-e40494025eed" providerId="ADAL" clId="{940878ED-6E33-4454-A626-3B116A2437C6}" dt="2026-09-12T20:27:37.283" v="703" actId="20577"/>
        <pc:sldMkLst>
          <pc:docMk/>
          <pc:sldMk cId="3245685976" sldId="2147481972"/>
        </pc:sldMkLst>
        <pc:spChg chg="mod">
          <ac:chgData name="Thomas Stockhammer" userId="2aa20ba2-ba43-46c1-9e8b-e40494025eed" providerId="ADAL" clId="{940878ED-6E33-4454-A626-3B116A2437C6}" dt="2026-09-12T20:27:37.283" v="703" actId="20577"/>
          <ac:spMkLst>
            <pc:docMk/>
            <pc:sldMk cId="3245685976" sldId="2147481972"/>
            <ac:spMk id="2" creationId="{7231C851-256E-0CB6-59C6-53E3EA359CBF}"/>
          </ac:spMkLst>
        </pc:spChg>
      </pc:sldChg>
      <pc:sldChg chg="addSp delSp modSp mod">
        <pc:chgData name="Thomas Stockhammer" userId="2aa20ba2-ba43-46c1-9e8b-e40494025eed" providerId="ADAL" clId="{940878ED-6E33-4454-A626-3B116A2437C6}" dt="2026-09-13T05:51:17.679" v="974" actId="20577"/>
        <pc:sldMkLst>
          <pc:docMk/>
          <pc:sldMk cId="2458408502" sldId="2147481975"/>
        </pc:sldMkLst>
        <pc:spChg chg="add mod">
          <ac:chgData name="Thomas Stockhammer" userId="2aa20ba2-ba43-46c1-9e8b-e40494025eed" providerId="ADAL" clId="{940878ED-6E33-4454-A626-3B116A2437C6}" dt="2026-09-12T17:09:06.811" v="424"/>
          <ac:spMkLst>
            <pc:docMk/>
            <pc:sldMk cId="2458408502" sldId="2147481975"/>
            <ac:spMk id="3" creationId="{6379F6CF-51FD-D30A-20DD-4EE204B7A397}"/>
          </ac:spMkLst>
        </pc:spChg>
        <pc:spChg chg="add mod">
          <ac:chgData name="Thomas Stockhammer" userId="2aa20ba2-ba43-46c1-9e8b-e40494025eed" providerId="ADAL" clId="{940878ED-6E33-4454-A626-3B116A2437C6}" dt="2026-09-12T17:09:06.811" v="424"/>
          <ac:spMkLst>
            <pc:docMk/>
            <pc:sldMk cId="2458408502" sldId="2147481975"/>
            <ac:spMk id="4" creationId="{28C26C66-F720-4F62-12CA-5748E5227BBA}"/>
          </ac:spMkLst>
        </pc:spChg>
        <pc:spChg chg="add mod">
          <ac:chgData name="Thomas Stockhammer" userId="2aa20ba2-ba43-46c1-9e8b-e40494025eed" providerId="ADAL" clId="{940878ED-6E33-4454-A626-3B116A2437C6}" dt="2026-09-12T17:09:06.811" v="424"/>
          <ac:spMkLst>
            <pc:docMk/>
            <pc:sldMk cId="2458408502" sldId="2147481975"/>
            <ac:spMk id="5" creationId="{6020BC28-D80D-C53B-49EC-F8A3BC7FC24B}"/>
          </ac:spMkLst>
        </pc:spChg>
        <pc:spChg chg="add mod">
          <ac:chgData name="Thomas Stockhammer" userId="2aa20ba2-ba43-46c1-9e8b-e40494025eed" providerId="ADAL" clId="{940878ED-6E33-4454-A626-3B116A2437C6}" dt="2026-09-12T17:09:06.811" v="424"/>
          <ac:spMkLst>
            <pc:docMk/>
            <pc:sldMk cId="2458408502" sldId="2147481975"/>
            <ac:spMk id="6" creationId="{A9EBA986-B5DD-0B09-C1E5-8E8BE2ECACD2}"/>
          </ac:spMkLst>
        </pc:spChg>
        <pc:spChg chg="mod">
          <ac:chgData name="Thomas Stockhammer" userId="2aa20ba2-ba43-46c1-9e8b-e40494025eed" providerId="ADAL" clId="{940878ED-6E33-4454-A626-3B116A2437C6}" dt="2026-09-12T17:09:21.628" v="426"/>
          <ac:spMkLst>
            <pc:docMk/>
            <pc:sldMk cId="2458408502" sldId="2147481975"/>
            <ac:spMk id="9" creationId="{1DBF3DA5-FDA2-E3FA-5C77-E2032239D7EE}"/>
          </ac:spMkLst>
        </pc:spChg>
        <pc:spChg chg="mod">
          <ac:chgData name="Thomas Stockhammer" userId="2aa20ba2-ba43-46c1-9e8b-e40494025eed" providerId="ADAL" clId="{940878ED-6E33-4454-A626-3B116A2437C6}" dt="2026-09-12T17:09:21.628" v="426"/>
          <ac:spMkLst>
            <pc:docMk/>
            <pc:sldMk cId="2458408502" sldId="2147481975"/>
            <ac:spMk id="11" creationId="{6998CB63-266F-AB0B-93D0-4316108AE0FB}"/>
          </ac:spMkLst>
        </pc:spChg>
        <pc:spChg chg="mod">
          <ac:chgData name="Thomas Stockhammer" userId="2aa20ba2-ba43-46c1-9e8b-e40494025eed" providerId="ADAL" clId="{940878ED-6E33-4454-A626-3B116A2437C6}" dt="2026-09-12T17:09:21.628" v="426"/>
          <ac:spMkLst>
            <pc:docMk/>
            <pc:sldMk cId="2458408502" sldId="2147481975"/>
            <ac:spMk id="12" creationId="{D9057BC7-454E-C4C0-D87A-0B9D4E35D63C}"/>
          </ac:spMkLst>
        </pc:spChg>
        <pc:spChg chg="mod">
          <ac:chgData name="Thomas Stockhammer" userId="2aa20ba2-ba43-46c1-9e8b-e40494025eed" providerId="ADAL" clId="{940878ED-6E33-4454-A626-3B116A2437C6}" dt="2026-09-12T17:09:21.628" v="426"/>
          <ac:spMkLst>
            <pc:docMk/>
            <pc:sldMk cId="2458408502" sldId="2147481975"/>
            <ac:spMk id="13" creationId="{15F9C43D-96FE-166C-8F08-9B726FB05DBF}"/>
          </ac:spMkLst>
        </pc:spChg>
        <pc:spChg chg="mod">
          <ac:chgData name="Thomas Stockhammer" userId="2aa20ba2-ba43-46c1-9e8b-e40494025eed" providerId="ADAL" clId="{940878ED-6E33-4454-A626-3B116A2437C6}" dt="2026-09-12T17:09:28.152" v="428"/>
          <ac:spMkLst>
            <pc:docMk/>
            <pc:sldMk cId="2458408502" sldId="2147481975"/>
            <ac:spMk id="15" creationId="{A15FAC13-4083-2347-C933-E999E9737234}"/>
          </ac:spMkLst>
        </pc:spChg>
        <pc:spChg chg="mod">
          <ac:chgData name="Thomas Stockhammer" userId="2aa20ba2-ba43-46c1-9e8b-e40494025eed" providerId="ADAL" clId="{940878ED-6E33-4454-A626-3B116A2437C6}" dt="2026-09-13T05:31:29.646" v="708"/>
          <ac:spMkLst>
            <pc:docMk/>
            <pc:sldMk cId="2458408502" sldId="2147481975"/>
            <ac:spMk id="15" creationId="{A80877C9-BFE7-F5BF-E254-5DE2B7D8B223}"/>
          </ac:spMkLst>
        </pc:spChg>
        <pc:spChg chg="mod">
          <ac:chgData name="Thomas Stockhammer" userId="2aa20ba2-ba43-46c1-9e8b-e40494025eed" providerId="ADAL" clId="{940878ED-6E33-4454-A626-3B116A2437C6}" dt="2026-09-13T05:31:29.646" v="708"/>
          <ac:spMkLst>
            <pc:docMk/>
            <pc:sldMk cId="2458408502" sldId="2147481975"/>
            <ac:spMk id="16" creationId="{7AC35052-6744-F20A-27B4-DA222C74FCEF}"/>
          </ac:spMkLst>
        </pc:spChg>
        <pc:spChg chg="mod">
          <ac:chgData name="Thomas Stockhammer" userId="2aa20ba2-ba43-46c1-9e8b-e40494025eed" providerId="ADAL" clId="{940878ED-6E33-4454-A626-3B116A2437C6}" dt="2026-09-12T17:09:28.152" v="428"/>
          <ac:spMkLst>
            <pc:docMk/>
            <pc:sldMk cId="2458408502" sldId="2147481975"/>
            <ac:spMk id="16" creationId="{FFD79A9F-1C5E-4BFD-AF26-54843B0739E1}"/>
          </ac:spMkLst>
        </pc:spChg>
        <pc:spChg chg="mod">
          <ac:chgData name="Thomas Stockhammer" userId="2aa20ba2-ba43-46c1-9e8b-e40494025eed" providerId="ADAL" clId="{940878ED-6E33-4454-A626-3B116A2437C6}" dt="2026-09-12T17:09:28.152" v="428"/>
          <ac:spMkLst>
            <pc:docMk/>
            <pc:sldMk cId="2458408502" sldId="2147481975"/>
            <ac:spMk id="17" creationId="{3F214B01-7294-37BC-5C58-13F792C006A5}"/>
          </ac:spMkLst>
        </pc:spChg>
        <pc:spChg chg="mod">
          <ac:chgData name="Thomas Stockhammer" userId="2aa20ba2-ba43-46c1-9e8b-e40494025eed" providerId="ADAL" clId="{940878ED-6E33-4454-A626-3B116A2437C6}" dt="2026-09-12T17:09:28.152" v="428"/>
          <ac:spMkLst>
            <pc:docMk/>
            <pc:sldMk cId="2458408502" sldId="2147481975"/>
            <ac:spMk id="18" creationId="{8627D155-EFA2-6DE6-F0C7-48D4EFCADFF7}"/>
          </ac:spMkLst>
        </pc:spChg>
        <pc:spChg chg="mod">
          <ac:chgData name="Thomas Stockhammer" userId="2aa20ba2-ba43-46c1-9e8b-e40494025eed" providerId="ADAL" clId="{940878ED-6E33-4454-A626-3B116A2437C6}" dt="2026-09-13T05:32:06.077" v="711"/>
          <ac:spMkLst>
            <pc:docMk/>
            <pc:sldMk cId="2458408502" sldId="2147481975"/>
            <ac:spMk id="18" creationId="{C7244561-30D0-2495-7511-37F5F599F067}"/>
          </ac:spMkLst>
        </pc:spChg>
        <pc:spChg chg="mod">
          <ac:chgData name="Thomas Stockhammer" userId="2aa20ba2-ba43-46c1-9e8b-e40494025eed" providerId="ADAL" clId="{940878ED-6E33-4454-A626-3B116A2437C6}" dt="2026-09-12T17:09:53.269" v="439"/>
          <ac:spMkLst>
            <pc:docMk/>
            <pc:sldMk cId="2458408502" sldId="2147481975"/>
            <ac:spMk id="20" creationId="{5B82EA8C-3807-FE60-CADE-9B03B864E612}"/>
          </ac:spMkLst>
        </pc:spChg>
        <pc:spChg chg="mod">
          <ac:chgData name="Thomas Stockhammer" userId="2aa20ba2-ba43-46c1-9e8b-e40494025eed" providerId="ADAL" clId="{940878ED-6E33-4454-A626-3B116A2437C6}" dt="2026-09-12T17:09:53.269" v="439"/>
          <ac:spMkLst>
            <pc:docMk/>
            <pc:sldMk cId="2458408502" sldId="2147481975"/>
            <ac:spMk id="21" creationId="{6C7B933A-337C-2B98-9620-6DEBB43F0F09}"/>
          </ac:spMkLst>
        </pc:spChg>
        <pc:spChg chg="mod">
          <ac:chgData name="Thomas Stockhammer" userId="2aa20ba2-ba43-46c1-9e8b-e40494025eed" providerId="ADAL" clId="{940878ED-6E33-4454-A626-3B116A2437C6}" dt="2026-09-12T17:09:53.269" v="439"/>
          <ac:spMkLst>
            <pc:docMk/>
            <pc:sldMk cId="2458408502" sldId="2147481975"/>
            <ac:spMk id="22" creationId="{0D0480C6-1BD2-D177-F705-81BAD8AA1673}"/>
          </ac:spMkLst>
        </pc:spChg>
        <pc:spChg chg="mod">
          <ac:chgData name="Thomas Stockhammer" userId="2aa20ba2-ba43-46c1-9e8b-e40494025eed" providerId="ADAL" clId="{940878ED-6E33-4454-A626-3B116A2437C6}" dt="2026-09-12T17:09:53.269" v="439"/>
          <ac:spMkLst>
            <pc:docMk/>
            <pc:sldMk cId="2458408502" sldId="2147481975"/>
            <ac:spMk id="23" creationId="{7E3EA687-21B8-86AB-2A11-1E62B41F4F04}"/>
          </ac:spMkLst>
        </pc:spChg>
        <pc:spChg chg="mod">
          <ac:chgData name="Thomas Stockhammer" userId="2aa20ba2-ba43-46c1-9e8b-e40494025eed" providerId="ADAL" clId="{940878ED-6E33-4454-A626-3B116A2437C6}" dt="2026-09-12T17:10:17.600" v="441"/>
          <ac:spMkLst>
            <pc:docMk/>
            <pc:sldMk cId="2458408502" sldId="2147481975"/>
            <ac:spMk id="25" creationId="{6D9B05A4-666E-21BB-2FF4-AFF07B51D1EC}"/>
          </ac:spMkLst>
        </pc:spChg>
        <pc:spChg chg="mod">
          <ac:chgData name="Thomas Stockhammer" userId="2aa20ba2-ba43-46c1-9e8b-e40494025eed" providerId="ADAL" clId="{940878ED-6E33-4454-A626-3B116A2437C6}" dt="2026-09-12T17:10:17.600" v="441"/>
          <ac:spMkLst>
            <pc:docMk/>
            <pc:sldMk cId="2458408502" sldId="2147481975"/>
            <ac:spMk id="26" creationId="{7C3242DD-82DF-80BB-A3BE-1B939A452293}"/>
          </ac:spMkLst>
        </pc:spChg>
        <pc:spChg chg="mod">
          <ac:chgData name="Thomas Stockhammer" userId="2aa20ba2-ba43-46c1-9e8b-e40494025eed" providerId="ADAL" clId="{940878ED-6E33-4454-A626-3B116A2437C6}" dt="2026-09-12T17:10:17.600" v="441"/>
          <ac:spMkLst>
            <pc:docMk/>
            <pc:sldMk cId="2458408502" sldId="2147481975"/>
            <ac:spMk id="27" creationId="{5008CEBA-C54B-99AA-EEA9-DE9C02FB32B5}"/>
          </ac:spMkLst>
        </pc:spChg>
        <pc:spChg chg="mod">
          <ac:chgData name="Thomas Stockhammer" userId="2aa20ba2-ba43-46c1-9e8b-e40494025eed" providerId="ADAL" clId="{940878ED-6E33-4454-A626-3B116A2437C6}" dt="2026-09-12T17:10:17.600" v="441"/>
          <ac:spMkLst>
            <pc:docMk/>
            <pc:sldMk cId="2458408502" sldId="2147481975"/>
            <ac:spMk id="28" creationId="{4F3E1118-C8B5-3EE6-F27F-8FFBA950F4CB}"/>
          </ac:spMkLst>
        </pc:spChg>
        <pc:spChg chg="mod">
          <ac:chgData name="Thomas Stockhammer" userId="2aa20ba2-ba43-46c1-9e8b-e40494025eed" providerId="ADAL" clId="{940878ED-6E33-4454-A626-3B116A2437C6}" dt="2026-09-12T17:10:28.161" v="443"/>
          <ac:spMkLst>
            <pc:docMk/>
            <pc:sldMk cId="2458408502" sldId="2147481975"/>
            <ac:spMk id="30" creationId="{4DD14DD7-8F3B-8881-6DD0-916EE7D4EF44}"/>
          </ac:spMkLst>
        </pc:spChg>
        <pc:spChg chg="mod">
          <ac:chgData name="Thomas Stockhammer" userId="2aa20ba2-ba43-46c1-9e8b-e40494025eed" providerId="ADAL" clId="{940878ED-6E33-4454-A626-3B116A2437C6}" dt="2026-09-12T17:10:28.161" v="443"/>
          <ac:spMkLst>
            <pc:docMk/>
            <pc:sldMk cId="2458408502" sldId="2147481975"/>
            <ac:spMk id="31" creationId="{3DE7B190-7301-57EE-EAD4-332F5C89566A}"/>
          </ac:spMkLst>
        </pc:spChg>
        <pc:spChg chg="mod">
          <ac:chgData name="Thomas Stockhammer" userId="2aa20ba2-ba43-46c1-9e8b-e40494025eed" providerId="ADAL" clId="{940878ED-6E33-4454-A626-3B116A2437C6}" dt="2026-09-12T17:10:28.161" v="443"/>
          <ac:spMkLst>
            <pc:docMk/>
            <pc:sldMk cId="2458408502" sldId="2147481975"/>
            <ac:spMk id="32" creationId="{FCD773EC-50BB-74B3-B4D8-51BFA2A4D22D}"/>
          </ac:spMkLst>
        </pc:spChg>
        <pc:spChg chg="mod">
          <ac:chgData name="Thomas Stockhammer" userId="2aa20ba2-ba43-46c1-9e8b-e40494025eed" providerId="ADAL" clId="{940878ED-6E33-4454-A626-3B116A2437C6}" dt="2026-09-12T17:10:28.161" v="443"/>
          <ac:spMkLst>
            <pc:docMk/>
            <pc:sldMk cId="2458408502" sldId="2147481975"/>
            <ac:spMk id="33" creationId="{7D99DB15-3769-F5F8-35DC-231ECC3C8733}"/>
          </ac:spMkLst>
        </pc:spChg>
        <pc:spChg chg="mod">
          <ac:chgData name="Thomas Stockhammer" userId="2aa20ba2-ba43-46c1-9e8b-e40494025eed" providerId="ADAL" clId="{940878ED-6E33-4454-A626-3B116A2437C6}" dt="2026-09-12T17:10:41.634" v="445"/>
          <ac:spMkLst>
            <pc:docMk/>
            <pc:sldMk cId="2458408502" sldId="2147481975"/>
            <ac:spMk id="35" creationId="{757DF1C8-8247-F61E-28F3-3E6258951ECF}"/>
          </ac:spMkLst>
        </pc:spChg>
        <pc:spChg chg="mod">
          <ac:chgData name="Thomas Stockhammer" userId="2aa20ba2-ba43-46c1-9e8b-e40494025eed" providerId="ADAL" clId="{940878ED-6E33-4454-A626-3B116A2437C6}" dt="2026-09-12T17:10:41.634" v="445"/>
          <ac:spMkLst>
            <pc:docMk/>
            <pc:sldMk cId="2458408502" sldId="2147481975"/>
            <ac:spMk id="36" creationId="{37ADEBFA-A287-949C-8824-EE1DE2219239}"/>
          </ac:spMkLst>
        </pc:spChg>
        <pc:spChg chg="mod">
          <ac:chgData name="Thomas Stockhammer" userId="2aa20ba2-ba43-46c1-9e8b-e40494025eed" providerId="ADAL" clId="{940878ED-6E33-4454-A626-3B116A2437C6}" dt="2026-09-12T17:10:41.634" v="445"/>
          <ac:spMkLst>
            <pc:docMk/>
            <pc:sldMk cId="2458408502" sldId="2147481975"/>
            <ac:spMk id="37" creationId="{19831EF8-D78C-87AD-739D-A2B12A6D2060}"/>
          </ac:spMkLst>
        </pc:spChg>
        <pc:spChg chg="mod">
          <ac:chgData name="Thomas Stockhammer" userId="2aa20ba2-ba43-46c1-9e8b-e40494025eed" providerId="ADAL" clId="{940878ED-6E33-4454-A626-3B116A2437C6}" dt="2026-09-12T17:10:41.634" v="445"/>
          <ac:spMkLst>
            <pc:docMk/>
            <pc:sldMk cId="2458408502" sldId="2147481975"/>
            <ac:spMk id="38" creationId="{4671247B-E2FB-3E17-1148-2C166DC28F91}"/>
          </ac:spMkLst>
        </pc:spChg>
        <pc:spChg chg="mod">
          <ac:chgData name="Thomas Stockhammer" userId="2aa20ba2-ba43-46c1-9e8b-e40494025eed" providerId="ADAL" clId="{940878ED-6E33-4454-A626-3B116A2437C6}" dt="2026-09-12T17:10:57.637" v="447"/>
          <ac:spMkLst>
            <pc:docMk/>
            <pc:sldMk cId="2458408502" sldId="2147481975"/>
            <ac:spMk id="40" creationId="{00F0F6A9-651B-B21A-CDB2-4B55587E0E6B}"/>
          </ac:spMkLst>
        </pc:spChg>
        <pc:spChg chg="mod">
          <ac:chgData name="Thomas Stockhammer" userId="2aa20ba2-ba43-46c1-9e8b-e40494025eed" providerId="ADAL" clId="{940878ED-6E33-4454-A626-3B116A2437C6}" dt="2026-09-12T17:10:57.637" v="447"/>
          <ac:spMkLst>
            <pc:docMk/>
            <pc:sldMk cId="2458408502" sldId="2147481975"/>
            <ac:spMk id="41" creationId="{BDF6AADD-7ABD-9CBA-8DA3-2B97DDF789E9}"/>
          </ac:spMkLst>
        </pc:spChg>
        <pc:spChg chg="mod">
          <ac:chgData name="Thomas Stockhammer" userId="2aa20ba2-ba43-46c1-9e8b-e40494025eed" providerId="ADAL" clId="{940878ED-6E33-4454-A626-3B116A2437C6}" dt="2026-09-12T17:10:57.637" v="447"/>
          <ac:spMkLst>
            <pc:docMk/>
            <pc:sldMk cId="2458408502" sldId="2147481975"/>
            <ac:spMk id="42" creationId="{DDAE791E-BB5E-F2FD-8B69-D3AA18A123B7}"/>
          </ac:spMkLst>
        </pc:spChg>
        <pc:spChg chg="mod">
          <ac:chgData name="Thomas Stockhammer" userId="2aa20ba2-ba43-46c1-9e8b-e40494025eed" providerId="ADAL" clId="{940878ED-6E33-4454-A626-3B116A2437C6}" dt="2026-09-12T17:10:57.637" v="447"/>
          <ac:spMkLst>
            <pc:docMk/>
            <pc:sldMk cId="2458408502" sldId="2147481975"/>
            <ac:spMk id="43" creationId="{5B37393C-73AD-FC37-7715-E73D798A1F6B}"/>
          </ac:spMkLst>
        </pc:spChg>
        <pc:spChg chg="mod">
          <ac:chgData name="Thomas Stockhammer" userId="2aa20ba2-ba43-46c1-9e8b-e40494025eed" providerId="ADAL" clId="{940878ED-6E33-4454-A626-3B116A2437C6}" dt="2026-09-13T05:32:06.077" v="711"/>
          <ac:spMkLst>
            <pc:docMk/>
            <pc:sldMk cId="2458408502" sldId="2147481975"/>
            <ac:spMk id="44" creationId="{8A59C57D-5906-1858-B3D6-B916BD324C5A}"/>
          </ac:spMkLst>
        </pc:spChg>
        <pc:spChg chg="add del">
          <ac:chgData name="Thomas Stockhammer" userId="2aa20ba2-ba43-46c1-9e8b-e40494025eed" providerId="ADAL" clId="{940878ED-6E33-4454-A626-3B116A2437C6}" dt="2026-09-12T17:11:28.306" v="450" actId="22"/>
          <ac:spMkLst>
            <pc:docMk/>
            <pc:sldMk cId="2458408502" sldId="2147481975"/>
            <ac:spMk id="45" creationId="{6A28169A-95B1-445B-5BC8-6DBD84310E0D}"/>
          </ac:spMkLst>
        </pc:spChg>
        <pc:spChg chg="mod">
          <ac:chgData name="Thomas Stockhammer" userId="2aa20ba2-ba43-46c1-9e8b-e40494025eed" providerId="ADAL" clId="{940878ED-6E33-4454-A626-3B116A2437C6}" dt="2026-09-12T17:12:21.068" v="458"/>
          <ac:spMkLst>
            <pc:docMk/>
            <pc:sldMk cId="2458408502" sldId="2147481975"/>
            <ac:spMk id="47" creationId="{55A21761-D212-0A09-02F8-1EDC6A4308B4}"/>
          </ac:spMkLst>
        </pc:spChg>
        <pc:spChg chg="del mod">
          <ac:chgData name="Thomas Stockhammer" userId="2aa20ba2-ba43-46c1-9e8b-e40494025eed" providerId="ADAL" clId="{940878ED-6E33-4454-A626-3B116A2437C6}" dt="2026-09-12T17:12:43.326" v="460" actId="478"/>
          <ac:spMkLst>
            <pc:docMk/>
            <pc:sldMk cId="2458408502" sldId="2147481975"/>
            <ac:spMk id="48" creationId="{54E5BEB2-570B-CDC1-2225-609B0E755F4E}"/>
          </ac:spMkLst>
        </pc:spChg>
        <pc:spChg chg="mod">
          <ac:chgData name="Thomas Stockhammer" userId="2aa20ba2-ba43-46c1-9e8b-e40494025eed" providerId="ADAL" clId="{940878ED-6E33-4454-A626-3B116A2437C6}" dt="2026-09-13T05:32:43.775" v="712"/>
          <ac:spMkLst>
            <pc:docMk/>
            <pc:sldMk cId="2458408502" sldId="2147481975"/>
            <ac:spMk id="48" creationId="{8497580E-15CB-3B47-0AE5-D10E9481E9E6}"/>
          </ac:spMkLst>
        </pc:spChg>
        <pc:spChg chg="mod">
          <ac:chgData name="Thomas Stockhammer" userId="2aa20ba2-ba43-46c1-9e8b-e40494025eed" providerId="ADAL" clId="{940878ED-6E33-4454-A626-3B116A2437C6}" dt="2026-09-12T17:12:21.068" v="458"/>
          <ac:spMkLst>
            <pc:docMk/>
            <pc:sldMk cId="2458408502" sldId="2147481975"/>
            <ac:spMk id="49" creationId="{9837C1C8-AD20-56FA-7C14-369775AE7E99}"/>
          </ac:spMkLst>
        </pc:spChg>
        <pc:spChg chg="del mod">
          <ac:chgData name="Thomas Stockhammer" userId="2aa20ba2-ba43-46c1-9e8b-e40494025eed" providerId="ADAL" clId="{940878ED-6E33-4454-A626-3B116A2437C6}" dt="2026-09-12T17:12:47.667" v="461" actId="478"/>
          <ac:spMkLst>
            <pc:docMk/>
            <pc:sldMk cId="2458408502" sldId="2147481975"/>
            <ac:spMk id="50" creationId="{119CED3B-C16A-4420-09A3-5500913F5331}"/>
          </ac:spMkLst>
        </pc:spChg>
        <pc:spChg chg="mod">
          <ac:chgData name="Thomas Stockhammer" userId="2aa20ba2-ba43-46c1-9e8b-e40494025eed" providerId="ADAL" clId="{940878ED-6E33-4454-A626-3B116A2437C6}" dt="2026-09-13T05:32:43.775" v="712"/>
          <ac:spMkLst>
            <pc:docMk/>
            <pc:sldMk cId="2458408502" sldId="2147481975"/>
            <ac:spMk id="50" creationId="{E68356A5-004B-84BD-B149-2FA9D9EADC40}"/>
          </ac:spMkLst>
        </pc:spChg>
        <pc:spChg chg="mod">
          <ac:chgData name="Thomas Stockhammer" userId="2aa20ba2-ba43-46c1-9e8b-e40494025eed" providerId="ADAL" clId="{940878ED-6E33-4454-A626-3B116A2437C6}" dt="2026-09-12T17:12:51.761" v="462"/>
          <ac:spMkLst>
            <pc:docMk/>
            <pc:sldMk cId="2458408502" sldId="2147481975"/>
            <ac:spMk id="52" creationId="{4638A5D9-BA9E-EAD7-F3B0-73FDEA74447A}"/>
          </ac:spMkLst>
        </pc:spChg>
        <pc:spChg chg="mod">
          <ac:chgData name="Thomas Stockhammer" userId="2aa20ba2-ba43-46c1-9e8b-e40494025eed" providerId="ADAL" clId="{940878ED-6E33-4454-A626-3B116A2437C6}" dt="2026-09-12T17:12:51.761" v="462"/>
          <ac:spMkLst>
            <pc:docMk/>
            <pc:sldMk cId="2458408502" sldId="2147481975"/>
            <ac:spMk id="53" creationId="{722A410D-9BD8-01EA-416C-EABE367F75FD}"/>
          </ac:spMkLst>
        </pc:spChg>
        <pc:spChg chg="mod">
          <ac:chgData name="Thomas Stockhammer" userId="2aa20ba2-ba43-46c1-9e8b-e40494025eed" providerId="ADAL" clId="{940878ED-6E33-4454-A626-3B116A2437C6}" dt="2026-09-13T05:32:43.775" v="712"/>
          <ac:spMkLst>
            <pc:docMk/>
            <pc:sldMk cId="2458408502" sldId="2147481975"/>
            <ac:spMk id="54" creationId="{51138971-9A76-7593-FED1-8515D193ECF3}"/>
          </ac:spMkLst>
        </pc:spChg>
        <pc:spChg chg="del mod">
          <ac:chgData name="Thomas Stockhammer" userId="2aa20ba2-ba43-46c1-9e8b-e40494025eed" providerId="ADAL" clId="{940878ED-6E33-4454-A626-3B116A2437C6}" dt="2026-09-13T05:33:09.448" v="714" actId="478"/>
          <ac:spMkLst>
            <pc:docMk/>
            <pc:sldMk cId="2458408502" sldId="2147481975"/>
            <ac:spMk id="55" creationId="{632CCA5A-AE8C-08A9-FBB7-059E199BA5B1}"/>
          </ac:spMkLst>
        </pc:spChg>
        <pc:spChg chg="mod">
          <ac:chgData name="Thomas Stockhammer" userId="2aa20ba2-ba43-46c1-9e8b-e40494025eed" providerId="ADAL" clId="{940878ED-6E33-4454-A626-3B116A2437C6}" dt="2026-09-13T05:33:25.797" v="719"/>
          <ac:spMkLst>
            <pc:docMk/>
            <pc:sldMk cId="2458408502" sldId="2147481975"/>
            <ac:spMk id="57" creationId="{2090A135-0AB6-8415-4350-A831BEB76E24}"/>
          </ac:spMkLst>
        </pc:spChg>
        <pc:spChg chg="mod">
          <ac:chgData name="Thomas Stockhammer" userId="2aa20ba2-ba43-46c1-9e8b-e40494025eed" providerId="ADAL" clId="{940878ED-6E33-4454-A626-3B116A2437C6}" dt="2026-09-13T05:33:25.797" v="719"/>
          <ac:spMkLst>
            <pc:docMk/>
            <pc:sldMk cId="2458408502" sldId="2147481975"/>
            <ac:spMk id="58" creationId="{404D2AFA-32EA-C7C2-5F01-1607AD8C79F5}"/>
          </ac:spMkLst>
        </pc:spChg>
        <pc:spChg chg="mod">
          <ac:chgData name="Thomas Stockhammer" userId="2aa20ba2-ba43-46c1-9e8b-e40494025eed" providerId="ADAL" clId="{940878ED-6E33-4454-A626-3B116A2437C6}" dt="2026-09-13T05:33:25.797" v="719"/>
          <ac:spMkLst>
            <pc:docMk/>
            <pc:sldMk cId="2458408502" sldId="2147481975"/>
            <ac:spMk id="59" creationId="{CD9905C2-EBE7-6464-6981-B11636E59AE9}"/>
          </ac:spMkLst>
        </pc:spChg>
        <pc:spChg chg="mod">
          <ac:chgData name="Thomas Stockhammer" userId="2aa20ba2-ba43-46c1-9e8b-e40494025eed" providerId="ADAL" clId="{940878ED-6E33-4454-A626-3B116A2437C6}" dt="2026-09-13T05:33:25.797" v="719"/>
          <ac:spMkLst>
            <pc:docMk/>
            <pc:sldMk cId="2458408502" sldId="2147481975"/>
            <ac:spMk id="60" creationId="{5847D6BF-EE88-A882-F8E2-1D5842F23753}"/>
          </ac:spMkLst>
        </pc:spChg>
        <pc:spChg chg="mod">
          <ac:chgData name="Thomas Stockhammer" userId="2aa20ba2-ba43-46c1-9e8b-e40494025eed" providerId="ADAL" clId="{940878ED-6E33-4454-A626-3B116A2437C6}" dt="2026-09-13T05:34:27.685" v="722"/>
          <ac:spMkLst>
            <pc:docMk/>
            <pc:sldMk cId="2458408502" sldId="2147481975"/>
            <ac:spMk id="62" creationId="{10BD2118-4C84-E207-10EA-4BB873B2CBD2}"/>
          </ac:spMkLst>
        </pc:spChg>
        <pc:spChg chg="mod">
          <ac:chgData name="Thomas Stockhammer" userId="2aa20ba2-ba43-46c1-9e8b-e40494025eed" providerId="ADAL" clId="{940878ED-6E33-4454-A626-3B116A2437C6}" dt="2026-09-13T05:34:27.685" v="722"/>
          <ac:spMkLst>
            <pc:docMk/>
            <pc:sldMk cId="2458408502" sldId="2147481975"/>
            <ac:spMk id="63" creationId="{BDF16887-3D93-9537-8E0A-48B6B52D0F36}"/>
          </ac:spMkLst>
        </pc:spChg>
        <pc:spChg chg="mod">
          <ac:chgData name="Thomas Stockhammer" userId="2aa20ba2-ba43-46c1-9e8b-e40494025eed" providerId="ADAL" clId="{940878ED-6E33-4454-A626-3B116A2437C6}" dt="2026-09-13T05:34:27.685" v="722"/>
          <ac:spMkLst>
            <pc:docMk/>
            <pc:sldMk cId="2458408502" sldId="2147481975"/>
            <ac:spMk id="64" creationId="{03588DAD-7593-2186-918D-08431B2FCBA0}"/>
          </ac:spMkLst>
        </pc:spChg>
        <pc:spChg chg="add del mod">
          <ac:chgData name="Thomas Stockhammer" userId="2aa20ba2-ba43-46c1-9e8b-e40494025eed" providerId="ADAL" clId="{940878ED-6E33-4454-A626-3B116A2437C6}" dt="2026-09-13T05:34:48.229" v="725" actId="478"/>
          <ac:spMkLst>
            <pc:docMk/>
            <pc:sldMk cId="2458408502" sldId="2147481975"/>
            <ac:spMk id="65" creationId="{AD678DB3-CEA7-405C-DC35-13D1D8974D21}"/>
          </ac:spMkLst>
        </pc:spChg>
        <pc:grpChg chg="add mod">
          <ac:chgData name="Thomas Stockhammer" userId="2aa20ba2-ba43-46c1-9e8b-e40494025eed" providerId="ADAL" clId="{940878ED-6E33-4454-A626-3B116A2437C6}" dt="2026-09-12T17:09:15.705" v="425" actId="1076"/>
          <ac:grpSpMkLst>
            <pc:docMk/>
            <pc:sldMk cId="2458408502" sldId="2147481975"/>
            <ac:grpSpMk id="2" creationId="{A0517058-5A11-29BE-7F1D-88B8177AB3F0}"/>
          </ac:grpSpMkLst>
        </pc:grpChg>
        <pc:grpChg chg="add mod">
          <ac:chgData name="Thomas Stockhammer" userId="2aa20ba2-ba43-46c1-9e8b-e40494025eed" providerId="ADAL" clId="{940878ED-6E33-4454-A626-3B116A2437C6}" dt="2026-09-12T17:09:26.542" v="427" actId="1076"/>
          <ac:grpSpMkLst>
            <pc:docMk/>
            <pc:sldMk cId="2458408502" sldId="2147481975"/>
            <ac:grpSpMk id="8" creationId="{D7939EBA-9BC2-3BD9-55C0-3F9603D930C0}"/>
          </ac:grpSpMkLst>
        </pc:grpChg>
        <pc:grpChg chg="add mod">
          <ac:chgData name="Thomas Stockhammer" userId="2aa20ba2-ba43-46c1-9e8b-e40494025eed" providerId="ADAL" clId="{940878ED-6E33-4454-A626-3B116A2437C6}" dt="2026-09-12T17:09:48.861" v="438" actId="1036"/>
          <ac:grpSpMkLst>
            <pc:docMk/>
            <pc:sldMk cId="2458408502" sldId="2147481975"/>
            <ac:grpSpMk id="14" creationId="{DB6F774C-1531-65E2-6937-C253FAE8BED6}"/>
          </ac:grpSpMkLst>
        </pc:grpChg>
        <pc:grpChg chg="add del mod">
          <ac:chgData name="Thomas Stockhammer" userId="2aa20ba2-ba43-46c1-9e8b-e40494025eed" providerId="ADAL" clId="{940878ED-6E33-4454-A626-3B116A2437C6}" dt="2026-09-13T05:34:23.470" v="721" actId="478"/>
          <ac:grpSpMkLst>
            <pc:docMk/>
            <pc:sldMk cId="2458408502" sldId="2147481975"/>
            <ac:grpSpMk id="14" creationId="{EFE094B2-76D2-5EB5-BA2A-A5D19B33104C}"/>
          </ac:grpSpMkLst>
        </pc:grpChg>
        <pc:grpChg chg="add mod">
          <ac:chgData name="Thomas Stockhammer" userId="2aa20ba2-ba43-46c1-9e8b-e40494025eed" providerId="ADAL" clId="{940878ED-6E33-4454-A626-3B116A2437C6}" dt="2026-09-13T05:32:06.077" v="711"/>
          <ac:grpSpMkLst>
            <pc:docMk/>
            <pc:sldMk cId="2458408502" sldId="2147481975"/>
            <ac:grpSpMk id="17" creationId="{8E3D6E55-7DA2-6D32-D6B5-10B29AAE4D65}"/>
          </ac:grpSpMkLst>
        </pc:grpChg>
        <pc:grpChg chg="add mod">
          <ac:chgData name="Thomas Stockhammer" userId="2aa20ba2-ba43-46c1-9e8b-e40494025eed" providerId="ADAL" clId="{940878ED-6E33-4454-A626-3B116A2437C6}" dt="2026-09-12T17:10:00.847" v="440" actId="1076"/>
          <ac:grpSpMkLst>
            <pc:docMk/>
            <pc:sldMk cId="2458408502" sldId="2147481975"/>
            <ac:grpSpMk id="19" creationId="{C320491B-C159-9AE1-0797-54126F8F38A0}"/>
          </ac:grpSpMkLst>
        </pc:grpChg>
        <pc:grpChg chg="add mod">
          <ac:chgData name="Thomas Stockhammer" userId="2aa20ba2-ba43-46c1-9e8b-e40494025eed" providerId="ADAL" clId="{940878ED-6E33-4454-A626-3B116A2437C6}" dt="2026-09-12T17:10:26.266" v="442" actId="1076"/>
          <ac:grpSpMkLst>
            <pc:docMk/>
            <pc:sldMk cId="2458408502" sldId="2147481975"/>
            <ac:grpSpMk id="24" creationId="{8565B343-1D03-99B5-5F17-6279F0DD3609}"/>
          </ac:grpSpMkLst>
        </pc:grpChg>
        <pc:grpChg chg="add del mod">
          <ac:chgData name="Thomas Stockhammer" userId="2aa20ba2-ba43-46c1-9e8b-e40494025eed" providerId="ADAL" clId="{940878ED-6E33-4454-A626-3B116A2437C6}" dt="2026-09-13T05:31:26.578" v="707" actId="478"/>
          <ac:grpSpMkLst>
            <pc:docMk/>
            <pc:sldMk cId="2458408502" sldId="2147481975"/>
            <ac:grpSpMk id="29" creationId="{A627847F-71A3-38AC-710E-F0BB110E3D0C}"/>
          </ac:grpSpMkLst>
        </pc:grpChg>
        <pc:grpChg chg="add mod">
          <ac:chgData name="Thomas Stockhammer" userId="2aa20ba2-ba43-46c1-9e8b-e40494025eed" providerId="ADAL" clId="{940878ED-6E33-4454-A626-3B116A2437C6}" dt="2026-09-12T17:10:45.912" v="446" actId="1076"/>
          <ac:grpSpMkLst>
            <pc:docMk/>
            <pc:sldMk cId="2458408502" sldId="2147481975"/>
            <ac:grpSpMk id="34" creationId="{A2382BF9-06B9-54C8-E912-23EE9039F837}"/>
          </ac:grpSpMkLst>
        </pc:grpChg>
        <pc:grpChg chg="add del mod">
          <ac:chgData name="Thomas Stockhammer" userId="2aa20ba2-ba43-46c1-9e8b-e40494025eed" providerId="ADAL" clId="{940878ED-6E33-4454-A626-3B116A2437C6}" dt="2026-09-13T05:33:24.550" v="718" actId="478"/>
          <ac:grpSpMkLst>
            <pc:docMk/>
            <pc:sldMk cId="2458408502" sldId="2147481975"/>
            <ac:grpSpMk id="39" creationId="{B1712417-3DC0-833B-326A-3D32AA60026C}"/>
          </ac:grpSpMkLst>
        </pc:grpChg>
        <pc:grpChg chg="add mod">
          <ac:chgData name="Thomas Stockhammer" userId="2aa20ba2-ba43-46c1-9e8b-e40494025eed" providerId="ADAL" clId="{940878ED-6E33-4454-A626-3B116A2437C6}" dt="2026-09-13T05:33:18.443" v="717" actId="1037"/>
          <ac:grpSpMkLst>
            <pc:docMk/>
            <pc:sldMk cId="2458408502" sldId="2147481975"/>
            <ac:grpSpMk id="45" creationId="{1C2BB03A-89AB-AA31-5451-4379FDA2B327}"/>
          </ac:grpSpMkLst>
        </pc:grpChg>
        <pc:grpChg chg="add del mod">
          <ac:chgData name="Thomas Stockhammer" userId="2aa20ba2-ba43-46c1-9e8b-e40494025eed" providerId="ADAL" clId="{940878ED-6E33-4454-A626-3B116A2437C6}" dt="2026-09-13T05:31:58.007" v="710" actId="478"/>
          <ac:grpSpMkLst>
            <pc:docMk/>
            <pc:sldMk cId="2458408502" sldId="2147481975"/>
            <ac:grpSpMk id="46" creationId="{F4236BF0-1820-5215-9993-BDEA1E6B2F46}"/>
          </ac:grpSpMkLst>
        </pc:grpChg>
        <pc:grpChg chg="add mod">
          <ac:chgData name="Thomas Stockhammer" userId="2aa20ba2-ba43-46c1-9e8b-e40494025eed" providerId="ADAL" clId="{940878ED-6E33-4454-A626-3B116A2437C6}" dt="2026-09-12T17:13:07.569" v="465" actId="1076"/>
          <ac:grpSpMkLst>
            <pc:docMk/>
            <pc:sldMk cId="2458408502" sldId="2147481975"/>
            <ac:grpSpMk id="51" creationId="{2A227C2E-18B9-929E-488B-FE114475EAA3}"/>
          </ac:grpSpMkLst>
        </pc:grpChg>
        <pc:grpChg chg="add mod">
          <ac:chgData name="Thomas Stockhammer" userId="2aa20ba2-ba43-46c1-9e8b-e40494025eed" providerId="ADAL" clId="{940878ED-6E33-4454-A626-3B116A2437C6}" dt="2026-09-13T05:33:36.916" v="720" actId="1076"/>
          <ac:grpSpMkLst>
            <pc:docMk/>
            <pc:sldMk cId="2458408502" sldId="2147481975"/>
            <ac:grpSpMk id="56" creationId="{55132F7F-56A7-0520-CC9E-A58E25AD3934}"/>
          </ac:grpSpMkLst>
        </pc:grpChg>
        <pc:grpChg chg="add mod">
          <ac:chgData name="Thomas Stockhammer" userId="2aa20ba2-ba43-46c1-9e8b-e40494025eed" providerId="ADAL" clId="{940878ED-6E33-4454-A626-3B116A2437C6}" dt="2026-09-13T05:34:32.372" v="723" actId="1076"/>
          <ac:grpSpMkLst>
            <pc:docMk/>
            <pc:sldMk cId="2458408502" sldId="2147481975"/>
            <ac:grpSpMk id="61" creationId="{2E0E5470-B49A-6FA2-3CAE-0024E7AB64C6}"/>
          </ac:grpSpMkLst>
        </pc:grpChg>
        <pc:graphicFrameChg chg="mod modGraphic">
          <ac:chgData name="Thomas Stockhammer" userId="2aa20ba2-ba43-46c1-9e8b-e40494025eed" providerId="ADAL" clId="{940878ED-6E33-4454-A626-3B116A2437C6}" dt="2026-09-13T05:51:17.679" v="974" actId="20577"/>
          <ac:graphicFrameMkLst>
            <pc:docMk/>
            <pc:sldMk cId="2458408502" sldId="2147481975"/>
            <ac:graphicFrameMk id="7" creationId="{D4A5B356-7281-302E-EB9A-5662912D81AA}"/>
          </ac:graphicFrameMkLst>
        </pc:graphicFrameChg>
      </pc:sldChg>
      <pc:sldChg chg="modSp mod">
        <pc:chgData name="Thomas Stockhammer" userId="2aa20ba2-ba43-46c1-9e8b-e40494025eed" providerId="ADAL" clId="{940878ED-6E33-4454-A626-3B116A2437C6}" dt="2026-09-13T05:47:58.959" v="947" actId="20577"/>
        <pc:sldMkLst>
          <pc:docMk/>
          <pc:sldMk cId="2565097776" sldId="2147481978"/>
        </pc:sldMkLst>
        <pc:graphicFrameChg chg="mod modGraphic">
          <ac:chgData name="Thomas Stockhammer" userId="2aa20ba2-ba43-46c1-9e8b-e40494025eed" providerId="ADAL" clId="{940878ED-6E33-4454-A626-3B116A2437C6}" dt="2026-09-13T05:47:58.959" v="947" actId="20577"/>
          <ac:graphicFrameMkLst>
            <pc:docMk/>
            <pc:sldMk cId="2565097776" sldId="2147481978"/>
            <ac:graphicFrameMk id="6" creationId="{DB136613-AF8C-8B15-E795-CAE8F6A5137C}"/>
          </ac:graphicFrameMkLst>
        </pc:graphicFrameChg>
      </pc:sldChg>
      <pc:sldChg chg="addSp delSp modSp add del mod">
        <pc:chgData name="Thomas Stockhammer" userId="2aa20ba2-ba43-46c1-9e8b-e40494025eed" providerId="ADAL" clId="{940878ED-6E33-4454-A626-3B116A2437C6}" dt="2026-09-12T17:04:45.164" v="377" actId="47"/>
        <pc:sldMkLst>
          <pc:docMk/>
          <pc:sldMk cId="394433842" sldId="2147481982"/>
        </pc:sldMkLst>
        <pc:spChg chg="mod">
          <ac:chgData name="Thomas Stockhammer" userId="2aa20ba2-ba43-46c1-9e8b-e40494025eed" providerId="ADAL" clId="{940878ED-6E33-4454-A626-3B116A2437C6}" dt="2026-09-12T16:14:16.032" v="135" actId="20577"/>
          <ac:spMkLst>
            <pc:docMk/>
            <pc:sldMk cId="394433842" sldId="2147481982"/>
            <ac:spMk id="2" creationId="{D5D016B7-F735-EF94-2A22-B6C18CF1F3A3}"/>
          </ac:spMkLst>
        </pc:spChg>
        <pc:spChg chg="mod">
          <ac:chgData name="Thomas Stockhammer" userId="2aa20ba2-ba43-46c1-9e8b-e40494025eed" providerId="ADAL" clId="{940878ED-6E33-4454-A626-3B116A2437C6}" dt="2026-09-12T16:13:37.370" v="121" actId="20577"/>
          <ac:spMkLst>
            <pc:docMk/>
            <pc:sldMk cId="394433842" sldId="2147481982"/>
            <ac:spMk id="6" creationId="{C6BCC1E8-8524-5755-8DA6-C83F15E3ECC5}"/>
          </ac:spMkLst>
        </pc:spChg>
        <pc:picChg chg="del">
          <ac:chgData name="Thomas Stockhammer" userId="2aa20ba2-ba43-46c1-9e8b-e40494025eed" providerId="ADAL" clId="{940878ED-6E33-4454-A626-3B116A2437C6}" dt="2026-09-12T16:13:48.063" v="127" actId="478"/>
          <ac:picMkLst>
            <pc:docMk/>
            <pc:sldMk cId="394433842" sldId="2147481982"/>
            <ac:picMk id="3" creationId="{A6579AC4-5C95-5720-9F0C-3BB6850C10CE}"/>
          </ac:picMkLst>
        </pc:picChg>
        <pc:picChg chg="add mod">
          <ac:chgData name="Thomas Stockhammer" userId="2aa20ba2-ba43-46c1-9e8b-e40494025eed" providerId="ADAL" clId="{940878ED-6E33-4454-A626-3B116A2437C6}" dt="2026-09-12T16:14:02.752" v="132" actId="1076"/>
          <ac:picMkLst>
            <pc:docMk/>
            <pc:sldMk cId="394433842" sldId="2147481982"/>
            <ac:picMk id="5" creationId="{4BAB27CA-CF35-DB96-58F4-DA1687A4DAC4}"/>
          </ac:picMkLst>
        </pc:picChg>
        <pc:picChg chg="del">
          <ac:chgData name="Thomas Stockhammer" userId="2aa20ba2-ba43-46c1-9e8b-e40494025eed" providerId="ADAL" clId="{940878ED-6E33-4454-A626-3B116A2437C6}" dt="2026-09-12T16:13:48.063" v="127" actId="478"/>
          <ac:picMkLst>
            <pc:docMk/>
            <pc:sldMk cId="394433842" sldId="2147481982"/>
            <ac:picMk id="13" creationId="{28BAC7AB-CA7A-CD44-F08F-FE2F082F72C9}"/>
          </ac:picMkLst>
        </pc:picChg>
        <pc:picChg chg="del">
          <ac:chgData name="Thomas Stockhammer" userId="2aa20ba2-ba43-46c1-9e8b-e40494025eed" providerId="ADAL" clId="{940878ED-6E33-4454-A626-3B116A2437C6}" dt="2026-09-12T16:13:48.063" v="127" actId="478"/>
          <ac:picMkLst>
            <pc:docMk/>
            <pc:sldMk cId="394433842" sldId="2147481982"/>
            <ac:picMk id="15" creationId="{84D0F209-EA58-9CF8-C74A-03E3C77734F4}"/>
          </ac:picMkLst>
        </pc:picChg>
        <pc:picChg chg="del">
          <ac:chgData name="Thomas Stockhammer" userId="2aa20ba2-ba43-46c1-9e8b-e40494025eed" providerId="ADAL" clId="{940878ED-6E33-4454-A626-3B116A2437C6}" dt="2026-09-12T16:13:48.063" v="127" actId="478"/>
          <ac:picMkLst>
            <pc:docMk/>
            <pc:sldMk cId="394433842" sldId="2147481982"/>
            <ac:picMk id="17" creationId="{A6D33E91-285E-6795-9E99-0662799306FD}"/>
          </ac:picMkLst>
        </pc:picChg>
        <pc:picChg chg="del">
          <ac:chgData name="Thomas Stockhammer" userId="2aa20ba2-ba43-46c1-9e8b-e40494025eed" providerId="ADAL" clId="{940878ED-6E33-4454-A626-3B116A2437C6}" dt="2026-09-12T16:13:48.063" v="127" actId="478"/>
          <ac:picMkLst>
            <pc:docMk/>
            <pc:sldMk cId="394433842" sldId="2147481982"/>
            <ac:picMk id="1026" creationId="{A337FFC4-B061-0FB4-D886-7C619D38C02F}"/>
          </ac:picMkLst>
        </pc:picChg>
      </pc:sldChg>
      <pc:sldChg chg="addSp delSp modSp add del mod chgLayout">
        <pc:chgData name="Thomas Stockhammer" userId="2aa20ba2-ba43-46c1-9e8b-e40494025eed" providerId="ADAL" clId="{940878ED-6E33-4454-A626-3B116A2437C6}" dt="2026-09-12T17:04:53.075" v="378" actId="47"/>
        <pc:sldMkLst>
          <pc:docMk/>
          <pc:sldMk cId="184298401" sldId="2147481983"/>
        </pc:sldMkLst>
        <pc:spChg chg="mod ord">
          <ac:chgData name="Thomas Stockhammer" userId="2aa20ba2-ba43-46c1-9e8b-e40494025eed" providerId="ADAL" clId="{940878ED-6E33-4454-A626-3B116A2437C6}" dt="2026-09-12T16:21:58.524" v="164" actId="700"/>
          <ac:spMkLst>
            <pc:docMk/>
            <pc:sldMk cId="184298401" sldId="2147481983"/>
            <ac:spMk id="3" creationId="{8CBA661F-FC48-119B-07D7-C216F4F6CFD1}"/>
          </ac:spMkLst>
        </pc:spChg>
        <pc:spChg chg="del mod">
          <ac:chgData name="Thomas Stockhammer" userId="2aa20ba2-ba43-46c1-9e8b-e40494025eed" providerId="ADAL" clId="{940878ED-6E33-4454-A626-3B116A2437C6}" dt="2026-09-12T16:20:41.657" v="153" actId="478"/>
          <ac:spMkLst>
            <pc:docMk/>
            <pc:sldMk cId="184298401" sldId="2147481983"/>
            <ac:spMk id="5" creationId="{FB14591B-ABFB-7AC9-254D-9BD7588E48C1}"/>
          </ac:spMkLst>
        </pc:spChg>
        <pc:spChg chg="add del mod">
          <ac:chgData name="Thomas Stockhammer" userId="2aa20ba2-ba43-46c1-9e8b-e40494025eed" providerId="ADAL" clId="{940878ED-6E33-4454-A626-3B116A2437C6}" dt="2026-09-12T16:20:57.590" v="154" actId="700"/>
          <ac:spMkLst>
            <pc:docMk/>
            <pc:sldMk cId="184298401" sldId="2147481983"/>
            <ac:spMk id="11" creationId="{AB43D29D-6107-5B6D-7E11-8A4B98551825}"/>
          </ac:spMkLst>
        </pc:spChg>
        <pc:spChg chg="add del mod ord">
          <ac:chgData name="Thomas Stockhammer" userId="2aa20ba2-ba43-46c1-9e8b-e40494025eed" providerId="ADAL" clId="{940878ED-6E33-4454-A626-3B116A2437C6}" dt="2026-09-12T16:21:51.546" v="163"/>
          <ac:spMkLst>
            <pc:docMk/>
            <pc:sldMk cId="184298401" sldId="2147481983"/>
            <ac:spMk id="12" creationId="{F094F1C2-66AA-CF49-02D6-1AB378830C0F}"/>
          </ac:spMkLst>
        </pc:spChg>
        <pc:spChg chg="add mod ord">
          <ac:chgData name="Thomas Stockhammer" userId="2aa20ba2-ba43-46c1-9e8b-e40494025eed" providerId="ADAL" clId="{940878ED-6E33-4454-A626-3B116A2437C6}" dt="2026-09-12T16:21:58.524" v="164" actId="700"/>
          <ac:spMkLst>
            <pc:docMk/>
            <pc:sldMk cId="184298401" sldId="2147481983"/>
            <ac:spMk id="13" creationId="{C3E82535-F921-07CE-5B14-77B5D4F75AD9}"/>
          </ac:spMkLst>
        </pc:spChg>
        <pc:spChg chg="add mod">
          <ac:chgData name="Thomas Stockhammer" userId="2aa20ba2-ba43-46c1-9e8b-e40494025eed" providerId="ADAL" clId="{940878ED-6E33-4454-A626-3B116A2437C6}" dt="2026-09-12T16:41:16.471" v="266" actId="20577"/>
          <ac:spMkLst>
            <pc:docMk/>
            <pc:sldMk cId="184298401" sldId="2147481983"/>
            <ac:spMk id="22" creationId="{99DF0F2B-58FC-4839-56CD-62AC6E00FAE3}"/>
          </ac:spMkLst>
        </pc:spChg>
        <pc:graphicFrameChg chg="del">
          <ac:chgData name="Thomas Stockhammer" userId="2aa20ba2-ba43-46c1-9e8b-e40494025eed" providerId="ADAL" clId="{940878ED-6E33-4454-A626-3B116A2437C6}" dt="2026-09-12T16:20:38.551" v="152" actId="478"/>
          <ac:graphicFrameMkLst>
            <pc:docMk/>
            <pc:sldMk cId="184298401" sldId="2147481983"/>
            <ac:graphicFrameMk id="2" creationId="{AEF80D0F-00EE-8696-E7F2-2F88D02D9D90}"/>
          </ac:graphicFrameMkLst>
        </pc:graphicFrameChg>
        <pc:graphicFrameChg chg="add mod">
          <ac:chgData name="Thomas Stockhammer" userId="2aa20ba2-ba43-46c1-9e8b-e40494025eed" providerId="ADAL" clId="{940878ED-6E33-4454-A626-3B116A2437C6}" dt="2026-09-12T16:21:15.982" v="156"/>
          <ac:graphicFrameMkLst>
            <pc:docMk/>
            <pc:sldMk cId="184298401" sldId="2147481983"/>
            <ac:graphicFrameMk id="14" creationId="{A90B1A48-CCF0-E725-CA9D-AEE5271A7C71}"/>
          </ac:graphicFrameMkLst>
        </pc:graphicFrameChg>
        <pc:graphicFrameChg chg="add mod">
          <ac:chgData name="Thomas Stockhammer" userId="2aa20ba2-ba43-46c1-9e8b-e40494025eed" providerId="ADAL" clId="{940878ED-6E33-4454-A626-3B116A2437C6}" dt="2026-09-12T16:21:46.022" v="160"/>
          <ac:graphicFrameMkLst>
            <pc:docMk/>
            <pc:sldMk cId="184298401" sldId="2147481983"/>
            <ac:graphicFrameMk id="15" creationId="{26D66CCB-7435-BDBE-848E-9076352DC2FB}"/>
          </ac:graphicFrameMkLst>
        </pc:graphicFrameChg>
        <pc:graphicFrameChg chg="add del mod ord modGraphic">
          <ac:chgData name="Thomas Stockhammer" userId="2aa20ba2-ba43-46c1-9e8b-e40494025eed" providerId="ADAL" clId="{940878ED-6E33-4454-A626-3B116A2437C6}" dt="2026-09-12T16:25:23.519" v="188" actId="478"/>
          <ac:graphicFrameMkLst>
            <pc:docMk/>
            <pc:sldMk cId="184298401" sldId="2147481983"/>
            <ac:graphicFrameMk id="16" creationId="{5F3FBF54-5879-EA31-10EE-FF380DB0407E}"/>
          </ac:graphicFrameMkLst>
        </pc:graphicFrameChg>
        <pc:picChg chg="del">
          <ac:chgData name="Thomas Stockhammer" userId="2aa20ba2-ba43-46c1-9e8b-e40494025eed" providerId="ADAL" clId="{940878ED-6E33-4454-A626-3B116A2437C6}" dt="2026-09-12T16:20:38.551" v="152" actId="478"/>
          <ac:picMkLst>
            <pc:docMk/>
            <pc:sldMk cId="184298401" sldId="2147481983"/>
            <ac:picMk id="4" creationId="{D89B7240-A271-2BD6-FE29-20FF651D0352}"/>
          </ac:picMkLst>
        </pc:picChg>
        <pc:picChg chg="del">
          <ac:chgData name="Thomas Stockhammer" userId="2aa20ba2-ba43-46c1-9e8b-e40494025eed" providerId="ADAL" clId="{940878ED-6E33-4454-A626-3B116A2437C6}" dt="2026-09-12T16:20:38.551" v="152" actId="478"/>
          <ac:picMkLst>
            <pc:docMk/>
            <pc:sldMk cId="184298401" sldId="2147481983"/>
            <ac:picMk id="6" creationId="{D06E9C93-594E-29E2-2B98-51D5DE384634}"/>
          </ac:picMkLst>
        </pc:picChg>
        <pc:picChg chg="mod">
          <ac:chgData name="Thomas Stockhammer" userId="2aa20ba2-ba43-46c1-9e8b-e40494025eed" providerId="ADAL" clId="{940878ED-6E33-4454-A626-3B116A2437C6}" dt="2026-09-12T16:24:44.351" v="179" actId="1076"/>
          <ac:picMkLst>
            <pc:docMk/>
            <pc:sldMk cId="184298401" sldId="2147481983"/>
            <ac:picMk id="7" creationId="{8014FA03-2BEA-5A1C-BB35-E8A6DF3AFC9B}"/>
          </ac:picMkLst>
        </pc:picChg>
        <pc:picChg chg="del">
          <ac:chgData name="Thomas Stockhammer" userId="2aa20ba2-ba43-46c1-9e8b-e40494025eed" providerId="ADAL" clId="{940878ED-6E33-4454-A626-3B116A2437C6}" dt="2026-09-12T16:20:38.551" v="152" actId="478"/>
          <ac:picMkLst>
            <pc:docMk/>
            <pc:sldMk cId="184298401" sldId="2147481983"/>
            <ac:picMk id="8" creationId="{40E10EBD-ADB5-5465-3CC9-25EFD29AC6B6}"/>
          </ac:picMkLst>
        </pc:picChg>
        <pc:picChg chg="del">
          <ac:chgData name="Thomas Stockhammer" userId="2aa20ba2-ba43-46c1-9e8b-e40494025eed" providerId="ADAL" clId="{940878ED-6E33-4454-A626-3B116A2437C6}" dt="2026-09-12T16:20:38.551" v="152" actId="478"/>
          <ac:picMkLst>
            <pc:docMk/>
            <pc:sldMk cId="184298401" sldId="2147481983"/>
            <ac:picMk id="9" creationId="{B46797D1-03AF-F3FA-84D9-2D00BF98B7B1}"/>
          </ac:picMkLst>
        </pc:picChg>
        <pc:picChg chg="add mod">
          <ac:chgData name="Thomas Stockhammer" userId="2aa20ba2-ba43-46c1-9e8b-e40494025eed" providerId="ADAL" clId="{940878ED-6E33-4454-A626-3B116A2437C6}" dt="2026-09-12T16:26:12.193" v="201" actId="1076"/>
          <ac:picMkLst>
            <pc:docMk/>
            <pc:sldMk cId="184298401" sldId="2147481983"/>
            <ac:picMk id="18" creationId="{DA87E866-AC57-E7D8-38DC-452C8097E069}"/>
          </ac:picMkLst>
        </pc:picChg>
        <pc:picChg chg="add mod">
          <ac:chgData name="Thomas Stockhammer" userId="2aa20ba2-ba43-46c1-9e8b-e40494025eed" providerId="ADAL" clId="{940878ED-6E33-4454-A626-3B116A2437C6}" dt="2026-09-12T16:24:59.170" v="183" actId="14100"/>
          <ac:picMkLst>
            <pc:docMk/>
            <pc:sldMk cId="184298401" sldId="2147481983"/>
            <ac:picMk id="20" creationId="{722FB61B-E6D9-987C-3F3B-49E7B1C57482}"/>
          </ac:picMkLst>
        </pc:picChg>
      </pc:sldChg>
      <pc:sldChg chg="addSp delSp modSp new mod">
        <pc:chgData name="Thomas Stockhammer" userId="2aa20ba2-ba43-46c1-9e8b-e40494025eed" providerId="ADAL" clId="{940878ED-6E33-4454-A626-3B116A2437C6}" dt="2026-09-12T17:04:34.446" v="376" actId="14100"/>
        <pc:sldMkLst>
          <pc:docMk/>
          <pc:sldMk cId="4053857395" sldId="2147481984"/>
        </pc:sldMkLst>
        <pc:spChg chg="mod">
          <ac:chgData name="Thomas Stockhammer" userId="2aa20ba2-ba43-46c1-9e8b-e40494025eed" providerId="ADAL" clId="{940878ED-6E33-4454-A626-3B116A2437C6}" dt="2026-09-12T16:27:45.023" v="213" actId="20577"/>
          <ac:spMkLst>
            <pc:docMk/>
            <pc:sldMk cId="4053857395" sldId="2147481984"/>
            <ac:spMk id="2" creationId="{69F0CE68-E7BC-07D6-41EA-7C4CC625E84D}"/>
          </ac:spMkLst>
        </pc:spChg>
        <pc:spChg chg="add del mod">
          <ac:chgData name="Thomas Stockhammer" userId="2aa20ba2-ba43-46c1-9e8b-e40494025eed" providerId="ADAL" clId="{940878ED-6E33-4454-A626-3B116A2437C6}" dt="2026-09-12T17:04:34.446" v="376" actId="14100"/>
          <ac:spMkLst>
            <pc:docMk/>
            <pc:sldMk cId="4053857395" sldId="2147481984"/>
            <ac:spMk id="3" creationId="{00BF3636-97A0-1CE4-3750-E9BFB5767868}"/>
          </ac:spMkLst>
        </pc:spChg>
        <pc:spChg chg="mod">
          <ac:chgData name="Thomas Stockhammer" userId="2aa20ba2-ba43-46c1-9e8b-e40494025eed" providerId="ADAL" clId="{940878ED-6E33-4454-A626-3B116A2437C6}" dt="2026-09-12T17:01:51.115" v="348"/>
          <ac:spMkLst>
            <pc:docMk/>
            <pc:sldMk cId="4053857395" sldId="2147481984"/>
            <ac:spMk id="4" creationId="{E420093D-70EE-5EFF-24D3-18BF9619F03F}"/>
          </ac:spMkLst>
        </pc:spChg>
        <pc:graphicFrameChg chg="add mod">
          <ac:chgData name="Thomas Stockhammer" userId="2aa20ba2-ba43-46c1-9e8b-e40494025eed" providerId="ADAL" clId="{940878ED-6E33-4454-A626-3B116A2437C6}" dt="2026-09-12T16:27:25.140" v="205"/>
          <ac:graphicFrameMkLst>
            <pc:docMk/>
            <pc:sldMk cId="4053857395" sldId="2147481984"/>
            <ac:graphicFrameMk id="5" creationId="{3771B8DD-E30E-AEDA-BCA2-CB684BF6A63F}"/>
          </ac:graphicFrameMkLst>
        </pc:graphicFrameChg>
        <pc:graphicFrameChg chg="add mod">
          <ac:chgData name="Thomas Stockhammer" userId="2aa20ba2-ba43-46c1-9e8b-e40494025eed" providerId="ADAL" clId="{940878ED-6E33-4454-A626-3B116A2437C6}" dt="2026-09-12T16:36:43.373" v="223"/>
          <ac:graphicFrameMkLst>
            <pc:docMk/>
            <pc:sldMk cId="4053857395" sldId="2147481984"/>
            <ac:graphicFrameMk id="10" creationId="{23F537CF-F33B-71B0-88D8-C0261A0D2ED4}"/>
          </ac:graphicFrameMkLst>
        </pc:graphicFrameChg>
        <pc:graphicFrameChg chg="add mod">
          <ac:chgData name="Thomas Stockhammer" userId="2aa20ba2-ba43-46c1-9e8b-e40494025eed" providerId="ADAL" clId="{940878ED-6E33-4454-A626-3B116A2437C6}" dt="2026-09-12T16:37:09.883" v="226"/>
          <ac:graphicFrameMkLst>
            <pc:docMk/>
            <pc:sldMk cId="4053857395" sldId="2147481984"/>
            <ac:graphicFrameMk id="11" creationId="{B4DA9C6D-E2BB-8A62-1EBB-6D65D0873929}"/>
          </ac:graphicFrameMkLst>
        </pc:graphicFrameChg>
        <pc:picChg chg="add mod">
          <ac:chgData name="Thomas Stockhammer" userId="2aa20ba2-ba43-46c1-9e8b-e40494025eed" providerId="ADAL" clId="{940878ED-6E33-4454-A626-3B116A2437C6}" dt="2026-09-12T16:27:53.465" v="215" actId="1076"/>
          <ac:picMkLst>
            <pc:docMk/>
            <pc:sldMk cId="4053857395" sldId="2147481984"/>
            <ac:picMk id="7" creationId="{C8913FAA-C051-7940-21FE-AE80DF2CDD1A}"/>
          </ac:picMkLst>
        </pc:picChg>
        <pc:picChg chg="add del mod">
          <ac:chgData name="Thomas Stockhammer" userId="2aa20ba2-ba43-46c1-9e8b-e40494025eed" providerId="ADAL" clId="{940878ED-6E33-4454-A626-3B116A2437C6}" dt="2026-09-12T17:01:54.008" v="349" actId="478"/>
          <ac:picMkLst>
            <pc:docMk/>
            <pc:sldMk cId="4053857395" sldId="2147481984"/>
            <ac:picMk id="9" creationId="{F31A9AF7-94CE-AD93-FF81-EED8250F9A17}"/>
          </ac:picMkLst>
        </pc:picChg>
        <pc:picChg chg="add mod">
          <ac:chgData name="Thomas Stockhammer" userId="2aa20ba2-ba43-46c1-9e8b-e40494025eed" providerId="ADAL" clId="{940878ED-6E33-4454-A626-3B116A2437C6}" dt="2026-09-12T17:04:31.177" v="375" actId="14100"/>
          <ac:picMkLst>
            <pc:docMk/>
            <pc:sldMk cId="4053857395" sldId="2147481984"/>
            <ac:picMk id="13" creationId="{D8BA7AD7-CA25-22D5-7E88-C04E843A519F}"/>
          </ac:picMkLst>
        </pc:picChg>
        <pc:picChg chg="add mod">
          <ac:chgData name="Thomas Stockhammer" userId="2aa20ba2-ba43-46c1-9e8b-e40494025eed" providerId="ADAL" clId="{940878ED-6E33-4454-A626-3B116A2437C6}" dt="2026-09-12T17:04:28.324" v="374" actId="14100"/>
          <ac:picMkLst>
            <pc:docMk/>
            <pc:sldMk cId="4053857395" sldId="2147481984"/>
            <ac:picMk id="15" creationId="{8315EED4-2BEC-77A7-05C6-A2DE4D475B51}"/>
          </ac:picMkLst>
        </pc:picChg>
      </pc:sldChg>
      <pc:sldChg chg="addSp delSp modSp add mod">
        <pc:chgData name="Thomas Stockhammer" userId="2aa20ba2-ba43-46c1-9e8b-e40494025eed" providerId="ADAL" clId="{940878ED-6E33-4454-A626-3B116A2437C6}" dt="2026-09-12T17:01:24.985" v="347" actId="1076"/>
        <pc:sldMkLst>
          <pc:docMk/>
          <pc:sldMk cId="2428953272" sldId="2147481985"/>
        </pc:sldMkLst>
        <pc:spChg chg="mod">
          <ac:chgData name="Thomas Stockhammer" userId="2aa20ba2-ba43-46c1-9e8b-e40494025eed" providerId="ADAL" clId="{940878ED-6E33-4454-A626-3B116A2437C6}" dt="2026-09-12T16:59:10.290" v="318" actId="20577"/>
          <ac:spMkLst>
            <pc:docMk/>
            <pc:sldMk cId="2428953272" sldId="2147481985"/>
            <ac:spMk id="13" creationId="{74BB9A08-4A58-D075-1FA0-491F86E68DCC}"/>
          </ac:spMkLst>
        </pc:spChg>
        <pc:spChg chg="mod">
          <ac:chgData name="Thomas Stockhammer" userId="2aa20ba2-ba43-46c1-9e8b-e40494025eed" providerId="ADAL" clId="{940878ED-6E33-4454-A626-3B116A2437C6}" dt="2026-09-12T16:59:37.212" v="334" actId="20577"/>
          <ac:spMkLst>
            <pc:docMk/>
            <pc:sldMk cId="2428953272" sldId="2147481985"/>
            <ac:spMk id="22" creationId="{094BEB74-0EB9-2133-FCB1-7E3A3779ED9A}"/>
          </ac:spMkLst>
        </pc:spChg>
        <pc:graphicFrameChg chg="add mod">
          <ac:chgData name="Thomas Stockhammer" userId="2aa20ba2-ba43-46c1-9e8b-e40494025eed" providerId="ADAL" clId="{940878ED-6E33-4454-A626-3B116A2437C6}" dt="2026-09-12T16:58:17.098" v="269"/>
          <ac:graphicFrameMkLst>
            <pc:docMk/>
            <pc:sldMk cId="2428953272" sldId="2147481985"/>
            <ac:graphicFrameMk id="2" creationId="{058BBE72-5961-3CF2-29E3-D72B5CA5C38F}"/>
          </ac:graphicFrameMkLst>
        </pc:graphicFrameChg>
        <pc:picChg chg="add mod">
          <ac:chgData name="Thomas Stockhammer" userId="2aa20ba2-ba43-46c1-9e8b-e40494025eed" providerId="ADAL" clId="{940878ED-6E33-4454-A626-3B116A2437C6}" dt="2026-09-12T17:01:24.985" v="347" actId="1076"/>
          <ac:picMkLst>
            <pc:docMk/>
            <pc:sldMk cId="2428953272" sldId="2147481985"/>
            <ac:picMk id="5" creationId="{4C632DF6-963F-36B4-D35D-9661CE9F311A}"/>
          </ac:picMkLst>
        </pc:picChg>
        <pc:picChg chg="del">
          <ac:chgData name="Thomas Stockhammer" userId="2aa20ba2-ba43-46c1-9e8b-e40494025eed" providerId="ADAL" clId="{940878ED-6E33-4454-A626-3B116A2437C6}" dt="2026-09-12T16:59:44.826" v="335" actId="478"/>
          <ac:picMkLst>
            <pc:docMk/>
            <pc:sldMk cId="2428953272" sldId="2147481985"/>
            <ac:picMk id="18" creationId="{E17673DD-68D4-405D-1564-1FC8991103C6}"/>
          </ac:picMkLst>
        </pc:picChg>
        <pc:picChg chg="mod">
          <ac:chgData name="Thomas Stockhammer" userId="2aa20ba2-ba43-46c1-9e8b-e40494025eed" providerId="ADAL" clId="{940878ED-6E33-4454-A626-3B116A2437C6}" dt="2026-09-12T17:01:17.145" v="343" actId="14100"/>
          <ac:picMkLst>
            <pc:docMk/>
            <pc:sldMk cId="2428953272" sldId="2147481985"/>
            <ac:picMk id="20" creationId="{49CB6BCC-6A4B-10B8-5ED1-B2422F4284C5}"/>
          </ac:picMkLst>
        </pc:picChg>
      </pc:sldChg>
      <pc:sldChg chg="addSp modSp new mod">
        <pc:chgData name="Thomas Stockhammer" userId="2aa20ba2-ba43-46c1-9e8b-e40494025eed" providerId="ADAL" clId="{940878ED-6E33-4454-A626-3B116A2437C6}" dt="2026-09-13T05:39:22.952" v="945" actId="2711"/>
        <pc:sldMkLst>
          <pc:docMk/>
          <pc:sldMk cId="2295032875" sldId="2147481986"/>
        </pc:sldMkLst>
        <pc:spChg chg="add mod">
          <ac:chgData name="Thomas Stockhammer" userId="2aa20ba2-ba43-46c1-9e8b-e40494025eed" providerId="ADAL" clId="{940878ED-6E33-4454-A626-3B116A2437C6}" dt="2026-09-13T05:39:22.952" v="945" actId="2711"/>
          <ac:spMkLst>
            <pc:docMk/>
            <pc:sldMk cId="2295032875" sldId="2147481986"/>
            <ac:spMk id="5" creationId="{0451AA36-8D4C-B643-1EBC-ED513FF93DAF}"/>
          </ac:spMkLst>
        </pc:spChg>
        <pc:graphicFrameChg chg="add mod modGraphic">
          <ac:chgData name="Thomas Stockhammer" userId="2aa20ba2-ba43-46c1-9e8b-e40494025eed" providerId="ADAL" clId="{940878ED-6E33-4454-A626-3B116A2437C6}" dt="2026-09-13T05:38:24.589" v="943" actId="20577"/>
          <ac:graphicFrameMkLst>
            <pc:docMk/>
            <pc:sldMk cId="2295032875" sldId="2147481986"/>
            <ac:graphicFrameMk id="3" creationId="{EDA9EB83-B90F-0E8E-248D-E9300FF7E56C}"/>
          </ac:graphicFrameMkLst>
        </pc:graphicFrameChg>
      </pc:sldChg>
      <pc:sldMasterChg chg="delSldLayout">
        <pc:chgData name="Thomas Stockhammer" userId="2aa20ba2-ba43-46c1-9e8b-e40494025eed" providerId="ADAL" clId="{940878ED-6E33-4454-A626-3B116A2437C6}" dt="2026-09-13T05:54:27.453" v="976" actId="47"/>
        <pc:sldMasterMkLst>
          <pc:docMk/>
          <pc:sldMasterMk cId="306139523" sldId="2147483833"/>
        </pc:sldMasterMkLst>
        <pc:sldLayoutChg chg="del">
          <pc:chgData name="Thomas Stockhammer" userId="2aa20ba2-ba43-46c1-9e8b-e40494025eed" providerId="ADAL" clId="{940878ED-6E33-4454-A626-3B116A2437C6}" dt="2026-09-13T05:54:27.453" v="976" actId="47"/>
          <pc:sldLayoutMkLst>
            <pc:docMk/>
            <pc:sldMasterMk cId="306139523" sldId="2147483833"/>
            <pc:sldLayoutMk cId="1993623100" sldId="2147485308"/>
          </pc:sldLayoutMkLst>
        </pc:sldLayoutChg>
        <pc:sldLayoutChg chg="del">
          <pc:chgData name="Thomas Stockhammer" userId="2aa20ba2-ba43-46c1-9e8b-e40494025eed" providerId="ADAL" clId="{940878ED-6E33-4454-A626-3B116A2437C6}" dt="2026-09-13T05:54:27.453" v="976" actId="47"/>
          <pc:sldLayoutMkLst>
            <pc:docMk/>
            <pc:sldMasterMk cId="306139523" sldId="2147483833"/>
            <pc:sldLayoutMk cId="2686380640" sldId="2147485309"/>
          </pc:sldLayoutMkLst>
        </pc:sldLayoutChg>
        <pc:sldLayoutChg chg="del">
          <pc:chgData name="Thomas Stockhammer" userId="2aa20ba2-ba43-46c1-9e8b-e40494025eed" providerId="ADAL" clId="{940878ED-6E33-4454-A626-3B116A2437C6}" dt="2026-09-13T05:48:23.619" v="948" actId="47"/>
          <pc:sldLayoutMkLst>
            <pc:docMk/>
            <pc:sldMasterMk cId="306139523" sldId="2147483833"/>
            <pc:sldLayoutMk cId="3518777492" sldId="2147485310"/>
          </pc:sldLayoutMkLst>
        </pc:sldLayoutChg>
      </pc:sldMasterChg>
      <pc:sldMasterChg chg="delSldLayout">
        <pc:chgData name="Thomas Stockhammer" userId="2aa20ba2-ba43-46c1-9e8b-e40494025eed" providerId="ADAL" clId="{940878ED-6E33-4454-A626-3B116A2437C6}" dt="2026-09-11T15:09:27.217" v="13"/>
        <pc:sldMasterMkLst>
          <pc:docMk/>
          <pc:sldMasterMk cId="1624411132" sldId="2147484354"/>
        </pc:sldMasterMkLst>
      </pc:sldMasterChg>
      <pc:sldMasterChg chg="delSldLayout">
        <pc:chgData name="Thomas Stockhammer" userId="2aa20ba2-ba43-46c1-9e8b-e40494025eed" providerId="ADAL" clId="{940878ED-6E33-4454-A626-3B116A2437C6}" dt="2026-09-11T15:09:27.217" v="13"/>
        <pc:sldMasterMkLst>
          <pc:docMk/>
          <pc:sldMasterMk cId="1318458001" sldId="2147484575"/>
        </pc:sldMasterMkLst>
      </pc:sldMasterChg>
      <pc:sldMasterChg chg="delSldLayout">
        <pc:chgData name="Thomas Stockhammer" userId="2aa20ba2-ba43-46c1-9e8b-e40494025eed" providerId="ADAL" clId="{940878ED-6E33-4454-A626-3B116A2437C6}" dt="2026-09-11T15:09:27.217" v="13"/>
        <pc:sldMasterMkLst>
          <pc:docMk/>
          <pc:sldMasterMk cId="3998268720" sldId="2147485012"/>
        </pc:sldMasterMkLst>
      </pc:sldMasterChg>
      <pc:sldMasterChg chg="delSldLayout">
        <pc:chgData name="Thomas Stockhammer" userId="2aa20ba2-ba43-46c1-9e8b-e40494025eed" providerId="ADAL" clId="{940878ED-6E33-4454-A626-3B116A2437C6}" dt="2026-09-11T15:09:27.217" v="13"/>
        <pc:sldMasterMkLst>
          <pc:docMk/>
          <pc:sldMasterMk cId="1066400168" sldId="2147485219"/>
        </pc:sldMasterMkLst>
      </pc:sldMasterChg>
      <pc:sldMasterChg chg="modSldLayout">
        <pc:chgData name="Thomas Stockhammer" userId="2aa20ba2-ba43-46c1-9e8b-e40494025eed" providerId="ADAL" clId="{940878ED-6E33-4454-A626-3B116A2437C6}" dt="2026-09-13T05:53:06.518" v="975" actId="478"/>
        <pc:sldMasterMkLst>
          <pc:docMk/>
          <pc:sldMasterMk cId="175561628" sldId="2147485319"/>
        </pc:sldMasterMkLst>
        <pc:sldLayoutChg chg="delSp mod">
          <pc:chgData name="Thomas Stockhammer" userId="2aa20ba2-ba43-46c1-9e8b-e40494025eed" providerId="ADAL" clId="{940878ED-6E33-4454-A626-3B116A2437C6}" dt="2026-09-13T05:53:06.518" v="975" actId="478"/>
          <pc:sldLayoutMkLst>
            <pc:docMk/>
            <pc:sldMasterMk cId="175561628" sldId="2147485319"/>
            <pc:sldLayoutMk cId="265150893" sldId="2147485371"/>
          </pc:sldLayoutMkLst>
          <pc:spChg chg="del">
            <ac:chgData name="Thomas Stockhammer" userId="2aa20ba2-ba43-46c1-9e8b-e40494025eed" providerId="ADAL" clId="{940878ED-6E33-4454-A626-3B116A2437C6}" dt="2026-09-13T05:53:06.518" v="975" actId="478"/>
            <ac:spMkLst>
              <pc:docMk/>
              <pc:sldMasterMk cId="175561628" sldId="2147485319"/>
              <pc:sldLayoutMk cId="265150893" sldId="2147485371"/>
              <ac:spMk id="7" creationId="{B8D9ACE2-2765-F3B0-D6F0-6EEB06E3BF04}"/>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bg1"/>
                </a:solidFill>
                <a:latin typeface="+mn-lt"/>
                <a:ea typeface="+mn-ea"/>
                <a:cs typeface="+mn-cs"/>
              </a:defRPr>
            </a:pPr>
            <a:r>
              <a:rPr lang="de-DE">
                <a:solidFill>
                  <a:schemeClr val="bg1"/>
                </a:solidFill>
              </a:rPr>
              <a:t>5GB Pop Deployment Timeline</a:t>
            </a:r>
          </a:p>
        </c:rich>
      </c:tx>
      <c:overlay val="0"/>
      <c:spPr>
        <a:noFill/>
        <a:ln>
          <a:noFill/>
        </a:ln>
        <a:effectLst/>
      </c:spPr>
      <c:txPr>
        <a:bodyPr rot="0" spcFirstLastPara="1" vertOverflow="ellipsis" vert="horz" wrap="square" anchor="ctr" anchorCtr="1"/>
        <a:lstStyle/>
        <a:p>
          <a:pPr>
            <a:defRPr sz="1862" b="0" i="0" u="none" strike="noStrike" kern="1200" cap="none" spc="20" baseline="0">
              <a:solidFill>
                <a:schemeClr val="bg1"/>
              </a:solidFill>
              <a:latin typeface="+mn-lt"/>
              <a:ea typeface="+mn-ea"/>
              <a:cs typeface="+mn-cs"/>
            </a:defRPr>
          </a:pPr>
          <a:endParaRPr lang="de-DE"/>
        </a:p>
      </c:txPr>
    </c:title>
    <c:autoTitleDeleted val="0"/>
    <c:plotArea>
      <c:layout/>
      <c:barChart>
        <c:barDir val="col"/>
        <c:grouping val="stacked"/>
        <c:varyColors val="0"/>
        <c:ser>
          <c:idx val="0"/>
          <c:order val="0"/>
          <c:tx>
            <c:strRef>
              <c:f>Sheet1!$B$1</c:f>
              <c:strCache>
                <c:ptCount val="1"/>
                <c:pt idx="0">
                  <c:v>Germany</c:v>
                </c:pt>
              </c:strCache>
            </c:strRef>
          </c:tx>
          <c:spPr>
            <a:gradFill rotWithShape="1">
              <a:gsLst>
                <a:gs pos="0">
                  <a:schemeClr val="accent1">
                    <a:tint val="65000"/>
                    <a:lumMod val="110000"/>
                  </a:schemeClr>
                </a:gs>
                <a:gs pos="88000">
                  <a:schemeClr val="accent1">
                    <a:tint val="90000"/>
                  </a:schemeClr>
                </a:gs>
              </a:gsLst>
              <a:lin ang="5400000" scaled="0"/>
            </a:gradFill>
            <a:ln w="9525" cap="flat" cmpd="sng" algn="ctr">
              <a:solidFill>
                <a:schemeClr val="accent1">
                  <a:shade val="95000"/>
                </a:schemeClr>
              </a:solidFill>
              <a:round/>
            </a:ln>
            <a:effectLst/>
          </c:spPr>
          <c:invertIfNegative val="0"/>
          <c:cat>
            <c:strRef>
              <c:f>Sheet1!$A$2:$A$14</c:f>
              <c:strCache>
                <c:ptCount val="13"/>
                <c:pt idx="0">
                  <c:v>Q4 2026</c:v>
                </c:pt>
                <c:pt idx="1">
                  <c:v>Q1 2027</c:v>
                </c:pt>
                <c:pt idx="2">
                  <c:v>Q2 2027</c:v>
                </c:pt>
                <c:pt idx="3">
                  <c:v>Q3 2027</c:v>
                </c:pt>
                <c:pt idx="4">
                  <c:v>Q4 2027</c:v>
                </c:pt>
                <c:pt idx="5">
                  <c:v>Q1 2028</c:v>
                </c:pt>
                <c:pt idx="6">
                  <c:v>Q2 2028</c:v>
                </c:pt>
                <c:pt idx="7">
                  <c:v>Q3 2028</c:v>
                </c:pt>
                <c:pt idx="8">
                  <c:v>Q4 2028</c:v>
                </c:pt>
                <c:pt idx="9">
                  <c:v>Q1 2029</c:v>
                </c:pt>
                <c:pt idx="10">
                  <c:v>Q2 2029</c:v>
                </c:pt>
                <c:pt idx="11">
                  <c:v>Q3 2029</c:v>
                </c:pt>
                <c:pt idx="12">
                  <c:v>Q4 2029</c:v>
                </c:pt>
              </c:strCache>
            </c:strRef>
          </c:cat>
          <c:val>
            <c:numRef>
              <c:f>Sheet1!$B$2:$B$14</c:f>
              <c:numCache>
                <c:formatCode>0.00</c:formatCode>
                <c:ptCount val="13"/>
                <c:pt idx="0">
                  <c:v>0.75</c:v>
                </c:pt>
                <c:pt idx="1">
                  <c:v>15.11</c:v>
                </c:pt>
                <c:pt idx="2">
                  <c:v>24.97</c:v>
                </c:pt>
                <c:pt idx="3">
                  <c:v>33.520000000000003</c:v>
                </c:pt>
                <c:pt idx="4">
                  <c:v>47.5</c:v>
                </c:pt>
                <c:pt idx="5">
                  <c:v>47.5</c:v>
                </c:pt>
                <c:pt idx="6">
                  <c:v>47.5</c:v>
                </c:pt>
                <c:pt idx="7">
                  <c:v>47.5</c:v>
                </c:pt>
                <c:pt idx="8">
                  <c:v>47.5</c:v>
                </c:pt>
                <c:pt idx="9">
                  <c:v>47.5</c:v>
                </c:pt>
                <c:pt idx="10">
                  <c:v>47.5</c:v>
                </c:pt>
                <c:pt idx="11">
                  <c:v>47.5</c:v>
                </c:pt>
                <c:pt idx="12">
                  <c:v>47.5</c:v>
                </c:pt>
              </c:numCache>
            </c:numRef>
          </c:val>
          <c:extLst>
            <c:ext xmlns:c16="http://schemas.microsoft.com/office/drawing/2014/chart" uri="{C3380CC4-5D6E-409C-BE32-E72D297353CC}">
              <c16:uniqueId val="{00000000-60D8-4C4A-9483-FFEC349337AE}"/>
            </c:ext>
          </c:extLst>
        </c:ser>
        <c:ser>
          <c:idx val="1"/>
          <c:order val="1"/>
          <c:tx>
            <c:strRef>
              <c:f>Sheet1!$C$1</c:f>
              <c:strCache>
                <c:ptCount val="1"/>
                <c:pt idx="0">
                  <c:v>France</c:v>
                </c:pt>
              </c:strCache>
            </c:strRef>
          </c:tx>
          <c:spPr>
            <a:gradFill rotWithShape="1">
              <a:gsLst>
                <a:gs pos="0">
                  <a:schemeClr val="accent2">
                    <a:tint val="65000"/>
                    <a:lumMod val="110000"/>
                  </a:schemeClr>
                </a:gs>
                <a:gs pos="88000">
                  <a:schemeClr val="accent2">
                    <a:tint val="90000"/>
                  </a:schemeClr>
                </a:gs>
              </a:gsLst>
              <a:lin ang="5400000" scaled="0"/>
            </a:gradFill>
            <a:ln w="9525" cap="flat" cmpd="sng" algn="ctr">
              <a:solidFill>
                <a:schemeClr val="accent2">
                  <a:shade val="95000"/>
                </a:schemeClr>
              </a:solidFill>
              <a:round/>
            </a:ln>
            <a:effectLst/>
          </c:spPr>
          <c:invertIfNegative val="0"/>
          <c:cat>
            <c:strRef>
              <c:f>Sheet1!$A$2:$A$14</c:f>
              <c:strCache>
                <c:ptCount val="13"/>
                <c:pt idx="0">
                  <c:v>Q4 2026</c:v>
                </c:pt>
                <c:pt idx="1">
                  <c:v>Q1 2027</c:v>
                </c:pt>
                <c:pt idx="2">
                  <c:v>Q2 2027</c:v>
                </c:pt>
                <c:pt idx="3">
                  <c:v>Q3 2027</c:v>
                </c:pt>
                <c:pt idx="4">
                  <c:v>Q4 2027</c:v>
                </c:pt>
                <c:pt idx="5">
                  <c:v>Q1 2028</c:v>
                </c:pt>
                <c:pt idx="6">
                  <c:v>Q2 2028</c:v>
                </c:pt>
                <c:pt idx="7">
                  <c:v>Q3 2028</c:v>
                </c:pt>
                <c:pt idx="8">
                  <c:v>Q4 2028</c:v>
                </c:pt>
                <c:pt idx="9">
                  <c:v>Q1 2029</c:v>
                </c:pt>
                <c:pt idx="10">
                  <c:v>Q2 2029</c:v>
                </c:pt>
                <c:pt idx="11">
                  <c:v>Q3 2029</c:v>
                </c:pt>
                <c:pt idx="12">
                  <c:v>Q4 2029</c:v>
                </c:pt>
              </c:strCache>
            </c:strRef>
          </c:cat>
          <c:val>
            <c:numRef>
              <c:f>Sheet1!$C$2:$C$14</c:f>
              <c:numCache>
                <c:formatCode>0.00</c:formatCode>
                <c:ptCount val="13"/>
                <c:pt idx="0">
                  <c:v>0.25</c:v>
                </c:pt>
                <c:pt idx="1">
                  <c:v>0.25</c:v>
                </c:pt>
                <c:pt idx="2">
                  <c:v>0.25</c:v>
                </c:pt>
                <c:pt idx="3">
                  <c:v>0.25</c:v>
                </c:pt>
                <c:pt idx="4">
                  <c:v>0.25</c:v>
                </c:pt>
                <c:pt idx="5">
                  <c:v>19.23</c:v>
                </c:pt>
                <c:pt idx="6">
                  <c:v>30.28</c:v>
                </c:pt>
                <c:pt idx="7">
                  <c:v>38.270000000000003</c:v>
                </c:pt>
                <c:pt idx="8">
                  <c:v>42.96</c:v>
                </c:pt>
                <c:pt idx="9">
                  <c:v>42.96</c:v>
                </c:pt>
                <c:pt idx="10">
                  <c:v>42.96</c:v>
                </c:pt>
                <c:pt idx="11">
                  <c:v>42.96</c:v>
                </c:pt>
                <c:pt idx="12">
                  <c:v>42.96</c:v>
                </c:pt>
              </c:numCache>
            </c:numRef>
          </c:val>
          <c:extLst>
            <c:ext xmlns:c16="http://schemas.microsoft.com/office/drawing/2014/chart" uri="{C3380CC4-5D6E-409C-BE32-E72D297353CC}">
              <c16:uniqueId val="{00000001-60D8-4C4A-9483-FFEC349337AE}"/>
            </c:ext>
          </c:extLst>
        </c:ser>
        <c:ser>
          <c:idx val="2"/>
          <c:order val="2"/>
          <c:tx>
            <c:strRef>
              <c:f>Sheet1!$D$1</c:f>
              <c:strCache>
                <c:ptCount val="1"/>
                <c:pt idx="0">
                  <c:v>Czechia</c:v>
                </c:pt>
              </c:strCache>
            </c:strRef>
          </c:tx>
          <c:spPr>
            <a:gradFill rotWithShape="1">
              <a:gsLst>
                <a:gs pos="0">
                  <a:schemeClr val="accent3">
                    <a:tint val="65000"/>
                    <a:lumMod val="110000"/>
                  </a:schemeClr>
                </a:gs>
                <a:gs pos="88000">
                  <a:schemeClr val="accent3">
                    <a:tint val="90000"/>
                  </a:schemeClr>
                </a:gs>
              </a:gsLst>
              <a:lin ang="5400000" scaled="0"/>
            </a:gradFill>
            <a:ln w="9525" cap="flat" cmpd="sng" algn="ctr">
              <a:solidFill>
                <a:schemeClr val="accent3">
                  <a:shade val="95000"/>
                </a:schemeClr>
              </a:solidFill>
              <a:round/>
            </a:ln>
            <a:effectLst/>
          </c:spPr>
          <c:invertIfNegative val="0"/>
          <c:cat>
            <c:strRef>
              <c:f>Sheet1!$A$2:$A$14</c:f>
              <c:strCache>
                <c:ptCount val="13"/>
                <c:pt idx="0">
                  <c:v>Q4 2026</c:v>
                </c:pt>
                <c:pt idx="1">
                  <c:v>Q1 2027</c:v>
                </c:pt>
                <c:pt idx="2">
                  <c:v>Q2 2027</c:v>
                </c:pt>
                <c:pt idx="3">
                  <c:v>Q3 2027</c:v>
                </c:pt>
                <c:pt idx="4">
                  <c:v>Q4 2027</c:v>
                </c:pt>
                <c:pt idx="5">
                  <c:v>Q1 2028</c:v>
                </c:pt>
                <c:pt idx="6">
                  <c:v>Q2 2028</c:v>
                </c:pt>
                <c:pt idx="7">
                  <c:v>Q3 2028</c:v>
                </c:pt>
                <c:pt idx="8">
                  <c:v>Q4 2028</c:v>
                </c:pt>
                <c:pt idx="9">
                  <c:v>Q1 2029</c:v>
                </c:pt>
                <c:pt idx="10">
                  <c:v>Q2 2029</c:v>
                </c:pt>
                <c:pt idx="11">
                  <c:v>Q3 2029</c:v>
                </c:pt>
                <c:pt idx="12">
                  <c:v>Q4 2029</c:v>
                </c:pt>
              </c:strCache>
            </c:strRef>
          </c:cat>
          <c:val>
            <c:numRef>
              <c:f>Sheet1!$D$2:$D$14</c:f>
              <c:numCache>
                <c:formatCode>0.00</c:formatCode>
                <c:ptCount val="13"/>
                <c:pt idx="0">
                  <c:v>0.15</c:v>
                </c:pt>
                <c:pt idx="1">
                  <c:v>0.15</c:v>
                </c:pt>
                <c:pt idx="2">
                  <c:v>0.15</c:v>
                </c:pt>
                <c:pt idx="3">
                  <c:v>2.21</c:v>
                </c:pt>
                <c:pt idx="4">
                  <c:v>4.1900000000000004</c:v>
                </c:pt>
                <c:pt idx="5">
                  <c:v>4.1900000000000004</c:v>
                </c:pt>
                <c:pt idx="6">
                  <c:v>4.1900000000000004</c:v>
                </c:pt>
                <c:pt idx="7">
                  <c:v>4.1900000000000004</c:v>
                </c:pt>
                <c:pt idx="8">
                  <c:v>4.1900000000000004</c:v>
                </c:pt>
                <c:pt idx="9">
                  <c:v>4.1900000000000004</c:v>
                </c:pt>
                <c:pt idx="10">
                  <c:v>4.1900000000000004</c:v>
                </c:pt>
                <c:pt idx="11">
                  <c:v>4.1900000000000004</c:v>
                </c:pt>
                <c:pt idx="12">
                  <c:v>4.1900000000000004</c:v>
                </c:pt>
              </c:numCache>
            </c:numRef>
          </c:val>
          <c:extLst>
            <c:ext xmlns:c16="http://schemas.microsoft.com/office/drawing/2014/chart" uri="{C3380CC4-5D6E-409C-BE32-E72D297353CC}">
              <c16:uniqueId val="{00000002-60D8-4C4A-9483-FFEC349337AE}"/>
            </c:ext>
          </c:extLst>
        </c:ser>
        <c:ser>
          <c:idx val="3"/>
          <c:order val="3"/>
          <c:tx>
            <c:strRef>
              <c:f>Sheet1!$E$1</c:f>
              <c:strCache>
                <c:ptCount val="1"/>
                <c:pt idx="0">
                  <c:v>Poland </c:v>
                </c:pt>
              </c:strCache>
            </c:strRef>
          </c:tx>
          <c:spPr>
            <a:gradFill rotWithShape="1">
              <a:gsLst>
                <a:gs pos="0">
                  <a:schemeClr val="accent4">
                    <a:tint val="65000"/>
                    <a:lumMod val="110000"/>
                  </a:schemeClr>
                </a:gs>
                <a:gs pos="88000">
                  <a:schemeClr val="accent4">
                    <a:tint val="90000"/>
                  </a:schemeClr>
                </a:gs>
              </a:gsLst>
              <a:lin ang="5400000" scaled="0"/>
            </a:gradFill>
            <a:ln w="9525" cap="flat" cmpd="sng" algn="ctr">
              <a:solidFill>
                <a:schemeClr val="accent4">
                  <a:shade val="95000"/>
                </a:schemeClr>
              </a:solidFill>
              <a:round/>
            </a:ln>
            <a:effectLst/>
          </c:spPr>
          <c:invertIfNegative val="0"/>
          <c:cat>
            <c:strRef>
              <c:f>Sheet1!$A$2:$A$14</c:f>
              <c:strCache>
                <c:ptCount val="13"/>
                <c:pt idx="0">
                  <c:v>Q4 2026</c:v>
                </c:pt>
                <c:pt idx="1">
                  <c:v>Q1 2027</c:v>
                </c:pt>
                <c:pt idx="2">
                  <c:v>Q2 2027</c:v>
                </c:pt>
                <c:pt idx="3">
                  <c:v>Q3 2027</c:v>
                </c:pt>
                <c:pt idx="4">
                  <c:v>Q4 2027</c:v>
                </c:pt>
                <c:pt idx="5">
                  <c:v>Q1 2028</c:v>
                </c:pt>
                <c:pt idx="6">
                  <c:v>Q2 2028</c:v>
                </c:pt>
                <c:pt idx="7">
                  <c:v>Q3 2028</c:v>
                </c:pt>
                <c:pt idx="8">
                  <c:v>Q4 2028</c:v>
                </c:pt>
                <c:pt idx="9">
                  <c:v>Q1 2029</c:v>
                </c:pt>
                <c:pt idx="10">
                  <c:v>Q2 2029</c:v>
                </c:pt>
                <c:pt idx="11">
                  <c:v>Q3 2029</c:v>
                </c:pt>
                <c:pt idx="12">
                  <c:v>Q4 2029</c:v>
                </c:pt>
              </c:strCache>
            </c:strRef>
          </c:cat>
          <c:val>
            <c:numRef>
              <c:f>Sheet1!$E$2:$E$14</c:f>
              <c:numCache>
                <c:formatCode>0.00</c:formatCode>
                <c:ptCount val="13"/>
                <c:pt idx="0">
                  <c:v>0.4</c:v>
                </c:pt>
                <c:pt idx="1">
                  <c:v>0.4</c:v>
                </c:pt>
                <c:pt idx="2">
                  <c:v>0.4</c:v>
                </c:pt>
                <c:pt idx="3">
                  <c:v>0.4</c:v>
                </c:pt>
                <c:pt idx="4">
                  <c:v>2.5</c:v>
                </c:pt>
                <c:pt idx="5">
                  <c:v>2.5</c:v>
                </c:pt>
                <c:pt idx="6">
                  <c:v>2.5</c:v>
                </c:pt>
                <c:pt idx="7">
                  <c:v>2.5</c:v>
                </c:pt>
                <c:pt idx="8">
                  <c:v>8.93</c:v>
                </c:pt>
                <c:pt idx="9">
                  <c:v>8.93</c:v>
                </c:pt>
                <c:pt idx="10">
                  <c:v>8.93</c:v>
                </c:pt>
                <c:pt idx="11">
                  <c:v>8.93</c:v>
                </c:pt>
                <c:pt idx="12">
                  <c:v>11.43</c:v>
                </c:pt>
              </c:numCache>
            </c:numRef>
          </c:val>
          <c:extLst>
            <c:ext xmlns:c16="http://schemas.microsoft.com/office/drawing/2014/chart" uri="{C3380CC4-5D6E-409C-BE32-E72D297353CC}">
              <c16:uniqueId val="{00000003-60D8-4C4A-9483-FFEC349337AE}"/>
            </c:ext>
          </c:extLst>
        </c:ser>
        <c:ser>
          <c:idx val="4"/>
          <c:order val="4"/>
          <c:tx>
            <c:strRef>
              <c:f>Sheet1!$F$1</c:f>
              <c:strCache>
                <c:ptCount val="1"/>
                <c:pt idx="0">
                  <c:v>Belgium</c:v>
                </c:pt>
              </c:strCache>
            </c:strRef>
          </c:tx>
          <c:spPr>
            <a:gradFill rotWithShape="1">
              <a:gsLst>
                <a:gs pos="0">
                  <a:schemeClr val="accent5">
                    <a:tint val="65000"/>
                    <a:lumMod val="110000"/>
                  </a:schemeClr>
                </a:gs>
                <a:gs pos="88000">
                  <a:schemeClr val="accent5">
                    <a:tint val="90000"/>
                  </a:schemeClr>
                </a:gs>
              </a:gsLst>
              <a:lin ang="5400000" scaled="0"/>
            </a:gradFill>
            <a:ln w="9525" cap="flat" cmpd="sng" algn="ctr">
              <a:solidFill>
                <a:schemeClr val="accent5">
                  <a:shade val="95000"/>
                </a:schemeClr>
              </a:solidFill>
              <a:round/>
            </a:ln>
            <a:effectLst/>
          </c:spPr>
          <c:invertIfNegative val="0"/>
          <c:cat>
            <c:strRef>
              <c:f>Sheet1!$A$2:$A$14</c:f>
              <c:strCache>
                <c:ptCount val="13"/>
                <c:pt idx="0">
                  <c:v>Q4 2026</c:v>
                </c:pt>
                <c:pt idx="1">
                  <c:v>Q1 2027</c:v>
                </c:pt>
                <c:pt idx="2">
                  <c:v>Q2 2027</c:v>
                </c:pt>
                <c:pt idx="3">
                  <c:v>Q3 2027</c:v>
                </c:pt>
                <c:pt idx="4">
                  <c:v>Q4 2027</c:v>
                </c:pt>
                <c:pt idx="5">
                  <c:v>Q1 2028</c:v>
                </c:pt>
                <c:pt idx="6">
                  <c:v>Q2 2028</c:v>
                </c:pt>
                <c:pt idx="7">
                  <c:v>Q3 2028</c:v>
                </c:pt>
                <c:pt idx="8">
                  <c:v>Q4 2028</c:v>
                </c:pt>
                <c:pt idx="9">
                  <c:v>Q1 2029</c:v>
                </c:pt>
                <c:pt idx="10">
                  <c:v>Q2 2029</c:v>
                </c:pt>
                <c:pt idx="11">
                  <c:v>Q3 2029</c:v>
                </c:pt>
                <c:pt idx="12">
                  <c:v>Q4 2029</c:v>
                </c:pt>
              </c:strCache>
            </c:strRef>
          </c:cat>
          <c:val>
            <c:numRef>
              <c:f>Sheet1!$F$2:$F$14</c:f>
              <c:numCache>
                <c:formatCode>0.00</c:formatCode>
                <c:ptCount val="13"/>
                <c:pt idx="0">
                  <c:v>0</c:v>
                </c:pt>
                <c:pt idx="1">
                  <c:v>0</c:v>
                </c:pt>
                <c:pt idx="2">
                  <c:v>0</c:v>
                </c:pt>
                <c:pt idx="3">
                  <c:v>1</c:v>
                </c:pt>
                <c:pt idx="4">
                  <c:v>2</c:v>
                </c:pt>
                <c:pt idx="5">
                  <c:v>3</c:v>
                </c:pt>
                <c:pt idx="6">
                  <c:v>4</c:v>
                </c:pt>
                <c:pt idx="7">
                  <c:v>4.5</c:v>
                </c:pt>
                <c:pt idx="8">
                  <c:v>5</c:v>
                </c:pt>
                <c:pt idx="9">
                  <c:v>5</c:v>
                </c:pt>
                <c:pt idx="10">
                  <c:v>5</c:v>
                </c:pt>
                <c:pt idx="11">
                  <c:v>5</c:v>
                </c:pt>
                <c:pt idx="12">
                  <c:v>5</c:v>
                </c:pt>
              </c:numCache>
            </c:numRef>
          </c:val>
          <c:extLst>
            <c:ext xmlns:c16="http://schemas.microsoft.com/office/drawing/2014/chart" uri="{C3380CC4-5D6E-409C-BE32-E72D297353CC}">
              <c16:uniqueId val="{00000004-60D8-4C4A-9483-FFEC349337AE}"/>
            </c:ext>
          </c:extLst>
        </c:ser>
        <c:ser>
          <c:idx val="5"/>
          <c:order val="5"/>
          <c:tx>
            <c:strRef>
              <c:f>Sheet1!$G$1</c:f>
              <c:strCache>
                <c:ptCount val="1"/>
                <c:pt idx="0">
                  <c:v>Italy</c:v>
                </c:pt>
              </c:strCache>
            </c:strRef>
          </c:tx>
          <c:spPr>
            <a:gradFill rotWithShape="1">
              <a:gsLst>
                <a:gs pos="0">
                  <a:schemeClr val="accent6">
                    <a:tint val="65000"/>
                    <a:lumMod val="110000"/>
                  </a:schemeClr>
                </a:gs>
                <a:gs pos="88000">
                  <a:schemeClr val="accent6">
                    <a:tint val="90000"/>
                  </a:schemeClr>
                </a:gs>
              </a:gsLst>
              <a:lin ang="5400000" scaled="0"/>
            </a:gradFill>
            <a:ln w="9525" cap="flat" cmpd="sng" algn="ctr">
              <a:solidFill>
                <a:schemeClr val="accent6">
                  <a:shade val="95000"/>
                </a:schemeClr>
              </a:solidFill>
              <a:round/>
            </a:ln>
            <a:effectLst/>
          </c:spPr>
          <c:invertIfNegative val="0"/>
          <c:cat>
            <c:strRef>
              <c:f>Sheet1!$A$2:$A$14</c:f>
              <c:strCache>
                <c:ptCount val="13"/>
                <c:pt idx="0">
                  <c:v>Q4 2026</c:v>
                </c:pt>
                <c:pt idx="1">
                  <c:v>Q1 2027</c:v>
                </c:pt>
                <c:pt idx="2">
                  <c:v>Q2 2027</c:v>
                </c:pt>
                <c:pt idx="3">
                  <c:v>Q3 2027</c:v>
                </c:pt>
                <c:pt idx="4">
                  <c:v>Q4 2027</c:v>
                </c:pt>
                <c:pt idx="5">
                  <c:v>Q1 2028</c:v>
                </c:pt>
                <c:pt idx="6">
                  <c:v>Q2 2028</c:v>
                </c:pt>
                <c:pt idx="7">
                  <c:v>Q3 2028</c:v>
                </c:pt>
                <c:pt idx="8">
                  <c:v>Q4 2028</c:v>
                </c:pt>
                <c:pt idx="9">
                  <c:v>Q1 2029</c:v>
                </c:pt>
                <c:pt idx="10">
                  <c:v>Q2 2029</c:v>
                </c:pt>
                <c:pt idx="11">
                  <c:v>Q3 2029</c:v>
                </c:pt>
                <c:pt idx="12">
                  <c:v>Q4 2029</c:v>
                </c:pt>
              </c:strCache>
            </c:strRef>
          </c:cat>
          <c:val>
            <c:numRef>
              <c:f>Sheet1!$G$2:$G$14</c:f>
              <c:numCache>
                <c:formatCode>0.00</c:formatCode>
                <c:ptCount val="13"/>
                <c:pt idx="0">
                  <c:v>0</c:v>
                </c:pt>
                <c:pt idx="1">
                  <c:v>0</c:v>
                </c:pt>
                <c:pt idx="2">
                  <c:v>0</c:v>
                </c:pt>
                <c:pt idx="3">
                  <c:v>0</c:v>
                </c:pt>
                <c:pt idx="4">
                  <c:v>0</c:v>
                </c:pt>
                <c:pt idx="5">
                  <c:v>3</c:v>
                </c:pt>
                <c:pt idx="6">
                  <c:v>7</c:v>
                </c:pt>
                <c:pt idx="7">
                  <c:v>10</c:v>
                </c:pt>
                <c:pt idx="8">
                  <c:v>13</c:v>
                </c:pt>
                <c:pt idx="9">
                  <c:v>16</c:v>
                </c:pt>
                <c:pt idx="10">
                  <c:v>16</c:v>
                </c:pt>
                <c:pt idx="11">
                  <c:v>16</c:v>
                </c:pt>
                <c:pt idx="12">
                  <c:v>16</c:v>
                </c:pt>
              </c:numCache>
            </c:numRef>
          </c:val>
          <c:extLst>
            <c:ext xmlns:c16="http://schemas.microsoft.com/office/drawing/2014/chart" uri="{C3380CC4-5D6E-409C-BE32-E72D297353CC}">
              <c16:uniqueId val="{00000005-60D8-4C4A-9483-FFEC349337AE}"/>
            </c:ext>
          </c:extLst>
        </c:ser>
        <c:dLbls>
          <c:showLegendKey val="0"/>
          <c:showVal val="0"/>
          <c:showCatName val="0"/>
          <c:showSerName val="0"/>
          <c:showPercent val="0"/>
          <c:showBubbleSize val="0"/>
        </c:dLbls>
        <c:gapWidth val="150"/>
        <c:overlap val="100"/>
        <c:axId val="1023405872"/>
        <c:axId val="1023415472"/>
      </c:barChart>
      <c:catAx>
        <c:axId val="1023405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de-DE"/>
          </a:p>
        </c:txPr>
        <c:crossAx val="1023415472"/>
        <c:crosses val="autoZero"/>
        <c:auto val="1"/>
        <c:lblAlgn val="ctr"/>
        <c:lblOffset val="100"/>
        <c:noMultiLvlLbl val="0"/>
      </c:catAx>
      <c:valAx>
        <c:axId val="1023415472"/>
        <c:scaling>
          <c:orientation val="minMax"/>
          <c:max val="15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de-DE"/>
          </a:p>
        </c:txPr>
        <c:crossAx val="1023405872"/>
        <c:crosses val="autoZero"/>
        <c:crossBetween val="between"/>
        <c:maj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de-DE"/>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1">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diagrams/_rels/data2.xml.rels><?xml version="1.0" encoding="UTF-8" standalone="yes"?>
<Relationships xmlns="http://schemas.openxmlformats.org/package/2006/relationships"><Relationship Id="rId1" Type="http://schemas.openxmlformats.org/officeDocument/2006/relationships/hyperlink" Target="https://www.etsi.org/deliver/etsi_ts/103700_103799/103720/01.01.01_60/ts_103720v010101p.pdf"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www.etsi.org/deliver/etsi_ts/103700_103799/103720/01.01.01_60/ts_103720v010101p.pdf"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4187D4-231D-4AB8-A9F7-C620DF87BC5D}"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309A8B2A-FAFF-4973-8C29-4CA788746955}">
      <dgm:prSet phldrT="[Text]"/>
      <dgm:spPr/>
      <dgm:t>
        <a:bodyPr/>
        <a:lstStyle/>
        <a:p>
          <a:pPr>
            <a:buSzPct val="80000"/>
          </a:pPr>
          <a:r>
            <a:rPr lang="en-US" altLang="en-US" dirty="0">
              <a:latin typeface="Arial"/>
            </a:rPr>
            <a:t>SIM-less reception, Receive-Only Mode (ROM) &amp; </a:t>
          </a:r>
          <a:r>
            <a:rPr lang="en-US" altLang="en-US" dirty="0">
              <a:ln/>
              <a:latin typeface="Arial"/>
            </a:rPr>
            <a:t>Free-to-Air (FTA)</a:t>
          </a:r>
          <a:endParaRPr lang="en-US" dirty="0"/>
        </a:p>
      </dgm:t>
    </dgm:pt>
    <dgm:pt modelId="{AAA4B967-9ED2-4348-8F39-2CD98D3BD57F}" type="parTrans" cxnId="{C9D192F1-B9ED-4D1E-AD84-A0F41A0709C2}">
      <dgm:prSet/>
      <dgm:spPr/>
      <dgm:t>
        <a:bodyPr/>
        <a:lstStyle/>
        <a:p>
          <a:endParaRPr lang="en-US"/>
        </a:p>
      </dgm:t>
    </dgm:pt>
    <dgm:pt modelId="{ECB580FF-7F3B-4116-B14B-BB7A5F9FBC46}" type="sibTrans" cxnId="{C9D192F1-B9ED-4D1E-AD84-A0F41A0709C2}">
      <dgm:prSet/>
      <dgm:spPr/>
      <dgm:t>
        <a:bodyPr/>
        <a:lstStyle/>
        <a:p>
          <a:endParaRPr lang="en-US"/>
        </a:p>
      </dgm:t>
    </dgm:pt>
    <dgm:pt modelId="{89FC40A9-4F8D-4EC4-9C58-E39733326065}">
      <dgm:prSet phldrT="[Text]"/>
      <dgm:spPr/>
      <dgm:t>
        <a:bodyPr/>
        <a:lstStyle/>
        <a:p>
          <a:pPr>
            <a:buSzPct val="80000"/>
          </a:pPr>
          <a:r>
            <a:rPr lang="en-US" altLang="en-US" dirty="0">
              <a:latin typeface="Arial"/>
            </a:rPr>
            <a:t>Different spectrum options (e.g. UHF, SDL), as well as SFN/MFN</a:t>
          </a:r>
          <a:endParaRPr lang="en-US" dirty="0"/>
        </a:p>
      </dgm:t>
    </dgm:pt>
    <dgm:pt modelId="{CBED7DE1-FC70-475C-A0F0-2258D5C7F369}" type="parTrans" cxnId="{0BC8A39A-38C0-48C8-AB33-65311104CAFF}">
      <dgm:prSet/>
      <dgm:spPr/>
      <dgm:t>
        <a:bodyPr/>
        <a:lstStyle/>
        <a:p>
          <a:endParaRPr lang="en-US"/>
        </a:p>
      </dgm:t>
    </dgm:pt>
    <dgm:pt modelId="{9679B232-9AA5-4E32-93BC-0100194F3B79}" type="sibTrans" cxnId="{0BC8A39A-38C0-48C8-AB33-65311104CAFF}">
      <dgm:prSet/>
      <dgm:spPr/>
      <dgm:t>
        <a:bodyPr/>
        <a:lstStyle/>
        <a:p>
          <a:endParaRPr lang="en-US"/>
        </a:p>
      </dgm:t>
    </dgm:pt>
    <dgm:pt modelId="{245309D3-0A0E-46F6-B227-3B91D39B7C51}">
      <dgm:prSet phldrT="[Text]"/>
      <dgm:spPr/>
      <dgm:t>
        <a:bodyPr/>
        <a:lstStyle/>
        <a:p>
          <a:pPr>
            <a:buSzPct val="80000"/>
          </a:pPr>
          <a:r>
            <a:rPr lang="en-US" altLang="en-US">
              <a:latin typeface="Arial"/>
            </a:rPr>
            <a:t>Various deployment possibilities (e.g. MNOs, BNOs)</a:t>
          </a:r>
          <a:endParaRPr lang="en-US"/>
        </a:p>
      </dgm:t>
    </dgm:pt>
    <dgm:pt modelId="{59DD11BC-99D9-4430-A239-3F80F5F0A0EE}" type="parTrans" cxnId="{7C110F15-45C3-42DB-A739-14B526FEEC1A}">
      <dgm:prSet/>
      <dgm:spPr/>
      <dgm:t>
        <a:bodyPr/>
        <a:lstStyle/>
        <a:p>
          <a:endParaRPr lang="en-US"/>
        </a:p>
      </dgm:t>
    </dgm:pt>
    <dgm:pt modelId="{36BB9272-A217-41DC-ACB9-212281497E26}" type="sibTrans" cxnId="{7C110F15-45C3-42DB-A739-14B526FEEC1A}">
      <dgm:prSet/>
      <dgm:spPr/>
      <dgm:t>
        <a:bodyPr/>
        <a:lstStyle/>
        <a:p>
          <a:endParaRPr lang="en-US"/>
        </a:p>
      </dgm:t>
    </dgm:pt>
    <dgm:pt modelId="{CFB829C9-6A1A-4B31-8062-943E484D5E03}">
      <dgm:prSet phldrT="[Text]"/>
      <dgm:spPr/>
      <dgm:t>
        <a:bodyPr/>
        <a:lstStyle/>
        <a:p>
          <a:pPr>
            <a:buSzPct val="80000"/>
          </a:pPr>
          <a:r>
            <a:rPr lang="en-US" altLang="en-US">
              <a:latin typeface="Arial"/>
            </a:rPr>
            <a:t>Using existing infrastructure (HPHT, MPMT and LPLT)</a:t>
          </a:r>
          <a:endParaRPr lang="en-US"/>
        </a:p>
      </dgm:t>
    </dgm:pt>
    <dgm:pt modelId="{B9C03EBB-9BF8-4EAB-B520-221FC8A9C4BC}" type="parTrans" cxnId="{ED913F38-E59B-444B-ADE9-C4386DC1964F}">
      <dgm:prSet/>
      <dgm:spPr/>
      <dgm:t>
        <a:bodyPr/>
        <a:lstStyle/>
        <a:p>
          <a:endParaRPr lang="en-US"/>
        </a:p>
      </dgm:t>
    </dgm:pt>
    <dgm:pt modelId="{695A17DA-0705-4089-8FCA-9B5B01020AB6}" type="sibTrans" cxnId="{ED913F38-E59B-444B-ADE9-C4386DC1964F}">
      <dgm:prSet/>
      <dgm:spPr/>
      <dgm:t>
        <a:bodyPr/>
        <a:lstStyle/>
        <a:p>
          <a:endParaRPr lang="en-US"/>
        </a:p>
      </dgm:t>
    </dgm:pt>
    <dgm:pt modelId="{81A55424-841E-4DB5-AD99-55539E995520}">
      <dgm:prSet phldrT="[Text]"/>
      <dgm:spPr/>
      <dgm:t>
        <a:bodyPr/>
        <a:lstStyle/>
        <a:p>
          <a:pPr>
            <a:buSzPct val="80000"/>
          </a:pPr>
          <a:r>
            <a:rPr lang="en-US" altLang="en-US" dirty="0">
              <a:latin typeface="Arial"/>
            </a:rPr>
            <a:t>Highly flexible velocities (up to 250 KM/h Vs up to 300 µS)</a:t>
          </a:r>
        </a:p>
      </dgm:t>
    </dgm:pt>
    <dgm:pt modelId="{8A57DEF7-4380-433F-B9F9-90C75A931E4D}" type="parTrans" cxnId="{22246F82-E690-4E93-9E02-0CAF29978097}">
      <dgm:prSet/>
      <dgm:spPr/>
      <dgm:t>
        <a:bodyPr/>
        <a:lstStyle/>
        <a:p>
          <a:endParaRPr lang="en-US"/>
        </a:p>
      </dgm:t>
    </dgm:pt>
    <dgm:pt modelId="{E03DBEC5-450E-4219-BB8B-CB627D485C42}" type="sibTrans" cxnId="{22246F82-E690-4E93-9E02-0CAF29978097}">
      <dgm:prSet/>
      <dgm:spPr/>
      <dgm:t>
        <a:bodyPr/>
        <a:lstStyle/>
        <a:p>
          <a:endParaRPr lang="en-US"/>
        </a:p>
      </dgm:t>
    </dgm:pt>
    <dgm:pt modelId="{B0B60FF3-F68A-4C62-8403-60B81EA22335}">
      <dgm:prSet phldrT="[Text]"/>
      <dgm:spPr/>
      <dgm:t>
        <a:bodyPr/>
        <a:lstStyle/>
        <a:p>
          <a:pPr>
            <a:buSzPct val="80000"/>
          </a:pPr>
          <a:r>
            <a:rPr lang="de-DE" altLang="en-US" dirty="0">
              <a:latin typeface="Arial"/>
            </a:rPr>
            <a:t>Can </a:t>
          </a:r>
          <a:r>
            <a:rPr lang="de-DE" altLang="en-US" dirty="0" err="1">
              <a:latin typeface="Arial"/>
            </a:rPr>
            <a:t>be</a:t>
          </a:r>
          <a:r>
            <a:rPr lang="de-DE" altLang="en-US" dirty="0">
              <a:latin typeface="Arial"/>
            </a:rPr>
            <a:t> </a:t>
          </a:r>
          <a:r>
            <a:rPr lang="de-DE" altLang="en-US" dirty="0" err="1">
              <a:latin typeface="Arial"/>
            </a:rPr>
            <a:t>combined</a:t>
          </a:r>
          <a:r>
            <a:rPr lang="de-DE" altLang="en-US" dirty="0">
              <a:latin typeface="Arial"/>
            </a:rPr>
            <a:t> </a:t>
          </a:r>
          <a:r>
            <a:rPr lang="de-DE" altLang="en-US" dirty="0" err="1">
              <a:latin typeface="Arial"/>
            </a:rPr>
            <a:t>with</a:t>
          </a:r>
          <a:r>
            <a:rPr lang="de-DE" altLang="en-US" dirty="0">
              <a:latin typeface="Arial"/>
            </a:rPr>
            <a:t> </a:t>
          </a:r>
          <a:r>
            <a:rPr lang="de-DE" altLang="en-US" dirty="0" err="1">
              <a:latin typeface="Arial"/>
            </a:rPr>
            <a:t>existing</a:t>
          </a:r>
          <a:r>
            <a:rPr lang="de-DE" altLang="en-US" dirty="0">
              <a:latin typeface="Arial"/>
            </a:rPr>
            <a:t> 4G and 5G </a:t>
          </a:r>
          <a:r>
            <a:rPr lang="de-DE" altLang="en-US" dirty="0" err="1">
              <a:latin typeface="Arial"/>
            </a:rPr>
            <a:t>features</a:t>
          </a:r>
          <a:r>
            <a:rPr lang="de-DE" altLang="en-US" dirty="0">
              <a:latin typeface="Arial"/>
            </a:rPr>
            <a:t> (</a:t>
          </a:r>
          <a:r>
            <a:rPr lang="de-DE" altLang="en-US" dirty="0" err="1">
              <a:latin typeface="Arial"/>
            </a:rPr>
            <a:t>unicast</a:t>
          </a:r>
          <a:r>
            <a:rPr lang="de-DE" altLang="en-US" dirty="0">
              <a:latin typeface="Arial"/>
            </a:rPr>
            <a:t>, PWS)</a:t>
          </a:r>
          <a:endParaRPr lang="en-US" altLang="en-US" dirty="0">
            <a:latin typeface="Arial"/>
          </a:endParaRPr>
        </a:p>
      </dgm:t>
    </dgm:pt>
    <dgm:pt modelId="{74B85DEB-0766-4C03-9EB1-A512EE608CBB}" type="parTrans" cxnId="{9C2DE960-F2D8-4057-9E28-E123258C0716}">
      <dgm:prSet/>
      <dgm:spPr/>
      <dgm:t>
        <a:bodyPr/>
        <a:lstStyle/>
        <a:p>
          <a:endParaRPr lang="en-US"/>
        </a:p>
      </dgm:t>
    </dgm:pt>
    <dgm:pt modelId="{F8B7E8A5-8D9B-47AC-AFDF-D2CE3B552286}" type="sibTrans" cxnId="{9C2DE960-F2D8-4057-9E28-E123258C0716}">
      <dgm:prSet/>
      <dgm:spPr/>
      <dgm:t>
        <a:bodyPr/>
        <a:lstStyle/>
        <a:p>
          <a:endParaRPr lang="en-US"/>
        </a:p>
      </dgm:t>
    </dgm:pt>
    <dgm:pt modelId="{F648A2E4-6390-427C-A819-9366A34FCBD1}">
      <dgm:prSet phldrT="[Text]"/>
      <dgm:spPr/>
      <dgm:t>
        <a:bodyPr/>
        <a:lstStyle/>
        <a:p>
          <a:pPr>
            <a:buSzPct val="80000"/>
          </a:pPr>
          <a:r>
            <a:rPr lang="en-US" altLang="en-US" dirty="0">
              <a:latin typeface="Arial"/>
            </a:rPr>
            <a:t>Performance </a:t>
          </a:r>
          <a:r>
            <a:rPr lang="en-US" altLang="en-US" dirty="0" err="1">
              <a:latin typeface="Arial"/>
            </a:rPr>
            <a:t>en</a:t>
          </a:r>
          <a:r>
            <a:rPr lang="en-US" altLang="en-US" dirty="0">
              <a:latin typeface="Arial"/>
            </a:rPr>
            <a:t> par and Co-existence with legacy broadcast</a:t>
          </a:r>
        </a:p>
      </dgm:t>
    </dgm:pt>
    <dgm:pt modelId="{1F5EA9CC-279D-4E76-8B2B-C3ECB2AF84E8}" type="parTrans" cxnId="{DD2904DA-9E26-4008-AF7D-510022F27006}">
      <dgm:prSet/>
      <dgm:spPr/>
      <dgm:t>
        <a:bodyPr/>
        <a:lstStyle/>
        <a:p>
          <a:endParaRPr lang="en-US"/>
        </a:p>
      </dgm:t>
    </dgm:pt>
    <dgm:pt modelId="{870A2BB5-F6FA-44CB-8BCC-5D88223DF935}" type="sibTrans" cxnId="{DD2904DA-9E26-4008-AF7D-510022F27006}">
      <dgm:prSet/>
      <dgm:spPr/>
      <dgm:t>
        <a:bodyPr/>
        <a:lstStyle/>
        <a:p>
          <a:endParaRPr lang="en-US"/>
        </a:p>
      </dgm:t>
    </dgm:pt>
    <dgm:pt modelId="{DDEFF4FA-A416-4410-9451-0ED57DD11543}" type="pres">
      <dgm:prSet presAssocID="{B74187D4-231D-4AB8-A9F7-C620DF87BC5D}" presName="Name0" presStyleCnt="0">
        <dgm:presLayoutVars>
          <dgm:chMax val="7"/>
          <dgm:chPref val="7"/>
          <dgm:dir/>
        </dgm:presLayoutVars>
      </dgm:prSet>
      <dgm:spPr/>
    </dgm:pt>
    <dgm:pt modelId="{A89215BD-01F7-4E92-A22E-A3D9A7D79E23}" type="pres">
      <dgm:prSet presAssocID="{B74187D4-231D-4AB8-A9F7-C620DF87BC5D}" presName="Name1" presStyleCnt="0"/>
      <dgm:spPr/>
    </dgm:pt>
    <dgm:pt modelId="{4E3D5DAF-6745-40F3-A73D-F6C5139A806B}" type="pres">
      <dgm:prSet presAssocID="{B74187D4-231D-4AB8-A9F7-C620DF87BC5D}" presName="cycle" presStyleCnt="0"/>
      <dgm:spPr/>
    </dgm:pt>
    <dgm:pt modelId="{01ED8C74-77E5-434E-95D7-E64EECCF75A1}" type="pres">
      <dgm:prSet presAssocID="{B74187D4-231D-4AB8-A9F7-C620DF87BC5D}" presName="srcNode" presStyleLbl="node1" presStyleIdx="0" presStyleCnt="7"/>
      <dgm:spPr/>
    </dgm:pt>
    <dgm:pt modelId="{61700248-8E7F-47D0-ADE0-875A5B19503E}" type="pres">
      <dgm:prSet presAssocID="{B74187D4-231D-4AB8-A9F7-C620DF87BC5D}" presName="conn" presStyleLbl="parChTrans1D2" presStyleIdx="0" presStyleCnt="1"/>
      <dgm:spPr/>
    </dgm:pt>
    <dgm:pt modelId="{9FD7B543-6B3C-4787-AC35-C85A4E8A2C7B}" type="pres">
      <dgm:prSet presAssocID="{B74187D4-231D-4AB8-A9F7-C620DF87BC5D}" presName="extraNode" presStyleLbl="node1" presStyleIdx="0" presStyleCnt="7"/>
      <dgm:spPr/>
    </dgm:pt>
    <dgm:pt modelId="{96876C39-C39B-4FD3-B0EE-CE805D1AB990}" type="pres">
      <dgm:prSet presAssocID="{B74187D4-231D-4AB8-A9F7-C620DF87BC5D}" presName="dstNode" presStyleLbl="node1" presStyleIdx="0" presStyleCnt="7"/>
      <dgm:spPr/>
    </dgm:pt>
    <dgm:pt modelId="{9DEF26BC-7B40-49A7-9B8F-734580048F50}" type="pres">
      <dgm:prSet presAssocID="{309A8B2A-FAFF-4973-8C29-4CA788746955}" presName="text_1" presStyleLbl="node1" presStyleIdx="0" presStyleCnt="7">
        <dgm:presLayoutVars>
          <dgm:bulletEnabled val="1"/>
        </dgm:presLayoutVars>
      </dgm:prSet>
      <dgm:spPr/>
    </dgm:pt>
    <dgm:pt modelId="{DB3505B5-C0C0-456A-A4F5-419254753A97}" type="pres">
      <dgm:prSet presAssocID="{309A8B2A-FAFF-4973-8C29-4CA788746955}" presName="accent_1" presStyleCnt="0"/>
      <dgm:spPr/>
    </dgm:pt>
    <dgm:pt modelId="{26836185-39F8-499A-ABAD-DE1951A4BC76}" type="pres">
      <dgm:prSet presAssocID="{309A8B2A-FAFF-4973-8C29-4CA788746955}" presName="accentRepeatNode" presStyleLbl="solidFgAcc1" presStyleIdx="0" presStyleCnt="7"/>
      <dgm:spPr/>
    </dgm:pt>
    <dgm:pt modelId="{994582BC-96D5-405D-BB2D-2F731C9598A7}" type="pres">
      <dgm:prSet presAssocID="{89FC40A9-4F8D-4EC4-9C58-E39733326065}" presName="text_2" presStyleLbl="node1" presStyleIdx="1" presStyleCnt="7">
        <dgm:presLayoutVars>
          <dgm:bulletEnabled val="1"/>
        </dgm:presLayoutVars>
      </dgm:prSet>
      <dgm:spPr/>
    </dgm:pt>
    <dgm:pt modelId="{AE6EA13F-B8F3-417F-B1D4-E49E6ED17C06}" type="pres">
      <dgm:prSet presAssocID="{89FC40A9-4F8D-4EC4-9C58-E39733326065}" presName="accent_2" presStyleCnt="0"/>
      <dgm:spPr/>
    </dgm:pt>
    <dgm:pt modelId="{E2774E36-190F-4960-BA91-50A7DC3D1E62}" type="pres">
      <dgm:prSet presAssocID="{89FC40A9-4F8D-4EC4-9C58-E39733326065}" presName="accentRepeatNode" presStyleLbl="solidFgAcc1" presStyleIdx="1" presStyleCnt="7"/>
      <dgm:spPr/>
    </dgm:pt>
    <dgm:pt modelId="{90D6B9D7-E546-47FC-892E-7D2642ABF29D}" type="pres">
      <dgm:prSet presAssocID="{245309D3-0A0E-46F6-B227-3B91D39B7C51}" presName="text_3" presStyleLbl="node1" presStyleIdx="2" presStyleCnt="7">
        <dgm:presLayoutVars>
          <dgm:bulletEnabled val="1"/>
        </dgm:presLayoutVars>
      </dgm:prSet>
      <dgm:spPr/>
    </dgm:pt>
    <dgm:pt modelId="{C92D39F0-38E3-4F5E-A798-ED0411E4883A}" type="pres">
      <dgm:prSet presAssocID="{245309D3-0A0E-46F6-B227-3B91D39B7C51}" presName="accent_3" presStyleCnt="0"/>
      <dgm:spPr/>
    </dgm:pt>
    <dgm:pt modelId="{D46A05FF-F4BC-4410-8DA0-08ECE07647AC}" type="pres">
      <dgm:prSet presAssocID="{245309D3-0A0E-46F6-B227-3B91D39B7C51}" presName="accentRepeatNode" presStyleLbl="solidFgAcc1" presStyleIdx="2" presStyleCnt="7"/>
      <dgm:spPr/>
    </dgm:pt>
    <dgm:pt modelId="{CC5A23BF-7CFC-4EEA-9EB1-EEE84A16A2C6}" type="pres">
      <dgm:prSet presAssocID="{CFB829C9-6A1A-4B31-8062-943E484D5E03}" presName="text_4" presStyleLbl="node1" presStyleIdx="3" presStyleCnt="7">
        <dgm:presLayoutVars>
          <dgm:bulletEnabled val="1"/>
        </dgm:presLayoutVars>
      </dgm:prSet>
      <dgm:spPr/>
    </dgm:pt>
    <dgm:pt modelId="{7C783663-3D08-47FE-B248-3CA63205F6C1}" type="pres">
      <dgm:prSet presAssocID="{CFB829C9-6A1A-4B31-8062-943E484D5E03}" presName="accent_4" presStyleCnt="0"/>
      <dgm:spPr/>
    </dgm:pt>
    <dgm:pt modelId="{4C098424-7B56-4E09-B3B6-F0175404274B}" type="pres">
      <dgm:prSet presAssocID="{CFB829C9-6A1A-4B31-8062-943E484D5E03}" presName="accentRepeatNode" presStyleLbl="solidFgAcc1" presStyleIdx="3" presStyleCnt="7"/>
      <dgm:spPr/>
    </dgm:pt>
    <dgm:pt modelId="{32624044-D470-4613-B973-53F6E446B61F}" type="pres">
      <dgm:prSet presAssocID="{81A55424-841E-4DB5-AD99-55539E995520}" presName="text_5" presStyleLbl="node1" presStyleIdx="4" presStyleCnt="7">
        <dgm:presLayoutVars>
          <dgm:bulletEnabled val="1"/>
        </dgm:presLayoutVars>
      </dgm:prSet>
      <dgm:spPr/>
    </dgm:pt>
    <dgm:pt modelId="{74EF5BF9-5143-4280-A026-BEC24565A53E}" type="pres">
      <dgm:prSet presAssocID="{81A55424-841E-4DB5-AD99-55539E995520}" presName="accent_5" presStyleCnt="0"/>
      <dgm:spPr/>
    </dgm:pt>
    <dgm:pt modelId="{7836CEB8-3E80-469A-9E94-D0062B7AAE95}" type="pres">
      <dgm:prSet presAssocID="{81A55424-841E-4DB5-AD99-55539E995520}" presName="accentRepeatNode" presStyleLbl="solidFgAcc1" presStyleIdx="4" presStyleCnt="7"/>
      <dgm:spPr/>
    </dgm:pt>
    <dgm:pt modelId="{9AE2A55B-57F8-41A3-8F51-CC654B32A66B}" type="pres">
      <dgm:prSet presAssocID="{F648A2E4-6390-427C-A819-9366A34FCBD1}" presName="text_6" presStyleLbl="node1" presStyleIdx="5" presStyleCnt="7">
        <dgm:presLayoutVars>
          <dgm:bulletEnabled val="1"/>
        </dgm:presLayoutVars>
      </dgm:prSet>
      <dgm:spPr/>
    </dgm:pt>
    <dgm:pt modelId="{82C81CE8-7FB4-456F-BC1B-A91963E85F91}" type="pres">
      <dgm:prSet presAssocID="{F648A2E4-6390-427C-A819-9366A34FCBD1}" presName="accent_6" presStyleCnt="0"/>
      <dgm:spPr/>
    </dgm:pt>
    <dgm:pt modelId="{6342F069-6D0A-49A8-8FA3-3163E3A804B7}" type="pres">
      <dgm:prSet presAssocID="{F648A2E4-6390-427C-A819-9366A34FCBD1}" presName="accentRepeatNode" presStyleLbl="solidFgAcc1" presStyleIdx="5" presStyleCnt="7"/>
      <dgm:spPr/>
    </dgm:pt>
    <dgm:pt modelId="{69EFEE20-1E70-44FF-8BAD-FE35AF25D050}" type="pres">
      <dgm:prSet presAssocID="{B0B60FF3-F68A-4C62-8403-60B81EA22335}" presName="text_7" presStyleLbl="node1" presStyleIdx="6" presStyleCnt="7">
        <dgm:presLayoutVars>
          <dgm:bulletEnabled val="1"/>
        </dgm:presLayoutVars>
      </dgm:prSet>
      <dgm:spPr/>
    </dgm:pt>
    <dgm:pt modelId="{BDE4CE74-AF21-435D-9EF3-D10AE015826F}" type="pres">
      <dgm:prSet presAssocID="{B0B60FF3-F68A-4C62-8403-60B81EA22335}" presName="accent_7" presStyleCnt="0"/>
      <dgm:spPr/>
    </dgm:pt>
    <dgm:pt modelId="{145488B2-B5C2-4150-96B3-13CBD449EC31}" type="pres">
      <dgm:prSet presAssocID="{B0B60FF3-F68A-4C62-8403-60B81EA22335}" presName="accentRepeatNode" presStyleLbl="solidFgAcc1" presStyleIdx="6" presStyleCnt="7"/>
      <dgm:spPr/>
    </dgm:pt>
  </dgm:ptLst>
  <dgm:cxnLst>
    <dgm:cxn modelId="{7C110F15-45C3-42DB-A739-14B526FEEC1A}" srcId="{B74187D4-231D-4AB8-A9F7-C620DF87BC5D}" destId="{245309D3-0A0E-46F6-B227-3B91D39B7C51}" srcOrd="2" destOrd="0" parTransId="{59DD11BC-99D9-4430-A239-3F80F5F0A0EE}" sibTransId="{36BB9272-A217-41DC-ACB9-212281497E26}"/>
    <dgm:cxn modelId="{B71EE41A-7941-42F4-8D8A-B72B34F845B4}" type="presOf" srcId="{B74187D4-231D-4AB8-A9F7-C620DF87BC5D}" destId="{DDEFF4FA-A416-4410-9451-0ED57DD11543}" srcOrd="0" destOrd="0" presId="urn:microsoft.com/office/officeart/2008/layout/VerticalCurvedList"/>
    <dgm:cxn modelId="{ED913F38-E59B-444B-ADE9-C4386DC1964F}" srcId="{B74187D4-231D-4AB8-A9F7-C620DF87BC5D}" destId="{CFB829C9-6A1A-4B31-8062-943E484D5E03}" srcOrd="3" destOrd="0" parTransId="{B9C03EBB-9BF8-4EAB-B520-221FC8A9C4BC}" sibTransId="{695A17DA-0705-4089-8FCA-9B5B01020AB6}"/>
    <dgm:cxn modelId="{9C2DE960-F2D8-4057-9E28-E123258C0716}" srcId="{B74187D4-231D-4AB8-A9F7-C620DF87BC5D}" destId="{B0B60FF3-F68A-4C62-8403-60B81EA22335}" srcOrd="6" destOrd="0" parTransId="{74B85DEB-0766-4C03-9EB1-A512EE608CBB}" sibTransId="{F8B7E8A5-8D9B-47AC-AFDF-D2CE3B552286}"/>
    <dgm:cxn modelId="{A7902B4F-0BBB-4A93-8BA7-3AA1734453C7}" type="presOf" srcId="{81A55424-841E-4DB5-AD99-55539E995520}" destId="{32624044-D470-4613-B973-53F6E446B61F}" srcOrd="0" destOrd="0" presId="urn:microsoft.com/office/officeart/2008/layout/VerticalCurvedList"/>
    <dgm:cxn modelId="{A1B60156-9E80-4918-A148-9CFA63C60892}" type="presOf" srcId="{ECB580FF-7F3B-4116-B14B-BB7A5F9FBC46}" destId="{61700248-8E7F-47D0-ADE0-875A5B19503E}" srcOrd="0" destOrd="0" presId="urn:microsoft.com/office/officeart/2008/layout/VerticalCurvedList"/>
    <dgm:cxn modelId="{22246F82-E690-4E93-9E02-0CAF29978097}" srcId="{B74187D4-231D-4AB8-A9F7-C620DF87BC5D}" destId="{81A55424-841E-4DB5-AD99-55539E995520}" srcOrd="4" destOrd="0" parTransId="{8A57DEF7-4380-433F-B9F9-90C75A931E4D}" sibTransId="{E03DBEC5-450E-4219-BB8B-CB627D485C42}"/>
    <dgm:cxn modelId="{0BC8A39A-38C0-48C8-AB33-65311104CAFF}" srcId="{B74187D4-231D-4AB8-A9F7-C620DF87BC5D}" destId="{89FC40A9-4F8D-4EC4-9C58-E39733326065}" srcOrd="1" destOrd="0" parTransId="{CBED7DE1-FC70-475C-A0F0-2258D5C7F369}" sibTransId="{9679B232-9AA5-4E32-93BC-0100194F3B79}"/>
    <dgm:cxn modelId="{905B1CA5-E46C-4BAF-8CE4-8EB66CA9426F}" type="presOf" srcId="{309A8B2A-FAFF-4973-8C29-4CA788746955}" destId="{9DEF26BC-7B40-49A7-9B8F-734580048F50}" srcOrd="0" destOrd="0" presId="urn:microsoft.com/office/officeart/2008/layout/VerticalCurvedList"/>
    <dgm:cxn modelId="{6A19E0B4-111F-4838-97DD-DCBDF5021C23}" type="presOf" srcId="{F648A2E4-6390-427C-A819-9366A34FCBD1}" destId="{9AE2A55B-57F8-41A3-8F51-CC654B32A66B}" srcOrd="0" destOrd="0" presId="urn:microsoft.com/office/officeart/2008/layout/VerticalCurvedList"/>
    <dgm:cxn modelId="{F28596BD-FE14-4F74-9B02-C0E0E8F3FF11}" type="presOf" srcId="{CFB829C9-6A1A-4B31-8062-943E484D5E03}" destId="{CC5A23BF-7CFC-4EEA-9EB1-EEE84A16A2C6}" srcOrd="0" destOrd="0" presId="urn:microsoft.com/office/officeart/2008/layout/VerticalCurvedList"/>
    <dgm:cxn modelId="{840B54C6-D46E-4DF5-A82A-F0A007D1CB0C}" type="presOf" srcId="{245309D3-0A0E-46F6-B227-3B91D39B7C51}" destId="{90D6B9D7-E546-47FC-892E-7D2642ABF29D}" srcOrd="0" destOrd="0" presId="urn:microsoft.com/office/officeart/2008/layout/VerticalCurvedList"/>
    <dgm:cxn modelId="{6095FAC8-896E-4628-8761-5542A2B0CFAF}" type="presOf" srcId="{89FC40A9-4F8D-4EC4-9C58-E39733326065}" destId="{994582BC-96D5-405D-BB2D-2F731C9598A7}" srcOrd="0" destOrd="0" presId="urn:microsoft.com/office/officeart/2008/layout/VerticalCurvedList"/>
    <dgm:cxn modelId="{DD2904DA-9E26-4008-AF7D-510022F27006}" srcId="{B74187D4-231D-4AB8-A9F7-C620DF87BC5D}" destId="{F648A2E4-6390-427C-A819-9366A34FCBD1}" srcOrd="5" destOrd="0" parTransId="{1F5EA9CC-279D-4E76-8B2B-C3ECB2AF84E8}" sibTransId="{870A2BB5-F6FA-44CB-8BCC-5D88223DF935}"/>
    <dgm:cxn modelId="{62D19BE0-B91C-4264-B2CB-107DEE59679E}" type="presOf" srcId="{B0B60FF3-F68A-4C62-8403-60B81EA22335}" destId="{69EFEE20-1E70-44FF-8BAD-FE35AF25D050}" srcOrd="0" destOrd="0" presId="urn:microsoft.com/office/officeart/2008/layout/VerticalCurvedList"/>
    <dgm:cxn modelId="{C9D192F1-B9ED-4D1E-AD84-A0F41A0709C2}" srcId="{B74187D4-231D-4AB8-A9F7-C620DF87BC5D}" destId="{309A8B2A-FAFF-4973-8C29-4CA788746955}" srcOrd="0" destOrd="0" parTransId="{AAA4B967-9ED2-4348-8F39-2CD98D3BD57F}" sibTransId="{ECB580FF-7F3B-4116-B14B-BB7A5F9FBC46}"/>
    <dgm:cxn modelId="{0BDB9F7A-2163-4AAF-8C01-2706DE60BF50}" type="presParOf" srcId="{DDEFF4FA-A416-4410-9451-0ED57DD11543}" destId="{A89215BD-01F7-4E92-A22E-A3D9A7D79E23}" srcOrd="0" destOrd="0" presId="urn:microsoft.com/office/officeart/2008/layout/VerticalCurvedList"/>
    <dgm:cxn modelId="{168EB6FA-1B1B-466C-96D0-ECDB170EA6A0}" type="presParOf" srcId="{A89215BD-01F7-4E92-A22E-A3D9A7D79E23}" destId="{4E3D5DAF-6745-40F3-A73D-F6C5139A806B}" srcOrd="0" destOrd="0" presId="urn:microsoft.com/office/officeart/2008/layout/VerticalCurvedList"/>
    <dgm:cxn modelId="{296359E2-2D38-4555-808B-86646E67964F}" type="presParOf" srcId="{4E3D5DAF-6745-40F3-A73D-F6C5139A806B}" destId="{01ED8C74-77E5-434E-95D7-E64EECCF75A1}" srcOrd="0" destOrd="0" presId="urn:microsoft.com/office/officeart/2008/layout/VerticalCurvedList"/>
    <dgm:cxn modelId="{116F8CA1-F6F3-444C-B33D-0FE46C1DACF6}" type="presParOf" srcId="{4E3D5DAF-6745-40F3-A73D-F6C5139A806B}" destId="{61700248-8E7F-47D0-ADE0-875A5B19503E}" srcOrd="1" destOrd="0" presId="urn:microsoft.com/office/officeart/2008/layout/VerticalCurvedList"/>
    <dgm:cxn modelId="{D02BC1BF-6FEB-4F2A-A913-E426A7613769}" type="presParOf" srcId="{4E3D5DAF-6745-40F3-A73D-F6C5139A806B}" destId="{9FD7B543-6B3C-4787-AC35-C85A4E8A2C7B}" srcOrd="2" destOrd="0" presId="urn:microsoft.com/office/officeart/2008/layout/VerticalCurvedList"/>
    <dgm:cxn modelId="{79344270-4F34-4284-ADD0-C2E1D4AFC9DD}" type="presParOf" srcId="{4E3D5DAF-6745-40F3-A73D-F6C5139A806B}" destId="{96876C39-C39B-4FD3-B0EE-CE805D1AB990}" srcOrd="3" destOrd="0" presId="urn:microsoft.com/office/officeart/2008/layout/VerticalCurvedList"/>
    <dgm:cxn modelId="{B84D6EF3-653C-42BB-9436-2205DEC7F8B7}" type="presParOf" srcId="{A89215BD-01F7-4E92-A22E-A3D9A7D79E23}" destId="{9DEF26BC-7B40-49A7-9B8F-734580048F50}" srcOrd="1" destOrd="0" presId="urn:microsoft.com/office/officeart/2008/layout/VerticalCurvedList"/>
    <dgm:cxn modelId="{1A7FAAD0-5FCF-41A2-BD02-D3AEF9120172}" type="presParOf" srcId="{A89215BD-01F7-4E92-A22E-A3D9A7D79E23}" destId="{DB3505B5-C0C0-456A-A4F5-419254753A97}" srcOrd="2" destOrd="0" presId="urn:microsoft.com/office/officeart/2008/layout/VerticalCurvedList"/>
    <dgm:cxn modelId="{56F23C23-9CCD-41C4-A76D-AF7D4B4619FF}" type="presParOf" srcId="{DB3505B5-C0C0-456A-A4F5-419254753A97}" destId="{26836185-39F8-499A-ABAD-DE1951A4BC76}" srcOrd="0" destOrd="0" presId="urn:microsoft.com/office/officeart/2008/layout/VerticalCurvedList"/>
    <dgm:cxn modelId="{C2219F16-252E-46DF-BACE-2794EB3E5D94}" type="presParOf" srcId="{A89215BD-01F7-4E92-A22E-A3D9A7D79E23}" destId="{994582BC-96D5-405D-BB2D-2F731C9598A7}" srcOrd="3" destOrd="0" presId="urn:microsoft.com/office/officeart/2008/layout/VerticalCurvedList"/>
    <dgm:cxn modelId="{8A6D6145-4A3A-48F5-954D-8B52D7114643}" type="presParOf" srcId="{A89215BD-01F7-4E92-A22E-A3D9A7D79E23}" destId="{AE6EA13F-B8F3-417F-B1D4-E49E6ED17C06}" srcOrd="4" destOrd="0" presId="urn:microsoft.com/office/officeart/2008/layout/VerticalCurvedList"/>
    <dgm:cxn modelId="{0F0606E3-DDB6-4316-9CEF-9B3AD8317683}" type="presParOf" srcId="{AE6EA13F-B8F3-417F-B1D4-E49E6ED17C06}" destId="{E2774E36-190F-4960-BA91-50A7DC3D1E62}" srcOrd="0" destOrd="0" presId="urn:microsoft.com/office/officeart/2008/layout/VerticalCurvedList"/>
    <dgm:cxn modelId="{A71E9D01-533F-4EAC-873C-7408FD325117}" type="presParOf" srcId="{A89215BD-01F7-4E92-A22E-A3D9A7D79E23}" destId="{90D6B9D7-E546-47FC-892E-7D2642ABF29D}" srcOrd="5" destOrd="0" presId="urn:microsoft.com/office/officeart/2008/layout/VerticalCurvedList"/>
    <dgm:cxn modelId="{8F34CBEC-00EF-4852-BC32-21E058220E20}" type="presParOf" srcId="{A89215BD-01F7-4E92-A22E-A3D9A7D79E23}" destId="{C92D39F0-38E3-4F5E-A798-ED0411E4883A}" srcOrd="6" destOrd="0" presId="urn:microsoft.com/office/officeart/2008/layout/VerticalCurvedList"/>
    <dgm:cxn modelId="{515D9BC3-8AF7-41C0-BBD3-1BD77E265CCE}" type="presParOf" srcId="{C92D39F0-38E3-4F5E-A798-ED0411E4883A}" destId="{D46A05FF-F4BC-4410-8DA0-08ECE07647AC}" srcOrd="0" destOrd="0" presId="urn:microsoft.com/office/officeart/2008/layout/VerticalCurvedList"/>
    <dgm:cxn modelId="{177C7FAD-6901-4BA3-B3EF-3A4146CC8135}" type="presParOf" srcId="{A89215BD-01F7-4E92-A22E-A3D9A7D79E23}" destId="{CC5A23BF-7CFC-4EEA-9EB1-EEE84A16A2C6}" srcOrd="7" destOrd="0" presId="urn:microsoft.com/office/officeart/2008/layout/VerticalCurvedList"/>
    <dgm:cxn modelId="{7BDAFD2C-86EB-460B-9CE6-F0BF3C285C57}" type="presParOf" srcId="{A89215BD-01F7-4E92-A22E-A3D9A7D79E23}" destId="{7C783663-3D08-47FE-B248-3CA63205F6C1}" srcOrd="8" destOrd="0" presId="urn:microsoft.com/office/officeart/2008/layout/VerticalCurvedList"/>
    <dgm:cxn modelId="{FC6F080E-35F6-4135-A2DB-291F24A3BA20}" type="presParOf" srcId="{7C783663-3D08-47FE-B248-3CA63205F6C1}" destId="{4C098424-7B56-4E09-B3B6-F0175404274B}" srcOrd="0" destOrd="0" presId="urn:microsoft.com/office/officeart/2008/layout/VerticalCurvedList"/>
    <dgm:cxn modelId="{B58D7BD7-AE38-4EE5-9CF8-011BAF38F862}" type="presParOf" srcId="{A89215BD-01F7-4E92-A22E-A3D9A7D79E23}" destId="{32624044-D470-4613-B973-53F6E446B61F}" srcOrd="9" destOrd="0" presId="urn:microsoft.com/office/officeart/2008/layout/VerticalCurvedList"/>
    <dgm:cxn modelId="{6E85A283-4B8C-4C5F-AF9E-10E3C12062C9}" type="presParOf" srcId="{A89215BD-01F7-4E92-A22E-A3D9A7D79E23}" destId="{74EF5BF9-5143-4280-A026-BEC24565A53E}" srcOrd="10" destOrd="0" presId="urn:microsoft.com/office/officeart/2008/layout/VerticalCurvedList"/>
    <dgm:cxn modelId="{4465951F-4F80-4645-8806-052D94A76B08}" type="presParOf" srcId="{74EF5BF9-5143-4280-A026-BEC24565A53E}" destId="{7836CEB8-3E80-469A-9E94-D0062B7AAE95}" srcOrd="0" destOrd="0" presId="urn:microsoft.com/office/officeart/2008/layout/VerticalCurvedList"/>
    <dgm:cxn modelId="{099D9C34-24F3-4224-8292-7217B0F0DC39}" type="presParOf" srcId="{A89215BD-01F7-4E92-A22E-A3D9A7D79E23}" destId="{9AE2A55B-57F8-41A3-8F51-CC654B32A66B}" srcOrd="11" destOrd="0" presId="urn:microsoft.com/office/officeart/2008/layout/VerticalCurvedList"/>
    <dgm:cxn modelId="{BD70F25B-C000-4435-8EDF-BD8306E3B74C}" type="presParOf" srcId="{A89215BD-01F7-4E92-A22E-A3D9A7D79E23}" destId="{82C81CE8-7FB4-456F-BC1B-A91963E85F91}" srcOrd="12" destOrd="0" presId="urn:microsoft.com/office/officeart/2008/layout/VerticalCurvedList"/>
    <dgm:cxn modelId="{133134E8-2CE7-4A48-9970-786B6C981224}" type="presParOf" srcId="{82C81CE8-7FB4-456F-BC1B-A91963E85F91}" destId="{6342F069-6D0A-49A8-8FA3-3163E3A804B7}" srcOrd="0" destOrd="0" presId="urn:microsoft.com/office/officeart/2008/layout/VerticalCurvedList"/>
    <dgm:cxn modelId="{27717962-1D58-43BB-9047-7EBAA42CBBE7}" type="presParOf" srcId="{A89215BD-01F7-4E92-A22E-A3D9A7D79E23}" destId="{69EFEE20-1E70-44FF-8BAD-FE35AF25D050}" srcOrd="13" destOrd="0" presId="urn:microsoft.com/office/officeart/2008/layout/VerticalCurvedList"/>
    <dgm:cxn modelId="{FAB9060B-AB3F-4FAF-B7F7-A59AA11AE04A}" type="presParOf" srcId="{A89215BD-01F7-4E92-A22E-A3D9A7D79E23}" destId="{BDE4CE74-AF21-435D-9EF3-D10AE015826F}" srcOrd="14" destOrd="0" presId="urn:microsoft.com/office/officeart/2008/layout/VerticalCurvedList"/>
    <dgm:cxn modelId="{E97C5DD9-7DA0-455E-B336-830780182B90}" type="presParOf" srcId="{BDE4CE74-AF21-435D-9EF3-D10AE015826F}" destId="{145488B2-B5C2-4150-96B3-13CBD449EC3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A5BD33-0D70-4A15-8FA5-7CF18AF11C69}"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2D96EB79-872C-4F6F-94FF-0BDF74344384}">
      <dgm:prSet phldrT="[Text]"/>
      <dgm:spPr/>
      <dgm:t>
        <a:bodyPr/>
        <a:lstStyle/>
        <a:p>
          <a:pPr>
            <a:buClrTx/>
            <a:buSzTx/>
            <a:buFontTx/>
            <a:buNone/>
          </a:pPr>
          <a:r>
            <a:rPr kumimoji="0" lang="en-US" b="0" i="0" u="none" strike="noStrike" cap="none" spc="0" normalizeH="0" baseline="0" noProof="0">
              <a:ln>
                <a:noFill/>
              </a:ln>
              <a:solidFill>
                <a:srgbClr val="0083A2"/>
              </a:solidFill>
              <a:effectLst/>
              <a:uLnTx/>
              <a:uFillTx/>
              <a:latin typeface="Arial"/>
            </a:rPr>
            <a:t>Rel-14</a:t>
          </a:r>
        </a:p>
        <a:p>
          <a:pPr>
            <a:buClrTx/>
            <a:buSzTx/>
            <a:buFontTx/>
            <a:buNone/>
          </a:pPr>
          <a:r>
            <a:rPr kumimoji="0" lang="en-US" b="0" i="0" u="none" strike="noStrike" cap="none" spc="0" normalizeH="0" baseline="0" noProof="0">
              <a:ln>
                <a:noFill/>
              </a:ln>
              <a:solidFill>
                <a:srgbClr val="0083A2"/>
              </a:solidFill>
              <a:effectLst/>
              <a:uLnTx/>
              <a:uFillTx/>
              <a:latin typeface="Arial"/>
            </a:rPr>
            <a:t>SCS1.25KHz/ CP=200µs  Mobility up to 120 km/h</a:t>
          </a:r>
          <a:endParaRPr lang="en-US"/>
        </a:p>
      </dgm:t>
    </dgm:pt>
    <dgm:pt modelId="{906F69A1-9BBE-4991-A99A-AD3AFC238CE9}" type="parTrans" cxnId="{E027A6B0-C8D1-49E7-8ADB-BD49B12F640D}">
      <dgm:prSet/>
      <dgm:spPr/>
      <dgm:t>
        <a:bodyPr/>
        <a:lstStyle/>
        <a:p>
          <a:endParaRPr lang="en-US"/>
        </a:p>
      </dgm:t>
    </dgm:pt>
    <dgm:pt modelId="{C817A8E2-FC56-4A43-8778-77019B229307}" type="sibTrans" cxnId="{E027A6B0-C8D1-49E7-8ADB-BD49B12F640D}">
      <dgm:prSet/>
      <dgm:spPr/>
      <dgm:t>
        <a:bodyPr/>
        <a:lstStyle/>
        <a:p>
          <a:endParaRPr lang="en-US"/>
        </a:p>
      </dgm:t>
    </dgm:pt>
    <dgm:pt modelId="{12333A0C-669D-41CB-A52A-6085329C4A48}">
      <dgm:prSet phldrT="[Text]"/>
      <dgm:spPr/>
      <dgm:t>
        <a:bodyPr/>
        <a:lstStyle/>
        <a:p>
          <a:pPr>
            <a:buClrTx/>
            <a:buSzTx/>
            <a:buFontTx/>
            <a:buNone/>
          </a:pPr>
          <a:r>
            <a:rPr kumimoji="0" lang="de-DE" b="0" i="0" u="none" strike="noStrike" cap="none" spc="0" normalizeH="0" baseline="0" noProof="0">
              <a:ln>
                <a:noFill/>
              </a:ln>
              <a:solidFill>
                <a:srgbClr val="0083A2"/>
              </a:solidFill>
              <a:effectLst/>
              <a:uLnTx/>
              <a:uFillTx/>
              <a:latin typeface="Arial"/>
            </a:rPr>
            <a:t>5G BC  worldwide standard </a:t>
          </a:r>
        </a:p>
        <a:p>
          <a:pPr>
            <a:buClrTx/>
            <a:buSzTx/>
            <a:buFontTx/>
            <a:buNone/>
          </a:pPr>
          <a:r>
            <a:rPr kumimoji="0" lang="de-DE" b="0" i="0" u="none" strike="noStrike" cap="none" spc="0" normalizeH="0" baseline="0" noProof="0">
              <a:ln>
                <a:noFill/>
              </a:ln>
              <a:solidFill>
                <a:srgbClr val="0083A2"/>
              </a:solidFill>
              <a:effectLst/>
              <a:uLnTx/>
              <a:uFillTx/>
              <a:latin typeface="Arial"/>
            </a:rPr>
            <a:t>TG6/1 and WP6A</a:t>
          </a:r>
          <a:endParaRPr lang="en-US"/>
        </a:p>
      </dgm:t>
    </dgm:pt>
    <dgm:pt modelId="{18134235-43D5-49B0-8980-F571044E5788}" type="parTrans" cxnId="{FA50BEB2-D08C-4C3D-B661-DA5D6EC474AF}">
      <dgm:prSet/>
      <dgm:spPr/>
      <dgm:t>
        <a:bodyPr/>
        <a:lstStyle/>
        <a:p>
          <a:endParaRPr lang="en-US"/>
        </a:p>
      </dgm:t>
    </dgm:pt>
    <dgm:pt modelId="{7F65693E-BAA3-4E60-A0EA-9C4F00B67561}" type="sibTrans" cxnId="{FA50BEB2-D08C-4C3D-B661-DA5D6EC474AF}">
      <dgm:prSet/>
      <dgm:spPr/>
      <dgm:t>
        <a:bodyPr/>
        <a:lstStyle/>
        <a:p>
          <a:endParaRPr lang="en-US"/>
        </a:p>
      </dgm:t>
    </dgm:pt>
    <dgm:pt modelId="{770D4FD5-1DE3-4391-896F-675F59C000AA}">
      <dgm:prSet phldrT="[Text]"/>
      <dgm:spPr/>
      <dgm:t>
        <a:bodyPr/>
        <a:lstStyle/>
        <a:p>
          <a:pPr>
            <a:buClrTx/>
            <a:buSzTx/>
            <a:buFontTx/>
            <a:buNone/>
          </a:pPr>
          <a:r>
            <a:rPr kumimoji="0" lang="en-US" b="0" i="0" u="none" strike="noStrike" cap="none" spc="0" normalizeH="0" baseline="0" noProof="0">
              <a:ln>
                <a:noFill/>
              </a:ln>
              <a:solidFill>
                <a:srgbClr val="0083A2"/>
              </a:solidFill>
              <a:effectLst/>
              <a:uLnTx/>
              <a:uFillTx/>
              <a:latin typeface="Arial"/>
            </a:rPr>
            <a:t>Rel-16</a:t>
          </a:r>
        </a:p>
        <a:p>
          <a:pPr>
            <a:buClrTx/>
            <a:buSzTx/>
            <a:buFontTx/>
            <a:buNone/>
          </a:pPr>
          <a:r>
            <a:rPr kumimoji="0" lang="en-US" b="0" i="0" u="none" strike="noStrike" cap="none" spc="0" normalizeH="0" baseline="0" noProof="0">
              <a:ln>
                <a:noFill/>
              </a:ln>
              <a:solidFill>
                <a:srgbClr val="0083A2"/>
              </a:solidFill>
              <a:effectLst/>
              <a:uLnTx/>
              <a:uFillTx/>
              <a:latin typeface="Arial"/>
              <a:sym typeface="Wingdings" panose="05000000000000000000" pitchFamily="2" charset="2"/>
            </a:rPr>
            <a:t>Rooftop</a:t>
          </a:r>
          <a:r>
            <a:rPr kumimoji="0" lang="en-US" b="0" i="0" u="none" strike="noStrike" cap="none" spc="0" normalizeH="0" baseline="0" noProof="0">
              <a:ln>
                <a:noFill/>
              </a:ln>
              <a:solidFill>
                <a:srgbClr val="0083A2"/>
              </a:solidFill>
              <a:effectLst/>
              <a:uLnTx/>
              <a:uFillTx/>
              <a:latin typeface="Arial"/>
            </a:rPr>
            <a:t>  Mobility up to 250 km/h</a:t>
          </a:r>
          <a:endParaRPr lang="en-US"/>
        </a:p>
      </dgm:t>
    </dgm:pt>
    <dgm:pt modelId="{13204540-2619-4563-831C-D7EA7A35BF4E}" type="parTrans" cxnId="{64EC19C5-7E6D-4BE1-B987-EC2211909147}">
      <dgm:prSet/>
      <dgm:spPr/>
      <dgm:t>
        <a:bodyPr/>
        <a:lstStyle/>
        <a:p>
          <a:endParaRPr lang="en-US"/>
        </a:p>
      </dgm:t>
    </dgm:pt>
    <dgm:pt modelId="{790DECA3-6B1C-4302-BB37-8C8FEFC71957}" type="sibTrans" cxnId="{64EC19C5-7E6D-4BE1-B987-EC2211909147}">
      <dgm:prSet/>
      <dgm:spPr/>
      <dgm:t>
        <a:bodyPr/>
        <a:lstStyle/>
        <a:p>
          <a:endParaRPr lang="en-US"/>
        </a:p>
      </dgm:t>
    </dgm:pt>
    <dgm:pt modelId="{6602B524-125B-4B94-88BA-6D015ABA5725}">
      <dgm:prSet phldrT="[Text]"/>
      <dgm:spPr/>
      <dgm:t>
        <a:bodyPr/>
        <a:lstStyle/>
        <a:p>
          <a:pPr>
            <a:buClrTx/>
            <a:buSzTx/>
            <a:buFontTx/>
            <a:buNone/>
          </a:pPr>
          <a:r>
            <a:rPr kumimoji="0" lang="de-DE" b="0" i="0" u="none" strike="noStrike" cap="none" spc="0" normalizeH="0" baseline="0" noProof="0">
              <a:ln>
                <a:noFill/>
              </a:ln>
              <a:solidFill>
                <a:srgbClr val="0083A2"/>
              </a:solidFill>
              <a:effectLst/>
              <a:uLnTx/>
              <a:uFillTx/>
              <a:latin typeface="Arial"/>
            </a:rPr>
            <a:t>5G BC is an EU standard (ETSI </a:t>
          </a:r>
          <a:r>
            <a:rPr kumimoji="0" lang="en-US" b="0" i="0" u="none" strike="noStrike" cap="none" spc="0" normalizeH="0" baseline="0" noProof="0">
              <a:ln>
                <a:noFill/>
              </a:ln>
              <a:solidFill>
                <a:srgbClr val="0083A2"/>
              </a:solidFill>
              <a:effectLst/>
              <a:uLnTx/>
              <a:uFillTx/>
              <a:latin typeface="Arial"/>
              <a:hlinkClick xmlns:r="http://schemas.openxmlformats.org/officeDocument/2006/relationships" r:id="rId1">
                <a:extLst>
                  <a:ext uri="{A12FA001-AC4F-418D-AE19-62706E023703}">
                    <ahyp:hlinkClr xmlns:ahyp="http://schemas.microsoft.com/office/drawing/2018/hyperlinkcolor" val="tx"/>
                  </a:ext>
                </a:extLst>
              </a:hlinkClick>
            </a:rPr>
            <a:t>TS 103 720</a:t>
          </a:r>
          <a:r>
            <a:rPr kumimoji="0" lang="en-US" b="0" i="0" u="none" strike="noStrike" cap="none" spc="0" normalizeH="0" baseline="0" noProof="0">
              <a:ln>
                <a:noFill/>
              </a:ln>
              <a:solidFill>
                <a:srgbClr val="0083A2"/>
              </a:solidFill>
              <a:effectLst/>
              <a:uLnTx/>
              <a:uFillTx/>
              <a:latin typeface="Arial"/>
            </a:rPr>
            <a:t>)</a:t>
          </a:r>
          <a:endParaRPr lang="en-US"/>
        </a:p>
      </dgm:t>
    </dgm:pt>
    <dgm:pt modelId="{FA2DFF9F-4841-4E63-B343-D6A1A6211BB8}" type="parTrans" cxnId="{A7F3E696-4D30-43C2-8067-2C700C21F6D9}">
      <dgm:prSet/>
      <dgm:spPr/>
      <dgm:t>
        <a:bodyPr/>
        <a:lstStyle/>
        <a:p>
          <a:endParaRPr lang="en-US"/>
        </a:p>
      </dgm:t>
    </dgm:pt>
    <dgm:pt modelId="{56018235-535A-429E-8520-4140EEC5C80D}" type="sibTrans" cxnId="{A7F3E696-4D30-43C2-8067-2C700C21F6D9}">
      <dgm:prSet/>
      <dgm:spPr/>
      <dgm:t>
        <a:bodyPr/>
        <a:lstStyle/>
        <a:p>
          <a:endParaRPr lang="en-US"/>
        </a:p>
      </dgm:t>
    </dgm:pt>
    <dgm:pt modelId="{4D6A7648-7E18-48FF-9A59-77421F150C72}">
      <dgm:prSet phldrT="[Text]"/>
      <dgm:spPr/>
      <dgm:t>
        <a:bodyPr/>
        <a:lstStyle/>
        <a:p>
          <a:pPr>
            <a:buClrTx/>
            <a:buSzTx/>
            <a:buFontTx/>
            <a:buNone/>
          </a:pPr>
          <a:r>
            <a:rPr kumimoji="0" lang="de-DE" b="0" i="0" u="none" strike="noStrike" cap="none" spc="0" normalizeH="0" baseline="0" noProof="0">
              <a:ln>
                <a:noFill/>
              </a:ln>
              <a:solidFill>
                <a:srgbClr val="0083A2"/>
              </a:solidFill>
              <a:effectLst/>
              <a:uLnTx/>
              <a:uFillTx/>
              <a:latin typeface="Arial"/>
            </a:rPr>
            <a:t>Rel-17</a:t>
          </a:r>
          <a:br>
            <a:rPr kumimoji="0" lang="de-DE" b="0" i="0" u="none" strike="noStrike" cap="none" spc="0" normalizeH="0" baseline="0" noProof="0">
              <a:ln>
                <a:noFill/>
              </a:ln>
              <a:solidFill>
                <a:srgbClr val="0083A2"/>
              </a:solidFill>
              <a:effectLst/>
              <a:uLnTx/>
              <a:uFillTx/>
              <a:latin typeface="Arial"/>
            </a:rPr>
          </a:br>
          <a:r>
            <a:rPr kumimoji="0" lang="de-DE" b="0" i="0" u="none" strike="noStrike" cap="none" spc="0" normalizeH="0" baseline="0" noProof="0">
              <a:ln>
                <a:noFill/>
              </a:ln>
              <a:solidFill>
                <a:srgbClr val="0083A2"/>
              </a:solidFill>
              <a:effectLst/>
              <a:uLnTx/>
              <a:uFillTx/>
              <a:latin typeface="Arial"/>
            </a:rPr>
            <a:t>Enhanced BW= 6/7/8 MHz for UHF</a:t>
          </a:r>
          <a:endParaRPr lang="en-US"/>
        </a:p>
      </dgm:t>
    </dgm:pt>
    <dgm:pt modelId="{07BB1A74-F98F-4094-9793-90DF56D4AD45}" type="parTrans" cxnId="{30B93C41-C734-467D-BED0-C0ADE98DAC97}">
      <dgm:prSet/>
      <dgm:spPr/>
      <dgm:t>
        <a:bodyPr/>
        <a:lstStyle/>
        <a:p>
          <a:endParaRPr lang="en-US"/>
        </a:p>
      </dgm:t>
    </dgm:pt>
    <dgm:pt modelId="{1ACAB758-449B-442D-BD0D-837DB8F08818}" type="sibTrans" cxnId="{30B93C41-C734-467D-BED0-C0ADE98DAC97}">
      <dgm:prSet/>
      <dgm:spPr/>
      <dgm:t>
        <a:bodyPr/>
        <a:lstStyle/>
        <a:p>
          <a:endParaRPr lang="en-US"/>
        </a:p>
      </dgm:t>
    </dgm:pt>
    <dgm:pt modelId="{57FE0073-0D87-49CC-9C18-F851E9A3B098}">
      <dgm:prSet phldrT="[Text]"/>
      <dgm:spPr/>
      <dgm:t>
        <a:bodyPr/>
        <a:lstStyle/>
        <a:p>
          <a:pPr>
            <a:buClrTx/>
            <a:buSzTx/>
            <a:buFontTx/>
            <a:buNone/>
          </a:pPr>
          <a:r>
            <a:rPr kumimoji="0" lang="en-US" b="0" i="0" u="none" strike="noStrike" cap="none" spc="0" normalizeH="0" baseline="0" noProof="0">
              <a:ln>
                <a:noFill/>
              </a:ln>
              <a:solidFill>
                <a:srgbClr val="0083A2"/>
              </a:solidFill>
              <a:effectLst/>
              <a:uLnTx/>
              <a:uFillTx/>
              <a:latin typeface="Arial"/>
            </a:rPr>
            <a:t>Enhanced Version of ETSI TS 103 720v.1.2.1</a:t>
          </a:r>
          <a:endParaRPr lang="en-US"/>
        </a:p>
      </dgm:t>
    </dgm:pt>
    <dgm:pt modelId="{AE651091-5BFF-4A12-98CD-96DB5A2C8016}" type="parTrans" cxnId="{7643C8F2-2718-4484-B30D-FDA9E12277E3}">
      <dgm:prSet/>
      <dgm:spPr/>
      <dgm:t>
        <a:bodyPr/>
        <a:lstStyle/>
        <a:p>
          <a:endParaRPr lang="en-US"/>
        </a:p>
      </dgm:t>
    </dgm:pt>
    <dgm:pt modelId="{5549FA5F-9E61-4817-BF2D-C582ABDBBEFF}" type="sibTrans" cxnId="{7643C8F2-2718-4484-B30D-FDA9E12277E3}">
      <dgm:prSet/>
      <dgm:spPr/>
      <dgm:t>
        <a:bodyPr/>
        <a:lstStyle/>
        <a:p>
          <a:endParaRPr lang="en-US"/>
        </a:p>
      </dgm:t>
    </dgm:pt>
    <dgm:pt modelId="{02FF2C65-7B80-42EA-B321-5200C8F667BE}">
      <dgm:prSet phldrT="[Text]"/>
      <dgm:spPr/>
      <dgm:t>
        <a:bodyPr/>
        <a:lstStyle/>
        <a:p>
          <a:pPr>
            <a:buClrTx/>
            <a:buSzTx/>
            <a:buFontTx/>
            <a:buNone/>
          </a:pPr>
          <a:r>
            <a:rPr kumimoji="0" lang="en-US" b="0" i="0" u="none" strike="noStrike" cap="none" spc="0" normalizeH="0" baseline="0" noProof="0" dirty="0">
              <a:ln>
                <a:noFill/>
              </a:ln>
              <a:solidFill>
                <a:schemeClr val="bg2"/>
              </a:solidFill>
              <a:effectLst/>
              <a:uLnTx/>
              <a:uFillTx/>
              <a:latin typeface="Arial"/>
            </a:rPr>
            <a:t>Enhanced Version of ETSI TS 103 720v.1.3.1</a:t>
          </a:r>
          <a:endParaRPr lang="en-US" dirty="0">
            <a:solidFill>
              <a:schemeClr val="bg2"/>
            </a:solidFill>
          </a:endParaRPr>
        </a:p>
      </dgm:t>
    </dgm:pt>
    <dgm:pt modelId="{F08F2C9E-7EC1-43D4-A685-918D845EA624}" type="parTrans" cxnId="{4046373F-AA4D-43D2-83DF-63376775ED6B}">
      <dgm:prSet/>
      <dgm:spPr/>
      <dgm:t>
        <a:bodyPr/>
        <a:lstStyle/>
        <a:p>
          <a:endParaRPr lang="en-US"/>
        </a:p>
      </dgm:t>
    </dgm:pt>
    <dgm:pt modelId="{D9CF0FE4-C9BB-4AE1-B43B-B1862E0F2F9C}" type="sibTrans" cxnId="{4046373F-AA4D-43D2-83DF-63376775ED6B}">
      <dgm:prSet/>
      <dgm:spPr/>
      <dgm:t>
        <a:bodyPr/>
        <a:lstStyle/>
        <a:p>
          <a:endParaRPr lang="en-US"/>
        </a:p>
      </dgm:t>
    </dgm:pt>
    <dgm:pt modelId="{8F6E1654-6836-49FC-9188-D61CA29769F2}">
      <dgm:prSet phldrT="[Text]"/>
      <dgm:spPr/>
      <dgm:t>
        <a:bodyPr/>
        <a:lstStyle/>
        <a:p>
          <a:pPr>
            <a:buClrTx/>
            <a:buSzTx/>
            <a:buFontTx/>
            <a:buNone/>
          </a:pPr>
          <a:r>
            <a:rPr lang="de-DE">
              <a:solidFill>
                <a:schemeClr val="accent3">
                  <a:lumMod val="75000"/>
                </a:schemeClr>
              </a:solidFill>
            </a:rPr>
            <a:t>Rel-18</a:t>
          </a:r>
          <a:br>
            <a:rPr lang="de-DE">
              <a:solidFill>
                <a:schemeClr val="accent3">
                  <a:lumMod val="75000"/>
                </a:schemeClr>
              </a:solidFill>
            </a:rPr>
          </a:br>
          <a:r>
            <a:rPr lang="en-US">
              <a:solidFill>
                <a:schemeClr val="accent3">
                  <a:lumMod val="75000"/>
                </a:schemeClr>
              </a:solidFill>
            </a:rPr>
            <a:t>Requirements for UHF band, URL Handling</a:t>
          </a:r>
        </a:p>
      </dgm:t>
    </dgm:pt>
    <dgm:pt modelId="{23B08E2E-A492-46F0-BCF5-0CC2D3D77D48}" type="parTrans" cxnId="{851907BA-46B5-482D-8DB4-47E5DC2640EE}">
      <dgm:prSet/>
      <dgm:spPr/>
      <dgm:t>
        <a:bodyPr/>
        <a:lstStyle/>
        <a:p>
          <a:endParaRPr lang="en-US"/>
        </a:p>
      </dgm:t>
    </dgm:pt>
    <dgm:pt modelId="{E8E3FC1F-A16F-4880-867B-D4037E8D77DD}" type="sibTrans" cxnId="{851907BA-46B5-482D-8DB4-47E5DC2640EE}">
      <dgm:prSet/>
      <dgm:spPr/>
      <dgm:t>
        <a:bodyPr/>
        <a:lstStyle/>
        <a:p>
          <a:endParaRPr lang="en-US"/>
        </a:p>
      </dgm:t>
    </dgm:pt>
    <dgm:pt modelId="{81CF156D-CBCA-4CBF-A524-4B001145D50D}">
      <dgm:prSet phldrT="[Text]"/>
      <dgm:spPr/>
      <dgm:t>
        <a:bodyPr/>
        <a:lstStyle/>
        <a:p>
          <a:pPr>
            <a:buClrTx/>
            <a:buSzTx/>
            <a:buFontTx/>
            <a:buNone/>
          </a:pPr>
          <a:r>
            <a:rPr lang="de-DE" dirty="0">
              <a:solidFill>
                <a:schemeClr val="accent3"/>
              </a:solidFill>
            </a:rPr>
            <a:t>Rel-19 </a:t>
          </a:r>
          <a:r>
            <a:rPr lang="de-DE" dirty="0" err="1">
              <a:solidFill>
                <a:schemeClr val="accent3"/>
              </a:solidFill>
            </a:rPr>
            <a:t>work</a:t>
          </a:r>
          <a:r>
            <a:rPr lang="de-DE" dirty="0">
              <a:solidFill>
                <a:schemeClr val="accent3"/>
              </a:solidFill>
            </a:rPr>
            <a:t> (TFI, Co-</a:t>
          </a:r>
          <a:r>
            <a:rPr lang="de-DE" dirty="0" err="1">
              <a:solidFill>
                <a:schemeClr val="accent3"/>
              </a:solidFill>
            </a:rPr>
            <a:t>existence</a:t>
          </a:r>
          <a:r>
            <a:rPr lang="de-DE" dirty="0">
              <a:solidFill>
                <a:schemeClr val="accent3"/>
              </a:solidFill>
            </a:rPr>
            <a:t>, New bands)</a:t>
          </a:r>
          <a:endParaRPr lang="en-US" dirty="0">
            <a:solidFill>
              <a:schemeClr val="accent3"/>
            </a:solidFill>
          </a:endParaRPr>
        </a:p>
      </dgm:t>
    </dgm:pt>
    <dgm:pt modelId="{2CAA375A-0B1C-4B36-963A-829CB127D427}" type="parTrans" cxnId="{8B3FE75E-02E6-4C7C-8F56-A5F61311DB09}">
      <dgm:prSet/>
      <dgm:spPr/>
      <dgm:t>
        <a:bodyPr/>
        <a:lstStyle/>
        <a:p>
          <a:endParaRPr lang="en-US"/>
        </a:p>
      </dgm:t>
    </dgm:pt>
    <dgm:pt modelId="{48A293A5-5F1A-4974-BD91-92969E57541E}" type="sibTrans" cxnId="{8B3FE75E-02E6-4C7C-8F56-A5F61311DB09}">
      <dgm:prSet/>
      <dgm:spPr/>
      <dgm:t>
        <a:bodyPr/>
        <a:lstStyle/>
        <a:p>
          <a:endParaRPr lang="en-US"/>
        </a:p>
      </dgm:t>
    </dgm:pt>
    <dgm:pt modelId="{FD246D05-EB06-4582-BA9B-CC9101E1A24B}" type="pres">
      <dgm:prSet presAssocID="{CCA5BD33-0D70-4A15-8FA5-7CF18AF11C69}" presName="Name0" presStyleCnt="0">
        <dgm:presLayoutVars>
          <dgm:chMax val="11"/>
          <dgm:chPref val="11"/>
          <dgm:dir/>
          <dgm:resizeHandles/>
        </dgm:presLayoutVars>
      </dgm:prSet>
      <dgm:spPr/>
    </dgm:pt>
    <dgm:pt modelId="{82B7D8B6-A34A-4F77-8DBF-08CD322AE204}" type="pres">
      <dgm:prSet presAssocID="{02FF2C65-7B80-42EA-B321-5200C8F667BE}" presName="Accent9" presStyleCnt="0"/>
      <dgm:spPr/>
    </dgm:pt>
    <dgm:pt modelId="{163BBA7A-21B1-4EBB-8A35-E6AAB09D1377}" type="pres">
      <dgm:prSet presAssocID="{02FF2C65-7B80-42EA-B321-5200C8F667BE}" presName="Accent" presStyleLbl="node1" presStyleIdx="0" presStyleCnt="9"/>
      <dgm:spPr/>
    </dgm:pt>
    <dgm:pt modelId="{B51A7C57-B96E-412E-9148-0FAE990C846F}" type="pres">
      <dgm:prSet presAssocID="{02FF2C65-7B80-42EA-B321-5200C8F667BE}" presName="ParentBackground9" presStyleCnt="0"/>
      <dgm:spPr/>
    </dgm:pt>
    <dgm:pt modelId="{647EC55D-4194-4166-ABBA-E42F7D113506}" type="pres">
      <dgm:prSet presAssocID="{02FF2C65-7B80-42EA-B321-5200C8F667BE}" presName="ParentBackground" presStyleLbl="fgAcc1" presStyleIdx="0" presStyleCnt="9"/>
      <dgm:spPr/>
    </dgm:pt>
    <dgm:pt modelId="{872386C9-6F06-4BF3-B7E8-E33E018FE9B0}" type="pres">
      <dgm:prSet presAssocID="{02FF2C65-7B80-42EA-B321-5200C8F667BE}" presName="Parent9" presStyleLbl="revTx" presStyleIdx="0" presStyleCnt="0">
        <dgm:presLayoutVars>
          <dgm:chMax val="1"/>
          <dgm:chPref val="1"/>
          <dgm:bulletEnabled val="1"/>
        </dgm:presLayoutVars>
      </dgm:prSet>
      <dgm:spPr/>
    </dgm:pt>
    <dgm:pt modelId="{DF4A80C4-E79E-4E97-998D-F49482A208B1}" type="pres">
      <dgm:prSet presAssocID="{81CF156D-CBCA-4CBF-A524-4B001145D50D}" presName="Accent8" presStyleCnt="0"/>
      <dgm:spPr/>
    </dgm:pt>
    <dgm:pt modelId="{EB216E84-657A-414B-85A3-22656BAF111B}" type="pres">
      <dgm:prSet presAssocID="{81CF156D-CBCA-4CBF-A524-4B001145D50D}" presName="Accent" presStyleLbl="node1" presStyleIdx="1" presStyleCnt="9"/>
      <dgm:spPr/>
    </dgm:pt>
    <dgm:pt modelId="{86648DA5-6022-48FC-A7AC-28F82DD73DC0}" type="pres">
      <dgm:prSet presAssocID="{81CF156D-CBCA-4CBF-A524-4B001145D50D}" presName="ParentBackground8" presStyleCnt="0"/>
      <dgm:spPr/>
    </dgm:pt>
    <dgm:pt modelId="{FABADCF4-C0D5-487E-BCDB-C4AD2BF06DFC}" type="pres">
      <dgm:prSet presAssocID="{81CF156D-CBCA-4CBF-A524-4B001145D50D}" presName="ParentBackground" presStyleLbl="fgAcc1" presStyleIdx="1" presStyleCnt="9"/>
      <dgm:spPr/>
    </dgm:pt>
    <dgm:pt modelId="{7B56EF1A-C792-4D39-B7BA-A535FBC9BB3B}" type="pres">
      <dgm:prSet presAssocID="{81CF156D-CBCA-4CBF-A524-4B001145D50D}" presName="Parent8" presStyleLbl="revTx" presStyleIdx="0" presStyleCnt="0">
        <dgm:presLayoutVars>
          <dgm:chMax val="1"/>
          <dgm:chPref val="1"/>
          <dgm:bulletEnabled val="1"/>
        </dgm:presLayoutVars>
      </dgm:prSet>
      <dgm:spPr/>
    </dgm:pt>
    <dgm:pt modelId="{EEF71798-B889-459A-97BB-1CB54F720074}" type="pres">
      <dgm:prSet presAssocID="{8F6E1654-6836-49FC-9188-D61CA29769F2}" presName="Accent7" presStyleCnt="0"/>
      <dgm:spPr/>
    </dgm:pt>
    <dgm:pt modelId="{5E43C491-AD1D-41BF-8412-A813F21A38EE}" type="pres">
      <dgm:prSet presAssocID="{8F6E1654-6836-49FC-9188-D61CA29769F2}" presName="Accent" presStyleLbl="node1" presStyleIdx="2" presStyleCnt="9"/>
      <dgm:spPr/>
    </dgm:pt>
    <dgm:pt modelId="{5CD03E29-04EF-4E97-8BAB-3D8ACACF4F69}" type="pres">
      <dgm:prSet presAssocID="{8F6E1654-6836-49FC-9188-D61CA29769F2}" presName="ParentBackground7" presStyleCnt="0"/>
      <dgm:spPr/>
    </dgm:pt>
    <dgm:pt modelId="{6088BDF8-98A3-43B3-A802-F6B79B3131CE}" type="pres">
      <dgm:prSet presAssocID="{8F6E1654-6836-49FC-9188-D61CA29769F2}" presName="ParentBackground" presStyleLbl="fgAcc1" presStyleIdx="2" presStyleCnt="9"/>
      <dgm:spPr/>
    </dgm:pt>
    <dgm:pt modelId="{657026A8-4987-49FA-87A5-D5D34D319EA5}" type="pres">
      <dgm:prSet presAssocID="{8F6E1654-6836-49FC-9188-D61CA29769F2}" presName="Parent7" presStyleLbl="revTx" presStyleIdx="0" presStyleCnt="0">
        <dgm:presLayoutVars>
          <dgm:chMax val="1"/>
          <dgm:chPref val="1"/>
          <dgm:bulletEnabled val="1"/>
        </dgm:presLayoutVars>
      </dgm:prSet>
      <dgm:spPr/>
    </dgm:pt>
    <dgm:pt modelId="{931F5EF5-1F74-4602-A8CD-FD44B6DE7CFE}" type="pres">
      <dgm:prSet presAssocID="{57FE0073-0D87-49CC-9C18-F851E9A3B098}" presName="Accent6" presStyleCnt="0"/>
      <dgm:spPr/>
    </dgm:pt>
    <dgm:pt modelId="{F4B278F1-6C00-4AAB-835D-03F55381840B}" type="pres">
      <dgm:prSet presAssocID="{57FE0073-0D87-49CC-9C18-F851E9A3B098}" presName="Accent" presStyleLbl="node1" presStyleIdx="3" presStyleCnt="9"/>
      <dgm:spPr/>
    </dgm:pt>
    <dgm:pt modelId="{D3FBFB01-6311-4C58-B7A5-4EA70376F90E}" type="pres">
      <dgm:prSet presAssocID="{57FE0073-0D87-49CC-9C18-F851E9A3B098}" presName="ParentBackground6" presStyleCnt="0"/>
      <dgm:spPr/>
    </dgm:pt>
    <dgm:pt modelId="{448F32BF-E251-43CE-BA58-D06214E885A4}" type="pres">
      <dgm:prSet presAssocID="{57FE0073-0D87-49CC-9C18-F851E9A3B098}" presName="ParentBackground" presStyleLbl="fgAcc1" presStyleIdx="3" presStyleCnt="9"/>
      <dgm:spPr/>
    </dgm:pt>
    <dgm:pt modelId="{F4021B97-77F3-4683-9DF0-E07A31CBF52F}" type="pres">
      <dgm:prSet presAssocID="{57FE0073-0D87-49CC-9C18-F851E9A3B098}" presName="Parent6" presStyleLbl="revTx" presStyleIdx="0" presStyleCnt="0">
        <dgm:presLayoutVars>
          <dgm:chMax val="1"/>
          <dgm:chPref val="1"/>
          <dgm:bulletEnabled val="1"/>
        </dgm:presLayoutVars>
      </dgm:prSet>
      <dgm:spPr/>
    </dgm:pt>
    <dgm:pt modelId="{5089BF6E-667B-411E-A0DC-DF3269DA773F}" type="pres">
      <dgm:prSet presAssocID="{4D6A7648-7E18-48FF-9A59-77421F150C72}" presName="Accent5" presStyleCnt="0"/>
      <dgm:spPr/>
    </dgm:pt>
    <dgm:pt modelId="{DDED353F-1552-4490-AC0D-9DEF658998E0}" type="pres">
      <dgm:prSet presAssocID="{4D6A7648-7E18-48FF-9A59-77421F150C72}" presName="Accent" presStyleLbl="node1" presStyleIdx="4" presStyleCnt="9"/>
      <dgm:spPr/>
    </dgm:pt>
    <dgm:pt modelId="{404CA857-2EB7-475E-8FB8-327D2AA66B63}" type="pres">
      <dgm:prSet presAssocID="{4D6A7648-7E18-48FF-9A59-77421F150C72}" presName="ParentBackground5" presStyleCnt="0"/>
      <dgm:spPr/>
    </dgm:pt>
    <dgm:pt modelId="{D8909048-32F9-4E75-886C-3F57DCB37ED2}" type="pres">
      <dgm:prSet presAssocID="{4D6A7648-7E18-48FF-9A59-77421F150C72}" presName="ParentBackground" presStyleLbl="fgAcc1" presStyleIdx="4" presStyleCnt="9"/>
      <dgm:spPr/>
    </dgm:pt>
    <dgm:pt modelId="{17B26BFB-E7AC-4791-AE35-D8F8073B497A}" type="pres">
      <dgm:prSet presAssocID="{4D6A7648-7E18-48FF-9A59-77421F150C72}" presName="Parent5" presStyleLbl="revTx" presStyleIdx="0" presStyleCnt="0">
        <dgm:presLayoutVars>
          <dgm:chMax val="1"/>
          <dgm:chPref val="1"/>
          <dgm:bulletEnabled val="1"/>
        </dgm:presLayoutVars>
      </dgm:prSet>
      <dgm:spPr/>
    </dgm:pt>
    <dgm:pt modelId="{4990C671-F3ED-4644-9D62-9E67050B8D53}" type="pres">
      <dgm:prSet presAssocID="{6602B524-125B-4B94-88BA-6D015ABA5725}" presName="Accent4" presStyleCnt="0"/>
      <dgm:spPr/>
    </dgm:pt>
    <dgm:pt modelId="{8D2D7A9D-E955-4BB2-B5A3-9D2886F6FA6B}" type="pres">
      <dgm:prSet presAssocID="{6602B524-125B-4B94-88BA-6D015ABA5725}" presName="Accent" presStyleLbl="node1" presStyleIdx="5" presStyleCnt="9"/>
      <dgm:spPr/>
    </dgm:pt>
    <dgm:pt modelId="{786A8580-9EB5-4E0A-9429-4D2B895612FB}" type="pres">
      <dgm:prSet presAssocID="{6602B524-125B-4B94-88BA-6D015ABA5725}" presName="ParentBackground4" presStyleCnt="0"/>
      <dgm:spPr/>
    </dgm:pt>
    <dgm:pt modelId="{7BD11445-825F-49E8-866F-A295A7411F9E}" type="pres">
      <dgm:prSet presAssocID="{6602B524-125B-4B94-88BA-6D015ABA5725}" presName="ParentBackground" presStyleLbl="fgAcc1" presStyleIdx="5" presStyleCnt="9"/>
      <dgm:spPr/>
    </dgm:pt>
    <dgm:pt modelId="{AE2B1CED-C2FB-435F-928F-AE66F1ACC55D}" type="pres">
      <dgm:prSet presAssocID="{6602B524-125B-4B94-88BA-6D015ABA5725}" presName="Parent4" presStyleLbl="revTx" presStyleIdx="0" presStyleCnt="0">
        <dgm:presLayoutVars>
          <dgm:chMax val="1"/>
          <dgm:chPref val="1"/>
          <dgm:bulletEnabled val="1"/>
        </dgm:presLayoutVars>
      </dgm:prSet>
      <dgm:spPr/>
    </dgm:pt>
    <dgm:pt modelId="{C7812AD2-6AC4-46A5-89A3-D91D3327F66A}" type="pres">
      <dgm:prSet presAssocID="{770D4FD5-1DE3-4391-896F-675F59C000AA}" presName="Accent3" presStyleCnt="0"/>
      <dgm:spPr/>
    </dgm:pt>
    <dgm:pt modelId="{A0E88B4A-82D0-420B-925D-B7CBDDE07732}" type="pres">
      <dgm:prSet presAssocID="{770D4FD5-1DE3-4391-896F-675F59C000AA}" presName="Accent" presStyleLbl="node1" presStyleIdx="6" presStyleCnt="9"/>
      <dgm:spPr/>
    </dgm:pt>
    <dgm:pt modelId="{022BFFB0-F20E-4A89-9F27-DCD8C3AADE46}" type="pres">
      <dgm:prSet presAssocID="{770D4FD5-1DE3-4391-896F-675F59C000AA}" presName="ParentBackground3" presStyleCnt="0"/>
      <dgm:spPr/>
    </dgm:pt>
    <dgm:pt modelId="{A31D6B98-94C5-4AF2-A4BB-0E5E7A5D422E}" type="pres">
      <dgm:prSet presAssocID="{770D4FD5-1DE3-4391-896F-675F59C000AA}" presName="ParentBackground" presStyleLbl="fgAcc1" presStyleIdx="6" presStyleCnt="9"/>
      <dgm:spPr/>
    </dgm:pt>
    <dgm:pt modelId="{892C52E5-60AA-4625-87D2-C8150E13465C}" type="pres">
      <dgm:prSet presAssocID="{770D4FD5-1DE3-4391-896F-675F59C000AA}" presName="Parent3" presStyleLbl="revTx" presStyleIdx="0" presStyleCnt="0">
        <dgm:presLayoutVars>
          <dgm:chMax val="1"/>
          <dgm:chPref val="1"/>
          <dgm:bulletEnabled val="1"/>
        </dgm:presLayoutVars>
      </dgm:prSet>
      <dgm:spPr/>
    </dgm:pt>
    <dgm:pt modelId="{02E254E8-E6C9-4A10-A075-27256A136298}" type="pres">
      <dgm:prSet presAssocID="{12333A0C-669D-41CB-A52A-6085329C4A48}" presName="Accent2" presStyleCnt="0"/>
      <dgm:spPr/>
    </dgm:pt>
    <dgm:pt modelId="{AADDE8E5-E4FD-4942-86DA-6E10E6C1A2F7}" type="pres">
      <dgm:prSet presAssocID="{12333A0C-669D-41CB-A52A-6085329C4A48}" presName="Accent" presStyleLbl="node1" presStyleIdx="7" presStyleCnt="9"/>
      <dgm:spPr/>
    </dgm:pt>
    <dgm:pt modelId="{9094654B-644F-4F58-908F-D50887BF43A2}" type="pres">
      <dgm:prSet presAssocID="{12333A0C-669D-41CB-A52A-6085329C4A48}" presName="ParentBackground2" presStyleCnt="0"/>
      <dgm:spPr/>
    </dgm:pt>
    <dgm:pt modelId="{1F6E9D62-BBD0-463D-B544-4429B65D93E5}" type="pres">
      <dgm:prSet presAssocID="{12333A0C-669D-41CB-A52A-6085329C4A48}" presName="ParentBackground" presStyleLbl="fgAcc1" presStyleIdx="7" presStyleCnt="9"/>
      <dgm:spPr/>
    </dgm:pt>
    <dgm:pt modelId="{13EC4AA8-65FC-4001-AF78-1B69BA2B0F53}" type="pres">
      <dgm:prSet presAssocID="{12333A0C-669D-41CB-A52A-6085329C4A48}" presName="Parent2" presStyleLbl="revTx" presStyleIdx="0" presStyleCnt="0">
        <dgm:presLayoutVars>
          <dgm:chMax val="1"/>
          <dgm:chPref val="1"/>
          <dgm:bulletEnabled val="1"/>
        </dgm:presLayoutVars>
      </dgm:prSet>
      <dgm:spPr/>
    </dgm:pt>
    <dgm:pt modelId="{E30009A9-605B-4A6D-A9C6-2930E7448172}" type="pres">
      <dgm:prSet presAssocID="{2D96EB79-872C-4F6F-94FF-0BDF74344384}" presName="Accent1" presStyleCnt="0"/>
      <dgm:spPr/>
    </dgm:pt>
    <dgm:pt modelId="{896365B5-14BE-4479-B830-0B2FA3CB031B}" type="pres">
      <dgm:prSet presAssocID="{2D96EB79-872C-4F6F-94FF-0BDF74344384}" presName="Accent" presStyleLbl="node1" presStyleIdx="8" presStyleCnt="9"/>
      <dgm:spPr/>
    </dgm:pt>
    <dgm:pt modelId="{23E44CAF-6494-466D-BACE-515F3814C320}" type="pres">
      <dgm:prSet presAssocID="{2D96EB79-872C-4F6F-94FF-0BDF74344384}" presName="ParentBackground1" presStyleCnt="0"/>
      <dgm:spPr/>
    </dgm:pt>
    <dgm:pt modelId="{5311A34D-6873-4ADD-90D8-B783C069773F}" type="pres">
      <dgm:prSet presAssocID="{2D96EB79-872C-4F6F-94FF-0BDF74344384}" presName="ParentBackground" presStyleLbl="fgAcc1" presStyleIdx="8" presStyleCnt="9"/>
      <dgm:spPr/>
    </dgm:pt>
    <dgm:pt modelId="{C38329D9-E98B-4652-B582-A217D92856A4}" type="pres">
      <dgm:prSet presAssocID="{2D96EB79-872C-4F6F-94FF-0BDF74344384}" presName="Parent1" presStyleLbl="revTx" presStyleIdx="0" presStyleCnt="0">
        <dgm:presLayoutVars>
          <dgm:chMax val="1"/>
          <dgm:chPref val="1"/>
          <dgm:bulletEnabled val="1"/>
        </dgm:presLayoutVars>
      </dgm:prSet>
      <dgm:spPr/>
    </dgm:pt>
  </dgm:ptLst>
  <dgm:cxnLst>
    <dgm:cxn modelId="{4453EA07-1968-4F22-8917-727C15C4CFC0}" type="presOf" srcId="{57FE0073-0D87-49CC-9C18-F851E9A3B098}" destId="{F4021B97-77F3-4683-9DF0-E07A31CBF52F}" srcOrd="1" destOrd="0" presId="urn:microsoft.com/office/officeart/2011/layout/CircleProcess"/>
    <dgm:cxn modelId="{3CED950D-3F1B-4153-8495-86501BD31EBB}" type="presOf" srcId="{02FF2C65-7B80-42EA-B321-5200C8F667BE}" destId="{647EC55D-4194-4166-ABBA-E42F7D113506}" srcOrd="0" destOrd="0" presId="urn:microsoft.com/office/officeart/2011/layout/CircleProcess"/>
    <dgm:cxn modelId="{04CAD613-C3FF-4933-B7B6-DDC75A83E139}" type="presOf" srcId="{12333A0C-669D-41CB-A52A-6085329C4A48}" destId="{1F6E9D62-BBD0-463D-B544-4429B65D93E5}" srcOrd="0" destOrd="0" presId="urn:microsoft.com/office/officeart/2011/layout/CircleProcess"/>
    <dgm:cxn modelId="{4046373F-AA4D-43D2-83DF-63376775ED6B}" srcId="{CCA5BD33-0D70-4A15-8FA5-7CF18AF11C69}" destId="{02FF2C65-7B80-42EA-B321-5200C8F667BE}" srcOrd="8" destOrd="0" parTransId="{F08F2C9E-7EC1-43D4-A685-918D845EA624}" sibTransId="{D9CF0FE4-C9BB-4AE1-B43B-B1862E0F2F9C}"/>
    <dgm:cxn modelId="{8B3FE75E-02E6-4C7C-8F56-A5F61311DB09}" srcId="{CCA5BD33-0D70-4A15-8FA5-7CF18AF11C69}" destId="{81CF156D-CBCA-4CBF-A524-4B001145D50D}" srcOrd="7" destOrd="0" parTransId="{2CAA375A-0B1C-4B36-963A-829CB127D427}" sibTransId="{48A293A5-5F1A-4974-BD91-92969E57541E}"/>
    <dgm:cxn modelId="{30B93C41-C734-467D-BED0-C0ADE98DAC97}" srcId="{CCA5BD33-0D70-4A15-8FA5-7CF18AF11C69}" destId="{4D6A7648-7E18-48FF-9A59-77421F150C72}" srcOrd="4" destOrd="0" parTransId="{07BB1A74-F98F-4094-9793-90DF56D4AD45}" sibTransId="{1ACAB758-449B-442D-BD0D-837DB8F08818}"/>
    <dgm:cxn modelId="{A4764363-555D-4E1C-B874-4891A722FD6D}" type="presOf" srcId="{81CF156D-CBCA-4CBF-A524-4B001145D50D}" destId="{FABADCF4-C0D5-487E-BCDB-C4AD2BF06DFC}" srcOrd="0" destOrd="0" presId="urn:microsoft.com/office/officeart/2011/layout/CircleProcess"/>
    <dgm:cxn modelId="{91E00E45-CC1F-4376-8BF9-555B14270244}" type="presOf" srcId="{4D6A7648-7E18-48FF-9A59-77421F150C72}" destId="{D8909048-32F9-4E75-886C-3F57DCB37ED2}" srcOrd="0" destOrd="0" presId="urn:microsoft.com/office/officeart/2011/layout/CircleProcess"/>
    <dgm:cxn modelId="{F687EC66-2D7A-4581-911F-FEC08149A9D6}" type="presOf" srcId="{2D96EB79-872C-4F6F-94FF-0BDF74344384}" destId="{5311A34D-6873-4ADD-90D8-B783C069773F}" srcOrd="0" destOrd="0" presId="urn:microsoft.com/office/officeart/2011/layout/CircleProcess"/>
    <dgm:cxn modelId="{B9238F6A-1F31-4E9B-8C42-A3C4E9C4E666}" type="presOf" srcId="{CCA5BD33-0D70-4A15-8FA5-7CF18AF11C69}" destId="{FD246D05-EB06-4582-BA9B-CC9101E1A24B}" srcOrd="0" destOrd="0" presId="urn:microsoft.com/office/officeart/2011/layout/CircleProcess"/>
    <dgm:cxn modelId="{0B28054B-1D30-4D20-8CE0-9CBDB74231F6}" type="presOf" srcId="{770D4FD5-1DE3-4391-896F-675F59C000AA}" destId="{A31D6B98-94C5-4AF2-A4BB-0E5E7A5D422E}" srcOrd="0" destOrd="0" presId="urn:microsoft.com/office/officeart/2011/layout/CircleProcess"/>
    <dgm:cxn modelId="{C5E8A94C-1F0B-4D21-A83A-BC2191639DEA}" type="presOf" srcId="{8F6E1654-6836-49FC-9188-D61CA29769F2}" destId="{657026A8-4987-49FA-87A5-D5D34D319EA5}" srcOrd="1" destOrd="0" presId="urn:microsoft.com/office/officeart/2011/layout/CircleProcess"/>
    <dgm:cxn modelId="{47E1FA4F-9D9D-49C6-B735-EC9A60407490}" type="presOf" srcId="{81CF156D-CBCA-4CBF-A524-4B001145D50D}" destId="{7B56EF1A-C792-4D39-B7BA-A535FBC9BB3B}" srcOrd="1" destOrd="0" presId="urn:microsoft.com/office/officeart/2011/layout/CircleProcess"/>
    <dgm:cxn modelId="{046AD052-D1C2-4937-A252-B38117E14C70}" type="presOf" srcId="{12333A0C-669D-41CB-A52A-6085329C4A48}" destId="{13EC4AA8-65FC-4001-AF78-1B69BA2B0F53}" srcOrd="1" destOrd="0" presId="urn:microsoft.com/office/officeart/2011/layout/CircleProcess"/>
    <dgm:cxn modelId="{9EE39A74-C358-4197-897A-DE447355BD79}" type="presOf" srcId="{6602B524-125B-4B94-88BA-6D015ABA5725}" destId="{7BD11445-825F-49E8-866F-A295A7411F9E}" srcOrd="0" destOrd="0" presId="urn:microsoft.com/office/officeart/2011/layout/CircleProcess"/>
    <dgm:cxn modelId="{31DF7859-09D9-4655-A4F9-8BC0E8AF69C3}" type="presOf" srcId="{4D6A7648-7E18-48FF-9A59-77421F150C72}" destId="{17B26BFB-E7AC-4791-AE35-D8F8073B497A}" srcOrd="1" destOrd="0" presId="urn:microsoft.com/office/officeart/2011/layout/CircleProcess"/>
    <dgm:cxn modelId="{8CBF6091-763E-49DD-9D8B-AFEFFD9D94D8}" type="presOf" srcId="{02FF2C65-7B80-42EA-B321-5200C8F667BE}" destId="{872386C9-6F06-4BF3-B7E8-E33E018FE9B0}" srcOrd="1" destOrd="0" presId="urn:microsoft.com/office/officeart/2011/layout/CircleProcess"/>
    <dgm:cxn modelId="{4ED4B991-EE65-4CC8-8ABE-4BB5849FA63D}" type="presOf" srcId="{8F6E1654-6836-49FC-9188-D61CA29769F2}" destId="{6088BDF8-98A3-43B3-A802-F6B79B3131CE}" srcOrd="0" destOrd="0" presId="urn:microsoft.com/office/officeart/2011/layout/CircleProcess"/>
    <dgm:cxn modelId="{A7F3E696-4D30-43C2-8067-2C700C21F6D9}" srcId="{CCA5BD33-0D70-4A15-8FA5-7CF18AF11C69}" destId="{6602B524-125B-4B94-88BA-6D015ABA5725}" srcOrd="3" destOrd="0" parTransId="{FA2DFF9F-4841-4E63-B343-D6A1A6211BB8}" sibTransId="{56018235-535A-429E-8520-4140EEC5C80D}"/>
    <dgm:cxn modelId="{F614CF9E-B129-42B8-8E39-6B61281FC7E7}" type="presOf" srcId="{2D96EB79-872C-4F6F-94FF-0BDF74344384}" destId="{C38329D9-E98B-4652-B582-A217D92856A4}" srcOrd="1" destOrd="0" presId="urn:microsoft.com/office/officeart/2011/layout/CircleProcess"/>
    <dgm:cxn modelId="{E027A6B0-C8D1-49E7-8ADB-BD49B12F640D}" srcId="{CCA5BD33-0D70-4A15-8FA5-7CF18AF11C69}" destId="{2D96EB79-872C-4F6F-94FF-0BDF74344384}" srcOrd="0" destOrd="0" parTransId="{906F69A1-9BBE-4991-A99A-AD3AFC238CE9}" sibTransId="{C817A8E2-FC56-4A43-8778-77019B229307}"/>
    <dgm:cxn modelId="{FA50BEB2-D08C-4C3D-B661-DA5D6EC474AF}" srcId="{CCA5BD33-0D70-4A15-8FA5-7CF18AF11C69}" destId="{12333A0C-669D-41CB-A52A-6085329C4A48}" srcOrd="1" destOrd="0" parTransId="{18134235-43D5-49B0-8980-F571044E5788}" sibTransId="{7F65693E-BAA3-4E60-A0EA-9C4F00B67561}"/>
    <dgm:cxn modelId="{851907BA-46B5-482D-8DB4-47E5DC2640EE}" srcId="{CCA5BD33-0D70-4A15-8FA5-7CF18AF11C69}" destId="{8F6E1654-6836-49FC-9188-D61CA29769F2}" srcOrd="6" destOrd="0" parTransId="{23B08E2E-A492-46F0-BCF5-0CC2D3D77D48}" sibTransId="{E8E3FC1F-A16F-4880-867B-D4037E8D77DD}"/>
    <dgm:cxn modelId="{64EC19C5-7E6D-4BE1-B987-EC2211909147}" srcId="{CCA5BD33-0D70-4A15-8FA5-7CF18AF11C69}" destId="{770D4FD5-1DE3-4391-896F-675F59C000AA}" srcOrd="2" destOrd="0" parTransId="{13204540-2619-4563-831C-D7EA7A35BF4E}" sibTransId="{790DECA3-6B1C-4302-BB37-8C8FEFC71957}"/>
    <dgm:cxn modelId="{6D3385DF-6642-430E-9A13-4CC47B4BDBE0}" type="presOf" srcId="{6602B524-125B-4B94-88BA-6D015ABA5725}" destId="{AE2B1CED-C2FB-435F-928F-AE66F1ACC55D}" srcOrd="1" destOrd="0" presId="urn:microsoft.com/office/officeart/2011/layout/CircleProcess"/>
    <dgm:cxn modelId="{E1C94FE3-2637-45AE-B450-A3F614F3A678}" type="presOf" srcId="{57FE0073-0D87-49CC-9C18-F851E9A3B098}" destId="{448F32BF-E251-43CE-BA58-D06214E885A4}" srcOrd="0" destOrd="0" presId="urn:microsoft.com/office/officeart/2011/layout/CircleProcess"/>
    <dgm:cxn modelId="{7643C8F2-2718-4484-B30D-FDA9E12277E3}" srcId="{CCA5BD33-0D70-4A15-8FA5-7CF18AF11C69}" destId="{57FE0073-0D87-49CC-9C18-F851E9A3B098}" srcOrd="5" destOrd="0" parTransId="{AE651091-5BFF-4A12-98CD-96DB5A2C8016}" sibTransId="{5549FA5F-9E61-4817-BF2D-C582ABDBBEFF}"/>
    <dgm:cxn modelId="{CD1425FE-1435-458A-8C43-69897B0479CA}" type="presOf" srcId="{770D4FD5-1DE3-4391-896F-675F59C000AA}" destId="{892C52E5-60AA-4625-87D2-C8150E13465C}" srcOrd="1" destOrd="0" presId="urn:microsoft.com/office/officeart/2011/layout/CircleProcess"/>
    <dgm:cxn modelId="{2E72300E-9C45-42A2-8317-D6D7393396CC}" type="presParOf" srcId="{FD246D05-EB06-4582-BA9B-CC9101E1A24B}" destId="{82B7D8B6-A34A-4F77-8DBF-08CD322AE204}" srcOrd="0" destOrd="0" presId="urn:microsoft.com/office/officeart/2011/layout/CircleProcess"/>
    <dgm:cxn modelId="{F7886951-8CF0-4C8B-9414-72C3632EACEC}" type="presParOf" srcId="{82B7D8B6-A34A-4F77-8DBF-08CD322AE204}" destId="{163BBA7A-21B1-4EBB-8A35-E6AAB09D1377}" srcOrd="0" destOrd="0" presId="urn:microsoft.com/office/officeart/2011/layout/CircleProcess"/>
    <dgm:cxn modelId="{911ADB52-F243-40BB-8FD6-300CC75AA164}" type="presParOf" srcId="{FD246D05-EB06-4582-BA9B-CC9101E1A24B}" destId="{B51A7C57-B96E-412E-9148-0FAE990C846F}" srcOrd="1" destOrd="0" presId="urn:microsoft.com/office/officeart/2011/layout/CircleProcess"/>
    <dgm:cxn modelId="{A41B48A4-C88D-49CF-9F20-4AAACEDD7C21}" type="presParOf" srcId="{B51A7C57-B96E-412E-9148-0FAE990C846F}" destId="{647EC55D-4194-4166-ABBA-E42F7D113506}" srcOrd="0" destOrd="0" presId="urn:microsoft.com/office/officeart/2011/layout/CircleProcess"/>
    <dgm:cxn modelId="{DD81BBE3-98B5-4E81-8D14-4D26B74282ED}" type="presParOf" srcId="{FD246D05-EB06-4582-BA9B-CC9101E1A24B}" destId="{872386C9-6F06-4BF3-B7E8-E33E018FE9B0}" srcOrd="2" destOrd="0" presId="urn:microsoft.com/office/officeart/2011/layout/CircleProcess"/>
    <dgm:cxn modelId="{9FDE2D33-AA86-4ACC-A919-9899596BF49B}" type="presParOf" srcId="{FD246D05-EB06-4582-BA9B-CC9101E1A24B}" destId="{DF4A80C4-E79E-4E97-998D-F49482A208B1}" srcOrd="3" destOrd="0" presId="urn:microsoft.com/office/officeart/2011/layout/CircleProcess"/>
    <dgm:cxn modelId="{EE096C29-6F0E-4942-BD27-FFD3159B6FD5}" type="presParOf" srcId="{DF4A80C4-E79E-4E97-998D-F49482A208B1}" destId="{EB216E84-657A-414B-85A3-22656BAF111B}" srcOrd="0" destOrd="0" presId="urn:microsoft.com/office/officeart/2011/layout/CircleProcess"/>
    <dgm:cxn modelId="{BC2831FE-29FF-41CF-B93C-D8CC8016BA86}" type="presParOf" srcId="{FD246D05-EB06-4582-BA9B-CC9101E1A24B}" destId="{86648DA5-6022-48FC-A7AC-28F82DD73DC0}" srcOrd="4" destOrd="0" presId="urn:microsoft.com/office/officeart/2011/layout/CircleProcess"/>
    <dgm:cxn modelId="{851747E7-B00C-4DB2-957E-9E5B356B5A71}" type="presParOf" srcId="{86648DA5-6022-48FC-A7AC-28F82DD73DC0}" destId="{FABADCF4-C0D5-487E-BCDB-C4AD2BF06DFC}" srcOrd="0" destOrd="0" presId="urn:microsoft.com/office/officeart/2011/layout/CircleProcess"/>
    <dgm:cxn modelId="{BE712538-4780-4622-9A31-1CADA70D2216}" type="presParOf" srcId="{FD246D05-EB06-4582-BA9B-CC9101E1A24B}" destId="{7B56EF1A-C792-4D39-B7BA-A535FBC9BB3B}" srcOrd="5" destOrd="0" presId="urn:microsoft.com/office/officeart/2011/layout/CircleProcess"/>
    <dgm:cxn modelId="{32AE7C55-34C3-4E12-B003-5A5C1E36F56C}" type="presParOf" srcId="{FD246D05-EB06-4582-BA9B-CC9101E1A24B}" destId="{EEF71798-B889-459A-97BB-1CB54F720074}" srcOrd="6" destOrd="0" presId="urn:microsoft.com/office/officeart/2011/layout/CircleProcess"/>
    <dgm:cxn modelId="{16684D07-A3CD-491B-B28E-291245CC8512}" type="presParOf" srcId="{EEF71798-B889-459A-97BB-1CB54F720074}" destId="{5E43C491-AD1D-41BF-8412-A813F21A38EE}" srcOrd="0" destOrd="0" presId="urn:microsoft.com/office/officeart/2011/layout/CircleProcess"/>
    <dgm:cxn modelId="{A389525A-928E-4664-96D1-C7FE9EB74A7A}" type="presParOf" srcId="{FD246D05-EB06-4582-BA9B-CC9101E1A24B}" destId="{5CD03E29-04EF-4E97-8BAB-3D8ACACF4F69}" srcOrd="7" destOrd="0" presId="urn:microsoft.com/office/officeart/2011/layout/CircleProcess"/>
    <dgm:cxn modelId="{38127BA3-7DA8-4DAA-B821-E31F7AC4934B}" type="presParOf" srcId="{5CD03E29-04EF-4E97-8BAB-3D8ACACF4F69}" destId="{6088BDF8-98A3-43B3-A802-F6B79B3131CE}" srcOrd="0" destOrd="0" presId="urn:microsoft.com/office/officeart/2011/layout/CircleProcess"/>
    <dgm:cxn modelId="{B3F4DEA1-C608-4CF3-A467-46F1D418F33C}" type="presParOf" srcId="{FD246D05-EB06-4582-BA9B-CC9101E1A24B}" destId="{657026A8-4987-49FA-87A5-D5D34D319EA5}" srcOrd="8" destOrd="0" presId="urn:microsoft.com/office/officeart/2011/layout/CircleProcess"/>
    <dgm:cxn modelId="{7DE47CD6-5F85-4EF0-B267-D055FFFF8342}" type="presParOf" srcId="{FD246D05-EB06-4582-BA9B-CC9101E1A24B}" destId="{931F5EF5-1F74-4602-A8CD-FD44B6DE7CFE}" srcOrd="9" destOrd="0" presId="urn:microsoft.com/office/officeart/2011/layout/CircleProcess"/>
    <dgm:cxn modelId="{42E39E99-27A5-4646-9482-81C50DB2AA69}" type="presParOf" srcId="{931F5EF5-1F74-4602-A8CD-FD44B6DE7CFE}" destId="{F4B278F1-6C00-4AAB-835D-03F55381840B}" srcOrd="0" destOrd="0" presId="urn:microsoft.com/office/officeart/2011/layout/CircleProcess"/>
    <dgm:cxn modelId="{60C24AB0-2937-44E6-9F1C-23CCFE770868}" type="presParOf" srcId="{FD246D05-EB06-4582-BA9B-CC9101E1A24B}" destId="{D3FBFB01-6311-4C58-B7A5-4EA70376F90E}" srcOrd="10" destOrd="0" presId="urn:microsoft.com/office/officeart/2011/layout/CircleProcess"/>
    <dgm:cxn modelId="{0BD6C971-F1CC-44C7-9127-56D68AF3270A}" type="presParOf" srcId="{D3FBFB01-6311-4C58-B7A5-4EA70376F90E}" destId="{448F32BF-E251-43CE-BA58-D06214E885A4}" srcOrd="0" destOrd="0" presId="urn:microsoft.com/office/officeart/2011/layout/CircleProcess"/>
    <dgm:cxn modelId="{55B79D9D-E5E0-4E62-8E1D-59436A41983C}" type="presParOf" srcId="{FD246D05-EB06-4582-BA9B-CC9101E1A24B}" destId="{F4021B97-77F3-4683-9DF0-E07A31CBF52F}" srcOrd="11" destOrd="0" presId="urn:microsoft.com/office/officeart/2011/layout/CircleProcess"/>
    <dgm:cxn modelId="{17B67FE1-0DAF-48A4-986B-8112C0F23025}" type="presParOf" srcId="{FD246D05-EB06-4582-BA9B-CC9101E1A24B}" destId="{5089BF6E-667B-411E-A0DC-DF3269DA773F}" srcOrd="12" destOrd="0" presId="urn:microsoft.com/office/officeart/2011/layout/CircleProcess"/>
    <dgm:cxn modelId="{32D0D300-46D6-438D-924F-81DEF29193E6}" type="presParOf" srcId="{5089BF6E-667B-411E-A0DC-DF3269DA773F}" destId="{DDED353F-1552-4490-AC0D-9DEF658998E0}" srcOrd="0" destOrd="0" presId="urn:microsoft.com/office/officeart/2011/layout/CircleProcess"/>
    <dgm:cxn modelId="{08A0C1CB-8A7F-4FA2-AEF8-B1A04A03D6A4}" type="presParOf" srcId="{FD246D05-EB06-4582-BA9B-CC9101E1A24B}" destId="{404CA857-2EB7-475E-8FB8-327D2AA66B63}" srcOrd="13" destOrd="0" presId="urn:microsoft.com/office/officeart/2011/layout/CircleProcess"/>
    <dgm:cxn modelId="{9BBECF89-7A28-422D-82F7-03179DDA8614}" type="presParOf" srcId="{404CA857-2EB7-475E-8FB8-327D2AA66B63}" destId="{D8909048-32F9-4E75-886C-3F57DCB37ED2}" srcOrd="0" destOrd="0" presId="urn:microsoft.com/office/officeart/2011/layout/CircleProcess"/>
    <dgm:cxn modelId="{3E593DDE-FA95-4E34-A2D8-444E587E0276}" type="presParOf" srcId="{FD246D05-EB06-4582-BA9B-CC9101E1A24B}" destId="{17B26BFB-E7AC-4791-AE35-D8F8073B497A}" srcOrd="14" destOrd="0" presId="urn:microsoft.com/office/officeart/2011/layout/CircleProcess"/>
    <dgm:cxn modelId="{0B207193-463A-43A1-A64A-A937961E9AC8}" type="presParOf" srcId="{FD246D05-EB06-4582-BA9B-CC9101E1A24B}" destId="{4990C671-F3ED-4644-9D62-9E67050B8D53}" srcOrd="15" destOrd="0" presId="urn:microsoft.com/office/officeart/2011/layout/CircleProcess"/>
    <dgm:cxn modelId="{07C6DF61-CC76-4498-9C10-206375A3D910}" type="presParOf" srcId="{4990C671-F3ED-4644-9D62-9E67050B8D53}" destId="{8D2D7A9D-E955-4BB2-B5A3-9D2886F6FA6B}" srcOrd="0" destOrd="0" presId="urn:microsoft.com/office/officeart/2011/layout/CircleProcess"/>
    <dgm:cxn modelId="{C1DAD701-989F-4EE6-9AAF-869011C62A65}" type="presParOf" srcId="{FD246D05-EB06-4582-BA9B-CC9101E1A24B}" destId="{786A8580-9EB5-4E0A-9429-4D2B895612FB}" srcOrd="16" destOrd="0" presId="urn:microsoft.com/office/officeart/2011/layout/CircleProcess"/>
    <dgm:cxn modelId="{BD05084C-8233-4C0F-A804-90A413DD773C}" type="presParOf" srcId="{786A8580-9EB5-4E0A-9429-4D2B895612FB}" destId="{7BD11445-825F-49E8-866F-A295A7411F9E}" srcOrd="0" destOrd="0" presId="urn:microsoft.com/office/officeart/2011/layout/CircleProcess"/>
    <dgm:cxn modelId="{983F8F03-35D5-4B7D-A672-93199FC42DB3}" type="presParOf" srcId="{FD246D05-EB06-4582-BA9B-CC9101E1A24B}" destId="{AE2B1CED-C2FB-435F-928F-AE66F1ACC55D}" srcOrd="17" destOrd="0" presId="urn:microsoft.com/office/officeart/2011/layout/CircleProcess"/>
    <dgm:cxn modelId="{2441E550-D0C6-49F3-8442-5816A93AF8F1}" type="presParOf" srcId="{FD246D05-EB06-4582-BA9B-CC9101E1A24B}" destId="{C7812AD2-6AC4-46A5-89A3-D91D3327F66A}" srcOrd="18" destOrd="0" presId="urn:microsoft.com/office/officeart/2011/layout/CircleProcess"/>
    <dgm:cxn modelId="{815C84A3-5A66-4AB9-9D86-81F14B04E1C1}" type="presParOf" srcId="{C7812AD2-6AC4-46A5-89A3-D91D3327F66A}" destId="{A0E88B4A-82D0-420B-925D-B7CBDDE07732}" srcOrd="0" destOrd="0" presId="urn:microsoft.com/office/officeart/2011/layout/CircleProcess"/>
    <dgm:cxn modelId="{90166A82-2B9F-4001-8536-4EEB9FC3FD51}" type="presParOf" srcId="{FD246D05-EB06-4582-BA9B-CC9101E1A24B}" destId="{022BFFB0-F20E-4A89-9F27-DCD8C3AADE46}" srcOrd="19" destOrd="0" presId="urn:microsoft.com/office/officeart/2011/layout/CircleProcess"/>
    <dgm:cxn modelId="{2F99E357-2A8E-44D7-9514-93B9DD824A8D}" type="presParOf" srcId="{022BFFB0-F20E-4A89-9F27-DCD8C3AADE46}" destId="{A31D6B98-94C5-4AF2-A4BB-0E5E7A5D422E}" srcOrd="0" destOrd="0" presId="urn:microsoft.com/office/officeart/2011/layout/CircleProcess"/>
    <dgm:cxn modelId="{D34C19A1-9E65-407E-8E4B-630BEC009945}" type="presParOf" srcId="{FD246D05-EB06-4582-BA9B-CC9101E1A24B}" destId="{892C52E5-60AA-4625-87D2-C8150E13465C}" srcOrd="20" destOrd="0" presId="urn:microsoft.com/office/officeart/2011/layout/CircleProcess"/>
    <dgm:cxn modelId="{5B27C445-31C1-42FF-8CB5-69A4554D6D2A}" type="presParOf" srcId="{FD246D05-EB06-4582-BA9B-CC9101E1A24B}" destId="{02E254E8-E6C9-4A10-A075-27256A136298}" srcOrd="21" destOrd="0" presId="urn:microsoft.com/office/officeart/2011/layout/CircleProcess"/>
    <dgm:cxn modelId="{4B2BB8EE-43C1-4721-ADEA-FC0062588D15}" type="presParOf" srcId="{02E254E8-E6C9-4A10-A075-27256A136298}" destId="{AADDE8E5-E4FD-4942-86DA-6E10E6C1A2F7}" srcOrd="0" destOrd="0" presId="urn:microsoft.com/office/officeart/2011/layout/CircleProcess"/>
    <dgm:cxn modelId="{034E8CD3-0765-40E7-AD9D-097EB9848201}" type="presParOf" srcId="{FD246D05-EB06-4582-BA9B-CC9101E1A24B}" destId="{9094654B-644F-4F58-908F-D50887BF43A2}" srcOrd="22" destOrd="0" presId="urn:microsoft.com/office/officeart/2011/layout/CircleProcess"/>
    <dgm:cxn modelId="{1D02E405-06B0-446D-B968-284D08C3AD7F}" type="presParOf" srcId="{9094654B-644F-4F58-908F-D50887BF43A2}" destId="{1F6E9D62-BBD0-463D-B544-4429B65D93E5}" srcOrd="0" destOrd="0" presId="urn:microsoft.com/office/officeart/2011/layout/CircleProcess"/>
    <dgm:cxn modelId="{7A1F0856-45B8-45D4-BA64-08C831C17511}" type="presParOf" srcId="{FD246D05-EB06-4582-BA9B-CC9101E1A24B}" destId="{13EC4AA8-65FC-4001-AF78-1B69BA2B0F53}" srcOrd="23" destOrd="0" presId="urn:microsoft.com/office/officeart/2011/layout/CircleProcess"/>
    <dgm:cxn modelId="{B5E4FDC0-B006-4BF1-B7BE-2A4B4FB19387}" type="presParOf" srcId="{FD246D05-EB06-4582-BA9B-CC9101E1A24B}" destId="{E30009A9-605B-4A6D-A9C6-2930E7448172}" srcOrd="24" destOrd="0" presId="urn:microsoft.com/office/officeart/2011/layout/CircleProcess"/>
    <dgm:cxn modelId="{052DAA84-6833-4891-B8C1-01F19E422975}" type="presParOf" srcId="{E30009A9-605B-4A6D-A9C6-2930E7448172}" destId="{896365B5-14BE-4479-B830-0B2FA3CB031B}" srcOrd="0" destOrd="0" presId="urn:microsoft.com/office/officeart/2011/layout/CircleProcess"/>
    <dgm:cxn modelId="{3FA7CD9C-00EF-4716-8C48-4E1B3AA690CC}" type="presParOf" srcId="{FD246D05-EB06-4582-BA9B-CC9101E1A24B}" destId="{23E44CAF-6494-466D-BACE-515F3814C320}" srcOrd="25" destOrd="0" presId="urn:microsoft.com/office/officeart/2011/layout/CircleProcess"/>
    <dgm:cxn modelId="{8FB81BB9-CA1B-41E3-A32D-7968B238D00D}" type="presParOf" srcId="{23E44CAF-6494-466D-BACE-515F3814C320}" destId="{5311A34D-6873-4ADD-90D8-B783C069773F}" srcOrd="0" destOrd="0" presId="urn:microsoft.com/office/officeart/2011/layout/CircleProcess"/>
    <dgm:cxn modelId="{2AE48841-CC1C-4175-8F5C-2CB659FEDD8A}" type="presParOf" srcId="{FD246D05-EB06-4582-BA9B-CC9101E1A24B}" destId="{C38329D9-E98B-4652-B582-A217D92856A4}" srcOrd="26"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8F6C6C-EA94-431C-B25D-70C23E847AD3}" type="doc">
      <dgm:prSet loTypeId="urn:microsoft.com/office/officeart/2005/8/layout/vList5" loCatId="list" qsTypeId="urn:microsoft.com/office/officeart/2005/8/quickstyle/simple5" qsCatId="simple" csTypeId="urn:microsoft.com/office/officeart/2005/8/colors/accent1_2" csCatId="accent1" phldr="1"/>
      <dgm:spPr/>
      <dgm:t>
        <a:bodyPr/>
        <a:lstStyle/>
        <a:p>
          <a:endParaRPr lang="en-US"/>
        </a:p>
      </dgm:t>
    </dgm:pt>
    <dgm:pt modelId="{846B5CD6-3C0F-45AB-AD55-9B76E23AC87E}">
      <dgm:prSet phldrT="[Text]"/>
      <dgm:spPr/>
      <dgm:t>
        <a:bodyPr/>
        <a:lstStyle/>
        <a:p>
          <a:r>
            <a:rPr lang="en-US" dirty="0"/>
            <a:t>Modem</a:t>
          </a:r>
        </a:p>
      </dgm:t>
    </dgm:pt>
    <dgm:pt modelId="{ADA839D4-EE68-45B4-AE60-AD035AB4870A}" type="parTrans" cxnId="{B6335AF1-CFB9-4B09-A83F-0D28F7B6BB77}">
      <dgm:prSet/>
      <dgm:spPr/>
      <dgm:t>
        <a:bodyPr/>
        <a:lstStyle/>
        <a:p>
          <a:endParaRPr lang="en-US"/>
        </a:p>
      </dgm:t>
    </dgm:pt>
    <dgm:pt modelId="{0AA62F1B-4D28-4E20-A57C-016FAD79B69D}" type="sibTrans" cxnId="{B6335AF1-CFB9-4B09-A83F-0D28F7B6BB77}">
      <dgm:prSet/>
      <dgm:spPr/>
      <dgm:t>
        <a:bodyPr/>
        <a:lstStyle/>
        <a:p>
          <a:endParaRPr lang="en-US"/>
        </a:p>
      </dgm:t>
    </dgm:pt>
    <dgm:pt modelId="{07A323EC-FA07-4334-B03E-BE52CC19DE10}">
      <dgm:prSet phldrT="[Text]"/>
      <dgm:spPr/>
      <dgm:t>
        <a:bodyPr/>
        <a:lstStyle/>
        <a:p>
          <a:r>
            <a:rPr lang="en-US" dirty="0"/>
            <a:t>Service Layer</a:t>
          </a:r>
        </a:p>
      </dgm:t>
    </dgm:pt>
    <dgm:pt modelId="{D8FAEC04-404F-4F05-B78B-AD92DB523E11}" type="parTrans" cxnId="{D59469A6-63F6-45A2-81F5-224494300929}">
      <dgm:prSet/>
      <dgm:spPr/>
      <dgm:t>
        <a:bodyPr/>
        <a:lstStyle/>
        <a:p>
          <a:endParaRPr lang="en-US"/>
        </a:p>
      </dgm:t>
    </dgm:pt>
    <dgm:pt modelId="{F3935D93-CB1A-478B-821D-2CD10C05B185}" type="sibTrans" cxnId="{D59469A6-63F6-45A2-81F5-224494300929}">
      <dgm:prSet/>
      <dgm:spPr/>
      <dgm:t>
        <a:bodyPr/>
        <a:lstStyle/>
        <a:p>
          <a:endParaRPr lang="en-US"/>
        </a:p>
      </dgm:t>
    </dgm:pt>
    <dgm:pt modelId="{7EE0BE32-591F-4D46-A300-88090AD87B4D}">
      <dgm:prSet phldrT="[Text]"/>
      <dgm:spPr/>
      <dgm:t>
        <a:bodyPr/>
        <a:lstStyle/>
        <a:p>
          <a:r>
            <a:rPr lang="en-US"/>
            <a:t>Feature </a:t>
          </a:r>
          <a:r>
            <a:rPr lang="en-US" dirty="0"/>
            <a:t>complete with Rel-19</a:t>
          </a:r>
        </a:p>
      </dgm:t>
    </dgm:pt>
    <dgm:pt modelId="{9584487E-EDFF-4295-9846-264E80F75BFA}" type="parTrans" cxnId="{C744B815-8F7D-4ADF-8C1D-B8DBB54A117F}">
      <dgm:prSet/>
      <dgm:spPr/>
      <dgm:t>
        <a:bodyPr/>
        <a:lstStyle/>
        <a:p>
          <a:endParaRPr lang="en-US"/>
        </a:p>
      </dgm:t>
    </dgm:pt>
    <dgm:pt modelId="{502D05F0-C9DD-469B-8B73-B5171E319C88}" type="sibTrans" cxnId="{C744B815-8F7D-4ADF-8C1D-B8DBB54A117F}">
      <dgm:prSet/>
      <dgm:spPr/>
      <dgm:t>
        <a:bodyPr/>
        <a:lstStyle/>
        <a:p>
          <a:endParaRPr lang="en-US"/>
        </a:p>
      </dgm:t>
    </dgm:pt>
    <dgm:pt modelId="{48E6D4EE-5EC6-449A-947D-2EF4F7053E6C}">
      <dgm:prSet phldrT="[Text]"/>
      <dgm:spPr/>
      <dgm:t>
        <a:bodyPr/>
        <a:lstStyle/>
        <a:p>
          <a:r>
            <a:rPr lang="en-US" dirty="0"/>
            <a:t>Profiling</a:t>
          </a:r>
        </a:p>
      </dgm:t>
    </dgm:pt>
    <dgm:pt modelId="{8AB39B81-1E9D-4575-83F0-71AE7376357E}" type="parTrans" cxnId="{92C29569-5882-4800-B886-D7F2968374D1}">
      <dgm:prSet/>
      <dgm:spPr/>
      <dgm:t>
        <a:bodyPr/>
        <a:lstStyle/>
        <a:p>
          <a:endParaRPr lang="en-US"/>
        </a:p>
      </dgm:t>
    </dgm:pt>
    <dgm:pt modelId="{340ADC44-BC36-4797-B181-DC74EF1F9923}" type="sibTrans" cxnId="{92C29569-5882-4800-B886-D7F2968374D1}">
      <dgm:prSet/>
      <dgm:spPr/>
      <dgm:t>
        <a:bodyPr/>
        <a:lstStyle/>
        <a:p>
          <a:endParaRPr lang="en-US"/>
        </a:p>
      </dgm:t>
    </dgm:pt>
    <dgm:pt modelId="{8F29D4A4-0214-4873-9CF8-EFD7265D96B5}">
      <dgm:prSet phldrT="[Text]"/>
      <dgm:spPr/>
      <dgm:t>
        <a:bodyPr/>
        <a:lstStyle/>
        <a:p>
          <a:r>
            <a:rPr lang="en-US" dirty="0"/>
            <a:t>Launch Profile stabilizing</a:t>
          </a:r>
        </a:p>
      </dgm:t>
    </dgm:pt>
    <dgm:pt modelId="{07C54266-ADCC-4AE9-90D0-BE451447EBDD}" type="parTrans" cxnId="{C9ED9BC2-4D2E-4046-BD01-E383E72AA6F0}">
      <dgm:prSet/>
      <dgm:spPr/>
      <dgm:t>
        <a:bodyPr/>
        <a:lstStyle/>
        <a:p>
          <a:endParaRPr lang="en-US"/>
        </a:p>
      </dgm:t>
    </dgm:pt>
    <dgm:pt modelId="{38CA6815-972B-404E-AA0C-CE8A869F1D62}" type="sibTrans" cxnId="{C9ED9BC2-4D2E-4046-BD01-E383E72AA6F0}">
      <dgm:prSet/>
      <dgm:spPr/>
      <dgm:t>
        <a:bodyPr/>
        <a:lstStyle/>
        <a:p>
          <a:endParaRPr lang="en-US"/>
        </a:p>
      </dgm:t>
    </dgm:pt>
    <dgm:pt modelId="{04189DB2-1C33-489D-A75D-F7FBE7A08F10}">
      <dgm:prSet phldrT="[Text]"/>
      <dgm:spPr/>
      <dgm:t>
        <a:bodyPr/>
        <a:lstStyle/>
        <a:p>
          <a:r>
            <a:rPr lang="en-US" dirty="0"/>
            <a:t>Middleware and APIs specified</a:t>
          </a:r>
        </a:p>
      </dgm:t>
    </dgm:pt>
    <dgm:pt modelId="{91D16994-BA96-4C47-BAC4-1BA3C87ACAB0}" type="parTrans" cxnId="{322ED39E-6AA7-4C7D-8405-5A9CDC211486}">
      <dgm:prSet/>
      <dgm:spPr/>
      <dgm:t>
        <a:bodyPr/>
        <a:lstStyle/>
        <a:p>
          <a:endParaRPr lang="en-US"/>
        </a:p>
      </dgm:t>
    </dgm:pt>
    <dgm:pt modelId="{80C43798-311D-47B8-B618-C6B7C48828D7}" type="sibTrans" cxnId="{322ED39E-6AA7-4C7D-8405-5A9CDC211486}">
      <dgm:prSet/>
      <dgm:spPr/>
      <dgm:t>
        <a:bodyPr/>
        <a:lstStyle/>
        <a:p>
          <a:endParaRPr lang="en-US"/>
        </a:p>
      </dgm:t>
    </dgm:pt>
    <dgm:pt modelId="{8FFAD1B6-2884-41D8-AA14-B355AE18FCDB}">
      <dgm:prSet phldrT="[Text]"/>
      <dgm:spPr/>
      <dgm:t>
        <a:bodyPr/>
        <a:lstStyle/>
        <a:p>
          <a:r>
            <a:rPr lang="en-US" dirty="0"/>
            <a:t>Testing and Interop</a:t>
          </a:r>
        </a:p>
      </dgm:t>
    </dgm:pt>
    <dgm:pt modelId="{0A8162F1-D73E-4300-BF4B-2527AA44F1D5}" type="parTrans" cxnId="{1C97044D-177F-4AAD-B683-C2B014BFE440}">
      <dgm:prSet/>
      <dgm:spPr/>
      <dgm:t>
        <a:bodyPr/>
        <a:lstStyle/>
        <a:p>
          <a:endParaRPr lang="en-US"/>
        </a:p>
      </dgm:t>
    </dgm:pt>
    <dgm:pt modelId="{53D7B702-6413-4298-87A6-184EFCB21AEB}" type="sibTrans" cxnId="{1C97044D-177F-4AAD-B683-C2B014BFE440}">
      <dgm:prSet/>
      <dgm:spPr/>
      <dgm:t>
        <a:bodyPr/>
        <a:lstStyle/>
        <a:p>
          <a:endParaRPr lang="en-US"/>
        </a:p>
      </dgm:t>
    </dgm:pt>
    <dgm:pt modelId="{29D01F6B-39D5-4B04-9A8E-4D30CCE28BC4}">
      <dgm:prSet phldrT="[Text]"/>
      <dgm:spPr/>
      <dgm:t>
        <a:bodyPr/>
        <a:lstStyle/>
        <a:p>
          <a:r>
            <a:rPr lang="en-US" dirty="0"/>
            <a:t>Network Interop – First successful </a:t>
          </a:r>
          <a:r>
            <a:rPr lang="en-US" dirty="0" err="1"/>
            <a:t>plugfest</a:t>
          </a:r>
          <a:endParaRPr lang="en-US" dirty="0"/>
        </a:p>
      </dgm:t>
    </dgm:pt>
    <dgm:pt modelId="{399F4EBE-EF00-4EF9-9B53-9983BCA56C9E}" type="parTrans" cxnId="{DA0C90EE-EA9F-4900-B13E-CA9CCE328EA3}">
      <dgm:prSet/>
      <dgm:spPr/>
      <dgm:t>
        <a:bodyPr/>
        <a:lstStyle/>
        <a:p>
          <a:endParaRPr lang="en-US"/>
        </a:p>
      </dgm:t>
    </dgm:pt>
    <dgm:pt modelId="{290C4FD9-E3DA-4F6F-BFD3-D797048D7ACE}" type="sibTrans" cxnId="{DA0C90EE-EA9F-4900-B13E-CA9CCE328EA3}">
      <dgm:prSet/>
      <dgm:spPr/>
      <dgm:t>
        <a:bodyPr/>
        <a:lstStyle/>
        <a:p>
          <a:endParaRPr lang="en-US"/>
        </a:p>
      </dgm:t>
    </dgm:pt>
    <dgm:pt modelId="{28CD1D98-8B4D-4D90-A389-A2F32A507962}">
      <dgm:prSet phldrT="[Text]"/>
      <dgm:spPr/>
      <dgm:t>
        <a:bodyPr/>
        <a:lstStyle/>
        <a:p>
          <a:r>
            <a:rPr lang="en-US" dirty="0"/>
            <a:t>Device Interop (5G-MAG) in planning</a:t>
          </a:r>
        </a:p>
      </dgm:t>
    </dgm:pt>
    <dgm:pt modelId="{23AF382E-DD24-4E2C-8F6B-E210C6BF6D6A}" type="parTrans" cxnId="{9EACA0CC-D303-4D67-89BB-EF18CC68377A}">
      <dgm:prSet/>
      <dgm:spPr/>
      <dgm:t>
        <a:bodyPr/>
        <a:lstStyle/>
        <a:p>
          <a:endParaRPr lang="en-US"/>
        </a:p>
      </dgm:t>
    </dgm:pt>
    <dgm:pt modelId="{7923B6D8-D7BF-464C-B4C0-F5F661A2BACE}" type="sibTrans" cxnId="{9EACA0CC-D303-4D67-89BB-EF18CC68377A}">
      <dgm:prSet/>
      <dgm:spPr/>
      <dgm:t>
        <a:bodyPr/>
        <a:lstStyle/>
        <a:p>
          <a:endParaRPr lang="en-US"/>
        </a:p>
      </dgm:t>
    </dgm:pt>
    <dgm:pt modelId="{B54F7F9E-52F0-4C9A-B360-F5627C7DC086}">
      <dgm:prSet phldrT="[Text]"/>
      <dgm:spPr/>
      <dgm:t>
        <a:bodyPr/>
        <a:lstStyle/>
        <a:p>
          <a:r>
            <a:rPr lang="en-US" dirty="0"/>
            <a:t>Re-use of existing service layers and apps</a:t>
          </a:r>
        </a:p>
      </dgm:t>
    </dgm:pt>
    <dgm:pt modelId="{CEECAE8A-5FC2-4FEE-AD03-FF459F12C7FA}" type="sibTrans" cxnId="{3C04EC0D-839F-43D1-96B7-F1C1C915041E}">
      <dgm:prSet/>
      <dgm:spPr/>
      <dgm:t>
        <a:bodyPr/>
        <a:lstStyle/>
        <a:p>
          <a:endParaRPr lang="en-US"/>
        </a:p>
      </dgm:t>
    </dgm:pt>
    <dgm:pt modelId="{D222112E-18DF-4D4D-93CE-A4E3B14BE739}" type="parTrans" cxnId="{3C04EC0D-839F-43D1-96B7-F1C1C915041E}">
      <dgm:prSet/>
      <dgm:spPr/>
      <dgm:t>
        <a:bodyPr/>
        <a:lstStyle/>
        <a:p>
          <a:endParaRPr lang="en-US"/>
        </a:p>
      </dgm:t>
    </dgm:pt>
    <dgm:pt modelId="{29C74D7C-21CB-40BA-AF02-E6D20A03FE73}">
      <dgm:prSet phldrT="[Text]"/>
      <dgm:spPr/>
      <dgm:t>
        <a:bodyPr/>
        <a:lstStyle/>
        <a:p>
          <a:r>
            <a:rPr lang="de-DE" dirty="0"/>
            <a:t>ETSI TS 103 720 v1.3.1 </a:t>
          </a:r>
          <a:r>
            <a:rPr lang="de-DE" dirty="0" err="1"/>
            <a:t>expected</a:t>
          </a:r>
          <a:r>
            <a:rPr lang="de-DE" dirty="0"/>
            <a:t> by Q4/2026</a:t>
          </a:r>
          <a:endParaRPr lang="en-US" dirty="0"/>
        </a:p>
      </dgm:t>
    </dgm:pt>
    <dgm:pt modelId="{E57EDD2A-05E3-4877-AC20-DA86550436BE}" type="parTrans" cxnId="{67A813A3-FD5F-4A8B-A8D6-09B487F36E65}">
      <dgm:prSet/>
      <dgm:spPr/>
      <dgm:t>
        <a:bodyPr/>
        <a:lstStyle/>
        <a:p>
          <a:endParaRPr lang="en-US"/>
        </a:p>
      </dgm:t>
    </dgm:pt>
    <dgm:pt modelId="{4D9EF69A-17E1-4A83-8565-59FD0C12BCB1}" type="sibTrans" cxnId="{67A813A3-FD5F-4A8B-A8D6-09B487F36E65}">
      <dgm:prSet/>
      <dgm:spPr/>
      <dgm:t>
        <a:bodyPr/>
        <a:lstStyle/>
        <a:p>
          <a:endParaRPr lang="en-US"/>
        </a:p>
      </dgm:t>
    </dgm:pt>
    <dgm:pt modelId="{BD6A8295-EDFE-4D86-A73D-77C140CF4E70}" type="pres">
      <dgm:prSet presAssocID="{DC8F6C6C-EA94-431C-B25D-70C23E847AD3}" presName="Name0" presStyleCnt="0">
        <dgm:presLayoutVars>
          <dgm:dir/>
          <dgm:animLvl val="lvl"/>
          <dgm:resizeHandles val="exact"/>
        </dgm:presLayoutVars>
      </dgm:prSet>
      <dgm:spPr/>
    </dgm:pt>
    <dgm:pt modelId="{F4A53F14-A1F7-482F-8539-3F952611CC8D}" type="pres">
      <dgm:prSet presAssocID="{846B5CD6-3C0F-45AB-AD55-9B76E23AC87E}" presName="linNode" presStyleCnt="0"/>
      <dgm:spPr/>
    </dgm:pt>
    <dgm:pt modelId="{0198165E-6B03-45F7-BF22-FE61B2138AA7}" type="pres">
      <dgm:prSet presAssocID="{846B5CD6-3C0F-45AB-AD55-9B76E23AC87E}" presName="parentText" presStyleLbl="node1" presStyleIdx="0" presStyleCnt="4">
        <dgm:presLayoutVars>
          <dgm:chMax val="1"/>
          <dgm:bulletEnabled val="1"/>
        </dgm:presLayoutVars>
      </dgm:prSet>
      <dgm:spPr/>
    </dgm:pt>
    <dgm:pt modelId="{23749EEB-B6EE-43F5-9C0A-2585C334408D}" type="pres">
      <dgm:prSet presAssocID="{846B5CD6-3C0F-45AB-AD55-9B76E23AC87E}" presName="descendantText" presStyleLbl="alignAccFollowNode1" presStyleIdx="0" presStyleCnt="4">
        <dgm:presLayoutVars>
          <dgm:bulletEnabled val="1"/>
        </dgm:presLayoutVars>
      </dgm:prSet>
      <dgm:spPr/>
    </dgm:pt>
    <dgm:pt modelId="{E0D09681-8C5C-455E-8690-24EA3F83C0D4}" type="pres">
      <dgm:prSet presAssocID="{0AA62F1B-4D28-4E20-A57C-016FAD79B69D}" presName="sp" presStyleCnt="0"/>
      <dgm:spPr/>
    </dgm:pt>
    <dgm:pt modelId="{D18FCBB8-9DD0-4519-8AA1-E642F0B4075E}" type="pres">
      <dgm:prSet presAssocID="{07A323EC-FA07-4334-B03E-BE52CC19DE10}" presName="linNode" presStyleCnt="0"/>
      <dgm:spPr/>
    </dgm:pt>
    <dgm:pt modelId="{A9808981-9E1B-49FA-AC8B-C02EB314F944}" type="pres">
      <dgm:prSet presAssocID="{07A323EC-FA07-4334-B03E-BE52CC19DE10}" presName="parentText" presStyleLbl="node1" presStyleIdx="1" presStyleCnt="4">
        <dgm:presLayoutVars>
          <dgm:chMax val="1"/>
          <dgm:bulletEnabled val="1"/>
        </dgm:presLayoutVars>
      </dgm:prSet>
      <dgm:spPr/>
    </dgm:pt>
    <dgm:pt modelId="{498FD129-B8AC-4A6A-B3AE-BF1912A546AF}" type="pres">
      <dgm:prSet presAssocID="{07A323EC-FA07-4334-B03E-BE52CC19DE10}" presName="descendantText" presStyleLbl="alignAccFollowNode1" presStyleIdx="1" presStyleCnt="4">
        <dgm:presLayoutVars>
          <dgm:bulletEnabled val="1"/>
        </dgm:presLayoutVars>
      </dgm:prSet>
      <dgm:spPr/>
    </dgm:pt>
    <dgm:pt modelId="{08B6A6D3-2625-47D6-8C75-5150295B3816}" type="pres">
      <dgm:prSet presAssocID="{F3935D93-CB1A-478B-821D-2CD10C05B185}" presName="sp" presStyleCnt="0"/>
      <dgm:spPr/>
    </dgm:pt>
    <dgm:pt modelId="{DFB43322-95A2-4917-A6E8-BF75DB93EE2D}" type="pres">
      <dgm:prSet presAssocID="{48E6D4EE-5EC6-449A-947D-2EF4F7053E6C}" presName="linNode" presStyleCnt="0"/>
      <dgm:spPr/>
    </dgm:pt>
    <dgm:pt modelId="{9FE2B523-2B72-4E4C-9A3F-2A1F6DC4354F}" type="pres">
      <dgm:prSet presAssocID="{48E6D4EE-5EC6-449A-947D-2EF4F7053E6C}" presName="parentText" presStyleLbl="node1" presStyleIdx="2" presStyleCnt="4">
        <dgm:presLayoutVars>
          <dgm:chMax val="1"/>
          <dgm:bulletEnabled val="1"/>
        </dgm:presLayoutVars>
      </dgm:prSet>
      <dgm:spPr/>
    </dgm:pt>
    <dgm:pt modelId="{88F36C44-21A7-44F5-A275-F0A9DE88AEA0}" type="pres">
      <dgm:prSet presAssocID="{48E6D4EE-5EC6-449A-947D-2EF4F7053E6C}" presName="descendantText" presStyleLbl="alignAccFollowNode1" presStyleIdx="2" presStyleCnt="4">
        <dgm:presLayoutVars>
          <dgm:bulletEnabled val="1"/>
        </dgm:presLayoutVars>
      </dgm:prSet>
      <dgm:spPr/>
    </dgm:pt>
    <dgm:pt modelId="{779B90D8-39F2-4B21-8D71-8EBD929F2A5E}" type="pres">
      <dgm:prSet presAssocID="{340ADC44-BC36-4797-B181-DC74EF1F9923}" presName="sp" presStyleCnt="0"/>
      <dgm:spPr/>
    </dgm:pt>
    <dgm:pt modelId="{FB7C1548-E54B-48F7-A626-D5A908980563}" type="pres">
      <dgm:prSet presAssocID="{8FFAD1B6-2884-41D8-AA14-B355AE18FCDB}" presName="linNode" presStyleCnt="0"/>
      <dgm:spPr/>
    </dgm:pt>
    <dgm:pt modelId="{75CA3D0B-E6B1-452E-9467-05251933C35F}" type="pres">
      <dgm:prSet presAssocID="{8FFAD1B6-2884-41D8-AA14-B355AE18FCDB}" presName="parentText" presStyleLbl="node1" presStyleIdx="3" presStyleCnt="4">
        <dgm:presLayoutVars>
          <dgm:chMax val="1"/>
          <dgm:bulletEnabled val="1"/>
        </dgm:presLayoutVars>
      </dgm:prSet>
      <dgm:spPr/>
    </dgm:pt>
    <dgm:pt modelId="{71E3DB55-46CD-4634-8F7C-6FDB1EEB8E8A}" type="pres">
      <dgm:prSet presAssocID="{8FFAD1B6-2884-41D8-AA14-B355AE18FCDB}" presName="descendantText" presStyleLbl="alignAccFollowNode1" presStyleIdx="3" presStyleCnt="4">
        <dgm:presLayoutVars>
          <dgm:bulletEnabled val="1"/>
        </dgm:presLayoutVars>
      </dgm:prSet>
      <dgm:spPr/>
    </dgm:pt>
  </dgm:ptLst>
  <dgm:cxnLst>
    <dgm:cxn modelId="{3C04EC0D-839F-43D1-96B7-F1C1C915041E}" srcId="{07A323EC-FA07-4334-B03E-BE52CC19DE10}" destId="{B54F7F9E-52F0-4C9A-B360-F5627C7DC086}" srcOrd="1" destOrd="0" parTransId="{D222112E-18DF-4D4D-93CE-A4E3B14BE739}" sibTransId="{CEECAE8A-5FC2-4FEE-AD03-FF459F12C7FA}"/>
    <dgm:cxn modelId="{14A68A15-386E-4B86-AB71-7B88300F3C39}" type="presOf" srcId="{28CD1D98-8B4D-4D90-A389-A2F32A507962}" destId="{71E3DB55-46CD-4634-8F7C-6FDB1EEB8E8A}" srcOrd="0" destOrd="1" presId="urn:microsoft.com/office/officeart/2005/8/layout/vList5"/>
    <dgm:cxn modelId="{C744B815-8F7D-4ADF-8C1D-B8DBB54A117F}" srcId="{846B5CD6-3C0F-45AB-AD55-9B76E23AC87E}" destId="{7EE0BE32-591F-4D46-A300-88090AD87B4D}" srcOrd="0" destOrd="0" parTransId="{9584487E-EDFF-4295-9846-264E80F75BFA}" sibTransId="{502D05F0-C9DD-469B-8B73-B5171E319C88}"/>
    <dgm:cxn modelId="{C83EED1F-E1CC-4A3C-AB99-A5372B9A84AF}" type="presOf" srcId="{8F29D4A4-0214-4873-9CF8-EFD7265D96B5}" destId="{88F36C44-21A7-44F5-A275-F0A9DE88AEA0}" srcOrd="0" destOrd="0" presId="urn:microsoft.com/office/officeart/2005/8/layout/vList5"/>
    <dgm:cxn modelId="{C8560C2E-60EF-4063-BE61-DED68F855DE6}" type="presOf" srcId="{48E6D4EE-5EC6-449A-947D-2EF4F7053E6C}" destId="{9FE2B523-2B72-4E4C-9A3F-2A1F6DC4354F}" srcOrd="0" destOrd="0" presId="urn:microsoft.com/office/officeart/2005/8/layout/vList5"/>
    <dgm:cxn modelId="{92C29569-5882-4800-B886-D7F2968374D1}" srcId="{DC8F6C6C-EA94-431C-B25D-70C23E847AD3}" destId="{48E6D4EE-5EC6-449A-947D-2EF4F7053E6C}" srcOrd="2" destOrd="0" parTransId="{8AB39B81-1E9D-4575-83F0-71AE7376357E}" sibTransId="{340ADC44-BC36-4797-B181-DC74EF1F9923}"/>
    <dgm:cxn modelId="{1C97044D-177F-4AAD-B683-C2B014BFE440}" srcId="{DC8F6C6C-EA94-431C-B25D-70C23E847AD3}" destId="{8FFAD1B6-2884-41D8-AA14-B355AE18FCDB}" srcOrd="3" destOrd="0" parTransId="{0A8162F1-D73E-4300-BF4B-2527AA44F1D5}" sibTransId="{53D7B702-6413-4298-87A6-184EFCB21AEB}"/>
    <dgm:cxn modelId="{D36EED85-4B56-4F64-BF02-313794660386}" type="presOf" srcId="{07A323EC-FA07-4334-B03E-BE52CC19DE10}" destId="{A9808981-9E1B-49FA-AC8B-C02EB314F944}" srcOrd="0" destOrd="0" presId="urn:microsoft.com/office/officeart/2005/8/layout/vList5"/>
    <dgm:cxn modelId="{322ED39E-6AA7-4C7D-8405-5A9CDC211486}" srcId="{07A323EC-FA07-4334-B03E-BE52CC19DE10}" destId="{04189DB2-1C33-489D-A75D-F7FBE7A08F10}" srcOrd="0" destOrd="0" parTransId="{91D16994-BA96-4C47-BAC4-1BA3C87ACAB0}" sibTransId="{80C43798-311D-47B8-B618-C6B7C48828D7}"/>
    <dgm:cxn modelId="{67A813A3-FD5F-4A8B-A8D6-09B487F36E65}" srcId="{48E6D4EE-5EC6-449A-947D-2EF4F7053E6C}" destId="{29C74D7C-21CB-40BA-AF02-E6D20A03FE73}" srcOrd="1" destOrd="0" parTransId="{E57EDD2A-05E3-4877-AC20-DA86550436BE}" sibTransId="{4D9EF69A-17E1-4A83-8565-59FD0C12BCB1}"/>
    <dgm:cxn modelId="{D59469A6-63F6-45A2-81F5-224494300929}" srcId="{DC8F6C6C-EA94-431C-B25D-70C23E847AD3}" destId="{07A323EC-FA07-4334-B03E-BE52CC19DE10}" srcOrd="1" destOrd="0" parTransId="{D8FAEC04-404F-4F05-B78B-AD92DB523E11}" sibTransId="{F3935D93-CB1A-478B-821D-2CD10C05B185}"/>
    <dgm:cxn modelId="{B76149C0-9A14-4C1F-BC5F-0262A8C041C0}" type="presOf" srcId="{846B5CD6-3C0F-45AB-AD55-9B76E23AC87E}" destId="{0198165E-6B03-45F7-BF22-FE61B2138AA7}" srcOrd="0" destOrd="0" presId="urn:microsoft.com/office/officeart/2005/8/layout/vList5"/>
    <dgm:cxn modelId="{C9ED9BC2-4D2E-4046-BD01-E383E72AA6F0}" srcId="{48E6D4EE-5EC6-449A-947D-2EF4F7053E6C}" destId="{8F29D4A4-0214-4873-9CF8-EFD7265D96B5}" srcOrd="0" destOrd="0" parTransId="{07C54266-ADCC-4AE9-90D0-BE451447EBDD}" sibTransId="{38CA6815-972B-404E-AA0C-CE8A869F1D62}"/>
    <dgm:cxn modelId="{9EACA0CC-D303-4D67-89BB-EF18CC68377A}" srcId="{8FFAD1B6-2884-41D8-AA14-B355AE18FCDB}" destId="{28CD1D98-8B4D-4D90-A389-A2F32A507962}" srcOrd="1" destOrd="0" parTransId="{23AF382E-DD24-4E2C-8F6B-E210C6BF6D6A}" sibTransId="{7923B6D8-D7BF-464C-B4C0-F5F661A2BACE}"/>
    <dgm:cxn modelId="{A417A0CD-9D12-4DDD-9F26-5BEB9792E2D8}" type="presOf" srcId="{7EE0BE32-591F-4D46-A300-88090AD87B4D}" destId="{23749EEB-B6EE-43F5-9C0A-2585C334408D}" srcOrd="0" destOrd="0" presId="urn:microsoft.com/office/officeart/2005/8/layout/vList5"/>
    <dgm:cxn modelId="{57B222CF-CA2C-4E09-97EF-4EE8FD3C33A5}" type="presOf" srcId="{DC8F6C6C-EA94-431C-B25D-70C23E847AD3}" destId="{BD6A8295-EDFE-4D86-A73D-77C140CF4E70}" srcOrd="0" destOrd="0" presId="urn:microsoft.com/office/officeart/2005/8/layout/vList5"/>
    <dgm:cxn modelId="{7DCC79D2-0579-4E2D-A2DD-9A9E86416935}" type="presOf" srcId="{29C74D7C-21CB-40BA-AF02-E6D20A03FE73}" destId="{88F36C44-21A7-44F5-A275-F0A9DE88AEA0}" srcOrd="0" destOrd="1" presId="urn:microsoft.com/office/officeart/2005/8/layout/vList5"/>
    <dgm:cxn modelId="{C50B41E8-E22A-4F56-BAC3-C479B480758C}" type="presOf" srcId="{29D01F6B-39D5-4B04-9A8E-4D30CCE28BC4}" destId="{71E3DB55-46CD-4634-8F7C-6FDB1EEB8E8A}" srcOrd="0" destOrd="0" presId="urn:microsoft.com/office/officeart/2005/8/layout/vList5"/>
    <dgm:cxn modelId="{DA0C90EE-EA9F-4900-B13E-CA9CCE328EA3}" srcId="{8FFAD1B6-2884-41D8-AA14-B355AE18FCDB}" destId="{29D01F6B-39D5-4B04-9A8E-4D30CCE28BC4}" srcOrd="0" destOrd="0" parTransId="{399F4EBE-EF00-4EF9-9B53-9983BCA56C9E}" sibTransId="{290C4FD9-E3DA-4F6F-BFD3-D797048D7ACE}"/>
    <dgm:cxn modelId="{2B74B0EE-A16C-4B8C-A4D9-84F8D8D87274}" type="presOf" srcId="{04189DB2-1C33-489D-A75D-F7FBE7A08F10}" destId="{498FD129-B8AC-4A6A-B3AE-BF1912A546AF}" srcOrd="0" destOrd="0" presId="urn:microsoft.com/office/officeart/2005/8/layout/vList5"/>
    <dgm:cxn modelId="{B6335AF1-CFB9-4B09-A83F-0D28F7B6BB77}" srcId="{DC8F6C6C-EA94-431C-B25D-70C23E847AD3}" destId="{846B5CD6-3C0F-45AB-AD55-9B76E23AC87E}" srcOrd="0" destOrd="0" parTransId="{ADA839D4-EE68-45B4-AE60-AD035AB4870A}" sibTransId="{0AA62F1B-4D28-4E20-A57C-016FAD79B69D}"/>
    <dgm:cxn modelId="{D936F4FB-374C-4D3D-AF5E-EED1F5F9F367}" type="presOf" srcId="{B54F7F9E-52F0-4C9A-B360-F5627C7DC086}" destId="{498FD129-B8AC-4A6A-B3AE-BF1912A546AF}" srcOrd="0" destOrd="1" presId="urn:microsoft.com/office/officeart/2005/8/layout/vList5"/>
    <dgm:cxn modelId="{883ED9FC-3299-401C-89EC-0DED6F76F820}" type="presOf" srcId="{8FFAD1B6-2884-41D8-AA14-B355AE18FCDB}" destId="{75CA3D0B-E6B1-452E-9467-05251933C35F}" srcOrd="0" destOrd="0" presId="urn:microsoft.com/office/officeart/2005/8/layout/vList5"/>
    <dgm:cxn modelId="{083973E5-5591-463B-909B-FBB1CCA41163}" type="presParOf" srcId="{BD6A8295-EDFE-4D86-A73D-77C140CF4E70}" destId="{F4A53F14-A1F7-482F-8539-3F952611CC8D}" srcOrd="0" destOrd="0" presId="urn:microsoft.com/office/officeart/2005/8/layout/vList5"/>
    <dgm:cxn modelId="{8F10B40B-23EC-4381-A962-6F2061E77AB0}" type="presParOf" srcId="{F4A53F14-A1F7-482F-8539-3F952611CC8D}" destId="{0198165E-6B03-45F7-BF22-FE61B2138AA7}" srcOrd="0" destOrd="0" presId="urn:microsoft.com/office/officeart/2005/8/layout/vList5"/>
    <dgm:cxn modelId="{405BF7B4-586E-4FB4-8B9B-A006000A46C9}" type="presParOf" srcId="{F4A53F14-A1F7-482F-8539-3F952611CC8D}" destId="{23749EEB-B6EE-43F5-9C0A-2585C334408D}" srcOrd="1" destOrd="0" presId="urn:microsoft.com/office/officeart/2005/8/layout/vList5"/>
    <dgm:cxn modelId="{B03F6C2B-55F9-4063-9524-2542D0D8D1E1}" type="presParOf" srcId="{BD6A8295-EDFE-4D86-A73D-77C140CF4E70}" destId="{E0D09681-8C5C-455E-8690-24EA3F83C0D4}" srcOrd="1" destOrd="0" presId="urn:microsoft.com/office/officeart/2005/8/layout/vList5"/>
    <dgm:cxn modelId="{67CF110F-BB9B-4FC3-912B-8626CBA98ABC}" type="presParOf" srcId="{BD6A8295-EDFE-4D86-A73D-77C140CF4E70}" destId="{D18FCBB8-9DD0-4519-8AA1-E642F0B4075E}" srcOrd="2" destOrd="0" presId="urn:microsoft.com/office/officeart/2005/8/layout/vList5"/>
    <dgm:cxn modelId="{3FB011DA-49D9-432A-A52D-B35B82A5DA72}" type="presParOf" srcId="{D18FCBB8-9DD0-4519-8AA1-E642F0B4075E}" destId="{A9808981-9E1B-49FA-AC8B-C02EB314F944}" srcOrd="0" destOrd="0" presId="urn:microsoft.com/office/officeart/2005/8/layout/vList5"/>
    <dgm:cxn modelId="{65F3395B-2CA4-4A08-AE93-73B728625E13}" type="presParOf" srcId="{D18FCBB8-9DD0-4519-8AA1-E642F0B4075E}" destId="{498FD129-B8AC-4A6A-B3AE-BF1912A546AF}" srcOrd="1" destOrd="0" presId="urn:microsoft.com/office/officeart/2005/8/layout/vList5"/>
    <dgm:cxn modelId="{0C7F53BF-4985-4310-BD00-86CAEB4C1C12}" type="presParOf" srcId="{BD6A8295-EDFE-4D86-A73D-77C140CF4E70}" destId="{08B6A6D3-2625-47D6-8C75-5150295B3816}" srcOrd="3" destOrd="0" presId="urn:microsoft.com/office/officeart/2005/8/layout/vList5"/>
    <dgm:cxn modelId="{404F9154-A8BB-4DBA-8D9D-CE68CB160648}" type="presParOf" srcId="{BD6A8295-EDFE-4D86-A73D-77C140CF4E70}" destId="{DFB43322-95A2-4917-A6E8-BF75DB93EE2D}" srcOrd="4" destOrd="0" presId="urn:microsoft.com/office/officeart/2005/8/layout/vList5"/>
    <dgm:cxn modelId="{8DE928D1-64C1-4BA8-88A2-7919DC52AAA6}" type="presParOf" srcId="{DFB43322-95A2-4917-A6E8-BF75DB93EE2D}" destId="{9FE2B523-2B72-4E4C-9A3F-2A1F6DC4354F}" srcOrd="0" destOrd="0" presId="urn:microsoft.com/office/officeart/2005/8/layout/vList5"/>
    <dgm:cxn modelId="{DAF139AD-2D6E-4740-8CBA-AF2DE24BEA02}" type="presParOf" srcId="{DFB43322-95A2-4917-A6E8-BF75DB93EE2D}" destId="{88F36C44-21A7-44F5-A275-F0A9DE88AEA0}" srcOrd="1" destOrd="0" presId="urn:microsoft.com/office/officeart/2005/8/layout/vList5"/>
    <dgm:cxn modelId="{A11D32EF-09A1-48F3-BF09-0F3B95DA3407}" type="presParOf" srcId="{BD6A8295-EDFE-4D86-A73D-77C140CF4E70}" destId="{779B90D8-39F2-4B21-8D71-8EBD929F2A5E}" srcOrd="5" destOrd="0" presId="urn:microsoft.com/office/officeart/2005/8/layout/vList5"/>
    <dgm:cxn modelId="{8BACE2D2-64E5-4E7A-8B6B-68BC196B0304}" type="presParOf" srcId="{BD6A8295-EDFE-4D86-A73D-77C140CF4E70}" destId="{FB7C1548-E54B-48F7-A626-D5A908980563}" srcOrd="6" destOrd="0" presId="urn:microsoft.com/office/officeart/2005/8/layout/vList5"/>
    <dgm:cxn modelId="{C46AE23F-6226-4BC7-A8AB-93C8ADE32403}" type="presParOf" srcId="{FB7C1548-E54B-48F7-A626-D5A908980563}" destId="{75CA3D0B-E6B1-452E-9467-05251933C35F}" srcOrd="0" destOrd="0" presId="urn:microsoft.com/office/officeart/2005/8/layout/vList5"/>
    <dgm:cxn modelId="{38827F9B-B0C5-4B04-B541-68EFA95FFED8}" type="presParOf" srcId="{FB7C1548-E54B-48F7-A626-D5A908980563}" destId="{71E3DB55-46CD-4634-8F7C-6FDB1EEB8E8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ED04B9F-3C1A-4D3F-B22E-D8CD0AAB03AA}"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4CE4ADBA-9FE7-4426-B0A4-8A1A45CBCA2A}">
      <dgm:prSet phldrT="[Text]" phldr="0" custT="1"/>
      <dgm:spPr/>
      <dgm:t>
        <a:bodyPr/>
        <a:lstStyle/>
        <a:p>
          <a:r>
            <a:rPr lang="en-US" sz="2400" dirty="0"/>
            <a:t>QSIO</a:t>
          </a:r>
        </a:p>
      </dgm:t>
    </dgm:pt>
    <dgm:pt modelId="{6E671680-0182-4177-93B7-71E009E5B1A1}" type="parTrans" cxnId="{12F28A03-6BCA-4551-A6F8-DAE33050C005}">
      <dgm:prSet/>
      <dgm:spPr/>
      <dgm:t>
        <a:bodyPr/>
        <a:lstStyle/>
        <a:p>
          <a:endParaRPr lang="en-US"/>
        </a:p>
      </dgm:t>
    </dgm:pt>
    <dgm:pt modelId="{1A4980B3-199B-4A7E-8638-1778DCFFA042}" type="sibTrans" cxnId="{12F28A03-6BCA-4551-A6F8-DAE33050C005}">
      <dgm:prSet/>
      <dgm:spPr/>
      <dgm:t>
        <a:bodyPr/>
        <a:lstStyle/>
        <a:p>
          <a:endParaRPr lang="en-US"/>
        </a:p>
      </dgm:t>
    </dgm:pt>
    <dgm:pt modelId="{7191709A-5F34-4CA4-A9E7-0894BFF9C9F8}">
      <dgm:prSet phldrT="[Text]"/>
      <dgm:spPr/>
      <dgm:t>
        <a:bodyPr/>
        <a:lstStyle/>
        <a:p>
          <a:pPr>
            <a:buNone/>
          </a:pPr>
          <a:r>
            <a:rPr lang="en-US" b="1" dirty="0"/>
            <a:t>Prove the Technology and Build the Ecosystem</a:t>
          </a:r>
          <a:endParaRPr lang="en-US" dirty="0"/>
        </a:p>
      </dgm:t>
    </dgm:pt>
    <dgm:pt modelId="{D5ECAD7C-0AF8-41C6-93F6-537F24891D07}" type="parTrans" cxnId="{BB0C6ADA-EFC6-47F7-83CD-8DD10FC327C2}">
      <dgm:prSet/>
      <dgm:spPr/>
      <dgm:t>
        <a:bodyPr/>
        <a:lstStyle/>
        <a:p>
          <a:endParaRPr lang="en-US"/>
        </a:p>
      </dgm:t>
    </dgm:pt>
    <dgm:pt modelId="{B21C775B-F9E2-4468-A2D9-313B450C2041}" type="sibTrans" cxnId="{BB0C6ADA-EFC6-47F7-83CD-8DD10FC327C2}">
      <dgm:prSet/>
      <dgm:spPr/>
      <dgm:t>
        <a:bodyPr/>
        <a:lstStyle/>
        <a:p>
          <a:endParaRPr lang="en-US"/>
        </a:p>
      </dgm:t>
    </dgm:pt>
    <dgm:pt modelId="{7B6C0EB2-3C63-4C8A-9517-E56088CD458E}">
      <dgm:prSet phldrT="[Text]" phldr="0" custT="1"/>
      <dgm:spPr/>
      <dgm:t>
        <a:bodyPr/>
        <a:lstStyle/>
        <a:p>
          <a:pPr algn="r"/>
          <a:r>
            <a:rPr lang="en-US" sz="2400" dirty="0"/>
            <a:t>QCT</a:t>
          </a:r>
        </a:p>
      </dgm:t>
    </dgm:pt>
    <dgm:pt modelId="{87B40B31-17FC-42DB-BDCC-DB9130D97AE1}" type="parTrans" cxnId="{F055F4C7-491A-4B1B-A32A-EDECF3752D00}">
      <dgm:prSet/>
      <dgm:spPr/>
      <dgm:t>
        <a:bodyPr/>
        <a:lstStyle/>
        <a:p>
          <a:endParaRPr lang="en-US"/>
        </a:p>
      </dgm:t>
    </dgm:pt>
    <dgm:pt modelId="{DA67D8E5-1A03-4189-BD25-FB05F02C2BC5}" type="sibTrans" cxnId="{F055F4C7-491A-4B1B-A32A-EDECF3752D00}">
      <dgm:prSet/>
      <dgm:spPr/>
      <dgm:t>
        <a:bodyPr/>
        <a:lstStyle/>
        <a:p>
          <a:endParaRPr lang="en-US"/>
        </a:p>
      </dgm:t>
    </dgm:pt>
    <dgm:pt modelId="{993261B9-5C0B-450F-8F81-485C83392275}">
      <dgm:prSet phldrT="[Text]"/>
      <dgm:spPr/>
      <dgm:t>
        <a:bodyPr/>
        <a:lstStyle/>
        <a:p>
          <a:pPr>
            <a:buNone/>
          </a:pPr>
          <a:r>
            <a:rPr lang="en-US" b="1" dirty="0"/>
            <a:t>Commercialization and Product Delivery</a:t>
          </a:r>
          <a:endParaRPr lang="en-US" dirty="0"/>
        </a:p>
      </dgm:t>
    </dgm:pt>
    <dgm:pt modelId="{86FAC8E0-4F10-428E-B803-22341A36EAC6}" type="parTrans" cxnId="{E6351FD8-5A06-4B1D-8680-3EC257599AAD}">
      <dgm:prSet/>
      <dgm:spPr/>
      <dgm:t>
        <a:bodyPr/>
        <a:lstStyle/>
        <a:p>
          <a:endParaRPr lang="en-US"/>
        </a:p>
      </dgm:t>
    </dgm:pt>
    <dgm:pt modelId="{1AAA3AFF-ED04-4DD7-B412-033FED7916A4}" type="sibTrans" cxnId="{E6351FD8-5A06-4B1D-8680-3EC257599AAD}">
      <dgm:prSet/>
      <dgm:spPr/>
      <dgm:t>
        <a:bodyPr/>
        <a:lstStyle/>
        <a:p>
          <a:endParaRPr lang="en-US"/>
        </a:p>
      </dgm:t>
    </dgm:pt>
    <dgm:pt modelId="{E5041382-2225-449A-8D6F-F09E8B193257}">
      <dgm:prSet/>
      <dgm:spPr/>
      <dgm:t>
        <a:bodyPr/>
        <a:lstStyle/>
        <a:p>
          <a:pPr>
            <a:buNone/>
          </a:pPr>
          <a:r>
            <a:rPr lang="en-US"/>
            <a:t>Historically, 5G Broadcast was driven within QSIO as part of the broader verticals and new-business activities. The focus was on:</a:t>
          </a:r>
        </a:p>
      </dgm:t>
    </dgm:pt>
    <dgm:pt modelId="{84849814-4539-4E15-8558-86B25815F18D}" type="parTrans" cxnId="{A830B4D0-C45E-4394-A55A-E37A77BC3D35}">
      <dgm:prSet/>
      <dgm:spPr/>
      <dgm:t>
        <a:bodyPr/>
        <a:lstStyle/>
        <a:p>
          <a:endParaRPr lang="en-US"/>
        </a:p>
      </dgm:t>
    </dgm:pt>
    <dgm:pt modelId="{D722FC4A-AC8B-4D33-A690-737A8FD54B0F}" type="sibTrans" cxnId="{A830B4D0-C45E-4394-A55A-E37A77BC3D35}">
      <dgm:prSet/>
      <dgm:spPr/>
      <dgm:t>
        <a:bodyPr/>
        <a:lstStyle/>
        <a:p>
          <a:endParaRPr lang="en-US"/>
        </a:p>
      </dgm:t>
    </dgm:pt>
    <dgm:pt modelId="{CC6A1DBA-855B-4F81-AD87-0B3FA917F90C}">
      <dgm:prSet/>
      <dgm:spPr/>
      <dgm:t>
        <a:bodyPr/>
        <a:lstStyle/>
        <a:p>
          <a:pPr>
            <a:buSzPts val="1000"/>
            <a:buFont typeface="Symbol" panose="05050102010706020507" pitchFamily="18" charset="2"/>
            <a:buChar char=""/>
          </a:pPr>
          <a:r>
            <a:rPr lang="en-US"/>
            <a:t>Standards development in 3GPP and related organizations.</a:t>
          </a:r>
        </a:p>
      </dgm:t>
    </dgm:pt>
    <dgm:pt modelId="{B1762F55-0592-47E6-9DA1-29449E2D6F82}" type="parTrans" cxnId="{0DFF5258-7584-4AE2-841A-9AC4F54D0F60}">
      <dgm:prSet/>
      <dgm:spPr/>
      <dgm:t>
        <a:bodyPr/>
        <a:lstStyle/>
        <a:p>
          <a:endParaRPr lang="en-US"/>
        </a:p>
      </dgm:t>
    </dgm:pt>
    <dgm:pt modelId="{6D14B8B4-6F13-4592-9F2E-656335162161}" type="sibTrans" cxnId="{0DFF5258-7584-4AE2-841A-9AC4F54D0F60}">
      <dgm:prSet/>
      <dgm:spPr/>
      <dgm:t>
        <a:bodyPr/>
        <a:lstStyle/>
        <a:p>
          <a:endParaRPr lang="en-US"/>
        </a:p>
      </dgm:t>
    </dgm:pt>
    <dgm:pt modelId="{8289D63F-FB92-49CC-9225-1FE56559A527}">
      <dgm:prSet/>
      <dgm:spPr/>
      <dgm:t>
        <a:bodyPr/>
        <a:lstStyle/>
        <a:p>
          <a:pPr>
            <a:buSzPts val="1000"/>
            <a:buFont typeface="Symbol" panose="05050102010706020507" pitchFamily="18" charset="2"/>
            <a:buChar char=""/>
          </a:pPr>
          <a:r>
            <a:rPr lang="en-US"/>
            <a:t>Global trials and demonstrations.</a:t>
          </a:r>
        </a:p>
      </dgm:t>
    </dgm:pt>
    <dgm:pt modelId="{22AE241B-3E42-4C52-AA43-A9BDD2C4844A}" type="parTrans" cxnId="{6FE5E72A-B320-46F7-A17C-E390B6194DBB}">
      <dgm:prSet/>
      <dgm:spPr/>
      <dgm:t>
        <a:bodyPr/>
        <a:lstStyle/>
        <a:p>
          <a:endParaRPr lang="en-US"/>
        </a:p>
      </dgm:t>
    </dgm:pt>
    <dgm:pt modelId="{737787CC-1425-4AA9-BFBC-E37D84DFBFDD}" type="sibTrans" cxnId="{6FE5E72A-B320-46F7-A17C-E390B6194DBB}">
      <dgm:prSet/>
      <dgm:spPr/>
      <dgm:t>
        <a:bodyPr/>
        <a:lstStyle/>
        <a:p>
          <a:endParaRPr lang="en-US"/>
        </a:p>
      </dgm:t>
    </dgm:pt>
    <dgm:pt modelId="{74ACCCEF-E3FB-47A2-9FA7-BD79C1988DFF}">
      <dgm:prSet/>
      <dgm:spPr/>
      <dgm:t>
        <a:bodyPr/>
        <a:lstStyle/>
        <a:p>
          <a:pPr>
            <a:buSzPts val="1000"/>
            <a:buFont typeface="Symbol" panose="05050102010706020507" pitchFamily="18" charset="2"/>
            <a:buChar char=""/>
          </a:pPr>
          <a:r>
            <a:rPr lang="en-US" dirty="0"/>
            <a:t>Ecosystem engagement with broadcasters, regulators, operators, and industry groups such as 5G-MAG, DVB, and others.</a:t>
          </a:r>
        </a:p>
      </dgm:t>
    </dgm:pt>
    <dgm:pt modelId="{E4701C89-79D7-4340-A73C-66FF1EAA6BED}" type="parTrans" cxnId="{3E563D6D-5F93-4F77-880E-70CD78F6F7C6}">
      <dgm:prSet/>
      <dgm:spPr/>
      <dgm:t>
        <a:bodyPr/>
        <a:lstStyle/>
        <a:p>
          <a:endParaRPr lang="en-US"/>
        </a:p>
      </dgm:t>
    </dgm:pt>
    <dgm:pt modelId="{7ACF5DF8-E024-4E1C-A650-B130F57CB881}" type="sibTrans" cxnId="{3E563D6D-5F93-4F77-880E-70CD78F6F7C6}">
      <dgm:prSet/>
      <dgm:spPr/>
      <dgm:t>
        <a:bodyPr/>
        <a:lstStyle/>
        <a:p>
          <a:endParaRPr lang="en-US"/>
        </a:p>
      </dgm:t>
    </dgm:pt>
    <dgm:pt modelId="{BF5660FF-0EC1-4C7C-BA2E-A122DA7125D8}">
      <dgm:prSet/>
      <dgm:spPr/>
      <dgm:t>
        <a:bodyPr/>
        <a:lstStyle/>
        <a:p>
          <a:pPr>
            <a:buSzPts val="1000"/>
            <a:buFont typeface="Symbol" panose="05050102010706020507" pitchFamily="18" charset="2"/>
            <a:buChar char=""/>
          </a:pPr>
          <a:r>
            <a:rPr lang="en-US" dirty="0"/>
            <a:t>Technology evolution, including features such as satellite broadcast adaptation, time-frequency interleaving (TFI), and new broadcast bands.</a:t>
          </a:r>
        </a:p>
      </dgm:t>
    </dgm:pt>
    <dgm:pt modelId="{BFEF6FF1-D58C-4BA4-8DD5-81CA9AA7C10A}" type="parTrans" cxnId="{E94C315E-508F-4605-876B-77620D05DC33}">
      <dgm:prSet/>
      <dgm:spPr/>
      <dgm:t>
        <a:bodyPr/>
        <a:lstStyle/>
        <a:p>
          <a:endParaRPr lang="en-US"/>
        </a:p>
      </dgm:t>
    </dgm:pt>
    <dgm:pt modelId="{7178543B-F5B9-4D71-A0EA-462D95529DEF}" type="sibTrans" cxnId="{E94C315E-508F-4605-876B-77620D05DC33}">
      <dgm:prSet/>
      <dgm:spPr/>
      <dgm:t>
        <a:bodyPr/>
        <a:lstStyle/>
        <a:p>
          <a:endParaRPr lang="en-US"/>
        </a:p>
      </dgm:t>
    </dgm:pt>
    <dgm:pt modelId="{C996C49C-4340-4E9D-9F5F-44B597DB5E18}">
      <dgm:prSet/>
      <dgm:spPr/>
      <dgm:t>
        <a:bodyPr/>
        <a:lstStyle/>
        <a:p>
          <a:pPr>
            <a:buSzPts val="1000"/>
            <a:buFont typeface="Symbol" panose="05050102010706020507" pitchFamily="18" charset="2"/>
            <a:buChar char=""/>
          </a:pPr>
          <a:r>
            <a:rPr lang="en-US" dirty="0"/>
            <a:t>Defining business opportunities and use cases beyond traditional mobile broadband. </a:t>
          </a:r>
        </a:p>
      </dgm:t>
    </dgm:pt>
    <dgm:pt modelId="{AF04A8A9-60AC-4624-8A26-C8947026A6BC}" type="parTrans" cxnId="{A984A9DC-8C6B-4C66-B59A-B2FE62FC0FF1}">
      <dgm:prSet/>
      <dgm:spPr/>
      <dgm:t>
        <a:bodyPr/>
        <a:lstStyle/>
        <a:p>
          <a:endParaRPr lang="en-US"/>
        </a:p>
      </dgm:t>
    </dgm:pt>
    <dgm:pt modelId="{9B45A877-5E99-4912-BEAA-FB280BD812A0}" type="sibTrans" cxnId="{A984A9DC-8C6B-4C66-B59A-B2FE62FC0FF1}">
      <dgm:prSet/>
      <dgm:spPr/>
      <dgm:t>
        <a:bodyPr/>
        <a:lstStyle/>
        <a:p>
          <a:endParaRPr lang="en-US"/>
        </a:p>
      </dgm:t>
    </dgm:pt>
    <dgm:pt modelId="{952A85D7-20DE-4FD4-8504-F34BB13F40B9}">
      <dgm:prSet/>
      <dgm:spPr/>
      <dgm:t>
        <a:bodyPr/>
        <a:lstStyle/>
        <a:p>
          <a:pPr>
            <a:buSzPts val="1000"/>
            <a:buFont typeface="Symbol" panose="05050102010706020507" pitchFamily="18" charset="2"/>
            <a:buChar char=""/>
          </a:pPr>
          <a:r>
            <a:rPr lang="en-US" dirty="0"/>
            <a:t>Identifying and validating serious and solidified commercial plans by service and infra partners</a:t>
          </a:r>
        </a:p>
      </dgm:t>
    </dgm:pt>
    <dgm:pt modelId="{EEC35605-411E-4199-AFDB-A81382933313}" type="parTrans" cxnId="{0C506302-8233-4C45-BC8F-D1165103B31B}">
      <dgm:prSet/>
      <dgm:spPr/>
      <dgm:t>
        <a:bodyPr/>
        <a:lstStyle/>
        <a:p>
          <a:endParaRPr lang="en-US"/>
        </a:p>
      </dgm:t>
    </dgm:pt>
    <dgm:pt modelId="{B3AEF95A-C9E1-4032-8626-F86EE61E4843}" type="sibTrans" cxnId="{0C506302-8233-4C45-BC8F-D1165103B31B}">
      <dgm:prSet/>
      <dgm:spPr/>
      <dgm:t>
        <a:bodyPr/>
        <a:lstStyle/>
        <a:p>
          <a:endParaRPr lang="en-US"/>
        </a:p>
      </dgm:t>
    </dgm:pt>
    <dgm:pt modelId="{7E424E87-F190-41CF-B4CA-32099D89D622}">
      <dgm:prSet/>
      <dgm:spPr/>
      <dgm:t>
        <a:bodyPr/>
        <a:lstStyle/>
        <a:p>
          <a:pPr>
            <a:buSzPts val="1000"/>
            <a:buFont typeface="Symbol" panose="05050102010706020507" pitchFamily="18" charset="2"/>
            <a:buChar char=""/>
          </a:pPr>
          <a:r>
            <a:rPr lang="en-US" dirty="0"/>
            <a:t>QCT support requirements.</a:t>
          </a:r>
        </a:p>
      </dgm:t>
    </dgm:pt>
    <dgm:pt modelId="{116FC59B-6EA0-4F61-BC02-329D26201CD5}" type="parTrans" cxnId="{8FD14034-A093-4BF8-800C-703111943466}">
      <dgm:prSet/>
      <dgm:spPr/>
      <dgm:t>
        <a:bodyPr/>
        <a:lstStyle/>
        <a:p>
          <a:endParaRPr lang="en-US"/>
        </a:p>
      </dgm:t>
    </dgm:pt>
    <dgm:pt modelId="{330E3D5F-E47D-4253-B591-CE570D6A4545}" type="sibTrans" cxnId="{8FD14034-A093-4BF8-800C-703111943466}">
      <dgm:prSet/>
      <dgm:spPr/>
      <dgm:t>
        <a:bodyPr/>
        <a:lstStyle/>
        <a:p>
          <a:endParaRPr lang="en-US"/>
        </a:p>
      </dgm:t>
    </dgm:pt>
    <dgm:pt modelId="{621A536D-5B66-498C-946D-F485B30CADDD}">
      <dgm:prSet/>
      <dgm:spPr/>
      <dgm:t>
        <a:bodyPr/>
        <a:lstStyle/>
        <a:p>
          <a:pPr>
            <a:buSzPts val="1000"/>
            <a:buFont typeface="Symbol" panose="05050102010706020507" pitchFamily="18" charset="2"/>
            <a:buChar char=""/>
          </a:pPr>
          <a:r>
            <a:rPr lang="en-US" dirty="0"/>
            <a:t>Channel estimation and receiver implementation issues.</a:t>
          </a:r>
        </a:p>
      </dgm:t>
    </dgm:pt>
    <dgm:pt modelId="{9671C890-800F-47AD-857B-E59D9EE9B24C}" type="parTrans" cxnId="{23B67538-706A-4468-A286-13F7CC6092AC}">
      <dgm:prSet/>
      <dgm:spPr/>
      <dgm:t>
        <a:bodyPr/>
        <a:lstStyle/>
        <a:p>
          <a:endParaRPr lang="en-US"/>
        </a:p>
      </dgm:t>
    </dgm:pt>
    <dgm:pt modelId="{380880E9-37DF-40B7-88D9-66EFA03F8D9C}" type="sibTrans" cxnId="{23B67538-706A-4468-A286-13F7CC6092AC}">
      <dgm:prSet/>
      <dgm:spPr/>
      <dgm:t>
        <a:bodyPr/>
        <a:lstStyle/>
        <a:p>
          <a:endParaRPr lang="en-US"/>
        </a:p>
      </dgm:t>
    </dgm:pt>
    <dgm:pt modelId="{F67E2A5F-B04E-4D5A-8A4C-344C52AB579A}">
      <dgm:prSet/>
      <dgm:spPr/>
      <dgm:t>
        <a:bodyPr/>
        <a:lstStyle/>
        <a:p>
          <a:pPr>
            <a:buSzPts val="1000"/>
            <a:buFont typeface="Symbol" panose="05050102010706020507" pitchFamily="18" charset="2"/>
            <a:buChar char=""/>
          </a:pPr>
          <a:r>
            <a:rPr lang="en-US" dirty="0"/>
            <a:t>Product roadmap priorities.</a:t>
          </a:r>
        </a:p>
      </dgm:t>
    </dgm:pt>
    <dgm:pt modelId="{5404EE56-05C4-4DF3-BD15-9B3BCDB3CBD1}" type="parTrans" cxnId="{63B664A9-33E7-487A-9B85-2EBC990C8C37}">
      <dgm:prSet/>
      <dgm:spPr/>
      <dgm:t>
        <a:bodyPr/>
        <a:lstStyle/>
        <a:p>
          <a:endParaRPr lang="en-US"/>
        </a:p>
      </dgm:t>
    </dgm:pt>
    <dgm:pt modelId="{3DD1959D-C612-4E0E-A844-90DE71554758}" type="sibTrans" cxnId="{63B664A9-33E7-487A-9B85-2EBC990C8C37}">
      <dgm:prSet/>
      <dgm:spPr/>
      <dgm:t>
        <a:bodyPr/>
        <a:lstStyle/>
        <a:p>
          <a:endParaRPr lang="en-US"/>
        </a:p>
      </dgm:t>
    </dgm:pt>
    <dgm:pt modelId="{05E14794-6F05-4690-8B6F-E9A3D5E34BBC}">
      <dgm:prSet/>
      <dgm:spPr/>
      <dgm:t>
        <a:bodyPr/>
        <a:lstStyle/>
        <a:p>
          <a:pPr>
            <a:buNone/>
          </a:pPr>
          <a:r>
            <a:rPr lang="en-US" dirty="0"/>
            <a:t>Deployment assumptions and system-layer details.</a:t>
          </a:r>
        </a:p>
      </dgm:t>
    </dgm:pt>
    <dgm:pt modelId="{6A350051-0E0F-4FC7-B3BA-42C70F2183E5}" type="parTrans" cxnId="{D3EE7967-1F3D-43C8-80BB-6B789FC27D0B}">
      <dgm:prSet/>
      <dgm:spPr/>
      <dgm:t>
        <a:bodyPr/>
        <a:lstStyle/>
        <a:p>
          <a:endParaRPr lang="en-US"/>
        </a:p>
      </dgm:t>
    </dgm:pt>
    <dgm:pt modelId="{3354FB60-8A0E-475A-9C5D-3CB17E4F0703}" type="sibTrans" cxnId="{D3EE7967-1F3D-43C8-80BB-6B789FC27D0B}">
      <dgm:prSet/>
      <dgm:spPr/>
      <dgm:t>
        <a:bodyPr/>
        <a:lstStyle/>
        <a:p>
          <a:endParaRPr lang="en-US"/>
        </a:p>
      </dgm:t>
    </dgm:pt>
    <dgm:pt modelId="{81A1A1B6-9EF6-43FF-8105-AF45275EEFB1}">
      <dgm:prSet/>
      <dgm:spPr/>
      <dgm:t>
        <a:bodyPr/>
        <a:lstStyle/>
        <a:p>
          <a:pPr>
            <a:buSzPts val="1000"/>
            <a:buFont typeface="Symbol" panose="05050102010706020507" pitchFamily="18" charset="2"/>
            <a:buChar char=""/>
          </a:pPr>
          <a:r>
            <a:rPr lang="en-US" dirty="0"/>
            <a:t>Integration with unicast modem operation</a:t>
          </a:r>
        </a:p>
      </dgm:t>
    </dgm:pt>
    <dgm:pt modelId="{340342C5-8BC7-45DC-9362-F092077F26E8}" type="parTrans" cxnId="{CD46FCFC-6508-495F-BB03-00002F23898B}">
      <dgm:prSet/>
      <dgm:spPr/>
      <dgm:t>
        <a:bodyPr/>
        <a:lstStyle/>
        <a:p>
          <a:endParaRPr lang="en-US"/>
        </a:p>
      </dgm:t>
    </dgm:pt>
    <dgm:pt modelId="{2DB4B66E-F168-4453-AA7A-66BD0B5942FB}" type="sibTrans" cxnId="{CD46FCFC-6508-495F-BB03-00002F23898B}">
      <dgm:prSet/>
      <dgm:spPr/>
      <dgm:t>
        <a:bodyPr/>
        <a:lstStyle/>
        <a:p>
          <a:endParaRPr lang="en-US"/>
        </a:p>
      </dgm:t>
    </dgm:pt>
    <dgm:pt modelId="{EFF8ADD3-2D84-41B8-BC88-8F27E7A4F11E}">
      <dgm:prSet/>
      <dgm:spPr/>
      <dgm:t>
        <a:bodyPr/>
        <a:lstStyle/>
        <a:p>
          <a:pPr>
            <a:buSzPts val="1000"/>
            <a:buFont typeface="Symbol" panose="05050102010706020507" pitchFamily="18" charset="2"/>
            <a:buChar char=""/>
          </a:pPr>
          <a:r>
            <a:rPr lang="en-US" dirty="0"/>
            <a:t>Detailed testing with main infra</a:t>
          </a:r>
        </a:p>
      </dgm:t>
    </dgm:pt>
    <dgm:pt modelId="{1DE295BD-4C4F-45CB-ADEF-B32065875741}" type="parTrans" cxnId="{F37E5362-736C-47E4-ABB8-D428D0821CE9}">
      <dgm:prSet/>
      <dgm:spPr/>
      <dgm:t>
        <a:bodyPr/>
        <a:lstStyle/>
        <a:p>
          <a:endParaRPr lang="en-US"/>
        </a:p>
      </dgm:t>
    </dgm:pt>
    <dgm:pt modelId="{474EA5C1-0C2F-4CDB-9F01-A07DE56D5F1F}" type="sibTrans" cxnId="{F37E5362-736C-47E4-ABB8-D428D0821CE9}">
      <dgm:prSet/>
      <dgm:spPr/>
      <dgm:t>
        <a:bodyPr/>
        <a:lstStyle/>
        <a:p>
          <a:endParaRPr lang="en-US"/>
        </a:p>
      </dgm:t>
    </dgm:pt>
    <dgm:pt modelId="{87492A14-5AF1-4CDC-87C2-DC2C732653EE}">
      <dgm:prSet/>
      <dgm:spPr/>
      <dgm:t>
        <a:bodyPr/>
        <a:lstStyle/>
        <a:p>
          <a:pPr>
            <a:buSzPts val="1000"/>
            <a:buFont typeface="Symbol" panose="05050102010706020507" pitchFamily="18" charset="2"/>
            <a:buChar char=""/>
          </a:pPr>
          <a:r>
            <a:rPr lang="en-US" dirty="0"/>
            <a:t>Frequency planning</a:t>
          </a:r>
        </a:p>
      </dgm:t>
    </dgm:pt>
    <dgm:pt modelId="{23E9090A-C06D-48EA-ABA0-8020FDFF2375}" type="parTrans" cxnId="{B767437E-6949-421D-BD2F-08B7F66AAF9E}">
      <dgm:prSet/>
      <dgm:spPr/>
      <dgm:t>
        <a:bodyPr/>
        <a:lstStyle/>
        <a:p>
          <a:endParaRPr lang="en-US"/>
        </a:p>
      </dgm:t>
    </dgm:pt>
    <dgm:pt modelId="{D0E715BC-5DE9-4621-B362-CD418F57606A}" type="sibTrans" cxnId="{B767437E-6949-421D-BD2F-08B7F66AAF9E}">
      <dgm:prSet/>
      <dgm:spPr/>
      <dgm:t>
        <a:bodyPr/>
        <a:lstStyle/>
        <a:p>
          <a:endParaRPr lang="en-US"/>
        </a:p>
      </dgm:t>
    </dgm:pt>
    <dgm:pt modelId="{F7812277-41EC-4A9A-86C9-98EB03A4CD63}">
      <dgm:prSet/>
      <dgm:spPr/>
      <dgm:t>
        <a:bodyPr/>
        <a:lstStyle/>
        <a:p>
          <a:pPr>
            <a:buSzPts val="1000"/>
            <a:buFont typeface="Symbol" panose="05050102010706020507" pitchFamily="18" charset="2"/>
            <a:buChar char=""/>
          </a:pPr>
          <a:r>
            <a:rPr lang="en-US" dirty="0"/>
            <a:t>Commercial status</a:t>
          </a:r>
        </a:p>
      </dgm:t>
    </dgm:pt>
    <dgm:pt modelId="{9120484D-5C16-4095-963A-040217C56435}" type="parTrans" cxnId="{8A52983E-D162-49E5-9510-57980589A142}">
      <dgm:prSet/>
      <dgm:spPr/>
      <dgm:t>
        <a:bodyPr/>
        <a:lstStyle/>
        <a:p>
          <a:endParaRPr lang="en-US"/>
        </a:p>
      </dgm:t>
    </dgm:pt>
    <dgm:pt modelId="{0E234C38-D22F-4D6C-BC3D-4141F4770E23}" type="sibTrans" cxnId="{8A52983E-D162-49E5-9510-57980589A142}">
      <dgm:prSet/>
      <dgm:spPr/>
      <dgm:t>
        <a:bodyPr/>
        <a:lstStyle/>
        <a:p>
          <a:endParaRPr lang="en-US"/>
        </a:p>
      </dgm:t>
    </dgm:pt>
    <dgm:pt modelId="{2C2F9925-BCC5-4003-A36D-C16AAE4E3F85}" type="pres">
      <dgm:prSet presAssocID="{BED04B9F-3C1A-4D3F-B22E-D8CD0AAB03AA}" presName="linearFlow" presStyleCnt="0">
        <dgm:presLayoutVars>
          <dgm:dir/>
          <dgm:animLvl val="lvl"/>
          <dgm:resizeHandles val="exact"/>
        </dgm:presLayoutVars>
      </dgm:prSet>
      <dgm:spPr/>
    </dgm:pt>
    <dgm:pt modelId="{30B69E17-2072-457B-8158-FB6148AD6225}" type="pres">
      <dgm:prSet presAssocID="{4CE4ADBA-9FE7-4426-B0A4-8A1A45CBCA2A}" presName="composite" presStyleCnt="0"/>
      <dgm:spPr/>
    </dgm:pt>
    <dgm:pt modelId="{E24CDA95-5356-4046-9BD3-9FE0C0A26275}" type="pres">
      <dgm:prSet presAssocID="{4CE4ADBA-9FE7-4426-B0A4-8A1A45CBCA2A}" presName="parTx" presStyleLbl="node1" presStyleIdx="0" presStyleCnt="2">
        <dgm:presLayoutVars>
          <dgm:chMax val="0"/>
          <dgm:chPref val="0"/>
          <dgm:bulletEnabled val="1"/>
        </dgm:presLayoutVars>
      </dgm:prSet>
      <dgm:spPr/>
    </dgm:pt>
    <dgm:pt modelId="{8BAC9FBA-27E2-4F2C-B673-FDC427D46D5B}" type="pres">
      <dgm:prSet presAssocID="{4CE4ADBA-9FE7-4426-B0A4-8A1A45CBCA2A}" presName="parSh" presStyleLbl="node1" presStyleIdx="0" presStyleCnt="2"/>
      <dgm:spPr/>
    </dgm:pt>
    <dgm:pt modelId="{D921C6FE-7254-495E-8FA0-058427639C91}" type="pres">
      <dgm:prSet presAssocID="{4CE4ADBA-9FE7-4426-B0A4-8A1A45CBCA2A}" presName="desTx" presStyleLbl="fgAcc1" presStyleIdx="0" presStyleCnt="2">
        <dgm:presLayoutVars>
          <dgm:bulletEnabled val="1"/>
        </dgm:presLayoutVars>
      </dgm:prSet>
      <dgm:spPr/>
    </dgm:pt>
    <dgm:pt modelId="{8FD5D42E-7554-453E-B679-D97568325043}" type="pres">
      <dgm:prSet presAssocID="{1A4980B3-199B-4A7E-8638-1778DCFFA042}" presName="sibTrans" presStyleLbl="sibTrans2D1" presStyleIdx="0" presStyleCnt="1"/>
      <dgm:spPr/>
    </dgm:pt>
    <dgm:pt modelId="{09BB8594-53F9-4522-94D4-F8215F238BCD}" type="pres">
      <dgm:prSet presAssocID="{1A4980B3-199B-4A7E-8638-1778DCFFA042}" presName="connTx" presStyleLbl="sibTrans2D1" presStyleIdx="0" presStyleCnt="1"/>
      <dgm:spPr/>
    </dgm:pt>
    <dgm:pt modelId="{0383509D-4B0E-4960-A9E9-2B6D1C81A075}" type="pres">
      <dgm:prSet presAssocID="{7B6C0EB2-3C63-4C8A-9517-E56088CD458E}" presName="composite" presStyleCnt="0"/>
      <dgm:spPr/>
    </dgm:pt>
    <dgm:pt modelId="{F7CFFED0-981D-423D-AEDE-13551A34C973}" type="pres">
      <dgm:prSet presAssocID="{7B6C0EB2-3C63-4C8A-9517-E56088CD458E}" presName="parTx" presStyleLbl="node1" presStyleIdx="0" presStyleCnt="2">
        <dgm:presLayoutVars>
          <dgm:chMax val="0"/>
          <dgm:chPref val="0"/>
          <dgm:bulletEnabled val="1"/>
        </dgm:presLayoutVars>
      </dgm:prSet>
      <dgm:spPr/>
    </dgm:pt>
    <dgm:pt modelId="{1E6B9A0F-25D2-4E48-9D7F-39FB9047DF6E}" type="pres">
      <dgm:prSet presAssocID="{7B6C0EB2-3C63-4C8A-9517-E56088CD458E}" presName="parSh" presStyleLbl="node1" presStyleIdx="1" presStyleCnt="2"/>
      <dgm:spPr/>
    </dgm:pt>
    <dgm:pt modelId="{7530E8E0-C820-4D57-A1DD-76B5E171B888}" type="pres">
      <dgm:prSet presAssocID="{7B6C0EB2-3C63-4C8A-9517-E56088CD458E}" presName="desTx" presStyleLbl="fgAcc1" presStyleIdx="1" presStyleCnt="2">
        <dgm:presLayoutVars>
          <dgm:bulletEnabled val="1"/>
        </dgm:presLayoutVars>
      </dgm:prSet>
      <dgm:spPr/>
    </dgm:pt>
  </dgm:ptLst>
  <dgm:cxnLst>
    <dgm:cxn modelId="{F2120602-E17D-4D66-985C-17094B76FFE1}" type="presOf" srcId="{1A4980B3-199B-4A7E-8638-1778DCFFA042}" destId="{8FD5D42E-7554-453E-B679-D97568325043}" srcOrd="0" destOrd="0" presId="urn:microsoft.com/office/officeart/2005/8/layout/process3"/>
    <dgm:cxn modelId="{0C506302-8233-4C45-BC8F-D1165103B31B}" srcId="{7B6C0EB2-3C63-4C8A-9517-E56088CD458E}" destId="{952A85D7-20DE-4FD4-8504-F34BB13F40B9}" srcOrd="1" destOrd="0" parTransId="{EEC35605-411E-4199-AFDB-A81382933313}" sibTransId="{B3AEF95A-C9E1-4032-8626-F86EE61E4843}"/>
    <dgm:cxn modelId="{12F28A03-6BCA-4551-A6F8-DAE33050C005}" srcId="{BED04B9F-3C1A-4D3F-B22E-D8CD0AAB03AA}" destId="{4CE4ADBA-9FE7-4426-B0A4-8A1A45CBCA2A}" srcOrd="0" destOrd="0" parTransId="{6E671680-0182-4177-93B7-71E009E5B1A1}" sibTransId="{1A4980B3-199B-4A7E-8638-1778DCFFA042}"/>
    <dgm:cxn modelId="{9AB03508-C2ED-4E89-BEFB-5E0EC7C999FD}" type="presOf" srcId="{F7812277-41EC-4A9A-86C9-98EB03A4CD63}" destId="{7530E8E0-C820-4D57-A1DD-76B5E171B888}" srcOrd="0" destOrd="2" presId="urn:microsoft.com/office/officeart/2005/8/layout/process3"/>
    <dgm:cxn modelId="{B2AA990E-1760-45AC-A996-B90D8504F808}" type="presOf" srcId="{F67E2A5F-B04E-4D5A-8A4C-344C52AB579A}" destId="{7530E8E0-C820-4D57-A1DD-76B5E171B888}" srcOrd="0" destOrd="8" presId="urn:microsoft.com/office/officeart/2005/8/layout/process3"/>
    <dgm:cxn modelId="{71B79617-9AD4-4E06-92CC-1139A2C129C5}" type="presOf" srcId="{7191709A-5F34-4CA4-A9E7-0894BFF9C9F8}" destId="{D921C6FE-7254-495E-8FA0-058427639C91}" srcOrd="0" destOrd="0" presId="urn:microsoft.com/office/officeart/2005/8/layout/process3"/>
    <dgm:cxn modelId="{AB2D2A1A-7FE0-43EC-AE72-2AB470DEC449}" type="presOf" srcId="{7B6C0EB2-3C63-4C8A-9517-E56088CD458E}" destId="{1E6B9A0F-25D2-4E48-9D7F-39FB9047DF6E}" srcOrd="1" destOrd="0" presId="urn:microsoft.com/office/officeart/2005/8/layout/process3"/>
    <dgm:cxn modelId="{A4587622-E810-46D9-838A-62D68467AC15}" type="presOf" srcId="{7E424E87-F190-41CF-B4CA-32099D89D622}" destId="{7530E8E0-C820-4D57-A1DD-76B5E171B888}" srcOrd="0" destOrd="3" presId="urn:microsoft.com/office/officeart/2005/8/layout/process3"/>
    <dgm:cxn modelId="{6FE5E72A-B320-46F7-A17C-E390B6194DBB}" srcId="{E5041382-2225-449A-8D6F-F09E8B193257}" destId="{8289D63F-FB92-49CC-9225-1FE56559A527}" srcOrd="1" destOrd="0" parTransId="{22AE241B-3E42-4C52-AA43-A9BDD2C4844A}" sibTransId="{737787CC-1425-4AA9-BFBC-E37D84DFBFDD}"/>
    <dgm:cxn modelId="{31632130-8C8F-45E0-A6E8-DCC16662EB7F}" type="presOf" srcId="{E5041382-2225-449A-8D6F-F09E8B193257}" destId="{D921C6FE-7254-495E-8FA0-058427639C91}" srcOrd="0" destOrd="1" presId="urn:microsoft.com/office/officeart/2005/8/layout/process3"/>
    <dgm:cxn modelId="{FD7E5331-DFE5-4B96-B363-97E4C788EB5B}" type="presOf" srcId="{4CE4ADBA-9FE7-4426-B0A4-8A1A45CBCA2A}" destId="{8BAC9FBA-27E2-4F2C-B673-FDC427D46D5B}" srcOrd="1" destOrd="0" presId="urn:microsoft.com/office/officeart/2005/8/layout/process3"/>
    <dgm:cxn modelId="{0AFE9733-1CB5-4605-8169-C9A88B0C1BCB}" type="presOf" srcId="{621A536D-5B66-498C-946D-F485B30CADDD}" destId="{7530E8E0-C820-4D57-A1DD-76B5E171B888}" srcOrd="0" destOrd="4" presId="urn:microsoft.com/office/officeart/2005/8/layout/process3"/>
    <dgm:cxn modelId="{8FD14034-A093-4BF8-800C-703111943466}" srcId="{F7812277-41EC-4A9A-86C9-98EB03A4CD63}" destId="{7E424E87-F190-41CF-B4CA-32099D89D622}" srcOrd="0" destOrd="0" parTransId="{116FC59B-6EA0-4F61-BC02-329D26201CD5}" sibTransId="{330E3D5F-E47D-4253-B591-CE570D6A4545}"/>
    <dgm:cxn modelId="{23B67538-706A-4468-A286-13F7CC6092AC}" srcId="{F7812277-41EC-4A9A-86C9-98EB03A4CD63}" destId="{621A536D-5B66-498C-946D-F485B30CADDD}" srcOrd="1" destOrd="0" parTransId="{9671C890-800F-47AD-857B-E59D9EE9B24C}" sibTransId="{380880E9-37DF-40B7-88D9-66EFA03F8D9C}"/>
    <dgm:cxn modelId="{8A52983E-D162-49E5-9510-57980589A142}" srcId="{7B6C0EB2-3C63-4C8A-9517-E56088CD458E}" destId="{F7812277-41EC-4A9A-86C9-98EB03A4CD63}" srcOrd="2" destOrd="0" parTransId="{9120484D-5C16-4095-963A-040217C56435}" sibTransId="{0E234C38-D22F-4D6C-BC3D-4141F4770E23}"/>
    <dgm:cxn modelId="{E94C315E-508F-4605-876B-77620D05DC33}" srcId="{E5041382-2225-449A-8D6F-F09E8B193257}" destId="{BF5660FF-0EC1-4C7C-BA2E-A122DA7125D8}" srcOrd="3" destOrd="0" parTransId="{BFEF6FF1-D58C-4BA4-8DD5-81CA9AA7C10A}" sibTransId="{7178543B-F5B9-4D71-A0EA-462D95529DEF}"/>
    <dgm:cxn modelId="{F37E5362-736C-47E4-ABB8-D428D0821CE9}" srcId="{F7812277-41EC-4A9A-86C9-98EB03A4CD63}" destId="{EFF8ADD3-2D84-41B8-BC88-8F27E7A4F11E}" srcOrd="4" destOrd="0" parTransId="{1DE295BD-4C4F-45CB-ADEF-B32065875741}" sibTransId="{474EA5C1-0C2F-4CDB-9F01-A07DE56D5F1F}"/>
    <dgm:cxn modelId="{5893C243-E114-46DF-8042-05F503A5C6E2}" type="presOf" srcId="{87492A14-5AF1-4CDC-87C2-DC2C732653EE}" destId="{7530E8E0-C820-4D57-A1DD-76B5E171B888}" srcOrd="0" destOrd="6" presId="urn:microsoft.com/office/officeart/2005/8/layout/process3"/>
    <dgm:cxn modelId="{D3EE7967-1F3D-43C8-80BB-6B789FC27D0B}" srcId="{7B6C0EB2-3C63-4C8A-9517-E56088CD458E}" destId="{05E14794-6F05-4690-8B6F-E9A3D5E34BBC}" srcOrd="3" destOrd="0" parTransId="{6A350051-0E0F-4FC7-B3BA-42C70F2183E5}" sibTransId="{3354FB60-8A0E-475A-9C5D-3CB17E4F0703}"/>
    <dgm:cxn modelId="{3E563D6D-5F93-4F77-880E-70CD78F6F7C6}" srcId="{E5041382-2225-449A-8D6F-F09E8B193257}" destId="{74ACCCEF-E3FB-47A2-9FA7-BD79C1988DFF}" srcOrd="2" destOrd="0" parTransId="{E4701C89-79D7-4340-A73C-66FF1EAA6BED}" sibTransId="{7ACF5DF8-E024-4E1C-A650-B130F57CB881}"/>
    <dgm:cxn modelId="{E8E5774E-D94A-4DA7-857B-37F604ED8F32}" type="presOf" srcId="{BF5660FF-0EC1-4C7C-BA2E-A122DA7125D8}" destId="{D921C6FE-7254-495E-8FA0-058427639C91}" srcOrd="0" destOrd="5" presId="urn:microsoft.com/office/officeart/2005/8/layout/process3"/>
    <dgm:cxn modelId="{4154F94F-F1C6-4A16-9858-0852858F2622}" type="presOf" srcId="{1A4980B3-199B-4A7E-8638-1778DCFFA042}" destId="{09BB8594-53F9-4522-94D4-F8215F238BCD}" srcOrd="1" destOrd="0" presId="urn:microsoft.com/office/officeart/2005/8/layout/process3"/>
    <dgm:cxn modelId="{0DFF5258-7584-4AE2-841A-9AC4F54D0F60}" srcId="{E5041382-2225-449A-8D6F-F09E8B193257}" destId="{CC6A1DBA-855B-4F81-AD87-0B3FA917F90C}" srcOrd="0" destOrd="0" parTransId="{B1762F55-0592-47E6-9DA1-29449E2D6F82}" sibTransId="{6D14B8B4-6F13-4592-9F2E-656335162161}"/>
    <dgm:cxn modelId="{B767437E-6949-421D-BD2F-08B7F66AAF9E}" srcId="{F7812277-41EC-4A9A-86C9-98EB03A4CD63}" destId="{87492A14-5AF1-4CDC-87C2-DC2C732653EE}" srcOrd="3" destOrd="0" parTransId="{23E9090A-C06D-48EA-ABA0-8020FDFF2375}" sibTransId="{D0E715BC-5DE9-4621-B362-CD418F57606A}"/>
    <dgm:cxn modelId="{A2D3C47E-E311-4417-849B-A6A5ED2FCFEA}" type="presOf" srcId="{7B6C0EB2-3C63-4C8A-9517-E56088CD458E}" destId="{F7CFFED0-981D-423D-AEDE-13551A34C973}" srcOrd="0" destOrd="0" presId="urn:microsoft.com/office/officeart/2005/8/layout/process3"/>
    <dgm:cxn modelId="{EC58B283-D826-4C41-AA67-6C8997FC2679}" type="presOf" srcId="{81A1A1B6-9EF6-43FF-8105-AF45275EEFB1}" destId="{7530E8E0-C820-4D57-A1DD-76B5E171B888}" srcOrd="0" destOrd="5" presId="urn:microsoft.com/office/officeart/2005/8/layout/process3"/>
    <dgm:cxn modelId="{28DCD788-491F-4FFC-97F8-DBD45AF5BCFB}" type="presOf" srcId="{C996C49C-4340-4E9D-9F5F-44B597DB5E18}" destId="{D921C6FE-7254-495E-8FA0-058427639C91}" srcOrd="0" destOrd="6" presId="urn:microsoft.com/office/officeart/2005/8/layout/process3"/>
    <dgm:cxn modelId="{D3FFFD88-5862-413E-A9E6-539408BD5042}" type="presOf" srcId="{EFF8ADD3-2D84-41B8-BC88-8F27E7A4F11E}" destId="{7530E8E0-C820-4D57-A1DD-76B5E171B888}" srcOrd="0" destOrd="7" presId="urn:microsoft.com/office/officeart/2005/8/layout/process3"/>
    <dgm:cxn modelId="{5BF54592-D5ED-4F4E-8DF3-0376E597BF21}" type="presOf" srcId="{993261B9-5C0B-450F-8F81-485C83392275}" destId="{7530E8E0-C820-4D57-A1DD-76B5E171B888}" srcOrd="0" destOrd="0" presId="urn:microsoft.com/office/officeart/2005/8/layout/process3"/>
    <dgm:cxn modelId="{9D471393-6A95-4B3E-BEFD-397DE16DAFB3}" type="presOf" srcId="{4CE4ADBA-9FE7-4426-B0A4-8A1A45CBCA2A}" destId="{E24CDA95-5356-4046-9BD3-9FE0C0A26275}" srcOrd="0" destOrd="0" presId="urn:microsoft.com/office/officeart/2005/8/layout/process3"/>
    <dgm:cxn modelId="{F387BD95-D963-4F40-BAB3-B97CE1553149}" type="presOf" srcId="{952A85D7-20DE-4FD4-8504-F34BB13F40B9}" destId="{7530E8E0-C820-4D57-A1DD-76B5E171B888}" srcOrd="0" destOrd="1" presId="urn:microsoft.com/office/officeart/2005/8/layout/process3"/>
    <dgm:cxn modelId="{25DF4299-F731-4749-948F-3B6CE60735F9}" type="presOf" srcId="{74ACCCEF-E3FB-47A2-9FA7-BD79C1988DFF}" destId="{D921C6FE-7254-495E-8FA0-058427639C91}" srcOrd="0" destOrd="4" presId="urn:microsoft.com/office/officeart/2005/8/layout/process3"/>
    <dgm:cxn modelId="{63B664A9-33E7-487A-9B85-2EBC990C8C37}" srcId="{F7812277-41EC-4A9A-86C9-98EB03A4CD63}" destId="{F67E2A5F-B04E-4D5A-8A4C-344C52AB579A}" srcOrd="5" destOrd="0" parTransId="{5404EE56-05C4-4DF3-BD15-9B3BCDB3CBD1}" sibTransId="{3DD1959D-C612-4E0E-A844-90DE71554758}"/>
    <dgm:cxn modelId="{3280A7BE-4F7B-45F6-8F04-1312D9EA93BC}" type="presOf" srcId="{05E14794-6F05-4690-8B6F-E9A3D5E34BBC}" destId="{7530E8E0-C820-4D57-A1DD-76B5E171B888}" srcOrd="0" destOrd="9" presId="urn:microsoft.com/office/officeart/2005/8/layout/process3"/>
    <dgm:cxn modelId="{F055F4C7-491A-4B1B-A32A-EDECF3752D00}" srcId="{BED04B9F-3C1A-4D3F-B22E-D8CD0AAB03AA}" destId="{7B6C0EB2-3C63-4C8A-9517-E56088CD458E}" srcOrd="1" destOrd="0" parTransId="{87B40B31-17FC-42DB-BDCC-DB9130D97AE1}" sibTransId="{DA67D8E5-1A03-4189-BD25-FB05F02C2BC5}"/>
    <dgm:cxn modelId="{A830B4D0-C45E-4394-A55A-E37A77BC3D35}" srcId="{4CE4ADBA-9FE7-4426-B0A4-8A1A45CBCA2A}" destId="{E5041382-2225-449A-8D6F-F09E8B193257}" srcOrd="1" destOrd="0" parTransId="{84849814-4539-4E15-8558-86B25815F18D}" sibTransId="{D722FC4A-AC8B-4D33-A690-737A8FD54B0F}"/>
    <dgm:cxn modelId="{F980AAD3-7CB9-4BF7-B0F5-336873A14077}" type="presOf" srcId="{CC6A1DBA-855B-4F81-AD87-0B3FA917F90C}" destId="{D921C6FE-7254-495E-8FA0-058427639C91}" srcOrd="0" destOrd="2" presId="urn:microsoft.com/office/officeart/2005/8/layout/process3"/>
    <dgm:cxn modelId="{E6351FD8-5A06-4B1D-8680-3EC257599AAD}" srcId="{7B6C0EB2-3C63-4C8A-9517-E56088CD458E}" destId="{993261B9-5C0B-450F-8F81-485C83392275}" srcOrd="0" destOrd="0" parTransId="{86FAC8E0-4F10-428E-B803-22341A36EAC6}" sibTransId="{1AAA3AFF-ED04-4DD7-B412-033FED7916A4}"/>
    <dgm:cxn modelId="{BB0C6ADA-EFC6-47F7-83CD-8DD10FC327C2}" srcId="{4CE4ADBA-9FE7-4426-B0A4-8A1A45CBCA2A}" destId="{7191709A-5F34-4CA4-A9E7-0894BFF9C9F8}" srcOrd="0" destOrd="0" parTransId="{D5ECAD7C-0AF8-41C6-93F6-537F24891D07}" sibTransId="{B21C775B-F9E2-4468-A2D9-313B450C2041}"/>
    <dgm:cxn modelId="{A984A9DC-8C6B-4C66-B59A-B2FE62FC0FF1}" srcId="{E5041382-2225-449A-8D6F-F09E8B193257}" destId="{C996C49C-4340-4E9D-9F5F-44B597DB5E18}" srcOrd="4" destOrd="0" parTransId="{AF04A8A9-60AC-4624-8A26-C8947026A6BC}" sibTransId="{9B45A877-5E99-4912-BEAA-FB280BD812A0}"/>
    <dgm:cxn modelId="{A9FE1FEA-4AD3-4E12-9185-523402F3F662}" type="presOf" srcId="{BED04B9F-3C1A-4D3F-B22E-D8CD0AAB03AA}" destId="{2C2F9925-BCC5-4003-A36D-C16AAE4E3F85}" srcOrd="0" destOrd="0" presId="urn:microsoft.com/office/officeart/2005/8/layout/process3"/>
    <dgm:cxn modelId="{F28C90F9-1C5F-4456-B307-2B988A76F50B}" type="presOf" srcId="{8289D63F-FB92-49CC-9225-1FE56559A527}" destId="{D921C6FE-7254-495E-8FA0-058427639C91}" srcOrd="0" destOrd="3" presId="urn:microsoft.com/office/officeart/2005/8/layout/process3"/>
    <dgm:cxn modelId="{CD46FCFC-6508-495F-BB03-00002F23898B}" srcId="{F7812277-41EC-4A9A-86C9-98EB03A4CD63}" destId="{81A1A1B6-9EF6-43FF-8105-AF45275EEFB1}" srcOrd="2" destOrd="0" parTransId="{340342C5-8BC7-45DC-9362-F092077F26E8}" sibTransId="{2DB4B66E-F168-4453-AA7A-66BD0B5942FB}"/>
    <dgm:cxn modelId="{9166833B-B605-4C29-93BF-F565E408A45E}" type="presParOf" srcId="{2C2F9925-BCC5-4003-A36D-C16AAE4E3F85}" destId="{30B69E17-2072-457B-8158-FB6148AD6225}" srcOrd="0" destOrd="0" presId="urn:microsoft.com/office/officeart/2005/8/layout/process3"/>
    <dgm:cxn modelId="{2279E860-7DD5-4069-B0F8-B80126D13347}" type="presParOf" srcId="{30B69E17-2072-457B-8158-FB6148AD6225}" destId="{E24CDA95-5356-4046-9BD3-9FE0C0A26275}" srcOrd="0" destOrd="0" presId="urn:microsoft.com/office/officeart/2005/8/layout/process3"/>
    <dgm:cxn modelId="{D93D870E-892D-4690-973C-21DF29DBDE74}" type="presParOf" srcId="{30B69E17-2072-457B-8158-FB6148AD6225}" destId="{8BAC9FBA-27E2-4F2C-B673-FDC427D46D5B}" srcOrd="1" destOrd="0" presId="urn:microsoft.com/office/officeart/2005/8/layout/process3"/>
    <dgm:cxn modelId="{1CD8D8F1-0EE2-49AC-8F3D-851EE60BC321}" type="presParOf" srcId="{30B69E17-2072-457B-8158-FB6148AD6225}" destId="{D921C6FE-7254-495E-8FA0-058427639C91}" srcOrd="2" destOrd="0" presId="urn:microsoft.com/office/officeart/2005/8/layout/process3"/>
    <dgm:cxn modelId="{C6A74971-6B69-4EDD-A683-6D3A6DF8D722}" type="presParOf" srcId="{2C2F9925-BCC5-4003-A36D-C16AAE4E3F85}" destId="{8FD5D42E-7554-453E-B679-D97568325043}" srcOrd="1" destOrd="0" presId="urn:microsoft.com/office/officeart/2005/8/layout/process3"/>
    <dgm:cxn modelId="{CCE45CA8-CB95-405A-8712-EE9E4645FE0F}" type="presParOf" srcId="{8FD5D42E-7554-453E-B679-D97568325043}" destId="{09BB8594-53F9-4522-94D4-F8215F238BCD}" srcOrd="0" destOrd="0" presId="urn:microsoft.com/office/officeart/2005/8/layout/process3"/>
    <dgm:cxn modelId="{98A08BA9-9CEA-4338-98DA-A31935F6B744}" type="presParOf" srcId="{2C2F9925-BCC5-4003-A36D-C16AAE4E3F85}" destId="{0383509D-4B0E-4960-A9E9-2B6D1C81A075}" srcOrd="2" destOrd="0" presId="urn:microsoft.com/office/officeart/2005/8/layout/process3"/>
    <dgm:cxn modelId="{0031C0D0-9F2F-439B-AF9E-647C194401CA}" type="presParOf" srcId="{0383509D-4B0E-4960-A9E9-2B6D1C81A075}" destId="{F7CFFED0-981D-423D-AEDE-13551A34C973}" srcOrd="0" destOrd="0" presId="urn:microsoft.com/office/officeart/2005/8/layout/process3"/>
    <dgm:cxn modelId="{D2EE5584-7238-4FD1-A886-E1E33FD77E2C}" type="presParOf" srcId="{0383509D-4B0E-4960-A9E9-2B6D1C81A075}" destId="{1E6B9A0F-25D2-4E48-9D7F-39FB9047DF6E}" srcOrd="1" destOrd="0" presId="urn:microsoft.com/office/officeart/2005/8/layout/process3"/>
    <dgm:cxn modelId="{481C972E-1EDE-4DDB-9CF7-4BA3CED0D538}" type="presParOf" srcId="{0383509D-4B0E-4960-A9E9-2B6D1C81A075}" destId="{7530E8E0-C820-4D57-A1DD-76B5E171B888}"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02D2466-8D9A-4148-91BD-64A440D94252}" type="doc">
      <dgm:prSet loTypeId="urn:microsoft.com/office/officeart/2005/8/layout/bProcess4" loCatId="process" qsTypeId="urn:microsoft.com/office/officeart/2005/8/quickstyle/simple1" qsCatId="simple" csTypeId="urn:microsoft.com/office/officeart/2005/8/colors/colorful2" csCatId="colorful" phldr="1"/>
      <dgm:spPr/>
      <dgm:t>
        <a:bodyPr/>
        <a:lstStyle/>
        <a:p>
          <a:endParaRPr lang="en-US"/>
        </a:p>
      </dgm:t>
    </dgm:pt>
    <dgm:pt modelId="{67B935A4-3942-4775-B7F5-02C86D01A8B9}">
      <dgm:prSet phldrT="[Text]" custT="1"/>
      <dgm:spPr/>
      <dgm:t>
        <a:bodyPr/>
        <a:lstStyle/>
        <a:p>
          <a:r>
            <a:rPr kumimoji="0" lang="en-US" sz="1400" b="0" i="0" u="none" strike="noStrike"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The core idea about handhelds for 5G Broadcast is the full integration of the modem with commercially large scale SOCs, such as those available in flagship devices from large OEMs. This makes </a:t>
          </a:r>
          <a:r>
            <a:rPr kumimoji="0" lang="en-US" sz="1400" b="1" i="0" u="none" strike="noStrike" cap="none" spc="0" normalizeH="0" baseline="0" noProof="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5G Broadcast a modem feature</a:t>
          </a:r>
          <a:r>
            <a:rPr kumimoji="0" lang="en-US" sz="1400" b="0" i="0" u="none" strike="noStrike"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 </a:t>
          </a:r>
          <a:endParaRPr lang="en-US" sz="1400" dirty="0"/>
        </a:p>
      </dgm:t>
    </dgm:pt>
    <dgm:pt modelId="{E31A1AD4-A1BD-41CA-B158-063EC93B7D5B}" type="parTrans" cxnId="{616FA5FB-6828-4E3A-AFFF-378DFA132E18}">
      <dgm:prSet/>
      <dgm:spPr/>
      <dgm:t>
        <a:bodyPr/>
        <a:lstStyle/>
        <a:p>
          <a:endParaRPr lang="en-US" sz="1400"/>
        </a:p>
      </dgm:t>
    </dgm:pt>
    <dgm:pt modelId="{B17EFD60-BA0C-4AB4-A6EF-5E6E04B25407}" type="sibTrans" cxnId="{616FA5FB-6828-4E3A-AFFF-378DFA132E18}">
      <dgm:prSet custT="1"/>
      <dgm:spPr/>
      <dgm:t>
        <a:bodyPr/>
        <a:lstStyle/>
        <a:p>
          <a:pPr>
            <a:lnSpc>
              <a:spcPct val="100000"/>
            </a:lnSpc>
          </a:pPr>
          <a:endParaRPr lang="en-US" sz="1400"/>
        </a:p>
      </dgm:t>
    </dgm:pt>
    <dgm:pt modelId="{89DCA45A-CE33-43F9-AD6B-D3C4319BA43D}">
      <dgm:prSet custT="1"/>
      <dgm:spPr/>
      <dgm:t>
        <a:bodyPr/>
        <a:lstStyle/>
        <a:p>
          <a:r>
            <a:rPr kumimoji="0" lang="en-US" sz="1400" b="0" i="0" u="none" strike="noStrike"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3GPP defines many features in each Release and a modem can only support a small subset, so </a:t>
          </a:r>
          <a:r>
            <a:rPr kumimoji="0" lang="en-US" sz="1400" b="0" i="0" u="none" strike="noStrike" cap="none" spc="0" normalizeH="0" baseline="0" noProof="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features</a:t>
          </a:r>
          <a:r>
            <a:rPr kumimoji="0" lang="en-US" sz="1400" b="0" i="0" u="none" strike="noStrike"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 (and their detailed parameters) </a:t>
          </a:r>
          <a:r>
            <a:rPr kumimoji="0" lang="en-US" sz="1400" b="0" i="0" u="none" strike="noStrike" cap="none" spc="0" normalizeH="0" baseline="0" noProof="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are selected by commercial needs </a:t>
          </a:r>
          <a:r>
            <a:rPr kumimoji="0" lang="en-US" sz="1400" b="0" i="0" u="none" strike="noStrike"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and implementation complexity, area costs, etc. </a:t>
          </a:r>
          <a:endParaRPr kumimoji="0" lang="en-US" sz="1400" b="0" i="0" u="none" strike="noStrike" cap="none" spc="0" normalizeH="0" baseline="0" noProof="0" dirty="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endParaRPr>
        </a:p>
      </dgm:t>
    </dgm:pt>
    <dgm:pt modelId="{F5967A88-2D18-4206-8573-D81B2123422E}" type="parTrans" cxnId="{0048FEF7-E92B-4A45-9D4D-B0F8C1E3E461}">
      <dgm:prSet/>
      <dgm:spPr/>
      <dgm:t>
        <a:bodyPr/>
        <a:lstStyle/>
        <a:p>
          <a:endParaRPr lang="en-US" sz="1400"/>
        </a:p>
      </dgm:t>
    </dgm:pt>
    <dgm:pt modelId="{DB26E5DB-CE52-4A06-864A-715FA84BCB25}" type="sibTrans" cxnId="{0048FEF7-E92B-4A45-9D4D-B0F8C1E3E461}">
      <dgm:prSet custT="1"/>
      <dgm:spPr/>
      <dgm:t>
        <a:bodyPr/>
        <a:lstStyle/>
        <a:p>
          <a:pPr>
            <a:lnSpc>
              <a:spcPct val="100000"/>
            </a:lnSpc>
          </a:pPr>
          <a:endParaRPr lang="en-US" sz="1400"/>
        </a:p>
      </dgm:t>
    </dgm:pt>
    <dgm:pt modelId="{AD2F0333-4CB8-4565-B582-D0FFD18D1031}">
      <dgm:prSet custT="1"/>
      <dgm:spPr/>
      <dgm:t>
        <a:bodyPr/>
        <a:lstStyle/>
        <a:p>
          <a:r>
            <a:rPr kumimoji="0" lang="en-US" sz="1400" b="0" i="0" u="none" strike="noStrike"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5G Broadcast is defined such that the latter (implementation costs) are minimized by making the technology </a:t>
          </a:r>
          <a:r>
            <a:rPr kumimoji="0" lang="en-US" sz="1400" b="1" i="0" u="none" strike="noStrike" cap="none" spc="0" normalizeH="0" baseline="0" noProof="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hardware-compatible with existing SoCs</a:t>
          </a:r>
          <a:r>
            <a:rPr kumimoji="0" lang="en-US" sz="1400" b="0" i="0" u="none" strike="noStrike"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 </a:t>
          </a:r>
          <a:endParaRPr kumimoji="0" lang="en-US" sz="1400" b="0" i="0" u="none" strike="noStrike" cap="none" spc="0" normalizeH="0" baseline="0" noProof="0" dirty="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endParaRPr>
        </a:p>
      </dgm:t>
    </dgm:pt>
    <dgm:pt modelId="{66AA70B3-83A9-4EEC-845B-40AF6E46DC73}" type="parTrans" cxnId="{AFFC5411-1E6E-4D81-8052-E5DC6CB450FF}">
      <dgm:prSet/>
      <dgm:spPr/>
      <dgm:t>
        <a:bodyPr/>
        <a:lstStyle/>
        <a:p>
          <a:endParaRPr lang="en-US" sz="1400"/>
        </a:p>
      </dgm:t>
    </dgm:pt>
    <dgm:pt modelId="{06AA95AE-5321-411D-91DC-F299B49586CE}" type="sibTrans" cxnId="{AFFC5411-1E6E-4D81-8052-E5DC6CB450FF}">
      <dgm:prSet custT="1"/>
      <dgm:spPr/>
      <dgm:t>
        <a:bodyPr/>
        <a:lstStyle/>
        <a:p>
          <a:pPr>
            <a:lnSpc>
              <a:spcPct val="100000"/>
            </a:lnSpc>
          </a:pPr>
          <a:endParaRPr lang="en-US" sz="1400"/>
        </a:p>
      </dgm:t>
    </dgm:pt>
    <dgm:pt modelId="{F70CB283-F359-4CC5-8BD8-D4BEBF8BD6BA}">
      <dgm:prSet custT="1"/>
      <dgm:spPr/>
      <dgm:t>
        <a:bodyPr/>
        <a:lstStyle/>
        <a:p>
          <a:r>
            <a:rPr lang="en-US" sz="1400" dirty="0">
              <a:latin typeface="Microsoft Sans Serif" panose="020B0604020202020204" pitchFamily="34" charset="0"/>
              <a:ea typeface="Microsoft Sans Serif" panose="020B0604020202020204" pitchFamily="34" charset="0"/>
              <a:cs typeface="Microsoft Sans Serif" panose="020B0604020202020204" pitchFamily="34" charset="0"/>
            </a:rPr>
            <a:t>Acknowledging solidified plans from BNOs to start services in 2027, </a:t>
          </a:r>
          <a:r>
            <a:rPr kumimoji="0" lang="en-US" sz="1400" b="0" i="0" u="none" strike="noStrike" cap="none" spc="0" normalizeH="0" baseline="0" noProof="0" dirty="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5GB is a seriously considered feature (a "contender") for upcoming modems and </a:t>
          </a:r>
          <a:r>
            <a:rPr kumimoji="0" lang="en-US" sz="1400" b="0" i="0" u="none" strike="noStrike" cap="none" spc="0" normalizeH="0" baseline="0" noProof="0" dirty="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scoping of the feature has started </a:t>
          </a:r>
          <a:r>
            <a:rPr kumimoji="0" lang="en-US" sz="1400" b="0" i="0" u="none" strike="noStrike" cap="none" spc="0" normalizeH="0" baseline="0" noProof="0" dirty="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(identifying exact implementation requirements and costs).</a:t>
          </a:r>
        </a:p>
      </dgm:t>
    </dgm:pt>
    <dgm:pt modelId="{45C2913E-3957-43EF-B249-150143B79068}" type="parTrans" cxnId="{E92790B8-E960-47E1-8589-48C3B3AB0399}">
      <dgm:prSet/>
      <dgm:spPr/>
      <dgm:t>
        <a:bodyPr/>
        <a:lstStyle/>
        <a:p>
          <a:endParaRPr lang="en-US" sz="1400"/>
        </a:p>
      </dgm:t>
    </dgm:pt>
    <dgm:pt modelId="{7F72C8A5-B796-4ED9-B9FC-5D31F9E50ADB}" type="sibTrans" cxnId="{E92790B8-E960-47E1-8589-48C3B3AB0399}">
      <dgm:prSet custT="1"/>
      <dgm:spPr/>
      <dgm:t>
        <a:bodyPr/>
        <a:lstStyle/>
        <a:p>
          <a:pPr>
            <a:lnSpc>
              <a:spcPct val="100000"/>
            </a:lnSpc>
          </a:pPr>
          <a:endParaRPr lang="en-US" sz="1400"/>
        </a:p>
      </dgm:t>
    </dgm:pt>
    <dgm:pt modelId="{6E6C4E25-3A7E-4636-AE09-01541B26EF1B}">
      <dgm:prSet custT="1"/>
      <dgm:spPr/>
      <dgm:t>
        <a:bodyPr/>
        <a:lstStyle/>
        <a:p>
          <a:r>
            <a:rPr kumimoji="0" lang="en-US" sz="1400" b="0" i="0" u="none" strike="noStrike"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Start of scoping is a result from consolidating business opportunities around the world. Moving forward, the process will </a:t>
          </a:r>
          <a:r>
            <a:rPr kumimoji="0" lang="en-US" sz="1400" b="0" i="0" u="none" strike="noStrike" cap="none" spc="0" normalizeH="0" baseline="0" noProof="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continue by consolidating implementation requirements and business opportunities </a:t>
          </a:r>
          <a:r>
            <a:rPr kumimoji="0" lang="en-US" sz="1400" b="0" i="0" u="none" strike="noStrike"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 in particular for OEMs to support the feature on their devices. </a:t>
          </a:r>
          <a:endParaRPr kumimoji="0" lang="en-US" sz="1400" b="0" i="0" u="none" strike="noStrike" cap="none" spc="0" normalizeH="0" baseline="0" noProof="0" dirty="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endParaRPr>
        </a:p>
      </dgm:t>
    </dgm:pt>
    <dgm:pt modelId="{1D120782-53E9-4EB1-A738-25A43A2295FE}" type="parTrans" cxnId="{6CA29D47-50AC-4217-A31A-F4FD69E2BB5B}">
      <dgm:prSet/>
      <dgm:spPr/>
      <dgm:t>
        <a:bodyPr/>
        <a:lstStyle/>
        <a:p>
          <a:endParaRPr lang="en-US" sz="1400"/>
        </a:p>
      </dgm:t>
    </dgm:pt>
    <dgm:pt modelId="{72D287AD-B72D-487E-8913-3AC7E9B39321}" type="sibTrans" cxnId="{6CA29D47-50AC-4217-A31A-F4FD69E2BB5B}">
      <dgm:prSet/>
      <dgm:spPr/>
      <dgm:t>
        <a:bodyPr/>
        <a:lstStyle/>
        <a:p>
          <a:pPr>
            <a:lnSpc>
              <a:spcPct val="100000"/>
            </a:lnSpc>
          </a:pPr>
          <a:endParaRPr lang="en-US" sz="1400"/>
        </a:p>
      </dgm:t>
    </dgm:pt>
    <dgm:pt modelId="{16F350F0-E37D-455E-B62B-03D82D9BE23D}">
      <dgm:prSet/>
      <dgm:spPr/>
      <dgm:t>
        <a:bodyPr/>
        <a:lstStyle/>
        <a:p>
          <a:r>
            <a:rPr lang="en-US" sz="1400" dirty="0">
              <a:solidFill>
                <a:srgbClr val="FFFF00"/>
              </a:solidFill>
              <a:latin typeface="Microsoft Sans Serif" panose="020B0604020202020204" pitchFamily="34" charset="0"/>
              <a:ea typeface="Microsoft Sans Serif" panose="020B0604020202020204" pitchFamily="34" charset="0"/>
              <a:cs typeface="Microsoft Sans Serif" panose="020B0604020202020204" pitchFamily="34" charset="0"/>
            </a:rPr>
            <a:t>Anticipating leading Android OEMs to be in market with H1/2028 models</a:t>
          </a:r>
          <a:r>
            <a:rPr lang="en-US" sz="1400" dirty="0">
              <a:latin typeface="Microsoft Sans Serif" panose="020B0604020202020204" pitchFamily="34" charset="0"/>
              <a:ea typeface="Microsoft Sans Serif" panose="020B0604020202020204" pitchFamily="34" charset="0"/>
              <a:cs typeface="Microsoft Sans Serif" panose="020B0604020202020204" pitchFamily="34" charset="0"/>
            </a:rPr>
            <a:t>, Qualcomm plans to support OEMs to meet their commercialization goals.</a:t>
          </a:r>
          <a:br>
            <a:rPr lang="en-US" sz="1400" dirty="0">
              <a:latin typeface="Microsoft Sans Serif" panose="020B0604020202020204" pitchFamily="34" charset="0"/>
              <a:ea typeface="Microsoft Sans Serif" panose="020B0604020202020204" pitchFamily="34" charset="0"/>
              <a:cs typeface="Microsoft Sans Serif" panose="020B0604020202020204" pitchFamily="34" charset="0"/>
            </a:rPr>
          </a:br>
          <a:r>
            <a:rPr lang="en-US" sz="1400" dirty="0">
              <a:latin typeface="Microsoft Sans Serif" panose="020B0604020202020204" pitchFamily="34" charset="0"/>
              <a:ea typeface="Microsoft Sans Serif" panose="020B0604020202020204" pitchFamily="34" charset="0"/>
              <a:cs typeface="Microsoft Sans Serif" panose="020B0604020202020204" pitchFamily="34" charset="0"/>
            </a:rPr>
            <a:t>(Test devices </a:t>
          </a:r>
          <a:r>
            <a:rPr lang="en-US" sz="1400" dirty="0">
              <a:solidFill>
                <a:srgbClr val="FFFF00"/>
              </a:solidFill>
              <a:latin typeface="Microsoft Sans Serif" panose="020B0604020202020204" pitchFamily="34" charset="0"/>
              <a:ea typeface="Microsoft Sans Serif" panose="020B0604020202020204" pitchFamily="34" charset="0"/>
              <a:cs typeface="Microsoft Sans Serif" panose="020B0604020202020204" pitchFamily="34" charset="0"/>
            </a:rPr>
            <a:t>Q2/2027</a:t>
          </a:r>
          <a:r>
            <a:rPr lang="en-US" sz="1400" dirty="0">
              <a:latin typeface="Microsoft Sans Serif" panose="020B0604020202020204" pitchFamily="34" charset="0"/>
              <a:ea typeface="Microsoft Sans Serif" panose="020B0604020202020204" pitchFamily="34" charset="0"/>
              <a:cs typeface="Microsoft Sans Serif" panose="020B0604020202020204" pitchFamily="34" charset="0"/>
            </a:rPr>
            <a:t>)</a:t>
          </a:r>
        </a:p>
      </dgm:t>
    </dgm:pt>
    <dgm:pt modelId="{E8376271-1A78-4588-A327-7E6D1696F7E2}" type="parTrans" cxnId="{23503B26-CF10-4DD3-91E3-C0C352FBFE5C}">
      <dgm:prSet/>
      <dgm:spPr/>
      <dgm:t>
        <a:bodyPr/>
        <a:lstStyle/>
        <a:p>
          <a:endParaRPr lang="en-US" sz="1400"/>
        </a:p>
      </dgm:t>
    </dgm:pt>
    <dgm:pt modelId="{D687B449-73B2-46FF-8FF9-EB44624138DA}" type="sibTrans" cxnId="{23503B26-CF10-4DD3-91E3-C0C352FBFE5C}">
      <dgm:prSet/>
      <dgm:spPr/>
      <dgm:t>
        <a:bodyPr/>
        <a:lstStyle/>
        <a:p>
          <a:pPr>
            <a:lnSpc>
              <a:spcPct val="100000"/>
            </a:lnSpc>
          </a:pPr>
          <a:endParaRPr lang="en-US" sz="1400"/>
        </a:p>
      </dgm:t>
    </dgm:pt>
    <dgm:pt modelId="{B679AA5C-908D-46B7-8EAB-97A1A5E06B76}">
      <dgm:prSet/>
      <dgm:spPr/>
      <dgm:t>
        <a:bodyPr/>
        <a:lstStyle/>
        <a:p>
          <a:r>
            <a:rPr lang="en-US" sz="1400">
              <a:latin typeface="Microsoft Sans Serif" panose="020B0604020202020204" pitchFamily="34" charset="0"/>
              <a:ea typeface="Microsoft Sans Serif" panose="020B0604020202020204" pitchFamily="34" charset="0"/>
              <a:cs typeface="Microsoft Sans Serif" panose="020B0604020202020204" pitchFamily="34" charset="0"/>
            </a:rPr>
            <a:t>Typically, a major feature like 5GB arrives to flagship devices </a:t>
          </a:r>
          <a:r>
            <a:rPr lang="en-US" sz="1400">
              <a:solidFill>
                <a:srgbClr val="FFFF00"/>
              </a:solidFill>
              <a:latin typeface="Microsoft Sans Serif" panose="020B0604020202020204" pitchFamily="34" charset="0"/>
              <a:ea typeface="Microsoft Sans Serif" panose="020B0604020202020204" pitchFamily="34" charset="0"/>
              <a:cs typeface="Microsoft Sans Serif" panose="020B0604020202020204" pitchFamily="34" charset="0"/>
            </a:rPr>
            <a:t>and waterfalls to lower tiers gradually. </a:t>
          </a:r>
          <a:r>
            <a:rPr lang="en-US" sz="1400">
              <a:latin typeface="Microsoft Sans Serif" panose="020B0604020202020204" pitchFamily="34" charset="0"/>
              <a:ea typeface="Microsoft Sans Serif" panose="020B0604020202020204" pitchFamily="34" charset="0"/>
              <a:cs typeface="Microsoft Sans Serif" panose="020B0604020202020204" pitchFamily="34" charset="0"/>
            </a:rPr>
            <a:t>Anticipating SOCs for other form factors such as CPE, compute, automotive to follow in a waterfall fashion</a:t>
          </a:r>
          <a:endParaRPr kumimoji="0" lang="en-US" sz="1400" b="0" i="0" u="none" strike="noStrike" cap="none" spc="0" normalizeH="0" baseline="0" noProof="0" dirty="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endParaRPr>
        </a:p>
      </dgm:t>
    </dgm:pt>
    <dgm:pt modelId="{20D269BC-E442-49F8-942E-39286B5D6EEB}" type="parTrans" cxnId="{A3DEF37F-19C2-4FB5-B3C2-B5199EC07564}">
      <dgm:prSet/>
      <dgm:spPr/>
      <dgm:t>
        <a:bodyPr/>
        <a:lstStyle/>
        <a:p>
          <a:endParaRPr lang="en-US" sz="1400"/>
        </a:p>
      </dgm:t>
    </dgm:pt>
    <dgm:pt modelId="{B904AB43-53D6-4EED-A959-0BE962977B41}" type="sibTrans" cxnId="{A3DEF37F-19C2-4FB5-B3C2-B5199EC07564}">
      <dgm:prSet/>
      <dgm:spPr/>
      <dgm:t>
        <a:bodyPr/>
        <a:lstStyle/>
        <a:p>
          <a:endParaRPr lang="en-US" sz="1400"/>
        </a:p>
      </dgm:t>
    </dgm:pt>
    <dgm:pt modelId="{124DC6B7-7CE7-47D3-8A07-63DF210495C1}">
      <dgm:prSet custT="1"/>
      <dgm:spPr/>
      <dgm:t>
        <a:bodyPr/>
        <a:lstStyle/>
        <a:p>
          <a:r>
            <a:rPr kumimoji="0" lang="en-US" sz="1400" b="0" i="0" u="none" strike="noStrike"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The features to be added beyond what is already in the modem are primarily </a:t>
          </a:r>
          <a:r>
            <a:rPr kumimoji="0" lang="en-US" sz="1400" b="0" i="0" u="none" strike="noStrike" cap="none" spc="0" normalizeH="0" baseline="0" noProof="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"receive-only", new frequency bands, new carrier bandwidths, concurrency with unicast, otherwise re-use</a:t>
          </a:r>
          <a:r>
            <a:rPr kumimoji="0" lang="en-US" sz="1400" b="0" i="0" u="none" strike="noStrike"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 </a:t>
          </a:r>
          <a:endParaRPr kumimoji="0" lang="en-US" sz="1400" b="0" i="0" u="none" strike="noStrike" cap="none" spc="0" normalizeH="0" baseline="0" noProof="0" dirty="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endParaRPr>
        </a:p>
      </dgm:t>
    </dgm:pt>
    <dgm:pt modelId="{62F59E1C-B162-4BA9-8DB0-0031823F8C8F}" type="parTrans" cxnId="{CF394D27-9C14-448D-919C-F562F6F835A3}">
      <dgm:prSet/>
      <dgm:spPr/>
      <dgm:t>
        <a:bodyPr/>
        <a:lstStyle/>
        <a:p>
          <a:endParaRPr lang="en-US"/>
        </a:p>
      </dgm:t>
    </dgm:pt>
    <dgm:pt modelId="{789DD85D-BB50-451E-9E01-2BF498EA5476}" type="sibTrans" cxnId="{CF394D27-9C14-448D-919C-F562F6F835A3}">
      <dgm:prSet/>
      <dgm:spPr/>
      <dgm:t>
        <a:bodyPr/>
        <a:lstStyle/>
        <a:p>
          <a:endParaRPr lang="en-US"/>
        </a:p>
      </dgm:t>
    </dgm:pt>
    <dgm:pt modelId="{77637FCF-B11B-407A-81A1-EE42856CA5AA}">
      <dgm:prSet custT="1"/>
      <dgm:spPr/>
      <dgm:t>
        <a:bodyPr/>
        <a:lstStyle/>
        <a:p>
          <a:r>
            <a:rPr kumimoji="0" lang="en-US" sz="1400" b="0" i="0" u="none" strike="noStrike"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We are on track on making 5G Broadcast a reality and attractive to Service Providers and OEMs.  </a:t>
          </a:r>
          <a:r>
            <a:rPr kumimoji="0" lang="en-US" sz="1400" b="0" i="0" u="none" strike="noStrike" cap="none" spc="0" normalizeH="0" baseline="0" noProof="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Standards/Engineering focus now on implementation support of scoped features: test transmitters, test cases, etc.</a:t>
          </a:r>
          <a:endParaRPr kumimoji="0" lang="en-US" sz="1400" b="0" i="0" u="none" strike="noStrike" cap="none" spc="0" normalizeH="0" baseline="0" noProof="0" dirty="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endParaRPr>
        </a:p>
      </dgm:t>
    </dgm:pt>
    <dgm:pt modelId="{787BB71E-B519-4454-A43D-17E2111C129E}" type="parTrans" cxnId="{04C9B787-070C-4A66-B8D4-F87FBFA19098}">
      <dgm:prSet/>
      <dgm:spPr/>
      <dgm:t>
        <a:bodyPr/>
        <a:lstStyle/>
        <a:p>
          <a:endParaRPr lang="en-US"/>
        </a:p>
      </dgm:t>
    </dgm:pt>
    <dgm:pt modelId="{75AF4533-F525-4487-A085-17B43EBFBB96}" type="sibTrans" cxnId="{04C9B787-070C-4A66-B8D4-F87FBFA19098}">
      <dgm:prSet/>
      <dgm:spPr/>
      <dgm:t>
        <a:bodyPr/>
        <a:lstStyle/>
        <a:p>
          <a:endParaRPr lang="en-US"/>
        </a:p>
      </dgm:t>
    </dgm:pt>
    <dgm:pt modelId="{2186BED0-ACC7-4306-9380-1AB957F6F9B1}" type="pres">
      <dgm:prSet presAssocID="{802D2466-8D9A-4148-91BD-64A440D94252}" presName="Name0" presStyleCnt="0">
        <dgm:presLayoutVars>
          <dgm:dir/>
          <dgm:resizeHandles/>
        </dgm:presLayoutVars>
      </dgm:prSet>
      <dgm:spPr/>
    </dgm:pt>
    <dgm:pt modelId="{04A6537F-29A4-4A3F-A33D-4543106F9485}" type="pres">
      <dgm:prSet presAssocID="{67B935A4-3942-4775-B7F5-02C86D01A8B9}" presName="compNode" presStyleCnt="0"/>
      <dgm:spPr/>
    </dgm:pt>
    <dgm:pt modelId="{8ACEA08C-B3F0-4234-AF68-CA9218BCA4D0}" type="pres">
      <dgm:prSet presAssocID="{67B935A4-3942-4775-B7F5-02C86D01A8B9}" presName="dummyConnPt" presStyleCnt="0"/>
      <dgm:spPr/>
    </dgm:pt>
    <dgm:pt modelId="{6C25CF88-5CBE-4148-8034-0A6A56AB4124}" type="pres">
      <dgm:prSet presAssocID="{67B935A4-3942-4775-B7F5-02C86D01A8B9}" presName="node" presStyleLbl="node1" presStyleIdx="0" presStyleCnt="9">
        <dgm:presLayoutVars>
          <dgm:bulletEnabled val="1"/>
        </dgm:presLayoutVars>
      </dgm:prSet>
      <dgm:spPr/>
    </dgm:pt>
    <dgm:pt modelId="{5B64F774-3DA4-43F1-9F94-CC6471A1899B}" type="pres">
      <dgm:prSet presAssocID="{B17EFD60-BA0C-4AB4-A6EF-5E6E04B25407}" presName="sibTrans" presStyleLbl="bgSibTrans2D1" presStyleIdx="0" presStyleCnt="8"/>
      <dgm:spPr/>
    </dgm:pt>
    <dgm:pt modelId="{10638174-F5A5-42F9-A0DB-F598C228C69D}" type="pres">
      <dgm:prSet presAssocID="{89DCA45A-CE33-43F9-AD6B-D3C4319BA43D}" presName="compNode" presStyleCnt="0"/>
      <dgm:spPr/>
    </dgm:pt>
    <dgm:pt modelId="{7FCFC401-F4AA-49A4-BB20-C151376D2CD3}" type="pres">
      <dgm:prSet presAssocID="{89DCA45A-CE33-43F9-AD6B-D3C4319BA43D}" presName="dummyConnPt" presStyleCnt="0"/>
      <dgm:spPr/>
    </dgm:pt>
    <dgm:pt modelId="{2A377818-515F-446A-BAEC-7BF1BB2C3954}" type="pres">
      <dgm:prSet presAssocID="{89DCA45A-CE33-43F9-AD6B-D3C4319BA43D}" presName="node" presStyleLbl="node1" presStyleIdx="1" presStyleCnt="9">
        <dgm:presLayoutVars>
          <dgm:bulletEnabled val="1"/>
        </dgm:presLayoutVars>
      </dgm:prSet>
      <dgm:spPr/>
    </dgm:pt>
    <dgm:pt modelId="{4DD5D522-3BCD-4540-B8C6-B6D4883DF1C5}" type="pres">
      <dgm:prSet presAssocID="{DB26E5DB-CE52-4A06-864A-715FA84BCB25}" presName="sibTrans" presStyleLbl="bgSibTrans2D1" presStyleIdx="1" presStyleCnt="8"/>
      <dgm:spPr/>
    </dgm:pt>
    <dgm:pt modelId="{432B5458-1022-466E-B173-6F5729AEA4DB}" type="pres">
      <dgm:prSet presAssocID="{AD2F0333-4CB8-4565-B582-D0FFD18D1031}" presName="compNode" presStyleCnt="0"/>
      <dgm:spPr/>
    </dgm:pt>
    <dgm:pt modelId="{B9EF9ED8-0DC4-4EB6-9F5A-0C66E7B669F8}" type="pres">
      <dgm:prSet presAssocID="{AD2F0333-4CB8-4565-B582-D0FFD18D1031}" presName="dummyConnPt" presStyleCnt="0"/>
      <dgm:spPr/>
    </dgm:pt>
    <dgm:pt modelId="{6DFFB650-5E3D-411B-A7C5-DB6CDA83B7AF}" type="pres">
      <dgm:prSet presAssocID="{AD2F0333-4CB8-4565-B582-D0FFD18D1031}" presName="node" presStyleLbl="node1" presStyleIdx="2" presStyleCnt="9">
        <dgm:presLayoutVars>
          <dgm:bulletEnabled val="1"/>
        </dgm:presLayoutVars>
      </dgm:prSet>
      <dgm:spPr/>
    </dgm:pt>
    <dgm:pt modelId="{003AE034-038E-44A6-A789-D9FC8053BAFE}" type="pres">
      <dgm:prSet presAssocID="{06AA95AE-5321-411D-91DC-F299B49586CE}" presName="sibTrans" presStyleLbl="bgSibTrans2D1" presStyleIdx="2" presStyleCnt="8"/>
      <dgm:spPr/>
    </dgm:pt>
    <dgm:pt modelId="{C90788ED-53C0-44F1-A336-9572639033DE}" type="pres">
      <dgm:prSet presAssocID="{124DC6B7-7CE7-47D3-8A07-63DF210495C1}" presName="compNode" presStyleCnt="0"/>
      <dgm:spPr/>
    </dgm:pt>
    <dgm:pt modelId="{2A3602D4-3A90-4809-803F-BB3AA3596E68}" type="pres">
      <dgm:prSet presAssocID="{124DC6B7-7CE7-47D3-8A07-63DF210495C1}" presName="dummyConnPt" presStyleCnt="0"/>
      <dgm:spPr/>
    </dgm:pt>
    <dgm:pt modelId="{77FEFFDA-F0FF-4248-8E56-B2C565C42EF6}" type="pres">
      <dgm:prSet presAssocID="{124DC6B7-7CE7-47D3-8A07-63DF210495C1}" presName="node" presStyleLbl="node1" presStyleIdx="3" presStyleCnt="9">
        <dgm:presLayoutVars>
          <dgm:bulletEnabled val="1"/>
        </dgm:presLayoutVars>
      </dgm:prSet>
      <dgm:spPr/>
    </dgm:pt>
    <dgm:pt modelId="{B32D2186-26B7-49C3-87E3-A04B344BD735}" type="pres">
      <dgm:prSet presAssocID="{789DD85D-BB50-451E-9E01-2BF498EA5476}" presName="sibTrans" presStyleLbl="bgSibTrans2D1" presStyleIdx="3" presStyleCnt="8"/>
      <dgm:spPr/>
    </dgm:pt>
    <dgm:pt modelId="{CE3A54D8-E5CA-4E89-9EBA-1D27E9AA219F}" type="pres">
      <dgm:prSet presAssocID="{F70CB283-F359-4CC5-8BD8-D4BEBF8BD6BA}" presName="compNode" presStyleCnt="0"/>
      <dgm:spPr/>
    </dgm:pt>
    <dgm:pt modelId="{454FF917-2DBB-408E-BFB2-7C11D70CE0BA}" type="pres">
      <dgm:prSet presAssocID="{F70CB283-F359-4CC5-8BD8-D4BEBF8BD6BA}" presName="dummyConnPt" presStyleCnt="0"/>
      <dgm:spPr/>
    </dgm:pt>
    <dgm:pt modelId="{D59A891D-2475-4C92-9241-9B5DFE372351}" type="pres">
      <dgm:prSet presAssocID="{F70CB283-F359-4CC5-8BD8-D4BEBF8BD6BA}" presName="node" presStyleLbl="node1" presStyleIdx="4" presStyleCnt="9">
        <dgm:presLayoutVars>
          <dgm:bulletEnabled val="1"/>
        </dgm:presLayoutVars>
      </dgm:prSet>
      <dgm:spPr/>
    </dgm:pt>
    <dgm:pt modelId="{AD28C696-A664-4B93-8474-1271A2945BCC}" type="pres">
      <dgm:prSet presAssocID="{7F72C8A5-B796-4ED9-B9FC-5D31F9E50ADB}" presName="sibTrans" presStyleLbl="bgSibTrans2D1" presStyleIdx="4" presStyleCnt="8"/>
      <dgm:spPr/>
    </dgm:pt>
    <dgm:pt modelId="{564A5E9C-3218-49FB-BD5A-4E1710AC235C}" type="pres">
      <dgm:prSet presAssocID="{6E6C4E25-3A7E-4636-AE09-01541B26EF1B}" presName="compNode" presStyleCnt="0"/>
      <dgm:spPr/>
    </dgm:pt>
    <dgm:pt modelId="{63735F52-1070-4CF8-BD95-1322635AF10A}" type="pres">
      <dgm:prSet presAssocID="{6E6C4E25-3A7E-4636-AE09-01541B26EF1B}" presName="dummyConnPt" presStyleCnt="0"/>
      <dgm:spPr/>
    </dgm:pt>
    <dgm:pt modelId="{A2FAA643-2175-451B-B0B3-FCDE5DD084E9}" type="pres">
      <dgm:prSet presAssocID="{6E6C4E25-3A7E-4636-AE09-01541B26EF1B}" presName="node" presStyleLbl="node1" presStyleIdx="5" presStyleCnt="9">
        <dgm:presLayoutVars>
          <dgm:bulletEnabled val="1"/>
        </dgm:presLayoutVars>
      </dgm:prSet>
      <dgm:spPr/>
    </dgm:pt>
    <dgm:pt modelId="{9C670752-98F3-459F-BF4A-8D12CE95A93C}" type="pres">
      <dgm:prSet presAssocID="{72D287AD-B72D-487E-8913-3AC7E9B39321}" presName="sibTrans" presStyleLbl="bgSibTrans2D1" presStyleIdx="5" presStyleCnt="8"/>
      <dgm:spPr/>
    </dgm:pt>
    <dgm:pt modelId="{AC3696F0-C8A8-47CE-9DC2-1EBF1E922B1A}" type="pres">
      <dgm:prSet presAssocID="{77637FCF-B11B-407A-81A1-EE42856CA5AA}" presName="compNode" presStyleCnt="0"/>
      <dgm:spPr/>
    </dgm:pt>
    <dgm:pt modelId="{B4861530-6214-41AE-9F62-F38894A5F47F}" type="pres">
      <dgm:prSet presAssocID="{77637FCF-B11B-407A-81A1-EE42856CA5AA}" presName="dummyConnPt" presStyleCnt="0"/>
      <dgm:spPr/>
    </dgm:pt>
    <dgm:pt modelId="{E1EB28D9-D921-4E76-8682-6A0EFE839E4F}" type="pres">
      <dgm:prSet presAssocID="{77637FCF-B11B-407A-81A1-EE42856CA5AA}" presName="node" presStyleLbl="node1" presStyleIdx="6" presStyleCnt="9">
        <dgm:presLayoutVars>
          <dgm:bulletEnabled val="1"/>
        </dgm:presLayoutVars>
      </dgm:prSet>
      <dgm:spPr/>
    </dgm:pt>
    <dgm:pt modelId="{FF95AD77-2631-444D-A95B-26372ECCA71C}" type="pres">
      <dgm:prSet presAssocID="{75AF4533-F525-4487-A085-17B43EBFBB96}" presName="sibTrans" presStyleLbl="bgSibTrans2D1" presStyleIdx="6" presStyleCnt="8"/>
      <dgm:spPr/>
    </dgm:pt>
    <dgm:pt modelId="{D9F78718-8C9A-4B2B-8D96-63B6C7AB065A}" type="pres">
      <dgm:prSet presAssocID="{16F350F0-E37D-455E-B62B-03D82D9BE23D}" presName="compNode" presStyleCnt="0"/>
      <dgm:spPr/>
    </dgm:pt>
    <dgm:pt modelId="{47ED5E49-BBE9-4CEC-A227-9D8D841B37B6}" type="pres">
      <dgm:prSet presAssocID="{16F350F0-E37D-455E-B62B-03D82D9BE23D}" presName="dummyConnPt" presStyleCnt="0"/>
      <dgm:spPr/>
    </dgm:pt>
    <dgm:pt modelId="{CE8C9198-E3D9-4F5E-948C-F8DB93219873}" type="pres">
      <dgm:prSet presAssocID="{16F350F0-E37D-455E-B62B-03D82D9BE23D}" presName="node" presStyleLbl="node1" presStyleIdx="7" presStyleCnt="9">
        <dgm:presLayoutVars>
          <dgm:bulletEnabled val="1"/>
        </dgm:presLayoutVars>
      </dgm:prSet>
      <dgm:spPr/>
    </dgm:pt>
    <dgm:pt modelId="{6AC74C17-4678-4232-BBDE-AEB4078522A9}" type="pres">
      <dgm:prSet presAssocID="{D687B449-73B2-46FF-8FF9-EB44624138DA}" presName="sibTrans" presStyleLbl="bgSibTrans2D1" presStyleIdx="7" presStyleCnt="8"/>
      <dgm:spPr/>
    </dgm:pt>
    <dgm:pt modelId="{11BACA67-1797-40C3-9A18-6BC10106AD50}" type="pres">
      <dgm:prSet presAssocID="{B679AA5C-908D-46B7-8EAB-97A1A5E06B76}" presName="compNode" presStyleCnt="0"/>
      <dgm:spPr/>
    </dgm:pt>
    <dgm:pt modelId="{C976C446-4B0D-4F7F-99B5-D1434177DC94}" type="pres">
      <dgm:prSet presAssocID="{B679AA5C-908D-46B7-8EAB-97A1A5E06B76}" presName="dummyConnPt" presStyleCnt="0"/>
      <dgm:spPr/>
    </dgm:pt>
    <dgm:pt modelId="{E4071922-FA39-4936-BC6C-6F9869F94C93}" type="pres">
      <dgm:prSet presAssocID="{B679AA5C-908D-46B7-8EAB-97A1A5E06B76}" presName="node" presStyleLbl="node1" presStyleIdx="8" presStyleCnt="9">
        <dgm:presLayoutVars>
          <dgm:bulletEnabled val="1"/>
        </dgm:presLayoutVars>
      </dgm:prSet>
      <dgm:spPr/>
    </dgm:pt>
  </dgm:ptLst>
  <dgm:cxnLst>
    <dgm:cxn modelId="{46F68302-25C9-4ECA-9666-3C928B7B640B}" type="presOf" srcId="{D687B449-73B2-46FF-8FF9-EB44624138DA}" destId="{6AC74C17-4678-4232-BBDE-AEB4078522A9}" srcOrd="0" destOrd="0" presId="urn:microsoft.com/office/officeart/2005/8/layout/bProcess4"/>
    <dgm:cxn modelId="{F75F900B-EA3D-4A75-952D-422E3D52A964}" type="presOf" srcId="{6E6C4E25-3A7E-4636-AE09-01541B26EF1B}" destId="{A2FAA643-2175-451B-B0B3-FCDE5DD084E9}" srcOrd="0" destOrd="0" presId="urn:microsoft.com/office/officeart/2005/8/layout/bProcess4"/>
    <dgm:cxn modelId="{AFFC5411-1E6E-4D81-8052-E5DC6CB450FF}" srcId="{802D2466-8D9A-4148-91BD-64A440D94252}" destId="{AD2F0333-4CB8-4565-B582-D0FFD18D1031}" srcOrd="2" destOrd="0" parTransId="{66AA70B3-83A9-4EEC-845B-40AF6E46DC73}" sibTransId="{06AA95AE-5321-411D-91DC-F299B49586CE}"/>
    <dgm:cxn modelId="{704E5521-AA1C-4269-BCEA-6C46347AC5B0}" type="presOf" srcId="{75AF4533-F525-4487-A085-17B43EBFBB96}" destId="{FF95AD77-2631-444D-A95B-26372ECCA71C}" srcOrd="0" destOrd="0" presId="urn:microsoft.com/office/officeart/2005/8/layout/bProcess4"/>
    <dgm:cxn modelId="{23503B26-CF10-4DD3-91E3-C0C352FBFE5C}" srcId="{802D2466-8D9A-4148-91BD-64A440D94252}" destId="{16F350F0-E37D-455E-B62B-03D82D9BE23D}" srcOrd="7" destOrd="0" parTransId="{E8376271-1A78-4588-A327-7E6D1696F7E2}" sibTransId="{D687B449-73B2-46FF-8FF9-EB44624138DA}"/>
    <dgm:cxn modelId="{CF394D27-9C14-448D-919C-F562F6F835A3}" srcId="{802D2466-8D9A-4148-91BD-64A440D94252}" destId="{124DC6B7-7CE7-47D3-8A07-63DF210495C1}" srcOrd="3" destOrd="0" parTransId="{62F59E1C-B162-4BA9-8DB0-0031823F8C8F}" sibTransId="{789DD85D-BB50-451E-9E01-2BF498EA5476}"/>
    <dgm:cxn modelId="{FC66D42B-D78A-4B99-A5B4-E528FE880BE2}" type="presOf" srcId="{7F72C8A5-B796-4ED9-B9FC-5D31F9E50ADB}" destId="{AD28C696-A664-4B93-8474-1271A2945BCC}" srcOrd="0" destOrd="0" presId="urn:microsoft.com/office/officeart/2005/8/layout/bProcess4"/>
    <dgm:cxn modelId="{EE981144-43D8-4EE1-8729-98DD3AEFBFD7}" type="presOf" srcId="{B679AA5C-908D-46B7-8EAB-97A1A5E06B76}" destId="{E4071922-FA39-4936-BC6C-6F9869F94C93}" srcOrd="0" destOrd="0" presId="urn:microsoft.com/office/officeart/2005/8/layout/bProcess4"/>
    <dgm:cxn modelId="{6CA29D47-50AC-4217-A31A-F4FD69E2BB5B}" srcId="{802D2466-8D9A-4148-91BD-64A440D94252}" destId="{6E6C4E25-3A7E-4636-AE09-01541B26EF1B}" srcOrd="5" destOrd="0" parTransId="{1D120782-53E9-4EB1-A738-25A43A2295FE}" sibTransId="{72D287AD-B72D-487E-8913-3AC7E9B39321}"/>
    <dgm:cxn modelId="{1A0A7668-83D8-4F88-8334-68FB44CF4ECA}" type="presOf" srcId="{AD2F0333-4CB8-4565-B582-D0FFD18D1031}" destId="{6DFFB650-5E3D-411B-A7C5-DB6CDA83B7AF}" srcOrd="0" destOrd="0" presId="urn:microsoft.com/office/officeart/2005/8/layout/bProcess4"/>
    <dgm:cxn modelId="{7DA3B54C-9EEE-497E-88DB-A115728D9E79}" type="presOf" srcId="{789DD85D-BB50-451E-9E01-2BF498EA5476}" destId="{B32D2186-26B7-49C3-87E3-A04B344BD735}" srcOrd="0" destOrd="0" presId="urn:microsoft.com/office/officeart/2005/8/layout/bProcess4"/>
    <dgm:cxn modelId="{DC9EF272-75D6-4F1A-9053-93B4AADB38AF}" type="presOf" srcId="{802D2466-8D9A-4148-91BD-64A440D94252}" destId="{2186BED0-ACC7-4306-9380-1AB957F6F9B1}" srcOrd="0" destOrd="0" presId="urn:microsoft.com/office/officeart/2005/8/layout/bProcess4"/>
    <dgm:cxn modelId="{83316377-BBD5-4657-B055-7DCC8BE7215B}" type="presOf" srcId="{06AA95AE-5321-411D-91DC-F299B49586CE}" destId="{003AE034-038E-44A6-A789-D9FC8053BAFE}" srcOrd="0" destOrd="0" presId="urn:microsoft.com/office/officeart/2005/8/layout/bProcess4"/>
    <dgm:cxn modelId="{A3DEF37F-19C2-4FB5-B3C2-B5199EC07564}" srcId="{802D2466-8D9A-4148-91BD-64A440D94252}" destId="{B679AA5C-908D-46B7-8EAB-97A1A5E06B76}" srcOrd="8" destOrd="0" parTransId="{20D269BC-E442-49F8-942E-39286B5D6EEB}" sibTransId="{B904AB43-53D6-4EED-A959-0BE962977B41}"/>
    <dgm:cxn modelId="{04C9B787-070C-4A66-B8D4-F87FBFA19098}" srcId="{802D2466-8D9A-4148-91BD-64A440D94252}" destId="{77637FCF-B11B-407A-81A1-EE42856CA5AA}" srcOrd="6" destOrd="0" parTransId="{787BB71E-B519-4454-A43D-17E2111C129E}" sibTransId="{75AF4533-F525-4487-A085-17B43EBFBB96}"/>
    <dgm:cxn modelId="{8B62238D-4D33-48A7-B855-BF3673BA8D81}" type="presOf" srcId="{DB26E5DB-CE52-4A06-864A-715FA84BCB25}" destId="{4DD5D522-3BCD-4540-B8C6-B6D4883DF1C5}" srcOrd="0" destOrd="0" presId="urn:microsoft.com/office/officeart/2005/8/layout/bProcess4"/>
    <dgm:cxn modelId="{2C74398D-B0FA-4782-BE8A-E0A70F2E0652}" type="presOf" srcId="{89DCA45A-CE33-43F9-AD6B-D3C4319BA43D}" destId="{2A377818-515F-446A-BAEC-7BF1BB2C3954}" srcOrd="0" destOrd="0" presId="urn:microsoft.com/office/officeart/2005/8/layout/bProcess4"/>
    <dgm:cxn modelId="{5BD44B97-3BA8-4D43-BA9F-82695E5EE511}" type="presOf" srcId="{72D287AD-B72D-487E-8913-3AC7E9B39321}" destId="{9C670752-98F3-459F-BF4A-8D12CE95A93C}" srcOrd="0" destOrd="0" presId="urn:microsoft.com/office/officeart/2005/8/layout/bProcess4"/>
    <dgm:cxn modelId="{CBA0F299-87A9-4BBB-BE00-249824114881}" type="presOf" srcId="{F70CB283-F359-4CC5-8BD8-D4BEBF8BD6BA}" destId="{D59A891D-2475-4C92-9241-9B5DFE372351}" srcOrd="0" destOrd="0" presId="urn:microsoft.com/office/officeart/2005/8/layout/bProcess4"/>
    <dgm:cxn modelId="{B792909B-919C-4C0F-985B-5CC646B82036}" type="presOf" srcId="{77637FCF-B11B-407A-81A1-EE42856CA5AA}" destId="{E1EB28D9-D921-4E76-8682-6A0EFE839E4F}" srcOrd="0" destOrd="0" presId="urn:microsoft.com/office/officeart/2005/8/layout/bProcess4"/>
    <dgm:cxn modelId="{DA70A3A4-F9FB-4C7B-8B92-9A3D849D8D4D}" type="presOf" srcId="{16F350F0-E37D-455E-B62B-03D82D9BE23D}" destId="{CE8C9198-E3D9-4F5E-948C-F8DB93219873}" srcOrd="0" destOrd="0" presId="urn:microsoft.com/office/officeart/2005/8/layout/bProcess4"/>
    <dgm:cxn modelId="{E92790B8-E960-47E1-8589-48C3B3AB0399}" srcId="{802D2466-8D9A-4148-91BD-64A440D94252}" destId="{F70CB283-F359-4CC5-8BD8-D4BEBF8BD6BA}" srcOrd="4" destOrd="0" parTransId="{45C2913E-3957-43EF-B249-150143B79068}" sibTransId="{7F72C8A5-B796-4ED9-B9FC-5D31F9E50ADB}"/>
    <dgm:cxn modelId="{5AA545CE-4733-4140-A406-07473C01D5E3}" type="presOf" srcId="{67B935A4-3942-4775-B7F5-02C86D01A8B9}" destId="{6C25CF88-5CBE-4148-8034-0A6A56AB4124}" srcOrd="0" destOrd="0" presId="urn:microsoft.com/office/officeart/2005/8/layout/bProcess4"/>
    <dgm:cxn modelId="{7B5835D5-BA74-4A06-AFBE-81CA3BC9B4DE}" type="presOf" srcId="{124DC6B7-7CE7-47D3-8A07-63DF210495C1}" destId="{77FEFFDA-F0FF-4248-8E56-B2C565C42EF6}" srcOrd="0" destOrd="0" presId="urn:microsoft.com/office/officeart/2005/8/layout/bProcess4"/>
    <dgm:cxn modelId="{0048FEF7-E92B-4A45-9D4D-B0F8C1E3E461}" srcId="{802D2466-8D9A-4148-91BD-64A440D94252}" destId="{89DCA45A-CE33-43F9-AD6B-D3C4319BA43D}" srcOrd="1" destOrd="0" parTransId="{F5967A88-2D18-4206-8573-D81B2123422E}" sibTransId="{DB26E5DB-CE52-4A06-864A-715FA84BCB25}"/>
    <dgm:cxn modelId="{C9A91CFB-FB92-40A4-AD03-2CE4C0DAC0A0}" type="presOf" srcId="{B17EFD60-BA0C-4AB4-A6EF-5E6E04B25407}" destId="{5B64F774-3DA4-43F1-9F94-CC6471A1899B}" srcOrd="0" destOrd="0" presId="urn:microsoft.com/office/officeart/2005/8/layout/bProcess4"/>
    <dgm:cxn modelId="{616FA5FB-6828-4E3A-AFFF-378DFA132E18}" srcId="{802D2466-8D9A-4148-91BD-64A440D94252}" destId="{67B935A4-3942-4775-B7F5-02C86D01A8B9}" srcOrd="0" destOrd="0" parTransId="{E31A1AD4-A1BD-41CA-B158-063EC93B7D5B}" sibTransId="{B17EFD60-BA0C-4AB4-A6EF-5E6E04B25407}"/>
    <dgm:cxn modelId="{E1288943-FDE8-4FD9-AEA9-8A53E0EA798E}" type="presParOf" srcId="{2186BED0-ACC7-4306-9380-1AB957F6F9B1}" destId="{04A6537F-29A4-4A3F-A33D-4543106F9485}" srcOrd="0" destOrd="0" presId="urn:microsoft.com/office/officeart/2005/8/layout/bProcess4"/>
    <dgm:cxn modelId="{D752C9AC-550D-47EE-B99A-C39CB4FFFB73}" type="presParOf" srcId="{04A6537F-29A4-4A3F-A33D-4543106F9485}" destId="{8ACEA08C-B3F0-4234-AF68-CA9218BCA4D0}" srcOrd="0" destOrd="0" presId="urn:microsoft.com/office/officeart/2005/8/layout/bProcess4"/>
    <dgm:cxn modelId="{5423827C-9920-494E-8AAB-8165FD5B19E3}" type="presParOf" srcId="{04A6537F-29A4-4A3F-A33D-4543106F9485}" destId="{6C25CF88-5CBE-4148-8034-0A6A56AB4124}" srcOrd="1" destOrd="0" presId="urn:microsoft.com/office/officeart/2005/8/layout/bProcess4"/>
    <dgm:cxn modelId="{44D947F7-F3FC-4A34-8D9F-4B9FCBF46659}" type="presParOf" srcId="{2186BED0-ACC7-4306-9380-1AB957F6F9B1}" destId="{5B64F774-3DA4-43F1-9F94-CC6471A1899B}" srcOrd="1" destOrd="0" presId="urn:microsoft.com/office/officeart/2005/8/layout/bProcess4"/>
    <dgm:cxn modelId="{A9004688-F876-4097-9744-84849EB7D0D5}" type="presParOf" srcId="{2186BED0-ACC7-4306-9380-1AB957F6F9B1}" destId="{10638174-F5A5-42F9-A0DB-F598C228C69D}" srcOrd="2" destOrd="0" presId="urn:microsoft.com/office/officeart/2005/8/layout/bProcess4"/>
    <dgm:cxn modelId="{02A00C02-9777-40ED-AA0C-F6830753BBA5}" type="presParOf" srcId="{10638174-F5A5-42F9-A0DB-F598C228C69D}" destId="{7FCFC401-F4AA-49A4-BB20-C151376D2CD3}" srcOrd="0" destOrd="0" presId="urn:microsoft.com/office/officeart/2005/8/layout/bProcess4"/>
    <dgm:cxn modelId="{D1A9AF6B-93AB-4A6D-AA24-409AFE0D68C2}" type="presParOf" srcId="{10638174-F5A5-42F9-A0DB-F598C228C69D}" destId="{2A377818-515F-446A-BAEC-7BF1BB2C3954}" srcOrd="1" destOrd="0" presId="urn:microsoft.com/office/officeart/2005/8/layout/bProcess4"/>
    <dgm:cxn modelId="{6569A231-FDBA-404B-B5CF-FC4E990D51B5}" type="presParOf" srcId="{2186BED0-ACC7-4306-9380-1AB957F6F9B1}" destId="{4DD5D522-3BCD-4540-B8C6-B6D4883DF1C5}" srcOrd="3" destOrd="0" presId="urn:microsoft.com/office/officeart/2005/8/layout/bProcess4"/>
    <dgm:cxn modelId="{893F4196-B15C-460A-8740-EEAF4EB4090C}" type="presParOf" srcId="{2186BED0-ACC7-4306-9380-1AB957F6F9B1}" destId="{432B5458-1022-466E-B173-6F5729AEA4DB}" srcOrd="4" destOrd="0" presId="urn:microsoft.com/office/officeart/2005/8/layout/bProcess4"/>
    <dgm:cxn modelId="{66861EC1-0632-4A3C-89E2-F44AC2C981D3}" type="presParOf" srcId="{432B5458-1022-466E-B173-6F5729AEA4DB}" destId="{B9EF9ED8-0DC4-4EB6-9F5A-0C66E7B669F8}" srcOrd="0" destOrd="0" presId="urn:microsoft.com/office/officeart/2005/8/layout/bProcess4"/>
    <dgm:cxn modelId="{FE791247-66FA-4864-B6D0-3C4B647FDBA6}" type="presParOf" srcId="{432B5458-1022-466E-B173-6F5729AEA4DB}" destId="{6DFFB650-5E3D-411B-A7C5-DB6CDA83B7AF}" srcOrd="1" destOrd="0" presId="urn:microsoft.com/office/officeart/2005/8/layout/bProcess4"/>
    <dgm:cxn modelId="{04030880-9E20-4C64-B277-4F757DCE3AA9}" type="presParOf" srcId="{2186BED0-ACC7-4306-9380-1AB957F6F9B1}" destId="{003AE034-038E-44A6-A789-D9FC8053BAFE}" srcOrd="5" destOrd="0" presId="urn:microsoft.com/office/officeart/2005/8/layout/bProcess4"/>
    <dgm:cxn modelId="{0BC919B9-D2F2-409C-A2AD-D6335521B67A}" type="presParOf" srcId="{2186BED0-ACC7-4306-9380-1AB957F6F9B1}" destId="{C90788ED-53C0-44F1-A336-9572639033DE}" srcOrd="6" destOrd="0" presId="urn:microsoft.com/office/officeart/2005/8/layout/bProcess4"/>
    <dgm:cxn modelId="{2CEB2827-0102-45B3-A476-C8AF2FEABCD3}" type="presParOf" srcId="{C90788ED-53C0-44F1-A336-9572639033DE}" destId="{2A3602D4-3A90-4809-803F-BB3AA3596E68}" srcOrd="0" destOrd="0" presId="urn:microsoft.com/office/officeart/2005/8/layout/bProcess4"/>
    <dgm:cxn modelId="{867D2048-3692-481A-92CE-6CD629F6C2F8}" type="presParOf" srcId="{C90788ED-53C0-44F1-A336-9572639033DE}" destId="{77FEFFDA-F0FF-4248-8E56-B2C565C42EF6}" srcOrd="1" destOrd="0" presId="urn:microsoft.com/office/officeart/2005/8/layout/bProcess4"/>
    <dgm:cxn modelId="{8F8C34C8-D68B-4D71-8CB4-70D2B8F5306A}" type="presParOf" srcId="{2186BED0-ACC7-4306-9380-1AB957F6F9B1}" destId="{B32D2186-26B7-49C3-87E3-A04B344BD735}" srcOrd="7" destOrd="0" presId="urn:microsoft.com/office/officeart/2005/8/layout/bProcess4"/>
    <dgm:cxn modelId="{08100D85-B8D3-4400-8038-B3786C5F6B66}" type="presParOf" srcId="{2186BED0-ACC7-4306-9380-1AB957F6F9B1}" destId="{CE3A54D8-E5CA-4E89-9EBA-1D27E9AA219F}" srcOrd="8" destOrd="0" presId="urn:microsoft.com/office/officeart/2005/8/layout/bProcess4"/>
    <dgm:cxn modelId="{C6412323-7977-4C8F-890D-ADDAD447C17C}" type="presParOf" srcId="{CE3A54D8-E5CA-4E89-9EBA-1D27E9AA219F}" destId="{454FF917-2DBB-408E-BFB2-7C11D70CE0BA}" srcOrd="0" destOrd="0" presId="urn:microsoft.com/office/officeart/2005/8/layout/bProcess4"/>
    <dgm:cxn modelId="{B97C4E40-5051-41D7-AB94-4C416524CE6E}" type="presParOf" srcId="{CE3A54D8-E5CA-4E89-9EBA-1D27E9AA219F}" destId="{D59A891D-2475-4C92-9241-9B5DFE372351}" srcOrd="1" destOrd="0" presId="urn:microsoft.com/office/officeart/2005/8/layout/bProcess4"/>
    <dgm:cxn modelId="{150BE36D-2F72-4742-BB41-108322ED2D1D}" type="presParOf" srcId="{2186BED0-ACC7-4306-9380-1AB957F6F9B1}" destId="{AD28C696-A664-4B93-8474-1271A2945BCC}" srcOrd="9" destOrd="0" presId="urn:microsoft.com/office/officeart/2005/8/layout/bProcess4"/>
    <dgm:cxn modelId="{AA15FDBF-8848-4988-AEC0-A968AF6C6477}" type="presParOf" srcId="{2186BED0-ACC7-4306-9380-1AB957F6F9B1}" destId="{564A5E9C-3218-49FB-BD5A-4E1710AC235C}" srcOrd="10" destOrd="0" presId="urn:microsoft.com/office/officeart/2005/8/layout/bProcess4"/>
    <dgm:cxn modelId="{706194E5-6389-44AD-AB18-0B66BE70CB57}" type="presParOf" srcId="{564A5E9C-3218-49FB-BD5A-4E1710AC235C}" destId="{63735F52-1070-4CF8-BD95-1322635AF10A}" srcOrd="0" destOrd="0" presId="urn:microsoft.com/office/officeart/2005/8/layout/bProcess4"/>
    <dgm:cxn modelId="{DF594038-050B-42A3-8689-C463AB6028B9}" type="presParOf" srcId="{564A5E9C-3218-49FB-BD5A-4E1710AC235C}" destId="{A2FAA643-2175-451B-B0B3-FCDE5DD084E9}" srcOrd="1" destOrd="0" presId="urn:microsoft.com/office/officeart/2005/8/layout/bProcess4"/>
    <dgm:cxn modelId="{BDC0FEAB-7656-4867-AD13-A55512B6340C}" type="presParOf" srcId="{2186BED0-ACC7-4306-9380-1AB957F6F9B1}" destId="{9C670752-98F3-459F-BF4A-8D12CE95A93C}" srcOrd="11" destOrd="0" presId="urn:microsoft.com/office/officeart/2005/8/layout/bProcess4"/>
    <dgm:cxn modelId="{0F0020C8-3C70-4464-8E64-2D8FC6627B02}" type="presParOf" srcId="{2186BED0-ACC7-4306-9380-1AB957F6F9B1}" destId="{AC3696F0-C8A8-47CE-9DC2-1EBF1E922B1A}" srcOrd="12" destOrd="0" presId="urn:microsoft.com/office/officeart/2005/8/layout/bProcess4"/>
    <dgm:cxn modelId="{10FD2576-5CB7-4D3F-9C5B-F11AE7CE42E8}" type="presParOf" srcId="{AC3696F0-C8A8-47CE-9DC2-1EBF1E922B1A}" destId="{B4861530-6214-41AE-9F62-F38894A5F47F}" srcOrd="0" destOrd="0" presId="urn:microsoft.com/office/officeart/2005/8/layout/bProcess4"/>
    <dgm:cxn modelId="{8969618D-004D-451C-B79F-7CAF74097002}" type="presParOf" srcId="{AC3696F0-C8A8-47CE-9DC2-1EBF1E922B1A}" destId="{E1EB28D9-D921-4E76-8682-6A0EFE839E4F}" srcOrd="1" destOrd="0" presId="urn:microsoft.com/office/officeart/2005/8/layout/bProcess4"/>
    <dgm:cxn modelId="{B7E6D1E4-8CD3-4FE3-BA0B-5E9D55352CDB}" type="presParOf" srcId="{2186BED0-ACC7-4306-9380-1AB957F6F9B1}" destId="{FF95AD77-2631-444D-A95B-26372ECCA71C}" srcOrd="13" destOrd="0" presId="urn:microsoft.com/office/officeart/2005/8/layout/bProcess4"/>
    <dgm:cxn modelId="{5916FCC8-7902-4EB6-9E99-E063FBCB0569}" type="presParOf" srcId="{2186BED0-ACC7-4306-9380-1AB957F6F9B1}" destId="{D9F78718-8C9A-4B2B-8D96-63B6C7AB065A}" srcOrd="14" destOrd="0" presId="urn:microsoft.com/office/officeart/2005/8/layout/bProcess4"/>
    <dgm:cxn modelId="{2D0590EE-A107-4E9C-927D-37D31F58EE80}" type="presParOf" srcId="{D9F78718-8C9A-4B2B-8D96-63B6C7AB065A}" destId="{47ED5E49-BBE9-4CEC-A227-9D8D841B37B6}" srcOrd="0" destOrd="0" presId="urn:microsoft.com/office/officeart/2005/8/layout/bProcess4"/>
    <dgm:cxn modelId="{83E462A5-7BB5-4457-8210-9AE64600EAAC}" type="presParOf" srcId="{D9F78718-8C9A-4B2B-8D96-63B6C7AB065A}" destId="{CE8C9198-E3D9-4F5E-948C-F8DB93219873}" srcOrd="1" destOrd="0" presId="urn:microsoft.com/office/officeart/2005/8/layout/bProcess4"/>
    <dgm:cxn modelId="{B3650DA0-8836-44D9-8496-D722FAFECF81}" type="presParOf" srcId="{2186BED0-ACC7-4306-9380-1AB957F6F9B1}" destId="{6AC74C17-4678-4232-BBDE-AEB4078522A9}" srcOrd="15" destOrd="0" presId="urn:microsoft.com/office/officeart/2005/8/layout/bProcess4"/>
    <dgm:cxn modelId="{375547FD-F1CB-4119-A594-1F25F1056CCB}" type="presParOf" srcId="{2186BED0-ACC7-4306-9380-1AB957F6F9B1}" destId="{11BACA67-1797-40C3-9A18-6BC10106AD50}" srcOrd="16" destOrd="0" presId="urn:microsoft.com/office/officeart/2005/8/layout/bProcess4"/>
    <dgm:cxn modelId="{8CD5AF4F-CFAF-472A-978B-7767C571100B}" type="presParOf" srcId="{11BACA67-1797-40C3-9A18-6BC10106AD50}" destId="{C976C446-4B0D-4F7F-99B5-D1434177DC94}" srcOrd="0" destOrd="0" presId="urn:microsoft.com/office/officeart/2005/8/layout/bProcess4"/>
    <dgm:cxn modelId="{C830E296-5428-4786-897E-6C86B65B4AB3}" type="presParOf" srcId="{11BACA67-1797-40C3-9A18-6BC10106AD50}" destId="{E4071922-FA39-4936-BC6C-6F9869F94C93}"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700248-8E7F-47D0-ADE0-875A5B19503E}">
      <dsp:nvSpPr>
        <dsp:cNvPr id="0" name=""/>
        <dsp:cNvSpPr/>
      </dsp:nvSpPr>
      <dsp:spPr>
        <a:xfrm>
          <a:off x="-5951882" y="-911379"/>
          <a:ext cx="7090084" cy="7090084"/>
        </a:xfrm>
        <a:prstGeom prst="blockArc">
          <a:avLst>
            <a:gd name="adj1" fmla="val 18900000"/>
            <a:gd name="adj2" fmla="val 2700000"/>
            <a:gd name="adj3" fmla="val 305"/>
          </a:avLst>
        </a:prstGeom>
        <a:noFill/>
        <a:ln w="1079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EF26BC-7B40-49A7-9B8F-734580048F50}">
      <dsp:nvSpPr>
        <dsp:cNvPr id="0" name=""/>
        <dsp:cNvSpPr/>
      </dsp:nvSpPr>
      <dsp:spPr>
        <a:xfrm>
          <a:off x="369502" y="239452"/>
          <a:ext cx="10049869" cy="478694"/>
        </a:xfrm>
        <a:prstGeom prst="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964" tIns="63500" rIns="63500" bIns="63500" numCol="1" spcCol="1270" anchor="ctr" anchorCtr="0">
          <a:noAutofit/>
        </a:bodyPr>
        <a:lstStyle/>
        <a:p>
          <a:pPr marL="0" lvl="0" indent="0" algn="l" defTabSz="1111250">
            <a:lnSpc>
              <a:spcPct val="90000"/>
            </a:lnSpc>
            <a:spcBef>
              <a:spcPct val="0"/>
            </a:spcBef>
            <a:spcAft>
              <a:spcPct val="35000"/>
            </a:spcAft>
            <a:buSzPct val="80000"/>
            <a:buNone/>
          </a:pPr>
          <a:r>
            <a:rPr lang="en-US" altLang="en-US" sz="2500" kern="1200" dirty="0">
              <a:latin typeface="Arial"/>
            </a:rPr>
            <a:t>SIM-less reception, Receive-Only Mode (ROM) &amp; </a:t>
          </a:r>
          <a:r>
            <a:rPr lang="en-US" altLang="en-US" sz="2500" kern="1200" dirty="0">
              <a:ln/>
              <a:latin typeface="Arial"/>
            </a:rPr>
            <a:t>Free-to-Air (FTA)</a:t>
          </a:r>
          <a:endParaRPr lang="en-US" sz="2500" kern="1200" dirty="0"/>
        </a:p>
      </dsp:txBody>
      <dsp:txXfrm>
        <a:off x="369502" y="239452"/>
        <a:ext cx="10049869" cy="478694"/>
      </dsp:txXfrm>
    </dsp:sp>
    <dsp:sp modelId="{26836185-39F8-499A-ABAD-DE1951A4BC76}">
      <dsp:nvSpPr>
        <dsp:cNvPr id="0" name=""/>
        <dsp:cNvSpPr/>
      </dsp:nvSpPr>
      <dsp:spPr>
        <a:xfrm>
          <a:off x="70318" y="179615"/>
          <a:ext cx="598368" cy="598368"/>
        </a:xfrm>
        <a:prstGeom prst="ellipse">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4582BC-96D5-405D-BB2D-2F731C9598A7}">
      <dsp:nvSpPr>
        <dsp:cNvPr id="0" name=""/>
        <dsp:cNvSpPr/>
      </dsp:nvSpPr>
      <dsp:spPr>
        <a:xfrm>
          <a:off x="803003" y="957915"/>
          <a:ext cx="9616368" cy="478694"/>
        </a:xfrm>
        <a:prstGeom prst="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964" tIns="63500" rIns="63500" bIns="63500" numCol="1" spcCol="1270" anchor="ctr" anchorCtr="0">
          <a:noAutofit/>
        </a:bodyPr>
        <a:lstStyle/>
        <a:p>
          <a:pPr marL="0" lvl="0" indent="0" algn="l" defTabSz="1111250">
            <a:lnSpc>
              <a:spcPct val="90000"/>
            </a:lnSpc>
            <a:spcBef>
              <a:spcPct val="0"/>
            </a:spcBef>
            <a:spcAft>
              <a:spcPct val="35000"/>
            </a:spcAft>
            <a:buSzPct val="80000"/>
            <a:buNone/>
          </a:pPr>
          <a:r>
            <a:rPr lang="en-US" altLang="en-US" sz="2500" kern="1200" dirty="0">
              <a:latin typeface="Arial"/>
            </a:rPr>
            <a:t>Different spectrum options (e.g. UHF, SDL), as well as SFN/MFN</a:t>
          </a:r>
          <a:endParaRPr lang="en-US" sz="2500" kern="1200" dirty="0"/>
        </a:p>
      </dsp:txBody>
      <dsp:txXfrm>
        <a:off x="803003" y="957915"/>
        <a:ext cx="9616368" cy="478694"/>
      </dsp:txXfrm>
    </dsp:sp>
    <dsp:sp modelId="{E2774E36-190F-4960-BA91-50A7DC3D1E62}">
      <dsp:nvSpPr>
        <dsp:cNvPr id="0" name=""/>
        <dsp:cNvSpPr/>
      </dsp:nvSpPr>
      <dsp:spPr>
        <a:xfrm>
          <a:off x="503819" y="898078"/>
          <a:ext cx="598368" cy="598368"/>
        </a:xfrm>
        <a:prstGeom prst="ellipse">
          <a:avLst/>
        </a:prstGeom>
        <a:solidFill>
          <a:schemeClr val="lt1">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D6B9D7-E546-47FC-892E-7D2642ABF29D}">
      <dsp:nvSpPr>
        <dsp:cNvPr id="0" name=""/>
        <dsp:cNvSpPr/>
      </dsp:nvSpPr>
      <dsp:spPr>
        <a:xfrm>
          <a:off x="1040560" y="1675852"/>
          <a:ext cx="9378812" cy="478694"/>
        </a:xfrm>
        <a:prstGeom prst="rect">
          <a:avLst/>
        </a:prstGeom>
        <a:solidFill>
          <a:schemeClr val="accent4">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964" tIns="63500" rIns="63500" bIns="63500" numCol="1" spcCol="1270" anchor="ctr" anchorCtr="0">
          <a:noAutofit/>
        </a:bodyPr>
        <a:lstStyle/>
        <a:p>
          <a:pPr marL="0" lvl="0" indent="0" algn="l" defTabSz="1111250">
            <a:lnSpc>
              <a:spcPct val="90000"/>
            </a:lnSpc>
            <a:spcBef>
              <a:spcPct val="0"/>
            </a:spcBef>
            <a:spcAft>
              <a:spcPct val="35000"/>
            </a:spcAft>
            <a:buSzPct val="80000"/>
            <a:buNone/>
          </a:pPr>
          <a:r>
            <a:rPr lang="en-US" altLang="en-US" sz="2500" kern="1200">
              <a:latin typeface="Arial"/>
            </a:rPr>
            <a:t>Various deployment possibilities (e.g. MNOs, BNOs)</a:t>
          </a:r>
          <a:endParaRPr lang="en-US" sz="2500" kern="1200"/>
        </a:p>
      </dsp:txBody>
      <dsp:txXfrm>
        <a:off x="1040560" y="1675852"/>
        <a:ext cx="9378812" cy="478694"/>
      </dsp:txXfrm>
    </dsp:sp>
    <dsp:sp modelId="{D46A05FF-F4BC-4410-8DA0-08ECE07647AC}">
      <dsp:nvSpPr>
        <dsp:cNvPr id="0" name=""/>
        <dsp:cNvSpPr/>
      </dsp:nvSpPr>
      <dsp:spPr>
        <a:xfrm>
          <a:off x="741375" y="1616015"/>
          <a:ext cx="598368" cy="598368"/>
        </a:xfrm>
        <a:prstGeom prst="ellipse">
          <a:avLst/>
        </a:prstGeom>
        <a:solidFill>
          <a:schemeClr val="lt1">
            <a:hueOff val="0"/>
            <a:satOff val="0"/>
            <a:lumOff val="0"/>
            <a:alphaOff val="0"/>
          </a:schemeClr>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5A23BF-7CFC-4EEA-9EB1-EEE84A16A2C6}">
      <dsp:nvSpPr>
        <dsp:cNvPr id="0" name=""/>
        <dsp:cNvSpPr/>
      </dsp:nvSpPr>
      <dsp:spPr>
        <a:xfrm>
          <a:off x="1116409" y="2394315"/>
          <a:ext cx="9302962" cy="478694"/>
        </a:xfrm>
        <a:prstGeom prst="rect">
          <a:avLst/>
        </a:prstGeom>
        <a:solidFill>
          <a:schemeClr val="accent5">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964" tIns="63500" rIns="63500" bIns="63500" numCol="1" spcCol="1270" anchor="ctr" anchorCtr="0">
          <a:noAutofit/>
        </a:bodyPr>
        <a:lstStyle/>
        <a:p>
          <a:pPr marL="0" lvl="0" indent="0" algn="l" defTabSz="1111250">
            <a:lnSpc>
              <a:spcPct val="90000"/>
            </a:lnSpc>
            <a:spcBef>
              <a:spcPct val="0"/>
            </a:spcBef>
            <a:spcAft>
              <a:spcPct val="35000"/>
            </a:spcAft>
            <a:buSzPct val="80000"/>
            <a:buNone/>
          </a:pPr>
          <a:r>
            <a:rPr lang="en-US" altLang="en-US" sz="2500" kern="1200">
              <a:latin typeface="Arial"/>
            </a:rPr>
            <a:t>Using existing infrastructure (HPHT, MPMT and LPLT)</a:t>
          </a:r>
          <a:endParaRPr lang="en-US" sz="2500" kern="1200"/>
        </a:p>
      </dsp:txBody>
      <dsp:txXfrm>
        <a:off x="1116409" y="2394315"/>
        <a:ext cx="9302962" cy="478694"/>
      </dsp:txXfrm>
    </dsp:sp>
    <dsp:sp modelId="{4C098424-7B56-4E09-B3B6-F0175404274B}">
      <dsp:nvSpPr>
        <dsp:cNvPr id="0" name=""/>
        <dsp:cNvSpPr/>
      </dsp:nvSpPr>
      <dsp:spPr>
        <a:xfrm>
          <a:off x="817225" y="2334478"/>
          <a:ext cx="598368" cy="598368"/>
        </a:xfrm>
        <a:prstGeom prst="ellipse">
          <a:avLst/>
        </a:prstGeom>
        <a:solidFill>
          <a:schemeClr val="lt1">
            <a:hueOff val="0"/>
            <a:satOff val="0"/>
            <a:lumOff val="0"/>
            <a:alphaOff val="0"/>
          </a:schemeClr>
        </a:solidFill>
        <a:ln w="1079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624044-D470-4613-B973-53F6E446B61F}">
      <dsp:nvSpPr>
        <dsp:cNvPr id="0" name=""/>
        <dsp:cNvSpPr/>
      </dsp:nvSpPr>
      <dsp:spPr>
        <a:xfrm>
          <a:off x="1040560" y="3112778"/>
          <a:ext cx="9378812" cy="478694"/>
        </a:xfrm>
        <a:prstGeom prst="rect">
          <a:avLst/>
        </a:prstGeom>
        <a:solidFill>
          <a:schemeClr val="accent6">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964" tIns="63500" rIns="63500" bIns="63500" numCol="1" spcCol="1270" anchor="ctr" anchorCtr="0">
          <a:noAutofit/>
        </a:bodyPr>
        <a:lstStyle/>
        <a:p>
          <a:pPr marL="0" lvl="0" indent="0" algn="l" defTabSz="1111250">
            <a:lnSpc>
              <a:spcPct val="90000"/>
            </a:lnSpc>
            <a:spcBef>
              <a:spcPct val="0"/>
            </a:spcBef>
            <a:spcAft>
              <a:spcPct val="35000"/>
            </a:spcAft>
            <a:buSzPct val="80000"/>
            <a:buNone/>
          </a:pPr>
          <a:r>
            <a:rPr lang="en-US" altLang="en-US" sz="2500" kern="1200" dirty="0">
              <a:latin typeface="Arial"/>
            </a:rPr>
            <a:t>Highly flexible velocities (up to 250 KM/h Vs up to 300 µS)</a:t>
          </a:r>
        </a:p>
      </dsp:txBody>
      <dsp:txXfrm>
        <a:off x="1040560" y="3112778"/>
        <a:ext cx="9378812" cy="478694"/>
      </dsp:txXfrm>
    </dsp:sp>
    <dsp:sp modelId="{7836CEB8-3E80-469A-9E94-D0062B7AAE95}">
      <dsp:nvSpPr>
        <dsp:cNvPr id="0" name=""/>
        <dsp:cNvSpPr/>
      </dsp:nvSpPr>
      <dsp:spPr>
        <a:xfrm>
          <a:off x="741375" y="3052941"/>
          <a:ext cx="598368" cy="598368"/>
        </a:xfrm>
        <a:prstGeom prst="ellipse">
          <a:avLst/>
        </a:prstGeom>
        <a:solidFill>
          <a:schemeClr val="lt1">
            <a:hueOff val="0"/>
            <a:satOff val="0"/>
            <a:lumOff val="0"/>
            <a:alphaOff val="0"/>
          </a:schemeClr>
        </a:solidFill>
        <a:ln w="1079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E2A55B-57F8-41A3-8F51-CC654B32A66B}">
      <dsp:nvSpPr>
        <dsp:cNvPr id="0" name=""/>
        <dsp:cNvSpPr/>
      </dsp:nvSpPr>
      <dsp:spPr>
        <a:xfrm>
          <a:off x="803003" y="3830714"/>
          <a:ext cx="9616368" cy="478694"/>
        </a:xfrm>
        <a:prstGeom prst="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964" tIns="63500" rIns="63500" bIns="63500" numCol="1" spcCol="1270" anchor="ctr" anchorCtr="0">
          <a:noAutofit/>
        </a:bodyPr>
        <a:lstStyle/>
        <a:p>
          <a:pPr marL="0" lvl="0" indent="0" algn="l" defTabSz="1111250">
            <a:lnSpc>
              <a:spcPct val="90000"/>
            </a:lnSpc>
            <a:spcBef>
              <a:spcPct val="0"/>
            </a:spcBef>
            <a:spcAft>
              <a:spcPct val="35000"/>
            </a:spcAft>
            <a:buSzPct val="80000"/>
            <a:buNone/>
          </a:pPr>
          <a:r>
            <a:rPr lang="en-US" altLang="en-US" sz="2500" kern="1200" dirty="0">
              <a:latin typeface="Arial"/>
            </a:rPr>
            <a:t>Performance </a:t>
          </a:r>
          <a:r>
            <a:rPr lang="en-US" altLang="en-US" sz="2500" kern="1200" dirty="0" err="1">
              <a:latin typeface="Arial"/>
            </a:rPr>
            <a:t>en</a:t>
          </a:r>
          <a:r>
            <a:rPr lang="en-US" altLang="en-US" sz="2500" kern="1200" dirty="0">
              <a:latin typeface="Arial"/>
            </a:rPr>
            <a:t> par and Co-existence with legacy broadcast</a:t>
          </a:r>
        </a:p>
      </dsp:txBody>
      <dsp:txXfrm>
        <a:off x="803003" y="3830714"/>
        <a:ext cx="9616368" cy="478694"/>
      </dsp:txXfrm>
    </dsp:sp>
    <dsp:sp modelId="{6342F069-6D0A-49A8-8FA3-3163E3A804B7}">
      <dsp:nvSpPr>
        <dsp:cNvPr id="0" name=""/>
        <dsp:cNvSpPr/>
      </dsp:nvSpPr>
      <dsp:spPr>
        <a:xfrm>
          <a:off x="503819" y="3770877"/>
          <a:ext cx="598368" cy="598368"/>
        </a:xfrm>
        <a:prstGeom prst="ellipse">
          <a:avLst/>
        </a:prstGeom>
        <a:solidFill>
          <a:schemeClr val="lt1">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EFEE20-1E70-44FF-8BAD-FE35AF25D050}">
      <dsp:nvSpPr>
        <dsp:cNvPr id="0" name=""/>
        <dsp:cNvSpPr/>
      </dsp:nvSpPr>
      <dsp:spPr>
        <a:xfrm>
          <a:off x="369502" y="4549177"/>
          <a:ext cx="10049869" cy="478694"/>
        </a:xfrm>
        <a:prstGeom prst="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79964" tIns="63500" rIns="63500" bIns="63500" numCol="1" spcCol="1270" anchor="ctr" anchorCtr="0">
          <a:noAutofit/>
        </a:bodyPr>
        <a:lstStyle/>
        <a:p>
          <a:pPr marL="0" lvl="0" indent="0" algn="l" defTabSz="1111250">
            <a:lnSpc>
              <a:spcPct val="90000"/>
            </a:lnSpc>
            <a:spcBef>
              <a:spcPct val="0"/>
            </a:spcBef>
            <a:spcAft>
              <a:spcPct val="35000"/>
            </a:spcAft>
            <a:buSzPct val="80000"/>
            <a:buNone/>
          </a:pPr>
          <a:r>
            <a:rPr lang="de-DE" altLang="en-US" sz="2500" kern="1200" dirty="0">
              <a:latin typeface="Arial"/>
            </a:rPr>
            <a:t>Can </a:t>
          </a:r>
          <a:r>
            <a:rPr lang="de-DE" altLang="en-US" sz="2500" kern="1200" dirty="0" err="1">
              <a:latin typeface="Arial"/>
            </a:rPr>
            <a:t>be</a:t>
          </a:r>
          <a:r>
            <a:rPr lang="de-DE" altLang="en-US" sz="2500" kern="1200" dirty="0">
              <a:latin typeface="Arial"/>
            </a:rPr>
            <a:t> </a:t>
          </a:r>
          <a:r>
            <a:rPr lang="de-DE" altLang="en-US" sz="2500" kern="1200" dirty="0" err="1">
              <a:latin typeface="Arial"/>
            </a:rPr>
            <a:t>combined</a:t>
          </a:r>
          <a:r>
            <a:rPr lang="de-DE" altLang="en-US" sz="2500" kern="1200" dirty="0">
              <a:latin typeface="Arial"/>
            </a:rPr>
            <a:t> </a:t>
          </a:r>
          <a:r>
            <a:rPr lang="de-DE" altLang="en-US" sz="2500" kern="1200" dirty="0" err="1">
              <a:latin typeface="Arial"/>
            </a:rPr>
            <a:t>with</a:t>
          </a:r>
          <a:r>
            <a:rPr lang="de-DE" altLang="en-US" sz="2500" kern="1200" dirty="0">
              <a:latin typeface="Arial"/>
            </a:rPr>
            <a:t> </a:t>
          </a:r>
          <a:r>
            <a:rPr lang="de-DE" altLang="en-US" sz="2500" kern="1200" dirty="0" err="1">
              <a:latin typeface="Arial"/>
            </a:rPr>
            <a:t>existing</a:t>
          </a:r>
          <a:r>
            <a:rPr lang="de-DE" altLang="en-US" sz="2500" kern="1200" dirty="0">
              <a:latin typeface="Arial"/>
            </a:rPr>
            <a:t> 4G and 5G </a:t>
          </a:r>
          <a:r>
            <a:rPr lang="de-DE" altLang="en-US" sz="2500" kern="1200" dirty="0" err="1">
              <a:latin typeface="Arial"/>
            </a:rPr>
            <a:t>features</a:t>
          </a:r>
          <a:r>
            <a:rPr lang="de-DE" altLang="en-US" sz="2500" kern="1200" dirty="0">
              <a:latin typeface="Arial"/>
            </a:rPr>
            <a:t> (</a:t>
          </a:r>
          <a:r>
            <a:rPr lang="de-DE" altLang="en-US" sz="2500" kern="1200" dirty="0" err="1">
              <a:latin typeface="Arial"/>
            </a:rPr>
            <a:t>unicast</a:t>
          </a:r>
          <a:r>
            <a:rPr lang="de-DE" altLang="en-US" sz="2500" kern="1200" dirty="0">
              <a:latin typeface="Arial"/>
            </a:rPr>
            <a:t>, PWS)</a:t>
          </a:r>
          <a:endParaRPr lang="en-US" altLang="en-US" sz="2500" kern="1200" dirty="0">
            <a:latin typeface="Arial"/>
          </a:endParaRPr>
        </a:p>
      </dsp:txBody>
      <dsp:txXfrm>
        <a:off x="369502" y="4549177"/>
        <a:ext cx="10049869" cy="478694"/>
      </dsp:txXfrm>
    </dsp:sp>
    <dsp:sp modelId="{145488B2-B5C2-4150-96B3-13CBD449EC31}">
      <dsp:nvSpPr>
        <dsp:cNvPr id="0" name=""/>
        <dsp:cNvSpPr/>
      </dsp:nvSpPr>
      <dsp:spPr>
        <a:xfrm>
          <a:off x="70318" y="4489341"/>
          <a:ext cx="598368" cy="598368"/>
        </a:xfrm>
        <a:prstGeom prst="ellipse">
          <a:avLst/>
        </a:prstGeom>
        <a:solidFill>
          <a:schemeClr val="lt1">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3BBA7A-21B1-4EBB-8A35-E6AAB09D1377}">
      <dsp:nvSpPr>
        <dsp:cNvPr id="0" name=""/>
        <dsp:cNvSpPr/>
      </dsp:nvSpPr>
      <dsp:spPr>
        <a:xfrm>
          <a:off x="10822100" y="1720335"/>
          <a:ext cx="1265236" cy="1264902"/>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7EC55D-4194-4166-ABBA-E42F7D113506}">
      <dsp:nvSpPr>
        <dsp:cNvPr id="0" name=""/>
        <dsp:cNvSpPr/>
      </dsp:nvSpPr>
      <dsp:spPr>
        <a:xfrm>
          <a:off x="10865152" y="1762505"/>
          <a:ext cx="1180329" cy="1180561"/>
        </a:xfrm>
        <a:prstGeom prst="ellipse">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ClrTx/>
            <a:buSzTx/>
            <a:buFontTx/>
            <a:buNone/>
          </a:pPr>
          <a:r>
            <a:rPr kumimoji="0" lang="en-US" sz="1000" b="0" i="0" u="none" strike="noStrike" kern="1200" cap="none" spc="0" normalizeH="0" baseline="0" noProof="0" dirty="0">
              <a:ln>
                <a:noFill/>
              </a:ln>
              <a:solidFill>
                <a:schemeClr val="bg2"/>
              </a:solidFill>
              <a:effectLst/>
              <a:uLnTx/>
              <a:uFillTx/>
              <a:latin typeface="Arial"/>
            </a:rPr>
            <a:t>Enhanced Version of ETSI TS 103 720v.1.3.1</a:t>
          </a:r>
          <a:endParaRPr lang="en-US" sz="1000" kern="1200" dirty="0">
            <a:solidFill>
              <a:schemeClr val="bg2"/>
            </a:solidFill>
          </a:endParaRPr>
        </a:p>
      </dsp:txBody>
      <dsp:txXfrm>
        <a:off x="11033770" y="1931189"/>
        <a:ext cx="843092" cy="843194"/>
      </dsp:txXfrm>
    </dsp:sp>
    <dsp:sp modelId="{EB216E84-657A-414B-85A3-22656BAF111B}">
      <dsp:nvSpPr>
        <dsp:cNvPr id="0" name=""/>
        <dsp:cNvSpPr/>
      </dsp:nvSpPr>
      <dsp:spPr>
        <a:xfrm rot="2700000">
          <a:off x="9515144" y="1720192"/>
          <a:ext cx="1264965" cy="1264965"/>
        </a:xfrm>
        <a:prstGeom prst="teardrop">
          <a:avLst>
            <a:gd name="adj" fmla="val 10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BADCF4-C0D5-487E-BCDB-C4AD2BF06DFC}">
      <dsp:nvSpPr>
        <dsp:cNvPr id="0" name=""/>
        <dsp:cNvSpPr/>
      </dsp:nvSpPr>
      <dsp:spPr>
        <a:xfrm>
          <a:off x="9558060" y="1762505"/>
          <a:ext cx="1180329" cy="1180561"/>
        </a:xfrm>
        <a:prstGeom prst="ellipse">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ClrTx/>
            <a:buSzTx/>
            <a:buFontTx/>
            <a:buNone/>
          </a:pPr>
          <a:r>
            <a:rPr lang="de-DE" sz="1000" kern="1200" dirty="0">
              <a:solidFill>
                <a:schemeClr val="accent3"/>
              </a:solidFill>
            </a:rPr>
            <a:t>Rel-19 </a:t>
          </a:r>
          <a:r>
            <a:rPr lang="de-DE" sz="1000" kern="1200" dirty="0" err="1">
              <a:solidFill>
                <a:schemeClr val="accent3"/>
              </a:solidFill>
            </a:rPr>
            <a:t>work</a:t>
          </a:r>
          <a:r>
            <a:rPr lang="de-DE" sz="1000" kern="1200" dirty="0">
              <a:solidFill>
                <a:schemeClr val="accent3"/>
              </a:solidFill>
            </a:rPr>
            <a:t> (TFI, Co-</a:t>
          </a:r>
          <a:r>
            <a:rPr lang="de-DE" sz="1000" kern="1200" dirty="0" err="1">
              <a:solidFill>
                <a:schemeClr val="accent3"/>
              </a:solidFill>
            </a:rPr>
            <a:t>existence</a:t>
          </a:r>
          <a:r>
            <a:rPr lang="de-DE" sz="1000" kern="1200" dirty="0">
              <a:solidFill>
                <a:schemeClr val="accent3"/>
              </a:solidFill>
            </a:rPr>
            <a:t>, New bands)</a:t>
          </a:r>
          <a:endParaRPr lang="en-US" sz="1000" kern="1200" dirty="0">
            <a:solidFill>
              <a:schemeClr val="accent3"/>
            </a:solidFill>
          </a:endParaRPr>
        </a:p>
      </dsp:txBody>
      <dsp:txXfrm>
        <a:off x="9726678" y="1931189"/>
        <a:ext cx="843092" cy="843194"/>
      </dsp:txXfrm>
    </dsp:sp>
    <dsp:sp modelId="{5E43C491-AD1D-41BF-8412-A813F21A38EE}">
      <dsp:nvSpPr>
        <dsp:cNvPr id="0" name=""/>
        <dsp:cNvSpPr/>
      </dsp:nvSpPr>
      <dsp:spPr>
        <a:xfrm rot="2700000">
          <a:off x="8209248" y="1720192"/>
          <a:ext cx="1264965" cy="1264965"/>
        </a:xfrm>
        <a:prstGeom prst="teardrop">
          <a:avLst>
            <a:gd name="adj" fmla="val 10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88BDF8-98A3-43B3-A802-F6B79B3131CE}">
      <dsp:nvSpPr>
        <dsp:cNvPr id="0" name=""/>
        <dsp:cNvSpPr/>
      </dsp:nvSpPr>
      <dsp:spPr>
        <a:xfrm>
          <a:off x="8250968" y="1762505"/>
          <a:ext cx="1180329" cy="1180561"/>
        </a:xfrm>
        <a:prstGeom prst="ellipse">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ClrTx/>
            <a:buSzTx/>
            <a:buFontTx/>
            <a:buNone/>
          </a:pPr>
          <a:r>
            <a:rPr lang="de-DE" sz="1000" kern="1200">
              <a:solidFill>
                <a:schemeClr val="accent3">
                  <a:lumMod val="75000"/>
                </a:schemeClr>
              </a:solidFill>
            </a:rPr>
            <a:t>Rel-18</a:t>
          </a:r>
          <a:br>
            <a:rPr lang="de-DE" sz="1000" kern="1200">
              <a:solidFill>
                <a:schemeClr val="accent3">
                  <a:lumMod val="75000"/>
                </a:schemeClr>
              </a:solidFill>
            </a:rPr>
          </a:br>
          <a:r>
            <a:rPr lang="en-US" sz="1000" kern="1200">
              <a:solidFill>
                <a:schemeClr val="accent3">
                  <a:lumMod val="75000"/>
                </a:schemeClr>
              </a:solidFill>
            </a:rPr>
            <a:t>Requirements for UHF band, URL Handling</a:t>
          </a:r>
        </a:p>
      </dsp:txBody>
      <dsp:txXfrm>
        <a:off x="8419586" y="1931189"/>
        <a:ext cx="843092" cy="843194"/>
      </dsp:txXfrm>
    </dsp:sp>
    <dsp:sp modelId="{F4B278F1-6C00-4AAB-835D-03F55381840B}">
      <dsp:nvSpPr>
        <dsp:cNvPr id="0" name=""/>
        <dsp:cNvSpPr/>
      </dsp:nvSpPr>
      <dsp:spPr>
        <a:xfrm rot="2700000">
          <a:off x="6902156" y="1720192"/>
          <a:ext cx="1264965" cy="1264965"/>
        </a:xfrm>
        <a:prstGeom prst="teardrop">
          <a:avLst>
            <a:gd name="adj" fmla="val 10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8F32BF-E251-43CE-BA58-D06214E885A4}">
      <dsp:nvSpPr>
        <dsp:cNvPr id="0" name=""/>
        <dsp:cNvSpPr/>
      </dsp:nvSpPr>
      <dsp:spPr>
        <a:xfrm>
          <a:off x="6943875" y="1762505"/>
          <a:ext cx="1180329" cy="1180561"/>
        </a:xfrm>
        <a:prstGeom prst="ellipse">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ClrTx/>
            <a:buSzTx/>
            <a:buFontTx/>
            <a:buNone/>
          </a:pPr>
          <a:r>
            <a:rPr kumimoji="0" lang="en-US" sz="1000" b="0" i="0" u="none" strike="noStrike" kern="1200" cap="none" spc="0" normalizeH="0" baseline="0" noProof="0">
              <a:ln>
                <a:noFill/>
              </a:ln>
              <a:solidFill>
                <a:srgbClr val="0083A2"/>
              </a:solidFill>
              <a:effectLst/>
              <a:uLnTx/>
              <a:uFillTx/>
              <a:latin typeface="Arial"/>
            </a:rPr>
            <a:t>Enhanced Version of ETSI TS 103 720v.1.2.1</a:t>
          </a:r>
          <a:endParaRPr lang="en-US" sz="1000" kern="1200"/>
        </a:p>
      </dsp:txBody>
      <dsp:txXfrm>
        <a:off x="7112494" y="1931189"/>
        <a:ext cx="843092" cy="843194"/>
      </dsp:txXfrm>
    </dsp:sp>
    <dsp:sp modelId="{DDED353F-1552-4490-AC0D-9DEF658998E0}">
      <dsp:nvSpPr>
        <dsp:cNvPr id="0" name=""/>
        <dsp:cNvSpPr/>
      </dsp:nvSpPr>
      <dsp:spPr>
        <a:xfrm rot="2700000">
          <a:off x="5595063" y="1720192"/>
          <a:ext cx="1264965" cy="1264965"/>
        </a:xfrm>
        <a:prstGeom prst="teardrop">
          <a:avLst>
            <a:gd name="adj" fmla="val 10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909048-32F9-4E75-886C-3F57DCB37ED2}">
      <dsp:nvSpPr>
        <dsp:cNvPr id="0" name=""/>
        <dsp:cNvSpPr/>
      </dsp:nvSpPr>
      <dsp:spPr>
        <a:xfrm>
          <a:off x="5636783" y="1762505"/>
          <a:ext cx="1180329" cy="1180561"/>
        </a:xfrm>
        <a:prstGeom prst="ellipse">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ClrTx/>
            <a:buSzTx/>
            <a:buFontTx/>
            <a:buNone/>
          </a:pPr>
          <a:r>
            <a:rPr kumimoji="0" lang="de-DE" sz="1000" b="0" i="0" u="none" strike="noStrike" kern="1200" cap="none" spc="0" normalizeH="0" baseline="0" noProof="0">
              <a:ln>
                <a:noFill/>
              </a:ln>
              <a:solidFill>
                <a:srgbClr val="0083A2"/>
              </a:solidFill>
              <a:effectLst/>
              <a:uLnTx/>
              <a:uFillTx/>
              <a:latin typeface="Arial"/>
            </a:rPr>
            <a:t>Rel-17</a:t>
          </a:r>
          <a:br>
            <a:rPr kumimoji="0" lang="de-DE" sz="1000" b="0" i="0" u="none" strike="noStrike" kern="1200" cap="none" spc="0" normalizeH="0" baseline="0" noProof="0">
              <a:ln>
                <a:noFill/>
              </a:ln>
              <a:solidFill>
                <a:srgbClr val="0083A2"/>
              </a:solidFill>
              <a:effectLst/>
              <a:uLnTx/>
              <a:uFillTx/>
              <a:latin typeface="Arial"/>
            </a:rPr>
          </a:br>
          <a:r>
            <a:rPr kumimoji="0" lang="de-DE" sz="1000" b="0" i="0" u="none" strike="noStrike" kern="1200" cap="none" spc="0" normalizeH="0" baseline="0" noProof="0">
              <a:ln>
                <a:noFill/>
              </a:ln>
              <a:solidFill>
                <a:srgbClr val="0083A2"/>
              </a:solidFill>
              <a:effectLst/>
              <a:uLnTx/>
              <a:uFillTx/>
              <a:latin typeface="Arial"/>
            </a:rPr>
            <a:t>Enhanced BW= 6/7/8 MHz for UHF</a:t>
          </a:r>
          <a:endParaRPr lang="en-US" sz="1000" kern="1200"/>
        </a:p>
      </dsp:txBody>
      <dsp:txXfrm>
        <a:off x="5805402" y="1931189"/>
        <a:ext cx="843092" cy="843194"/>
      </dsp:txXfrm>
    </dsp:sp>
    <dsp:sp modelId="{8D2D7A9D-E955-4BB2-B5A3-9D2886F6FA6B}">
      <dsp:nvSpPr>
        <dsp:cNvPr id="0" name=""/>
        <dsp:cNvSpPr/>
      </dsp:nvSpPr>
      <dsp:spPr>
        <a:xfrm rot="2700000">
          <a:off x="4287971" y="1720192"/>
          <a:ext cx="1264965" cy="1264965"/>
        </a:xfrm>
        <a:prstGeom prst="teardrop">
          <a:avLst>
            <a:gd name="adj" fmla="val 10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D11445-825F-49E8-866F-A295A7411F9E}">
      <dsp:nvSpPr>
        <dsp:cNvPr id="0" name=""/>
        <dsp:cNvSpPr/>
      </dsp:nvSpPr>
      <dsp:spPr>
        <a:xfrm>
          <a:off x="4329691" y="1762505"/>
          <a:ext cx="1180329" cy="1180561"/>
        </a:xfrm>
        <a:prstGeom prst="ellipse">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ClrTx/>
            <a:buSzTx/>
            <a:buFontTx/>
            <a:buNone/>
          </a:pPr>
          <a:r>
            <a:rPr kumimoji="0" lang="de-DE" sz="1000" b="0" i="0" u="none" strike="noStrike" kern="1200" cap="none" spc="0" normalizeH="0" baseline="0" noProof="0">
              <a:ln>
                <a:noFill/>
              </a:ln>
              <a:solidFill>
                <a:srgbClr val="0083A2"/>
              </a:solidFill>
              <a:effectLst/>
              <a:uLnTx/>
              <a:uFillTx/>
              <a:latin typeface="Arial"/>
            </a:rPr>
            <a:t>5G BC is an EU standard (ETSI </a:t>
          </a:r>
          <a:r>
            <a:rPr kumimoji="0" lang="en-US" sz="1000" b="0" i="0" u="none" strike="noStrike" kern="1200" cap="none" spc="0" normalizeH="0" baseline="0" noProof="0">
              <a:ln>
                <a:noFill/>
              </a:ln>
              <a:solidFill>
                <a:srgbClr val="0083A2"/>
              </a:solidFill>
              <a:effectLst/>
              <a:uLnTx/>
              <a:uFillTx/>
              <a:latin typeface="Arial"/>
              <a:hlinkClick xmlns:r="http://schemas.openxmlformats.org/officeDocument/2006/relationships" r:id="rId1">
                <a:extLst>
                  <a:ext uri="{A12FA001-AC4F-418D-AE19-62706E023703}">
                    <ahyp:hlinkClr xmlns:ahyp="http://schemas.microsoft.com/office/drawing/2018/hyperlinkcolor" val="tx"/>
                  </a:ext>
                </a:extLst>
              </a:hlinkClick>
            </a:rPr>
            <a:t>TS 103 720</a:t>
          </a:r>
          <a:r>
            <a:rPr kumimoji="0" lang="en-US" sz="1000" b="0" i="0" u="none" strike="noStrike" kern="1200" cap="none" spc="0" normalizeH="0" baseline="0" noProof="0">
              <a:ln>
                <a:noFill/>
              </a:ln>
              <a:solidFill>
                <a:srgbClr val="0083A2"/>
              </a:solidFill>
              <a:effectLst/>
              <a:uLnTx/>
              <a:uFillTx/>
              <a:latin typeface="Arial"/>
            </a:rPr>
            <a:t>)</a:t>
          </a:r>
          <a:endParaRPr lang="en-US" sz="1000" kern="1200"/>
        </a:p>
      </dsp:txBody>
      <dsp:txXfrm>
        <a:off x="4498309" y="1931189"/>
        <a:ext cx="843092" cy="843194"/>
      </dsp:txXfrm>
    </dsp:sp>
    <dsp:sp modelId="{A0E88B4A-82D0-420B-925D-B7CBDDE07732}">
      <dsp:nvSpPr>
        <dsp:cNvPr id="0" name=""/>
        <dsp:cNvSpPr/>
      </dsp:nvSpPr>
      <dsp:spPr>
        <a:xfrm rot="2700000">
          <a:off x="2980879" y="1720192"/>
          <a:ext cx="1264965" cy="1264965"/>
        </a:xfrm>
        <a:prstGeom prst="teardrop">
          <a:avLst>
            <a:gd name="adj" fmla="val 10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1D6B98-94C5-4AF2-A4BB-0E5E7A5D422E}">
      <dsp:nvSpPr>
        <dsp:cNvPr id="0" name=""/>
        <dsp:cNvSpPr/>
      </dsp:nvSpPr>
      <dsp:spPr>
        <a:xfrm>
          <a:off x="3022599" y="1762505"/>
          <a:ext cx="1180329" cy="1180561"/>
        </a:xfrm>
        <a:prstGeom prst="ellipse">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ClrTx/>
            <a:buSzTx/>
            <a:buFontTx/>
            <a:buNone/>
          </a:pPr>
          <a:r>
            <a:rPr kumimoji="0" lang="en-US" sz="1000" b="0" i="0" u="none" strike="noStrike" kern="1200" cap="none" spc="0" normalizeH="0" baseline="0" noProof="0">
              <a:ln>
                <a:noFill/>
              </a:ln>
              <a:solidFill>
                <a:srgbClr val="0083A2"/>
              </a:solidFill>
              <a:effectLst/>
              <a:uLnTx/>
              <a:uFillTx/>
              <a:latin typeface="Arial"/>
            </a:rPr>
            <a:t>Rel-16</a:t>
          </a:r>
        </a:p>
        <a:p>
          <a:pPr marL="0" lvl="0" indent="0" algn="ctr" defTabSz="444500">
            <a:lnSpc>
              <a:spcPct val="90000"/>
            </a:lnSpc>
            <a:spcBef>
              <a:spcPct val="0"/>
            </a:spcBef>
            <a:spcAft>
              <a:spcPct val="35000"/>
            </a:spcAft>
            <a:buClrTx/>
            <a:buSzTx/>
            <a:buFontTx/>
            <a:buNone/>
          </a:pPr>
          <a:r>
            <a:rPr kumimoji="0" lang="en-US" sz="1000" b="0" i="0" u="none" strike="noStrike" kern="1200" cap="none" spc="0" normalizeH="0" baseline="0" noProof="0">
              <a:ln>
                <a:noFill/>
              </a:ln>
              <a:solidFill>
                <a:srgbClr val="0083A2"/>
              </a:solidFill>
              <a:effectLst/>
              <a:uLnTx/>
              <a:uFillTx/>
              <a:latin typeface="Arial"/>
              <a:sym typeface="Wingdings" panose="05000000000000000000" pitchFamily="2" charset="2"/>
            </a:rPr>
            <a:t>Rooftop</a:t>
          </a:r>
          <a:r>
            <a:rPr kumimoji="0" lang="en-US" sz="1000" b="0" i="0" u="none" strike="noStrike" kern="1200" cap="none" spc="0" normalizeH="0" baseline="0" noProof="0">
              <a:ln>
                <a:noFill/>
              </a:ln>
              <a:solidFill>
                <a:srgbClr val="0083A2"/>
              </a:solidFill>
              <a:effectLst/>
              <a:uLnTx/>
              <a:uFillTx/>
              <a:latin typeface="Arial"/>
            </a:rPr>
            <a:t>  Mobility up to 250 km/h</a:t>
          </a:r>
          <a:endParaRPr lang="en-US" sz="1000" kern="1200"/>
        </a:p>
      </dsp:txBody>
      <dsp:txXfrm>
        <a:off x="3191217" y="1931189"/>
        <a:ext cx="843092" cy="843194"/>
      </dsp:txXfrm>
    </dsp:sp>
    <dsp:sp modelId="{AADDE8E5-E4FD-4942-86DA-6E10E6C1A2F7}">
      <dsp:nvSpPr>
        <dsp:cNvPr id="0" name=""/>
        <dsp:cNvSpPr/>
      </dsp:nvSpPr>
      <dsp:spPr>
        <a:xfrm rot="2700000">
          <a:off x="1673787" y="1720192"/>
          <a:ext cx="1264965" cy="1264965"/>
        </a:xfrm>
        <a:prstGeom prst="teardrop">
          <a:avLst>
            <a:gd name="adj" fmla="val 10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6E9D62-BBD0-463D-B544-4429B65D93E5}">
      <dsp:nvSpPr>
        <dsp:cNvPr id="0" name=""/>
        <dsp:cNvSpPr/>
      </dsp:nvSpPr>
      <dsp:spPr>
        <a:xfrm>
          <a:off x="1715507" y="1762505"/>
          <a:ext cx="1180329" cy="1180561"/>
        </a:xfrm>
        <a:prstGeom prst="ellipse">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ClrTx/>
            <a:buSzTx/>
            <a:buFontTx/>
            <a:buNone/>
          </a:pPr>
          <a:r>
            <a:rPr kumimoji="0" lang="de-DE" sz="1000" b="0" i="0" u="none" strike="noStrike" kern="1200" cap="none" spc="0" normalizeH="0" baseline="0" noProof="0">
              <a:ln>
                <a:noFill/>
              </a:ln>
              <a:solidFill>
                <a:srgbClr val="0083A2"/>
              </a:solidFill>
              <a:effectLst/>
              <a:uLnTx/>
              <a:uFillTx/>
              <a:latin typeface="Arial"/>
            </a:rPr>
            <a:t>5G BC  worldwide standard </a:t>
          </a:r>
        </a:p>
        <a:p>
          <a:pPr marL="0" lvl="0" indent="0" algn="ctr" defTabSz="444500">
            <a:lnSpc>
              <a:spcPct val="90000"/>
            </a:lnSpc>
            <a:spcBef>
              <a:spcPct val="0"/>
            </a:spcBef>
            <a:spcAft>
              <a:spcPct val="35000"/>
            </a:spcAft>
            <a:buClrTx/>
            <a:buSzTx/>
            <a:buFontTx/>
            <a:buNone/>
          </a:pPr>
          <a:r>
            <a:rPr kumimoji="0" lang="de-DE" sz="1000" b="0" i="0" u="none" strike="noStrike" kern="1200" cap="none" spc="0" normalizeH="0" baseline="0" noProof="0">
              <a:ln>
                <a:noFill/>
              </a:ln>
              <a:solidFill>
                <a:srgbClr val="0083A2"/>
              </a:solidFill>
              <a:effectLst/>
              <a:uLnTx/>
              <a:uFillTx/>
              <a:latin typeface="Arial"/>
            </a:rPr>
            <a:t>TG6/1 and WP6A</a:t>
          </a:r>
          <a:endParaRPr lang="en-US" sz="1000" kern="1200"/>
        </a:p>
      </dsp:txBody>
      <dsp:txXfrm>
        <a:off x="1884125" y="1931189"/>
        <a:ext cx="843092" cy="843194"/>
      </dsp:txXfrm>
    </dsp:sp>
    <dsp:sp modelId="{896365B5-14BE-4479-B830-0B2FA3CB031B}">
      <dsp:nvSpPr>
        <dsp:cNvPr id="0" name=""/>
        <dsp:cNvSpPr/>
      </dsp:nvSpPr>
      <dsp:spPr>
        <a:xfrm rot="2700000">
          <a:off x="366695" y="1720192"/>
          <a:ext cx="1264965" cy="1264965"/>
        </a:xfrm>
        <a:prstGeom prst="teardrop">
          <a:avLst>
            <a:gd name="adj" fmla="val 10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11A34D-6873-4ADD-90D8-B783C069773F}">
      <dsp:nvSpPr>
        <dsp:cNvPr id="0" name=""/>
        <dsp:cNvSpPr/>
      </dsp:nvSpPr>
      <dsp:spPr>
        <a:xfrm>
          <a:off x="408414" y="1762505"/>
          <a:ext cx="1180329" cy="1180561"/>
        </a:xfrm>
        <a:prstGeom prst="ellipse">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ClrTx/>
            <a:buSzTx/>
            <a:buFontTx/>
            <a:buNone/>
          </a:pPr>
          <a:r>
            <a:rPr kumimoji="0" lang="en-US" sz="1000" b="0" i="0" u="none" strike="noStrike" kern="1200" cap="none" spc="0" normalizeH="0" baseline="0" noProof="0">
              <a:ln>
                <a:noFill/>
              </a:ln>
              <a:solidFill>
                <a:srgbClr val="0083A2"/>
              </a:solidFill>
              <a:effectLst/>
              <a:uLnTx/>
              <a:uFillTx/>
              <a:latin typeface="Arial"/>
            </a:rPr>
            <a:t>Rel-14</a:t>
          </a:r>
        </a:p>
        <a:p>
          <a:pPr marL="0" lvl="0" indent="0" algn="ctr" defTabSz="444500">
            <a:lnSpc>
              <a:spcPct val="90000"/>
            </a:lnSpc>
            <a:spcBef>
              <a:spcPct val="0"/>
            </a:spcBef>
            <a:spcAft>
              <a:spcPct val="35000"/>
            </a:spcAft>
            <a:buClrTx/>
            <a:buSzTx/>
            <a:buFontTx/>
            <a:buNone/>
          </a:pPr>
          <a:r>
            <a:rPr kumimoji="0" lang="en-US" sz="1000" b="0" i="0" u="none" strike="noStrike" kern="1200" cap="none" spc="0" normalizeH="0" baseline="0" noProof="0">
              <a:ln>
                <a:noFill/>
              </a:ln>
              <a:solidFill>
                <a:srgbClr val="0083A2"/>
              </a:solidFill>
              <a:effectLst/>
              <a:uLnTx/>
              <a:uFillTx/>
              <a:latin typeface="Arial"/>
            </a:rPr>
            <a:t>SCS1.25KHz/ CP=200µs  Mobility up to 120 km/h</a:t>
          </a:r>
          <a:endParaRPr lang="en-US" sz="1000" kern="1200"/>
        </a:p>
      </dsp:txBody>
      <dsp:txXfrm>
        <a:off x="577033" y="1931189"/>
        <a:ext cx="843092" cy="8431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749EEB-B6EE-43F5-9C0A-2585C334408D}">
      <dsp:nvSpPr>
        <dsp:cNvPr id="0" name=""/>
        <dsp:cNvSpPr/>
      </dsp:nvSpPr>
      <dsp:spPr>
        <a:xfrm rot="5400000">
          <a:off x="7156437" y="-3014033"/>
          <a:ext cx="901598" cy="7159751"/>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a:t>Feature </a:t>
          </a:r>
          <a:r>
            <a:rPr lang="en-US" sz="2500" kern="1200" dirty="0"/>
            <a:t>complete with Rel-19</a:t>
          </a:r>
        </a:p>
      </dsp:txBody>
      <dsp:txXfrm rot="-5400000">
        <a:off x="4027361" y="159055"/>
        <a:ext cx="7115739" cy="813574"/>
      </dsp:txXfrm>
    </dsp:sp>
    <dsp:sp modelId="{0198165E-6B03-45F7-BF22-FE61B2138AA7}">
      <dsp:nvSpPr>
        <dsp:cNvPr id="0" name=""/>
        <dsp:cNvSpPr/>
      </dsp:nvSpPr>
      <dsp:spPr>
        <a:xfrm>
          <a:off x="0" y="2343"/>
          <a:ext cx="4027360" cy="1126997"/>
        </a:xfrm>
        <a:prstGeom prst="roundRect">
          <a:avLst/>
        </a:prstGeom>
        <a:solidFill>
          <a:schemeClr val="accent1">
            <a:hueOff val="0"/>
            <a:satOff val="0"/>
            <a:lumOff val="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Modem</a:t>
          </a:r>
        </a:p>
      </dsp:txBody>
      <dsp:txXfrm>
        <a:off x="55015" y="57358"/>
        <a:ext cx="3917330" cy="1016967"/>
      </dsp:txXfrm>
    </dsp:sp>
    <dsp:sp modelId="{498FD129-B8AC-4A6A-B3AE-BF1912A546AF}">
      <dsp:nvSpPr>
        <dsp:cNvPr id="0" name=""/>
        <dsp:cNvSpPr/>
      </dsp:nvSpPr>
      <dsp:spPr>
        <a:xfrm rot="5400000">
          <a:off x="7156437" y="-1830686"/>
          <a:ext cx="901598" cy="7159751"/>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Middleware and APIs specified</a:t>
          </a:r>
        </a:p>
        <a:p>
          <a:pPr marL="228600" lvl="1" indent="-228600" algn="l" defTabSz="1111250">
            <a:lnSpc>
              <a:spcPct val="90000"/>
            </a:lnSpc>
            <a:spcBef>
              <a:spcPct val="0"/>
            </a:spcBef>
            <a:spcAft>
              <a:spcPct val="15000"/>
            </a:spcAft>
            <a:buChar char="•"/>
          </a:pPr>
          <a:r>
            <a:rPr lang="en-US" sz="2500" kern="1200" dirty="0"/>
            <a:t>Re-use of existing service layers and apps</a:t>
          </a:r>
        </a:p>
      </dsp:txBody>
      <dsp:txXfrm rot="-5400000">
        <a:off x="4027361" y="1342402"/>
        <a:ext cx="7115739" cy="813574"/>
      </dsp:txXfrm>
    </dsp:sp>
    <dsp:sp modelId="{A9808981-9E1B-49FA-AC8B-C02EB314F944}">
      <dsp:nvSpPr>
        <dsp:cNvPr id="0" name=""/>
        <dsp:cNvSpPr/>
      </dsp:nvSpPr>
      <dsp:spPr>
        <a:xfrm>
          <a:off x="0" y="1185690"/>
          <a:ext cx="4027360" cy="1126997"/>
        </a:xfrm>
        <a:prstGeom prst="roundRect">
          <a:avLst/>
        </a:prstGeom>
        <a:solidFill>
          <a:schemeClr val="accent1">
            <a:hueOff val="0"/>
            <a:satOff val="0"/>
            <a:lumOff val="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Service Layer</a:t>
          </a:r>
        </a:p>
      </dsp:txBody>
      <dsp:txXfrm>
        <a:off x="55015" y="1240705"/>
        <a:ext cx="3917330" cy="1016967"/>
      </dsp:txXfrm>
    </dsp:sp>
    <dsp:sp modelId="{88F36C44-21A7-44F5-A275-F0A9DE88AEA0}">
      <dsp:nvSpPr>
        <dsp:cNvPr id="0" name=""/>
        <dsp:cNvSpPr/>
      </dsp:nvSpPr>
      <dsp:spPr>
        <a:xfrm rot="5400000">
          <a:off x="7156437" y="-647338"/>
          <a:ext cx="901598" cy="7159751"/>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Launch Profile stabilizing</a:t>
          </a:r>
        </a:p>
        <a:p>
          <a:pPr marL="228600" lvl="1" indent="-228600" algn="l" defTabSz="1111250">
            <a:lnSpc>
              <a:spcPct val="90000"/>
            </a:lnSpc>
            <a:spcBef>
              <a:spcPct val="0"/>
            </a:spcBef>
            <a:spcAft>
              <a:spcPct val="15000"/>
            </a:spcAft>
            <a:buChar char="•"/>
          </a:pPr>
          <a:r>
            <a:rPr lang="de-DE" sz="2500" kern="1200" dirty="0"/>
            <a:t>ETSI TS 103 720 v1.3.1 </a:t>
          </a:r>
          <a:r>
            <a:rPr lang="de-DE" sz="2500" kern="1200" dirty="0" err="1"/>
            <a:t>expected</a:t>
          </a:r>
          <a:r>
            <a:rPr lang="de-DE" sz="2500" kern="1200" dirty="0"/>
            <a:t> by Q4/2026</a:t>
          </a:r>
          <a:endParaRPr lang="en-US" sz="2500" kern="1200" dirty="0"/>
        </a:p>
      </dsp:txBody>
      <dsp:txXfrm rot="-5400000">
        <a:off x="4027361" y="2525750"/>
        <a:ext cx="7115739" cy="813574"/>
      </dsp:txXfrm>
    </dsp:sp>
    <dsp:sp modelId="{9FE2B523-2B72-4E4C-9A3F-2A1F6DC4354F}">
      <dsp:nvSpPr>
        <dsp:cNvPr id="0" name=""/>
        <dsp:cNvSpPr/>
      </dsp:nvSpPr>
      <dsp:spPr>
        <a:xfrm>
          <a:off x="0" y="2369038"/>
          <a:ext cx="4027360" cy="1126997"/>
        </a:xfrm>
        <a:prstGeom prst="roundRect">
          <a:avLst/>
        </a:prstGeom>
        <a:solidFill>
          <a:schemeClr val="accent1">
            <a:hueOff val="0"/>
            <a:satOff val="0"/>
            <a:lumOff val="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Profiling</a:t>
          </a:r>
        </a:p>
      </dsp:txBody>
      <dsp:txXfrm>
        <a:off x="55015" y="2424053"/>
        <a:ext cx="3917330" cy="1016967"/>
      </dsp:txXfrm>
    </dsp:sp>
    <dsp:sp modelId="{71E3DB55-46CD-4634-8F7C-6FDB1EEB8E8A}">
      <dsp:nvSpPr>
        <dsp:cNvPr id="0" name=""/>
        <dsp:cNvSpPr/>
      </dsp:nvSpPr>
      <dsp:spPr>
        <a:xfrm rot="5400000">
          <a:off x="7156437" y="536009"/>
          <a:ext cx="901598" cy="7159751"/>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Network Interop – First successful </a:t>
          </a:r>
          <a:r>
            <a:rPr lang="en-US" sz="2500" kern="1200" dirty="0" err="1"/>
            <a:t>plugfest</a:t>
          </a:r>
          <a:endParaRPr lang="en-US" sz="2500" kern="1200" dirty="0"/>
        </a:p>
        <a:p>
          <a:pPr marL="228600" lvl="1" indent="-228600" algn="l" defTabSz="1111250">
            <a:lnSpc>
              <a:spcPct val="90000"/>
            </a:lnSpc>
            <a:spcBef>
              <a:spcPct val="0"/>
            </a:spcBef>
            <a:spcAft>
              <a:spcPct val="15000"/>
            </a:spcAft>
            <a:buChar char="•"/>
          </a:pPr>
          <a:r>
            <a:rPr lang="en-US" sz="2500" kern="1200" dirty="0"/>
            <a:t>Device Interop (5G-MAG) in planning</a:t>
          </a:r>
        </a:p>
      </dsp:txBody>
      <dsp:txXfrm rot="-5400000">
        <a:off x="4027361" y="3709097"/>
        <a:ext cx="7115739" cy="813574"/>
      </dsp:txXfrm>
    </dsp:sp>
    <dsp:sp modelId="{75CA3D0B-E6B1-452E-9467-05251933C35F}">
      <dsp:nvSpPr>
        <dsp:cNvPr id="0" name=""/>
        <dsp:cNvSpPr/>
      </dsp:nvSpPr>
      <dsp:spPr>
        <a:xfrm>
          <a:off x="0" y="3552386"/>
          <a:ext cx="4027360" cy="1126997"/>
        </a:xfrm>
        <a:prstGeom prst="roundRect">
          <a:avLst/>
        </a:prstGeom>
        <a:solidFill>
          <a:schemeClr val="accent1">
            <a:hueOff val="0"/>
            <a:satOff val="0"/>
            <a:lumOff val="0"/>
            <a:alphaOff val="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Testing and Interop</a:t>
          </a:r>
        </a:p>
      </dsp:txBody>
      <dsp:txXfrm>
        <a:off x="55015" y="3607401"/>
        <a:ext cx="3917330" cy="10169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AC9FBA-27E2-4F2C-B673-FDC427D46D5B}">
      <dsp:nvSpPr>
        <dsp:cNvPr id="0" name=""/>
        <dsp:cNvSpPr/>
      </dsp:nvSpPr>
      <dsp:spPr>
        <a:xfrm>
          <a:off x="4664" y="158509"/>
          <a:ext cx="4003871" cy="905090"/>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91440" numCol="1" spcCol="1270" anchor="t" anchorCtr="0">
          <a:noAutofit/>
        </a:bodyPr>
        <a:lstStyle/>
        <a:p>
          <a:pPr marL="0" lvl="0" indent="0" algn="l" defTabSz="1066800">
            <a:lnSpc>
              <a:spcPct val="90000"/>
            </a:lnSpc>
            <a:spcBef>
              <a:spcPct val="0"/>
            </a:spcBef>
            <a:spcAft>
              <a:spcPct val="35000"/>
            </a:spcAft>
            <a:buNone/>
          </a:pPr>
          <a:r>
            <a:rPr lang="en-US" sz="2400" kern="1200" dirty="0"/>
            <a:t>QSIO</a:t>
          </a:r>
        </a:p>
      </dsp:txBody>
      <dsp:txXfrm>
        <a:off x="4664" y="158509"/>
        <a:ext cx="4003871" cy="603393"/>
      </dsp:txXfrm>
    </dsp:sp>
    <dsp:sp modelId="{D921C6FE-7254-495E-8FA0-058427639C91}">
      <dsp:nvSpPr>
        <dsp:cNvPr id="0" name=""/>
        <dsp:cNvSpPr/>
      </dsp:nvSpPr>
      <dsp:spPr>
        <a:xfrm>
          <a:off x="824734" y="761902"/>
          <a:ext cx="4003871" cy="5414400"/>
        </a:xfrm>
        <a:prstGeom prst="roundRect">
          <a:avLst>
            <a:gd name="adj" fmla="val 1000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None/>
          </a:pPr>
          <a:r>
            <a:rPr lang="en-US" sz="1600" b="1" kern="1200" dirty="0"/>
            <a:t>Prove the Technology and Build the Ecosystem</a:t>
          </a:r>
          <a:endParaRPr lang="en-US" sz="1600" kern="1200" dirty="0"/>
        </a:p>
        <a:p>
          <a:pPr marL="171450" lvl="1" indent="-171450" algn="l" defTabSz="711200">
            <a:lnSpc>
              <a:spcPct val="90000"/>
            </a:lnSpc>
            <a:spcBef>
              <a:spcPct val="0"/>
            </a:spcBef>
            <a:spcAft>
              <a:spcPct val="15000"/>
            </a:spcAft>
            <a:buNone/>
          </a:pPr>
          <a:r>
            <a:rPr lang="en-US" sz="1600" kern="1200"/>
            <a:t>Historically, 5G Broadcast was driven within QSIO as part of the broader verticals and new-business activities. The focus was on:</a:t>
          </a:r>
        </a:p>
        <a:p>
          <a:pPr marL="342900" lvl="2" indent="-171450" algn="l" defTabSz="711200">
            <a:lnSpc>
              <a:spcPct val="90000"/>
            </a:lnSpc>
            <a:spcBef>
              <a:spcPct val="0"/>
            </a:spcBef>
            <a:spcAft>
              <a:spcPct val="15000"/>
            </a:spcAft>
            <a:buSzPts val="1000"/>
            <a:buFont typeface="Symbol" panose="05050102010706020507" pitchFamily="18" charset="2"/>
            <a:buChar char=""/>
          </a:pPr>
          <a:r>
            <a:rPr lang="en-US" sz="1600" kern="1200"/>
            <a:t>Standards development in 3GPP and related organizations.</a:t>
          </a:r>
        </a:p>
        <a:p>
          <a:pPr marL="342900" lvl="2" indent="-171450" algn="l" defTabSz="711200">
            <a:lnSpc>
              <a:spcPct val="90000"/>
            </a:lnSpc>
            <a:spcBef>
              <a:spcPct val="0"/>
            </a:spcBef>
            <a:spcAft>
              <a:spcPct val="15000"/>
            </a:spcAft>
            <a:buSzPts val="1000"/>
            <a:buFont typeface="Symbol" panose="05050102010706020507" pitchFamily="18" charset="2"/>
            <a:buChar char=""/>
          </a:pPr>
          <a:r>
            <a:rPr lang="en-US" sz="1600" kern="1200"/>
            <a:t>Global trials and demonstrations.</a:t>
          </a:r>
        </a:p>
        <a:p>
          <a:pPr marL="342900" lvl="2" indent="-171450" algn="l" defTabSz="711200">
            <a:lnSpc>
              <a:spcPct val="90000"/>
            </a:lnSpc>
            <a:spcBef>
              <a:spcPct val="0"/>
            </a:spcBef>
            <a:spcAft>
              <a:spcPct val="15000"/>
            </a:spcAft>
            <a:buSzPts val="1000"/>
            <a:buFont typeface="Symbol" panose="05050102010706020507" pitchFamily="18" charset="2"/>
            <a:buChar char=""/>
          </a:pPr>
          <a:r>
            <a:rPr lang="en-US" sz="1600" kern="1200" dirty="0"/>
            <a:t>Ecosystem engagement with broadcasters, regulators, operators, and industry groups such as 5G-MAG, DVB, and others.</a:t>
          </a:r>
        </a:p>
        <a:p>
          <a:pPr marL="342900" lvl="2" indent="-171450" algn="l" defTabSz="711200">
            <a:lnSpc>
              <a:spcPct val="90000"/>
            </a:lnSpc>
            <a:spcBef>
              <a:spcPct val="0"/>
            </a:spcBef>
            <a:spcAft>
              <a:spcPct val="15000"/>
            </a:spcAft>
            <a:buSzPts val="1000"/>
            <a:buFont typeface="Symbol" panose="05050102010706020507" pitchFamily="18" charset="2"/>
            <a:buChar char=""/>
          </a:pPr>
          <a:r>
            <a:rPr lang="en-US" sz="1600" kern="1200" dirty="0"/>
            <a:t>Technology evolution, including features such as satellite broadcast adaptation, time-frequency interleaving (TFI), and new broadcast bands.</a:t>
          </a:r>
        </a:p>
        <a:p>
          <a:pPr marL="342900" lvl="2" indent="-171450" algn="l" defTabSz="711200">
            <a:lnSpc>
              <a:spcPct val="90000"/>
            </a:lnSpc>
            <a:spcBef>
              <a:spcPct val="0"/>
            </a:spcBef>
            <a:spcAft>
              <a:spcPct val="15000"/>
            </a:spcAft>
            <a:buSzPts val="1000"/>
            <a:buFont typeface="Symbol" panose="05050102010706020507" pitchFamily="18" charset="2"/>
            <a:buChar char=""/>
          </a:pPr>
          <a:r>
            <a:rPr lang="en-US" sz="1600" kern="1200" dirty="0"/>
            <a:t>Defining business opportunities and use cases beyond traditional mobile broadband. </a:t>
          </a:r>
        </a:p>
      </dsp:txBody>
      <dsp:txXfrm>
        <a:off x="942003" y="879171"/>
        <a:ext cx="3769333" cy="5179862"/>
      </dsp:txXfrm>
    </dsp:sp>
    <dsp:sp modelId="{8FD5D42E-7554-453E-B679-D97568325043}">
      <dsp:nvSpPr>
        <dsp:cNvPr id="0" name=""/>
        <dsp:cNvSpPr/>
      </dsp:nvSpPr>
      <dsp:spPr>
        <a:xfrm>
          <a:off x="4615507" y="-38218"/>
          <a:ext cx="1286781" cy="9968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615507" y="161152"/>
        <a:ext cx="987727" cy="598108"/>
      </dsp:txXfrm>
    </dsp:sp>
    <dsp:sp modelId="{1E6B9A0F-25D2-4E48-9D7F-39FB9047DF6E}">
      <dsp:nvSpPr>
        <dsp:cNvPr id="0" name=""/>
        <dsp:cNvSpPr/>
      </dsp:nvSpPr>
      <dsp:spPr>
        <a:xfrm>
          <a:off x="6436424" y="158509"/>
          <a:ext cx="4003871" cy="905090"/>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91440" numCol="1" spcCol="1270" anchor="t" anchorCtr="0">
          <a:noAutofit/>
        </a:bodyPr>
        <a:lstStyle/>
        <a:p>
          <a:pPr marL="0" lvl="0" indent="0" algn="r" defTabSz="1066800">
            <a:lnSpc>
              <a:spcPct val="90000"/>
            </a:lnSpc>
            <a:spcBef>
              <a:spcPct val="0"/>
            </a:spcBef>
            <a:spcAft>
              <a:spcPct val="35000"/>
            </a:spcAft>
            <a:buNone/>
          </a:pPr>
          <a:r>
            <a:rPr lang="en-US" sz="2400" kern="1200" dirty="0"/>
            <a:t>QCT</a:t>
          </a:r>
        </a:p>
      </dsp:txBody>
      <dsp:txXfrm>
        <a:off x="6436424" y="158509"/>
        <a:ext cx="4003871" cy="603393"/>
      </dsp:txXfrm>
    </dsp:sp>
    <dsp:sp modelId="{7530E8E0-C820-4D57-A1DD-76B5E171B888}">
      <dsp:nvSpPr>
        <dsp:cNvPr id="0" name=""/>
        <dsp:cNvSpPr/>
      </dsp:nvSpPr>
      <dsp:spPr>
        <a:xfrm>
          <a:off x="7256494" y="761902"/>
          <a:ext cx="4003871" cy="5414400"/>
        </a:xfrm>
        <a:prstGeom prst="roundRect">
          <a:avLst>
            <a:gd name="adj" fmla="val 10000"/>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None/>
          </a:pPr>
          <a:r>
            <a:rPr lang="en-US" sz="1600" b="1" kern="1200" dirty="0"/>
            <a:t>Commercialization and Product Delivery</a:t>
          </a:r>
          <a:endParaRPr lang="en-US" sz="1600" kern="1200" dirty="0"/>
        </a:p>
        <a:p>
          <a:pPr marL="171450" lvl="1" indent="-171450" algn="l" defTabSz="711200">
            <a:lnSpc>
              <a:spcPct val="90000"/>
            </a:lnSpc>
            <a:spcBef>
              <a:spcPct val="0"/>
            </a:spcBef>
            <a:spcAft>
              <a:spcPct val="15000"/>
            </a:spcAft>
            <a:buSzPts val="1000"/>
            <a:buFont typeface="Symbol" panose="05050102010706020507" pitchFamily="18" charset="2"/>
            <a:buChar char=""/>
          </a:pPr>
          <a:r>
            <a:rPr lang="en-US" sz="1600" kern="1200" dirty="0"/>
            <a:t>Identifying and validating serious and solidified commercial plans by service and infra partners</a:t>
          </a:r>
        </a:p>
        <a:p>
          <a:pPr marL="171450" lvl="1" indent="-171450" algn="l" defTabSz="711200">
            <a:lnSpc>
              <a:spcPct val="90000"/>
            </a:lnSpc>
            <a:spcBef>
              <a:spcPct val="0"/>
            </a:spcBef>
            <a:spcAft>
              <a:spcPct val="15000"/>
            </a:spcAft>
            <a:buSzPts val="1000"/>
            <a:buFont typeface="Symbol" panose="05050102010706020507" pitchFamily="18" charset="2"/>
            <a:buChar char=""/>
          </a:pPr>
          <a:r>
            <a:rPr lang="en-US" sz="1600" kern="1200" dirty="0"/>
            <a:t>Commercial status</a:t>
          </a:r>
        </a:p>
        <a:p>
          <a:pPr marL="342900" lvl="2" indent="-171450" algn="l" defTabSz="711200">
            <a:lnSpc>
              <a:spcPct val="90000"/>
            </a:lnSpc>
            <a:spcBef>
              <a:spcPct val="0"/>
            </a:spcBef>
            <a:spcAft>
              <a:spcPct val="15000"/>
            </a:spcAft>
            <a:buSzPts val="1000"/>
            <a:buFont typeface="Symbol" panose="05050102010706020507" pitchFamily="18" charset="2"/>
            <a:buChar char=""/>
          </a:pPr>
          <a:r>
            <a:rPr lang="en-US" sz="1600" kern="1200" dirty="0"/>
            <a:t>QCT support requirements.</a:t>
          </a:r>
        </a:p>
        <a:p>
          <a:pPr marL="342900" lvl="2" indent="-171450" algn="l" defTabSz="711200">
            <a:lnSpc>
              <a:spcPct val="90000"/>
            </a:lnSpc>
            <a:spcBef>
              <a:spcPct val="0"/>
            </a:spcBef>
            <a:spcAft>
              <a:spcPct val="15000"/>
            </a:spcAft>
            <a:buSzPts val="1000"/>
            <a:buFont typeface="Symbol" panose="05050102010706020507" pitchFamily="18" charset="2"/>
            <a:buChar char=""/>
          </a:pPr>
          <a:r>
            <a:rPr lang="en-US" sz="1600" kern="1200" dirty="0"/>
            <a:t>Channel estimation and receiver implementation issues.</a:t>
          </a:r>
        </a:p>
        <a:p>
          <a:pPr marL="342900" lvl="2" indent="-171450" algn="l" defTabSz="711200">
            <a:lnSpc>
              <a:spcPct val="90000"/>
            </a:lnSpc>
            <a:spcBef>
              <a:spcPct val="0"/>
            </a:spcBef>
            <a:spcAft>
              <a:spcPct val="15000"/>
            </a:spcAft>
            <a:buSzPts val="1000"/>
            <a:buFont typeface="Symbol" panose="05050102010706020507" pitchFamily="18" charset="2"/>
            <a:buChar char=""/>
          </a:pPr>
          <a:r>
            <a:rPr lang="en-US" sz="1600" kern="1200" dirty="0"/>
            <a:t>Integration with unicast modem operation</a:t>
          </a:r>
        </a:p>
        <a:p>
          <a:pPr marL="342900" lvl="2" indent="-171450" algn="l" defTabSz="711200">
            <a:lnSpc>
              <a:spcPct val="90000"/>
            </a:lnSpc>
            <a:spcBef>
              <a:spcPct val="0"/>
            </a:spcBef>
            <a:spcAft>
              <a:spcPct val="15000"/>
            </a:spcAft>
            <a:buSzPts val="1000"/>
            <a:buFont typeface="Symbol" panose="05050102010706020507" pitchFamily="18" charset="2"/>
            <a:buChar char=""/>
          </a:pPr>
          <a:r>
            <a:rPr lang="en-US" sz="1600" kern="1200" dirty="0"/>
            <a:t>Frequency planning</a:t>
          </a:r>
        </a:p>
        <a:p>
          <a:pPr marL="342900" lvl="2" indent="-171450" algn="l" defTabSz="711200">
            <a:lnSpc>
              <a:spcPct val="90000"/>
            </a:lnSpc>
            <a:spcBef>
              <a:spcPct val="0"/>
            </a:spcBef>
            <a:spcAft>
              <a:spcPct val="15000"/>
            </a:spcAft>
            <a:buSzPts val="1000"/>
            <a:buFont typeface="Symbol" panose="05050102010706020507" pitchFamily="18" charset="2"/>
            <a:buChar char=""/>
          </a:pPr>
          <a:r>
            <a:rPr lang="en-US" sz="1600" kern="1200" dirty="0"/>
            <a:t>Detailed testing with main infra</a:t>
          </a:r>
        </a:p>
        <a:p>
          <a:pPr marL="342900" lvl="2" indent="-171450" algn="l" defTabSz="711200">
            <a:lnSpc>
              <a:spcPct val="90000"/>
            </a:lnSpc>
            <a:spcBef>
              <a:spcPct val="0"/>
            </a:spcBef>
            <a:spcAft>
              <a:spcPct val="15000"/>
            </a:spcAft>
            <a:buSzPts val="1000"/>
            <a:buFont typeface="Symbol" panose="05050102010706020507" pitchFamily="18" charset="2"/>
            <a:buChar char=""/>
          </a:pPr>
          <a:r>
            <a:rPr lang="en-US" sz="1600" kern="1200" dirty="0"/>
            <a:t>Product roadmap priorities.</a:t>
          </a:r>
        </a:p>
        <a:p>
          <a:pPr marL="171450" lvl="1" indent="-171450" algn="l" defTabSz="711200">
            <a:lnSpc>
              <a:spcPct val="90000"/>
            </a:lnSpc>
            <a:spcBef>
              <a:spcPct val="0"/>
            </a:spcBef>
            <a:spcAft>
              <a:spcPct val="15000"/>
            </a:spcAft>
            <a:buNone/>
          </a:pPr>
          <a:r>
            <a:rPr lang="en-US" sz="1600" kern="1200" dirty="0"/>
            <a:t>Deployment assumptions and system-layer details.</a:t>
          </a:r>
        </a:p>
      </dsp:txBody>
      <dsp:txXfrm>
        <a:off x="7373763" y="879171"/>
        <a:ext cx="3769333" cy="51798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64F774-3DA4-43F1-9F94-CC6471A1899B}">
      <dsp:nvSpPr>
        <dsp:cNvPr id="0" name=""/>
        <dsp:cNvSpPr/>
      </dsp:nvSpPr>
      <dsp:spPr>
        <a:xfrm rot="5400000">
          <a:off x="-425812" y="1420458"/>
          <a:ext cx="2218901" cy="267430"/>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C25CF88-5CBE-4148-8034-0A6A56AB4124}">
      <dsp:nvSpPr>
        <dsp:cNvPr id="0" name=""/>
        <dsp:cNvSpPr/>
      </dsp:nvSpPr>
      <dsp:spPr>
        <a:xfrm>
          <a:off x="84505" y="4177"/>
          <a:ext cx="2971449" cy="1782869"/>
        </a:xfrm>
        <a:prstGeom prst="roundRect">
          <a:avLst>
            <a:gd name="adj" fmla="val 10000"/>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kumimoji="0" lang="en-US" sz="1400" b="0" i="0" u="none" strike="noStrike" kern="1200"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The core idea about handhelds for 5G Broadcast is the full integration of the modem with commercially large scale SOCs, such as those available in flagship devices from large OEMs. This makes </a:t>
          </a:r>
          <a:r>
            <a:rPr kumimoji="0" lang="en-US" sz="1400" b="1" i="0" u="none" strike="noStrike" kern="1200" cap="none" spc="0" normalizeH="0" baseline="0" noProof="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5G Broadcast a modem feature</a:t>
          </a:r>
          <a:r>
            <a:rPr kumimoji="0" lang="en-US" sz="1400" b="0" i="0" u="none" strike="noStrike" kern="1200"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 </a:t>
          </a:r>
          <a:endParaRPr lang="en-US" sz="1400" kern="1200" dirty="0"/>
        </a:p>
      </dsp:txBody>
      <dsp:txXfrm>
        <a:off x="136723" y="56395"/>
        <a:ext cx="2867013" cy="1678433"/>
      </dsp:txXfrm>
    </dsp:sp>
    <dsp:sp modelId="{4DD5D522-3BCD-4540-B8C6-B6D4883DF1C5}">
      <dsp:nvSpPr>
        <dsp:cNvPr id="0" name=""/>
        <dsp:cNvSpPr/>
      </dsp:nvSpPr>
      <dsp:spPr>
        <a:xfrm rot="5400000">
          <a:off x="-425812" y="3649045"/>
          <a:ext cx="2218901" cy="267430"/>
        </a:xfrm>
        <a:prstGeom prst="rect">
          <a:avLst/>
        </a:prstGeom>
        <a:solidFill>
          <a:schemeClr val="accent2">
            <a:hueOff val="-295472"/>
            <a:satOff val="-6843"/>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A377818-515F-446A-BAEC-7BF1BB2C3954}">
      <dsp:nvSpPr>
        <dsp:cNvPr id="0" name=""/>
        <dsp:cNvSpPr/>
      </dsp:nvSpPr>
      <dsp:spPr>
        <a:xfrm>
          <a:off x="84505" y="2232764"/>
          <a:ext cx="2971449" cy="1782869"/>
        </a:xfrm>
        <a:prstGeom prst="roundRect">
          <a:avLst>
            <a:gd name="adj" fmla="val 10000"/>
          </a:avLst>
        </a:prstGeom>
        <a:solidFill>
          <a:schemeClr val="accent2">
            <a:hueOff val="-258538"/>
            <a:satOff val="-5988"/>
            <a:lumOff val="-3431"/>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kumimoji="0" lang="en-US" sz="1400" b="0" i="0" u="none" strike="noStrike" kern="1200"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3GPP defines many features in each Release and a modem can only support a small subset, so </a:t>
          </a:r>
          <a:r>
            <a:rPr kumimoji="0" lang="en-US" sz="1400" b="0" i="0" u="none" strike="noStrike" kern="1200" cap="none" spc="0" normalizeH="0" baseline="0" noProof="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features</a:t>
          </a:r>
          <a:r>
            <a:rPr kumimoji="0" lang="en-US" sz="1400" b="0" i="0" u="none" strike="noStrike" kern="1200"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 (and their detailed parameters) </a:t>
          </a:r>
          <a:r>
            <a:rPr kumimoji="0" lang="en-US" sz="1400" b="0" i="0" u="none" strike="noStrike" kern="1200" cap="none" spc="0" normalizeH="0" baseline="0" noProof="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are selected by commercial needs </a:t>
          </a:r>
          <a:r>
            <a:rPr kumimoji="0" lang="en-US" sz="1400" b="0" i="0" u="none" strike="noStrike" kern="1200"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and implementation complexity, area costs, etc. </a:t>
          </a:r>
          <a:endParaRPr kumimoji="0" lang="en-US" sz="1400" b="0" i="0" u="none" strike="noStrike" kern="1200" cap="none" spc="0" normalizeH="0" baseline="0" noProof="0" dirty="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endParaRPr>
        </a:p>
      </dsp:txBody>
      <dsp:txXfrm>
        <a:off x="136723" y="2284982"/>
        <a:ext cx="2867013" cy="1678433"/>
      </dsp:txXfrm>
    </dsp:sp>
    <dsp:sp modelId="{003AE034-038E-44A6-A789-D9FC8053BAFE}">
      <dsp:nvSpPr>
        <dsp:cNvPr id="0" name=""/>
        <dsp:cNvSpPr/>
      </dsp:nvSpPr>
      <dsp:spPr>
        <a:xfrm>
          <a:off x="688481" y="4763339"/>
          <a:ext cx="3942342" cy="267430"/>
        </a:xfrm>
        <a:prstGeom prst="rect">
          <a:avLst/>
        </a:prstGeom>
        <a:solidFill>
          <a:schemeClr val="accent2">
            <a:hueOff val="-590944"/>
            <a:satOff val="-13686"/>
            <a:lumOff val="-784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DFFB650-5E3D-411B-A7C5-DB6CDA83B7AF}">
      <dsp:nvSpPr>
        <dsp:cNvPr id="0" name=""/>
        <dsp:cNvSpPr/>
      </dsp:nvSpPr>
      <dsp:spPr>
        <a:xfrm>
          <a:off x="84505" y="4461351"/>
          <a:ext cx="2971449" cy="1782869"/>
        </a:xfrm>
        <a:prstGeom prst="roundRect">
          <a:avLst>
            <a:gd name="adj" fmla="val 10000"/>
          </a:avLst>
        </a:prstGeom>
        <a:solidFill>
          <a:schemeClr val="accent2">
            <a:hueOff val="-517076"/>
            <a:satOff val="-11975"/>
            <a:lumOff val="-6863"/>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kumimoji="0" lang="en-US" sz="1400" b="0" i="0" u="none" strike="noStrike" kern="1200"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5G Broadcast is defined such that the latter (implementation costs) are minimized by making the technology </a:t>
          </a:r>
          <a:r>
            <a:rPr kumimoji="0" lang="en-US" sz="1400" b="1" i="0" u="none" strike="noStrike" kern="1200" cap="none" spc="0" normalizeH="0" baseline="0" noProof="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hardware-compatible with existing SoCs</a:t>
          </a:r>
          <a:r>
            <a:rPr kumimoji="0" lang="en-US" sz="1400" b="0" i="0" u="none" strike="noStrike" kern="1200"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 </a:t>
          </a:r>
          <a:endParaRPr kumimoji="0" lang="en-US" sz="1400" b="0" i="0" u="none" strike="noStrike" kern="1200" cap="none" spc="0" normalizeH="0" baseline="0" noProof="0" dirty="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endParaRPr>
        </a:p>
      </dsp:txBody>
      <dsp:txXfrm>
        <a:off x="136723" y="4513569"/>
        <a:ext cx="2867013" cy="1678433"/>
      </dsp:txXfrm>
    </dsp:sp>
    <dsp:sp modelId="{B32D2186-26B7-49C3-87E3-A04B344BD735}">
      <dsp:nvSpPr>
        <dsp:cNvPr id="0" name=""/>
        <dsp:cNvSpPr/>
      </dsp:nvSpPr>
      <dsp:spPr>
        <a:xfrm rot="16200000">
          <a:off x="3526215" y="3649045"/>
          <a:ext cx="2218901" cy="267430"/>
        </a:xfrm>
        <a:prstGeom prst="rect">
          <a:avLst/>
        </a:prstGeom>
        <a:solidFill>
          <a:schemeClr val="accent2">
            <a:hueOff val="-886417"/>
            <a:satOff val="-2052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7FEFFDA-F0FF-4248-8E56-B2C565C42EF6}">
      <dsp:nvSpPr>
        <dsp:cNvPr id="0" name=""/>
        <dsp:cNvSpPr/>
      </dsp:nvSpPr>
      <dsp:spPr>
        <a:xfrm>
          <a:off x="4036533" y="4461351"/>
          <a:ext cx="2971449" cy="1782869"/>
        </a:xfrm>
        <a:prstGeom prst="roundRect">
          <a:avLst>
            <a:gd name="adj" fmla="val 10000"/>
          </a:avLst>
        </a:prstGeom>
        <a:solidFill>
          <a:schemeClr val="accent2">
            <a:hueOff val="-775615"/>
            <a:satOff val="-17963"/>
            <a:lumOff val="-10294"/>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kumimoji="0" lang="en-US" sz="1400" b="0" i="0" u="none" strike="noStrike" kern="1200"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The features to be added beyond what is already in the modem are primarily </a:t>
          </a:r>
          <a:r>
            <a:rPr kumimoji="0" lang="en-US" sz="1400" b="0" i="0" u="none" strike="noStrike" kern="1200" cap="none" spc="0" normalizeH="0" baseline="0" noProof="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"receive-only", new frequency bands, new carrier bandwidths, concurrency with unicast, otherwise re-use</a:t>
          </a:r>
          <a:r>
            <a:rPr kumimoji="0" lang="en-US" sz="1400" b="0" i="0" u="none" strike="noStrike" kern="1200"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 </a:t>
          </a:r>
          <a:endParaRPr kumimoji="0" lang="en-US" sz="1400" b="0" i="0" u="none" strike="noStrike" kern="1200" cap="none" spc="0" normalizeH="0" baseline="0" noProof="0" dirty="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endParaRPr>
        </a:p>
      </dsp:txBody>
      <dsp:txXfrm>
        <a:off x="4088751" y="4513569"/>
        <a:ext cx="2867013" cy="1678433"/>
      </dsp:txXfrm>
    </dsp:sp>
    <dsp:sp modelId="{AD28C696-A664-4B93-8474-1271A2945BCC}">
      <dsp:nvSpPr>
        <dsp:cNvPr id="0" name=""/>
        <dsp:cNvSpPr/>
      </dsp:nvSpPr>
      <dsp:spPr>
        <a:xfrm rot="16200000">
          <a:off x="3526215" y="1420458"/>
          <a:ext cx="2218901" cy="267430"/>
        </a:xfrm>
        <a:prstGeom prst="rect">
          <a:avLst/>
        </a:prstGeom>
        <a:solidFill>
          <a:schemeClr val="accent2">
            <a:hueOff val="-1181889"/>
            <a:satOff val="-27372"/>
            <a:lumOff val="-1568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59A891D-2475-4C92-9241-9B5DFE372351}">
      <dsp:nvSpPr>
        <dsp:cNvPr id="0" name=""/>
        <dsp:cNvSpPr/>
      </dsp:nvSpPr>
      <dsp:spPr>
        <a:xfrm>
          <a:off x="4036533" y="2232764"/>
          <a:ext cx="2971449" cy="1782869"/>
        </a:xfrm>
        <a:prstGeom prst="roundRect">
          <a:avLst>
            <a:gd name="adj" fmla="val 10000"/>
          </a:avLst>
        </a:prstGeom>
        <a:solidFill>
          <a:schemeClr val="accent2">
            <a:hueOff val="-1034153"/>
            <a:satOff val="-23950"/>
            <a:lumOff val="-13725"/>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icrosoft Sans Serif" panose="020B0604020202020204" pitchFamily="34" charset="0"/>
              <a:ea typeface="Microsoft Sans Serif" panose="020B0604020202020204" pitchFamily="34" charset="0"/>
              <a:cs typeface="Microsoft Sans Serif" panose="020B0604020202020204" pitchFamily="34" charset="0"/>
            </a:rPr>
            <a:t>Acknowledging solidified plans from BNOs to start services in 2027, </a:t>
          </a:r>
          <a:r>
            <a:rPr kumimoji="0" lang="en-US" sz="1400" b="0" i="0" u="none" strike="noStrike" kern="1200" cap="none" spc="0" normalizeH="0" baseline="0" noProof="0" dirty="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5GB is a seriously considered feature (a "contender") for upcoming modems and </a:t>
          </a:r>
          <a:r>
            <a:rPr kumimoji="0" lang="en-US" sz="1400" b="0" i="0" u="none" strike="noStrike" kern="1200" cap="none" spc="0" normalizeH="0" baseline="0" noProof="0" dirty="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scoping of the feature has started </a:t>
          </a:r>
          <a:r>
            <a:rPr kumimoji="0" lang="en-US" sz="1400" b="0" i="0" u="none" strike="noStrike" kern="1200" cap="none" spc="0" normalizeH="0" baseline="0" noProof="0" dirty="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(identifying exact implementation requirements and costs).</a:t>
          </a:r>
        </a:p>
      </dsp:txBody>
      <dsp:txXfrm>
        <a:off x="4088751" y="2284982"/>
        <a:ext cx="2867013" cy="1678433"/>
      </dsp:txXfrm>
    </dsp:sp>
    <dsp:sp modelId="{9C670752-98F3-459F-BF4A-8D12CE95A93C}">
      <dsp:nvSpPr>
        <dsp:cNvPr id="0" name=""/>
        <dsp:cNvSpPr/>
      </dsp:nvSpPr>
      <dsp:spPr>
        <a:xfrm>
          <a:off x="4640508" y="306165"/>
          <a:ext cx="3942342" cy="267430"/>
        </a:xfrm>
        <a:prstGeom prst="rect">
          <a:avLst/>
        </a:prstGeom>
        <a:solidFill>
          <a:schemeClr val="accent2">
            <a:hueOff val="-1477361"/>
            <a:satOff val="-34215"/>
            <a:lumOff val="-1960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FAA643-2175-451B-B0B3-FCDE5DD084E9}">
      <dsp:nvSpPr>
        <dsp:cNvPr id="0" name=""/>
        <dsp:cNvSpPr/>
      </dsp:nvSpPr>
      <dsp:spPr>
        <a:xfrm>
          <a:off x="4036533" y="4177"/>
          <a:ext cx="2971449" cy="1782869"/>
        </a:xfrm>
        <a:prstGeom prst="roundRect">
          <a:avLst>
            <a:gd name="adj" fmla="val 10000"/>
          </a:avLst>
        </a:prstGeom>
        <a:solidFill>
          <a:schemeClr val="accent2">
            <a:hueOff val="-1292691"/>
            <a:satOff val="-29938"/>
            <a:lumOff val="-17157"/>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kumimoji="0" lang="en-US" sz="1400" b="0" i="0" u="none" strike="noStrike" kern="1200"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Start of scoping is a result from consolidating business opportunities around the world. Moving forward, the process will </a:t>
          </a:r>
          <a:r>
            <a:rPr kumimoji="0" lang="en-US" sz="1400" b="0" i="0" u="none" strike="noStrike" kern="1200" cap="none" spc="0" normalizeH="0" baseline="0" noProof="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continue by consolidating implementation requirements and business opportunities </a:t>
          </a:r>
          <a:r>
            <a:rPr kumimoji="0" lang="en-US" sz="1400" b="0" i="0" u="none" strike="noStrike" kern="1200"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 in particular for OEMs to support the feature on their devices. </a:t>
          </a:r>
          <a:endParaRPr kumimoji="0" lang="en-US" sz="1400" b="0" i="0" u="none" strike="noStrike" kern="1200" cap="none" spc="0" normalizeH="0" baseline="0" noProof="0" dirty="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endParaRPr>
        </a:p>
      </dsp:txBody>
      <dsp:txXfrm>
        <a:off x="4088751" y="56395"/>
        <a:ext cx="2867013" cy="1678433"/>
      </dsp:txXfrm>
    </dsp:sp>
    <dsp:sp modelId="{FF95AD77-2631-444D-A95B-26372ECCA71C}">
      <dsp:nvSpPr>
        <dsp:cNvPr id="0" name=""/>
        <dsp:cNvSpPr/>
      </dsp:nvSpPr>
      <dsp:spPr>
        <a:xfrm rot="5400000">
          <a:off x="7478242" y="1420458"/>
          <a:ext cx="2218901" cy="267430"/>
        </a:xfrm>
        <a:prstGeom prst="rect">
          <a:avLst/>
        </a:prstGeom>
        <a:solidFill>
          <a:schemeClr val="accent2">
            <a:hueOff val="-1772833"/>
            <a:satOff val="-41058"/>
            <a:lumOff val="-2352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1EB28D9-D921-4E76-8682-6A0EFE839E4F}">
      <dsp:nvSpPr>
        <dsp:cNvPr id="0" name=""/>
        <dsp:cNvSpPr/>
      </dsp:nvSpPr>
      <dsp:spPr>
        <a:xfrm>
          <a:off x="7988560" y="4177"/>
          <a:ext cx="2971449" cy="1782869"/>
        </a:xfrm>
        <a:prstGeom prst="roundRect">
          <a:avLst>
            <a:gd name="adj" fmla="val 10000"/>
          </a:avLst>
        </a:prstGeom>
        <a:solidFill>
          <a:schemeClr val="accent2">
            <a:hueOff val="-1551229"/>
            <a:satOff val="-35926"/>
            <a:lumOff val="-20588"/>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kumimoji="0" lang="en-US" sz="1400" b="0" i="0" u="none" strike="noStrike" kern="1200" cap="none" spc="0" normalizeH="0" baseline="0" noProof="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We are on track on making 5G Broadcast a reality and attractive to Service Providers and OEMs.  </a:t>
          </a:r>
          <a:r>
            <a:rPr kumimoji="0" lang="en-US" sz="1400" b="0" i="0" u="none" strike="noStrike" kern="1200" cap="none" spc="0" normalizeH="0" baseline="0" noProof="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Standards/Engineering focus now on implementation support of scoped features: test transmitters, test cases, etc.</a:t>
          </a:r>
          <a:endParaRPr kumimoji="0" lang="en-US" sz="1400" b="0" i="0" u="none" strike="noStrike" kern="1200" cap="none" spc="0" normalizeH="0" baseline="0" noProof="0" dirty="0">
            <a:ln/>
            <a:solidFill>
              <a:srgbClr val="FFFF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endParaRPr>
        </a:p>
      </dsp:txBody>
      <dsp:txXfrm>
        <a:off x="8040778" y="56395"/>
        <a:ext cx="2867013" cy="1678433"/>
      </dsp:txXfrm>
    </dsp:sp>
    <dsp:sp modelId="{6AC74C17-4678-4232-BBDE-AEB4078522A9}">
      <dsp:nvSpPr>
        <dsp:cNvPr id="0" name=""/>
        <dsp:cNvSpPr/>
      </dsp:nvSpPr>
      <dsp:spPr>
        <a:xfrm rot="5400000">
          <a:off x="7478242" y="3649045"/>
          <a:ext cx="2218901" cy="267430"/>
        </a:xfrm>
        <a:prstGeom prst="rect">
          <a:avLst/>
        </a:prstGeom>
        <a:solidFill>
          <a:schemeClr val="accent2">
            <a:hueOff val="-2068305"/>
            <a:satOff val="-47901"/>
            <a:lumOff val="-2745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E8C9198-E3D9-4F5E-948C-F8DB93219873}">
      <dsp:nvSpPr>
        <dsp:cNvPr id="0" name=""/>
        <dsp:cNvSpPr/>
      </dsp:nvSpPr>
      <dsp:spPr>
        <a:xfrm>
          <a:off x="7988560" y="2232764"/>
          <a:ext cx="2971449" cy="1782869"/>
        </a:xfrm>
        <a:prstGeom prst="roundRect">
          <a:avLst>
            <a:gd name="adj" fmla="val 10000"/>
          </a:avLst>
        </a:prstGeom>
        <a:solidFill>
          <a:schemeClr val="accent2">
            <a:hueOff val="-1809767"/>
            <a:satOff val="-41913"/>
            <a:lumOff val="-2402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rgbClr val="FFFF00"/>
              </a:solidFill>
              <a:latin typeface="Microsoft Sans Serif" panose="020B0604020202020204" pitchFamily="34" charset="0"/>
              <a:ea typeface="Microsoft Sans Serif" panose="020B0604020202020204" pitchFamily="34" charset="0"/>
              <a:cs typeface="Microsoft Sans Serif" panose="020B0604020202020204" pitchFamily="34" charset="0"/>
            </a:rPr>
            <a:t>Anticipating leading Android OEMs to be in market with H1/2028 models</a:t>
          </a:r>
          <a:r>
            <a:rPr lang="en-US" sz="1500" kern="1200" dirty="0">
              <a:latin typeface="Microsoft Sans Serif" panose="020B0604020202020204" pitchFamily="34" charset="0"/>
              <a:ea typeface="Microsoft Sans Serif" panose="020B0604020202020204" pitchFamily="34" charset="0"/>
              <a:cs typeface="Microsoft Sans Serif" panose="020B0604020202020204" pitchFamily="34" charset="0"/>
            </a:rPr>
            <a:t>, Qualcomm plans to support OEMs to meet their commercialization goals.</a:t>
          </a:r>
          <a:br>
            <a:rPr lang="en-US" sz="1500" kern="1200" dirty="0">
              <a:latin typeface="Microsoft Sans Serif" panose="020B0604020202020204" pitchFamily="34" charset="0"/>
              <a:ea typeface="Microsoft Sans Serif" panose="020B0604020202020204" pitchFamily="34" charset="0"/>
              <a:cs typeface="Microsoft Sans Serif" panose="020B0604020202020204" pitchFamily="34" charset="0"/>
            </a:rPr>
          </a:br>
          <a:r>
            <a:rPr lang="en-US" sz="1500" kern="1200" dirty="0">
              <a:latin typeface="Microsoft Sans Serif" panose="020B0604020202020204" pitchFamily="34" charset="0"/>
              <a:ea typeface="Microsoft Sans Serif" panose="020B0604020202020204" pitchFamily="34" charset="0"/>
              <a:cs typeface="Microsoft Sans Serif" panose="020B0604020202020204" pitchFamily="34" charset="0"/>
            </a:rPr>
            <a:t>(Test devices </a:t>
          </a:r>
          <a:r>
            <a:rPr lang="en-US" sz="1500" kern="1200" dirty="0">
              <a:solidFill>
                <a:srgbClr val="FFFF00"/>
              </a:solidFill>
              <a:latin typeface="Microsoft Sans Serif" panose="020B0604020202020204" pitchFamily="34" charset="0"/>
              <a:ea typeface="Microsoft Sans Serif" panose="020B0604020202020204" pitchFamily="34" charset="0"/>
              <a:cs typeface="Microsoft Sans Serif" panose="020B0604020202020204" pitchFamily="34" charset="0"/>
            </a:rPr>
            <a:t>Q2/2027</a:t>
          </a:r>
          <a:r>
            <a:rPr lang="en-US" sz="1500" kern="1200" dirty="0">
              <a:latin typeface="Microsoft Sans Serif" panose="020B0604020202020204" pitchFamily="34" charset="0"/>
              <a:ea typeface="Microsoft Sans Serif" panose="020B0604020202020204" pitchFamily="34" charset="0"/>
              <a:cs typeface="Microsoft Sans Serif" panose="020B0604020202020204" pitchFamily="34" charset="0"/>
            </a:rPr>
            <a:t>)</a:t>
          </a:r>
        </a:p>
      </dsp:txBody>
      <dsp:txXfrm>
        <a:off x="8040778" y="2284982"/>
        <a:ext cx="2867013" cy="1678433"/>
      </dsp:txXfrm>
    </dsp:sp>
    <dsp:sp modelId="{E4071922-FA39-4936-BC6C-6F9869F94C93}">
      <dsp:nvSpPr>
        <dsp:cNvPr id="0" name=""/>
        <dsp:cNvSpPr/>
      </dsp:nvSpPr>
      <dsp:spPr>
        <a:xfrm>
          <a:off x="7988560" y="4461351"/>
          <a:ext cx="2971449" cy="1782869"/>
        </a:xfrm>
        <a:prstGeom prst="roundRect">
          <a:avLst>
            <a:gd name="adj" fmla="val 10000"/>
          </a:avLst>
        </a:prstGeom>
        <a:solidFill>
          <a:schemeClr val="accent2">
            <a:hueOff val="-2068305"/>
            <a:satOff val="-47901"/>
            <a:lumOff val="-27451"/>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latin typeface="Microsoft Sans Serif" panose="020B0604020202020204" pitchFamily="34" charset="0"/>
              <a:ea typeface="Microsoft Sans Serif" panose="020B0604020202020204" pitchFamily="34" charset="0"/>
              <a:cs typeface="Microsoft Sans Serif" panose="020B0604020202020204" pitchFamily="34" charset="0"/>
            </a:rPr>
            <a:t>Typically, a major feature like 5GB arrives to flagship devices </a:t>
          </a:r>
          <a:r>
            <a:rPr lang="en-US" sz="1500" kern="1200">
              <a:solidFill>
                <a:srgbClr val="FFFF00"/>
              </a:solidFill>
              <a:latin typeface="Microsoft Sans Serif" panose="020B0604020202020204" pitchFamily="34" charset="0"/>
              <a:ea typeface="Microsoft Sans Serif" panose="020B0604020202020204" pitchFamily="34" charset="0"/>
              <a:cs typeface="Microsoft Sans Serif" panose="020B0604020202020204" pitchFamily="34" charset="0"/>
            </a:rPr>
            <a:t>and waterfalls to lower tiers gradually. </a:t>
          </a:r>
          <a:r>
            <a:rPr lang="en-US" sz="1500" kern="1200">
              <a:latin typeface="Microsoft Sans Serif" panose="020B0604020202020204" pitchFamily="34" charset="0"/>
              <a:ea typeface="Microsoft Sans Serif" panose="020B0604020202020204" pitchFamily="34" charset="0"/>
              <a:cs typeface="Microsoft Sans Serif" panose="020B0604020202020204" pitchFamily="34" charset="0"/>
            </a:rPr>
            <a:t>Anticipating SOCs for other form factors such as CPE, compute, automotive to follow in a waterfall fashion</a:t>
          </a:r>
          <a:endParaRPr kumimoji="0" lang="en-US" sz="1500" b="0" i="0" u="none" strike="noStrike" kern="1200" cap="none" spc="0" normalizeH="0" baseline="0" noProof="0" dirty="0">
            <a:ln/>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endParaRPr>
        </a:p>
      </dsp:txBody>
      <dsp:txXfrm>
        <a:off x="8040778" y="4513569"/>
        <a:ext cx="2867013" cy="167843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57161BF-B23B-4394-A96E-F4360C62819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2EFA4A7-9429-4DF7-ABF5-D9E5B2540E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AD32F0-874C-4AAC-9514-AAD3E6FF80D6}" type="datetimeFigureOut">
              <a:rPr lang="en-US" smtClean="0"/>
              <a:t>9/13/2026</a:t>
            </a:fld>
            <a:endParaRPr lang="en-US"/>
          </a:p>
        </p:txBody>
      </p:sp>
      <p:sp>
        <p:nvSpPr>
          <p:cNvPr id="4" name="Footer Placeholder 3">
            <a:extLst>
              <a:ext uri="{FF2B5EF4-FFF2-40B4-BE49-F238E27FC236}">
                <a16:creationId xmlns:a16="http://schemas.microsoft.com/office/drawing/2014/main" id="{7FFAA4EB-3327-4214-8C66-D022262D92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59F6045-FEC1-483F-916F-4A70D359C00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6F42476-7A7B-40F5-8A25-2A09BD3C8867}" type="slidenum">
              <a:rPr lang="en-US" smtClean="0"/>
              <a:t>‹#›</a:t>
            </a:fld>
            <a:endParaRPr lang="en-US"/>
          </a:p>
        </p:txBody>
      </p:sp>
    </p:spTree>
    <p:extLst>
      <p:ext uri="{BB962C8B-B14F-4D97-AF65-F5344CB8AC3E}">
        <p14:creationId xmlns:p14="http://schemas.microsoft.com/office/powerpoint/2010/main" val="25039673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6D1935-2548-4788-81DD-641A298E824F}" type="datetimeFigureOut">
              <a:rPr lang="de-DE" smtClean="0"/>
              <a:t>13.09.2026</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75E7E4-6857-4F03-A780-9887AA86825E}" type="slidenum">
              <a:rPr lang="de-DE" smtClean="0"/>
              <a:t>‹#›</a:t>
            </a:fld>
            <a:endParaRPr lang="de-DE"/>
          </a:p>
        </p:txBody>
      </p:sp>
    </p:spTree>
    <p:extLst>
      <p:ext uri="{BB962C8B-B14F-4D97-AF65-F5344CB8AC3E}">
        <p14:creationId xmlns:p14="http://schemas.microsoft.com/office/powerpoint/2010/main" val="1576483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5BB0B3-964C-4CDE-9D3D-0BF955B8C425}" type="slidenum">
              <a:rPr kumimoji="0" lang="en-US" sz="1200" b="0" i="0" u="none" strike="noStrike" kern="1200" cap="none" spc="0" normalizeH="0" baseline="0" noProof="0" smtClean="0">
                <a:ln>
                  <a:noFill/>
                </a:ln>
                <a:solidFill>
                  <a:srgbClr val="0E2C3A"/>
                </a:solidFill>
                <a:effectLst/>
                <a:uLnTx/>
                <a:uFillTx/>
                <a:latin typeface="Microsoft Sans Serif"/>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srgbClr val="0E2C3A"/>
              </a:solidFill>
              <a:effectLst/>
              <a:uLnTx/>
              <a:uFillTx/>
              <a:latin typeface="Microsoft Sans Serif"/>
              <a:ea typeface="+mn-ea"/>
              <a:cs typeface="+mn-cs"/>
            </a:endParaRPr>
          </a:p>
        </p:txBody>
      </p:sp>
      <p:sp>
        <p:nvSpPr>
          <p:cNvPr id="6" name="Slide Image Placeholder 5">
            <a:extLst>
              <a:ext uri="{FF2B5EF4-FFF2-40B4-BE49-F238E27FC236}">
                <a16:creationId xmlns:a16="http://schemas.microsoft.com/office/drawing/2014/main" id="{659FEF80-577E-463D-9B2B-5911423DF878}"/>
              </a:ext>
            </a:extLst>
          </p:cNvPr>
          <p:cNvSpPr>
            <a:spLocks noGrp="1" noRot="1" noChangeAspect="1"/>
          </p:cNvSpPr>
          <p:nvPr>
            <p:ph type="sldImg"/>
          </p:nvPr>
        </p:nvSpPr>
        <p:spPr>
          <a:xfrm>
            <a:off x="946150" y="555625"/>
            <a:ext cx="4964113" cy="2792413"/>
          </a:xfrm>
        </p:spPr>
      </p:sp>
      <p:sp>
        <p:nvSpPr>
          <p:cNvPr id="7" name="Notes Placeholder 6">
            <a:extLst>
              <a:ext uri="{FF2B5EF4-FFF2-40B4-BE49-F238E27FC236}">
                <a16:creationId xmlns:a16="http://schemas.microsoft.com/office/drawing/2014/main" id="{34CBE358-5253-4FA0-8251-660F2DE1C87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45830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In Sept 2023 3GPP defined receive only Band 108 and 107 as broadcast bands which encompass all broadcast UHF channels utilized in Europe and elsewhere</a:t>
            </a:r>
          </a:p>
          <a:p>
            <a:pPr>
              <a:buNone/>
            </a:pPr>
            <a:r>
              <a:rPr lang="en-US" dirty="0"/>
              <a:t>And recently 3GPP defined additional sub bands with the thought that these </a:t>
            </a:r>
            <a:r>
              <a:rPr lang="en-US" dirty="0" err="1"/>
              <a:t>subbands</a:t>
            </a:r>
            <a:r>
              <a:rPr lang="en-US" dirty="0"/>
              <a:t> could help OEMs target certain regions, in the process expediting implementation of such </a:t>
            </a:r>
            <a:r>
              <a:rPr lang="en-US" dirty="0" err="1"/>
              <a:t>subband</a:t>
            </a:r>
            <a:r>
              <a:rPr lang="en-US" dirty="0"/>
              <a:t> in a mobile device. </a:t>
            </a:r>
          </a:p>
          <a:p>
            <a:pPr>
              <a:buNone/>
            </a:pPr>
            <a:r>
              <a:rPr lang="en-US" b="1" dirty="0"/>
              <a:t>NEXT</a:t>
            </a:r>
          </a:p>
          <a:p>
            <a:pPr>
              <a:buNone/>
            </a:pPr>
            <a:r>
              <a:rPr lang="en-US" dirty="0"/>
              <a:t>It is likely you came across and even worked on some of these test platforms.  </a:t>
            </a:r>
          </a:p>
          <a:p>
            <a:pPr>
              <a:buNone/>
            </a:pPr>
            <a:r>
              <a:rPr lang="en-US" dirty="0"/>
              <a:t>First we have Qualcomm reference designs which are called QRD</a:t>
            </a:r>
          </a:p>
          <a:p>
            <a:pPr>
              <a:buNone/>
            </a:pPr>
            <a:r>
              <a:rPr lang="en-US" dirty="0"/>
              <a:t>We have both mobile and CPE form factors with these devices. These are our standard development platforms where we have more control on HW and SW aspects. </a:t>
            </a:r>
          </a:p>
          <a:p>
            <a:pPr>
              <a:buNone/>
            </a:pPr>
            <a:r>
              <a:rPr lang="en-US" dirty="0"/>
              <a:t>Since we have control on the RF front end we were able to modify the design to add support for higher 500Mhz band on these devices. </a:t>
            </a:r>
          </a:p>
          <a:p>
            <a:pPr>
              <a:buNone/>
            </a:pPr>
            <a:r>
              <a:rPr lang="en-US" b="1" dirty="0"/>
              <a:t>NEXT</a:t>
            </a:r>
            <a:endParaRPr lang="en-US" dirty="0"/>
          </a:p>
          <a:p>
            <a:pPr>
              <a:buNone/>
            </a:pPr>
            <a:r>
              <a:rPr lang="en-US" dirty="0"/>
              <a:t>As the number of partners interested in trialing 5G Broadcast grew we needed to find an alternative to get more devices that could be used for development. For that reason we looked at unlocked </a:t>
            </a:r>
            <a:r>
              <a:rPr lang="en-US" dirty="0" err="1"/>
              <a:t>onePlus</a:t>
            </a:r>
            <a:r>
              <a:rPr lang="en-US" dirty="0"/>
              <a:t> devices that had band71 support which overlaps with Band 107. We received permission from OnePlus and authorize two partners ORS and Rohde Schwarz to  enable and distribute OnePlus devices to broadcast partners who could use Band71 for trials. Thanks to this program we were able to get development devices to many partners which we couldn’t help otherwise. </a:t>
            </a:r>
          </a:p>
          <a:p>
            <a:pPr>
              <a:buNone/>
            </a:pPr>
            <a:endParaRPr lang="en-US" dirty="0"/>
          </a:p>
          <a:p>
            <a:pPr>
              <a:buNone/>
            </a:pPr>
            <a:r>
              <a:rPr lang="en-US" dirty="0"/>
              <a:t> in summary we have QCOM official reference designs which we build in very small quantities with custom parts. </a:t>
            </a:r>
          </a:p>
          <a:p>
            <a:pPr>
              <a:buNone/>
            </a:pPr>
            <a:r>
              <a:rPr lang="en-US" dirty="0"/>
              <a:t>We use these devices to develop and demonstrate a brand new such as </a:t>
            </a:r>
            <a:r>
              <a:rPr lang="en-US" dirty="0" err="1"/>
              <a:t>unicast+broadcast</a:t>
            </a:r>
            <a:r>
              <a:rPr lang="en-US" dirty="0"/>
              <a:t> concurrency which would be missing on CRD devices or OEM devices. </a:t>
            </a:r>
          </a:p>
          <a:p>
            <a:pPr>
              <a:buNone/>
            </a:pPr>
            <a:r>
              <a:rPr lang="en-US" dirty="0"/>
              <a:t>Because of the scarcity of QRD devices  we prefer using these devices when CRD devices are not viable to use for the targeted frequency band. </a:t>
            </a:r>
          </a:p>
          <a:p>
            <a:pPr>
              <a:buNone/>
            </a:pPr>
            <a:endParaRPr lang="en-US" dirty="0"/>
          </a:p>
          <a:p>
            <a:pPr>
              <a:buNone/>
            </a:pPr>
            <a:r>
              <a:rPr lang="en-US" dirty="0"/>
              <a:t>Anywhere else we could use band71 we prefer using CRD devices or OEM models I showed in previous slide as it provides better logistics. </a:t>
            </a:r>
          </a:p>
          <a:p>
            <a:pPr>
              <a:buNone/>
            </a:pPr>
            <a:br>
              <a:rPr lang="en-US" dirty="0"/>
            </a:br>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75E7E4-6857-4F03-A780-9887AA86825E}" type="slidenum">
              <a:rPr kumimoji="0" lang="de-DE" sz="1200" b="0" i="0" u="none" strike="noStrike" kern="1200" cap="none" spc="0" normalizeH="0" baseline="0" noProof="0" smtClean="0">
                <a:ln>
                  <a:noFill/>
                </a:ln>
                <a:solidFill>
                  <a:srgbClr val="0E2C3A"/>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e-DE" sz="1200" b="0" i="0" u="none" strike="noStrike" kern="1200" cap="none" spc="0" normalizeH="0" baseline="0" noProof="0">
              <a:ln>
                <a:noFill/>
              </a:ln>
              <a:solidFill>
                <a:srgbClr val="0E2C3A"/>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474345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6150" y="555625"/>
            <a:ext cx="4964113" cy="27924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75E7E4-6857-4F03-A780-9887AA86825E}" type="slidenum">
              <a:rPr lang="de-DE" smtClean="0"/>
              <a:t>25</a:t>
            </a:fld>
            <a:endParaRPr lang="de-DE"/>
          </a:p>
        </p:txBody>
      </p:sp>
    </p:spTree>
    <p:extLst>
      <p:ext uri="{BB962C8B-B14F-4D97-AF65-F5344CB8AC3E}">
        <p14:creationId xmlns:p14="http://schemas.microsoft.com/office/powerpoint/2010/main" val="1656405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6150" y="555625"/>
            <a:ext cx="4964113" cy="27924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75E7E4-6857-4F03-A780-9887AA86825E}" type="slidenum">
              <a:rPr lang="de-DE" smtClean="0"/>
              <a:t>26</a:t>
            </a:fld>
            <a:endParaRPr lang="de-DE"/>
          </a:p>
        </p:txBody>
      </p:sp>
    </p:spTree>
    <p:extLst>
      <p:ext uri="{BB962C8B-B14F-4D97-AF65-F5344CB8AC3E}">
        <p14:creationId xmlns:p14="http://schemas.microsoft.com/office/powerpoint/2010/main" val="1661376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Motivation</a:t>
            </a:r>
          </a:p>
          <a:p>
            <a:pPr lvl="1"/>
            <a:r>
              <a:rPr lang="en-US"/>
              <a:t>However, when introducing a new broadcast technology, the co-existence with and the migration from existing broadcast technologies is one of the most challenging efforts – also taking into account spectrum scarcity, the need to support legacy receivers, and regulatory constraints. </a:t>
            </a:r>
          </a:p>
          <a:p>
            <a:pPr lvl="1"/>
            <a:r>
              <a:rPr lang="en-US"/>
              <a:t>Secondly, in the modern world of apps and software-based service layers, there exists a huge opportunity to share service layers across transport technologies including stationary and cellular unicast delivery, providing a unified and enhanced user experience. As 5G broadcast is decoupled from a specific service layer, unique and exciting co-existence scenarios exist. </a:t>
            </a:r>
          </a:p>
          <a:p>
            <a:pPr lvl="1"/>
            <a:r>
              <a:rPr lang="en-US"/>
              <a:t>A third aspect is the deployment of 5G Broadcast jointly with unicast, including initial discussions on spectrum and technology requirements.</a:t>
            </a:r>
          </a:p>
          <a:p>
            <a:endParaRPr lang="en-US"/>
          </a:p>
        </p:txBody>
      </p:sp>
      <p:sp>
        <p:nvSpPr>
          <p:cNvPr id="4" name="Slide Number Placeholder 3"/>
          <p:cNvSpPr>
            <a:spLocks noGrp="1"/>
          </p:cNvSpPr>
          <p:nvPr>
            <p:ph type="sldNum" sz="quarter" idx="5"/>
          </p:nvPr>
        </p:nvSpPr>
        <p:spPr/>
        <p:txBody>
          <a:bodyPr/>
          <a:lstStyle/>
          <a:p>
            <a:fld id="{BC75E7E4-6857-4F03-A780-9887AA86825E}" type="slidenum">
              <a:rPr lang="de-DE" smtClean="0"/>
              <a:t>27</a:t>
            </a:fld>
            <a:endParaRPr lang="de-DE"/>
          </a:p>
        </p:txBody>
      </p:sp>
    </p:spTree>
    <p:extLst>
      <p:ext uri="{BB962C8B-B14F-4D97-AF65-F5344CB8AC3E}">
        <p14:creationId xmlns:p14="http://schemas.microsoft.com/office/powerpoint/2010/main" val="2338588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6.xml"/><Relationship Id="rId4" Type="http://schemas.openxmlformats.org/officeDocument/2006/relationships/image" Target="../media/image15.svg"/></Relationships>
</file>

<file path=ppt/slideLayouts/_rels/slideLayout16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6.xml"/><Relationship Id="rId4" Type="http://schemas.openxmlformats.org/officeDocument/2006/relationships/image" Target="../media/image16.sv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7.svg"/><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slideMaster" Target="../slideMasters/slideMaster6.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slideMaster" Target="../slideMasters/slideMaster6.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slideMaster" Target="../slideMasters/slideMaster6.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Master" Target="../slideMasters/slideMaster6.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svg"/><Relationship Id="rId1" Type="http://schemas.openxmlformats.org/officeDocument/2006/relationships/slideMaster" Target="../slideMasters/slideMaster6.xml"/><Relationship Id="rId4" Type="http://schemas.microsoft.com/office/2007/relationships/hdphoto" Target="../media/hdphoto1.wdp"/></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5.svg"/><Relationship Id="rId1" Type="http://schemas.openxmlformats.org/officeDocument/2006/relationships/slideMaster" Target="../slideMasters/slideMaster6.xml"/><Relationship Id="rId4" Type="http://schemas.microsoft.com/office/2007/relationships/hdphoto" Target="../media/hdphoto1.wdp"/></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17.svg"/><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28.svg"/><Relationship Id="rId7" Type="http://schemas.microsoft.com/office/2007/relationships/hdphoto" Target="../media/hdphoto2.wdp"/><Relationship Id="rId2" Type="http://schemas.openxmlformats.org/officeDocument/2006/relationships/image" Target="../media/image27.svg"/><Relationship Id="rId1" Type="http://schemas.openxmlformats.org/officeDocument/2006/relationships/slideMaster" Target="../slideMasters/slideMaster6.xml"/><Relationship Id="rId6" Type="http://schemas.openxmlformats.org/officeDocument/2006/relationships/image" Target="../media/image30.png"/><Relationship Id="rId5" Type="http://schemas.openxmlformats.org/officeDocument/2006/relationships/image" Target="../media/image20.svg"/><Relationship Id="rId4" Type="http://schemas.openxmlformats.org/officeDocument/2006/relationships/image" Target="../media/image29.sv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3" Type="http://schemas.openxmlformats.org/officeDocument/2006/relationships/hyperlink" Target="https://5g-mag.github.io/" TargetMode="External"/><Relationship Id="rId2" Type="http://schemas.openxmlformats.org/officeDocument/2006/relationships/hyperlink" Target="http://www.5g-mag.com/" TargetMode="External"/><Relationship Id="rId1" Type="http://schemas.openxmlformats.org/officeDocument/2006/relationships/slideMaster" Target="../slideMasters/slideMaster7.xml"/><Relationship Id="rId4" Type="http://schemas.openxmlformats.org/officeDocument/2006/relationships/image" Target="../media/image32.sv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7.xml.rels><?xml version="1.0" encoding="UTF-8" standalone="yes"?>
<Relationships xmlns="http://schemas.openxmlformats.org/package/2006/relationships"><Relationship Id="rId3" Type="http://schemas.openxmlformats.org/officeDocument/2006/relationships/hyperlink" Target="mailto:gimenez@5g-mag.com" TargetMode="External"/><Relationship Id="rId2" Type="http://schemas.openxmlformats.org/officeDocument/2006/relationships/hyperlink" Target="mailto:markvoort@5g-mag.com" TargetMode="External"/><Relationship Id="rId1" Type="http://schemas.openxmlformats.org/officeDocument/2006/relationships/slideMaster" Target="../slideMasters/slideMaster7.xml"/><Relationship Id="rId6" Type="http://schemas.openxmlformats.org/officeDocument/2006/relationships/image" Target="../media/image32.svg"/><Relationship Id="rId5" Type="http://schemas.openxmlformats.org/officeDocument/2006/relationships/hyperlink" Target="https://5g-mag.github.io/" TargetMode="External"/><Relationship Id="rId4" Type="http://schemas.openxmlformats.org/officeDocument/2006/relationships/hyperlink" Target="http://www.5g-mag.com/" TargetMode="External"/></Relationships>
</file>

<file path=ppt/slideLayouts/_rels/slideLayout188.xml.rels><?xml version="1.0" encoding="UTF-8" standalone="yes"?>
<Relationships xmlns="http://schemas.openxmlformats.org/package/2006/relationships"><Relationship Id="rId3" Type="http://schemas.openxmlformats.org/officeDocument/2006/relationships/hyperlink" Target="https://5g-mag.github.io/" TargetMode="External"/><Relationship Id="rId2" Type="http://schemas.openxmlformats.org/officeDocument/2006/relationships/hyperlink" Target="http://www.5g-mag.com/" TargetMode="External"/><Relationship Id="rId1" Type="http://schemas.openxmlformats.org/officeDocument/2006/relationships/slideMaster" Target="../slideMasters/slideMaster7.xml"/><Relationship Id="rId4" Type="http://schemas.openxmlformats.org/officeDocument/2006/relationships/image" Target="../media/image32.svg"/></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6.png"/><Relationship Id="rId2" Type="http://schemas.openxmlformats.org/officeDocument/2006/relationships/slideMaster" Target="../slideMasters/slideMaster8.xml"/><Relationship Id="rId1" Type="http://schemas.openxmlformats.org/officeDocument/2006/relationships/tags" Target="../tags/tag2.xml"/><Relationship Id="rId6" Type="http://schemas.openxmlformats.org/officeDocument/2006/relationships/image" Target="../media/image35.jpg"/><Relationship Id="rId5" Type="http://schemas.openxmlformats.org/officeDocument/2006/relationships/image" Target="../media/image33.emf"/><Relationship Id="rId4" Type="http://schemas.openxmlformats.org/officeDocument/2006/relationships/oleObject" Target="../embeddings/oleObject2.bin"/></Relationships>
</file>

<file path=ppt/slideLayouts/_rels/slideLayout20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8.xml"/><Relationship Id="rId1" Type="http://schemas.openxmlformats.org/officeDocument/2006/relationships/tags" Target="../tags/tag3.xml"/><Relationship Id="rId6" Type="http://schemas.openxmlformats.org/officeDocument/2006/relationships/image" Target="../media/image38.png"/><Relationship Id="rId5" Type="http://schemas.openxmlformats.org/officeDocument/2006/relationships/image" Target="../media/image37.jpg"/><Relationship Id="rId4" Type="http://schemas.openxmlformats.org/officeDocument/2006/relationships/image" Target="../media/image33.emf"/></Relationships>
</file>

<file path=ppt/slideLayouts/_rels/slideLayout20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8.xml"/><Relationship Id="rId1" Type="http://schemas.openxmlformats.org/officeDocument/2006/relationships/tags" Target="../tags/tag4.xml"/><Relationship Id="rId6" Type="http://schemas.openxmlformats.org/officeDocument/2006/relationships/image" Target="../media/image38.png"/><Relationship Id="rId5" Type="http://schemas.openxmlformats.org/officeDocument/2006/relationships/image" Target="../media/image39.jpeg"/><Relationship Id="rId4" Type="http://schemas.openxmlformats.org/officeDocument/2006/relationships/image" Target="../media/image33.emf"/></Relationships>
</file>

<file path=ppt/slideLayouts/_rels/slideLayout20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8.xml"/><Relationship Id="rId1" Type="http://schemas.openxmlformats.org/officeDocument/2006/relationships/tags" Target="../tags/tag5.xml"/><Relationship Id="rId6" Type="http://schemas.openxmlformats.org/officeDocument/2006/relationships/image" Target="../media/image38.png"/><Relationship Id="rId5" Type="http://schemas.openxmlformats.org/officeDocument/2006/relationships/image" Target="../media/image35.jpg"/><Relationship Id="rId4" Type="http://schemas.openxmlformats.org/officeDocument/2006/relationships/image" Target="../media/image33.emf"/></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Master" Target="../slideMasters/slideMaster8.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jpeg"/><Relationship Id="rId1" Type="http://schemas.openxmlformats.org/officeDocument/2006/relationships/slideMaster" Target="../slideMasters/slideMaster8.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7.jpg"/><Relationship Id="rId1" Type="http://schemas.openxmlformats.org/officeDocument/2006/relationships/slideMaster" Target="../slideMasters/slideMaster8.xml"/></Relationships>
</file>

<file path=ppt/slideLayouts/_rels/slideLayout213.xml.rels><?xml version="1.0" encoding="UTF-8" standalone="yes"?>
<Relationships xmlns="http://schemas.openxmlformats.org/package/2006/relationships"><Relationship Id="rId3" Type="http://schemas.openxmlformats.org/officeDocument/2006/relationships/hyperlink" Target="https://5g-mag.github.io/" TargetMode="External"/><Relationship Id="rId2" Type="http://schemas.openxmlformats.org/officeDocument/2006/relationships/hyperlink" Target="http://www.5g-mag.com/" TargetMode="External"/><Relationship Id="rId1" Type="http://schemas.openxmlformats.org/officeDocument/2006/relationships/slideMaster" Target="../slideMasters/slideMaster9.xml"/><Relationship Id="rId4" Type="http://schemas.openxmlformats.org/officeDocument/2006/relationships/image" Target="../media/image32.svg"/></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7.xml.rels><?xml version="1.0" encoding="UTF-8" standalone="yes"?>
<Relationships xmlns="http://schemas.openxmlformats.org/package/2006/relationships"><Relationship Id="rId3" Type="http://schemas.openxmlformats.org/officeDocument/2006/relationships/hyperlink" Target="mailto:gimenez@5g-mag.com" TargetMode="External"/><Relationship Id="rId2" Type="http://schemas.openxmlformats.org/officeDocument/2006/relationships/hyperlink" Target="mailto:markvoort@5g-mag.com" TargetMode="External"/><Relationship Id="rId1" Type="http://schemas.openxmlformats.org/officeDocument/2006/relationships/slideMaster" Target="../slideMasters/slideMaster9.xml"/><Relationship Id="rId6" Type="http://schemas.openxmlformats.org/officeDocument/2006/relationships/image" Target="../media/image32.svg"/><Relationship Id="rId5" Type="http://schemas.openxmlformats.org/officeDocument/2006/relationships/hyperlink" Target="https://5g-mag.github.io/" TargetMode="External"/><Relationship Id="rId4" Type="http://schemas.openxmlformats.org/officeDocument/2006/relationships/hyperlink" Target="http://www.5g-mag.com/" TargetMode="External"/></Relationships>
</file>

<file path=ppt/slideLayouts/_rels/slideLayout218.xml.rels><?xml version="1.0" encoding="UTF-8" standalone="yes"?>
<Relationships xmlns="http://schemas.openxmlformats.org/package/2006/relationships"><Relationship Id="rId3" Type="http://schemas.openxmlformats.org/officeDocument/2006/relationships/hyperlink" Target="https://5g-mag.github.io/" TargetMode="External"/><Relationship Id="rId2" Type="http://schemas.openxmlformats.org/officeDocument/2006/relationships/hyperlink" Target="http://www.5g-mag.com/" TargetMode="External"/><Relationship Id="rId1" Type="http://schemas.openxmlformats.org/officeDocument/2006/relationships/slideMaster" Target="../slideMasters/slideMaster9.xml"/><Relationship Id="rId4" Type="http://schemas.openxmlformats.org/officeDocument/2006/relationships/image" Target="../media/image32.svg"/></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10.xml"/><Relationship Id="rId4" Type="http://schemas.openxmlformats.org/officeDocument/2006/relationships/image" Target="../media/image15.svg"/></Relationships>
</file>

<file path=ppt/slideLayouts/_rels/slideLayout2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10.xml"/><Relationship Id="rId4" Type="http://schemas.openxmlformats.org/officeDocument/2006/relationships/image" Target="../media/image16.sv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43.svg"/><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svg"/><Relationship Id="rId1" Type="http://schemas.openxmlformats.org/officeDocument/2006/relationships/slideMaster" Target="../slideMasters/slideMaster10.xml"/><Relationship Id="rId4" Type="http://schemas.microsoft.com/office/2007/relationships/hdphoto" Target="../media/hdphoto1.wdp"/></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5.svg"/><Relationship Id="rId1" Type="http://schemas.openxmlformats.org/officeDocument/2006/relationships/slideMaster" Target="../slideMasters/slideMaster10.xml"/><Relationship Id="rId4" Type="http://schemas.microsoft.com/office/2007/relationships/hdphoto" Target="../media/hdphoto1.wdp"/></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43.svg"/><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28.svg"/><Relationship Id="rId7" Type="http://schemas.microsoft.com/office/2007/relationships/hdphoto" Target="../media/hdphoto2.wdp"/><Relationship Id="rId2" Type="http://schemas.openxmlformats.org/officeDocument/2006/relationships/image" Target="../media/image27.svg"/><Relationship Id="rId1" Type="http://schemas.openxmlformats.org/officeDocument/2006/relationships/slideMaster" Target="../slideMasters/slideMaster10.xml"/><Relationship Id="rId6" Type="http://schemas.openxmlformats.org/officeDocument/2006/relationships/image" Target="../media/image30.png"/><Relationship Id="rId5" Type="http://schemas.openxmlformats.org/officeDocument/2006/relationships/image" Target="../media/image20.svg"/><Relationship Id="rId4" Type="http://schemas.openxmlformats.org/officeDocument/2006/relationships/image" Target="../media/image29.svg"/></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hoto">
    <p:bg>
      <p:bgPr>
        <a:solidFill>
          <a:schemeClr val="tx2"/>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C8744E5A-C06A-4B60-BDC7-1D821CA9F5B0}"/>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9" name="Text Placeholder 7">
            <a:extLst>
              <a:ext uri="{FF2B5EF4-FFF2-40B4-BE49-F238E27FC236}">
                <a16:creationId xmlns:a16="http://schemas.microsoft.com/office/drawing/2014/main" id="{9640E281-C50E-4848-91E6-FC33A602A642}"/>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3" name="Text Placeholder 5">
            <a:extLst>
              <a:ext uri="{FF2B5EF4-FFF2-40B4-BE49-F238E27FC236}">
                <a16:creationId xmlns:a16="http://schemas.microsoft.com/office/drawing/2014/main" id="{A4169139-C0DB-6241-B1E6-BBBF31EE728E}"/>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4" name="Text Placeholder 48">
            <a:extLst>
              <a:ext uri="{FF2B5EF4-FFF2-40B4-BE49-F238E27FC236}">
                <a16:creationId xmlns:a16="http://schemas.microsoft.com/office/drawing/2014/main" id="{79B5B91D-44E9-C946-8602-7115E58F4F7F}"/>
              </a:ext>
            </a:extLst>
          </p:cNvPr>
          <p:cNvSpPr>
            <a:spLocks noGrp="1"/>
          </p:cNvSpPr>
          <p:nvPr>
            <p:ph type="body" sz="quarter" idx="14" hasCustomPrompt="1"/>
          </p:nvPr>
        </p:nvSpPr>
        <p:spPr bwMode="gray">
          <a:xfrm>
            <a:off x="479626" y="5520817"/>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6" name="Title 2">
            <a:extLst>
              <a:ext uri="{FF2B5EF4-FFF2-40B4-BE49-F238E27FC236}">
                <a16:creationId xmlns:a16="http://schemas.microsoft.com/office/drawing/2014/main" id="{62C0E76A-32B9-4D4D-B734-7A849718BDEC}"/>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20" name="Freeform 5">
            <a:extLst>
              <a:ext uri="{FF2B5EF4-FFF2-40B4-BE49-F238E27FC236}">
                <a16:creationId xmlns:a16="http://schemas.microsoft.com/office/drawing/2014/main" id="{6E23F990-94BF-5E49-B3E1-907A3E5E23F6}"/>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1" name="Text Placeholder 7">
            <a:extLst>
              <a:ext uri="{FF2B5EF4-FFF2-40B4-BE49-F238E27FC236}">
                <a16:creationId xmlns:a16="http://schemas.microsoft.com/office/drawing/2014/main" id="{CF15FD80-2861-F44E-7FFE-F838CFAF2B7A}"/>
              </a:ext>
            </a:extLst>
          </p:cNvPr>
          <p:cNvSpPr>
            <a:spLocks noGrp="1"/>
          </p:cNvSpPr>
          <p:nvPr>
            <p:ph type="body" sz="quarter" idx="12" hasCustomPrompt="1"/>
          </p:nvPr>
        </p:nvSpPr>
        <p:spPr bwMode="gray">
          <a:xfrm>
            <a:off x="3103563" y="512165"/>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6377F854-B030-1E1F-537A-F62E5E18D681}"/>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5">
                    <a:lumMod val="60000"/>
                    <a:lumOff val="4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225523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genda Gun Metal">
    <p:bg>
      <p:bgPr>
        <a:solidFill>
          <a:schemeClr val="accent5"/>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435813" y="2737543"/>
            <a:ext cx="5288307"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rgbClr val="36445C"/>
                </a:solidFill>
                <a:effectLst>
                  <a:innerShdw blurRad="38100" dist="25400" dir="8100000">
                    <a:prstClr val="black">
                      <a:alpha val="50000"/>
                    </a:prstClr>
                  </a:innerShdw>
                </a:effectLst>
              </a:rPr>
              <a:t>Agenda</a:t>
            </a:r>
          </a:p>
        </p:txBody>
      </p:sp>
      <p:sp>
        <p:nvSpPr>
          <p:cNvPr id="6" name="Content Placeholder 19">
            <a:extLst>
              <a:ext uri="{FF2B5EF4-FFF2-40B4-BE49-F238E27FC236}">
                <a16:creationId xmlns:a16="http://schemas.microsoft.com/office/drawing/2014/main" id="{E8E71E0A-85CF-2F4F-AD72-0AE19BB5CA8C}"/>
              </a:ext>
            </a:extLst>
          </p:cNvPr>
          <p:cNvSpPr>
            <a:spLocks noGrp="1"/>
          </p:cNvSpPr>
          <p:nvPr>
            <p:ph sz="quarter" idx="10"/>
          </p:nvPr>
        </p:nvSpPr>
        <p:spPr>
          <a:xfrm>
            <a:off x="777874" y="957452"/>
            <a:ext cx="9253538" cy="5319779"/>
          </a:xfrm>
          <a:prstGeom prst="rect">
            <a:avLst/>
          </a:prstGeom>
        </p:spPr>
        <p:txBody>
          <a:bodyPr>
            <a:normAutofit/>
          </a:bodyPr>
          <a:lstStyle>
            <a:lvl1pPr marL="914400" indent="-914400">
              <a:lnSpc>
                <a:spcPct val="90000"/>
              </a:lnSpc>
              <a:spcBef>
                <a:spcPts val="0"/>
              </a:spcBef>
              <a:spcAft>
                <a:spcPts val="900"/>
              </a:spcAft>
              <a:buClr>
                <a:schemeClr val="bg1"/>
              </a:buClr>
              <a:buFont typeface="+mj-lt"/>
              <a:buAutoNum type="arabicPeriod"/>
              <a:defRPr sz="5400">
                <a:solidFill>
                  <a:schemeClr val="bg1"/>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900" indent="-342900">
              <a:lnSpc>
                <a:spcPct val="107000"/>
              </a:lnSpc>
              <a:spcBef>
                <a:spcPts val="0"/>
              </a:spcBef>
              <a:spcAft>
                <a:spcPts val="1800"/>
              </a:spcAft>
              <a:buClr>
                <a:schemeClr val="bg1"/>
              </a:buClr>
              <a:buFont typeface="+mj-lt"/>
              <a:buAutoNum type="arabicPeriod"/>
              <a:defRPr sz="5400">
                <a:solidFill>
                  <a:schemeClr val="bg1"/>
                </a:solidFill>
              </a:defRPr>
            </a:lvl3pPr>
            <a:lvl4pPr marL="342900" indent="-342900">
              <a:lnSpc>
                <a:spcPct val="107000"/>
              </a:lnSpc>
              <a:spcBef>
                <a:spcPts val="0"/>
              </a:spcBef>
              <a:spcAft>
                <a:spcPts val="1800"/>
              </a:spcAft>
              <a:buClr>
                <a:schemeClr val="bg1"/>
              </a:buClr>
              <a:buFont typeface="+mj-lt"/>
              <a:buAutoNum type="arabicPeriod"/>
              <a:defRPr sz="5400">
                <a:solidFill>
                  <a:schemeClr val="bg1"/>
                </a:solidFill>
              </a:defRPr>
            </a:lvl4pPr>
            <a:lvl5pPr marL="342900" indent="-342900">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004735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289062" y="1417835"/>
            <a:ext cx="11430000" cy="1487330"/>
          </a:xfrm>
          <a:prstGeom prst="rect">
            <a:avLst/>
          </a:prstGeom>
        </p:spPr>
        <p:txBody>
          <a:bodyPr/>
          <a:lstStyle>
            <a:lvl1pPr>
              <a:defRPr/>
            </a:lvl1pPr>
            <a:lvl2pPr>
              <a:defRPr/>
            </a:lvl2pPr>
            <a:lvl3pPr>
              <a:defRPr/>
            </a:lvl3pPr>
            <a:lvl4pPr>
              <a:defRPr lang="en-US" sz="2095" kern="1200" baseline="0" dirty="0">
                <a:solidFill>
                  <a:prstClr val="black">
                    <a:lumMod val="75000"/>
                    <a:lumOff val="25000"/>
                  </a:prstClr>
                </a:solidFill>
                <a:latin typeface="Qualcomm Office Regular" pitchFamily="34" charset="0"/>
                <a:ea typeface="+mn-ea"/>
                <a:cs typeface="Arial" pitchFamily="34" charset="0"/>
              </a:defRPr>
            </a:lvl4pPr>
            <a:lvl5pPr marL="1596400" indent="-346647">
              <a:buFont typeface="Qualcomm Regular" pitchFamily="34" charset="0"/>
              <a:buChar char="−"/>
              <a:defRPr/>
            </a:lvl5pPr>
            <a:lvl6pPr marL="2166543" indent="0">
              <a:buNone/>
              <a:defRPr sz="1596"/>
            </a:lvl6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itle Placeholder 1"/>
          <p:cNvSpPr>
            <a:spLocks noGrp="1"/>
          </p:cNvSpPr>
          <p:nvPr>
            <p:ph type="title"/>
          </p:nvPr>
        </p:nvSpPr>
        <p:spPr>
          <a:xfrm>
            <a:off x="283542" y="605095"/>
            <a:ext cx="11432977" cy="755640"/>
          </a:xfrm>
          <a:prstGeom prst="rect">
            <a:avLst/>
          </a:prstGeom>
        </p:spPr>
        <p:txBody>
          <a:bodyPr vert="horz" wrap="square" lIns="91424" tIns="45712" rIns="91424" bIns="45712" rtlCol="0" anchor="ctr">
            <a:spAutoFit/>
          </a:bodyPr>
          <a:lstStyle>
            <a:lvl1pPr>
              <a:defRPr sz="4789"/>
            </a:lvl1pPr>
          </a:lstStyle>
          <a:p>
            <a:r>
              <a:rPr lang="en-US"/>
              <a:t>Click to edit Master title style</a:t>
            </a:r>
            <a:endParaRPr lang="en-US" dirty="0"/>
          </a:p>
        </p:txBody>
      </p:sp>
      <p:cxnSp>
        <p:nvCxnSpPr>
          <p:cNvPr id="14" name="Straight Connector 13"/>
          <p:cNvCxnSpPr/>
          <p:nvPr userDrawn="1"/>
        </p:nvCxnSpPr>
        <p:spPr>
          <a:xfrm>
            <a:off x="370366" y="504825"/>
            <a:ext cx="11451271" cy="0"/>
          </a:xfrm>
          <a:prstGeom prst="line">
            <a:avLst/>
          </a:prstGeom>
          <a:ln w="47625">
            <a:gradFill flip="none" rotWithShape="1">
              <a:gsLst>
                <a:gs pos="100000">
                  <a:srgbClr val="004274"/>
                </a:gs>
                <a:gs pos="0">
                  <a:srgbClr val="008E95"/>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794596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Cutaway 1/4 Left Gun Metal_Blank">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DB42174-1A3D-4E93-A2B6-481349C97762}"/>
              </a:ext>
            </a:extLst>
          </p:cNvPr>
          <p:cNvSpPr/>
          <p:nvPr userDrawn="1"/>
        </p:nvSpPr>
        <p:spPr bwMode="gray">
          <a:xfrm>
            <a:off x="1" y="0"/>
            <a:ext cx="3706306"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Microsoft Sans Serif"/>
              <a:ea typeface="+mn-ea"/>
              <a:cs typeface="+mn-cs"/>
            </a:endParaRPr>
          </a:p>
        </p:txBody>
      </p:sp>
      <p:sp>
        <p:nvSpPr>
          <p:cNvPr id="10" name="Rectangle: Single Corner Rounded 6">
            <a:extLst>
              <a:ext uri="{FF2B5EF4-FFF2-40B4-BE49-F238E27FC236}">
                <a16:creationId xmlns:a16="http://schemas.microsoft.com/office/drawing/2014/main" id="{7A8F2004-6901-4DA9-A3D9-C400BB1D4111}"/>
              </a:ext>
            </a:extLst>
          </p:cNvPr>
          <p:cNvSpPr/>
          <p:nvPr userDrawn="1"/>
        </p:nvSpPr>
        <p:spPr bwMode="gray">
          <a:xfrm flipV="1">
            <a:off x="3159734" y="-2"/>
            <a:ext cx="546573" cy="6857997"/>
          </a:xfrm>
          <a:prstGeom prst="round1Rect">
            <a:avLst>
              <a:gd name="adj" fmla="val 0"/>
            </a:avLst>
          </a:prstGeom>
          <a:gradFill flip="none" rotWithShape="1">
            <a:gsLst>
              <a:gs pos="0">
                <a:schemeClr val="accent5"/>
              </a:gs>
              <a:gs pos="100000">
                <a:schemeClr val="accent5">
                  <a:lumMod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Microsoft Sans Serif"/>
              <a:ea typeface="+mn-ea"/>
              <a:cs typeface="+mn-cs"/>
            </a:endParaRPr>
          </a:p>
        </p:txBody>
      </p:sp>
      <p:sp>
        <p:nvSpPr>
          <p:cNvPr id="8" name="Footer Placeholder 2">
            <a:extLst>
              <a:ext uri="{FF2B5EF4-FFF2-40B4-BE49-F238E27FC236}">
                <a16:creationId xmlns:a16="http://schemas.microsoft.com/office/drawing/2014/main" id="{3ADF0E24-C66C-44A4-AE54-4A2040B1C13A}"/>
              </a:ext>
            </a:extLst>
          </p:cNvPr>
          <p:cNvSpPr>
            <a:spLocks noGrp="1"/>
          </p:cNvSpPr>
          <p:nvPr>
            <p:ph type="ftr" sz="quarter" idx="16"/>
          </p:nvPr>
        </p:nvSpPr>
        <p:spPr bwMode="gray">
          <a:xfrm>
            <a:off x="495300" y="6532895"/>
            <a:ext cx="3188494"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40000"/>
                    <a:lumOff val="60000"/>
                  </a:schemeClr>
                </a:solidFill>
              </a:defRPr>
            </a:lvl1pPr>
          </a:lstStyle>
          <a:p>
            <a:pPr marL="0" marR="0" lvl="0" indent="0" algn="l" defTabSz="685800" rtl="0" eaLnBrk="1" fontAlgn="auto" latinLnBrk="0" hangingPunct="1">
              <a:lnSpc>
                <a:spcPct val="96000"/>
              </a:lnSpc>
              <a:spcBef>
                <a:spcPts val="0"/>
              </a:spcBef>
              <a:spcAft>
                <a:spcPts val="225"/>
              </a:spcAft>
              <a:buClr>
                <a:srgbClr val="3253DC"/>
              </a:buClr>
              <a:buSzTx/>
              <a:buFont typeface="Arial" panose="020B0604020202020204" pitchFamily="34" charset="0"/>
              <a:buNone/>
              <a:tabLst/>
              <a:defRPr/>
            </a:pPr>
            <a:r>
              <a:rPr kumimoji="0" lang="en-US" sz="800" b="0" i="0" u="none" strike="noStrike" kern="1200" cap="none" spc="0" normalizeH="0" baseline="0" noProof="0">
                <a:ln>
                  <a:noFill/>
                </a:ln>
                <a:solidFill>
                  <a:srgbClr val="4A5A75">
                    <a:lumMod val="40000"/>
                    <a:lumOff val="60000"/>
                  </a:srgbClr>
                </a:solidFill>
                <a:effectLst/>
                <a:uLnTx/>
                <a:uFillTx/>
                <a:latin typeface="Microsoft Sans Serif"/>
                <a:ea typeface="+mn-ea"/>
                <a:cs typeface="+mn-cs"/>
              </a:rPr>
              <a:t>IBC 2026</a:t>
            </a:r>
          </a:p>
        </p:txBody>
      </p:sp>
    </p:spTree>
    <p:extLst>
      <p:ext uri="{BB962C8B-B14F-4D97-AF65-F5344CB8AC3E}">
        <p14:creationId xmlns:p14="http://schemas.microsoft.com/office/powerpoint/2010/main" val="1159332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itle Blue">
    <p:bg>
      <p:bgPr>
        <a:solidFill>
          <a:srgbClr val="FFFFFF"/>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93EAE5D0-9BB5-4EB8-B2B1-42226863B63D}"/>
              </a:ext>
            </a:extLst>
          </p:cNvPr>
          <p:cNvGrpSpPr/>
          <p:nvPr userDrawn="1"/>
        </p:nvGrpSpPr>
        <p:grpSpPr>
          <a:xfrm>
            <a:off x="-1" y="-3"/>
            <a:ext cx="9789436" cy="6167628"/>
            <a:chOff x="-1" y="-3"/>
            <a:chExt cx="9789436" cy="6167628"/>
          </a:xfrm>
        </p:grpSpPr>
        <p:sp>
          <p:nvSpPr>
            <p:cNvPr id="71" name="Rectangle: Single Corner Rounded 55">
              <a:extLst>
                <a:ext uri="{FF2B5EF4-FFF2-40B4-BE49-F238E27FC236}">
                  <a16:creationId xmlns:a16="http://schemas.microsoft.com/office/drawing/2014/main" id="{8EA3C713-B8AC-4809-9208-3E3B708504DD}"/>
                </a:ext>
              </a:extLst>
            </p:cNvPr>
            <p:cNvSpPr/>
            <p:nvPr userDrawn="1"/>
          </p:nvSpPr>
          <p:spPr bwMode="gray">
            <a:xfrm flipV="1">
              <a:off x="-1" y="2"/>
              <a:ext cx="9779986" cy="6167623"/>
            </a:xfrm>
            <a:prstGeom prst="round1Rect">
              <a:avLst>
                <a:gd name="adj" fmla="val 1969"/>
              </a:avLst>
            </a:prstGeom>
            <a:solidFill>
              <a:srgbClr val="7CA0FF"/>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72" name="Rectangle: Single Corner Rounded 49">
              <a:extLst>
                <a:ext uri="{FF2B5EF4-FFF2-40B4-BE49-F238E27FC236}">
                  <a16:creationId xmlns:a16="http://schemas.microsoft.com/office/drawing/2014/main" id="{4EEC7D30-2878-4223-82F7-D2AC2961696B}"/>
                </a:ext>
              </a:extLst>
            </p:cNvPr>
            <p:cNvSpPr/>
            <p:nvPr userDrawn="1"/>
          </p:nvSpPr>
          <p:spPr bwMode="gray">
            <a:xfrm flipV="1">
              <a:off x="9537470" y="2"/>
              <a:ext cx="251965" cy="6167623"/>
            </a:xfrm>
            <a:prstGeom prst="round1Rect">
              <a:avLst>
                <a:gd name="adj" fmla="val 50000"/>
              </a:avLst>
            </a:prstGeom>
            <a:gradFill flip="none" rotWithShape="1">
              <a:gsLst>
                <a:gs pos="100000">
                  <a:srgbClr val="415795">
                    <a:lumMod val="100000"/>
                  </a:srgbClr>
                </a:gs>
                <a:gs pos="0">
                  <a:srgbClr val="7CA0FF">
                    <a:alpha val="0"/>
                  </a:srgbClr>
                </a:gs>
                <a:gs pos="64000">
                  <a:srgbClr val="5E7DCA"/>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sp>
          <p:nvSpPr>
            <p:cNvPr id="76" name="Rectangle: Single Corner Rounded 61">
              <a:extLst>
                <a:ext uri="{FF2B5EF4-FFF2-40B4-BE49-F238E27FC236}">
                  <a16:creationId xmlns:a16="http://schemas.microsoft.com/office/drawing/2014/main" id="{1BFF8163-93A0-42A6-BDE3-CBBEB8EDFE2F}"/>
                </a:ext>
              </a:extLst>
            </p:cNvPr>
            <p:cNvSpPr/>
            <p:nvPr/>
          </p:nvSpPr>
          <p:spPr bwMode="gray">
            <a:xfrm flipV="1">
              <a:off x="0" y="-3"/>
              <a:ext cx="8507176" cy="5477243"/>
            </a:xfrm>
            <a:prstGeom prst="round1Rect">
              <a:avLst>
                <a:gd name="adj" fmla="val 2348"/>
              </a:avLst>
            </a:prstGeom>
            <a:solidFill>
              <a:schemeClr val="accent1"/>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77" name="first shadow">
              <a:extLst>
                <a:ext uri="{FF2B5EF4-FFF2-40B4-BE49-F238E27FC236}">
                  <a16:creationId xmlns:a16="http://schemas.microsoft.com/office/drawing/2014/main" id="{C934CF1E-FF30-4CBB-9F82-A5A64F40A1ED}"/>
                </a:ext>
              </a:extLst>
            </p:cNvPr>
            <p:cNvSpPr/>
            <p:nvPr/>
          </p:nvSpPr>
          <p:spPr bwMode="gray">
            <a:xfrm flipV="1">
              <a:off x="7771339" y="0"/>
              <a:ext cx="735836" cy="5477242"/>
            </a:xfrm>
            <a:prstGeom prst="round1Rect">
              <a:avLst>
                <a:gd name="adj" fmla="val 17346"/>
              </a:avLst>
            </a:prstGeom>
            <a:gradFill flip="none" rotWithShape="1">
              <a:gsLst>
                <a:gs pos="58000">
                  <a:srgbClr val="243DA8">
                    <a:alpha val="50000"/>
                  </a:srgbClr>
                </a:gs>
                <a:gs pos="0">
                  <a:srgbClr val="314FD5">
                    <a:alpha val="0"/>
                  </a:srgbClr>
                </a:gs>
                <a:gs pos="89000">
                  <a:srgbClr val="1D3393">
                    <a:lumMod val="90000"/>
                  </a:srgb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grpSp>
      <p:sp>
        <p:nvSpPr>
          <p:cNvPr id="38" name="Text Placeholder 7"/>
          <p:cNvSpPr>
            <a:spLocks noGrp="1"/>
          </p:cNvSpPr>
          <p:nvPr userDrawn="1">
            <p:ph type="body" sz="quarter" idx="10" hasCustomPrompt="1"/>
          </p:nvPr>
        </p:nvSpPr>
        <p:spPr bwMode="gray">
          <a:xfrm>
            <a:off x="495299" y="4195085"/>
            <a:ext cx="705503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100" b="1" spc="30" baseline="0">
                <a:solidFill>
                  <a:schemeClr val="bg1"/>
                </a:solidFill>
              </a:defRPr>
            </a:lvl1pPr>
            <a:lvl2pPr marL="0" indent="0">
              <a:lnSpc>
                <a:spcPct val="96000"/>
              </a:lnSpc>
              <a:spcBef>
                <a:spcPts val="0"/>
              </a:spcBef>
              <a:buFont typeface="Microsoft Sans Serif" panose="020B0604020202020204" pitchFamily="34" charset="0"/>
              <a:buNone/>
              <a:defRPr sz="18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a:t>
            </a:r>
          </a:p>
          <a:p>
            <a:pPr lvl="1"/>
            <a:endParaRPr lang="en-US"/>
          </a:p>
        </p:txBody>
      </p:sp>
      <p:sp>
        <p:nvSpPr>
          <p:cNvPr id="28" name="Text Placeholder 7">
            <a:extLst>
              <a:ext uri="{FF2B5EF4-FFF2-40B4-BE49-F238E27FC236}">
                <a16:creationId xmlns:a16="http://schemas.microsoft.com/office/drawing/2014/main" id="{B04D80C5-5B09-4391-914E-491EB6BF922B}"/>
              </a:ext>
            </a:extLst>
          </p:cNvPr>
          <p:cNvSpPr>
            <a:spLocks noGrp="1"/>
          </p:cNvSpPr>
          <p:nvPr userDrawn="1">
            <p:ph type="body" sz="quarter" idx="11" hasCustomPrompt="1"/>
          </p:nvPr>
        </p:nvSpPr>
        <p:spPr bwMode="gray">
          <a:xfrm>
            <a:off x="3372251" y="399994"/>
            <a:ext cx="1904056" cy="226772"/>
          </a:xfrm>
          <a:prstGeom prst="rect">
            <a:avLst/>
          </a:prstGeom>
        </p:spPr>
        <p:txBody>
          <a:bodyPr wrap="none"/>
          <a:lstStyle>
            <a:lvl1pPr marL="0" indent="0" algn="l">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29" name="Text Placeholder 5">
            <a:extLst>
              <a:ext uri="{FF2B5EF4-FFF2-40B4-BE49-F238E27FC236}">
                <a16:creationId xmlns:a16="http://schemas.microsoft.com/office/drawing/2014/main" id="{E4B73436-F9A5-4201-8676-5BB1475322E2}"/>
              </a:ext>
            </a:extLst>
          </p:cNvPr>
          <p:cNvSpPr>
            <a:spLocks noGrp="1"/>
          </p:cNvSpPr>
          <p:nvPr userDrawn="1">
            <p:ph type="body" sz="quarter" idx="13" hasCustomPrompt="1"/>
          </p:nvPr>
        </p:nvSpPr>
        <p:spPr bwMode="gray">
          <a:xfrm>
            <a:off x="495300" y="396125"/>
            <a:ext cx="1882210" cy="262176"/>
          </a:xfrm>
          <a:prstGeom prst="rect">
            <a:avLst/>
          </a:prstGeom>
        </p:spPr>
        <p:txBody>
          <a:bodyPr wrap="none"/>
          <a:lstStyle>
            <a:lvl1pPr marL="0" indent="0">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30" name="Text Placeholder 48">
            <a:extLst>
              <a:ext uri="{FF2B5EF4-FFF2-40B4-BE49-F238E27FC236}">
                <a16:creationId xmlns:a16="http://schemas.microsoft.com/office/drawing/2014/main" id="{44CE8076-2642-41CB-B9C4-44BBD2A86AAA}"/>
              </a:ext>
            </a:extLst>
          </p:cNvPr>
          <p:cNvSpPr>
            <a:spLocks noGrp="1"/>
          </p:cNvSpPr>
          <p:nvPr userDrawn="1">
            <p:ph type="body" sz="quarter" idx="14" hasCustomPrompt="1"/>
          </p:nvPr>
        </p:nvSpPr>
        <p:spPr bwMode="gray">
          <a:xfrm>
            <a:off x="6233491" y="380897"/>
            <a:ext cx="1888737"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7" name="Freeform 5">
            <a:extLst>
              <a:ext uri="{FF2B5EF4-FFF2-40B4-BE49-F238E27FC236}">
                <a16:creationId xmlns:a16="http://schemas.microsoft.com/office/drawing/2014/main" id="{DE4B2BCE-8AE1-43E3-B178-AF8DE6F44482}"/>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3" name="Title 2">
            <a:extLst>
              <a:ext uri="{FF2B5EF4-FFF2-40B4-BE49-F238E27FC236}">
                <a16:creationId xmlns:a16="http://schemas.microsoft.com/office/drawing/2014/main" id="{3EB0BD3E-DA13-45AB-BAE1-25767D7B24A2}"/>
              </a:ext>
            </a:extLst>
          </p:cNvPr>
          <p:cNvSpPr>
            <a:spLocks noGrp="1"/>
          </p:cNvSpPr>
          <p:nvPr>
            <p:ph type="title"/>
          </p:nvPr>
        </p:nvSpPr>
        <p:spPr bwMode="gray">
          <a:xfrm>
            <a:off x="431638" y="2256890"/>
            <a:ext cx="7415930" cy="1820755"/>
          </a:xfrm>
        </p:spPr>
        <p:txBody>
          <a:bodyPr wrap="square">
            <a:spAutoFit/>
          </a:bodyPr>
          <a:lstStyle>
            <a:lvl1pPr>
              <a:lnSpc>
                <a:spcPct val="87000"/>
              </a:lnSpc>
              <a:defRPr sz="6800">
                <a:solidFill>
                  <a:schemeClr val="bg1"/>
                </a:solidFill>
              </a:defRPr>
            </a:lvl1pPr>
          </a:lstStyle>
          <a:p>
            <a:r>
              <a:rPr lang="en-US"/>
              <a:t>Click to edit Master title style</a:t>
            </a:r>
          </a:p>
        </p:txBody>
      </p:sp>
    </p:spTree>
    <p:extLst>
      <p:ext uri="{BB962C8B-B14F-4D97-AF65-F5344CB8AC3E}">
        <p14:creationId xmlns:p14="http://schemas.microsoft.com/office/powerpoint/2010/main" val="2075688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Title Light Blu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93EAE5D0-9BB5-4EB8-B2B1-42226863B63D}"/>
              </a:ext>
            </a:extLst>
          </p:cNvPr>
          <p:cNvGrpSpPr/>
          <p:nvPr userDrawn="1"/>
        </p:nvGrpSpPr>
        <p:grpSpPr>
          <a:xfrm>
            <a:off x="-1" y="-3"/>
            <a:ext cx="9779986" cy="6167628"/>
            <a:chOff x="-1" y="-3"/>
            <a:chExt cx="9779986" cy="6167628"/>
          </a:xfrm>
        </p:grpSpPr>
        <p:sp>
          <p:nvSpPr>
            <p:cNvPr id="71" name="Rectangle: Single Corner Rounded 55">
              <a:extLst>
                <a:ext uri="{FF2B5EF4-FFF2-40B4-BE49-F238E27FC236}">
                  <a16:creationId xmlns:a16="http://schemas.microsoft.com/office/drawing/2014/main" id="{8EA3C713-B8AC-4809-9208-3E3B708504DD}"/>
                </a:ext>
              </a:extLst>
            </p:cNvPr>
            <p:cNvSpPr/>
            <p:nvPr userDrawn="1"/>
          </p:nvSpPr>
          <p:spPr bwMode="gray">
            <a:xfrm flipV="1">
              <a:off x="-1" y="2"/>
              <a:ext cx="9779986" cy="6167623"/>
            </a:xfrm>
            <a:prstGeom prst="round1Rect">
              <a:avLst>
                <a:gd name="adj" fmla="val 1969"/>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a:ln>
                  <a:noFill/>
                </a:ln>
                <a:solidFill>
                  <a:srgbClr val="FFFFFF"/>
                </a:solidFill>
                <a:effectLst/>
                <a:uLnTx/>
                <a:uFillTx/>
                <a:latin typeface="Microsoft Sans Serif"/>
              </a:endParaRPr>
            </a:p>
          </p:txBody>
        </p:sp>
        <p:sp>
          <p:nvSpPr>
            <p:cNvPr id="72" name="Rectangle: Single Corner Rounded 49">
              <a:extLst>
                <a:ext uri="{FF2B5EF4-FFF2-40B4-BE49-F238E27FC236}">
                  <a16:creationId xmlns:a16="http://schemas.microsoft.com/office/drawing/2014/main" id="{4EEC7D30-2878-4223-82F7-D2AC2961696B}"/>
                </a:ext>
              </a:extLst>
            </p:cNvPr>
            <p:cNvSpPr/>
            <p:nvPr userDrawn="1"/>
          </p:nvSpPr>
          <p:spPr bwMode="gray">
            <a:xfrm flipV="1">
              <a:off x="9265179" y="1"/>
              <a:ext cx="514806" cy="6167623"/>
            </a:xfrm>
            <a:prstGeom prst="round1Rect">
              <a:avLst>
                <a:gd name="adj" fmla="val 25331"/>
              </a:avLst>
            </a:prstGeom>
            <a:gradFill flip="none" rotWithShape="1">
              <a:gsLst>
                <a:gs pos="100000">
                  <a:schemeClr val="accent1">
                    <a:lumMod val="75000"/>
                    <a:alpha val="50000"/>
                  </a:schemeClr>
                </a:gs>
                <a:gs pos="40000">
                  <a:srgbClr val="B0C6FF">
                    <a:alpha val="0"/>
                  </a:srgb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sp>
          <p:nvSpPr>
            <p:cNvPr id="76" name="Rectangle: Single Corner Rounded 61">
              <a:extLst>
                <a:ext uri="{FF2B5EF4-FFF2-40B4-BE49-F238E27FC236}">
                  <a16:creationId xmlns:a16="http://schemas.microsoft.com/office/drawing/2014/main" id="{1BFF8163-93A0-42A6-BDE3-CBBEB8EDFE2F}"/>
                </a:ext>
              </a:extLst>
            </p:cNvPr>
            <p:cNvSpPr/>
            <p:nvPr/>
          </p:nvSpPr>
          <p:spPr bwMode="gray">
            <a:xfrm flipV="1">
              <a:off x="0" y="-3"/>
              <a:ext cx="8507176" cy="5477243"/>
            </a:xfrm>
            <a:prstGeom prst="round1Rect">
              <a:avLst>
                <a:gd name="adj" fmla="val 2348"/>
              </a:avLst>
            </a:prstGeom>
            <a:solidFill>
              <a:schemeClr val="accent2"/>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77" name="first shadow">
              <a:extLst>
                <a:ext uri="{FF2B5EF4-FFF2-40B4-BE49-F238E27FC236}">
                  <a16:creationId xmlns:a16="http://schemas.microsoft.com/office/drawing/2014/main" id="{C934CF1E-FF30-4CBB-9F82-A5A64F40A1ED}"/>
                </a:ext>
              </a:extLst>
            </p:cNvPr>
            <p:cNvSpPr/>
            <p:nvPr/>
          </p:nvSpPr>
          <p:spPr bwMode="gray">
            <a:xfrm flipV="1">
              <a:off x="7771339" y="0"/>
              <a:ext cx="735836" cy="5477242"/>
            </a:xfrm>
            <a:prstGeom prst="round1Rect">
              <a:avLst>
                <a:gd name="adj" fmla="val 17346"/>
              </a:avLst>
            </a:prstGeom>
            <a:gradFill flip="none" rotWithShape="1">
              <a:gsLst>
                <a:gs pos="75000">
                  <a:srgbClr val="6383DE"/>
                </a:gs>
                <a:gs pos="100000">
                  <a:srgbClr val="3F59AD">
                    <a:lumMod val="90000"/>
                    <a:lumOff val="10000"/>
                  </a:srgbClr>
                </a:gs>
                <a:gs pos="0">
                  <a:schemeClr val="accent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grpSp>
      <p:sp>
        <p:nvSpPr>
          <p:cNvPr id="38" name="Text Placeholder 7"/>
          <p:cNvSpPr>
            <a:spLocks noGrp="1"/>
          </p:cNvSpPr>
          <p:nvPr userDrawn="1">
            <p:ph type="body" sz="quarter" idx="10" hasCustomPrompt="1"/>
          </p:nvPr>
        </p:nvSpPr>
        <p:spPr bwMode="gray">
          <a:xfrm>
            <a:off x="495299" y="4195085"/>
            <a:ext cx="705503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100" b="1" spc="30" baseline="0">
                <a:solidFill>
                  <a:schemeClr val="bg1"/>
                </a:solidFill>
              </a:defRPr>
            </a:lvl1pPr>
            <a:lvl2pPr marL="0" indent="0">
              <a:lnSpc>
                <a:spcPct val="96000"/>
              </a:lnSpc>
              <a:spcBef>
                <a:spcPts val="0"/>
              </a:spcBef>
              <a:buFont typeface="Microsoft Sans Serif" panose="020B0604020202020204" pitchFamily="34" charset="0"/>
              <a:buNone/>
              <a:defRPr sz="18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a:t>
            </a:r>
          </a:p>
          <a:p>
            <a:pPr lvl="1"/>
            <a:endParaRPr lang="en-US"/>
          </a:p>
        </p:txBody>
      </p:sp>
      <p:sp>
        <p:nvSpPr>
          <p:cNvPr id="28" name="Text Placeholder 7">
            <a:extLst>
              <a:ext uri="{FF2B5EF4-FFF2-40B4-BE49-F238E27FC236}">
                <a16:creationId xmlns:a16="http://schemas.microsoft.com/office/drawing/2014/main" id="{B04D80C5-5B09-4391-914E-491EB6BF922B}"/>
              </a:ext>
            </a:extLst>
          </p:cNvPr>
          <p:cNvSpPr>
            <a:spLocks noGrp="1"/>
          </p:cNvSpPr>
          <p:nvPr userDrawn="1">
            <p:ph type="body" sz="quarter" idx="11" hasCustomPrompt="1"/>
          </p:nvPr>
        </p:nvSpPr>
        <p:spPr bwMode="gray">
          <a:xfrm>
            <a:off x="3372251" y="399994"/>
            <a:ext cx="1904056" cy="226772"/>
          </a:xfrm>
          <a:prstGeom prst="rect">
            <a:avLst/>
          </a:prstGeom>
        </p:spPr>
        <p:txBody>
          <a:bodyPr wrap="none"/>
          <a:lstStyle>
            <a:lvl1pPr marL="0" indent="0" algn="l">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29" name="Text Placeholder 5">
            <a:extLst>
              <a:ext uri="{FF2B5EF4-FFF2-40B4-BE49-F238E27FC236}">
                <a16:creationId xmlns:a16="http://schemas.microsoft.com/office/drawing/2014/main" id="{E4B73436-F9A5-4201-8676-5BB1475322E2}"/>
              </a:ext>
            </a:extLst>
          </p:cNvPr>
          <p:cNvSpPr>
            <a:spLocks noGrp="1"/>
          </p:cNvSpPr>
          <p:nvPr userDrawn="1">
            <p:ph type="body" sz="quarter" idx="13" hasCustomPrompt="1"/>
          </p:nvPr>
        </p:nvSpPr>
        <p:spPr bwMode="gray">
          <a:xfrm>
            <a:off x="495300" y="396125"/>
            <a:ext cx="1882210" cy="262176"/>
          </a:xfrm>
          <a:prstGeom prst="rect">
            <a:avLst/>
          </a:prstGeom>
        </p:spPr>
        <p:txBody>
          <a:bodyPr wrap="none"/>
          <a:lstStyle>
            <a:lvl1pPr marL="0" indent="0">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30" name="Text Placeholder 48">
            <a:extLst>
              <a:ext uri="{FF2B5EF4-FFF2-40B4-BE49-F238E27FC236}">
                <a16:creationId xmlns:a16="http://schemas.microsoft.com/office/drawing/2014/main" id="{44CE8076-2642-41CB-B9C4-44BBD2A86AAA}"/>
              </a:ext>
            </a:extLst>
          </p:cNvPr>
          <p:cNvSpPr>
            <a:spLocks noGrp="1"/>
          </p:cNvSpPr>
          <p:nvPr userDrawn="1">
            <p:ph type="body" sz="quarter" idx="14" hasCustomPrompt="1"/>
          </p:nvPr>
        </p:nvSpPr>
        <p:spPr bwMode="gray">
          <a:xfrm>
            <a:off x="6233491" y="380897"/>
            <a:ext cx="1888737"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7" name="Freeform 5">
            <a:extLst>
              <a:ext uri="{FF2B5EF4-FFF2-40B4-BE49-F238E27FC236}">
                <a16:creationId xmlns:a16="http://schemas.microsoft.com/office/drawing/2014/main" id="{DE4B2BCE-8AE1-43E3-B178-AF8DE6F44482}"/>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3" name="Title 2">
            <a:extLst>
              <a:ext uri="{FF2B5EF4-FFF2-40B4-BE49-F238E27FC236}">
                <a16:creationId xmlns:a16="http://schemas.microsoft.com/office/drawing/2014/main" id="{3EB0BD3E-DA13-45AB-BAE1-25767D7B24A2}"/>
              </a:ext>
            </a:extLst>
          </p:cNvPr>
          <p:cNvSpPr>
            <a:spLocks noGrp="1"/>
          </p:cNvSpPr>
          <p:nvPr>
            <p:ph type="title"/>
          </p:nvPr>
        </p:nvSpPr>
        <p:spPr bwMode="gray">
          <a:xfrm>
            <a:off x="431638" y="2256890"/>
            <a:ext cx="7415930" cy="1820755"/>
          </a:xfrm>
        </p:spPr>
        <p:txBody>
          <a:bodyPr wrap="square">
            <a:spAutoFit/>
          </a:bodyPr>
          <a:lstStyle>
            <a:lvl1pPr>
              <a:lnSpc>
                <a:spcPct val="87000"/>
              </a:lnSpc>
              <a:defRPr sz="6800">
                <a:solidFill>
                  <a:schemeClr val="bg1"/>
                </a:solidFill>
              </a:defRPr>
            </a:lvl1pPr>
          </a:lstStyle>
          <a:p>
            <a:r>
              <a:rPr lang="en-US"/>
              <a:t>Click to edit Master title style</a:t>
            </a:r>
          </a:p>
        </p:txBody>
      </p:sp>
    </p:spTree>
    <p:extLst>
      <p:ext uri="{BB962C8B-B14F-4D97-AF65-F5344CB8AC3E}">
        <p14:creationId xmlns:p14="http://schemas.microsoft.com/office/powerpoint/2010/main" val="3494786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Title Teal">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D120CCC-109C-4E5C-B306-EFDD6AA78641}"/>
              </a:ext>
            </a:extLst>
          </p:cNvPr>
          <p:cNvGrpSpPr/>
          <p:nvPr userDrawn="1"/>
        </p:nvGrpSpPr>
        <p:grpSpPr>
          <a:xfrm>
            <a:off x="-1" y="-3"/>
            <a:ext cx="9779986" cy="6167628"/>
            <a:chOff x="-1" y="-3"/>
            <a:chExt cx="9779986" cy="6167628"/>
          </a:xfrm>
        </p:grpSpPr>
        <p:sp>
          <p:nvSpPr>
            <p:cNvPr id="71" name="Rectangle: Single Corner Rounded 55">
              <a:extLst>
                <a:ext uri="{FF2B5EF4-FFF2-40B4-BE49-F238E27FC236}">
                  <a16:creationId xmlns:a16="http://schemas.microsoft.com/office/drawing/2014/main" id="{8EA3C713-B8AC-4809-9208-3E3B708504DD}"/>
                </a:ext>
              </a:extLst>
            </p:cNvPr>
            <p:cNvSpPr/>
            <p:nvPr userDrawn="1"/>
          </p:nvSpPr>
          <p:spPr bwMode="gray">
            <a:xfrm flipV="1">
              <a:off x="-1" y="2"/>
              <a:ext cx="9779986" cy="6167623"/>
            </a:xfrm>
            <a:prstGeom prst="round1Rect">
              <a:avLst>
                <a:gd name="adj" fmla="val 1969"/>
              </a:avLst>
            </a:prstGeom>
            <a:solidFill>
              <a:schemeClr val="accent3">
                <a:lumMod val="60000"/>
                <a:lumOff val="40000"/>
              </a:schemeClr>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72" name="Rectangle: Single Corner Rounded 49">
              <a:extLst>
                <a:ext uri="{FF2B5EF4-FFF2-40B4-BE49-F238E27FC236}">
                  <a16:creationId xmlns:a16="http://schemas.microsoft.com/office/drawing/2014/main" id="{4EEC7D30-2878-4223-82F7-D2AC2961696B}"/>
                </a:ext>
              </a:extLst>
            </p:cNvPr>
            <p:cNvSpPr/>
            <p:nvPr userDrawn="1"/>
          </p:nvSpPr>
          <p:spPr bwMode="gray">
            <a:xfrm flipV="1">
              <a:off x="9528020" y="2"/>
              <a:ext cx="251965" cy="6167623"/>
            </a:xfrm>
            <a:prstGeom prst="round1Rect">
              <a:avLst>
                <a:gd name="adj" fmla="val 50000"/>
              </a:avLst>
            </a:prstGeom>
            <a:gradFill flip="none" rotWithShape="1">
              <a:gsLst>
                <a:gs pos="100000">
                  <a:schemeClr val="accent3">
                    <a:lumMod val="50000"/>
                    <a:alpha val="65000"/>
                  </a:schemeClr>
                </a:gs>
                <a:gs pos="0">
                  <a:schemeClr val="accent3">
                    <a:lumMod val="60000"/>
                    <a:lumOff val="40000"/>
                    <a:alpha val="0"/>
                  </a:schemeClr>
                </a:gs>
                <a:gs pos="60000">
                  <a:schemeClr val="accent3">
                    <a:lumMod val="50000"/>
                    <a:alpha val="28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sp>
          <p:nvSpPr>
            <p:cNvPr id="76" name="Rectangle: Single Corner Rounded 61">
              <a:extLst>
                <a:ext uri="{FF2B5EF4-FFF2-40B4-BE49-F238E27FC236}">
                  <a16:creationId xmlns:a16="http://schemas.microsoft.com/office/drawing/2014/main" id="{1BFF8163-93A0-42A6-BDE3-CBBEB8EDFE2F}"/>
                </a:ext>
              </a:extLst>
            </p:cNvPr>
            <p:cNvSpPr/>
            <p:nvPr/>
          </p:nvSpPr>
          <p:spPr bwMode="gray">
            <a:xfrm flipV="1">
              <a:off x="0" y="-3"/>
              <a:ext cx="8507176" cy="5477243"/>
            </a:xfrm>
            <a:prstGeom prst="round1Rect">
              <a:avLst>
                <a:gd name="adj" fmla="val 2348"/>
              </a:avLst>
            </a:prstGeom>
            <a:solidFill>
              <a:schemeClr val="accent3"/>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13" name="first shadow">
              <a:extLst>
                <a:ext uri="{FF2B5EF4-FFF2-40B4-BE49-F238E27FC236}">
                  <a16:creationId xmlns:a16="http://schemas.microsoft.com/office/drawing/2014/main" id="{04A8C0BE-7856-4CA4-8492-3CB665CE0716}"/>
                </a:ext>
              </a:extLst>
            </p:cNvPr>
            <p:cNvSpPr/>
            <p:nvPr userDrawn="1"/>
          </p:nvSpPr>
          <p:spPr bwMode="gray">
            <a:xfrm flipV="1">
              <a:off x="8035728" y="0"/>
              <a:ext cx="471447" cy="5477240"/>
            </a:xfrm>
            <a:prstGeom prst="round1Rect">
              <a:avLst>
                <a:gd name="adj" fmla="val 27232"/>
              </a:avLst>
            </a:prstGeom>
            <a:gradFill flip="none" rotWithShape="1">
              <a:gsLst>
                <a:gs pos="39000">
                  <a:srgbClr val="3493A3">
                    <a:alpha val="58000"/>
                  </a:srgbClr>
                </a:gs>
                <a:gs pos="68000">
                  <a:schemeClr val="accent4">
                    <a:lumMod val="50000"/>
                  </a:schemeClr>
                </a:gs>
                <a:gs pos="0">
                  <a:schemeClr val="accent3">
                    <a:alpha val="0"/>
                  </a:schemeClr>
                </a:gs>
                <a:gs pos="100000">
                  <a:schemeClr val="accent3">
                    <a:lumMod val="50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grpSp>
      <p:sp>
        <p:nvSpPr>
          <p:cNvPr id="38" name="Text Placeholder 7"/>
          <p:cNvSpPr>
            <a:spLocks noGrp="1"/>
          </p:cNvSpPr>
          <p:nvPr userDrawn="1">
            <p:ph type="body" sz="quarter" idx="10" hasCustomPrompt="1"/>
          </p:nvPr>
        </p:nvSpPr>
        <p:spPr bwMode="gray">
          <a:xfrm>
            <a:off x="495299" y="4195085"/>
            <a:ext cx="706952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100" b="1" spc="30" baseline="0">
                <a:solidFill>
                  <a:schemeClr val="bg1"/>
                </a:solidFill>
              </a:defRPr>
            </a:lvl1pPr>
            <a:lvl2pPr marL="0" indent="0">
              <a:lnSpc>
                <a:spcPct val="96000"/>
              </a:lnSpc>
              <a:spcBef>
                <a:spcPts val="0"/>
              </a:spcBef>
              <a:buFont typeface="Microsoft Sans Serif" panose="020B0604020202020204" pitchFamily="34" charset="0"/>
              <a:buNone/>
              <a:defRPr sz="18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a:t>
            </a:r>
          </a:p>
          <a:p>
            <a:pPr lvl="1"/>
            <a:endParaRPr lang="en-US"/>
          </a:p>
        </p:txBody>
      </p:sp>
      <p:sp>
        <p:nvSpPr>
          <p:cNvPr id="28" name="Text Placeholder 7">
            <a:extLst>
              <a:ext uri="{FF2B5EF4-FFF2-40B4-BE49-F238E27FC236}">
                <a16:creationId xmlns:a16="http://schemas.microsoft.com/office/drawing/2014/main" id="{B04D80C5-5B09-4391-914E-491EB6BF922B}"/>
              </a:ext>
            </a:extLst>
          </p:cNvPr>
          <p:cNvSpPr>
            <a:spLocks noGrp="1"/>
          </p:cNvSpPr>
          <p:nvPr userDrawn="1">
            <p:ph type="body" sz="quarter" idx="11" hasCustomPrompt="1"/>
          </p:nvPr>
        </p:nvSpPr>
        <p:spPr bwMode="gray">
          <a:xfrm>
            <a:off x="3372251" y="399994"/>
            <a:ext cx="1904056" cy="226772"/>
          </a:xfrm>
          <a:prstGeom prst="rect">
            <a:avLst/>
          </a:prstGeom>
        </p:spPr>
        <p:txBody>
          <a:bodyPr wrap="none"/>
          <a:lstStyle>
            <a:lvl1pPr marL="0" indent="0" algn="l">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29" name="Text Placeholder 5">
            <a:extLst>
              <a:ext uri="{FF2B5EF4-FFF2-40B4-BE49-F238E27FC236}">
                <a16:creationId xmlns:a16="http://schemas.microsoft.com/office/drawing/2014/main" id="{E4B73436-F9A5-4201-8676-5BB1475322E2}"/>
              </a:ext>
            </a:extLst>
          </p:cNvPr>
          <p:cNvSpPr>
            <a:spLocks noGrp="1"/>
          </p:cNvSpPr>
          <p:nvPr userDrawn="1">
            <p:ph type="body" sz="quarter" idx="13" hasCustomPrompt="1"/>
          </p:nvPr>
        </p:nvSpPr>
        <p:spPr bwMode="gray">
          <a:xfrm>
            <a:off x="495300" y="396125"/>
            <a:ext cx="1882210" cy="262176"/>
          </a:xfrm>
          <a:prstGeom prst="rect">
            <a:avLst/>
          </a:prstGeom>
        </p:spPr>
        <p:txBody>
          <a:bodyPr wrap="none"/>
          <a:lstStyle>
            <a:lvl1pPr marL="0" indent="0">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30" name="Text Placeholder 48">
            <a:extLst>
              <a:ext uri="{FF2B5EF4-FFF2-40B4-BE49-F238E27FC236}">
                <a16:creationId xmlns:a16="http://schemas.microsoft.com/office/drawing/2014/main" id="{44CE8076-2642-41CB-B9C4-44BBD2A86AAA}"/>
              </a:ext>
            </a:extLst>
          </p:cNvPr>
          <p:cNvSpPr>
            <a:spLocks noGrp="1"/>
          </p:cNvSpPr>
          <p:nvPr userDrawn="1">
            <p:ph type="body" sz="quarter" idx="14" hasCustomPrompt="1"/>
          </p:nvPr>
        </p:nvSpPr>
        <p:spPr bwMode="gray">
          <a:xfrm>
            <a:off x="6233491" y="380897"/>
            <a:ext cx="1888737"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5" name="Freeform 5">
            <a:extLst>
              <a:ext uri="{FF2B5EF4-FFF2-40B4-BE49-F238E27FC236}">
                <a16:creationId xmlns:a16="http://schemas.microsoft.com/office/drawing/2014/main" id="{10F45CAB-6C78-42FD-A10C-D8E2F32FE977}"/>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4" name="Title 2">
            <a:extLst>
              <a:ext uri="{FF2B5EF4-FFF2-40B4-BE49-F238E27FC236}">
                <a16:creationId xmlns:a16="http://schemas.microsoft.com/office/drawing/2014/main" id="{B4A69CDC-C3E8-42CD-A432-E856010C76D8}"/>
              </a:ext>
            </a:extLst>
          </p:cNvPr>
          <p:cNvSpPr>
            <a:spLocks noGrp="1"/>
          </p:cNvSpPr>
          <p:nvPr>
            <p:ph type="title"/>
          </p:nvPr>
        </p:nvSpPr>
        <p:spPr bwMode="gray">
          <a:xfrm>
            <a:off x="431638" y="2194052"/>
            <a:ext cx="7415930" cy="1883593"/>
          </a:xfrm>
        </p:spPr>
        <p:txBody>
          <a:bodyPr wrap="square">
            <a:spAutoFit/>
          </a:bodyPr>
          <a:lstStyle>
            <a:lvl1pPr>
              <a:lnSpc>
                <a:spcPct val="87000"/>
              </a:lnSpc>
              <a:defRPr sz="6800">
                <a:solidFill>
                  <a:schemeClr val="bg1"/>
                </a:solidFill>
              </a:defRPr>
            </a:lvl1pPr>
          </a:lstStyle>
          <a:p>
            <a:r>
              <a:rPr lang="en-US"/>
              <a:t>Click to edit Master title style</a:t>
            </a:r>
          </a:p>
        </p:txBody>
      </p:sp>
    </p:spTree>
    <p:extLst>
      <p:ext uri="{BB962C8B-B14F-4D97-AF65-F5344CB8AC3E}">
        <p14:creationId xmlns:p14="http://schemas.microsoft.com/office/powerpoint/2010/main" val="3910579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itle Nickel">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D120CCC-109C-4E5C-B306-EFDD6AA78641}"/>
              </a:ext>
            </a:extLst>
          </p:cNvPr>
          <p:cNvGrpSpPr/>
          <p:nvPr userDrawn="1"/>
        </p:nvGrpSpPr>
        <p:grpSpPr>
          <a:xfrm>
            <a:off x="-1" y="-3"/>
            <a:ext cx="9789436" cy="6167628"/>
            <a:chOff x="-1" y="-3"/>
            <a:chExt cx="9789436" cy="6167628"/>
          </a:xfrm>
        </p:grpSpPr>
        <p:sp>
          <p:nvSpPr>
            <p:cNvPr id="71" name="Rectangle: Single Corner Rounded 55">
              <a:extLst>
                <a:ext uri="{FF2B5EF4-FFF2-40B4-BE49-F238E27FC236}">
                  <a16:creationId xmlns:a16="http://schemas.microsoft.com/office/drawing/2014/main" id="{8EA3C713-B8AC-4809-9208-3E3B708504DD}"/>
                </a:ext>
              </a:extLst>
            </p:cNvPr>
            <p:cNvSpPr/>
            <p:nvPr userDrawn="1"/>
          </p:nvSpPr>
          <p:spPr bwMode="gray">
            <a:xfrm flipV="1">
              <a:off x="-1" y="2"/>
              <a:ext cx="9779986" cy="6167623"/>
            </a:xfrm>
            <a:prstGeom prst="round1Rect">
              <a:avLst>
                <a:gd name="adj" fmla="val 1969"/>
              </a:avLst>
            </a:prstGeom>
            <a:solidFill>
              <a:srgbClr val="F2F5F8"/>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350" kern="0">
                <a:solidFill>
                  <a:prstClr val="white"/>
                </a:solidFill>
              </a:endParaRPr>
            </a:p>
          </p:txBody>
        </p:sp>
        <p:sp>
          <p:nvSpPr>
            <p:cNvPr id="72" name="Rectangle: Single Corner Rounded 49">
              <a:extLst>
                <a:ext uri="{FF2B5EF4-FFF2-40B4-BE49-F238E27FC236}">
                  <a16:creationId xmlns:a16="http://schemas.microsoft.com/office/drawing/2014/main" id="{4EEC7D30-2878-4223-82F7-D2AC2961696B}"/>
                </a:ext>
              </a:extLst>
            </p:cNvPr>
            <p:cNvSpPr/>
            <p:nvPr userDrawn="1"/>
          </p:nvSpPr>
          <p:spPr bwMode="gray">
            <a:xfrm flipV="1">
              <a:off x="9537470" y="2"/>
              <a:ext cx="251965" cy="6167623"/>
            </a:xfrm>
            <a:prstGeom prst="round1Rect">
              <a:avLst>
                <a:gd name="adj" fmla="val 50000"/>
              </a:avLst>
            </a:prstGeom>
            <a:gradFill flip="none" rotWithShape="1">
              <a:gsLst>
                <a:gs pos="17000">
                  <a:schemeClr val="accent6">
                    <a:lumMod val="20000"/>
                    <a:lumOff val="80000"/>
                    <a:alpha val="0"/>
                  </a:schemeClr>
                </a:gs>
                <a:gs pos="100000">
                  <a:schemeClr val="accent6">
                    <a:lumMod val="50000"/>
                    <a:alpha val="3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350" b="1">
                <a:solidFill>
                  <a:prstClr val="white"/>
                </a:solidFill>
              </a:endParaRPr>
            </a:p>
          </p:txBody>
        </p:sp>
        <p:sp>
          <p:nvSpPr>
            <p:cNvPr id="76" name="Rectangle: Single Corner Rounded 61">
              <a:extLst>
                <a:ext uri="{FF2B5EF4-FFF2-40B4-BE49-F238E27FC236}">
                  <a16:creationId xmlns:a16="http://schemas.microsoft.com/office/drawing/2014/main" id="{1BFF8163-93A0-42A6-BDE3-CBBEB8EDFE2F}"/>
                </a:ext>
              </a:extLst>
            </p:cNvPr>
            <p:cNvSpPr/>
            <p:nvPr/>
          </p:nvSpPr>
          <p:spPr bwMode="gray">
            <a:xfrm flipV="1">
              <a:off x="0" y="-3"/>
              <a:ext cx="8507176" cy="5477243"/>
            </a:xfrm>
            <a:prstGeom prst="round1Rect">
              <a:avLst>
                <a:gd name="adj" fmla="val 2348"/>
              </a:avLst>
            </a:prstGeom>
            <a:solidFill>
              <a:schemeClr val="accent6">
                <a:lumMod val="40000"/>
                <a:lumOff val="60000"/>
              </a:schemeClr>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13" name="first shadow">
              <a:extLst>
                <a:ext uri="{FF2B5EF4-FFF2-40B4-BE49-F238E27FC236}">
                  <a16:creationId xmlns:a16="http://schemas.microsoft.com/office/drawing/2014/main" id="{04A8C0BE-7856-4CA4-8492-3CB665CE0716}"/>
                </a:ext>
              </a:extLst>
            </p:cNvPr>
            <p:cNvSpPr/>
            <p:nvPr userDrawn="1"/>
          </p:nvSpPr>
          <p:spPr bwMode="gray">
            <a:xfrm flipV="1">
              <a:off x="8035728" y="0"/>
              <a:ext cx="471447" cy="5477240"/>
            </a:xfrm>
            <a:prstGeom prst="round1Rect">
              <a:avLst>
                <a:gd name="adj" fmla="val 27232"/>
              </a:avLst>
            </a:prstGeom>
            <a:gradFill flip="none" rotWithShape="1">
              <a:gsLst>
                <a:gs pos="25000">
                  <a:schemeClr val="accent6">
                    <a:lumMod val="40000"/>
                    <a:lumOff val="60000"/>
                    <a:alpha val="0"/>
                  </a:schemeClr>
                </a:gs>
                <a:gs pos="100000">
                  <a:schemeClr val="accent6">
                    <a:lumMod val="50000"/>
                    <a:alpha val="39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grpSp>
      <p:sp>
        <p:nvSpPr>
          <p:cNvPr id="38" name="Text Placeholder 7"/>
          <p:cNvSpPr>
            <a:spLocks noGrp="1"/>
          </p:cNvSpPr>
          <p:nvPr userDrawn="1">
            <p:ph type="body" sz="quarter" idx="10" hasCustomPrompt="1"/>
          </p:nvPr>
        </p:nvSpPr>
        <p:spPr bwMode="gray">
          <a:xfrm>
            <a:off x="495299" y="4195085"/>
            <a:ext cx="706952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100" b="1" spc="30" baseline="0">
                <a:solidFill>
                  <a:schemeClr val="tx1"/>
                </a:solidFill>
              </a:defRPr>
            </a:lvl1pPr>
            <a:lvl2pPr marL="0" indent="0">
              <a:lnSpc>
                <a:spcPct val="96000"/>
              </a:lnSpc>
              <a:spcBef>
                <a:spcPts val="0"/>
              </a:spcBef>
              <a:buFont typeface="Microsoft Sans Serif" panose="020B0604020202020204" pitchFamily="34" charset="0"/>
              <a:buNone/>
              <a:defRPr sz="1800">
                <a:solidFill>
                  <a:schemeClr val="tx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a:t>
            </a:r>
          </a:p>
          <a:p>
            <a:pPr lvl="1"/>
            <a:endParaRPr lang="en-US"/>
          </a:p>
        </p:txBody>
      </p:sp>
      <p:sp>
        <p:nvSpPr>
          <p:cNvPr id="28" name="Text Placeholder 7">
            <a:extLst>
              <a:ext uri="{FF2B5EF4-FFF2-40B4-BE49-F238E27FC236}">
                <a16:creationId xmlns:a16="http://schemas.microsoft.com/office/drawing/2014/main" id="{B04D80C5-5B09-4391-914E-491EB6BF922B}"/>
              </a:ext>
            </a:extLst>
          </p:cNvPr>
          <p:cNvSpPr>
            <a:spLocks noGrp="1"/>
          </p:cNvSpPr>
          <p:nvPr userDrawn="1">
            <p:ph type="body" sz="quarter" idx="11" hasCustomPrompt="1"/>
          </p:nvPr>
        </p:nvSpPr>
        <p:spPr bwMode="gray">
          <a:xfrm>
            <a:off x="3372251" y="399994"/>
            <a:ext cx="1904056" cy="226772"/>
          </a:xfrm>
          <a:prstGeom prst="rect">
            <a:avLst/>
          </a:prstGeom>
        </p:spPr>
        <p:txBody>
          <a:bodyPr wrap="none"/>
          <a:lstStyle>
            <a:lvl1pPr marL="0" indent="0" algn="l">
              <a:lnSpc>
                <a:spcPct val="87000"/>
              </a:lnSpc>
              <a:spcBef>
                <a:spcPts val="0"/>
              </a:spcBef>
              <a:buNone/>
              <a:defRPr sz="1600" b="0">
                <a:solidFill>
                  <a:schemeClr val="tx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29" name="Text Placeholder 5">
            <a:extLst>
              <a:ext uri="{FF2B5EF4-FFF2-40B4-BE49-F238E27FC236}">
                <a16:creationId xmlns:a16="http://schemas.microsoft.com/office/drawing/2014/main" id="{E4B73436-F9A5-4201-8676-5BB1475322E2}"/>
              </a:ext>
            </a:extLst>
          </p:cNvPr>
          <p:cNvSpPr>
            <a:spLocks noGrp="1"/>
          </p:cNvSpPr>
          <p:nvPr userDrawn="1">
            <p:ph type="body" sz="quarter" idx="13" hasCustomPrompt="1"/>
          </p:nvPr>
        </p:nvSpPr>
        <p:spPr bwMode="gray">
          <a:xfrm>
            <a:off x="495300" y="396125"/>
            <a:ext cx="1882210" cy="262176"/>
          </a:xfrm>
          <a:prstGeom prst="rect">
            <a:avLst/>
          </a:prstGeom>
        </p:spPr>
        <p:txBody>
          <a:bodyPr wrap="none"/>
          <a:lstStyle>
            <a:lvl1pPr marL="0" indent="0">
              <a:lnSpc>
                <a:spcPct val="87000"/>
              </a:lnSpc>
              <a:spcBef>
                <a:spcPts val="0"/>
              </a:spcBef>
              <a:buNone/>
              <a:defRPr sz="1600">
                <a:solidFill>
                  <a:schemeClr val="tx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30" name="Text Placeholder 48">
            <a:extLst>
              <a:ext uri="{FF2B5EF4-FFF2-40B4-BE49-F238E27FC236}">
                <a16:creationId xmlns:a16="http://schemas.microsoft.com/office/drawing/2014/main" id="{44CE8076-2642-41CB-B9C4-44BBD2A86AAA}"/>
              </a:ext>
            </a:extLst>
          </p:cNvPr>
          <p:cNvSpPr>
            <a:spLocks noGrp="1"/>
          </p:cNvSpPr>
          <p:nvPr userDrawn="1">
            <p:ph type="body" sz="quarter" idx="14" hasCustomPrompt="1"/>
          </p:nvPr>
        </p:nvSpPr>
        <p:spPr bwMode="gray">
          <a:xfrm>
            <a:off x="6233491" y="380897"/>
            <a:ext cx="1888737"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tx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5" name="Freeform 5">
            <a:extLst>
              <a:ext uri="{FF2B5EF4-FFF2-40B4-BE49-F238E27FC236}">
                <a16:creationId xmlns:a16="http://schemas.microsoft.com/office/drawing/2014/main" id="{10F45CAB-6C78-42FD-A10C-D8E2F32FE977}"/>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4" name="Title 2">
            <a:extLst>
              <a:ext uri="{FF2B5EF4-FFF2-40B4-BE49-F238E27FC236}">
                <a16:creationId xmlns:a16="http://schemas.microsoft.com/office/drawing/2014/main" id="{54674946-CCA2-4A4D-840D-BEF24D092472}"/>
              </a:ext>
            </a:extLst>
          </p:cNvPr>
          <p:cNvSpPr>
            <a:spLocks noGrp="1"/>
          </p:cNvSpPr>
          <p:nvPr>
            <p:ph type="title"/>
          </p:nvPr>
        </p:nvSpPr>
        <p:spPr bwMode="gray">
          <a:xfrm>
            <a:off x="431638" y="2194052"/>
            <a:ext cx="7415930" cy="1883593"/>
          </a:xfrm>
        </p:spPr>
        <p:txBody>
          <a:bodyPr wrap="square">
            <a:spAutoFit/>
          </a:bodyPr>
          <a:lstStyle>
            <a:lvl1pPr>
              <a:lnSpc>
                <a:spcPct val="87000"/>
              </a:lnSpc>
              <a:defRPr sz="6800"/>
            </a:lvl1pPr>
          </a:lstStyle>
          <a:p>
            <a:r>
              <a:rPr lang="en-US"/>
              <a:t>Click to edit Master title style</a:t>
            </a:r>
          </a:p>
        </p:txBody>
      </p:sp>
    </p:spTree>
    <p:extLst>
      <p:ext uri="{BB962C8B-B14F-4D97-AF65-F5344CB8AC3E}">
        <p14:creationId xmlns:p14="http://schemas.microsoft.com/office/powerpoint/2010/main" val="2793397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Title Gun Metal">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9F9C18C-4185-44B8-A8F7-0B0E67D86A05}"/>
              </a:ext>
            </a:extLst>
          </p:cNvPr>
          <p:cNvGrpSpPr/>
          <p:nvPr userDrawn="1"/>
        </p:nvGrpSpPr>
        <p:grpSpPr>
          <a:xfrm>
            <a:off x="-1" y="-3"/>
            <a:ext cx="9789436" cy="6167628"/>
            <a:chOff x="-1" y="-3"/>
            <a:chExt cx="9789436" cy="6167628"/>
          </a:xfrm>
        </p:grpSpPr>
        <p:sp>
          <p:nvSpPr>
            <p:cNvPr id="71" name="Rectangle: Single Corner Rounded 55">
              <a:extLst>
                <a:ext uri="{FF2B5EF4-FFF2-40B4-BE49-F238E27FC236}">
                  <a16:creationId xmlns:a16="http://schemas.microsoft.com/office/drawing/2014/main" id="{8EA3C713-B8AC-4809-9208-3E3B708504DD}"/>
                </a:ext>
              </a:extLst>
            </p:cNvPr>
            <p:cNvSpPr/>
            <p:nvPr userDrawn="1"/>
          </p:nvSpPr>
          <p:spPr bwMode="gray">
            <a:xfrm flipV="1">
              <a:off x="-1" y="2"/>
              <a:ext cx="9779986" cy="6167623"/>
            </a:xfrm>
            <a:prstGeom prst="round1Rect">
              <a:avLst>
                <a:gd name="adj" fmla="val 1969"/>
              </a:avLst>
            </a:prstGeom>
            <a:solidFill>
              <a:schemeClr val="accent6"/>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72" name="Rectangle: Single Corner Rounded 49">
              <a:extLst>
                <a:ext uri="{FF2B5EF4-FFF2-40B4-BE49-F238E27FC236}">
                  <a16:creationId xmlns:a16="http://schemas.microsoft.com/office/drawing/2014/main" id="{4EEC7D30-2878-4223-82F7-D2AC2961696B}"/>
                </a:ext>
              </a:extLst>
            </p:cNvPr>
            <p:cNvSpPr/>
            <p:nvPr userDrawn="1"/>
          </p:nvSpPr>
          <p:spPr bwMode="gray">
            <a:xfrm flipV="1">
              <a:off x="9537470" y="2"/>
              <a:ext cx="251965" cy="6167623"/>
            </a:xfrm>
            <a:prstGeom prst="round1Rect">
              <a:avLst>
                <a:gd name="adj" fmla="val 50000"/>
              </a:avLst>
            </a:prstGeom>
            <a:gradFill flip="none" rotWithShape="1">
              <a:gsLst>
                <a:gs pos="100000">
                  <a:schemeClr val="accent6">
                    <a:lumMod val="50000"/>
                    <a:alpha val="65000"/>
                  </a:schemeClr>
                </a:gs>
                <a:gs pos="0">
                  <a:schemeClr val="accent6">
                    <a:alpha val="0"/>
                  </a:schemeClr>
                </a:gs>
                <a:gs pos="64000">
                  <a:schemeClr val="accent6">
                    <a:lumMod val="50000"/>
                    <a:alpha val="35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sp>
          <p:nvSpPr>
            <p:cNvPr id="76" name="Rectangle: Single Corner Rounded 61">
              <a:extLst>
                <a:ext uri="{FF2B5EF4-FFF2-40B4-BE49-F238E27FC236}">
                  <a16:creationId xmlns:a16="http://schemas.microsoft.com/office/drawing/2014/main" id="{1BFF8163-93A0-42A6-BDE3-CBBEB8EDFE2F}"/>
                </a:ext>
              </a:extLst>
            </p:cNvPr>
            <p:cNvSpPr/>
            <p:nvPr/>
          </p:nvSpPr>
          <p:spPr bwMode="gray">
            <a:xfrm flipV="1">
              <a:off x="0" y="-3"/>
              <a:ext cx="8507176" cy="5477243"/>
            </a:xfrm>
            <a:prstGeom prst="round1Rect">
              <a:avLst>
                <a:gd name="adj" fmla="val 2348"/>
              </a:avLst>
            </a:prstGeom>
            <a:solidFill>
              <a:schemeClr val="accent5"/>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14" name="first shadow">
              <a:extLst>
                <a:ext uri="{FF2B5EF4-FFF2-40B4-BE49-F238E27FC236}">
                  <a16:creationId xmlns:a16="http://schemas.microsoft.com/office/drawing/2014/main" id="{45B2270E-52C5-4478-9D7B-6EBAC263E5EC}"/>
                </a:ext>
              </a:extLst>
            </p:cNvPr>
            <p:cNvSpPr/>
            <p:nvPr userDrawn="1"/>
          </p:nvSpPr>
          <p:spPr bwMode="gray">
            <a:xfrm flipV="1">
              <a:off x="7771339" y="0"/>
              <a:ext cx="735836" cy="5477240"/>
            </a:xfrm>
            <a:prstGeom prst="round1Rect">
              <a:avLst>
                <a:gd name="adj" fmla="val 17346"/>
              </a:avLst>
            </a:prstGeom>
            <a:gradFill flip="none" rotWithShape="0">
              <a:gsLst>
                <a:gs pos="100000">
                  <a:schemeClr val="accent5">
                    <a:lumMod val="50000"/>
                  </a:schemeClr>
                </a:gs>
                <a:gs pos="0">
                  <a:schemeClr val="accent5">
                    <a:alpha val="0"/>
                  </a:schemeClr>
                </a:gs>
                <a:gs pos="54000">
                  <a:schemeClr val="accent5">
                    <a:lumMod val="50000"/>
                    <a:alpha val="20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grpSp>
      <p:sp>
        <p:nvSpPr>
          <p:cNvPr id="38" name="Text Placeholder 7"/>
          <p:cNvSpPr>
            <a:spLocks noGrp="1"/>
          </p:cNvSpPr>
          <p:nvPr userDrawn="1">
            <p:ph type="body" sz="quarter" idx="10" hasCustomPrompt="1"/>
          </p:nvPr>
        </p:nvSpPr>
        <p:spPr bwMode="gray">
          <a:xfrm>
            <a:off x="495299" y="4195085"/>
            <a:ext cx="705503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100" b="1" spc="30" baseline="0">
                <a:solidFill>
                  <a:schemeClr val="bg1"/>
                </a:solidFill>
              </a:defRPr>
            </a:lvl1pPr>
            <a:lvl2pPr marL="0" indent="0">
              <a:lnSpc>
                <a:spcPct val="96000"/>
              </a:lnSpc>
              <a:spcBef>
                <a:spcPts val="0"/>
              </a:spcBef>
              <a:buFont typeface="Microsoft Sans Serif" panose="020B0604020202020204" pitchFamily="34" charset="0"/>
              <a:buNone/>
              <a:defRPr sz="18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a:t>
            </a:r>
          </a:p>
          <a:p>
            <a:pPr lvl="1"/>
            <a:endParaRPr lang="en-US"/>
          </a:p>
        </p:txBody>
      </p:sp>
      <p:sp>
        <p:nvSpPr>
          <p:cNvPr id="28" name="Text Placeholder 7">
            <a:extLst>
              <a:ext uri="{FF2B5EF4-FFF2-40B4-BE49-F238E27FC236}">
                <a16:creationId xmlns:a16="http://schemas.microsoft.com/office/drawing/2014/main" id="{B04D80C5-5B09-4391-914E-491EB6BF922B}"/>
              </a:ext>
            </a:extLst>
          </p:cNvPr>
          <p:cNvSpPr>
            <a:spLocks noGrp="1"/>
          </p:cNvSpPr>
          <p:nvPr userDrawn="1">
            <p:ph type="body" sz="quarter" idx="11" hasCustomPrompt="1"/>
          </p:nvPr>
        </p:nvSpPr>
        <p:spPr bwMode="gray">
          <a:xfrm>
            <a:off x="3372251" y="399994"/>
            <a:ext cx="1904056" cy="226772"/>
          </a:xfrm>
          <a:prstGeom prst="rect">
            <a:avLst/>
          </a:prstGeom>
        </p:spPr>
        <p:txBody>
          <a:bodyPr wrap="none"/>
          <a:lstStyle>
            <a:lvl1pPr marL="0" indent="0" algn="l">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29" name="Text Placeholder 5">
            <a:extLst>
              <a:ext uri="{FF2B5EF4-FFF2-40B4-BE49-F238E27FC236}">
                <a16:creationId xmlns:a16="http://schemas.microsoft.com/office/drawing/2014/main" id="{E4B73436-F9A5-4201-8676-5BB1475322E2}"/>
              </a:ext>
            </a:extLst>
          </p:cNvPr>
          <p:cNvSpPr>
            <a:spLocks noGrp="1"/>
          </p:cNvSpPr>
          <p:nvPr userDrawn="1">
            <p:ph type="body" sz="quarter" idx="13" hasCustomPrompt="1"/>
          </p:nvPr>
        </p:nvSpPr>
        <p:spPr bwMode="gray">
          <a:xfrm>
            <a:off x="495300" y="396125"/>
            <a:ext cx="1882210" cy="262176"/>
          </a:xfrm>
          <a:prstGeom prst="rect">
            <a:avLst/>
          </a:prstGeom>
        </p:spPr>
        <p:txBody>
          <a:bodyPr wrap="none"/>
          <a:lstStyle>
            <a:lvl1pPr marL="0" indent="0">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30" name="Text Placeholder 48">
            <a:extLst>
              <a:ext uri="{FF2B5EF4-FFF2-40B4-BE49-F238E27FC236}">
                <a16:creationId xmlns:a16="http://schemas.microsoft.com/office/drawing/2014/main" id="{44CE8076-2642-41CB-B9C4-44BBD2A86AAA}"/>
              </a:ext>
            </a:extLst>
          </p:cNvPr>
          <p:cNvSpPr>
            <a:spLocks noGrp="1"/>
          </p:cNvSpPr>
          <p:nvPr userDrawn="1">
            <p:ph type="body" sz="quarter" idx="14" hasCustomPrompt="1"/>
          </p:nvPr>
        </p:nvSpPr>
        <p:spPr bwMode="gray">
          <a:xfrm>
            <a:off x="6233491" y="380897"/>
            <a:ext cx="1888737"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6" name="Freeform 5">
            <a:extLst>
              <a:ext uri="{FF2B5EF4-FFF2-40B4-BE49-F238E27FC236}">
                <a16:creationId xmlns:a16="http://schemas.microsoft.com/office/drawing/2014/main" id="{EAF54038-2EE1-4AAA-8E7D-7B51C2DE442F}"/>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3" name="Title 2">
            <a:extLst>
              <a:ext uri="{FF2B5EF4-FFF2-40B4-BE49-F238E27FC236}">
                <a16:creationId xmlns:a16="http://schemas.microsoft.com/office/drawing/2014/main" id="{1FC1E11E-35BC-4505-BB14-A81D00893FB3}"/>
              </a:ext>
            </a:extLst>
          </p:cNvPr>
          <p:cNvSpPr>
            <a:spLocks noGrp="1"/>
          </p:cNvSpPr>
          <p:nvPr>
            <p:ph type="title"/>
          </p:nvPr>
        </p:nvSpPr>
        <p:spPr bwMode="gray">
          <a:xfrm>
            <a:off x="431638" y="2194052"/>
            <a:ext cx="7415930" cy="1883593"/>
          </a:xfrm>
        </p:spPr>
        <p:txBody>
          <a:bodyPr wrap="square">
            <a:spAutoFit/>
          </a:bodyPr>
          <a:lstStyle>
            <a:lvl1pPr>
              <a:lnSpc>
                <a:spcPct val="87000"/>
              </a:lnSpc>
              <a:defRPr sz="6800">
                <a:solidFill>
                  <a:schemeClr val="bg1"/>
                </a:solidFill>
              </a:defRPr>
            </a:lvl1pPr>
          </a:lstStyle>
          <a:p>
            <a:r>
              <a:rPr lang="en-US"/>
              <a:t>Click to edit Master title style</a:t>
            </a:r>
          </a:p>
        </p:txBody>
      </p:sp>
    </p:spTree>
    <p:extLst>
      <p:ext uri="{BB962C8B-B14F-4D97-AF65-F5344CB8AC3E}">
        <p14:creationId xmlns:p14="http://schemas.microsoft.com/office/powerpoint/2010/main" val="33928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itle Midnight">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6A3D65C-2C5D-4CD5-B664-96BCEC410C21}"/>
              </a:ext>
            </a:extLst>
          </p:cNvPr>
          <p:cNvGrpSpPr/>
          <p:nvPr userDrawn="1"/>
        </p:nvGrpSpPr>
        <p:grpSpPr>
          <a:xfrm>
            <a:off x="-1" y="-3"/>
            <a:ext cx="9789436" cy="6167628"/>
            <a:chOff x="-1" y="-3"/>
            <a:chExt cx="9789436" cy="6167628"/>
          </a:xfrm>
        </p:grpSpPr>
        <p:sp>
          <p:nvSpPr>
            <p:cNvPr id="71" name="Rectangle: Single Corner Rounded 55">
              <a:extLst>
                <a:ext uri="{FF2B5EF4-FFF2-40B4-BE49-F238E27FC236}">
                  <a16:creationId xmlns:a16="http://schemas.microsoft.com/office/drawing/2014/main" id="{8EA3C713-B8AC-4809-9208-3E3B708504DD}"/>
                </a:ext>
              </a:extLst>
            </p:cNvPr>
            <p:cNvSpPr/>
            <p:nvPr userDrawn="1"/>
          </p:nvSpPr>
          <p:spPr bwMode="gray">
            <a:xfrm flipV="1">
              <a:off x="-1" y="2"/>
              <a:ext cx="9779986" cy="6167623"/>
            </a:xfrm>
            <a:prstGeom prst="round1Rect">
              <a:avLst>
                <a:gd name="adj" fmla="val 1969"/>
              </a:avLst>
            </a:prstGeom>
            <a:solidFill>
              <a:schemeClr val="accent5"/>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72" name="Rectangle: Single Corner Rounded 49">
              <a:extLst>
                <a:ext uri="{FF2B5EF4-FFF2-40B4-BE49-F238E27FC236}">
                  <a16:creationId xmlns:a16="http://schemas.microsoft.com/office/drawing/2014/main" id="{4EEC7D30-2878-4223-82F7-D2AC2961696B}"/>
                </a:ext>
              </a:extLst>
            </p:cNvPr>
            <p:cNvSpPr/>
            <p:nvPr userDrawn="1"/>
          </p:nvSpPr>
          <p:spPr bwMode="gray">
            <a:xfrm flipV="1">
              <a:off x="9537470" y="2"/>
              <a:ext cx="251965" cy="6167623"/>
            </a:xfrm>
            <a:prstGeom prst="round1Rect">
              <a:avLst>
                <a:gd name="adj" fmla="val 50000"/>
              </a:avLst>
            </a:prstGeom>
            <a:gradFill flip="none" rotWithShape="1">
              <a:gsLst>
                <a:gs pos="100000">
                  <a:schemeClr val="accent5">
                    <a:lumMod val="75000"/>
                  </a:schemeClr>
                </a:gs>
                <a:gs pos="0">
                  <a:schemeClr val="accent5"/>
                </a:gs>
                <a:gs pos="64000">
                  <a:schemeClr val="accent5">
                    <a:lumMod val="75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sp>
          <p:nvSpPr>
            <p:cNvPr id="76" name="Rectangle: Single Corner Rounded 61">
              <a:extLst>
                <a:ext uri="{FF2B5EF4-FFF2-40B4-BE49-F238E27FC236}">
                  <a16:creationId xmlns:a16="http://schemas.microsoft.com/office/drawing/2014/main" id="{1BFF8163-93A0-42A6-BDE3-CBBEB8EDFE2F}"/>
                </a:ext>
              </a:extLst>
            </p:cNvPr>
            <p:cNvSpPr/>
            <p:nvPr/>
          </p:nvSpPr>
          <p:spPr bwMode="gray">
            <a:xfrm flipV="1">
              <a:off x="0" y="-3"/>
              <a:ext cx="8507176" cy="5477243"/>
            </a:xfrm>
            <a:prstGeom prst="round1Rect">
              <a:avLst>
                <a:gd name="adj" fmla="val 2348"/>
              </a:avLst>
            </a:prstGeom>
            <a:solidFill>
              <a:schemeClr val="tx2"/>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13" name="first shadow">
              <a:extLst>
                <a:ext uri="{FF2B5EF4-FFF2-40B4-BE49-F238E27FC236}">
                  <a16:creationId xmlns:a16="http://schemas.microsoft.com/office/drawing/2014/main" id="{35465864-5BD3-43E9-B02B-2CC7152314D9}"/>
                </a:ext>
              </a:extLst>
            </p:cNvPr>
            <p:cNvSpPr/>
            <p:nvPr userDrawn="1"/>
          </p:nvSpPr>
          <p:spPr bwMode="gray">
            <a:xfrm flipV="1">
              <a:off x="7771339" y="0"/>
              <a:ext cx="735836" cy="5477240"/>
            </a:xfrm>
            <a:prstGeom prst="round1Rect">
              <a:avLst>
                <a:gd name="adj" fmla="val 17346"/>
              </a:avLst>
            </a:prstGeom>
            <a:gradFill flip="none" rotWithShape="1">
              <a:gsLst>
                <a:gs pos="0">
                  <a:schemeClr val="tx2"/>
                </a:gs>
                <a:gs pos="100000">
                  <a:srgbClr val="06101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grpSp>
      <p:sp>
        <p:nvSpPr>
          <p:cNvPr id="38" name="Text Placeholder 7"/>
          <p:cNvSpPr>
            <a:spLocks noGrp="1"/>
          </p:cNvSpPr>
          <p:nvPr userDrawn="1">
            <p:ph type="body" sz="quarter" idx="10" hasCustomPrompt="1"/>
          </p:nvPr>
        </p:nvSpPr>
        <p:spPr bwMode="gray">
          <a:xfrm>
            <a:off x="495299" y="4195085"/>
            <a:ext cx="7127487"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100" b="1" spc="30" baseline="0">
                <a:solidFill>
                  <a:schemeClr val="bg1"/>
                </a:solidFill>
              </a:defRPr>
            </a:lvl1pPr>
            <a:lvl2pPr marL="0" indent="0">
              <a:lnSpc>
                <a:spcPct val="96000"/>
              </a:lnSpc>
              <a:spcBef>
                <a:spcPts val="0"/>
              </a:spcBef>
              <a:buFont typeface="Microsoft Sans Serif" panose="020B0604020202020204" pitchFamily="34" charset="0"/>
              <a:buNone/>
              <a:defRPr sz="18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a:t>
            </a:r>
          </a:p>
          <a:p>
            <a:pPr lvl="1"/>
            <a:endParaRPr lang="en-US"/>
          </a:p>
        </p:txBody>
      </p:sp>
      <p:sp>
        <p:nvSpPr>
          <p:cNvPr id="28" name="Text Placeholder 7">
            <a:extLst>
              <a:ext uri="{FF2B5EF4-FFF2-40B4-BE49-F238E27FC236}">
                <a16:creationId xmlns:a16="http://schemas.microsoft.com/office/drawing/2014/main" id="{B04D80C5-5B09-4391-914E-491EB6BF922B}"/>
              </a:ext>
            </a:extLst>
          </p:cNvPr>
          <p:cNvSpPr>
            <a:spLocks noGrp="1"/>
          </p:cNvSpPr>
          <p:nvPr userDrawn="1">
            <p:ph type="body" sz="quarter" idx="11" hasCustomPrompt="1"/>
          </p:nvPr>
        </p:nvSpPr>
        <p:spPr bwMode="gray">
          <a:xfrm>
            <a:off x="3372251" y="399994"/>
            <a:ext cx="1904056" cy="226772"/>
          </a:xfrm>
          <a:prstGeom prst="rect">
            <a:avLst/>
          </a:prstGeom>
        </p:spPr>
        <p:txBody>
          <a:bodyPr wrap="none"/>
          <a:lstStyle>
            <a:lvl1pPr marL="0" indent="0" algn="l">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29" name="Text Placeholder 5">
            <a:extLst>
              <a:ext uri="{FF2B5EF4-FFF2-40B4-BE49-F238E27FC236}">
                <a16:creationId xmlns:a16="http://schemas.microsoft.com/office/drawing/2014/main" id="{E4B73436-F9A5-4201-8676-5BB1475322E2}"/>
              </a:ext>
            </a:extLst>
          </p:cNvPr>
          <p:cNvSpPr>
            <a:spLocks noGrp="1"/>
          </p:cNvSpPr>
          <p:nvPr userDrawn="1">
            <p:ph type="body" sz="quarter" idx="13" hasCustomPrompt="1"/>
          </p:nvPr>
        </p:nvSpPr>
        <p:spPr bwMode="gray">
          <a:xfrm>
            <a:off x="495300" y="396125"/>
            <a:ext cx="1882210" cy="262176"/>
          </a:xfrm>
          <a:prstGeom prst="rect">
            <a:avLst/>
          </a:prstGeom>
        </p:spPr>
        <p:txBody>
          <a:bodyPr wrap="none"/>
          <a:lstStyle>
            <a:lvl1pPr marL="0" indent="0">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30" name="Text Placeholder 48">
            <a:extLst>
              <a:ext uri="{FF2B5EF4-FFF2-40B4-BE49-F238E27FC236}">
                <a16:creationId xmlns:a16="http://schemas.microsoft.com/office/drawing/2014/main" id="{44CE8076-2642-41CB-B9C4-44BBD2A86AAA}"/>
              </a:ext>
            </a:extLst>
          </p:cNvPr>
          <p:cNvSpPr>
            <a:spLocks noGrp="1"/>
          </p:cNvSpPr>
          <p:nvPr userDrawn="1">
            <p:ph type="body" sz="quarter" idx="14" hasCustomPrompt="1"/>
          </p:nvPr>
        </p:nvSpPr>
        <p:spPr bwMode="gray">
          <a:xfrm>
            <a:off x="6233491" y="380897"/>
            <a:ext cx="1888737"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4" name="Freeform 5">
            <a:extLst>
              <a:ext uri="{FF2B5EF4-FFF2-40B4-BE49-F238E27FC236}">
                <a16:creationId xmlns:a16="http://schemas.microsoft.com/office/drawing/2014/main" id="{B888084C-17B8-4DDF-8119-204A07EF5C77}"/>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itle 2">
            <a:extLst>
              <a:ext uri="{FF2B5EF4-FFF2-40B4-BE49-F238E27FC236}">
                <a16:creationId xmlns:a16="http://schemas.microsoft.com/office/drawing/2014/main" id="{58A05AE2-9442-4730-8FBA-33FA9563787D}"/>
              </a:ext>
            </a:extLst>
          </p:cNvPr>
          <p:cNvSpPr>
            <a:spLocks noGrp="1"/>
          </p:cNvSpPr>
          <p:nvPr>
            <p:ph type="title"/>
          </p:nvPr>
        </p:nvSpPr>
        <p:spPr bwMode="gray">
          <a:xfrm>
            <a:off x="431638" y="2194052"/>
            <a:ext cx="7415930" cy="1883593"/>
          </a:xfrm>
        </p:spPr>
        <p:txBody>
          <a:bodyPr wrap="square">
            <a:spAutoFit/>
          </a:bodyPr>
          <a:lstStyle>
            <a:lvl1pPr>
              <a:lnSpc>
                <a:spcPct val="87000"/>
              </a:lnSpc>
              <a:defRPr sz="6800">
                <a:solidFill>
                  <a:schemeClr val="bg1"/>
                </a:solidFill>
              </a:defRPr>
            </a:lvl1pPr>
          </a:lstStyle>
          <a:p>
            <a:r>
              <a:rPr lang="en-US"/>
              <a:t>Click to edit Master title style</a:t>
            </a:r>
          </a:p>
        </p:txBody>
      </p:sp>
    </p:spTree>
    <p:extLst>
      <p:ext uri="{BB962C8B-B14F-4D97-AF65-F5344CB8AC3E}">
        <p14:creationId xmlns:p14="http://schemas.microsoft.com/office/powerpoint/2010/main" val="3892692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Agenda Light Blue">
    <p:bg>
      <p:bgPr>
        <a:solidFill>
          <a:schemeClr val="accent2"/>
        </a:solidFill>
        <a:effectLst/>
      </p:bgPr>
    </p:bg>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844D2DF1-213C-E34C-914C-F604B1F3F8D8}"/>
              </a:ext>
            </a:extLst>
          </p:cNvPr>
          <p:cNvSpPr>
            <a:spLocks noGrp="1"/>
          </p:cNvSpPr>
          <p:nvPr userDrawn="1">
            <p:ph sz="quarter" idx="10"/>
          </p:nvPr>
        </p:nvSpPr>
        <p:spPr>
          <a:xfrm>
            <a:off x="530352" y="2368296"/>
            <a:ext cx="6391148" cy="4187952"/>
          </a:xfrm>
          <a:prstGeom prst="rect">
            <a:avLst/>
          </a:prstGeom>
        </p:spPr>
        <p:txBody>
          <a:bodyPr/>
          <a:lstStyle>
            <a:lvl1pPr marL="173736" indent="-173736">
              <a:lnSpc>
                <a:spcPct val="107000"/>
              </a:lnSpc>
              <a:spcBef>
                <a:spcPts val="0"/>
              </a:spcBef>
              <a:spcAft>
                <a:spcPts val="1800"/>
              </a:spcAft>
              <a:buClr>
                <a:schemeClr val="accent2">
                  <a:lumMod val="20000"/>
                  <a:lumOff val="80000"/>
                </a:schemeClr>
              </a:buClr>
              <a:buFont typeface="Arial" panose="020B0604020202020204" pitchFamily="34" charset="0"/>
              <a:buChar char="•"/>
              <a:defRPr sz="1800">
                <a:solidFill>
                  <a:schemeClr val="bg1"/>
                </a:solidFill>
              </a:defRPr>
            </a:lvl1pPr>
            <a:lvl2pPr marL="173736" indent="-173736">
              <a:lnSpc>
                <a:spcPct val="107000"/>
              </a:lnSpc>
              <a:spcBef>
                <a:spcPts val="0"/>
              </a:spcBef>
              <a:spcAft>
                <a:spcPts val="1800"/>
              </a:spcAft>
              <a:buClr>
                <a:schemeClr val="accent2">
                  <a:lumMod val="20000"/>
                  <a:lumOff val="80000"/>
                </a:schemeClr>
              </a:buClr>
              <a:buFont typeface="Arial" panose="020B0604020202020204" pitchFamily="34" charset="0"/>
              <a:buChar char="•"/>
              <a:defRPr sz="1800">
                <a:solidFill>
                  <a:schemeClr val="bg1"/>
                </a:solidFill>
              </a:defRPr>
            </a:lvl2pPr>
            <a:lvl3pPr marL="173736" indent="-173736">
              <a:lnSpc>
                <a:spcPct val="107000"/>
              </a:lnSpc>
              <a:spcBef>
                <a:spcPts val="0"/>
              </a:spcBef>
              <a:spcAft>
                <a:spcPts val="1800"/>
              </a:spcAft>
              <a:buClr>
                <a:schemeClr val="accent2">
                  <a:lumMod val="20000"/>
                  <a:lumOff val="80000"/>
                </a:schemeClr>
              </a:buClr>
              <a:buFont typeface="Arial" panose="020B0604020202020204" pitchFamily="34" charset="0"/>
              <a:buChar char="•"/>
              <a:defRPr sz="1800">
                <a:solidFill>
                  <a:schemeClr val="bg1"/>
                </a:solidFill>
              </a:defRPr>
            </a:lvl3pPr>
            <a:lvl4pPr marL="173736" indent="-173736">
              <a:lnSpc>
                <a:spcPct val="107000"/>
              </a:lnSpc>
              <a:spcBef>
                <a:spcPts val="0"/>
              </a:spcBef>
              <a:spcAft>
                <a:spcPts val="1800"/>
              </a:spcAft>
              <a:buClr>
                <a:schemeClr val="accent2">
                  <a:lumMod val="20000"/>
                  <a:lumOff val="80000"/>
                </a:schemeClr>
              </a:buClr>
              <a:buFont typeface="Arial" panose="020B0604020202020204" pitchFamily="34" charset="0"/>
              <a:buChar char="•"/>
              <a:defRPr sz="1800">
                <a:solidFill>
                  <a:schemeClr val="bg1"/>
                </a:solidFill>
              </a:defRPr>
            </a:lvl4pPr>
            <a:lvl5pPr marL="173736" indent="-173736">
              <a:lnSpc>
                <a:spcPct val="107000"/>
              </a:lnSpc>
              <a:spcBef>
                <a:spcPts val="0"/>
              </a:spcBef>
              <a:spcAft>
                <a:spcPts val="1800"/>
              </a:spcAft>
              <a:buClr>
                <a:schemeClr val="accent2">
                  <a:lumMod val="20000"/>
                  <a:lumOff val="80000"/>
                </a:schemeClr>
              </a:buClr>
              <a:buFont typeface="Arial" panose="020B0604020202020204" pitchFamily="34" charset="0"/>
              <a:buChar cha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1" name="Straight Connector 20">
            <a:extLst>
              <a:ext uri="{FF2B5EF4-FFF2-40B4-BE49-F238E27FC236}">
                <a16:creationId xmlns:a16="http://schemas.microsoft.com/office/drawing/2014/main" id="{31C2B1F2-008B-4DC9-9D3D-15CE505559FF}"/>
              </a:ext>
            </a:extLst>
          </p:cNvPr>
          <p:cNvCxnSpPr>
            <a:cxnSpLocks/>
          </p:cNvCxnSpPr>
          <p:nvPr userDrawn="1"/>
        </p:nvCxnSpPr>
        <p:spPr>
          <a:xfrm>
            <a:off x="501650" y="2171019"/>
            <a:ext cx="6419850" cy="0"/>
          </a:xfrm>
          <a:prstGeom prst="line">
            <a:avLst/>
          </a:prstGeom>
          <a:ln w="12700" cap="rnd">
            <a:solidFill>
              <a:schemeClr val="accent2">
                <a:lumMod val="40000"/>
                <a:lumOff val="60000"/>
                <a:alpha val="71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9AB5691A-A977-4B57-832C-70C2D88356F8}"/>
              </a:ext>
            </a:extLst>
          </p:cNvPr>
          <p:cNvGrpSpPr/>
          <p:nvPr userDrawn="1"/>
        </p:nvGrpSpPr>
        <p:grpSpPr>
          <a:xfrm>
            <a:off x="8011668" y="-920"/>
            <a:ext cx="4180332" cy="6859841"/>
            <a:chOff x="8011668" y="-920"/>
            <a:chExt cx="4180332" cy="6859841"/>
          </a:xfrm>
        </p:grpSpPr>
        <p:sp>
          <p:nvSpPr>
            <p:cNvPr id="4" name="Rectangle 3">
              <a:extLst>
                <a:ext uri="{FF2B5EF4-FFF2-40B4-BE49-F238E27FC236}">
                  <a16:creationId xmlns:a16="http://schemas.microsoft.com/office/drawing/2014/main" id="{21308D66-143B-A349-ACCD-3D00D906A092}"/>
                </a:ext>
              </a:extLst>
            </p:cNvPr>
            <p:cNvSpPr/>
            <p:nvPr userDrawn="1"/>
          </p:nvSpPr>
          <p:spPr>
            <a:xfrm>
              <a:off x="8506968" y="236"/>
              <a:ext cx="1280160" cy="685752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noProof="0">
                <a:ln>
                  <a:noFill/>
                </a:ln>
                <a:solidFill>
                  <a:srgbClr val="FFFFFF"/>
                </a:solidFill>
                <a:effectLst/>
                <a:uLnTx/>
                <a:uFillTx/>
                <a:latin typeface="Microsoft Sans Serif"/>
              </a:endParaRPr>
            </a:p>
          </p:txBody>
        </p:sp>
        <p:sp>
          <p:nvSpPr>
            <p:cNvPr id="6" name="Rectangle 5">
              <a:extLst>
                <a:ext uri="{FF2B5EF4-FFF2-40B4-BE49-F238E27FC236}">
                  <a16:creationId xmlns:a16="http://schemas.microsoft.com/office/drawing/2014/main" id="{491A9D0B-FE28-9048-B13B-E76F407CA744}"/>
                </a:ext>
              </a:extLst>
            </p:cNvPr>
            <p:cNvSpPr/>
            <p:nvPr/>
          </p:nvSpPr>
          <p:spPr>
            <a:xfrm>
              <a:off x="9787128" y="-920"/>
              <a:ext cx="2404872" cy="68598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22" name="Rectangle: Single Corner Rounded 6">
              <a:extLst>
                <a:ext uri="{FF2B5EF4-FFF2-40B4-BE49-F238E27FC236}">
                  <a16:creationId xmlns:a16="http://schemas.microsoft.com/office/drawing/2014/main" id="{D1973D7C-0652-4165-88A1-4FB9828F5615}"/>
                </a:ext>
              </a:extLst>
            </p:cNvPr>
            <p:cNvSpPr/>
            <p:nvPr userDrawn="1"/>
          </p:nvSpPr>
          <p:spPr bwMode="gray">
            <a:xfrm flipV="1">
              <a:off x="8011668" y="0"/>
              <a:ext cx="493776" cy="6858003"/>
            </a:xfrm>
            <a:prstGeom prst="round1Rect">
              <a:avLst>
                <a:gd name="adj" fmla="val 0"/>
              </a:avLst>
            </a:prstGeom>
            <a:gradFill flip="none" rotWithShape="1">
              <a:gsLst>
                <a:gs pos="75000">
                  <a:srgbClr val="6383DE"/>
                </a:gs>
                <a:gs pos="100000">
                  <a:srgbClr val="3F59AD">
                    <a:lumMod val="90000"/>
                    <a:lumOff val="10000"/>
                  </a:srgbClr>
                </a:gs>
                <a:gs pos="0">
                  <a:schemeClr val="accent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23" name="Rectangle: Single Corner Rounded 6">
              <a:extLst>
                <a:ext uri="{FF2B5EF4-FFF2-40B4-BE49-F238E27FC236}">
                  <a16:creationId xmlns:a16="http://schemas.microsoft.com/office/drawing/2014/main" id="{59E261A4-BD2B-47CA-A4EB-774113F2B7FE}"/>
                </a:ext>
              </a:extLst>
            </p:cNvPr>
            <p:cNvSpPr/>
            <p:nvPr userDrawn="1"/>
          </p:nvSpPr>
          <p:spPr bwMode="gray">
            <a:xfrm rot="10800000" flipH="1" flipV="1">
              <a:off x="9293353" y="1"/>
              <a:ext cx="493775" cy="6857530"/>
            </a:xfrm>
            <a:prstGeom prst="round1Rect">
              <a:avLst>
                <a:gd name="adj" fmla="val 0"/>
              </a:avLst>
            </a:prstGeom>
            <a:gradFill flip="none" rotWithShape="1">
              <a:gsLst>
                <a:gs pos="100000">
                  <a:schemeClr val="accent1">
                    <a:lumMod val="75000"/>
                    <a:alpha val="50000"/>
                  </a:schemeClr>
                </a:gs>
                <a:gs pos="0">
                  <a:srgbClr val="B0C6FF">
                    <a:alpha val="0"/>
                  </a:srgb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grpSp>
      <p:sp>
        <p:nvSpPr>
          <p:cNvPr id="11" name="Freeform 5">
            <a:extLst>
              <a:ext uri="{FF2B5EF4-FFF2-40B4-BE49-F238E27FC236}">
                <a16:creationId xmlns:a16="http://schemas.microsoft.com/office/drawing/2014/main" id="{3E7937C0-5CE8-47A4-96CE-9474EBC72BF3}"/>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3" name="Title 2">
            <a:extLst>
              <a:ext uri="{FF2B5EF4-FFF2-40B4-BE49-F238E27FC236}">
                <a16:creationId xmlns:a16="http://schemas.microsoft.com/office/drawing/2014/main" id="{2B575940-DC4A-4F89-9B40-B2D5BB14F9D5}"/>
              </a:ext>
            </a:extLst>
          </p:cNvPr>
          <p:cNvSpPr>
            <a:spLocks noGrp="1"/>
          </p:cNvSpPr>
          <p:nvPr>
            <p:ph type="title"/>
          </p:nvPr>
        </p:nvSpPr>
        <p:spPr>
          <a:xfrm>
            <a:off x="475488" y="818952"/>
            <a:ext cx="6446012" cy="1110432"/>
          </a:xfrm>
        </p:spPr>
        <p:txBody>
          <a:bodyPr wrap="square">
            <a:spAutoFit/>
          </a:bodyPr>
          <a:lstStyle>
            <a:lvl1pP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4060711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Agenda Teal">
    <p:bg>
      <p:bgPr>
        <a:solidFill>
          <a:schemeClr val="accent3"/>
        </a:solidFill>
        <a:effectLst/>
      </p:bgPr>
    </p:bg>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844D2DF1-213C-E34C-914C-F604B1F3F8D8}"/>
              </a:ext>
            </a:extLst>
          </p:cNvPr>
          <p:cNvSpPr>
            <a:spLocks noGrp="1"/>
          </p:cNvSpPr>
          <p:nvPr userDrawn="1">
            <p:ph sz="quarter" idx="10"/>
          </p:nvPr>
        </p:nvSpPr>
        <p:spPr>
          <a:xfrm>
            <a:off x="530352" y="2368296"/>
            <a:ext cx="6391148" cy="4187952"/>
          </a:xfrm>
          <a:prstGeom prst="rect">
            <a:avLst/>
          </a:prstGeom>
        </p:spPr>
        <p:txBody>
          <a:bodyPr/>
          <a:lstStyle>
            <a:lvl1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bg1"/>
                </a:solidFill>
              </a:defRPr>
            </a:lvl1pPr>
            <a:lvl2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bg1"/>
                </a:solidFill>
              </a:defRPr>
            </a:lvl2pPr>
            <a:lvl3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bg1"/>
                </a:solidFill>
              </a:defRPr>
            </a:lvl3pPr>
            <a:lvl4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bg1"/>
                </a:solidFill>
              </a:defRPr>
            </a:lvl4pPr>
            <a:lvl5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1" name="Straight Connector 20">
            <a:extLst>
              <a:ext uri="{FF2B5EF4-FFF2-40B4-BE49-F238E27FC236}">
                <a16:creationId xmlns:a16="http://schemas.microsoft.com/office/drawing/2014/main" id="{31C2B1F2-008B-4DC9-9D3D-15CE505559FF}"/>
              </a:ext>
            </a:extLst>
          </p:cNvPr>
          <p:cNvCxnSpPr>
            <a:cxnSpLocks/>
          </p:cNvCxnSpPr>
          <p:nvPr userDrawn="1"/>
        </p:nvCxnSpPr>
        <p:spPr>
          <a:xfrm>
            <a:off x="501650" y="2171019"/>
            <a:ext cx="6419850" cy="0"/>
          </a:xfrm>
          <a:prstGeom prst="line">
            <a:avLst/>
          </a:prstGeom>
          <a:ln w="12700" cap="rnd">
            <a:solidFill>
              <a:schemeClr val="accent4">
                <a:alpha val="71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7D13CB09-3697-44F2-BBB1-3C97CEEB6431}"/>
              </a:ext>
            </a:extLst>
          </p:cNvPr>
          <p:cNvGrpSpPr/>
          <p:nvPr userDrawn="1"/>
        </p:nvGrpSpPr>
        <p:grpSpPr>
          <a:xfrm>
            <a:off x="8011668" y="-920"/>
            <a:ext cx="4180332" cy="6859841"/>
            <a:chOff x="8011668" y="-920"/>
            <a:chExt cx="4180332" cy="6859841"/>
          </a:xfrm>
        </p:grpSpPr>
        <p:sp>
          <p:nvSpPr>
            <p:cNvPr id="4" name="Rectangle 3">
              <a:extLst>
                <a:ext uri="{FF2B5EF4-FFF2-40B4-BE49-F238E27FC236}">
                  <a16:creationId xmlns:a16="http://schemas.microsoft.com/office/drawing/2014/main" id="{21308D66-143B-A349-ACCD-3D00D906A092}"/>
                </a:ext>
              </a:extLst>
            </p:cNvPr>
            <p:cNvSpPr/>
            <p:nvPr userDrawn="1"/>
          </p:nvSpPr>
          <p:spPr>
            <a:xfrm>
              <a:off x="8506968" y="236"/>
              <a:ext cx="1280160" cy="685752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6" name="Rectangle 5">
              <a:extLst>
                <a:ext uri="{FF2B5EF4-FFF2-40B4-BE49-F238E27FC236}">
                  <a16:creationId xmlns:a16="http://schemas.microsoft.com/office/drawing/2014/main" id="{491A9D0B-FE28-9048-B13B-E76F407CA744}"/>
                </a:ext>
              </a:extLst>
            </p:cNvPr>
            <p:cNvSpPr/>
            <p:nvPr userDrawn="1"/>
          </p:nvSpPr>
          <p:spPr>
            <a:xfrm>
              <a:off x="9787128" y="-920"/>
              <a:ext cx="2404872" cy="68598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en-US" sz="1067" b="0" i="0" u="none" strike="noStrike" cap="none" spc="0" normalizeH="0" baseline="0" noProof="0">
                  <a:ln>
                    <a:noFill/>
                  </a:ln>
                  <a:solidFill>
                    <a:srgbClr val="FFFFFF"/>
                  </a:solidFill>
                  <a:effectLst/>
                  <a:uLnTx/>
                  <a:uFillTx/>
                  <a:latin typeface="Microsoft Sans Serif"/>
                </a:rPr>
                <a:t>2.63</a:t>
              </a:r>
            </a:p>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noProof="0">
                <a:ln>
                  <a:noFill/>
                </a:ln>
                <a:solidFill>
                  <a:srgbClr val="FFFFFF"/>
                </a:solidFill>
                <a:effectLst/>
                <a:uLnTx/>
                <a:uFillTx/>
                <a:latin typeface="Microsoft Sans Serif"/>
              </a:endParaRPr>
            </a:p>
          </p:txBody>
        </p:sp>
        <p:sp>
          <p:nvSpPr>
            <p:cNvPr id="22" name="Rectangle: Single Corner Rounded 6">
              <a:extLst>
                <a:ext uri="{FF2B5EF4-FFF2-40B4-BE49-F238E27FC236}">
                  <a16:creationId xmlns:a16="http://schemas.microsoft.com/office/drawing/2014/main" id="{D1973D7C-0652-4165-88A1-4FB9828F5615}"/>
                </a:ext>
              </a:extLst>
            </p:cNvPr>
            <p:cNvSpPr/>
            <p:nvPr userDrawn="1"/>
          </p:nvSpPr>
          <p:spPr bwMode="gray">
            <a:xfrm flipV="1">
              <a:off x="8011668" y="0"/>
              <a:ext cx="493776" cy="6858003"/>
            </a:xfrm>
            <a:prstGeom prst="round1Rect">
              <a:avLst>
                <a:gd name="adj" fmla="val 0"/>
              </a:avLst>
            </a:prstGeom>
            <a:gradFill flip="none" rotWithShape="1">
              <a:gsLst>
                <a:gs pos="0">
                  <a:schemeClr val="accent3"/>
                </a:gs>
                <a:gs pos="100000">
                  <a:schemeClr val="accent3">
                    <a:lumMod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23" name="Rectangle: Single Corner Rounded 6">
              <a:extLst>
                <a:ext uri="{FF2B5EF4-FFF2-40B4-BE49-F238E27FC236}">
                  <a16:creationId xmlns:a16="http://schemas.microsoft.com/office/drawing/2014/main" id="{59E261A4-BD2B-47CA-A4EB-774113F2B7FE}"/>
                </a:ext>
              </a:extLst>
            </p:cNvPr>
            <p:cNvSpPr/>
            <p:nvPr userDrawn="1"/>
          </p:nvSpPr>
          <p:spPr bwMode="gray">
            <a:xfrm rot="10800000" flipH="1" flipV="1">
              <a:off x="9293353" y="1"/>
              <a:ext cx="493775" cy="6857530"/>
            </a:xfrm>
            <a:prstGeom prst="round1Rect">
              <a:avLst>
                <a:gd name="adj" fmla="val 0"/>
              </a:avLst>
            </a:prstGeom>
            <a:gradFill flip="none" rotWithShape="1">
              <a:gsLst>
                <a:gs pos="100000">
                  <a:schemeClr val="accent3">
                    <a:lumMod val="50000"/>
                    <a:alpha val="65000"/>
                  </a:schemeClr>
                </a:gs>
                <a:gs pos="0">
                  <a:schemeClr val="accent3">
                    <a:lumMod val="60000"/>
                    <a:lumOff val="40000"/>
                    <a:alpha val="0"/>
                  </a:schemeClr>
                </a:gs>
                <a:gs pos="60000">
                  <a:schemeClr val="accent3">
                    <a:lumMod val="50000"/>
                    <a:alpha val="28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grpSp>
      <p:sp>
        <p:nvSpPr>
          <p:cNvPr id="11" name="Freeform 5">
            <a:extLst>
              <a:ext uri="{FF2B5EF4-FFF2-40B4-BE49-F238E27FC236}">
                <a16:creationId xmlns:a16="http://schemas.microsoft.com/office/drawing/2014/main" id="{181E4135-726A-4D1C-A91C-5C35847AF4F2}"/>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2" name="Title 2">
            <a:extLst>
              <a:ext uri="{FF2B5EF4-FFF2-40B4-BE49-F238E27FC236}">
                <a16:creationId xmlns:a16="http://schemas.microsoft.com/office/drawing/2014/main" id="{604BBF9E-6C60-435B-99A6-364C05DFE387}"/>
              </a:ext>
            </a:extLst>
          </p:cNvPr>
          <p:cNvSpPr>
            <a:spLocks noGrp="1"/>
          </p:cNvSpPr>
          <p:nvPr>
            <p:ph type="title"/>
          </p:nvPr>
        </p:nvSpPr>
        <p:spPr>
          <a:xfrm>
            <a:off x="475488" y="818952"/>
            <a:ext cx="6446012" cy="1110432"/>
          </a:xfrm>
        </p:spPr>
        <p:txBody>
          <a:bodyPr wrap="square">
            <a:spAutoFit/>
          </a:bodyPr>
          <a:lstStyle>
            <a:lvl1pP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3878949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 Midnight">
    <p:bg>
      <p:bgPr>
        <a:solidFill>
          <a:schemeClr val="tx2"/>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435813" y="2737543"/>
            <a:ext cx="5288307"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chemeClr val="accent6">
                    <a:lumMod val="50000"/>
                  </a:schemeClr>
                </a:solidFill>
                <a:effectLst>
                  <a:innerShdw blurRad="38100" dist="25400" dir="8100000">
                    <a:prstClr val="black">
                      <a:alpha val="50000"/>
                    </a:prstClr>
                  </a:innerShdw>
                </a:effectLst>
              </a:rPr>
              <a:t>Agenda</a:t>
            </a:r>
          </a:p>
        </p:txBody>
      </p:sp>
      <p:sp>
        <p:nvSpPr>
          <p:cNvPr id="8" name="Content Placeholder 19">
            <a:extLst>
              <a:ext uri="{FF2B5EF4-FFF2-40B4-BE49-F238E27FC236}">
                <a16:creationId xmlns:a16="http://schemas.microsoft.com/office/drawing/2014/main" id="{10968AA9-77DE-9242-845F-5A78D07B68BE}"/>
              </a:ext>
            </a:extLst>
          </p:cNvPr>
          <p:cNvSpPr>
            <a:spLocks noGrp="1"/>
          </p:cNvSpPr>
          <p:nvPr>
            <p:ph sz="quarter" idx="10"/>
          </p:nvPr>
        </p:nvSpPr>
        <p:spPr>
          <a:xfrm>
            <a:off x="777874" y="957452"/>
            <a:ext cx="9253538" cy="5319779"/>
          </a:xfrm>
          <a:prstGeom prst="rect">
            <a:avLst/>
          </a:prstGeom>
        </p:spPr>
        <p:txBody>
          <a:bodyPr>
            <a:normAutofit/>
          </a:bodyPr>
          <a:lstStyle>
            <a:lvl1pPr marL="914400" indent="-914400">
              <a:lnSpc>
                <a:spcPct val="90000"/>
              </a:lnSpc>
              <a:spcBef>
                <a:spcPts val="0"/>
              </a:spcBef>
              <a:spcAft>
                <a:spcPts val="900"/>
              </a:spcAft>
              <a:buClr>
                <a:schemeClr val="bg1"/>
              </a:buClr>
              <a:buFont typeface="+mj-lt"/>
              <a:buAutoNum type="arabicPeriod"/>
              <a:defRPr sz="5400">
                <a:solidFill>
                  <a:schemeClr val="bg1"/>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900" indent="-342900">
              <a:lnSpc>
                <a:spcPct val="107000"/>
              </a:lnSpc>
              <a:spcBef>
                <a:spcPts val="0"/>
              </a:spcBef>
              <a:spcAft>
                <a:spcPts val="1800"/>
              </a:spcAft>
              <a:buClr>
                <a:schemeClr val="bg1"/>
              </a:buClr>
              <a:buFont typeface="+mj-lt"/>
              <a:buAutoNum type="arabicPeriod"/>
              <a:defRPr sz="5400">
                <a:solidFill>
                  <a:schemeClr val="bg1"/>
                </a:solidFill>
              </a:defRPr>
            </a:lvl3pPr>
            <a:lvl4pPr marL="342900" indent="-342900">
              <a:lnSpc>
                <a:spcPct val="107000"/>
              </a:lnSpc>
              <a:spcBef>
                <a:spcPts val="0"/>
              </a:spcBef>
              <a:spcAft>
                <a:spcPts val="1800"/>
              </a:spcAft>
              <a:buClr>
                <a:schemeClr val="bg1"/>
              </a:buClr>
              <a:buFont typeface="+mj-lt"/>
              <a:buAutoNum type="arabicPeriod"/>
              <a:defRPr sz="5400">
                <a:solidFill>
                  <a:schemeClr val="bg1"/>
                </a:solidFill>
              </a:defRPr>
            </a:lvl4pPr>
            <a:lvl5pPr marL="342900" indent="-342900">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65934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Agenda Nickel">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844D2DF1-213C-E34C-914C-F604B1F3F8D8}"/>
              </a:ext>
            </a:extLst>
          </p:cNvPr>
          <p:cNvSpPr>
            <a:spLocks noGrp="1"/>
          </p:cNvSpPr>
          <p:nvPr userDrawn="1">
            <p:ph sz="quarter" idx="10"/>
          </p:nvPr>
        </p:nvSpPr>
        <p:spPr>
          <a:xfrm>
            <a:off x="530352" y="2368296"/>
            <a:ext cx="6391148" cy="4187952"/>
          </a:xfrm>
          <a:prstGeom prst="rect">
            <a:avLst/>
          </a:prstGeom>
        </p:spPr>
        <p:txBody>
          <a:bodyPr/>
          <a:lstStyle>
            <a:lvl1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1pPr>
            <a:lvl2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2pPr>
            <a:lvl3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3pPr>
            <a:lvl4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4pPr>
            <a:lvl5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1" name="Straight Connector 20">
            <a:extLst>
              <a:ext uri="{FF2B5EF4-FFF2-40B4-BE49-F238E27FC236}">
                <a16:creationId xmlns:a16="http://schemas.microsoft.com/office/drawing/2014/main" id="{31C2B1F2-008B-4DC9-9D3D-15CE505559FF}"/>
              </a:ext>
            </a:extLst>
          </p:cNvPr>
          <p:cNvCxnSpPr>
            <a:cxnSpLocks/>
          </p:cNvCxnSpPr>
          <p:nvPr userDrawn="1"/>
        </p:nvCxnSpPr>
        <p:spPr>
          <a:xfrm>
            <a:off x="501650" y="2171019"/>
            <a:ext cx="6419850" cy="0"/>
          </a:xfrm>
          <a:prstGeom prst="line">
            <a:avLst/>
          </a:prstGeom>
          <a:ln w="12700" cap="rnd">
            <a:solidFill>
              <a:schemeClr val="accent6">
                <a:alpha val="71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7D13CB09-3697-44F2-BBB1-3C97CEEB6431}"/>
              </a:ext>
            </a:extLst>
          </p:cNvPr>
          <p:cNvGrpSpPr/>
          <p:nvPr userDrawn="1"/>
        </p:nvGrpSpPr>
        <p:grpSpPr>
          <a:xfrm>
            <a:off x="8011668" y="-920"/>
            <a:ext cx="4180332" cy="6859841"/>
            <a:chOff x="8011668" y="-920"/>
            <a:chExt cx="4180332" cy="6859841"/>
          </a:xfrm>
        </p:grpSpPr>
        <p:sp>
          <p:nvSpPr>
            <p:cNvPr id="4" name="Rectangle 3">
              <a:extLst>
                <a:ext uri="{FF2B5EF4-FFF2-40B4-BE49-F238E27FC236}">
                  <a16:creationId xmlns:a16="http://schemas.microsoft.com/office/drawing/2014/main" id="{21308D66-143B-A349-ACCD-3D00D906A092}"/>
                </a:ext>
              </a:extLst>
            </p:cNvPr>
            <p:cNvSpPr/>
            <p:nvPr userDrawn="1"/>
          </p:nvSpPr>
          <p:spPr>
            <a:xfrm>
              <a:off x="8506968" y="236"/>
              <a:ext cx="1280160" cy="6857529"/>
            </a:xfrm>
            <a:prstGeom prst="rect">
              <a:avLst/>
            </a:prstGeom>
            <a:solidFill>
              <a:srgbClr val="F2F5F8"/>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350" kern="0" noProof="0">
                <a:solidFill>
                  <a:prstClr val="white"/>
                </a:solidFill>
              </a:endParaRPr>
            </a:p>
          </p:txBody>
        </p:sp>
        <p:sp>
          <p:nvSpPr>
            <p:cNvPr id="6" name="Rectangle 5">
              <a:extLst>
                <a:ext uri="{FF2B5EF4-FFF2-40B4-BE49-F238E27FC236}">
                  <a16:creationId xmlns:a16="http://schemas.microsoft.com/office/drawing/2014/main" id="{491A9D0B-FE28-9048-B13B-E76F407CA744}"/>
                </a:ext>
              </a:extLst>
            </p:cNvPr>
            <p:cNvSpPr/>
            <p:nvPr userDrawn="1"/>
          </p:nvSpPr>
          <p:spPr>
            <a:xfrm>
              <a:off x="9787128" y="-920"/>
              <a:ext cx="2404872" cy="68598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en-US" sz="1067" b="0" i="0" u="none" strike="noStrike" cap="none" spc="0" normalizeH="0" baseline="0" noProof="0">
                  <a:ln>
                    <a:noFill/>
                  </a:ln>
                  <a:solidFill>
                    <a:srgbClr val="FFFFFF"/>
                  </a:solidFill>
                  <a:effectLst/>
                  <a:uLnTx/>
                  <a:uFillTx/>
                  <a:latin typeface="Microsoft Sans Serif"/>
                </a:rPr>
                <a:t>2.63</a:t>
              </a:r>
            </a:p>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noProof="0">
                <a:ln>
                  <a:noFill/>
                </a:ln>
                <a:solidFill>
                  <a:srgbClr val="FFFFFF"/>
                </a:solidFill>
                <a:effectLst/>
                <a:uLnTx/>
                <a:uFillTx/>
                <a:latin typeface="Microsoft Sans Serif"/>
              </a:endParaRPr>
            </a:p>
          </p:txBody>
        </p:sp>
        <p:sp>
          <p:nvSpPr>
            <p:cNvPr id="22" name="Rectangle: Single Corner Rounded 6">
              <a:extLst>
                <a:ext uri="{FF2B5EF4-FFF2-40B4-BE49-F238E27FC236}">
                  <a16:creationId xmlns:a16="http://schemas.microsoft.com/office/drawing/2014/main" id="{D1973D7C-0652-4165-88A1-4FB9828F5615}"/>
                </a:ext>
              </a:extLst>
            </p:cNvPr>
            <p:cNvSpPr/>
            <p:nvPr userDrawn="1"/>
          </p:nvSpPr>
          <p:spPr bwMode="gray">
            <a:xfrm flipV="1">
              <a:off x="8011668" y="0"/>
              <a:ext cx="493776" cy="6858003"/>
            </a:xfrm>
            <a:prstGeom prst="round1Rect">
              <a:avLst>
                <a:gd name="adj" fmla="val 0"/>
              </a:avLst>
            </a:prstGeom>
            <a:gradFill flip="none" rotWithShape="1">
              <a:gsLst>
                <a:gs pos="25000">
                  <a:schemeClr val="accent6">
                    <a:lumMod val="40000"/>
                    <a:lumOff val="60000"/>
                    <a:alpha val="0"/>
                  </a:schemeClr>
                </a:gs>
                <a:gs pos="100000">
                  <a:schemeClr val="accent6">
                    <a:lumMod val="50000"/>
                    <a:alpha val="39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23" name="Rectangle: Single Corner Rounded 6">
              <a:extLst>
                <a:ext uri="{FF2B5EF4-FFF2-40B4-BE49-F238E27FC236}">
                  <a16:creationId xmlns:a16="http://schemas.microsoft.com/office/drawing/2014/main" id="{59E261A4-BD2B-47CA-A4EB-774113F2B7FE}"/>
                </a:ext>
              </a:extLst>
            </p:cNvPr>
            <p:cNvSpPr/>
            <p:nvPr userDrawn="1"/>
          </p:nvSpPr>
          <p:spPr bwMode="gray">
            <a:xfrm rot="10800000" flipH="1" flipV="1">
              <a:off x="9293353" y="1"/>
              <a:ext cx="493775" cy="6857530"/>
            </a:xfrm>
            <a:prstGeom prst="round1Rect">
              <a:avLst>
                <a:gd name="adj" fmla="val 0"/>
              </a:avLst>
            </a:prstGeom>
            <a:gradFill flip="none" rotWithShape="1">
              <a:gsLst>
                <a:gs pos="17000">
                  <a:schemeClr val="accent6">
                    <a:lumMod val="20000"/>
                    <a:lumOff val="80000"/>
                    <a:alpha val="0"/>
                  </a:schemeClr>
                </a:gs>
                <a:gs pos="100000">
                  <a:schemeClr val="accent6">
                    <a:lumMod val="50000"/>
                    <a:alpha val="3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350" b="1">
                <a:solidFill>
                  <a:prstClr val="white"/>
                </a:solidFill>
              </a:endParaRPr>
            </a:p>
          </p:txBody>
        </p:sp>
      </p:grpSp>
      <p:sp>
        <p:nvSpPr>
          <p:cNvPr id="11" name="Freeform 5">
            <a:extLst>
              <a:ext uri="{FF2B5EF4-FFF2-40B4-BE49-F238E27FC236}">
                <a16:creationId xmlns:a16="http://schemas.microsoft.com/office/drawing/2014/main" id="{F4F21B3B-8370-498E-B214-1B3799C368C6}"/>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2" name="Title 2">
            <a:extLst>
              <a:ext uri="{FF2B5EF4-FFF2-40B4-BE49-F238E27FC236}">
                <a16:creationId xmlns:a16="http://schemas.microsoft.com/office/drawing/2014/main" id="{FA103B49-D00E-4047-9857-4E00A4F054CB}"/>
              </a:ext>
            </a:extLst>
          </p:cNvPr>
          <p:cNvSpPr>
            <a:spLocks noGrp="1"/>
          </p:cNvSpPr>
          <p:nvPr>
            <p:ph type="title"/>
          </p:nvPr>
        </p:nvSpPr>
        <p:spPr>
          <a:xfrm>
            <a:off x="475488" y="818952"/>
            <a:ext cx="6446012" cy="1110432"/>
          </a:xfrm>
        </p:spPr>
        <p:txBody>
          <a:bodyPr wrap="square">
            <a:spAutoFit/>
          </a:bodyPr>
          <a:lstStyle>
            <a:lvl1pPr>
              <a:defRPr sz="4400"/>
            </a:lvl1pPr>
          </a:lstStyle>
          <a:p>
            <a:r>
              <a:rPr lang="en-US"/>
              <a:t>Click to edit Master title style</a:t>
            </a:r>
          </a:p>
        </p:txBody>
      </p:sp>
    </p:spTree>
    <p:extLst>
      <p:ext uri="{BB962C8B-B14F-4D97-AF65-F5344CB8AC3E}">
        <p14:creationId xmlns:p14="http://schemas.microsoft.com/office/powerpoint/2010/main" val="3865366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Agenda Gun Metal">
    <p:bg>
      <p:bgPr>
        <a:solidFill>
          <a:schemeClr val="accent5"/>
        </a:solidFill>
        <a:effectLst/>
      </p:bgPr>
    </p:bg>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844D2DF1-213C-E34C-914C-F604B1F3F8D8}"/>
              </a:ext>
            </a:extLst>
          </p:cNvPr>
          <p:cNvSpPr>
            <a:spLocks noGrp="1"/>
          </p:cNvSpPr>
          <p:nvPr userDrawn="1">
            <p:ph sz="quarter" idx="10"/>
          </p:nvPr>
        </p:nvSpPr>
        <p:spPr>
          <a:xfrm>
            <a:off x="530352" y="2368296"/>
            <a:ext cx="6391148" cy="4187952"/>
          </a:xfrm>
          <a:prstGeom prst="rect">
            <a:avLst/>
          </a:prstGeom>
        </p:spPr>
        <p:txBody>
          <a:bodyPr/>
          <a:lstStyle>
            <a:lvl1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bg1"/>
                </a:solidFill>
              </a:defRPr>
            </a:lvl1pPr>
            <a:lvl2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bg1"/>
                </a:solidFill>
              </a:defRPr>
            </a:lvl2pPr>
            <a:lvl3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bg1"/>
                </a:solidFill>
              </a:defRPr>
            </a:lvl3pPr>
            <a:lvl4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bg1"/>
                </a:solidFill>
              </a:defRPr>
            </a:lvl4pPr>
            <a:lvl5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1" name="Straight Connector 20">
            <a:extLst>
              <a:ext uri="{FF2B5EF4-FFF2-40B4-BE49-F238E27FC236}">
                <a16:creationId xmlns:a16="http://schemas.microsoft.com/office/drawing/2014/main" id="{31C2B1F2-008B-4DC9-9D3D-15CE505559FF}"/>
              </a:ext>
            </a:extLst>
          </p:cNvPr>
          <p:cNvCxnSpPr>
            <a:cxnSpLocks/>
          </p:cNvCxnSpPr>
          <p:nvPr userDrawn="1"/>
        </p:nvCxnSpPr>
        <p:spPr>
          <a:xfrm>
            <a:off x="501650" y="2171019"/>
            <a:ext cx="6419850" cy="0"/>
          </a:xfrm>
          <a:prstGeom prst="line">
            <a:avLst/>
          </a:prstGeom>
          <a:ln w="12700" cap="rnd">
            <a:solidFill>
              <a:schemeClr val="accent6">
                <a:alpha val="71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BCA85743-DB0F-45DD-9AFD-2C0317477EE5}"/>
              </a:ext>
            </a:extLst>
          </p:cNvPr>
          <p:cNvGrpSpPr/>
          <p:nvPr userDrawn="1"/>
        </p:nvGrpSpPr>
        <p:grpSpPr>
          <a:xfrm>
            <a:off x="8011668" y="-920"/>
            <a:ext cx="4180332" cy="6859841"/>
            <a:chOff x="8011668" y="-920"/>
            <a:chExt cx="4180332" cy="6859841"/>
          </a:xfrm>
        </p:grpSpPr>
        <p:sp>
          <p:nvSpPr>
            <p:cNvPr id="4" name="Rectangle 3">
              <a:extLst>
                <a:ext uri="{FF2B5EF4-FFF2-40B4-BE49-F238E27FC236}">
                  <a16:creationId xmlns:a16="http://schemas.microsoft.com/office/drawing/2014/main" id="{21308D66-143B-A349-ACCD-3D00D906A092}"/>
                </a:ext>
              </a:extLst>
            </p:cNvPr>
            <p:cNvSpPr/>
            <p:nvPr userDrawn="1"/>
          </p:nvSpPr>
          <p:spPr>
            <a:xfrm>
              <a:off x="8506968" y="236"/>
              <a:ext cx="1280160" cy="68575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6" name="Rectangle 5">
              <a:extLst>
                <a:ext uri="{FF2B5EF4-FFF2-40B4-BE49-F238E27FC236}">
                  <a16:creationId xmlns:a16="http://schemas.microsoft.com/office/drawing/2014/main" id="{491A9D0B-FE28-9048-B13B-E76F407CA744}"/>
                </a:ext>
              </a:extLst>
            </p:cNvPr>
            <p:cNvSpPr/>
            <p:nvPr/>
          </p:nvSpPr>
          <p:spPr>
            <a:xfrm>
              <a:off x="9787128" y="-920"/>
              <a:ext cx="2404872" cy="68598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noProof="0">
                <a:ln>
                  <a:noFill/>
                </a:ln>
                <a:solidFill>
                  <a:srgbClr val="FFFFFF"/>
                </a:solidFill>
                <a:effectLst/>
                <a:uLnTx/>
                <a:uFillTx/>
                <a:latin typeface="Microsoft Sans Serif"/>
              </a:endParaRPr>
            </a:p>
          </p:txBody>
        </p:sp>
        <p:sp>
          <p:nvSpPr>
            <p:cNvPr id="22" name="Rectangle: Single Corner Rounded 6">
              <a:extLst>
                <a:ext uri="{FF2B5EF4-FFF2-40B4-BE49-F238E27FC236}">
                  <a16:creationId xmlns:a16="http://schemas.microsoft.com/office/drawing/2014/main" id="{D1973D7C-0652-4165-88A1-4FB9828F5615}"/>
                </a:ext>
              </a:extLst>
            </p:cNvPr>
            <p:cNvSpPr/>
            <p:nvPr userDrawn="1"/>
          </p:nvSpPr>
          <p:spPr bwMode="gray">
            <a:xfrm flipV="1">
              <a:off x="8011668" y="0"/>
              <a:ext cx="493776" cy="6858003"/>
            </a:xfrm>
            <a:prstGeom prst="round1Rect">
              <a:avLst>
                <a:gd name="adj" fmla="val 0"/>
              </a:avLst>
            </a:prstGeom>
            <a:gradFill flip="none" rotWithShape="1">
              <a:gsLst>
                <a:gs pos="0">
                  <a:schemeClr val="accent5"/>
                </a:gs>
                <a:gs pos="100000">
                  <a:schemeClr val="accent5">
                    <a:lumMod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23" name="Rectangle: Single Corner Rounded 6">
              <a:extLst>
                <a:ext uri="{FF2B5EF4-FFF2-40B4-BE49-F238E27FC236}">
                  <a16:creationId xmlns:a16="http://schemas.microsoft.com/office/drawing/2014/main" id="{59E261A4-BD2B-47CA-A4EB-774113F2B7FE}"/>
                </a:ext>
              </a:extLst>
            </p:cNvPr>
            <p:cNvSpPr/>
            <p:nvPr userDrawn="1"/>
          </p:nvSpPr>
          <p:spPr bwMode="gray">
            <a:xfrm rot="10800000" flipH="1" flipV="1">
              <a:off x="9293353" y="1"/>
              <a:ext cx="493775" cy="6857530"/>
            </a:xfrm>
            <a:prstGeom prst="round1Rect">
              <a:avLst>
                <a:gd name="adj" fmla="val 0"/>
              </a:avLst>
            </a:prstGeom>
            <a:gradFill flip="none" rotWithShape="1">
              <a:gsLst>
                <a:gs pos="100000">
                  <a:schemeClr val="accent6">
                    <a:lumMod val="50000"/>
                    <a:alpha val="65000"/>
                  </a:schemeClr>
                </a:gs>
                <a:gs pos="0">
                  <a:schemeClr val="accent6">
                    <a:alpha val="0"/>
                  </a:schemeClr>
                </a:gs>
                <a:gs pos="64000">
                  <a:schemeClr val="accent6">
                    <a:lumMod val="50000"/>
                    <a:alpha val="35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grpSp>
      <p:sp>
        <p:nvSpPr>
          <p:cNvPr id="11" name="Freeform 5">
            <a:extLst>
              <a:ext uri="{FF2B5EF4-FFF2-40B4-BE49-F238E27FC236}">
                <a16:creationId xmlns:a16="http://schemas.microsoft.com/office/drawing/2014/main" id="{CE72B82E-6803-483D-87FB-DDB5CF32DB13}"/>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2" name="Title 2">
            <a:extLst>
              <a:ext uri="{FF2B5EF4-FFF2-40B4-BE49-F238E27FC236}">
                <a16:creationId xmlns:a16="http://schemas.microsoft.com/office/drawing/2014/main" id="{416F6E19-F6AD-4B7C-9B5E-C7F31E7AD626}"/>
              </a:ext>
            </a:extLst>
          </p:cNvPr>
          <p:cNvSpPr>
            <a:spLocks noGrp="1"/>
          </p:cNvSpPr>
          <p:nvPr>
            <p:ph type="title"/>
          </p:nvPr>
        </p:nvSpPr>
        <p:spPr>
          <a:xfrm>
            <a:off x="475488" y="818952"/>
            <a:ext cx="6446012" cy="1110432"/>
          </a:xfrm>
        </p:spPr>
        <p:txBody>
          <a:bodyPr wrap="square">
            <a:spAutoFit/>
          </a:bodyPr>
          <a:lstStyle>
            <a:lvl1pP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1584478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Agenda Midnight">
    <p:bg>
      <p:bgPr>
        <a:solidFill>
          <a:schemeClr val="tx2"/>
        </a:solidFill>
        <a:effectLst/>
      </p:bgPr>
    </p:bg>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844D2DF1-213C-E34C-914C-F604B1F3F8D8}"/>
              </a:ext>
            </a:extLst>
          </p:cNvPr>
          <p:cNvSpPr>
            <a:spLocks noGrp="1"/>
          </p:cNvSpPr>
          <p:nvPr userDrawn="1">
            <p:ph sz="quarter" idx="10"/>
          </p:nvPr>
        </p:nvSpPr>
        <p:spPr>
          <a:xfrm>
            <a:off x="530352" y="2368296"/>
            <a:ext cx="6391148" cy="4187952"/>
          </a:xfrm>
          <a:prstGeom prst="rect">
            <a:avLst/>
          </a:prstGeom>
        </p:spPr>
        <p:txBody>
          <a:bodyPr/>
          <a:lstStyle>
            <a:lvl1pPr marL="173736" indent="-173736">
              <a:lnSpc>
                <a:spcPct val="107000"/>
              </a:lnSpc>
              <a:spcBef>
                <a:spcPts val="0"/>
              </a:spcBef>
              <a:spcAft>
                <a:spcPts val="1800"/>
              </a:spcAft>
              <a:buClr>
                <a:schemeClr val="accent5"/>
              </a:buClr>
              <a:buFont typeface="Arial" panose="020B0604020202020204" pitchFamily="34" charset="0"/>
              <a:buChar char="•"/>
              <a:defRPr sz="1800">
                <a:solidFill>
                  <a:schemeClr val="bg1"/>
                </a:solidFill>
              </a:defRPr>
            </a:lvl1pPr>
            <a:lvl2pPr marL="173736" indent="-173736">
              <a:lnSpc>
                <a:spcPct val="107000"/>
              </a:lnSpc>
              <a:spcBef>
                <a:spcPts val="0"/>
              </a:spcBef>
              <a:spcAft>
                <a:spcPts val="1800"/>
              </a:spcAft>
              <a:buClr>
                <a:schemeClr val="accent5"/>
              </a:buClr>
              <a:buFont typeface="Arial" panose="020B0604020202020204" pitchFamily="34" charset="0"/>
              <a:buChar char="•"/>
              <a:defRPr sz="1800">
                <a:solidFill>
                  <a:schemeClr val="bg1"/>
                </a:solidFill>
              </a:defRPr>
            </a:lvl2pPr>
            <a:lvl3pPr marL="173736" indent="-173736">
              <a:lnSpc>
                <a:spcPct val="107000"/>
              </a:lnSpc>
              <a:spcBef>
                <a:spcPts val="0"/>
              </a:spcBef>
              <a:spcAft>
                <a:spcPts val="1800"/>
              </a:spcAft>
              <a:buClr>
                <a:schemeClr val="accent5"/>
              </a:buClr>
              <a:buFont typeface="Arial" panose="020B0604020202020204" pitchFamily="34" charset="0"/>
              <a:buChar char="•"/>
              <a:defRPr sz="1800">
                <a:solidFill>
                  <a:schemeClr val="bg1"/>
                </a:solidFill>
              </a:defRPr>
            </a:lvl3pPr>
            <a:lvl4pPr marL="173736" indent="-173736">
              <a:lnSpc>
                <a:spcPct val="107000"/>
              </a:lnSpc>
              <a:spcBef>
                <a:spcPts val="0"/>
              </a:spcBef>
              <a:spcAft>
                <a:spcPts val="1800"/>
              </a:spcAft>
              <a:buClr>
                <a:schemeClr val="accent5"/>
              </a:buClr>
              <a:buFont typeface="Arial" panose="020B0604020202020204" pitchFamily="34" charset="0"/>
              <a:buChar char="•"/>
              <a:defRPr sz="1800">
                <a:solidFill>
                  <a:schemeClr val="bg1"/>
                </a:solidFill>
              </a:defRPr>
            </a:lvl4pPr>
            <a:lvl5pPr marL="173736" indent="-173736">
              <a:lnSpc>
                <a:spcPct val="107000"/>
              </a:lnSpc>
              <a:spcBef>
                <a:spcPts val="0"/>
              </a:spcBef>
              <a:spcAft>
                <a:spcPts val="1800"/>
              </a:spcAft>
              <a:buClr>
                <a:schemeClr val="accent5"/>
              </a:buClr>
              <a:buFont typeface="Arial" panose="020B0604020202020204" pitchFamily="34" charset="0"/>
              <a:buChar cha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1" name="Straight Connector 20">
            <a:extLst>
              <a:ext uri="{FF2B5EF4-FFF2-40B4-BE49-F238E27FC236}">
                <a16:creationId xmlns:a16="http://schemas.microsoft.com/office/drawing/2014/main" id="{31C2B1F2-008B-4DC9-9D3D-15CE505559FF}"/>
              </a:ext>
            </a:extLst>
          </p:cNvPr>
          <p:cNvCxnSpPr>
            <a:cxnSpLocks/>
          </p:cNvCxnSpPr>
          <p:nvPr userDrawn="1"/>
        </p:nvCxnSpPr>
        <p:spPr>
          <a:xfrm>
            <a:off x="501650" y="2171019"/>
            <a:ext cx="6419850" cy="0"/>
          </a:xfrm>
          <a:prstGeom prst="line">
            <a:avLst/>
          </a:prstGeom>
          <a:ln w="12700" cap="rnd">
            <a:solidFill>
              <a:schemeClr val="accent5">
                <a:alpha val="71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F787CA06-18E6-405B-AB57-846AB5708B52}"/>
              </a:ext>
            </a:extLst>
          </p:cNvPr>
          <p:cNvGrpSpPr/>
          <p:nvPr userDrawn="1"/>
        </p:nvGrpSpPr>
        <p:grpSpPr>
          <a:xfrm>
            <a:off x="8011668" y="-920"/>
            <a:ext cx="4180332" cy="6859841"/>
            <a:chOff x="8011668" y="-920"/>
            <a:chExt cx="4180332" cy="6859841"/>
          </a:xfrm>
        </p:grpSpPr>
        <p:sp>
          <p:nvSpPr>
            <p:cNvPr id="4" name="Rectangle 3">
              <a:extLst>
                <a:ext uri="{FF2B5EF4-FFF2-40B4-BE49-F238E27FC236}">
                  <a16:creationId xmlns:a16="http://schemas.microsoft.com/office/drawing/2014/main" id="{21308D66-143B-A349-ACCD-3D00D906A092}"/>
                </a:ext>
              </a:extLst>
            </p:cNvPr>
            <p:cNvSpPr/>
            <p:nvPr userDrawn="1"/>
          </p:nvSpPr>
          <p:spPr>
            <a:xfrm>
              <a:off x="8506968" y="236"/>
              <a:ext cx="1280160" cy="685752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6" name="Rectangle 5">
              <a:extLst>
                <a:ext uri="{FF2B5EF4-FFF2-40B4-BE49-F238E27FC236}">
                  <a16:creationId xmlns:a16="http://schemas.microsoft.com/office/drawing/2014/main" id="{491A9D0B-FE28-9048-B13B-E76F407CA744}"/>
                </a:ext>
              </a:extLst>
            </p:cNvPr>
            <p:cNvSpPr/>
            <p:nvPr/>
          </p:nvSpPr>
          <p:spPr>
            <a:xfrm>
              <a:off x="9787128" y="-920"/>
              <a:ext cx="2404872" cy="68598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noProof="0">
                <a:ln>
                  <a:noFill/>
                </a:ln>
                <a:solidFill>
                  <a:srgbClr val="FFFFFF"/>
                </a:solidFill>
                <a:effectLst/>
                <a:uLnTx/>
                <a:uFillTx/>
                <a:latin typeface="Microsoft Sans Serif"/>
              </a:endParaRPr>
            </a:p>
          </p:txBody>
        </p:sp>
        <p:sp>
          <p:nvSpPr>
            <p:cNvPr id="22" name="Rectangle: Single Corner Rounded 6">
              <a:extLst>
                <a:ext uri="{FF2B5EF4-FFF2-40B4-BE49-F238E27FC236}">
                  <a16:creationId xmlns:a16="http://schemas.microsoft.com/office/drawing/2014/main" id="{D1973D7C-0652-4165-88A1-4FB9828F5615}"/>
                </a:ext>
              </a:extLst>
            </p:cNvPr>
            <p:cNvSpPr/>
            <p:nvPr userDrawn="1"/>
          </p:nvSpPr>
          <p:spPr bwMode="gray">
            <a:xfrm flipV="1">
              <a:off x="8011668" y="0"/>
              <a:ext cx="493776" cy="6858003"/>
            </a:xfrm>
            <a:prstGeom prst="round1Rect">
              <a:avLst>
                <a:gd name="adj" fmla="val 0"/>
              </a:avLst>
            </a:prstGeom>
            <a:gradFill flip="none" rotWithShape="1">
              <a:gsLst>
                <a:gs pos="0">
                  <a:schemeClr val="tx2"/>
                </a:gs>
                <a:gs pos="100000">
                  <a:srgbClr val="06101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23" name="Rectangle: Single Corner Rounded 6">
              <a:extLst>
                <a:ext uri="{FF2B5EF4-FFF2-40B4-BE49-F238E27FC236}">
                  <a16:creationId xmlns:a16="http://schemas.microsoft.com/office/drawing/2014/main" id="{59E261A4-BD2B-47CA-A4EB-774113F2B7FE}"/>
                </a:ext>
              </a:extLst>
            </p:cNvPr>
            <p:cNvSpPr/>
            <p:nvPr userDrawn="1"/>
          </p:nvSpPr>
          <p:spPr bwMode="gray">
            <a:xfrm rot="10800000" flipH="1" flipV="1">
              <a:off x="9293353" y="1"/>
              <a:ext cx="493775" cy="6857530"/>
            </a:xfrm>
            <a:prstGeom prst="round1Rect">
              <a:avLst>
                <a:gd name="adj" fmla="val 0"/>
              </a:avLst>
            </a:prstGeom>
            <a:gradFill flip="none" rotWithShape="1">
              <a:gsLst>
                <a:gs pos="0">
                  <a:schemeClr val="accent5"/>
                </a:gs>
                <a:gs pos="100000">
                  <a:schemeClr val="accent5">
                    <a:lumMod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grpSp>
      <p:sp>
        <p:nvSpPr>
          <p:cNvPr id="11" name="Freeform 5">
            <a:extLst>
              <a:ext uri="{FF2B5EF4-FFF2-40B4-BE49-F238E27FC236}">
                <a16:creationId xmlns:a16="http://schemas.microsoft.com/office/drawing/2014/main" id="{E0A1C191-D6B1-443E-80C5-308BFEE70BCD}"/>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2" name="Title 2">
            <a:extLst>
              <a:ext uri="{FF2B5EF4-FFF2-40B4-BE49-F238E27FC236}">
                <a16:creationId xmlns:a16="http://schemas.microsoft.com/office/drawing/2014/main" id="{31691490-7DFB-4251-8E05-5909F3498C2C}"/>
              </a:ext>
            </a:extLst>
          </p:cNvPr>
          <p:cNvSpPr>
            <a:spLocks noGrp="1"/>
          </p:cNvSpPr>
          <p:nvPr>
            <p:ph type="title"/>
          </p:nvPr>
        </p:nvSpPr>
        <p:spPr>
          <a:xfrm>
            <a:off x="475488" y="818952"/>
            <a:ext cx="6446012" cy="1110432"/>
          </a:xfrm>
        </p:spPr>
        <p:txBody>
          <a:bodyPr wrap="square">
            <a:spAutoFit/>
          </a:bodyPr>
          <a:lstStyle>
            <a:lvl1pP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2189586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Agenda 2 Light Blue">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71B3CBAA-80EF-5E47-BC6B-9DE61D18790F}"/>
              </a:ext>
            </a:extLst>
          </p:cNvPr>
          <p:cNvSpPr>
            <a:spLocks noGrp="1"/>
          </p:cNvSpPr>
          <p:nvPr userDrawn="1">
            <p:ph sz="quarter" idx="10"/>
          </p:nvPr>
        </p:nvSpPr>
        <p:spPr>
          <a:xfrm>
            <a:off x="3721607" y="2368296"/>
            <a:ext cx="6051401" cy="4187952"/>
          </a:xfrm>
          <a:prstGeom prst="rect">
            <a:avLst/>
          </a:prstGeom>
        </p:spPr>
        <p:txBody>
          <a:bodyPr/>
          <a:lstStyle>
            <a:lvl1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tx1"/>
                </a:solidFill>
              </a:defRPr>
            </a:lvl1pPr>
            <a:lvl2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tx1"/>
                </a:solidFill>
              </a:defRPr>
            </a:lvl2pPr>
            <a:lvl3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tx1"/>
                </a:solidFill>
              </a:defRPr>
            </a:lvl3pPr>
            <a:lvl4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tx1"/>
                </a:solidFill>
              </a:defRPr>
            </a:lvl4pPr>
            <a:lvl5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61DED592-645B-4F8C-8D0E-7555AF78647A}"/>
              </a:ext>
            </a:extLst>
          </p:cNvPr>
          <p:cNvCxnSpPr>
            <a:cxnSpLocks/>
          </p:cNvCxnSpPr>
          <p:nvPr userDrawn="1"/>
        </p:nvCxnSpPr>
        <p:spPr>
          <a:xfrm>
            <a:off x="3721607" y="2171019"/>
            <a:ext cx="6051402" cy="0"/>
          </a:xfrm>
          <a:prstGeom prst="line">
            <a:avLst/>
          </a:prstGeom>
          <a:ln w="12700" cap="rnd">
            <a:solidFill>
              <a:schemeClr val="accent6">
                <a:lumMod val="60000"/>
                <a:lumOff val="40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2FEBB2B0-2FE9-4547-B236-AFFD265B9D1B}"/>
              </a:ext>
            </a:extLst>
          </p:cNvPr>
          <p:cNvGrpSpPr/>
          <p:nvPr userDrawn="1"/>
        </p:nvGrpSpPr>
        <p:grpSpPr>
          <a:xfrm>
            <a:off x="1" y="-920"/>
            <a:ext cx="3114500" cy="6859841"/>
            <a:chOff x="1" y="-920"/>
            <a:chExt cx="3114500" cy="6859841"/>
          </a:xfrm>
        </p:grpSpPr>
        <p:sp>
          <p:nvSpPr>
            <p:cNvPr id="5" name="Rectangle 4">
              <a:extLst>
                <a:ext uri="{FF2B5EF4-FFF2-40B4-BE49-F238E27FC236}">
                  <a16:creationId xmlns:a16="http://schemas.microsoft.com/office/drawing/2014/main" id="{E260F5EA-2531-104C-BDA5-6976E59EAEBC}"/>
                </a:ext>
              </a:extLst>
            </p:cNvPr>
            <p:cNvSpPr/>
            <p:nvPr/>
          </p:nvSpPr>
          <p:spPr>
            <a:xfrm>
              <a:off x="1805663" y="471"/>
              <a:ext cx="1308838" cy="685752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4" name="Rectangle 3">
              <a:extLst>
                <a:ext uri="{FF2B5EF4-FFF2-40B4-BE49-F238E27FC236}">
                  <a16:creationId xmlns:a16="http://schemas.microsoft.com/office/drawing/2014/main" id="{7B1049BD-3954-CA4D-8094-F10C1A4300C1}"/>
                </a:ext>
              </a:extLst>
            </p:cNvPr>
            <p:cNvSpPr/>
            <p:nvPr userDrawn="1"/>
          </p:nvSpPr>
          <p:spPr>
            <a:xfrm>
              <a:off x="1" y="-920"/>
              <a:ext cx="1805661" cy="6859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13" name="Rectangle: Single Corner Rounded 6">
              <a:extLst>
                <a:ext uri="{FF2B5EF4-FFF2-40B4-BE49-F238E27FC236}">
                  <a16:creationId xmlns:a16="http://schemas.microsoft.com/office/drawing/2014/main" id="{054816C9-AC82-418D-A618-510763EF4E47}"/>
                </a:ext>
              </a:extLst>
            </p:cNvPr>
            <p:cNvSpPr/>
            <p:nvPr userDrawn="1"/>
          </p:nvSpPr>
          <p:spPr bwMode="gray">
            <a:xfrm flipV="1">
              <a:off x="1311886" y="918"/>
              <a:ext cx="493776" cy="6858003"/>
            </a:xfrm>
            <a:prstGeom prst="round1Rect">
              <a:avLst>
                <a:gd name="adj" fmla="val 0"/>
              </a:avLst>
            </a:prstGeom>
            <a:gradFill flip="none" rotWithShape="1">
              <a:gsLst>
                <a:gs pos="75000">
                  <a:srgbClr val="6383DE"/>
                </a:gs>
                <a:gs pos="100000">
                  <a:srgbClr val="3F59AD">
                    <a:lumMod val="90000"/>
                    <a:lumOff val="10000"/>
                  </a:srgbClr>
                </a:gs>
                <a:gs pos="0">
                  <a:schemeClr val="accent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14" name="Rectangle: Single Corner Rounded 6">
              <a:extLst>
                <a:ext uri="{FF2B5EF4-FFF2-40B4-BE49-F238E27FC236}">
                  <a16:creationId xmlns:a16="http://schemas.microsoft.com/office/drawing/2014/main" id="{4CCFDB0A-8A2B-4779-A51E-2B0AD18672E0}"/>
                </a:ext>
              </a:extLst>
            </p:cNvPr>
            <p:cNvSpPr/>
            <p:nvPr userDrawn="1"/>
          </p:nvSpPr>
          <p:spPr bwMode="gray">
            <a:xfrm rot="10800000" flipH="1" flipV="1">
              <a:off x="2620725" y="470"/>
              <a:ext cx="493775" cy="6857530"/>
            </a:xfrm>
            <a:prstGeom prst="round1Rect">
              <a:avLst>
                <a:gd name="adj" fmla="val 0"/>
              </a:avLst>
            </a:prstGeom>
            <a:gradFill flip="none" rotWithShape="1">
              <a:gsLst>
                <a:gs pos="100000">
                  <a:schemeClr val="accent1">
                    <a:lumMod val="75000"/>
                    <a:alpha val="50000"/>
                  </a:schemeClr>
                </a:gs>
                <a:gs pos="0">
                  <a:srgbClr val="B0C6FF">
                    <a:alpha val="0"/>
                  </a:srgb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grpSp>
      <p:sp>
        <p:nvSpPr>
          <p:cNvPr id="18" name="Title 2">
            <a:extLst>
              <a:ext uri="{FF2B5EF4-FFF2-40B4-BE49-F238E27FC236}">
                <a16:creationId xmlns:a16="http://schemas.microsoft.com/office/drawing/2014/main" id="{B301E4DD-7EE3-47B4-881B-9E5B641D6B68}"/>
              </a:ext>
            </a:extLst>
          </p:cNvPr>
          <p:cNvSpPr>
            <a:spLocks noGrp="1"/>
          </p:cNvSpPr>
          <p:nvPr>
            <p:ph type="title"/>
          </p:nvPr>
        </p:nvSpPr>
        <p:spPr>
          <a:xfrm>
            <a:off x="3694176" y="818952"/>
            <a:ext cx="6078832" cy="1110432"/>
          </a:xfrm>
        </p:spPr>
        <p:txBody>
          <a:bodyPr wrap="square">
            <a:spAutoFit/>
          </a:bodyPr>
          <a:lstStyle>
            <a:lvl1pPr>
              <a:defRPr sz="4400"/>
            </a:lvl1pPr>
          </a:lstStyle>
          <a:p>
            <a:r>
              <a:rPr lang="en-US"/>
              <a:t>Click to edit Master title style</a:t>
            </a:r>
          </a:p>
        </p:txBody>
      </p:sp>
    </p:spTree>
    <p:extLst>
      <p:ext uri="{BB962C8B-B14F-4D97-AF65-F5344CB8AC3E}">
        <p14:creationId xmlns:p14="http://schemas.microsoft.com/office/powerpoint/2010/main" val="48348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Agenda 2 Teal">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71B3CBAA-80EF-5E47-BC6B-9DE61D18790F}"/>
              </a:ext>
            </a:extLst>
          </p:cNvPr>
          <p:cNvSpPr>
            <a:spLocks noGrp="1"/>
          </p:cNvSpPr>
          <p:nvPr userDrawn="1">
            <p:ph sz="quarter" idx="10"/>
          </p:nvPr>
        </p:nvSpPr>
        <p:spPr>
          <a:xfrm>
            <a:off x="3721607" y="2368296"/>
            <a:ext cx="6051401" cy="4187952"/>
          </a:xfrm>
          <a:prstGeom prst="rect">
            <a:avLst/>
          </a:prstGeom>
        </p:spPr>
        <p:txBody>
          <a:bodyPr/>
          <a:lstStyle>
            <a:lvl1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tx1"/>
                </a:solidFill>
              </a:defRPr>
            </a:lvl1pPr>
            <a:lvl2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tx1"/>
                </a:solidFill>
              </a:defRPr>
            </a:lvl2pPr>
            <a:lvl3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tx1"/>
                </a:solidFill>
              </a:defRPr>
            </a:lvl3pPr>
            <a:lvl4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tx1"/>
                </a:solidFill>
              </a:defRPr>
            </a:lvl4pPr>
            <a:lvl5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61DED592-645B-4F8C-8D0E-7555AF78647A}"/>
              </a:ext>
            </a:extLst>
          </p:cNvPr>
          <p:cNvCxnSpPr>
            <a:cxnSpLocks/>
          </p:cNvCxnSpPr>
          <p:nvPr userDrawn="1"/>
        </p:nvCxnSpPr>
        <p:spPr>
          <a:xfrm>
            <a:off x="3721607" y="2171019"/>
            <a:ext cx="6051402" cy="0"/>
          </a:xfrm>
          <a:prstGeom prst="line">
            <a:avLst/>
          </a:prstGeom>
          <a:ln w="12700" cap="rnd">
            <a:solidFill>
              <a:schemeClr val="accent6">
                <a:lumMod val="60000"/>
                <a:lumOff val="40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459F1BC3-A25A-4F2F-AE6A-66E3CDF9CA87}"/>
              </a:ext>
            </a:extLst>
          </p:cNvPr>
          <p:cNvGrpSpPr/>
          <p:nvPr userDrawn="1"/>
        </p:nvGrpSpPr>
        <p:grpSpPr>
          <a:xfrm>
            <a:off x="1" y="-920"/>
            <a:ext cx="3114500" cy="6859841"/>
            <a:chOff x="1" y="-920"/>
            <a:chExt cx="3114500" cy="6859841"/>
          </a:xfrm>
        </p:grpSpPr>
        <p:sp>
          <p:nvSpPr>
            <p:cNvPr id="18" name="Rectangle 17">
              <a:extLst>
                <a:ext uri="{FF2B5EF4-FFF2-40B4-BE49-F238E27FC236}">
                  <a16:creationId xmlns:a16="http://schemas.microsoft.com/office/drawing/2014/main" id="{B8BB2C26-9627-4325-A099-547E93EEF246}"/>
                </a:ext>
              </a:extLst>
            </p:cNvPr>
            <p:cNvSpPr/>
            <p:nvPr/>
          </p:nvSpPr>
          <p:spPr>
            <a:xfrm>
              <a:off x="1805663" y="471"/>
              <a:ext cx="1308838" cy="685752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noProof="0">
                <a:ln>
                  <a:noFill/>
                </a:ln>
                <a:solidFill>
                  <a:srgbClr val="FFFFFF"/>
                </a:solidFill>
                <a:effectLst/>
                <a:uLnTx/>
                <a:uFillTx/>
                <a:latin typeface="Microsoft Sans Serif"/>
              </a:endParaRPr>
            </a:p>
          </p:txBody>
        </p:sp>
        <p:sp>
          <p:nvSpPr>
            <p:cNvPr id="20" name="Rectangle 19">
              <a:extLst>
                <a:ext uri="{FF2B5EF4-FFF2-40B4-BE49-F238E27FC236}">
                  <a16:creationId xmlns:a16="http://schemas.microsoft.com/office/drawing/2014/main" id="{7F4BE5D2-332D-407F-8716-B028E9A35910}"/>
                </a:ext>
              </a:extLst>
            </p:cNvPr>
            <p:cNvSpPr/>
            <p:nvPr userDrawn="1"/>
          </p:nvSpPr>
          <p:spPr>
            <a:xfrm>
              <a:off x="1" y="-920"/>
              <a:ext cx="1805661" cy="685984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noProof="0">
                <a:ln>
                  <a:noFill/>
                </a:ln>
                <a:solidFill>
                  <a:srgbClr val="FFFFFF"/>
                </a:solidFill>
                <a:effectLst/>
                <a:uLnTx/>
                <a:uFillTx/>
                <a:latin typeface="Microsoft Sans Serif"/>
              </a:endParaRPr>
            </a:p>
          </p:txBody>
        </p:sp>
        <p:sp>
          <p:nvSpPr>
            <p:cNvPr id="21" name="Rectangle: Single Corner Rounded 6">
              <a:extLst>
                <a:ext uri="{FF2B5EF4-FFF2-40B4-BE49-F238E27FC236}">
                  <a16:creationId xmlns:a16="http://schemas.microsoft.com/office/drawing/2014/main" id="{A47A36E7-7621-4007-95B2-6753845C113F}"/>
                </a:ext>
              </a:extLst>
            </p:cNvPr>
            <p:cNvSpPr/>
            <p:nvPr userDrawn="1"/>
          </p:nvSpPr>
          <p:spPr bwMode="gray">
            <a:xfrm flipV="1">
              <a:off x="1311886" y="918"/>
              <a:ext cx="493776" cy="6858003"/>
            </a:xfrm>
            <a:prstGeom prst="round1Rect">
              <a:avLst>
                <a:gd name="adj" fmla="val 0"/>
              </a:avLst>
            </a:prstGeom>
            <a:gradFill flip="none" rotWithShape="1">
              <a:gsLst>
                <a:gs pos="0">
                  <a:schemeClr val="accent3"/>
                </a:gs>
                <a:gs pos="100000">
                  <a:schemeClr val="accent3">
                    <a:lumMod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22" name="Rectangle: Single Corner Rounded 6">
              <a:extLst>
                <a:ext uri="{FF2B5EF4-FFF2-40B4-BE49-F238E27FC236}">
                  <a16:creationId xmlns:a16="http://schemas.microsoft.com/office/drawing/2014/main" id="{210E8B6E-2DF4-426B-95F7-731B5512AB91}"/>
                </a:ext>
              </a:extLst>
            </p:cNvPr>
            <p:cNvSpPr/>
            <p:nvPr userDrawn="1"/>
          </p:nvSpPr>
          <p:spPr bwMode="gray">
            <a:xfrm rot="10800000" flipH="1" flipV="1">
              <a:off x="2620725" y="470"/>
              <a:ext cx="493775" cy="6857530"/>
            </a:xfrm>
            <a:prstGeom prst="round1Rect">
              <a:avLst>
                <a:gd name="adj" fmla="val 0"/>
              </a:avLst>
            </a:prstGeom>
            <a:gradFill flip="none" rotWithShape="1">
              <a:gsLst>
                <a:gs pos="100000">
                  <a:schemeClr val="accent3">
                    <a:lumMod val="50000"/>
                    <a:alpha val="65000"/>
                  </a:schemeClr>
                </a:gs>
                <a:gs pos="0">
                  <a:schemeClr val="accent3">
                    <a:lumMod val="60000"/>
                    <a:lumOff val="40000"/>
                    <a:alpha val="0"/>
                  </a:schemeClr>
                </a:gs>
                <a:gs pos="60000">
                  <a:schemeClr val="accent3">
                    <a:lumMod val="50000"/>
                    <a:alpha val="28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grpSp>
      <p:sp>
        <p:nvSpPr>
          <p:cNvPr id="11" name="Title 2">
            <a:extLst>
              <a:ext uri="{FF2B5EF4-FFF2-40B4-BE49-F238E27FC236}">
                <a16:creationId xmlns:a16="http://schemas.microsoft.com/office/drawing/2014/main" id="{5414775D-E921-40D5-BD78-EE64D6236896}"/>
              </a:ext>
            </a:extLst>
          </p:cNvPr>
          <p:cNvSpPr>
            <a:spLocks noGrp="1"/>
          </p:cNvSpPr>
          <p:nvPr>
            <p:ph type="title"/>
          </p:nvPr>
        </p:nvSpPr>
        <p:spPr>
          <a:xfrm>
            <a:off x="3694176" y="818952"/>
            <a:ext cx="6078832" cy="1110432"/>
          </a:xfrm>
        </p:spPr>
        <p:txBody>
          <a:bodyPr wrap="square">
            <a:spAutoFit/>
          </a:bodyPr>
          <a:lstStyle>
            <a:lvl1pPr>
              <a:defRPr sz="4400"/>
            </a:lvl1pPr>
          </a:lstStyle>
          <a:p>
            <a:r>
              <a:rPr lang="en-US"/>
              <a:t>Click to edit Master title style</a:t>
            </a:r>
          </a:p>
        </p:txBody>
      </p:sp>
    </p:spTree>
    <p:extLst>
      <p:ext uri="{BB962C8B-B14F-4D97-AF65-F5344CB8AC3E}">
        <p14:creationId xmlns:p14="http://schemas.microsoft.com/office/powerpoint/2010/main" val="2821193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Agenda 2 Nickel">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71B3CBAA-80EF-5E47-BC6B-9DE61D18790F}"/>
              </a:ext>
            </a:extLst>
          </p:cNvPr>
          <p:cNvSpPr>
            <a:spLocks noGrp="1"/>
          </p:cNvSpPr>
          <p:nvPr userDrawn="1">
            <p:ph sz="quarter" idx="10"/>
          </p:nvPr>
        </p:nvSpPr>
        <p:spPr>
          <a:xfrm>
            <a:off x="3721607" y="2368296"/>
            <a:ext cx="6051401" cy="4187952"/>
          </a:xfrm>
          <a:prstGeom prst="rect">
            <a:avLst/>
          </a:prstGeom>
        </p:spPr>
        <p:txBody>
          <a:bodyPr/>
          <a:lstStyle>
            <a:lvl1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1pPr>
            <a:lvl2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2pPr>
            <a:lvl3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3pPr>
            <a:lvl4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4pPr>
            <a:lvl5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61DED592-645B-4F8C-8D0E-7555AF78647A}"/>
              </a:ext>
            </a:extLst>
          </p:cNvPr>
          <p:cNvCxnSpPr>
            <a:cxnSpLocks/>
          </p:cNvCxnSpPr>
          <p:nvPr userDrawn="1"/>
        </p:nvCxnSpPr>
        <p:spPr>
          <a:xfrm>
            <a:off x="3721607" y="2171019"/>
            <a:ext cx="6051402" cy="0"/>
          </a:xfrm>
          <a:prstGeom prst="line">
            <a:avLst/>
          </a:prstGeom>
          <a:ln w="12700" cap="rnd">
            <a:solidFill>
              <a:schemeClr val="accent6">
                <a:lumMod val="60000"/>
                <a:lumOff val="40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459F1BC3-A25A-4F2F-AE6A-66E3CDF9CA87}"/>
              </a:ext>
            </a:extLst>
          </p:cNvPr>
          <p:cNvGrpSpPr/>
          <p:nvPr userDrawn="1"/>
        </p:nvGrpSpPr>
        <p:grpSpPr>
          <a:xfrm>
            <a:off x="1" y="-920"/>
            <a:ext cx="3114500" cy="6859841"/>
            <a:chOff x="1" y="-920"/>
            <a:chExt cx="3114500" cy="6859841"/>
          </a:xfrm>
        </p:grpSpPr>
        <p:sp>
          <p:nvSpPr>
            <p:cNvPr id="18" name="Rectangle 17">
              <a:extLst>
                <a:ext uri="{FF2B5EF4-FFF2-40B4-BE49-F238E27FC236}">
                  <a16:creationId xmlns:a16="http://schemas.microsoft.com/office/drawing/2014/main" id="{B8BB2C26-9627-4325-A099-547E93EEF246}"/>
                </a:ext>
              </a:extLst>
            </p:cNvPr>
            <p:cNvSpPr/>
            <p:nvPr/>
          </p:nvSpPr>
          <p:spPr>
            <a:xfrm>
              <a:off x="1805663" y="471"/>
              <a:ext cx="1308838" cy="6857529"/>
            </a:xfrm>
            <a:prstGeom prst="rect">
              <a:avLst/>
            </a:prstGeom>
            <a:solidFill>
              <a:srgbClr val="F2F5F8"/>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350" kern="0" noProof="0">
                <a:solidFill>
                  <a:prstClr val="white"/>
                </a:solidFill>
              </a:endParaRPr>
            </a:p>
          </p:txBody>
        </p:sp>
        <p:sp>
          <p:nvSpPr>
            <p:cNvPr id="20" name="Rectangle 19">
              <a:extLst>
                <a:ext uri="{FF2B5EF4-FFF2-40B4-BE49-F238E27FC236}">
                  <a16:creationId xmlns:a16="http://schemas.microsoft.com/office/drawing/2014/main" id="{7F4BE5D2-332D-407F-8716-B028E9A35910}"/>
                </a:ext>
              </a:extLst>
            </p:cNvPr>
            <p:cNvSpPr/>
            <p:nvPr userDrawn="1"/>
          </p:nvSpPr>
          <p:spPr>
            <a:xfrm>
              <a:off x="1" y="-920"/>
              <a:ext cx="1805661" cy="685984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noProof="0">
                <a:ln>
                  <a:noFill/>
                </a:ln>
                <a:solidFill>
                  <a:srgbClr val="FFFFFF"/>
                </a:solidFill>
                <a:effectLst/>
                <a:uLnTx/>
                <a:uFillTx/>
                <a:latin typeface="Microsoft Sans Serif"/>
              </a:endParaRPr>
            </a:p>
          </p:txBody>
        </p:sp>
        <p:sp>
          <p:nvSpPr>
            <p:cNvPr id="21" name="Rectangle: Single Corner Rounded 6">
              <a:extLst>
                <a:ext uri="{FF2B5EF4-FFF2-40B4-BE49-F238E27FC236}">
                  <a16:creationId xmlns:a16="http://schemas.microsoft.com/office/drawing/2014/main" id="{A47A36E7-7621-4007-95B2-6753845C113F}"/>
                </a:ext>
              </a:extLst>
            </p:cNvPr>
            <p:cNvSpPr/>
            <p:nvPr userDrawn="1"/>
          </p:nvSpPr>
          <p:spPr bwMode="gray">
            <a:xfrm flipV="1">
              <a:off x="1311886" y="918"/>
              <a:ext cx="493776" cy="6858003"/>
            </a:xfrm>
            <a:prstGeom prst="round1Rect">
              <a:avLst>
                <a:gd name="adj" fmla="val 0"/>
              </a:avLst>
            </a:prstGeom>
            <a:gradFill flip="none" rotWithShape="1">
              <a:gsLst>
                <a:gs pos="25000">
                  <a:schemeClr val="accent6">
                    <a:lumMod val="40000"/>
                    <a:lumOff val="60000"/>
                    <a:alpha val="0"/>
                  </a:schemeClr>
                </a:gs>
                <a:gs pos="100000">
                  <a:schemeClr val="accent6">
                    <a:lumMod val="50000"/>
                    <a:alpha val="39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22" name="Rectangle: Single Corner Rounded 6">
              <a:extLst>
                <a:ext uri="{FF2B5EF4-FFF2-40B4-BE49-F238E27FC236}">
                  <a16:creationId xmlns:a16="http://schemas.microsoft.com/office/drawing/2014/main" id="{210E8B6E-2DF4-426B-95F7-731B5512AB91}"/>
                </a:ext>
              </a:extLst>
            </p:cNvPr>
            <p:cNvSpPr/>
            <p:nvPr userDrawn="1"/>
          </p:nvSpPr>
          <p:spPr bwMode="gray">
            <a:xfrm rot="10800000" flipH="1" flipV="1">
              <a:off x="2620725" y="470"/>
              <a:ext cx="493775" cy="6857530"/>
            </a:xfrm>
            <a:prstGeom prst="round1Rect">
              <a:avLst>
                <a:gd name="adj" fmla="val 0"/>
              </a:avLst>
            </a:prstGeom>
            <a:gradFill flip="none" rotWithShape="1">
              <a:gsLst>
                <a:gs pos="17000">
                  <a:schemeClr val="accent6">
                    <a:lumMod val="20000"/>
                    <a:lumOff val="80000"/>
                    <a:alpha val="0"/>
                  </a:schemeClr>
                </a:gs>
                <a:gs pos="100000">
                  <a:schemeClr val="accent6">
                    <a:lumMod val="50000"/>
                    <a:alpha val="3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350" b="1">
                <a:solidFill>
                  <a:prstClr val="white"/>
                </a:solidFill>
              </a:endParaRPr>
            </a:p>
          </p:txBody>
        </p:sp>
      </p:grpSp>
      <p:sp>
        <p:nvSpPr>
          <p:cNvPr id="10" name="Title 2">
            <a:extLst>
              <a:ext uri="{FF2B5EF4-FFF2-40B4-BE49-F238E27FC236}">
                <a16:creationId xmlns:a16="http://schemas.microsoft.com/office/drawing/2014/main" id="{153726AC-6F2C-4544-B70D-67C1D4F0893B}"/>
              </a:ext>
            </a:extLst>
          </p:cNvPr>
          <p:cNvSpPr>
            <a:spLocks noGrp="1"/>
          </p:cNvSpPr>
          <p:nvPr>
            <p:ph type="title"/>
          </p:nvPr>
        </p:nvSpPr>
        <p:spPr>
          <a:xfrm>
            <a:off x="3694176" y="818952"/>
            <a:ext cx="6078832" cy="1110432"/>
          </a:xfrm>
        </p:spPr>
        <p:txBody>
          <a:bodyPr wrap="square">
            <a:spAutoFit/>
          </a:bodyPr>
          <a:lstStyle>
            <a:lvl1pPr>
              <a:defRPr sz="4400"/>
            </a:lvl1pPr>
          </a:lstStyle>
          <a:p>
            <a:r>
              <a:rPr lang="en-US"/>
              <a:t>Click to edit Master title style</a:t>
            </a:r>
          </a:p>
        </p:txBody>
      </p:sp>
    </p:spTree>
    <p:extLst>
      <p:ext uri="{BB962C8B-B14F-4D97-AF65-F5344CB8AC3E}">
        <p14:creationId xmlns:p14="http://schemas.microsoft.com/office/powerpoint/2010/main" val="613578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Agenda 2 Gun Metal">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1049BD-3954-CA4D-8094-F10C1A4300C1}"/>
              </a:ext>
            </a:extLst>
          </p:cNvPr>
          <p:cNvSpPr/>
          <p:nvPr userDrawn="1"/>
        </p:nvSpPr>
        <p:spPr>
          <a:xfrm>
            <a:off x="2" y="-1841"/>
            <a:ext cx="1805660" cy="685984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5" name="Rectangle 4">
            <a:extLst>
              <a:ext uri="{FF2B5EF4-FFF2-40B4-BE49-F238E27FC236}">
                <a16:creationId xmlns:a16="http://schemas.microsoft.com/office/drawing/2014/main" id="{E260F5EA-2531-104C-BDA5-6976E59EAEBC}"/>
              </a:ext>
            </a:extLst>
          </p:cNvPr>
          <p:cNvSpPr/>
          <p:nvPr/>
        </p:nvSpPr>
        <p:spPr>
          <a:xfrm>
            <a:off x="1805662" y="-1"/>
            <a:ext cx="1308839" cy="68575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19" name="Content Placeholder 18">
            <a:extLst>
              <a:ext uri="{FF2B5EF4-FFF2-40B4-BE49-F238E27FC236}">
                <a16:creationId xmlns:a16="http://schemas.microsoft.com/office/drawing/2014/main" id="{71B3CBAA-80EF-5E47-BC6B-9DE61D18790F}"/>
              </a:ext>
            </a:extLst>
          </p:cNvPr>
          <p:cNvSpPr>
            <a:spLocks noGrp="1"/>
          </p:cNvSpPr>
          <p:nvPr userDrawn="1">
            <p:ph sz="quarter" idx="10"/>
          </p:nvPr>
        </p:nvSpPr>
        <p:spPr>
          <a:xfrm>
            <a:off x="3721607" y="2368296"/>
            <a:ext cx="6051401" cy="4187952"/>
          </a:xfrm>
          <a:prstGeom prst="rect">
            <a:avLst/>
          </a:prstGeom>
        </p:spPr>
        <p:txBody>
          <a:bodyPr/>
          <a:lstStyle>
            <a:lvl1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1pPr>
            <a:lvl2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2pPr>
            <a:lvl3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3pPr>
            <a:lvl4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4pPr>
            <a:lvl5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61DED592-645B-4F8C-8D0E-7555AF78647A}"/>
              </a:ext>
            </a:extLst>
          </p:cNvPr>
          <p:cNvCxnSpPr>
            <a:cxnSpLocks/>
          </p:cNvCxnSpPr>
          <p:nvPr userDrawn="1"/>
        </p:nvCxnSpPr>
        <p:spPr>
          <a:xfrm>
            <a:off x="3721607" y="2171019"/>
            <a:ext cx="6051402" cy="0"/>
          </a:xfrm>
          <a:prstGeom prst="line">
            <a:avLst/>
          </a:prstGeom>
          <a:ln w="12700" cap="rnd">
            <a:solidFill>
              <a:schemeClr val="accent6">
                <a:lumMod val="60000"/>
                <a:lumOff val="40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sp>
        <p:nvSpPr>
          <p:cNvPr id="13" name="Rectangle: Single Corner Rounded 6">
            <a:extLst>
              <a:ext uri="{FF2B5EF4-FFF2-40B4-BE49-F238E27FC236}">
                <a16:creationId xmlns:a16="http://schemas.microsoft.com/office/drawing/2014/main" id="{054816C9-AC82-418D-A618-510763EF4E47}"/>
              </a:ext>
            </a:extLst>
          </p:cNvPr>
          <p:cNvSpPr/>
          <p:nvPr userDrawn="1"/>
        </p:nvSpPr>
        <p:spPr bwMode="gray">
          <a:xfrm flipV="1">
            <a:off x="1311886" y="0"/>
            <a:ext cx="493776" cy="6858003"/>
          </a:xfrm>
          <a:prstGeom prst="round1Rect">
            <a:avLst>
              <a:gd name="adj" fmla="val 0"/>
            </a:avLst>
          </a:prstGeom>
          <a:gradFill flip="none" rotWithShape="1">
            <a:gsLst>
              <a:gs pos="0">
                <a:schemeClr val="accent5"/>
              </a:gs>
              <a:gs pos="100000">
                <a:schemeClr val="accent5">
                  <a:lumMod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14" name="Rectangle: Single Corner Rounded 6">
            <a:extLst>
              <a:ext uri="{FF2B5EF4-FFF2-40B4-BE49-F238E27FC236}">
                <a16:creationId xmlns:a16="http://schemas.microsoft.com/office/drawing/2014/main" id="{4CCFDB0A-8A2B-4779-A51E-2B0AD18672E0}"/>
              </a:ext>
            </a:extLst>
          </p:cNvPr>
          <p:cNvSpPr/>
          <p:nvPr userDrawn="1"/>
        </p:nvSpPr>
        <p:spPr bwMode="gray">
          <a:xfrm rot="10800000" flipH="1" flipV="1">
            <a:off x="2620726" y="1"/>
            <a:ext cx="493775" cy="6857530"/>
          </a:xfrm>
          <a:prstGeom prst="round1Rect">
            <a:avLst>
              <a:gd name="adj" fmla="val 0"/>
            </a:avLst>
          </a:prstGeom>
          <a:gradFill flip="none" rotWithShape="1">
            <a:gsLst>
              <a:gs pos="100000">
                <a:schemeClr val="accent6">
                  <a:lumMod val="50000"/>
                  <a:alpha val="65000"/>
                </a:schemeClr>
              </a:gs>
              <a:gs pos="0">
                <a:schemeClr val="accent6">
                  <a:alpha val="0"/>
                </a:schemeClr>
              </a:gs>
              <a:gs pos="64000">
                <a:schemeClr val="accent6">
                  <a:lumMod val="50000"/>
                  <a:alpha val="35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sp>
        <p:nvSpPr>
          <p:cNvPr id="9" name="Title 2">
            <a:extLst>
              <a:ext uri="{FF2B5EF4-FFF2-40B4-BE49-F238E27FC236}">
                <a16:creationId xmlns:a16="http://schemas.microsoft.com/office/drawing/2014/main" id="{85A3181C-AC11-4602-8BC8-377440D828E4}"/>
              </a:ext>
            </a:extLst>
          </p:cNvPr>
          <p:cNvSpPr>
            <a:spLocks noGrp="1"/>
          </p:cNvSpPr>
          <p:nvPr>
            <p:ph type="title"/>
          </p:nvPr>
        </p:nvSpPr>
        <p:spPr>
          <a:xfrm>
            <a:off x="3694176" y="818952"/>
            <a:ext cx="6078832" cy="1110432"/>
          </a:xfrm>
        </p:spPr>
        <p:txBody>
          <a:bodyPr wrap="square">
            <a:spAutoFit/>
          </a:bodyPr>
          <a:lstStyle>
            <a:lvl1pPr>
              <a:defRPr sz="4400"/>
            </a:lvl1pPr>
          </a:lstStyle>
          <a:p>
            <a:r>
              <a:rPr lang="en-US"/>
              <a:t>Click to edit Master title style</a:t>
            </a:r>
          </a:p>
        </p:txBody>
      </p:sp>
    </p:spTree>
    <p:extLst>
      <p:ext uri="{BB962C8B-B14F-4D97-AF65-F5344CB8AC3E}">
        <p14:creationId xmlns:p14="http://schemas.microsoft.com/office/powerpoint/2010/main" val="2913032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956AE47-124D-4375-A81B-30BAF658BA1F}"/>
              </a:ext>
            </a:extLst>
          </p:cNvPr>
          <p:cNvSpPr>
            <a:spLocks noGrp="1"/>
          </p:cNvSpPr>
          <p:nvPr>
            <p:ph type="ftr" sz="quarter" idx="10"/>
          </p:nvPr>
        </p:nvSpPr>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IBC 2026</a:t>
            </a:r>
          </a:p>
        </p:txBody>
      </p:sp>
      <p:sp>
        <p:nvSpPr>
          <p:cNvPr id="4" name="Title 3">
            <a:extLst>
              <a:ext uri="{FF2B5EF4-FFF2-40B4-BE49-F238E27FC236}">
                <a16:creationId xmlns:a16="http://schemas.microsoft.com/office/drawing/2014/main" id="{1D6834C9-EEFA-4FBD-BC61-0A36E0C3E96D}"/>
              </a:ext>
            </a:extLst>
          </p:cNvPr>
          <p:cNvSpPr>
            <a:spLocks noGrp="1"/>
          </p:cNvSpPr>
          <p:nvPr>
            <p:ph type="title"/>
          </p:nvPr>
        </p:nvSpPr>
        <p:spPr/>
        <p:txBody>
          <a:bodyPr/>
          <a:lstStyle/>
          <a:p>
            <a:r>
              <a:rPr lang="en-US"/>
              <a:t>Click to edit Master title style</a:t>
            </a:r>
          </a:p>
        </p:txBody>
      </p:sp>
      <p:sp>
        <p:nvSpPr>
          <p:cNvPr id="6" name="Subtitle">
            <a:extLst>
              <a:ext uri="{FF2B5EF4-FFF2-40B4-BE49-F238E27FC236}">
                <a16:creationId xmlns:a16="http://schemas.microsoft.com/office/drawing/2014/main" id="{70A64B2B-7631-4F26-8A92-DDCFC848C520}"/>
              </a:ext>
            </a:extLst>
          </p:cNvPr>
          <p:cNvSpPr>
            <a:spLocks noGrp="1"/>
          </p:cNvSpPr>
          <p:nvPr>
            <p:ph type="subTitle" idx="1"/>
          </p:nvPr>
        </p:nvSpPr>
        <p:spPr>
          <a:xfrm>
            <a:off x="494189" y="1088135"/>
            <a:ext cx="11188223" cy="274320"/>
          </a:xfrm>
          <a:prstGeom prst="rect">
            <a:avLst/>
          </a:prstGeom>
        </p:spPr>
        <p:txBody>
          <a:bodyPr>
            <a:spAutoFit/>
          </a:bodyPr>
          <a:lstStyle>
            <a:lvl1pPr marL="0" indent="0" algn="l" defTabSz="914400" rtl="0" eaLnBrk="1" latinLnBrk="0" hangingPunct="1">
              <a:lnSpc>
                <a:spcPct val="96000"/>
              </a:lnSpc>
              <a:spcBef>
                <a:spcPts val="900"/>
              </a:spcBef>
              <a:buClr>
                <a:schemeClr val="accent1"/>
              </a:buClr>
              <a:buFont typeface="Arial" panose="020B0604020202020204" pitchFamily="34" charset="0"/>
              <a:buNone/>
              <a:defRPr lang="en-US" sz="1800" kern="1200" baseline="0" dirty="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105631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Title Blue">
    <p:bg>
      <p:bgPr>
        <a:solidFill>
          <a:srgbClr val="FFFFFF"/>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93EAE5D0-9BB5-4EB8-B2B1-42226863B63D}"/>
              </a:ext>
            </a:extLst>
          </p:cNvPr>
          <p:cNvGrpSpPr/>
          <p:nvPr userDrawn="1"/>
        </p:nvGrpSpPr>
        <p:grpSpPr>
          <a:xfrm>
            <a:off x="-1" y="-3"/>
            <a:ext cx="9789436" cy="6167628"/>
            <a:chOff x="-1" y="-3"/>
            <a:chExt cx="9789436" cy="6167628"/>
          </a:xfrm>
        </p:grpSpPr>
        <p:sp>
          <p:nvSpPr>
            <p:cNvPr id="71" name="Rectangle: Single Corner Rounded 55">
              <a:extLst>
                <a:ext uri="{FF2B5EF4-FFF2-40B4-BE49-F238E27FC236}">
                  <a16:creationId xmlns:a16="http://schemas.microsoft.com/office/drawing/2014/main" id="{8EA3C713-B8AC-4809-9208-3E3B708504DD}"/>
                </a:ext>
              </a:extLst>
            </p:cNvPr>
            <p:cNvSpPr/>
            <p:nvPr userDrawn="1"/>
          </p:nvSpPr>
          <p:spPr bwMode="gray">
            <a:xfrm flipV="1">
              <a:off x="-1" y="2"/>
              <a:ext cx="9779986" cy="6167623"/>
            </a:xfrm>
            <a:prstGeom prst="round1Rect">
              <a:avLst>
                <a:gd name="adj" fmla="val 1969"/>
              </a:avLst>
            </a:prstGeom>
            <a:solidFill>
              <a:srgbClr val="7CA0FF"/>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72" name="Rectangle: Single Corner Rounded 49">
              <a:extLst>
                <a:ext uri="{FF2B5EF4-FFF2-40B4-BE49-F238E27FC236}">
                  <a16:creationId xmlns:a16="http://schemas.microsoft.com/office/drawing/2014/main" id="{4EEC7D30-2878-4223-82F7-D2AC2961696B}"/>
                </a:ext>
              </a:extLst>
            </p:cNvPr>
            <p:cNvSpPr/>
            <p:nvPr userDrawn="1"/>
          </p:nvSpPr>
          <p:spPr bwMode="gray">
            <a:xfrm flipV="1">
              <a:off x="9537470" y="2"/>
              <a:ext cx="251965" cy="6167623"/>
            </a:xfrm>
            <a:prstGeom prst="round1Rect">
              <a:avLst>
                <a:gd name="adj" fmla="val 50000"/>
              </a:avLst>
            </a:prstGeom>
            <a:gradFill flip="none" rotWithShape="1">
              <a:gsLst>
                <a:gs pos="100000">
                  <a:srgbClr val="415795">
                    <a:lumMod val="100000"/>
                  </a:srgbClr>
                </a:gs>
                <a:gs pos="0">
                  <a:srgbClr val="7CA0FF">
                    <a:alpha val="0"/>
                  </a:srgbClr>
                </a:gs>
                <a:gs pos="64000">
                  <a:srgbClr val="5E7DCA"/>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sp>
          <p:nvSpPr>
            <p:cNvPr id="76" name="Rectangle: Single Corner Rounded 61">
              <a:extLst>
                <a:ext uri="{FF2B5EF4-FFF2-40B4-BE49-F238E27FC236}">
                  <a16:creationId xmlns:a16="http://schemas.microsoft.com/office/drawing/2014/main" id="{1BFF8163-93A0-42A6-BDE3-CBBEB8EDFE2F}"/>
                </a:ext>
              </a:extLst>
            </p:cNvPr>
            <p:cNvSpPr/>
            <p:nvPr/>
          </p:nvSpPr>
          <p:spPr bwMode="gray">
            <a:xfrm flipV="1">
              <a:off x="0" y="-3"/>
              <a:ext cx="8507176" cy="5477243"/>
            </a:xfrm>
            <a:prstGeom prst="round1Rect">
              <a:avLst>
                <a:gd name="adj" fmla="val 2348"/>
              </a:avLst>
            </a:prstGeom>
            <a:solidFill>
              <a:schemeClr val="accent1"/>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77" name="first shadow">
              <a:extLst>
                <a:ext uri="{FF2B5EF4-FFF2-40B4-BE49-F238E27FC236}">
                  <a16:creationId xmlns:a16="http://schemas.microsoft.com/office/drawing/2014/main" id="{C934CF1E-FF30-4CBB-9F82-A5A64F40A1ED}"/>
                </a:ext>
              </a:extLst>
            </p:cNvPr>
            <p:cNvSpPr/>
            <p:nvPr/>
          </p:nvSpPr>
          <p:spPr bwMode="gray">
            <a:xfrm flipV="1">
              <a:off x="7771339" y="0"/>
              <a:ext cx="735836" cy="5477242"/>
            </a:xfrm>
            <a:prstGeom prst="round1Rect">
              <a:avLst>
                <a:gd name="adj" fmla="val 17346"/>
              </a:avLst>
            </a:prstGeom>
            <a:gradFill flip="none" rotWithShape="1">
              <a:gsLst>
                <a:gs pos="58000">
                  <a:srgbClr val="243DA8">
                    <a:alpha val="50000"/>
                  </a:srgbClr>
                </a:gs>
                <a:gs pos="0">
                  <a:srgbClr val="314FD5">
                    <a:alpha val="0"/>
                  </a:srgbClr>
                </a:gs>
                <a:gs pos="89000">
                  <a:srgbClr val="1D3393">
                    <a:lumMod val="90000"/>
                  </a:srgb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grpSp>
      <p:sp>
        <p:nvSpPr>
          <p:cNvPr id="38" name="Text Placeholder 7"/>
          <p:cNvSpPr>
            <a:spLocks noGrp="1"/>
          </p:cNvSpPr>
          <p:nvPr userDrawn="1">
            <p:ph type="body" sz="quarter" idx="10" hasCustomPrompt="1"/>
          </p:nvPr>
        </p:nvSpPr>
        <p:spPr bwMode="gray">
          <a:xfrm>
            <a:off x="495299" y="4195085"/>
            <a:ext cx="705503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100" b="1" spc="30" baseline="0">
                <a:solidFill>
                  <a:schemeClr val="bg1"/>
                </a:solidFill>
              </a:defRPr>
            </a:lvl1pPr>
            <a:lvl2pPr marL="0" indent="0">
              <a:lnSpc>
                <a:spcPct val="96000"/>
              </a:lnSpc>
              <a:spcBef>
                <a:spcPts val="0"/>
              </a:spcBef>
              <a:buFont typeface="Microsoft Sans Serif" panose="020B0604020202020204" pitchFamily="34" charset="0"/>
              <a:buNone/>
              <a:defRPr sz="18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a:t>
            </a:r>
          </a:p>
          <a:p>
            <a:pPr lvl="1"/>
            <a:endParaRPr lang="en-US"/>
          </a:p>
        </p:txBody>
      </p:sp>
      <p:sp>
        <p:nvSpPr>
          <p:cNvPr id="28" name="Text Placeholder 7">
            <a:extLst>
              <a:ext uri="{FF2B5EF4-FFF2-40B4-BE49-F238E27FC236}">
                <a16:creationId xmlns:a16="http://schemas.microsoft.com/office/drawing/2014/main" id="{B04D80C5-5B09-4391-914E-491EB6BF922B}"/>
              </a:ext>
            </a:extLst>
          </p:cNvPr>
          <p:cNvSpPr>
            <a:spLocks noGrp="1"/>
          </p:cNvSpPr>
          <p:nvPr userDrawn="1">
            <p:ph type="body" sz="quarter" idx="11" hasCustomPrompt="1"/>
          </p:nvPr>
        </p:nvSpPr>
        <p:spPr bwMode="gray">
          <a:xfrm>
            <a:off x="3372251" y="399994"/>
            <a:ext cx="1904056" cy="226772"/>
          </a:xfrm>
          <a:prstGeom prst="rect">
            <a:avLst/>
          </a:prstGeom>
        </p:spPr>
        <p:txBody>
          <a:bodyPr wrap="none"/>
          <a:lstStyle>
            <a:lvl1pPr marL="0" indent="0" algn="l">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29" name="Text Placeholder 5">
            <a:extLst>
              <a:ext uri="{FF2B5EF4-FFF2-40B4-BE49-F238E27FC236}">
                <a16:creationId xmlns:a16="http://schemas.microsoft.com/office/drawing/2014/main" id="{E4B73436-F9A5-4201-8676-5BB1475322E2}"/>
              </a:ext>
            </a:extLst>
          </p:cNvPr>
          <p:cNvSpPr>
            <a:spLocks noGrp="1"/>
          </p:cNvSpPr>
          <p:nvPr userDrawn="1">
            <p:ph type="body" sz="quarter" idx="13" hasCustomPrompt="1"/>
          </p:nvPr>
        </p:nvSpPr>
        <p:spPr bwMode="gray">
          <a:xfrm>
            <a:off x="495300" y="396125"/>
            <a:ext cx="1882210" cy="262176"/>
          </a:xfrm>
          <a:prstGeom prst="rect">
            <a:avLst/>
          </a:prstGeom>
        </p:spPr>
        <p:txBody>
          <a:bodyPr wrap="none"/>
          <a:lstStyle>
            <a:lvl1pPr marL="0" indent="0">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30" name="Text Placeholder 48">
            <a:extLst>
              <a:ext uri="{FF2B5EF4-FFF2-40B4-BE49-F238E27FC236}">
                <a16:creationId xmlns:a16="http://schemas.microsoft.com/office/drawing/2014/main" id="{44CE8076-2642-41CB-B9C4-44BBD2A86AAA}"/>
              </a:ext>
            </a:extLst>
          </p:cNvPr>
          <p:cNvSpPr>
            <a:spLocks noGrp="1"/>
          </p:cNvSpPr>
          <p:nvPr userDrawn="1">
            <p:ph type="body" sz="quarter" idx="14" hasCustomPrompt="1"/>
          </p:nvPr>
        </p:nvSpPr>
        <p:spPr bwMode="gray">
          <a:xfrm>
            <a:off x="6233491" y="380897"/>
            <a:ext cx="1888737"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7" name="Freeform 5">
            <a:extLst>
              <a:ext uri="{FF2B5EF4-FFF2-40B4-BE49-F238E27FC236}">
                <a16:creationId xmlns:a16="http://schemas.microsoft.com/office/drawing/2014/main" id="{DE4B2BCE-8AE1-43E3-B178-AF8DE6F44482}"/>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3" name="Title 2">
            <a:extLst>
              <a:ext uri="{FF2B5EF4-FFF2-40B4-BE49-F238E27FC236}">
                <a16:creationId xmlns:a16="http://schemas.microsoft.com/office/drawing/2014/main" id="{3EB0BD3E-DA13-45AB-BAE1-25767D7B24A2}"/>
              </a:ext>
            </a:extLst>
          </p:cNvPr>
          <p:cNvSpPr>
            <a:spLocks noGrp="1"/>
          </p:cNvSpPr>
          <p:nvPr>
            <p:ph type="title"/>
          </p:nvPr>
        </p:nvSpPr>
        <p:spPr bwMode="gray">
          <a:xfrm>
            <a:off x="431638" y="2256890"/>
            <a:ext cx="7415930" cy="1820755"/>
          </a:xfrm>
        </p:spPr>
        <p:txBody>
          <a:bodyPr wrap="square">
            <a:spAutoFit/>
          </a:bodyPr>
          <a:lstStyle>
            <a:lvl1pPr>
              <a:lnSpc>
                <a:spcPct val="87000"/>
              </a:lnSpc>
              <a:defRPr sz="6800">
                <a:solidFill>
                  <a:schemeClr val="bg1"/>
                </a:solidFill>
              </a:defRPr>
            </a:lvl1pPr>
          </a:lstStyle>
          <a:p>
            <a:r>
              <a:rPr lang="en-US"/>
              <a:t>Click to edit Master title style</a:t>
            </a:r>
          </a:p>
        </p:txBody>
      </p:sp>
    </p:spTree>
    <p:extLst>
      <p:ext uri="{BB962C8B-B14F-4D97-AF65-F5344CB8AC3E}">
        <p14:creationId xmlns:p14="http://schemas.microsoft.com/office/powerpoint/2010/main" val="1930308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Title Light Blu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93EAE5D0-9BB5-4EB8-B2B1-42226863B63D}"/>
              </a:ext>
            </a:extLst>
          </p:cNvPr>
          <p:cNvGrpSpPr/>
          <p:nvPr userDrawn="1"/>
        </p:nvGrpSpPr>
        <p:grpSpPr>
          <a:xfrm>
            <a:off x="-1" y="-3"/>
            <a:ext cx="9779986" cy="6167628"/>
            <a:chOff x="-1" y="-3"/>
            <a:chExt cx="9779986" cy="6167628"/>
          </a:xfrm>
        </p:grpSpPr>
        <p:sp>
          <p:nvSpPr>
            <p:cNvPr id="71" name="Rectangle: Single Corner Rounded 55">
              <a:extLst>
                <a:ext uri="{FF2B5EF4-FFF2-40B4-BE49-F238E27FC236}">
                  <a16:creationId xmlns:a16="http://schemas.microsoft.com/office/drawing/2014/main" id="{8EA3C713-B8AC-4809-9208-3E3B708504DD}"/>
                </a:ext>
              </a:extLst>
            </p:cNvPr>
            <p:cNvSpPr/>
            <p:nvPr userDrawn="1"/>
          </p:nvSpPr>
          <p:spPr bwMode="gray">
            <a:xfrm flipV="1">
              <a:off x="-1" y="2"/>
              <a:ext cx="9779986" cy="6167623"/>
            </a:xfrm>
            <a:prstGeom prst="round1Rect">
              <a:avLst>
                <a:gd name="adj" fmla="val 1969"/>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a:ln>
                  <a:noFill/>
                </a:ln>
                <a:solidFill>
                  <a:srgbClr val="FFFFFF"/>
                </a:solidFill>
                <a:effectLst/>
                <a:uLnTx/>
                <a:uFillTx/>
                <a:latin typeface="Microsoft Sans Serif"/>
              </a:endParaRPr>
            </a:p>
          </p:txBody>
        </p:sp>
        <p:sp>
          <p:nvSpPr>
            <p:cNvPr id="72" name="Rectangle: Single Corner Rounded 49">
              <a:extLst>
                <a:ext uri="{FF2B5EF4-FFF2-40B4-BE49-F238E27FC236}">
                  <a16:creationId xmlns:a16="http://schemas.microsoft.com/office/drawing/2014/main" id="{4EEC7D30-2878-4223-82F7-D2AC2961696B}"/>
                </a:ext>
              </a:extLst>
            </p:cNvPr>
            <p:cNvSpPr/>
            <p:nvPr userDrawn="1"/>
          </p:nvSpPr>
          <p:spPr bwMode="gray">
            <a:xfrm flipV="1">
              <a:off x="9265179" y="1"/>
              <a:ext cx="514806" cy="6167623"/>
            </a:xfrm>
            <a:prstGeom prst="round1Rect">
              <a:avLst>
                <a:gd name="adj" fmla="val 25331"/>
              </a:avLst>
            </a:prstGeom>
            <a:gradFill flip="none" rotWithShape="1">
              <a:gsLst>
                <a:gs pos="100000">
                  <a:schemeClr val="accent1">
                    <a:lumMod val="75000"/>
                    <a:alpha val="50000"/>
                  </a:schemeClr>
                </a:gs>
                <a:gs pos="40000">
                  <a:srgbClr val="B0C6FF">
                    <a:alpha val="0"/>
                  </a:srgb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sp>
          <p:nvSpPr>
            <p:cNvPr id="76" name="Rectangle: Single Corner Rounded 61">
              <a:extLst>
                <a:ext uri="{FF2B5EF4-FFF2-40B4-BE49-F238E27FC236}">
                  <a16:creationId xmlns:a16="http://schemas.microsoft.com/office/drawing/2014/main" id="{1BFF8163-93A0-42A6-BDE3-CBBEB8EDFE2F}"/>
                </a:ext>
              </a:extLst>
            </p:cNvPr>
            <p:cNvSpPr/>
            <p:nvPr/>
          </p:nvSpPr>
          <p:spPr bwMode="gray">
            <a:xfrm flipV="1">
              <a:off x="0" y="-3"/>
              <a:ext cx="8507176" cy="5477243"/>
            </a:xfrm>
            <a:prstGeom prst="round1Rect">
              <a:avLst>
                <a:gd name="adj" fmla="val 2348"/>
              </a:avLst>
            </a:prstGeom>
            <a:solidFill>
              <a:schemeClr val="accent2"/>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77" name="first shadow">
              <a:extLst>
                <a:ext uri="{FF2B5EF4-FFF2-40B4-BE49-F238E27FC236}">
                  <a16:creationId xmlns:a16="http://schemas.microsoft.com/office/drawing/2014/main" id="{C934CF1E-FF30-4CBB-9F82-A5A64F40A1ED}"/>
                </a:ext>
              </a:extLst>
            </p:cNvPr>
            <p:cNvSpPr/>
            <p:nvPr/>
          </p:nvSpPr>
          <p:spPr bwMode="gray">
            <a:xfrm flipV="1">
              <a:off x="7771339" y="0"/>
              <a:ext cx="735836" cy="5477242"/>
            </a:xfrm>
            <a:prstGeom prst="round1Rect">
              <a:avLst>
                <a:gd name="adj" fmla="val 17346"/>
              </a:avLst>
            </a:prstGeom>
            <a:gradFill flip="none" rotWithShape="1">
              <a:gsLst>
                <a:gs pos="75000">
                  <a:srgbClr val="6383DE"/>
                </a:gs>
                <a:gs pos="100000">
                  <a:srgbClr val="3F59AD">
                    <a:lumMod val="90000"/>
                    <a:lumOff val="10000"/>
                  </a:srgbClr>
                </a:gs>
                <a:gs pos="0">
                  <a:schemeClr val="accent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grpSp>
      <p:sp>
        <p:nvSpPr>
          <p:cNvPr id="38" name="Text Placeholder 7"/>
          <p:cNvSpPr>
            <a:spLocks noGrp="1"/>
          </p:cNvSpPr>
          <p:nvPr userDrawn="1">
            <p:ph type="body" sz="quarter" idx="10" hasCustomPrompt="1"/>
          </p:nvPr>
        </p:nvSpPr>
        <p:spPr bwMode="gray">
          <a:xfrm>
            <a:off x="495299" y="4195085"/>
            <a:ext cx="705503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100" b="1" spc="30" baseline="0">
                <a:solidFill>
                  <a:schemeClr val="bg1"/>
                </a:solidFill>
              </a:defRPr>
            </a:lvl1pPr>
            <a:lvl2pPr marL="0" indent="0">
              <a:lnSpc>
                <a:spcPct val="96000"/>
              </a:lnSpc>
              <a:spcBef>
                <a:spcPts val="0"/>
              </a:spcBef>
              <a:buFont typeface="Microsoft Sans Serif" panose="020B0604020202020204" pitchFamily="34" charset="0"/>
              <a:buNone/>
              <a:defRPr sz="18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a:t>
            </a:r>
          </a:p>
          <a:p>
            <a:pPr lvl="1"/>
            <a:endParaRPr lang="en-US"/>
          </a:p>
        </p:txBody>
      </p:sp>
      <p:sp>
        <p:nvSpPr>
          <p:cNvPr id="28" name="Text Placeholder 7">
            <a:extLst>
              <a:ext uri="{FF2B5EF4-FFF2-40B4-BE49-F238E27FC236}">
                <a16:creationId xmlns:a16="http://schemas.microsoft.com/office/drawing/2014/main" id="{B04D80C5-5B09-4391-914E-491EB6BF922B}"/>
              </a:ext>
            </a:extLst>
          </p:cNvPr>
          <p:cNvSpPr>
            <a:spLocks noGrp="1"/>
          </p:cNvSpPr>
          <p:nvPr userDrawn="1">
            <p:ph type="body" sz="quarter" idx="11" hasCustomPrompt="1"/>
          </p:nvPr>
        </p:nvSpPr>
        <p:spPr bwMode="gray">
          <a:xfrm>
            <a:off x="3372251" y="399994"/>
            <a:ext cx="1904056" cy="226772"/>
          </a:xfrm>
          <a:prstGeom prst="rect">
            <a:avLst/>
          </a:prstGeom>
        </p:spPr>
        <p:txBody>
          <a:bodyPr wrap="none"/>
          <a:lstStyle>
            <a:lvl1pPr marL="0" indent="0" algn="l">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29" name="Text Placeholder 5">
            <a:extLst>
              <a:ext uri="{FF2B5EF4-FFF2-40B4-BE49-F238E27FC236}">
                <a16:creationId xmlns:a16="http://schemas.microsoft.com/office/drawing/2014/main" id="{E4B73436-F9A5-4201-8676-5BB1475322E2}"/>
              </a:ext>
            </a:extLst>
          </p:cNvPr>
          <p:cNvSpPr>
            <a:spLocks noGrp="1"/>
          </p:cNvSpPr>
          <p:nvPr userDrawn="1">
            <p:ph type="body" sz="quarter" idx="13" hasCustomPrompt="1"/>
          </p:nvPr>
        </p:nvSpPr>
        <p:spPr bwMode="gray">
          <a:xfrm>
            <a:off x="495300" y="396125"/>
            <a:ext cx="1882210" cy="262176"/>
          </a:xfrm>
          <a:prstGeom prst="rect">
            <a:avLst/>
          </a:prstGeom>
        </p:spPr>
        <p:txBody>
          <a:bodyPr wrap="none"/>
          <a:lstStyle>
            <a:lvl1pPr marL="0" indent="0">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30" name="Text Placeholder 48">
            <a:extLst>
              <a:ext uri="{FF2B5EF4-FFF2-40B4-BE49-F238E27FC236}">
                <a16:creationId xmlns:a16="http://schemas.microsoft.com/office/drawing/2014/main" id="{44CE8076-2642-41CB-B9C4-44BBD2A86AAA}"/>
              </a:ext>
            </a:extLst>
          </p:cNvPr>
          <p:cNvSpPr>
            <a:spLocks noGrp="1"/>
          </p:cNvSpPr>
          <p:nvPr userDrawn="1">
            <p:ph type="body" sz="quarter" idx="14" hasCustomPrompt="1"/>
          </p:nvPr>
        </p:nvSpPr>
        <p:spPr bwMode="gray">
          <a:xfrm>
            <a:off x="6233491" y="380897"/>
            <a:ext cx="1888737"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7" name="Freeform 5">
            <a:extLst>
              <a:ext uri="{FF2B5EF4-FFF2-40B4-BE49-F238E27FC236}">
                <a16:creationId xmlns:a16="http://schemas.microsoft.com/office/drawing/2014/main" id="{DE4B2BCE-8AE1-43E3-B178-AF8DE6F44482}"/>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3" name="Title 2">
            <a:extLst>
              <a:ext uri="{FF2B5EF4-FFF2-40B4-BE49-F238E27FC236}">
                <a16:creationId xmlns:a16="http://schemas.microsoft.com/office/drawing/2014/main" id="{3EB0BD3E-DA13-45AB-BAE1-25767D7B24A2}"/>
              </a:ext>
            </a:extLst>
          </p:cNvPr>
          <p:cNvSpPr>
            <a:spLocks noGrp="1"/>
          </p:cNvSpPr>
          <p:nvPr>
            <p:ph type="title"/>
          </p:nvPr>
        </p:nvSpPr>
        <p:spPr bwMode="gray">
          <a:xfrm>
            <a:off x="431638" y="2256890"/>
            <a:ext cx="7415930" cy="1820755"/>
          </a:xfrm>
        </p:spPr>
        <p:txBody>
          <a:bodyPr wrap="square">
            <a:spAutoFit/>
          </a:bodyPr>
          <a:lstStyle>
            <a:lvl1pPr>
              <a:lnSpc>
                <a:spcPct val="87000"/>
              </a:lnSpc>
              <a:defRPr sz="6800">
                <a:solidFill>
                  <a:schemeClr val="bg1"/>
                </a:solidFill>
              </a:defRPr>
            </a:lvl1pPr>
          </a:lstStyle>
          <a:p>
            <a:r>
              <a:rPr lang="en-US"/>
              <a:t>Click to edit Master title style</a:t>
            </a:r>
          </a:p>
        </p:txBody>
      </p:sp>
    </p:spTree>
    <p:extLst>
      <p:ext uri="{BB962C8B-B14F-4D97-AF65-F5344CB8AC3E}">
        <p14:creationId xmlns:p14="http://schemas.microsoft.com/office/powerpoint/2010/main" val="2346291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2 White">
    <p:bg>
      <p:bgPr>
        <a:solidFill>
          <a:srgbClr val="FFFFFF"/>
        </a:solidFill>
        <a:effectLst/>
      </p:bgPr>
    </p:bg>
    <p:spTree>
      <p:nvGrpSpPr>
        <p:cNvPr id="1" name=""/>
        <p:cNvGrpSpPr/>
        <p:nvPr/>
      </p:nvGrpSpPr>
      <p:grpSpPr>
        <a:xfrm>
          <a:off x="0" y="0"/>
          <a:ext cx="0" cy="0"/>
          <a:chOff x="0" y="0"/>
          <a:chExt cx="0" cy="0"/>
        </a:xfrm>
      </p:grpSpPr>
      <p:sp>
        <p:nvSpPr>
          <p:cNvPr id="7" name="Rectangle: Single Corner Rounded 55">
            <a:extLst>
              <a:ext uri="{FF2B5EF4-FFF2-40B4-BE49-F238E27FC236}">
                <a16:creationId xmlns:a16="http://schemas.microsoft.com/office/drawing/2014/main" id="{A6727AA1-A1B1-4941-9657-C92FF7F7A61A}"/>
              </a:ext>
            </a:extLst>
          </p:cNvPr>
          <p:cNvSpPr/>
          <p:nvPr userDrawn="1"/>
        </p:nvSpPr>
        <p:spPr bwMode="gray">
          <a:xfrm>
            <a:off x="-114299" y="-127002"/>
            <a:ext cx="973370" cy="6482082"/>
          </a:xfrm>
          <a:prstGeom prst="roundRect">
            <a:avLst>
              <a:gd name="adj" fmla="val 8455"/>
            </a:avLst>
          </a:prstGeom>
          <a:solidFill>
            <a:schemeClr val="bg1"/>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5" name="Content Placeholder 18">
            <a:extLst>
              <a:ext uri="{FF2B5EF4-FFF2-40B4-BE49-F238E27FC236}">
                <a16:creationId xmlns:a16="http://schemas.microsoft.com/office/drawing/2014/main" id="{B4C11CA4-B58A-1E45-86AF-685220A2EC36}"/>
              </a:ext>
            </a:extLst>
          </p:cNvPr>
          <p:cNvSpPr>
            <a:spLocks noGrp="1"/>
          </p:cNvSpPr>
          <p:nvPr>
            <p:ph sz="quarter" idx="10"/>
          </p:nvPr>
        </p:nvSpPr>
        <p:spPr>
          <a:xfrm>
            <a:off x="1833336" y="1015156"/>
            <a:ext cx="9148989" cy="5339923"/>
          </a:xfrm>
          <a:prstGeom prst="rect">
            <a:avLst/>
          </a:prstGeom>
        </p:spPr>
        <p:txBody>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30577A47-956C-6A4F-8971-CCC759B90BEE}"/>
              </a:ext>
            </a:extLst>
          </p:cNvPr>
          <p:cNvSpPr>
            <a:spLocks noGrp="1"/>
          </p:cNvSpPr>
          <p:nvPr>
            <p:ph type="title"/>
          </p:nvPr>
        </p:nvSpPr>
        <p:spPr>
          <a:xfrm rot="5400000">
            <a:off x="-2472981" y="3007719"/>
            <a:ext cx="5682803" cy="361959"/>
          </a:xfrm>
        </p:spPr>
        <p:txBody>
          <a:bodyPr wrap="square">
            <a:spAutoFit/>
          </a:bodyPr>
          <a:lstStyle>
            <a:lvl1pPr>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2214727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itle Teal">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D120CCC-109C-4E5C-B306-EFDD6AA78641}"/>
              </a:ext>
            </a:extLst>
          </p:cNvPr>
          <p:cNvGrpSpPr/>
          <p:nvPr userDrawn="1"/>
        </p:nvGrpSpPr>
        <p:grpSpPr>
          <a:xfrm>
            <a:off x="-1" y="-3"/>
            <a:ext cx="9779986" cy="6167628"/>
            <a:chOff x="-1" y="-3"/>
            <a:chExt cx="9779986" cy="6167628"/>
          </a:xfrm>
        </p:grpSpPr>
        <p:sp>
          <p:nvSpPr>
            <p:cNvPr id="71" name="Rectangle: Single Corner Rounded 55">
              <a:extLst>
                <a:ext uri="{FF2B5EF4-FFF2-40B4-BE49-F238E27FC236}">
                  <a16:creationId xmlns:a16="http://schemas.microsoft.com/office/drawing/2014/main" id="{8EA3C713-B8AC-4809-9208-3E3B708504DD}"/>
                </a:ext>
              </a:extLst>
            </p:cNvPr>
            <p:cNvSpPr/>
            <p:nvPr userDrawn="1"/>
          </p:nvSpPr>
          <p:spPr bwMode="gray">
            <a:xfrm flipV="1">
              <a:off x="-1" y="2"/>
              <a:ext cx="9779986" cy="6167623"/>
            </a:xfrm>
            <a:prstGeom prst="round1Rect">
              <a:avLst>
                <a:gd name="adj" fmla="val 1969"/>
              </a:avLst>
            </a:prstGeom>
            <a:solidFill>
              <a:schemeClr val="accent3">
                <a:lumMod val="60000"/>
                <a:lumOff val="40000"/>
              </a:schemeClr>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72" name="Rectangle: Single Corner Rounded 49">
              <a:extLst>
                <a:ext uri="{FF2B5EF4-FFF2-40B4-BE49-F238E27FC236}">
                  <a16:creationId xmlns:a16="http://schemas.microsoft.com/office/drawing/2014/main" id="{4EEC7D30-2878-4223-82F7-D2AC2961696B}"/>
                </a:ext>
              </a:extLst>
            </p:cNvPr>
            <p:cNvSpPr/>
            <p:nvPr userDrawn="1"/>
          </p:nvSpPr>
          <p:spPr bwMode="gray">
            <a:xfrm flipV="1">
              <a:off x="9528020" y="2"/>
              <a:ext cx="251965" cy="6167623"/>
            </a:xfrm>
            <a:prstGeom prst="round1Rect">
              <a:avLst>
                <a:gd name="adj" fmla="val 50000"/>
              </a:avLst>
            </a:prstGeom>
            <a:gradFill flip="none" rotWithShape="1">
              <a:gsLst>
                <a:gs pos="100000">
                  <a:schemeClr val="accent3">
                    <a:lumMod val="50000"/>
                    <a:alpha val="65000"/>
                  </a:schemeClr>
                </a:gs>
                <a:gs pos="0">
                  <a:schemeClr val="accent3">
                    <a:lumMod val="60000"/>
                    <a:lumOff val="40000"/>
                    <a:alpha val="0"/>
                  </a:schemeClr>
                </a:gs>
                <a:gs pos="60000">
                  <a:schemeClr val="accent3">
                    <a:lumMod val="50000"/>
                    <a:alpha val="28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sp>
          <p:nvSpPr>
            <p:cNvPr id="76" name="Rectangle: Single Corner Rounded 61">
              <a:extLst>
                <a:ext uri="{FF2B5EF4-FFF2-40B4-BE49-F238E27FC236}">
                  <a16:creationId xmlns:a16="http://schemas.microsoft.com/office/drawing/2014/main" id="{1BFF8163-93A0-42A6-BDE3-CBBEB8EDFE2F}"/>
                </a:ext>
              </a:extLst>
            </p:cNvPr>
            <p:cNvSpPr/>
            <p:nvPr/>
          </p:nvSpPr>
          <p:spPr bwMode="gray">
            <a:xfrm flipV="1">
              <a:off x="0" y="-3"/>
              <a:ext cx="8507176" cy="5477243"/>
            </a:xfrm>
            <a:prstGeom prst="round1Rect">
              <a:avLst>
                <a:gd name="adj" fmla="val 2348"/>
              </a:avLst>
            </a:prstGeom>
            <a:solidFill>
              <a:schemeClr val="accent3"/>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13" name="first shadow">
              <a:extLst>
                <a:ext uri="{FF2B5EF4-FFF2-40B4-BE49-F238E27FC236}">
                  <a16:creationId xmlns:a16="http://schemas.microsoft.com/office/drawing/2014/main" id="{04A8C0BE-7856-4CA4-8492-3CB665CE0716}"/>
                </a:ext>
              </a:extLst>
            </p:cNvPr>
            <p:cNvSpPr/>
            <p:nvPr userDrawn="1"/>
          </p:nvSpPr>
          <p:spPr bwMode="gray">
            <a:xfrm flipV="1">
              <a:off x="8035728" y="0"/>
              <a:ext cx="471447" cy="5477240"/>
            </a:xfrm>
            <a:prstGeom prst="round1Rect">
              <a:avLst>
                <a:gd name="adj" fmla="val 27232"/>
              </a:avLst>
            </a:prstGeom>
            <a:gradFill flip="none" rotWithShape="1">
              <a:gsLst>
                <a:gs pos="39000">
                  <a:srgbClr val="3493A3">
                    <a:alpha val="58000"/>
                  </a:srgbClr>
                </a:gs>
                <a:gs pos="68000">
                  <a:schemeClr val="accent4">
                    <a:lumMod val="50000"/>
                  </a:schemeClr>
                </a:gs>
                <a:gs pos="0">
                  <a:schemeClr val="accent3">
                    <a:alpha val="0"/>
                  </a:schemeClr>
                </a:gs>
                <a:gs pos="100000">
                  <a:schemeClr val="accent3">
                    <a:lumMod val="50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grpSp>
      <p:sp>
        <p:nvSpPr>
          <p:cNvPr id="38" name="Text Placeholder 7"/>
          <p:cNvSpPr>
            <a:spLocks noGrp="1"/>
          </p:cNvSpPr>
          <p:nvPr userDrawn="1">
            <p:ph type="body" sz="quarter" idx="10" hasCustomPrompt="1"/>
          </p:nvPr>
        </p:nvSpPr>
        <p:spPr bwMode="gray">
          <a:xfrm>
            <a:off x="495299" y="4195085"/>
            <a:ext cx="706952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100" b="1" spc="30" baseline="0">
                <a:solidFill>
                  <a:schemeClr val="bg1"/>
                </a:solidFill>
              </a:defRPr>
            </a:lvl1pPr>
            <a:lvl2pPr marL="0" indent="0">
              <a:lnSpc>
                <a:spcPct val="96000"/>
              </a:lnSpc>
              <a:spcBef>
                <a:spcPts val="0"/>
              </a:spcBef>
              <a:buFont typeface="Microsoft Sans Serif" panose="020B0604020202020204" pitchFamily="34" charset="0"/>
              <a:buNone/>
              <a:defRPr sz="18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a:t>
            </a:r>
          </a:p>
          <a:p>
            <a:pPr lvl="1"/>
            <a:endParaRPr lang="en-US"/>
          </a:p>
        </p:txBody>
      </p:sp>
      <p:sp>
        <p:nvSpPr>
          <p:cNvPr id="28" name="Text Placeholder 7">
            <a:extLst>
              <a:ext uri="{FF2B5EF4-FFF2-40B4-BE49-F238E27FC236}">
                <a16:creationId xmlns:a16="http://schemas.microsoft.com/office/drawing/2014/main" id="{B04D80C5-5B09-4391-914E-491EB6BF922B}"/>
              </a:ext>
            </a:extLst>
          </p:cNvPr>
          <p:cNvSpPr>
            <a:spLocks noGrp="1"/>
          </p:cNvSpPr>
          <p:nvPr userDrawn="1">
            <p:ph type="body" sz="quarter" idx="11" hasCustomPrompt="1"/>
          </p:nvPr>
        </p:nvSpPr>
        <p:spPr bwMode="gray">
          <a:xfrm>
            <a:off x="3372251" y="399994"/>
            <a:ext cx="1904056" cy="226772"/>
          </a:xfrm>
          <a:prstGeom prst="rect">
            <a:avLst/>
          </a:prstGeom>
        </p:spPr>
        <p:txBody>
          <a:bodyPr wrap="none"/>
          <a:lstStyle>
            <a:lvl1pPr marL="0" indent="0" algn="l">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29" name="Text Placeholder 5">
            <a:extLst>
              <a:ext uri="{FF2B5EF4-FFF2-40B4-BE49-F238E27FC236}">
                <a16:creationId xmlns:a16="http://schemas.microsoft.com/office/drawing/2014/main" id="{E4B73436-F9A5-4201-8676-5BB1475322E2}"/>
              </a:ext>
            </a:extLst>
          </p:cNvPr>
          <p:cNvSpPr>
            <a:spLocks noGrp="1"/>
          </p:cNvSpPr>
          <p:nvPr userDrawn="1">
            <p:ph type="body" sz="quarter" idx="13" hasCustomPrompt="1"/>
          </p:nvPr>
        </p:nvSpPr>
        <p:spPr bwMode="gray">
          <a:xfrm>
            <a:off x="495300" y="396125"/>
            <a:ext cx="1882210" cy="262176"/>
          </a:xfrm>
          <a:prstGeom prst="rect">
            <a:avLst/>
          </a:prstGeom>
        </p:spPr>
        <p:txBody>
          <a:bodyPr wrap="none"/>
          <a:lstStyle>
            <a:lvl1pPr marL="0" indent="0">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30" name="Text Placeholder 48">
            <a:extLst>
              <a:ext uri="{FF2B5EF4-FFF2-40B4-BE49-F238E27FC236}">
                <a16:creationId xmlns:a16="http://schemas.microsoft.com/office/drawing/2014/main" id="{44CE8076-2642-41CB-B9C4-44BBD2A86AAA}"/>
              </a:ext>
            </a:extLst>
          </p:cNvPr>
          <p:cNvSpPr>
            <a:spLocks noGrp="1"/>
          </p:cNvSpPr>
          <p:nvPr userDrawn="1">
            <p:ph type="body" sz="quarter" idx="14" hasCustomPrompt="1"/>
          </p:nvPr>
        </p:nvSpPr>
        <p:spPr bwMode="gray">
          <a:xfrm>
            <a:off x="6233491" y="380897"/>
            <a:ext cx="1888737"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5" name="Freeform 5">
            <a:extLst>
              <a:ext uri="{FF2B5EF4-FFF2-40B4-BE49-F238E27FC236}">
                <a16:creationId xmlns:a16="http://schemas.microsoft.com/office/drawing/2014/main" id="{10F45CAB-6C78-42FD-A10C-D8E2F32FE977}"/>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4" name="Title 2">
            <a:extLst>
              <a:ext uri="{FF2B5EF4-FFF2-40B4-BE49-F238E27FC236}">
                <a16:creationId xmlns:a16="http://schemas.microsoft.com/office/drawing/2014/main" id="{B4A69CDC-C3E8-42CD-A432-E856010C76D8}"/>
              </a:ext>
            </a:extLst>
          </p:cNvPr>
          <p:cNvSpPr>
            <a:spLocks noGrp="1"/>
          </p:cNvSpPr>
          <p:nvPr>
            <p:ph type="title"/>
          </p:nvPr>
        </p:nvSpPr>
        <p:spPr bwMode="gray">
          <a:xfrm>
            <a:off x="431638" y="2194052"/>
            <a:ext cx="7415930" cy="1883593"/>
          </a:xfrm>
        </p:spPr>
        <p:txBody>
          <a:bodyPr wrap="square">
            <a:spAutoFit/>
          </a:bodyPr>
          <a:lstStyle>
            <a:lvl1pPr>
              <a:lnSpc>
                <a:spcPct val="87000"/>
              </a:lnSpc>
              <a:defRPr sz="6800">
                <a:solidFill>
                  <a:schemeClr val="bg1"/>
                </a:solidFill>
              </a:defRPr>
            </a:lvl1pPr>
          </a:lstStyle>
          <a:p>
            <a:r>
              <a:rPr lang="en-US"/>
              <a:t>Click to edit Master title style</a:t>
            </a:r>
          </a:p>
        </p:txBody>
      </p:sp>
    </p:spTree>
    <p:extLst>
      <p:ext uri="{BB962C8B-B14F-4D97-AF65-F5344CB8AC3E}">
        <p14:creationId xmlns:p14="http://schemas.microsoft.com/office/powerpoint/2010/main" val="3804380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Title Nickel">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D120CCC-109C-4E5C-B306-EFDD6AA78641}"/>
              </a:ext>
            </a:extLst>
          </p:cNvPr>
          <p:cNvGrpSpPr/>
          <p:nvPr userDrawn="1"/>
        </p:nvGrpSpPr>
        <p:grpSpPr>
          <a:xfrm>
            <a:off x="-1" y="-3"/>
            <a:ext cx="9789436" cy="6167628"/>
            <a:chOff x="-1" y="-3"/>
            <a:chExt cx="9789436" cy="6167628"/>
          </a:xfrm>
        </p:grpSpPr>
        <p:sp>
          <p:nvSpPr>
            <p:cNvPr id="71" name="Rectangle: Single Corner Rounded 55">
              <a:extLst>
                <a:ext uri="{FF2B5EF4-FFF2-40B4-BE49-F238E27FC236}">
                  <a16:creationId xmlns:a16="http://schemas.microsoft.com/office/drawing/2014/main" id="{8EA3C713-B8AC-4809-9208-3E3B708504DD}"/>
                </a:ext>
              </a:extLst>
            </p:cNvPr>
            <p:cNvSpPr/>
            <p:nvPr userDrawn="1"/>
          </p:nvSpPr>
          <p:spPr bwMode="gray">
            <a:xfrm flipV="1">
              <a:off x="-1" y="2"/>
              <a:ext cx="9779986" cy="6167623"/>
            </a:xfrm>
            <a:prstGeom prst="round1Rect">
              <a:avLst>
                <a:gd name="adj" fmla="val 1969"/>
              </a:avLst>
            </a:prstGeom>
            <a:solidFill>
              <a:srgbClr val="F2F5F8"/>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350" kern="0">
                <a:solidFill>
                  <a:prstClr val="white"/>
                </a:solidFill>
              </a:endParaRPr>
            </a:p>
          </p:txBody>
        </p:sp>
        <p:sp>
          <p:nvSpPr>
            <p:cNvPr id="72" name="Rectangle: Single Corner Rounded 49">
              <a:extLst>
                <a:ext uri="{FF2B5EF4-FFF2-40B4-BE49-F238E27FC236}">
                  <a16:creationId xmlns:a16="http://schemas.microsoft.com/office/drawing/2014/main" id="{4EEC7D30-2878-4223-82F7-D2AC2961696B}"/>
                </a:ext>
              </a:extLst>
            </p:cNvPr>
            <p:cNvSpPr/>
            <p:nvPr userDrawn="1"/>
          </p:nvSpPr>
          <p:spPr bwMode="gray">
            <a:xfrm flipV="1">
              <a:off x="9537470" y="2"/>
              <a:ext cx="251965" cy="6167623"/>
            </a:xfrm>
            <a:prstGeom prst="round1Rect">
              <a:avLst>
                <a:gd name="adj" fmla="val 50000"/>
              </a:avLst>
            </a:prstGeom>
            <a:gradFill flip="none" rotWithShape="1">
              <a:gsLst>
                <a:gs pos="17000">
                  <a:schemeClr val="accent6">
                    <a:lumMod val="20000"/>
                    <a:lumOff val="80000"/>
                    <a:alpha val="0"/>
                  </a:schemeClr>
                </a:gs>
                <a:gs pos="100000">
                  <a:schemeClr val="accent6">
                    <a:lumMod val="50000"/>
                    <a:alpha val="3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350" b="1">
                <a:solidFill>
                  <a:prstClr val="white"/>
                </a:solidFill>
              </a:endParaRPr>
            </a:p>
          </p:txBody>
        </p:sp>
        <p:sp>
          <p:nvSpPr>
            <p:cNvPr id="76" name="Rectangle: Single Corner Rounded 61">
              <a:extLst>
                <a:ext uri="{FF2B5EF4-FFF2-40B4-BE49-F238E27FC236}">
                  <a16:creationId xmlns:a16="http://schemas.microsoft.com/office/drawing/2014/main" id="{1BFF8163-93A0-42A6-BDE3-CBBEB8EDFE2F}"/>
                </a:ext>
              </a:extLst>
            </p:cNvPr>
            <p:cNvSpPr/>
            <p:nvPr/>
          </p:nvSpPr>
          <p:spPr bwMode="gray">
            <a:xfrm flipV="1">
              <a:off x="0" y="-3"/>
              <a:ext cx="8507176" cy="5477243"/>
            </a:xfrm>
            <a:prstGeom prst="round1Rect">
              <a:avLst>
                <a:gd name="adj" fmla="val 2348"/>
              </a:avLst>
            </a:prstGeom>
            <a:solidFill>
              <a:schemeClr val="accent6">
                <a:lumMod val="40000"/>
                <a:lumOff val="60000"/>
              </a:schemeClr>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13" name="first shadow">
              <a:extLst>
                <a:ext uri="{FF2B5EF4-FFF2-40B4-BE49-F238E27FC236}">
                  <a16:creationId xmlns:a16="http://schemas.microsoft.com/office/drawing/2014/main" id="{04A8C0BE-7856-4CA4-8492-3CB665CE0716}"/>
                </a:ext>
              </a:extLst>
            </p:cNvPr>
            <p:cNvSpPr/>
            <p:nvPr userDrawn="1"/>
          </p:nvSpPr>
          <p:spPr bwMode="gray">
            <a:xfrm flipV="1">
              <a:off x="8035728" y="0"/>
              <a:ext cx="471447" cy="5477240"/>
            </a:xfrm>
            <a:prstGeom prst="round1Rect">
              <a:avLst>
                <a:gd name="adj" fmla="val 27232"/>
              </a:avLst>
            </a:prstGeom>
            <a:gradFill flip="none" rotWithShape="1">
              <a:gsLst>
                <a:gs pos="25000">
                  <a:schemeClr val="accent6">
                    <a:lumMod val="40000"/>
                    <a:lumOff val="60000"/>
                    <a:alpha val="0"/>
                  </a:schemeClr>
                </a:gs>
                <a:gs pos="100000">
                  <a:schemeClr val="accent6">
                    <a:lumMod val="50000"/>
                    <a:alpha val="39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grpSp>
      <p:sp>
        <p:nvSpPr>
          <p:cNvPr id="38" name="Text Placeholder 7"/>
          <p:cNvSpPr>
            <a:spLocks noGrp="1"/>
          </p:cNvSpPr>
          <p:nvPr userDrawn="1">
            <p:ph type="body" sz="quarter" idx="10" hasCustomPrompt="1"/>
          </p:nvPr>
        </p:nvSpPr>
        <p:spPr bwMode="gray">
          <a:xfrm>
            <a:off x="495299" y="4195085"/>
            <a:ext cx="706952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100" b="1" spc="30" baseline="0">
                <a:solidFill>
                  <a:schemeClr val="tx1"/>
                </a:solidFill>
              </a:defRPr>
            </a:lvl1pPr>
            <a:lvl2pPr marL="0" indent="0">
              <a:lnSpc>
                <a:spcPct val="96000"/>
              </a:lnSpc>
              <a:spcBef>
                <a:spcPts val="0"/>
              </a:spcBef>
              <a:buFont typeface="Microsoft Sans Serif" panose="020B0604020202020204" pitchFamily="34" charset="0"/>
              <a:buNone/>
              <a:defRPr sz="1800">
                <a:solidFill>
                  <a:schemeClr val="tx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a:t>
            </a:r>
          </a:p>
          <a:p>
            <a:pPr lvl="1"/>
            <a:endParaRPr lang="en-US"/>
          </a:p>
        </p:txBody>
      </p:sp>
      <p:sp>
        <p:nvSpPr>
          <p:cNvPr id="28" name="Text Placeholder 7">
            <a:extLst>
              <a:ext uri="{FF2B5EF4-FFF2-40B4-BE49-F238E27FC236}">
                <a16:creationId xmlns:a16="http://schemas.microsoft.com/office/drawing/2014/main" id="{B04D80C5-5B09-4391-914E-491EB6BF922B}"/>
              </a:ext>
            </a:extLst>
          </p:cNvPr>
          <p:cNvSpPr>
            <a:spLocks noGrp="1"/>
          </p:cNvSpPr>
          <p:nvPr userDrawn="1">
            <p:ph type="body" sz="quarter" idx="11" hasCustomPrompt="1"/>
          </p:nvPr>
        </p:nvSpPr>
        <p:spPr bwMode="gray">
          <a:xfrm>
            <a:off x="3372251" y="399994"/>
            <a:ext cx="1904056" cy="226772"/>
          </a:xfrm>
          <a:prstGeom prst="rect">
            <a:avLst/>
          </a:prstGeom>
        </p:spPr>
        <p:txBody>
          <a:bodyPr wrap="none"/>
          <a:lstStyle>
            <a:lvl1pPr marL="0" indent="0" algn="l">
              <a:lnSpc>
                <a:spcPct val="87000"/>
              </a:lnSpc>
              <a:spcBef>
                <a:spcPts val="0"/>
              </a:spcBef>
              <a:buNone/>
              <a:defRPr sz="1600" b="0">
                <a:solidFill>
                  <a:schemeClr val="tx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29" name="Text Placeholder 5">
            <a:extLst>
              <a:ext uri="{FF2B5EF4-FFF2-40B4-BE49-F238E27FC236}">
                <a16:creationId xmlns:a16="http://schemas.microsoft.com/office/drawing/2014/main" id="{E4B73436-F9A5-4201-8676-5BB1475322E2}"/>
              </a:ext>
            </a:extLst>
          </p:cNvPr>
          <p:cNvSpPr>
            <a:spLocks noGrp="1"/>
          </p:cNvSpPr>
          <p:nvPr userDrawn="1">
            <p:ph type="body" sz="quarter" idx="13" hasCustomPrompt="1"/>
          </p:nvPr>
        </p:nvSpPr>
        <p:spPr bwMode="gray">
          <a:xfrm>
            <a:off x="495300" y="396125"/>
            <a:ext cx="1882210" cy="262176"/>
          </a:xfrm>
          <a:prstGeom prst="rect">
            <a:avLst/>
          </a:prstGeom>
        </p:spPr>
        <p:txBody>
          <a:bodyPr wrap="none"/>
          <a:lstStyle>
            <a:lvl1pPr marL="0" indent="0">
              <a:lnSpc>
                <a:spcPct val="87000"/>
              </a:lnSpc>
              <a:spcBef>
                <a:spcPts val="0"/>
              </a:spcBef>
              <a:buNone/>
              <a:defRPr sz="1600">
                <a:solidFill>
                  <a:schemeClr val="tx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30" name="Text Placeholder 48">
            <a:extLst>
              <a:ext uri="{FF2B5EF4-FFF2-40B4-BE49-F238E27FC236}">
                <a16:creationId xmlns:a16="http://schemas.microsoft.com/office/drawing/2014/main" id="{44CE8076-2642-41CB-B9C4-44BBD2A86AAA}"/>
              </a:ext>
            </a:extLst>
          </p:cNvPr>
          <p:cNvSpPr>
            <a:spLocks noGrp="1"/>
          </p:cNvSpPr>
          <p:nvPr userDrawn="1">
            <p:ph type="body" sz="quarter" idx="14" hasCustomPrompt="1"/>
          </p:nvPr>
        </p:nvSpPr>
        <p:spPr bwMode="gray">
          <a:xfrm>
            <a:off x="6233491" y="380897"/>
            <a:ext cx="1888737"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tx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5" name="Freeform 5">
            <a:extLst>
              <a:ext uri="{FF2B5EF4-FFF2-40B4-BE49-F238E27FC236}">
                <a16:creationId xmlns:a16="http://schemas.microsoft.com/office/drawing/2014/main" id="{10F45CAB-6C78-42FD-A10C-D8E2F32FE977}"/>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4" name="Title 2">
            <a:extLst>
              <a:ext uri="{FF2B5EF4-FFF2-40B4-BE49-F238E27FC236}">
                <a16:creationId xmlns:a16="http://schemas.microsoft.com/office/drawing/2014/main" id="{54674946-CCA2-4A4D-840D-BEF24D092472}"/>
              </a:ext>
            </a:extLst>
          </p:cNvPr>
          <p:cNvSpPr>
            <a:spLocks noGrp="1"/>
          </p:cNvSpPr>
          <p:nvPr>
            <p:ph type="title"/>
          </p:nvPr>
        </p:nvSpPr>
        <p:spPr bwMode="gray">
          <a:xfrm>
            <a:off x="431638" y="2194052"/>
            <a:ext cx="7415930" cy="1883593"/>
          </a:xfrm>
        </p:spPr>
        <p:txBody>
          <a:bodyPr wrap="square">
            <a:spAutoFit/>
          </a:bodyPr>
          <a:lstStyle>
            <a:lvl1pPr>
              <a:lnSpc>
                <a:spcPct val="87000"/>
              </a:lnSpc>
              <a:defRPr sz="6800"/>
            </a:lvl1pPr>
          </a:lstStyle>
          <a:p>
            <a:r>
              <a:rPr lang="en-US"/>
              <a:t>Click to edit Master title style</a:t>
            </a:r>
          </a:p>
        </p:txBody>
      </p:sp>
    </p:spTree>
    <p:extLst>
      <p:ext uri="{BB962C8B-B14F-4D97-AF65-F5344CB8AC3E}">
        <p14:creationId xmlns:p14="http://schemas.microsoft.com/office/powerpoint/2010/main" val="1883234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Title Gun Metal">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9F9C18C-4185-44B8-A8F7-0B0E67D86A05}"/>
              </a:ext>
            </a:extLst>
          </p:cNvPr>
          <p:cNvGrpSpPr/>
          <p:nvPr userDrawn="1"/>
        </p:nvGrpSpPr>
        <p:grpSpPr>
          <a:xfrm>
            <a:off x="-1" y="-3"/>
            <a:ext cx="9789436" cy="6167628"/>
            <a:chOff x="-1" y="-3"/>
            <a:chExt cx="9789436" cy="6167628"/>
          </a:xfrm>
        </p:grpSpPr>
        <p:sp>
          <p:nvSpPr>
            <p:cNvPr id="71" name="Rectangle: Single Corner Rounded 55">
              <a:extLst>
                <a:ext uri="{FF2B5EF4-FFF2-40B4-BE49-F238E27FC236}">
                  <a16:creationId xmlns:a16="http://schemas.microsoft.com/office/drawing/2014/main" id="{8EA3C713-B8AC-4809-9208-3E3B708504DD}"/>
                </a:ext>
              </a:extLst>
            </p:cNvPr>
            <p:cNvSpPr/>
            <p:nvPr userDrawn="1"/>
          </p:nvSpPr>
          <p:spPr bwMode="gray">
            <a:xfrm flipV="1">
              <a:off x="-1" y="2"/>
              <a:ext cx="9779986" cy="6167623"/>
            </a:xfrm>
            <a:prstGeom prst="round1Rect">
              <a:avLst>
                <a:gd name="adj" fmla="val 1969"/>
              </a:avLst>
            </a:prstGeom>
            <a:solidFill>
              <a:schemeClr val="accent6"/>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72" name="Rectangle: Single Corner Rounded 49">
              <a:extLst>
                <a:ext uri="{FF2B5EF4-FFF2-40B4-BE49-F238E27FC236}">
                  <a16:creationId xmlns:a16="http://schemas.microsoft.com/office/drawing/2014/main" id="{4EEC7D30-2878-4223-82F7-D2AC2961696B}"/>
                </a:ext>
              </a:extLst>
            </p:cNvPr>
            <p:cNvSpPr/>
            <p:nvPr userDrawn="1"/>
          </p:nvSpPr>
          <p:spPr bwMode="gray">
            <a:xfrm flipV="1">
              <a:off x="9537470" y="2"/>
              <a:ext cx="251965" cy="6167623"/>
            </a:xfrm>
            <a:prstGeom prst="round1Rect">
              <a:avLst>
                <a:gd name="adj" fmla="val 50000"/>
              </a:avLst>
            </a:prstGeom>
            <a:gradFill flip="none" rotWithShape="1">
              <a:gsLst>
                <a:gs pos="100000">
                  <a:schemeClr val="accent6">
                    <a:lumMod val="50000"/>
                    <a:alpha val="65000"/>
                  </a:schemeClr>
                </a:gs>
                <a:gs pos="0">
                  <a:schemeClr val="accent6">
                    <a:alpha val="0"/>
                  </a:schemeClr>
                </a:gs>
                <a:gs pos="64000">
                  <a:schemeClr val="accent6">
                    <a:lumMod val="50000"/>
                    <a:alpha val="35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sp>
          <p:nvSpPr>
            <p:cNvPr id="76" name="Rectangle: Single Corner Rounded 61">
              <a:extLst>
                <a:ext uri="{FF2B5EF4-FFF2-40B4-BE49-F238E27FC236}">
                  <a16:creationId xmlns:a16="http://schemas.microsoft.com/office/drawing/2014/main" id="{1BFF8163-93A0-42A6-BDE3-CBBEB8EDFE2F}"/>
                </a:ext>
              </a:extLst>
            </p:cNvPr>
            <p:cNvSpPr/>
            <p:nvPr/>
          </p:nvSpPr>
          <p:spPr bwMode="gray">
            <a:xfrm flipV="1">
              <a:off x="0" y="-3"/>
              <a:ext cx="8507176" cy="5477243"/>
            </a:xfrm>
            <a:prstGeom prst="round1Rect">
              <a:avLst>
                <a:gd name="adj" fmla="val 2348"/>
              </a:avLst>
            </a:prstGeom>
            <a:solidFill>
              <a:schemeClr val="accent5"/>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14" name="first shadow">
              <a:extLst>
                <a:ext uri="{FF2B5EF4-FFF2-40B4-BE49-F238E27FC236}">
                  <a16:creationId xmlns:a16="http://schemas.microsoft.com/office/drawing/2014/main" id="{45B2270E-52C5-4478-9D7B-6EBAC263E5EC}"/>
                </a:ext>
              </a:extLst>
            </p:cNvPr>
            <p:cNvSpPr/>
            <p:nvPr userDrawn="1"/>
          </p:nvSpPr>
          <p:spPr bwMode="gray">
            <a:xfrm flipV="1">
              <a:off x="7771339" y="0"/>
              <a:ext cx="735836" cy="5477240"/>
            </a:xfrm>
            <a:prstGeom prst="round1Rect">
              <a:avLst>
                <a:gd name="adj" fmla="val 17346"/>
              </a:avLst>
            </a:prstGeom>
            <a:gradFill flip="none" rotWithShape="0">
              <a:gsLst>
                <a:gs pos="100000">
                  <a:schemeClr val="accent5">
                    <a:lumMod val="50000"/>
                  </a:schemeClr>
                </a:gs>
                <a:gs pos="0">
                  <a:schemeClr val="accent5">
                    <a:alpha val="0"/>
                  </a:schemeClr>
                </a:gs>
                <a:gs pos="54000">
                  <a:schemeClr val="accent5">
                    <a:lumMod val="50000"/>
                    <a:alpha val="20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grpSp>
      <p:sp>
        <p:nvSpPr>
          <p:cNvPr id="38" name="Text Placeholder 7"/>
          <p:cNvSpPr>
            <a:spLocks noGrp="1"/>
          </p:cNvSpPr>
          <p:nvPr userDrawn="1">
            <p:ph type="body" sz="quarter" idx="10" hasCustomPrompt="1"/>
          </p:nvPr>
        </p:nvSpPr>
        <p:spPr bwMode="gray">
          <a:xfrm>
            <a:off x="495299" y="4195085"/>
            <a:ext cx="705503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100" b="1" spc="30" baseline="0">
                <a:solidFill>
                  <a:schemeClr val="bg1"/>
                </a:solidFill>
              </a:defRPr>
            </a:lvl1pPr>
            <a:lvl2pPr marL="0" indent="0">
              <a:lnSpc>
                <a:spcPct val="96000"/>
              </a:lnSpc>
              <a:spcBef>
                <a:spcPts val="0"/>
              </a:spcBef>
              <a:buFont typeface="Microsoft Sans Serif" panose="020B0604020202020204" pitchFamily="34" charset="0"/>
              <a:buNone/>
              <a:defRPr sz="18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a:t>
            </a:r>
          </a:p>
          <a:p>
            <a:pPr lvl="1"/>
            <a:endParaRPr lang="en-US"/>
          </a:p>
        </p:txBody>
      </p:sp>
      <p:sp>
        <p:nvSpPr>
          <p:cNvPr id="28" name="Text Placeholder 7">
            <a:extLst>
              <a:ext uri="{FF2B5EF4-FFF2-40B4-BE49-F238E27FC236}">
                <a16:creationId xmlns:a16="http://schemas.microsoft.com/office/drawing/2014/main" id="{B04D80C5-5B09-4391-914E-491EB6BF922B}"/>
              </a:ext>
            </a:extLst>
          </p:cNvPr>
          <p:cNvSpPr>
            <a:spLocks noGrp="1"/>
          </p:cNvSpPr>
          <p:nvPr userDrawn="1">
            <p:ph type="body" sz="quarter" idx="11" hasCustomPrompt="1"/>
          </p:nvPr>
        </p:nvSpPr>
        <p:spPr bwMode="gray">
          <a:xfrm>
            <a:off x="3372251" y="399994"/>
            <a:ext cx="1904056" cy="226772"/>
          </a:xfrm>
          <a:prstGeom prst="rect">
            <a:avLst/>
          </a:prstGeom>
        </p:spPr>
        <p:txBody>
          <a:bodyPr wrap="none"/>
          <a:lstStyle>
            <a:lvl1pPr marL="0" indent="0" algn="l">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29" name="Text Placeholder 5">
            <a:extLst>
              <a:ext uri="{FF2B5EF4-FFF2-40B4-BE49-F238E27FC236}">
                <a16:creationId xmlns:a16="http://schemas.microsoft.com/office/drawing/2014/main" id="{E4B73436-F9A5-4201-8676-5BB1475322E2}"/>
              </a:ext>
            </a:extLst>
          </p:cNvPr>
          <p:cNvSpPr>
            <a:spLocks noGrp="1"/>
          </p:cNvSpPr>
          <p:nvPr userDrawn="1">
            <p:ph type="body" sz="quarter" idx="13" hasCustomPrompt="1"/>
          </p:nvPr>
        </p:nvSpPr>
        <p:spPr bwMode="gray">
          <a:xfrm>
            <a:off x="495300" y="396125"/>
            <a:ext cx="1882210" cy="262176"/>
          </a:xfrm>
          <a:prstGeom prst="rect">
            <a:avLst/>
          </a:prstGeom>
        </p:spPr>
        <p:txBody>
          <a:bodyPr wrap="none"/>
          <a:lstStyle>
            <a:lvl1pPr marL="0" indent="0">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30" name="Text Placeholder 48">
            <a:extLst>
              <a:ext uri="{FF2B5EF4-FFF2-40B4-BE49-F238E27FC236}">
                <a16:creationId xmlns:a16="http://schemas.microsoft.com/office/drawing/2014/main" id="{44CE8076-2642-41CB-B9C4-44BBD2A86AAA}"/>
              </a:ext>
            </a:extLst>
          </p:cNvPr>
          <p:cNvSpPr>
            <a:spLocks noGrp="1"/>
          </p:cNvSpPr>
          <p:nvPr userDrawn="1">
            <p:ph type="body" sz="quarter" idx="14" hasCustomPrompt="1"/>
          </p:nvPr>
        </p:nvSpPr>
        <p:spPr bwMode="gray">
          <a:xfrm>
            <a:off x="6233491" y="380897"/>
            <a:ext cx="1888737"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6" name="Freeform 5">
            <a:extLst>
              <a:ext uri="{FF2B5EF4-FFF2-40B4-BE49-F238E27FC236}">
                <a16:creationId xmlns:a16="http://schemas.microsoft.com/office/drawing/2014/main" id="{EAF54038-2EE1-4AAA-8E7D-7B51C2DE442F}"/>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3" name="Title 2">
            <a:extLst>
              <a:ext uri="{FF2B5EF4-FFF2-40B4-BE49-F238E27FC236}">
                <a16:creationId xmlns:a16="http://schemas.microsoft.com/office/drawing/2014/main" id="{1FC1E11E-35BC-4505-BB14-A81D00893FB3}"/>
              </a:ext>
            </a:extLst>
          </p:cNvPr>
          <p:cNvSpPr>
            <a:spLocks noGrp="1"/>
          </p:cNvSpPr>
          <p:nvPr>
            <p:ph type="title"/>
          </p:nvPr>
        </p:nvSpPr>
        <p:spPr bwMode="gray">
          <a:xfrm>
            <a:off x="431638" y="2194052"/>
            <a:ext cx="7415930" cy="1883593"/>
          </a:xfrm>
        </p:spPr>
        <p:txBody>
          <a:bodyPr wrap="square">
            <a:spAutoFit/>
          </a:bodyPr>
          <a:lstStyle>
            <a:lvl1pPr>
              <a:lnSpc>
                <a:spcPct val="87000"/>
              </a:lnSpc>
              <a:defRPr sz="6800">
                <a:solidFill>
                  <a:schemeClr val="bg1"/>
                </a:solidFill>
              </a:defRPr>
            </a:lvl1pPr>
          </a:lstStyle>
          <a:p>
            <a:r>
              <a:rPr lang="en-US"/>
              <a:t>Click to edit Master title style</a:t>
            </a:r>
          </a:p>
        </p:txBody>
      </p:sp>
    </p:spTree>
    <p:extLst>
      <p:ext uri="{BB962C8B-B14F-4D97-AF65-F5344CB8AC3E}">
        <p14:creationId xmlns:p14="http://schemas.microsoft.com/office/powerpoint/2010/main" val="1149288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Title Midnight">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6A3D65C-2C5D-4CD5-B664-96BCEC410C21}"/>
              </a:ext>
            </a:extLst>
          </p:cNvPr>
          <p:cNvGrpSpPr/>
          <p:nvPr userDrawn="1"/>
        </p:nvGrpSpPr>
        <p:grpSpPr>
          <a:xfrm>
            <a:off x="-1" y="-3"/>
            <a:ext cx="9789436" cy="6167628"/>
            <a:chOff x="-1" y="-3"/>
            <a:chExt cx="9789436" cy="6167628"/>
          </a:xfrm>
        </p:grpSpPr>
        <p:sp>
          <p:nvSpPr>
            <p:cNvPr id="71" name="Rectangle: Single Corner Rounded 55">
              <a:extLst>
                <a:ext uri="{FF2B5EF4-FFF2-40B4-BE49-F238E27FC236}">
                  <a16:creationId xmlns:a16="http://schemas.microsoft.com/office/drawing/2014/main" id="{8EA3C713-B8AC-4809-9208-3E3B708504DD}"/>
                </a:ext>
              </a:extLst>
            </p:cNvPr>
            <p:cNvSpPr/>
            <p:nvPr userDrawn="1"/>
          </p:nvSpPr>
          <p:spPr bwMode="gray">
            <a:xfrm flipV="1">
              <a:off x="-1" y="2"/>
              <a:ext cx="9779986" cy="6167623"/>
            </a:xfrm>
            <a:prstGeom prst="round1Rect">
              <a:avLst>
                <a:gd name="adj" fmla="val 1969"/>
              </a:avLst>
            </a:prstGeom>
            <a:solidFill>
              <a:schemeClr val="accent5"/>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72" name="Rectangle: Single Corner Rounded 49">
              <a:extLst>
                <a:ext uri="{FF2B5EF4-FFF2-40B4-BE49-F238E27FC236}">
                  <a16:creationId xmlns:a16="http://schemas.microsoft.com/office/drawing/2014/main" id="{4EEC7D30-2878-4223-82F7-D2AC2961696B}"/>
                </a:ext>
              </a:extLst>
            </p:cNvPr>
            <p:cNvSpPr/>
            <p:nvPr userDrawn="1"/>
          </p:nvSpPr>
          <p:spPr bwMode="gray">
            <a:xfrm flipV="1">
              <a:off x="9537470" y="2"/>
              <a:ext cx="251965" cy="6167623"/>
            </a:xfrm>
            <a:prstGeom prst="round1Rect">
              <a:avLst>
                <a:gd name="adj" fmla="val 50000"/>
              </a:avLst>
            </a:prstGeom>
            <a:gradFill flip="none" rotWithShape="1">
              <a:gsLst>
                <a:gs pos="100000">
                  <a:schemeClr val="accent5">
                    <a:lumMod val="75000"/>
                  </a:schemeClr>
                </a:gs>
                <a:gs pos="0">
                  <a:schemeClr val="accent5"/>
                </a:gs>
                <a:gs pos="64000">
                  <a:schemeClr val="accent5">
                    <a:lumMod val="75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sp>
          <p:nvSpPr>
            <p:cNvPr id="76" name="Rectangle: Single Corner Rounded 61">
              <a:extLst>
                <a:ext uri="{FF2B5EF4-FFF2-40B4-BE49-F238E27FC236}">
                  <a16:creationId xmlns:a16="http://schemas.microsoft.com/office/drawing/2014/main" id="{1BFF8163-93A0-42A6-BDE3-CBBEB8EDFE2F}"/>
                </a:ext>
              </a:extLst>
            </p:cNvPr>
            <p:cNvSpPr/>
            <p:nvPr/>
          </p:nvSpPr>
          <p:spPr bwMode="gray">
            <a:xfrm flipV="1">
              <a:off x="0" y="-3"/>
              <a:ext cx="8507176" cy="5477243"/>
            </a:xfrm>
            <a:prstGeom prst="round1Rect">
              <a:avLst>
                <a:gd name="adj" fmla="val 2348"/>
              </a:avLst>
            </a:prstGeom>
            <a:solidFill>
              <a:schemeClr val="tx2"/>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13" name="first shadow">
              <a:extLst>
                <a:ext uri="{FF2B5EF4-FFF2-40B4-BE49-F238E27FC236}">
                  <a16:creationId xmlns:a16="http://schemas.microsoft.com/office/drawing/2014/main" id="{35465864-5BD3-43E9-B02B-2CC7152314D9}"/>
                </a:ext>
              </a:extLst>
            </p:cNvPr>
            <p:cNvSpPr/>
            <p:nvPr userDrawn="1"/>
          </p:nvSpPr>
          <p:spPr bwMode="gray">
            <a:xfrm flipV="1">
              <a:off x="7771339" y="0"/>
              <a:ext cx="735836" cy="5477240"/>
            </a:xfrm>
            <a:prstGeom prst="round1Rect">
              <a:avLst>
                <a:gd name="adj" fmla="val 17346"/>
              </a:avLst>
            </a:prstGeom>
            <a:gradFill flip="none" rotWithShape="1">
              <a:gsLst>
                <a:gs pos="0">
                  <a:schemeClr val="tx2"/>
                </a:gs>
                <a:gs pos="100000">
                  <a:srgbClr val="06101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grpSp>
      <p:sp>
        <p:nvSpPr>
          <p:cNvPr id="38" name="Text Placeholder 7"/>
          <p:cNvSpPr>
            <a:spLocks noGrp="1"/>
          </p:cNvSpPr>
          <p:nvPr userDrawn="1">
            <p:ph type="body" sz="quarter" idx="10" hasCustomPrompt="1"/>
          </p:nvPr>
        </p:nvSpPr>
        <p:spPr bwMode="gray">
          <a:xfrm>
            <a:off x="495299" y="4195085"/>
            <a:ext cx="7127487"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100" b="1" spc="30" baseline="0">
                <a:solidFill>
                  <a:schemeClr val="bg1"/>
                </a:solidFill>
              </a:defRPr>
            </a:lvl1pPr>
            <a:lvl2pPr marL="0" indent="0">
              <a:lnSpc>
                <a:spcPct val="96000"/>
              </a:lnSpc>
              <a:spcBef>
                <a:spcPts val="0"/>
              </a:spcBef>
              <a:buFont typeface="Microsoft Sans Serif" panose="020B0604020202020204" pitchFamily="34" charset="0"/>
              <a:buNone/>
              <a:defRPr sz="18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a:t>
            </a:r>
          </a:p>
          <a:p>
            <a:pPr lvl="1"/>
            <a:endParaRPr lang="en-US"/>
          </a:p>
        </p:txBody>
      </p:sp>
      <p:sp>
        <p:nvSpPr>
          <p:cNvPr id="28" name="Text Placeholder 7">
            <a:extLst>
              <a:ext uri="{FF2B5EF4-FFF2-40B4-BE49-F238E27FC236}">
                <a16:creationId xmlns:a16="http://schemas.microsoft.com/office/drawing/2014/main" id="{B04D80C5-5B09-4391-914E-491EB6BF922B}"/>
              </a:ext>
            </a:extLst>
          </p:cNvPr>
          <p:cNvSpPr>
            <a:spLocks noGrp="1"/>
          </p:cNvSpPr>
          <p:nvPr userDrawn="1">
            <p:ph type="body" sz="quarter" idx="11" hasCustomPrompt="1"/>
          </p:nvPr>
        </p:nvSpPr>
        <p:spPr bwMode="gray">
          <a:xfrm>
            <a:off x="3372251" y="399994"/>
            <a:ext cx="1904056" cy="226772"/>
          </a:xfrm>
          <a:prstGeom prst="rect">
            <a:avLst/>
          </a:prstGeom>
        </p:spPr>
        <p:txBody>
          <a:bodyPr wrap="none"/>
          <a:lstStyle>
            <a:lvl1pPr marL="0" indent="0" algn="l">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29" name="Text Placeholder 5">
            <a:extLst>
              <a:ext uri="{FF2B5EF4-FFF2-40B4-BE49-F238E27FC236}">
                <a16:creationId xmlns:a16="http://schemas.microsoft.com/office/drawing/2014/main" id="{E4B73436-F9A5-4201-8676-5BB1475322E2}"/>
              </a:ext>
            </a:extLst>
          </p:cNvPr>
          <p:cNvSpPr>
            <a:spLocks noGrp="1"/>
          </p:cNvSpPr>
          <p:nvPr userDrawn="1">
            <p:ph type="body" sz="quarter" idx="13" hasCustomPrompt="1"/>
          </p:nvPr>
        </p:nvSpPr>
        <p:spPr bwMode="gray">
          <a:xfrm>
            <a:off x="495300" y="396125"/>
            <a:ext cx="1882210" cy="262176"/>
          </a:xfrm>
          <a:prstGeom prst="rect">
            <a:avLst/>
          </a:prstGeom>
        </p:spPr>
        <p:txBody>
          <a:bodyPr wrap="none"/>
          <a:lstStyle>
            <a:lvl1pPr marL="0" indent="0">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30" name="Text Placeholder 48">
            <a:extLst>
              <a:ext uri="{FF2B5EF4-FFF2-40B4-BE49-F238E27FC236}">
                <a16:creationId xmlns:a16="http://schemas.microsoft.com/office/drawing/2014/main" id="{44CE8076-2642-41CB-B9C4-44BBD2A86AAA}"/>
              </a:ext>
            </a:extLst>
          </p:cNvPr>
          <p:cNvSpPr>
            <a:spLocks noGrp="1"/>
          </p:cNvSpPr>
          <p:nvPr userDrawn="1">
            <p:ph type="body" sz="quarter" idx="14" hasCustomPrompt="1"/>
          </p:nvPr>
        </p:nvSpPr>
        <p:spPr bwMode="gray">
          <a:xfrm>
            <a:off x="6233491" y="380897"/>
            <a:ext cx="1888737"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4" name="Freeform 5">
            <a:extLst>
              <a:ext uri="{FF2B5EF4-FFF2-40B4-BE49-F238E27FC236}">
                <a16:creationId xmlns:a16="http://schemas.microsoft.com/office/drawing/2014/main" id="{B888084C-17B8-4DDF-8119-204A07EF5C77}"/>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itle 2">
            <a:extLst>
              <a:ext uri="{FF2B5EF4-FFF2-40B4-BE49-F238E27FC236}">
                <a16:creationId xmlns:a16="http://schemas.microsoft.com/office/drawing/2014/main" id="{58A05AE2-9442-4730-8FBA-33FA9563787D}"/>
              </a:ext>
            </a:extLst>
          </p:cNvPr>
          <p:cNvSpPr>
            <a:spLocks noGrp="1"/>
          </p:cNvSpPr>
          <p:nvPr>
            <p:ph type="title"/>
          </p:nvPr>
        </p:nvSpPr>
        <p:spPr bwMode="gray">
          <a:xfrm>
            <a:off x="431638" y="2194052"/>
            <a:ext cx="7415930" cy="1883593"/>
          </a:xfrm>
        </p:spPr>
        <p:txBody>
          <a:bodyPr wrap="square">
            <a:spAutoFit/>
          </a:bodyPr>
          <a:lstStyle>
            <a:lvl1pPr>
              <a:lnSpc>
                <a:spcPct val="87000"/>
              </a:lnSpc>
              <a:defRPr sz="6800">
                <a:solidFill>
                  <a:schemeClr val="bg1"/>
                </a:solidFill>
              </a:defRPr>
            </a:lvl1pPr>
          </a:lstStyle>
          <a:p>
            <a:r>
              <a:rPr lang="en-US"/>
              <a:t>Click to edit Master title style</a:t>
            </a:r>
          </a:p>
        </p:txBody>
      </p:sp>
    </p:spTree>
    <p:extLst>
      <p:ext uri="{BB962C8B-B14F-4D97-AF65-F5344CB8AC3E}">
        <p14:creationId xmlns:p14="http://schemas.microsoft.com/office/powerpoint/2010/main" val="2565016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Agenda Blue">
    <p:bg>
      <p:bgPr>
        <a:solidFill>
          <a:schemeClr val="accent1"/>
        </a:solidFill>
        <a:effectLst/>
      </p:bgPr>
    </p:bg>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844D2DF1-213C-E34C-914C-F604B1F3F8D8}"/>
              </a:ext>
            </a:extLst>
          </p:cNvPr>
          <p:cNvSpPr>
            <a:spLocks noGrp="1"/>
          </p:cNvSpPr>
          <p:nvPr userDrawn="1">
            <p:ph sz="quarter" idx="10"/>
          </p:nvPr>
        </p:nvSpPr>
        <p:spPr>
          <a:xfrm>
            <a:off x="530352" y="2368296"/>
            <a:ext cx="6391148" cy="4187952"/>
          </a:xfrm>
          <a:prstGeom prst="rect">
            <a:avLst/>
          </a:prstGeom>
        </p:spPr>
        <p:txBody>
          <a:bodyPr/>
          <a:lstStyle>
            <a:lvl1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bg1"/>
                </a:solidFill>
              </a:defRPr>
            </a:lvl1pPr>
            <a:lvl2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bg1"/>
                </a:solidFill>
              </a:defRPr>
            </a:lvl2pPr>
            <a:lvl3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bg1"/>
                </a:solidFill>
              </a:defRPr>
            </a:lvl3pPr>
            <a:lvl4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bg1"/>
                </a:solidFill>
              </a:defRPr>
            </a:lvl4pPr>
            <a:lvl5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1" name="Straight Connector 20">
            <a:extLst>
              <a:ext uri="{FF2B5EF4-FFF2-40B4-BE49-F238E27FC236}">
                <a16:creationId xmlns:a16="http://schemas.microsoft.com/office/drawing/2014/main" id="{31C2B1F2-008B-4DC9-9D3D-15CE505559FF}"/>
              </a:ext>
            </a:extLst>
          </p:cNvPr>
          <p:cNvCxnSpPr>
            <a:cxnSpLocks/>
          </p:cNvCxnSpPr>
          <p:nvPr userDrawn="1"/>
        </p:nvCxnSpPr>
        <p:spPr>
          <a:xfrm>
            <a:off x="501650" y="2171019"/>
            <a:ext cx="6419850" cy="0"/>
          </a:xfrm>
          <a:prstGeom prst="line">
            <a:avLst/>
          </a:prstGeom>
          <a:ln w="12700" cap="rnd">
            <a:solidFill>
              <a:schemeClr val="accent2">
                <a:alpha val="71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9AB5691A-A977-4B57-832C-70C2D88356F8}"/>
              </a:ext>
            </a:extLst>
          </p:cNvPr>
          <p:cNvGrpSpPr/>
          <p:nvPr userDrawn="1"/>
        </p:nvGrpSpPr>
        <p:grpSpPr>
          <a:xfrm>
            <a:off x="8011668" y="-920"/>
            <a:ext cx="4180332" cy="6859841"/>
            <a:chOff x="8011668" y="-920"/>
            <a:chExt cx="4180332" cy="6859841"/>
          </a:xfrm>
        </p:grpSpPr>
        <p:sp>
          <p:nvSpPr>
            <p:cNvPr id="4" name="Rectangle 3">
              <a:extLst>
                <a:ext uri="{FF2B5EF4-FFF2-40B4-BE49-F238E27FC236}">
                  <a16:creationId xmlns:a16="http://schemas.microsoft.com/office/drawing/2014/main" id="{21308D66-143B-A349-ACCD-3D00D906A092}"/>
                </a:ext>
              </a:extLst>
            </p:cNvPr>
            <p:cNvSpPr/>
            <p:nvPr userDrawn="1"/>
          </p:nvSpPr>
          <p:spPr>
            <a:xfrm>
              <a:off x="8506968" y="236"/>
              <a:ext cx="1280160" cy="68575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6" name="Rectangle 5">
              <a:extLst>
                <a:ext uri="{FF2B5EF4-FFF2-40B4-BE49-F238E27FC236}">
                  <a16:creationId xmlns:a16="http://schemas.microsoft.com/office/drawing/2014/main" id="{491A9D0B-FE28-9048-B13B-E76F407CA744}"/>
                </a:ext>
              </a:extLst>
            </p:cNvPr>
            <p:cNvSpPr/>
            <p:nvPr/>
          </p:nvSpPr>
          <p:spPr>
            <a:xfrm>
              <a:off x="9787128" y="-920"/>
              <a:ext cx="2404872" cy="68598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22" name="Rectangle: Single Corner Rounded 6">
              <a:extLst>
                <a:ext uri="{FF2B5EF4-FFF2-40B4-BE49-F238E27FC236}">
                  <a16:creationId xmlns:a16="http://schemas.microsoft.com/office/drawing/2014/main" id="{D1973D7C-0652-4165-88A1-4FB9828F5615}"/>
                </a:ext>
              </a:extLst>
            </p:cNvPr>
            <p:cNvSpPr/>
            <p:nvPr userDrawn="1"/>
          </p:nvSpPr>
          <p:spPr bwMode="gray">
            <a:xfrm flipV="1">
              <a:off x="8011668" y="0"/>
              <a:ext cx="493776" cy="6858003"/>
            </a:xfrm>
            <a:prstGeom prst="round1Rect">
              <a:avLst>
                <a:gd name="adj" fmla="val 0"/>
              </a:avLst>
            </a:prstGeom>
            <a:gradFill flip="none" rotWithShape="1">
              <a:gsLst>
                <a:gs pos="75000">
                  <a:srgbClr val="2540B3"/>
                </a:gs>
                <a:gs pos="0">
                  <a:schemeClr val="accent1">
                    <a:alpha val="0"/>
                    <a:lumMod val="95000"/>
                  </a:schemeClr>
                </a:gs>
                <a:gs pos="100000">
                  <a:schemeClr val="accent1">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23" name="Rectangle: Single Corner Rounded 6">
              <a:extLst>
                <a:ext uri="{FF2B5EF4-FFF2-40B4-BE49-F238E27FC236}">
                  <a16:creationId xmlns:a16="http://schemas.microsoft.com/office/drawing/2014/main" id="{59E261A4-BD2B-47CA-A4EB-774113F2B7FE}"/>
                </a:ext>
              </a:extLst>
            </p:cNvPr>
            <p:cNvSpPr/>
            <p:nvPr userDrawn="1"/>
          </p:nvSpPr>
          <p:spPr bwMode="gray">
            <a:xfrm rot="10800000" flipH="1" flipV="1">
              <a:off x="9293353" y="1"/>
              <a:ext cx="493775" cy="6857530"/>
            </a:xfrm>
            <a:prstGeom prst="round1Rect">
              <a:avLst>
                <a:gd name="adj" fmla="val 0"/>
              </a:avLst>
            </a:prstGeom>
            <a:gradFill flip="none" rotWithShape="1">
              <a:gsLst>
                <a:gs pos="75000">
                  <a:srgbClr val="5D7DD6"/>
                </a:gs>
                <a:gs pos="100000">
                  <a:srgbClr val="3F59AD"/>
                </a:gs>
                <a:gs pos="0">
                  <a:schemeClr val="accent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grpSp>
      <p:sp>
        <p:nvSpPr>
          <p:cNvPr id="11" name="Freeform 5">
            <a:extLst>
              <a:ext uri="{FF2B5EF4-FFF2-40B4-BE49-F238E27FC236}">
                <a16:creationId xmlns:a16="http://schemas.microsoft.com/office/drawing/2014/main" id="{3E7937C0-5CE8-47A4-96CE-9474EBC72BF3}"/>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3" name="Title 2">
            <a:extLst>
              <a:ext uri="{FF2B5EF4-FFF2-40B4-BE49-F238E27FC236}">
                <a16:creationId xmlns:a16="http://schemas.microsoft.com/office/drawing/2014/main" id="{2B575940-DC4A-4F89-9B40-B2D5BB14F9D5}"/>
              </a:ext>
            </a:extLst>
          </p:cNvPr>
          <p:cNvSpPr>
            <a:spLocks noGrp="1"/>
          </p:cNvSpPr>
          <p:nvPr>
            <p:ph type="title"/>
          </p:nvPr>
        </p:nvSpPr>
        <p:spPr>
          <a:xfrm>
            <a:off x="475488" y="818952"/>
            <a:ext cx="6446012" cy="1110432"/>
          </a:xfrm>
        </p:spPr>
        <p:txBody>
          <a:bodyPr wrap="square">
            <a:spAutoFit/>
          </a:bodyPr>
          <a:lstStyle>
            <a:lvl1pP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379667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Agenda Light Blue">
    <p:bg>
      <p:bgPr>
        <a:solidFill>
          <a:schemeClr val="accent2"/>
        </a:solidFill>
        <a:effectLst/>
      </p:bgPr>
    </p:bg>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844D2DF1-213C-E34C-914C-F604B1F3F8D8}"/>
              </a:ext>
            </a:extLst>
          </p:cNvPr>
          <p:cNvSpPr>
            <a:spLocks noGrp="1"/>
          </p:cNvSpPr>
          <p:nvPr userDrawn="1">
            <p:ph sz="quarter" idx="10"/>
          </p:nvPr>
        </p:nvSpPr>
        <p:spPr>
          <a:xfrm>
            <a:off x="530352" y="2368296"/>
            <a:ext cx="6391148" cy="4187952"/>
          </a:xfrm>
          <a:prstGeom prst="rect">
            <a:avLst/>
          </a:prstGeom>
        </p:spPr>
        <p:txBody>
          <a:bodyPr/>
          <a:lstStyle>
            <a:lvl1pPr marL="173736" indent="-173736">
              <a:lnSpc>
                <a:spcPct val="107000"/>
              </a:lnSpc>
              <a:spcBef>
                <a:spcPts val="0"/>
              </a:spcBef>
              <a:spcAft>
                <a:spcPts val="1800"/>
              </a:spcAft>
              <a:buClr>
                <a:schemeClr val="accent2">
                  <a:lumMod val="20000"/>
                  <a:lumOff val="80000"/>
                </a:schemeClr>
              </a:buClr>
              <a:buFont typeface="Arial" panose="020B0604020202020204" pitchFamily="34" charset="0"/>
              <a:buChar char="•"/>
              <a:defRPr sz="1800">
                <a:solidFill>
                  <a:schemeClr val="bg1"/>
                </a:solidFill>
              </a:defRPr>
            </a:lvl1pPr>
            <a:lvl2pPr marL="173736" indent="-173736">
              <a:lnSpc>
                <a:spcPct val="107000"/>
              </a:lnSpc>
              <a:spcBef>
                <a:spcPts val="0"/>
              </a:spcBef>
              <a:spcAft>
                <a:spcPts val="1800"/>
              </a:spcAft>
              <a:buClr>
                <a:schemeClr val="accent2">
                  <a:lumMod val="20000"/>
                  <a:lumOff val="80000"/>
                </a:schemeClr>
              </a:buClr>
              <a:buFont typeface="Arial" panose="020B0604020202020204" pitchFamily="34" charset="0"/>
              <a:buChar char="•"/>
              <a:defRPr sz="1800">
                <a:solidFill>
                  <a:schemeClr val="bg1"/>
                </a:solidFill>
              </a:defRPr>
            </a:lvl2pPr>
            <a:lvl3pPr marL="173736" indent="-173736">
              <a:lnSpc>
                <a:spcPct val="107000"/>
              </a:lnSpc>
              <a:spcBef>
                <a:spcPts val="0"/>
              </a:spcBef>
              <a:spcAft>
                <a:spcPts val="1800"/>
              </a:spcAft>
              <a:buClr>
                <a:schemeClr val="accent2">
                  <a:lumMod val="20000"/>
                  <a:lumOff val="80000"/>
                </a:schemeClr>
              </a:buClr>
              <a:buFont typeface="Arial" panose="020B0604020202020204" pitchFamily="34" charset="0"/>
              <a:buChar char="•"/>
              <a:defRPr sz="1800">
                <a:solidFill>
                  <a:schemeClr val="bg1"/>
                </a:solidFill>
              </a:defRPr>
            </a:lvl3pPr>
            <a:lvl4pPr marL="173736" indent="-173736">
              <a:lnSpc>
                <a:spcPct val="107000"/>
              </a:lnSpc>
              <a:spcBef>
                <a:spcPts val="0"/>
              </a:spcBef>
              <a:spcAft>
                <a:spcPts val="1800"/>
              </a:spcAft>
              <a:buClr>
                <a:schemeClr val="accent2">
                  <a:lumMod val="20000"/>
                  <a:lumOff val="80000"/>
                </a:schemeClr>
              </a:buClr>
              <a:buFont typeface="Arial" panose="020B0604020202020204" pitchFamily="34" charset="0"/>
              <a:buChar char="•"/>
              <a:defRPr sz="1800">
                <a:solidFill>
                  <a:schemeClr val="bg1"/>
                </a:solidFill>
              </a:defRPr>
            </a:lvl4pPr>
            <a:lvl5pPr marL="173736" indent="-173736">
              <a:lnSpc>
                <a:spcPct val="107000"/>
              </a:lnSpc>
              <a:spcBef>
                <a:spcPts val="0"/>
              </a:spcBef>
              <a:spcAft>
                <a:spcPts val="1800"/>
              </a:spcAft>
              <a:buClr>
                <a:schemeClr val="accent2">
                  <a:lumMod val="20000"/>
                  <a:lumOff val="80000"/>
                </a:schemeClr>
              </a:buClr>
              <a:buFont typeface="Arial" panose="020B0604020202020204" pitchFamily="34" charset="0"/>
              <a:buChar cha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1" name="Straight Connector 20">
            <a:extLst>
              <a:ext uri="{FF2B5EF4-FFF2-40B4-BE49-F238E27FC236}">
                <a16:creationId xmlns:a16="http://schemas.microsoft.com/office/drawing/2014/main" id="{31C2B1F2-008B-4DC9-9D3D-15CE505559FF}"/>
              </a:ext>
            </a:extLst>
          </p:cNvPr>
          <p:cNvCxnSpPr>
            <a:cxnSpLocks/>
          </p:cNvCxnSpPr>
          <p:nvPr userDrawn="1"/>
        </p:nvCxnSpPr>
        <p:spPr>
          <a:xfrm>
            <a:off x="501650" y="2171019"/>
            <a:ext cx="6419850" cy="0"/>
          </a:xfrm>
          <a:prstGeom prst="line">
            <a:avLst/>
          </a:prstGeom>
          <a:ln w="12700" cap="rnd">
            <a:solidFill>
              <a:schemeClr val="accent2">
                <a:lumMod val="40000"/>
                <a:lumOff val="60000"/>
                <a:alpha val="71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9AB5691A-A977-4B57-832C-70C2D88356F8}"/>
              </a:ext>
            </a:extLst>
          </p:cNvPr>
          <p:cNvGrpSpPr/>
          <p:nvPr userDrawn="1"/>
        </p:nvGrpSpPr>
        <p:grpSpPr>
          <a:xfrm>
            <a:off x="8011668" y="-920"/>
            <a:ext cx="4180332" cy="6859841"/>
            <a:chOff x="8011668" y="-920"/>
            <a:chExt cx="4180332" cy="6859841"/>
          </a:xfrm>
        </p:grpSpPr>
        <p:sp>
          <p:nvSpPr>
            <p:cNvPr id="4" name="Rectangle 3">
              <a:extLst>
                <a:ext uri="{FF2B5EF4-FFF2-40B4-BE49-F238E27FC236}">
                  <a16:creationId xmlns:a16="http://schemas.microsoft.com/office/drawing/2014/main" id="{21308D66-143B-A349-ACCD-3D00D906A092}"/>
                </a:ext>
              </a:extLst>
            </p:cNvPr>
            <p:cNvSpPr/>
            <p:nvPr userDrawn="1"/>
          </p:nvSpPr>
          <p:spPr>
            <a:xfrm>
              <a:off x="8506968" y="236"/>
              <a:ext cx="1280160" cy="685752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noProof="0">
                <a:ln>
                  <a:noFill/>
                </a:ln>
                <a:solidFill>
                  <a:srgbClr val="FFFFFF"/>
                </a:solidFill>
                <a:effectLst/>
                <a:uLnTx/>
                <a:uFillTx/>
                <a:latin typeface="Microsoft Sans Serif"/>
              </a:endParaRPr>
            </a:p>
          </p:txBody>
        </p:sp>
        <p:sp>
          <p:nvSpPr>
            <p:cNvPr id="6" name="Rectangle 5">
              <a:extLst>
                <a:ext uri="{FF2B5EF4-FFF2-40B4-BE49-F238E27FC236}">
                  <a16:creationId xmlns:a16="http://schemas.microsoft.com/office/drawing/2014/main" id="{491A9D0B-FE28-9048-B13B-E76F407CA744}"/>
                </a:ext>
              </a:extLst>
            </p:cNvPr>
            <p:cNvSpPr/>
            <p:nvPr/>
          </p:nvSpPr>
          <p:spPr>
            <a:xfrm>
              <a:off x="9787128" y="-920"/>
              <a:ext cx="2404872" cy="68598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22" name="Rectangle: Single Corner Rounded 6">
              <a:extLst>
                <a:ext uri="{FF2B5EF4-FFF2-40B4-BE49-F238E27FC236}">
                  <a16:creationId xmlns:a16="http://schemas.microsoft.com/office/drawing/2014/main" id="{D1973D7C-0652-4165-88A1-4FB9828F5615}"/>
                </a:ext>
              </a:extLst>
            </p:cNvPr>
            <p:cNvSpPr/>
            <p:nvPr userDrawn="1"/>
          </p:nvSpPr>
          <p:spPr bwMode="gray">
            <a:xfrm flipV="1">
              <a:off x="8011668" y="0"/>
              <a:ext cx="493776" cy="6858003"/>
            </a:xfrm>
            <a:prstGeom prst="round1Rect">
              <a:avLst>
                <a:gd name="adj" fmla="val 0"/>
              </a:avLst>
            </a:prstGeom>
            <a:gradFill flip="none" rotWithShape="1">
              <a:gsLst>
                <a:gs pos="75000">
                  <a:srgbClr val="6383DE"/>
                </a:gs>
                <a:gs pos="100000">
                  <a:srgbClr val="3F59AD">
                    <a:lumMod val="90000"/>
                    <a:lumOff val="10000"/>
                  </a:srgbClr>
                </a:gs>
                <a:gs pos="0">
                  <a:schemeClr val="accent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23" name="Rectangle: Single Corner Rounded 6">
              <a:extLst>
                <a:ext uri="{FF2B5EF4-FFF2-40B4-BE49-F238E27FC236}">
                  <a16:creationId xmlns:a16="http://schemas.microsoft.com/office/drawing/2014/main" id="{59E261A4-BD2B-47CA-A4EB-774113F2B7FE}"/>
                </a:ext>
              </a:extLst>
            </p:cNvPr>
            <p:cNvSpPr/>
            <p:nvPr userDrawn="1"/>
          </p:nvSpPr>
          <p:spPr bwMode="gray">
            <a:xfrm rot="10800000" flipH="1" flipV="1">
              <a:off x="9293353" y="1"/>
              <a:ext cx="493775" cy="6857530"/>
            </a:xfrm>
            <a:prstGeom prst="round1Rect">
              <a:avLst>
                <a:gd name="adj" fmla="val 0"/>
              </a:avLst>
            </a:prstGeom>
            <a:gradFill flip="none" rotWithShape="1">
              <a:gsLst>
                <a:gs pos="100000">
                  <a:schemeClr val="accent1">
                    <a:lumMod val="75000"/>
                    <a:alpha val="50000"/>
                  </a:schemeClr>
                </a:gs>
                <a:gs pos="0">
                  <a:srgbClr val="B0C6FF">
                    <a:alpha val="0"/>
                  </a:srgb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grpSp>
      <p:sp>
        <p:nvSpPr>
          <p:cNvPr id="11" name="Freeform 5">
            <a:extLst>
              <a:ext uri="{FF2B5EF4-FFF2-40B4-BE49-F238E27FC236}">
                <a16:creationId xmlns:a16="http://schemas.microsoft.com/office/drawing/2014/main" id="{3E7937C0-5CE8-47A4-96CE-9474EBC72BF3}"/>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3" name="Title 2">
            <a:extLst>
              <a:ext uri="{FF2B5EF4-FFF2-40B4-BE49-F238E27FC236}">
                <a16:creationId xmlns:a16="http://schemas.microsoft.com/office/drawing/2014/main" id="{2B575940-DC4A-4F89-9B40-B2D5BB14F9D5}"/>
              </a:ext>
            </a:extLst>
          </p:cNvPr>
          <p:cNvSpPr>
            <a:spLocks noGrp="1"/>
          </p:cNvSpPr>
          <p:nvPr>
            <p:ph type="title"/>
          </p:nvPr>
        </p:nvSpPr>
        <p:spPr>
          <a:xfrm>
            <a:off x="475488" y="818952"/>
            <a:ext cx="6446012" cy="1110432"/>
          </a:xfrm>
        </p:spPr>
        <p:txBody>
          <a:bodyPr wrap="square">
            <a:spAutoFit/>
          </a:bodyPr>
          <a:lstStyle>
            <a:lvl1pP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2482886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Agenda Teal">
    <p:bg>
      <p:bgPr>
        <a:solidFill>
          <a:schemeClr val="accent3"/>
        </a:solidFill>
        <a:effectLst/>
      </p:bgPr>
    </p:bg>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844D2DF1-213C-E34C-914C-F604B1F3F8D8}"/>
              </a:ext>
            </a:extLst>
          </p:cNvPr>
          <p:cNvSpPr>
            <a:spLocks noGrp="1"/>
          </p:cNvSpPr>
          <p:nvPr userDrawn="1">
            <p:ph sz="quarter" idx="10"/>
          </p:nvPr>
        </p:nvSpPr>
        <p:spPr>
          <a:xfrm>
            <a:off x="530352" y="2368296"/>
            <a:ext cx="6391148" cy="4187952"/>
          </a:xfrm>
          <a:prstGeom prst="rect">
            <a:avLst/>
          </a:prstGeom>
        </p:spPr>
        <p:txBody>
          <a:bodyPr/>
          <a:lstStyle>
            <a:lvl1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bg1"/>
                </a:solidFill>
              </a:defRPr>
            </a:lvl1pPr>
            <a:lvl2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bg1"/>
                </a:solidFill>
              </a:defRPr>
            </a:lvl2pPr>
            <a:lvl3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bg1"/>
                </a:solidFill>
              </a:defRPr>
            </a:lvl3pPr>
            <a:lvl4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bg1"/>
                </a:solidFill>
              </a:defRPr>
            </a:lvl4pPr>
            <a:lvl5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1" name="Straight Connector 20">
            <a:extLst>
              <a:ext uri="{FF2B5EF4-FFF2-40B4-BE49-F238E27FC236}">
                <a16:creationId xmlns:a16="http://schemas.microsoft.com/office/drawing/2014/main" id="{31C2B1F2-008B-4DC9-9D3D-15CE505559FF}"/>
              </a:ext>
            </a:extLst>
          </p:cNvPr>
          <p:cNvCxnSpPr>
            <a:cxnSpLocks/>
          </p:cNvCxnSpPr>
          <p:nvPr userDrawn="1"/>
        </p:nvCxnSpPr>
        <p:spPr>
          <a:xfrm>
            <a:off x="501650" y="2171019"/>
            <a:ext cx="6419850" cy="0"/>
          </a:xfrm>
          <a:prstGeom prst="line">
            <a:avLst/>
          </a:prstGeom>
          <a:ln w="12700" cap="rnd">
            <a:solidFill>
              <a:schemeClr val="accent4">
                <a:alpha val="71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7D13CB09-3697-44F2-BBB1-3C97CEEB6431}"/>
              </a:ext>
            </a:extLst>
          </p:cNvPr>
          <p:cNvGrpSpPr/>
          <p:nvPr userDrawn="1"/>
        </p:nvGrpSpPr>
        <p:grpSpPr>
          <a:xfrm>
            <a:off x="8011668" y="-920"/>
            <a:ext cx="4180332" cy="6859841"/>
            <a:chOff x="8011668" y="-920"/>
            <a:chExt cx="4180332" cy="6859841"/>
          </a:xfrm>
        </p:grpSpPr>
        <p:sp>
          <p:nvSpPr>
            <p:cNvPr id="4" name="Rectangle 3">
              <a:extLst>
                <a:ext uri="{FF2B5EF4-FFF2-40B4-BE49-F238E27FC236}">
                  <a16:creationId xmlns:a16="http://schemas.microsoft.com/office/drawing/2014/main" id="{21308D66-143B-A349-ACCD-3D00D906A092}"/>
                </a:ext>
              </a:extLst>
            </p:cNvPr>
            <p:cNvSpPr/>
            <p:nvPr userDrawn="1"/>
          </p:nvSpPr>
          <p:spPr>
            <a:xfrm>
              <a:off x="8506968" y="236"/>
              <a:ext cx="1280160" cy="685752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6" name="Rectangle 5">
              <a:extLst>
                <a:ext uri="{FF2B5EF4-FFF2-40B4-BE49-F238E27FC236}">
                  <a16:creationId xmlns:a16="http://schemas.microsoft.com/office/drawing/2014/main" id="{491A9D0B-FE28-9048-B13B-E76F407CA744}"/>
                </a:ext>
              </a:extLst>
            </p:cNvPr>
            <p:cNvSpPr/>
            <p:nvPr userDrawn="1"/>
          </p:nvSpPr>
          <p:spPr>
            <a:xfrm>
              <a:off x="9787128" y="-920"/>
              <a:ext cx="2404872" cy="68598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en-US" sz="1067" b="0" i="0" u="none" strike="noStrike" cap="none" spc="0" normalizeH="0" baseline="0" noProof="0">
                  <a:ln>
                    <a:noFill/>
                  </a:ln>
                  <a:solidFill>
                    <a:srgbClr val="FFFFFF"/>
                  </a:solidFill>
                  <a:effectLst/>
                  <a:uLnTx/>
                  <a:uFillTx/>
                  <a:latin typeface="Microsoft Sans Serif"/>
                </a:rPr>
                <a:t>2.63</a:t>
              </a:r>
            </a:p>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noProof="0">
                <a:ln>
                  <a:noFill/>
                </a:ln>
                <a:solidFill>
                  <a:srgbClr val="FFFFFF"/>
                </a:solidFill>
                <a:effectLst/>
                <a:uLnTx/>
                <a:uFillTx/>
                <a:latin typeface="Microsoft Sans Serif"/>
              </a:endParaRPr>
            </a:p>
          </p:txBody>
        </p:sp>
        <p:sp>
          <p:nvSpPr>
            <p:cNvPr id="22" name="Rectangle: Single Corner Rounded 6">
              <a:extLst>
                <a:ext uri="{FF2B5EF4-FFF2-40B4-BE49-F238E27FC236}">
                  <a16:creationId xmlns:a16="http://schemas.microsoft.com/office/drawing/2014/main" id="{D1973D7C-0652-4165-88A1-4FB9828F5615}"/>
                </a:ext>
              </a:extLst>
            </p:cNvPr>
            <p:cNvSpPr/>
            <p:nvPr userDrawn="1"/>
          </p:nvSpPr>
          <p:spPr bwMode="gray">
            <a:xfrm flipV="1">
              <a:off x="8011668" y="0"/>
              <a:ext cx="493776" cy="6858003"/>
            </a:xfrm>
            <a:prstGeom prst="round1Rect">
              <a:avLst>
                <a:gd name="adj" fmla="val 0"/>
              </a:avLst>
            </a:prstGeom>
            <a:gradFill flip="none" rotWithShape="1">
              <a:gsLst>
                <a:gs pos="0">
                  <a:schemeClr val="accent3"/>
                </a:gs>
                <a:gs pos="100000">
                  <a:schemeClr val="accent3">
                    <a:lumMod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23" name="Rectangle: Single Corner Rounded 6">
              <a:extLst>
                <a:ext uri="{FF2B5EF4-FFF2-40B4-BE49-F238E27FC236}">
                  <a16:creationId xmlns:a16="http://schemas.microsoft.com/office/drawing/2014/main" id="{59E261A4-BD2B-47CA-A4EB-774113F2B7FE}"/>
                </a:ext>
              </a:extLst>
            </p:cNvPr>
            <p:cNvSpPr/>
            <p:nvPr userDrawn="1"/>
          </p:nvSpPr>
          <p:spPr bwMode="gray">
            <a:xfrm rot="10800000" flipH="1" flipV="1">
              <a:off x="9293353" y="1"/>
              <a:ext cx="493775" cy="6857530"/>
            </a:xfrm>
            <a:prstGeom prst="round1Rect">
              <a:avLst>
                <a:gd name="adj" fmla="val 0"/>
              </a:avLst>
            </a:prstGeom>
            <a:gradFill flip="none" rotWithShape="1">
              <a:gsLst>
                <a:gs pos="100000">
                  <a:schemeClr val="accent3">
                    <a:lumMod val="50000"/>
                    <a:alpha val="65000"/>
                  </a:schemeClr>
                </a:gs>
                <a:gs pos="0">
                  <a:schemeClr val="accent3">
                    <a:lumMod val="60000"/>
                    <a:lumOff val="40000"/>
                    <a:alpha val="0"/>
                  </a:schemeClr>
                </a:gs>
                <a:gs pos="60000">
                  <a:schemeClr val="accent3">
                    <a:lumMod val="50000"/>
                    <a:alpha val="28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grpSp>
      <p:sp>
        <p:nvSpPr>
          <p:cNvPr id="11" name="Freeform 5">
            <a:extLst>
              <a:ext uri="{FF2B5EF4-FFF2-40B4-BE49-F238E27FC236}">
                <a16:creationId xmlns:a16="http://schemas.microsoft.com/office/drawing/2014/main" id="{181E4135-726A-4D1C-A91C-5C35847AF4F2}"/>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2" name="Title 2">
            <a:extLst>
              <a:ext uri="{FF2B5EF4-FFF2-40B4-BE49-F238E27FC236}">
                <a16:creationId xmlns:a16="http://schemas.microsoft.com/office/drawing/2014/main" id="{604BBF9E-6C60-435B-99A6-364C05DFE387}"/>
              </a:ext>
            </a:extLst>
          </p:cNvPr>
          <p:cNvSpPr>
            <a:spLocks noGrp="1"/>
          </p:cNvSpPr>
          <p:nvPr>
            <p:ph type="title"/>
          </p:nvPr>
        </p:nvSpPr>
        <p:spPr>
          <a:xfrm>
            <a:off x="475488" y="818952"/>
            <a:ext cx="6446012" cy="1110432"/>
          </a:xfrm>
        </p:spPr>
        <p:txBody>
          <a:bodyPr wrap="square">
            <a:spAutoFit/>
          </a:bodyPr>
          <a:lstStyle>
            <a:lvl1pP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1940199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Agenda Nickel">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844D2DF1-213C-E34C-914C-F604B1F3F8D8}"/>
              </a:ext>
            </a:extLst>
          </p:cNvPr>
          <p:cNvSpPr>
            <a:spLocks noGrp="1"/>
          </p:cNvSpPr>
          <p:nvPr userDrawn="1">
            <p:ph sz="quarter" idx="10"/>
          </p:nvPr>
        </p:nvSpPr>
        <p:spPr>
          <a:xfrm>
            <a:off x="530352" y="2368296"/>
            <a:ext cx="6391148" cy="4187952"/>
          </a:xfrm>
          <a:prstGeom prst="rect">
            <a:avLst/>
          </a:prstGeom>
        </p:spPr>
        <p:txBody>
          <a:bodyPr/>
          <a:lstStyle>
            <a:lvl1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1pPr>
            <a:lvl2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2pPr>
            <a:lvl3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3pPr>
            <a:lvl4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4pPr>
            <a:lvl5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1" name="Straight Connector 20">
            <a:extLst>
              <a:ext uri="{FF2B5EF4-FFF2-40B4-BE49-F238E27FC236}">
                <a16:creationId xmlns:a16="http://schemas.microsoft.com/office/drawing/2014/main" id="{31C2B1F2-008B-4DC9-9D3D-15CE505559FF}"/>
              </a:ext>
            </a:extLst>
          </p:cNvPr>
          <p:cNvCxnSpPr>
            <a:cxnSpLocks/>
          </p:cNvCxnSpPr>
          <p:nvPr userDrawn="1"/>
        </p:nvCxnSpPr>
        <p:spPr>
          <a:xfrm>
            <a:off x="501650" y="2171019"/>
            <a:ext cx="6419850" cy="0"/>
          </a:xfrm>
          <a:prstGeom prst="line">
            <a:avLst/>
          </a:prstGeom>
          <a:ln w="12700" cap="rnd">
            <a:solidFill>
              <a:schemeClr val="accent6">
                <a:alpha val="71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7D13CB09-3697-44F2-BBB1-3C97CEEB6431}"/>
              </a:ext>
            </a:extLst>
          </p:cNvPr>
          <p:cNvGrpSpPr/>
          <p:nvPr userDrawn="1"/>
        </p:nvGrpSpPr>
        <p:grpSpPr>
          <a:xfrm>
            <a:off x="8011668" y="-920"/>
            <a:ext cx="4180332" cy="6859841"/>
            <a:chOff x="8011668" y="-920"/>
            <a:chExt cx="4180332" cy="6859841"/>
          </a:xfrm>
        </p:grpSpPr>
        <p:sp>
          <p:nvSpPr>
            <p:cNvPr id="4" name="Rectangle 3">
              <a:extLst>
                <a:ext uri="{FF2B5EF4-FFF2-40B4-BE49-F238E27FC236}">
                  <a16:creationId xmlns:a16="http://schemas.microsoft.com/office/drawing/2014/main" id="{21308D66-143B-A349-ACCD-3D00D906A092}"/>
                </a:ext>
              </a:extLst>
            </p:cNvPr>
            <p:cNvSpPr/>
            <p:nvPr userDrawn="1"/>
          </p:nvSpPr>
          <p:spPr>
            <a:xfrm>
              <a:off x="8506968" y="236"/>
              <a:ext cx="1280160" cy="6857529"/>
            </a:xfrm>
            <a:prstGeom prst="rect">
              <a:avLst/>
            </a:prstGeom>
            <a:solidFill>
              <a:srgbClr val="F2F5F8"/>
            </a:solidFill>
            <a:ln w="1079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350" kern="0" noProof="0">
                <a:solidFill>
                  <a:prstClr val="white"/>
                </a:solidFill>
              </a:endParaRPr>
            </a:p>
          </p:txBody>
        </p:sp>
        <p:sp>
          <p:nvSpPr>
            <p:cNvPr id="6" name="Rectangle 5">
              <a:extLst>
                <a:ext uri="{FF2B5EF4-FFF2-40B4-BE49-F238E27FC236}">
                  <a16:creationId xmlns:a16="http://schemas.microsoft.com/office/drawing/2014/main" id="{491A9D0B-FE28-9048-B13B-E76F407CA744}"/>
                </a:ext>
              </a:extLst>
            </p:cNvPr>
            <p:cNvSpPr/>
            <p:nvPr userDrawn="1"/>
          </p:nvSpPr>
          <p:spPr>
            <a:xfrm>
              <a:off x="9787128" y="-920"/>
              <a:ext cx="2404872" cy="68598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en-US" sz="1067" b="0" i="0" u="none" strike="noStrike" cap="none" spc="0" normalizeH="0" baseline="0" noProof="0">
                  <a:ln>
                    <a:noFill/>
                  </a:ln>
                  <a:solidFill>
                    <a:srgbClr val="FFFFFF"/>
                  </a:solidFill>
                  <a:effectLst/>
                  <a:uLnTx/>
                  <a:uFillTx/>
                  <a:latin typeface="Microsoft Sans Serif"/>
                </a:rPr>
                <a:t>2.63</a:t>
              </a:r>
            </a:p>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noProof="0">
                <a:ln>
                  <a:noFill/>
                </a:ln>
                <a:solidFill>
                  <a:srgbClr val="FFFFFF"/>
                </a:solidFill>
                <a:effectLst/>
                <a:uLnTx/>
                <a:uFillTx/>
                <a:latin typeface="Microsoft Sans Serif"/>
              </a:endParaRPr>
            </a:p>
          </p:txBody>
        </p:sp>
        <p:sp>
          <p:nvSpPr>
            <p:cNvPr id="22" name="Rectangle: Single Corner Rounded 6">
              <a:extLst>
                <a:ext uri="{FF2B5EF4-FFF2-40B4-BE49-F238E27FC236}">
                  <a16:creationId xmlns:a16="http://schemas.microsoft.com/office/drawing/2014/main" id="{D1973D7C-0652-4165-88A1-4FB9828F5615}"/>
                </a:ext>
              </a:extLst>
            </p:cNvPr>
            <p:cNvSpPr/>
            <p:nvPr userDrawn="1"/>
          </p:nvSpPr>
          <p:spPr bwMode="gray">
            <a:xfrm flipV="1">
              <a:off x="8011668" y="0"/>
              <a:ext cx="493776" cy="6858003"/>
            </a:xfrm>
            <a:prstGeom prst="round1Rect">
              <a:avLst>
                <a:gd name="adj" fmla="val 0"/>
              </a:avLst>
            </a:prstGeom>
            <a:gradFill flip="none" rotWithShape="1">
              <a:gsLst>
                <a:gs pos="25000">
                  <a:schemeClr val="accent6">
                    <a:lumMod val="40000"/>
                    <a:lumOff val="60000"/>
                    <a:alpha val="0"/>
                  </a:schemeClr>
                </a:gs>
                <a:gs pos="100000">
                  <a:schemeClr val="accent6">
                    <a:lumMod val="50000"/>
                    <a:alpha val="39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23" name="Rectangle: Single Corner Rounded 6">
              <a:extLst>
                <a:ext uri="{FF2B5EF4-FFF2-40B4-BE49-F238E27FC236}">
                  <a16:creationId xmlns:a16="http://schemas.microsoft.com/office/drawing/2014/main" id="{59E261A4-BD2B-47CA-A4EB-774113F2B7FE}"/>
                </a:ext>
              </a:extLst>
            </p:cNvPr>
            <p:cNvSpPr/>
            <p:nvPr userDrawn="1"/>
          </p:nvSpPr>
          <p:spPr bwMode="gray">
            <a:xfrm rot="10800000" flipH="1" flipV="1">
              <a:off x="9293353" y="1"/>
              <a:ext cx="493775" cy="6857530"/>
            </a:xfrm>
            <a:prstGeom prst="round1Rect">
              <a:avLst>
                <a:gd name="adj" fmla="val 0"/>
              </a:avLst>
            </a:prstGeom>
            <a:gradFill flip="none" rotWithShape="1">
              <a:gsLst>
                <a:gs pos="17000">
                  <a:schemeClr val="accent6">
                    <a:lumMod val="20000"/>
                    <a:lumOff val="80000"/>
                    <a:alpha val="0"/>
                  </a:schemeClr>
                </a:gs>
                <a:gs pos="100000">
                  <a:schemeClr val="accent6">
                    <a:lumMod val="50000"/>
                    <a:alpha val="3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350" b="1">
                <a:solidFill>
                  <a:prstClr val="white"/>
                </a:solidFill>
              </a:endParaRPr>
            </a:p>
          </p:txBody>
        </p:sp>
      </p:grpSp>
      <p:sp>
        <p:nvSpPr>
          <p:cNvPr id="11" name="Freeform 5">
            <a:extLst>
              <a:ext uri="{FF2B5EF4-FFF2-40B4-BE49-F238E27FC236}">
                <a16:creationId xmlns:a16="http://schemas.microsoft.com/office/drawing/2014/main" id="{F4F21B3B-8370-498E-B214-1B3799C368C6}"/>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2" name="Title 2">
            <a:extLst>
              <a:ext uri="{FF2B5EF4-FFF2-40B4-BE49-F238E27FC236}">
                <a16:creationId xmlns:a16="http://schemas.microsoft.com/office/drawing/2014/main" id="{FA103B49-D00E-4047-9857-4E00A4F054CB}"/>
              </a:ext>
            </a:extLst>
          </p:cNvPr>
          <p:cNvSpPr>
            <a:spLocks noGrp="1"/>
          </p:cNvSpPr>
          <p:nvPr>
            <p:ph type="title"/>
          </p:nvPr>
        </p:nvSpPr>
        <p:spPr>
          <a:xfrm>
            <a:off x="475488" y="818952"/>
            <a:ext cx="6446012" cy="1110432"/>
          </a:xfrm>
        </p:spPr>
        <p:txBody>
          <a:bodyPr wrap="square">
            <a:spAutoFit/>
          </a:bodyPr>
          <a:lstStyle>
            <a:lvl1pPr>
              <a:defRPr sz="4400"/>
            </a:lvl1pPr>
          </a:lstStyle>
          <a:p>
            <a:r>
              <a:rPr lang="en-US"/>
              <a:t>Click to edit Master title style</a:t>
            </a:r>
          </a:p>
        </p:txBody>
      </p:sp>
    </p:spTree>
    <p:extLst>
      <p:ext uri="{BB962C8B-B14F-4D97-AF65-F5344CB8AC3E}">
        <p14:creationId xmlns:p14="http://schemas.microsoft.com/office/powerpoint/2010/main" val="1403452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Agenda Gun Metal">
    <p:bg>
      <p:bgPr>
        <a:solidFill>
          <a:schemeClr val="accent5"/>
        </a:solidFill>
        <a:effectLst/>
      </p:bgPr>
    </p:bg>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844D2DF1-213C-E34C-914C-F604B1F3F8D8}"/>
              </a:ext>
            </a:extLst>
          </p:cNvPr>
          <p:cNvSpPr>
            <a:spLocks noGrp="1"/>
          </p:cNvSpPr>
          <p:nvPr userDrawn="1">
            <p:ph sz="quarter" idx="10"/>
          </p:nvPr>
        </p:nvSpPr>
        <p:spPr>
          <a:xfrm>
            <a:off x="530352" y="2368296"/>
            <a:ext cx="6391148" cy="4187952"/>
          </a:xfrm>
          <a:prstGeom prst="rect">
            <a:avLst/>
          </a:prstGeom>
        </p:spPr>
        <p:txBody>
          <a:bodyPr/>
          <a:lstStyle>
            <a:lvl1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bg1"/>
                </a:solidFill>
              </a:defRPr>
            </a:lvl1pPr>
            <a:lvl2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bg1"/>
                </a:solidFill>
              </a:defRPr>
            </a:lvl2pPr>
            <a:lvl3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bg1"/>
                </a:solidFill>
              </a:defRPr>
            </a:lvl3pPr>
            <a:lvl4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bg1"/>
                </a:solidFill>
              </a:defRPr>
            </a:lvl4pPr>
            <a:lvl5pPr marL="173736" indent="-173736">
              <a:lnSpc>
                <a:spcPct val="107000"/>
              </a:lnSpc>
              <a:spcBef>
                <a:spcPts val="0"/>
              </a:spcBef>
              <a:spcAft>
                <a:spcPts val="1800"/>
              </a:spcAft>
              <a:buClr>
                <a:schemeClr val="accent6"/>
              </a:buClr>
              <a:buFont typeface="Arial" panose="020B0604020202020204" pitchFamily="34" charset="0"/>
              <a:buChar cha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1" name="Straight Connector 20">
            <a:extLst>
              <a:ext uri="{FF2B5EF4-FFF2-40B4-BE49-F238E27FC236}">
                <a16:creationId xmlns:a16="http://schemas.microsoft.com/office/drawing/2014/main" id="{31C2B1F2-008B-4DC9-9D3D-15CE505559FF}"/>
              </a:ext>
            </a:extLst>
          </p:cNvPr>
          <p:cNvCxnSpPr>
            <a:cxnSpLocks/>
          </p:cNvCxnSpPr>
          <p:nvPr userDrawn="1"/>
        </p:nvCxnSpPr>
        <p:spPr>
          <a:xfrm>
            <a:off x="501650" y="2171019"/>
            <a:ext cx="6419850" cy="0"/>
          </a:xfrm>
          <a:prstGeom prst="line">
            <a:avLst/>
          </a:prstGeom>
          <a:ln w="12700" cap="rnd">
            <a:solidFill>
              <a:schemeClr val="accent6">
                <a:alpha val="71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BCA85743-DB0F-45DD-9AFD-2C0317477EE5}"/>
              </a:ext>
            </a:extLst>
          </p:cNvPr>
          <p:cNvGrpSpPr/>
          <p:nvPr userDrawn="1"/>
        </p:nvGrpSpPr>
        <p:grpSpPr>
          <a:xfrm>
            <a:off x="8011668" y="-920"/>
            <a:ext cx="4180332" cy="6859841"/>
            <a:chOff x="8011668" y="-920"/>
            <a:chExt cx="4180332" cy="6859841"/>
          </a:xfrm>
        </p:grpSpPr>
        <p:sp>
          <p:nvSpPr>
            <p:cNvPr id="4" name="Rectangle 3">
              <a:extLst>
                <a:ext uri="{FF2B5EF4-FFF2-40B4-BE49-F238E27FC236}">
                  <a16:creationId xmlns:a16="http://schemas.microsoft.com/office/drawing/2014/main" id="{21308D66-143B-A349-ACCD-3D00D906A092}"/>
                </a:ext>
              </a:extLst>
            </p:cNvPr>
            <p:cNvSpPr/>
            <p:nvPr userDrawn="1"/>
          </p:nvSpPr>
          <p:spPr>
            <a:xfrm>
              <a:off x="8506968" y="236"/>
              <a:ext cx="1280160" cy="68575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6" name="Rectangle 5">
              <a:extLst>
                <a:ext uri="{FF2B5EF4-FFF2-40B4-BE49-F238E27FC236}">
                  <a16:creationId xmlns:a16="http://schemas.microsoft.com/office/drawing/2014/main" id="{491A9D0B-FE28-9048-B13B-E76F407CA744}"/>
                </a:ext>
              </a:extLst>
            </p:cNvPr>
            <p:cNvSpPr/>
            <p:nvPr/>
          </p:nvSpPr>
          <p:spPr>
            <a:xfrm>
              <a:off x="9787128" y="-920"/>
              <a:ext cx="2404872" cy="68598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noProof="0">
                <a:ln>
                  <a:noFill/>
                </a:ln>
                <a:solidFill>
                  <a:srgbClr val="FFFFFF"/>
                </a:solidFill>
                <a:effectLst/>
                <a:uLnTx/>
                <a:uFillTx/>
                <a:latin typeface="Microsoft Sans Serif"/>
              </a:endParaRPr>
            </a:p>
          </p:txBody>
        </p:sp>
        <p:sp>
          <p:nvSpPr>
            <p:cNvPr id="22" name="Rectangle: Single Corner Rounded 6">
              <a:extLst>
                <a:ext uri="{FF2B5EF4-FFF2-40B4-BE49-F238E27FC236}">
                  <a16:creationId xmlns:a16="http://schemas.microsoft.com/office/drawing/2014/main" id="{D1973D7C-0652-4165-88A1-4FB9828F5615}"/>
                </a:ext>
              </a:extLst>
            </p:cNvPr>
            <p:cNvSpPr/>
            <p:nvPr userDrawn="1"/>
          </p:nvSpPr>
          <p:spPr bwMode="gray">
            <a:xfrm flipV="1">
              <a:off x="8011668" y="0"/>
              <a:ext cx="493776" cy="6858003"/>
            </a:xfrm>
            <a:prstGeom prst="round1Rect">
              <a:avLst>
                <a:gd name="adj" fmla="val 0"/>
              </a:avLst>
            </a:prstGeom>
            <a:gradFill flip="none" rotWithShape="1">
              <a:gsLst>
                <a:gs pos="0">
                  <a:schemeClr val="accent5"/>
                </a:gs>
                <a:gs pos="100000">
                  <a:schemeClr val="accent5">
                    <a:lumMod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23" name="Rectangle: Single Corner Rounded 6">
              <a:extLst>
                <a:ext uri="{FF2B5EF4-FFF2-40B4-BE49-F238E27FC236}">
                  <a16:creationId xmlns:a16="http://schemas.microsoft.com/office/drawing/2014/main" id="{59E261A4-BD2B-47CA-A4EB-774113F2B7FE}"/>
                </a:ext>
              </a:extLst>
            </p:cNvPr>
            <p:cNvSpPr/>
            <p:nvPr userDrawn="1"/>
          </p:nvSpPr>
          <p:spPr bwMode="gray">
            <a:xfrm rot="10800000" flipH="1" flipV="1">
              <a:off x="9293353" y="1"/>
              <a:ext cx="493775" cy="6857530"/>
            </a:xfrm>
            <a:prstGeom prst="round1Rect">
              <a:avLst>
                <a:gd name="adj" fmla="val 0"/>
              </a:avLst>
            </a:prstGeom>
            <a:gradFill flip="none" rotWithShape="1">
              <a:gsLst>
                <a:gs pos="100000">
                  <a:schemeClr val="accent6">
                    <a:lumMod val="50000"/>
                    <a:alpha val="65000"/>
                  </a:schemeClr>
                </a:gs>
                <a:gs pos="0">
                  <a:schemeClr val="accent6">
                    <a:alpha val="0"/>
                  </a:schemeClr>
                </a:gs>
                <a:gs pos="64000">
                  <a:schemeClr val="accent6">
                    <a:lumMod val="50000"/>
                    <a:alpha val="35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grpSp>
      <p:sp>
        <p:nvSpPr>
          <p:cNvPr id="11" name="Freeform 5">
            <a:extLst>
              <a:ext uri="{FF2B5EF4-FFF2-40B4-BE49-F238E27FC236}">
                <a16:creationId xmlns:a16="http://schemas.microsoft.com/office/drawing/2014/main" id="{CE72B82E-6803-483D-87FB-DDB5CF32DB13}"/>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2" name="Title 2">
            <a:extLst>
              <a:ext uri="{FF2B5EF4-FFF2-40B4-BE49-F238E27FC236}">
                <a16:creationId xmlns:a16="http://schemas.microsoft.com/office/drawing/2014/main" id="{416F6E19-F6AD-4B7C-9B5E-C7F31E7AD626}"/>
              </a:ext>
            </a:extLst>
          </p:cNvPr>
          <p:cNvSpPr>
            <a:spLocks noGrp="1"/>
          </p:cNvSpPr>
          <p:nvPr>
            <p:ph type="title"/>
          </p:nvPr>
        </p:nvSpPr>
        <p:spPr>
          <a:xfrm>
            <a:off x="475488" y="818952"/>
            <a:ext cx="6446012" cy="1110432"/>
          </a:xfrm>
        </p:spPr>
        <p:txBody>
          <a:bodyPr wrap="square">
            <a:spAutoFit/>
          </a:bodyPr>
          <a:lstStyle>
            <a:lvl1pP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423170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Agenda Midnight">
    <p:bg>
      <p:bgPr>
        <a:solidFill>
          <a:schemeClr val="tx2"/>
        </a:solidFill>
        <a:effectLst/>
      </p:bgPr>
    </p:bg>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844D2DF1-213C-E34C-914C-F604B1F3F8D8}"/>
              </a:ext>
            </a:extLst>
          </p:cNvPr>
          <p:cNvSpPr>
            <a:spLocks noGrp="1"/>
          </p:cNvSpPr>
          <p:nvPr userDrawn="1">
            <p:ph sz="quarter" idx="10"/>
          </p:nvPr>
        </p:nvSpPr>
        <p:spPr>
          <a:xfrm>
            <a:off x="530352" y="2368296"/>
            <a:ext cx="6391148" cy="4187952"/>
          </a:xfrm>
          <a:prstGeom prst="rect">
            <a:avLst/>
          </a:prstGeom>
        </p:spPr>
        <p:txBody>
          <a:bodyPr/>
          <a:lstStyle>
            <a:lvl1pPr marL="173736" indent="-173736">
              <a:lnSpc>
                <a:spcPct val="107000"/>
              </a:lnSpc>
              <a:spcBef>
                <a:spcPts val="0"/>
              </a:spcBef>
              <a:spcAft>
                <a:spcPts val="1800"/>
              </a:spcAft>
              <a:buClr>
                <a:schemeClr val="accent5"/>
              </a:buClr>
              <a:buFont typeface="Arial" panose="020B0604020202020204" pitchFamily="34" charset="0"/>
              <a:buChar char="•"/>
              <a:defRPr sz="1800">
                <a:solidFill>
                  <a:schemeClr val="bg1"/>
                </a:solidFill>
              </a:defRPr>
            </a:lvl1pPr>
            <a:lvl2pPr marL="173736" indent="-173736">
              <a:lnSpc>
                <a:spcPct val="107000"/>
              </a:lnSpc>
              <a:spcBef>
                <a:spcPts val="0"/>
              </a:spcBef>
              <a:spcAft>
                <a:spcPts val="1800"/>
              </a:spcAft>
              <a:buClr>
                <a:schemeClr val="accent5"/>
              </a:buClr>
              <a:buFont typeface="Arial" panose="020B0604020202020204" pitchFamily="34" charset="0"/>
              <a:buChar char="•"/>
              <a:defRPr sz="1800">
                <a:solidFill>
                  <a:schemeClr val="bg1"/>
                </a:solidFill>
              </a:defRPr>
            </a:lvl2pPr>
            <a:lvl3pPr marL="173736" indent="-173736">
              <a:lnSpc>
                <a:spcPct val="107000"/>
              </a:lnSpc>
              <a:spcBef>
                <a:spcPts val="0"/>
              </a:spcBef>
              <a:spcAft>
                <a:spcPts val="1800"/>
              </a:spcAft>
              <a:buClr>
                <a:schemeClr val="accent5"/>
              </a:buClr>
              <a:buFont typeface="Arial" panose="020B0604020202020204" pitchFamily="34" charset="0"/>
              <a:buChar char="•"/>
              <a:defRPr sz="1800">
                <a:solidFill>
                  <a:schemeClr val="bg1"/>
                </a:solidFill>
              </a:defRPr>
            </a:lvl3pPr>
            <a:lvl4pPr marL="173736" indent="-173736">
              <a:lnSpc>
                <a:spcPct val="107000"/>
              </a:lnSpc>
              <a:spcBef>
                <a:spcPts val="0"/>
              </a:spcBef>
              <a:spcAft>
                <a:spcPts val="1800"/>
              </a:spcAft>
              <a:buClr>
                <a:schemeClr val="accent5"/>
              </a:buClr>
              <a:buFont typeface="Arial" panose="020B0604020202020204" pitchFamily="34" charset="0"/>
              <a:buChar char="•"/>
              <a:defRPr sz="1800">
                <a:solidFill>
                  <a:schemeClr val="bg1"/>
                </a:solidFill>
              </a:defRPr>
            </a:lvl4pPr>
            <a:lvl5pPr marL="173736" indent="-173736">
              <a:lnSpc>
                <a:spcPct val="107000"/>
              </a:lnSpc>
              <a:spcBef>
                <a:spcPts val="0"/>
              </a:spcBef>
              <a:spcAft>
                <a:spcPts val="1800"/>
              </a:spcAft>
              <a:buClr>
                <a:schemeClr val="accent5"/>
              </a:buClr>
              <a:buFont typeface="Arial" panose="020B0604020202020204" pitchFamily="34" charset="0"/>
              <a:buChar cha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1" name="Straight Connector 20">
            <a:extLst>
              <a:ext uri="{FF2B5EF4-FFF2-40B4-BE49-F238E27FC236}">
                <a16:creationId xmlns:a16="http://schemas.microsoft.com/office/drawing/2014/main" id="{31C2B1F2-008B-4DC9-9D3D-15CE505559FF}"/>
              </a:ext>
            </a:extLst>
          </p:cNvPr>
          <p:cNvCxnSpPr>
            <a:cxnSpLocks/>
          </p:cNvCxnSpPr>
          <p:nvPr userDrawn="1"/>
        </p:nvCxnSpPr>
        <p:spPr>
          <a:xfrm>
            <a:off x="501650" y="2171019"/>
            <a:ext cx="6419850" cy="0"/>
          </a:xfrm>
          <a:prstGeom prst="line">
            <a:avLst/>
          </a:prstGeom>
          <a:ln w="12700" cap="rnd">
            <a:solidFill>
              <a:schemeClr val="accent5">
                <a:alpha val="71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F787CA06-18E6-405B-AB57-846AB5708B52}"/>
              </a:ext>
            </a:extLst>
          </p:cNvPr>
          <p:cNvGrpSpPr/>
          <p:nvPr userDrawn="1"/>
        </p:nvGrpSpPr>
        <p:grpSpPr>
          <a:xfrm>
            <a:off x="8011668" y="-920"/>
            <a:ext cx="4180332" cy="6859841"/>
            <a:chOff x="8011668" y="-920"/>
            <a:chExt cx="4180332" cy="6859841"/>
          </a:xfrm>
        </p:grpSpPr>
        <p:sp>
          <p:nvSpPr>
            <p:cNvPr id="4" name="Rectangle 3">
              <a:extLst>
                <a:ext uri="{FF2B5EF4-FFF2-40B4-BE49-F238E27FC236}">
                  <a16:creationId xmlns:a16="http://schemas.microsoft.com/office/drawing/2014/main" id="{21308D66-143B-A349-ACCD-3D00D906A092}"/>
                </a:ext>
              </a:extLst>
            </p:cNvPr>
            <p:cNvSpPr/>
            <p:nvPr userDrawn="1"/>
          </p:nvSpPr>
          <p:spPr>
            <a:xfrm>
              <a:off x="8506968" y="236"/>
              <a:ext cx="1280160" cy="685752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6" name="Rectangle 5">
              <a:extLst>
                <a:ext uri="{FF2B5EF4-FFF2-40B4-BE49-F238E27FC236}">
                  <a16:creationId xmlns:a16="http://schemas.microsoft.com/office/drawing/2014/main" id="{491A9D0B-FE28-9048-B13B-E76F407CA744}"/>
                </a:ext>
              </a:extLst>
            </p:cNvPr>
            <p:cNvSpPr/>
            <p:nvPr/>
          </p:nvSpPr>
          <p:spPr>
            <a:xfrm>
              <a:off x="9787128" y="-920"/>
              <a:ext cx="2404872" cy="68598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noProof="0">
                <a:ln>
                  <a:noFill/>
                </a:ln>
                <a:solidFill>
                  <a:srgbClr val="FFFFFF"/>
                </a:solidFill>
                <a:effectLst/>
                <a:uLnTx/>
                <a:uFillTx/>
                <a:latin typeface="Microsoft Sans Serif"/>
              </a:endParaRPr>
            </a:p>
          </p:txBody>
        </p:sp>
        <p:sp>
          <p:nvSpPr>
            <p:cNvPr id="22" name="Rectangle: Single Corner Rounded 6">
              <a:extLst>
                <a:ext uri="{FF2B5EF4-FFF2-40B4-BE49-F238E27FC236}">
                  <a16:creationId xmlns:a16="http://schemas.microsoft.com/office/drawing/2014/main" id="{D1973D7C-0652-4165-88A1-4FB9828F5615}"/>
                </a:ext>
              </a:extLst>
            </p:cNvPr>
            <p:cNvSpPr/>
            <p:nvPr userDrawn="1"/>
          </p:nvSpPr>
          <p:spPr bwMode="gray">
            <a:xfrm flipV="1">
              <a:off x="8011668" y="0"/>
              <a:ext cx="493776" cy="6858003"/>
            </a:xfrm>
            <a:prstGeom prst="round1Rect">
              <a:avLst>
                <a:gd name="adj" fmla="val 0"/>
              </a:avLst>
            </a:prstGeom>
            <a:gradFill flip="none" rotWithShape="1">
              <a:gsLst>
                <a:gs pos="0">
                  <a:schemeClr val="tx2"/>
                </a:gs>
                <a:gs pos="100000">
                  <a:srgbClr val="06101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23" name="Rectangle: Single Corner Rounded 6">
              <a:extLst>
                <a:ext uri="{FF2B5EF4-FFF2-40B4-BE49-F238E27FC236}">
                  <a16:creationId xmlns:a16="http://schemas.microsoft.com/office/drawing/2014/main" id="{59E261A4-BD2B-47CA-A4EB-774113F2B7FE}"/>
                </a:ext>
              </a:extLst>
            </p:cNvPr>
            <p:cNvSpPr/>
            <p:nvPr userDrawn="1"/>
          </p:nvSpPr>
          <p:spPr bwMode="gray">
            <a:xfrm rot="10800000" flipH="1" flipV="1">
              <a:off x="9293353" y="1"/>
              <a:ext cx="493775" cy="6857530"/>
            </a:xfrm>
            <a:prstGeom prst="round1Rect">
              <a:avLst>
                <a:gd name="adj" fmla="val 0"/>
              </a:avLst>
            </a:prstGeom>
            <a:gradFill flip="none" rotWithShape="1">
              <a:gsLst>
                <a:gs pos="0">
                  <a:schemeClr val="accent5"/>
                </a:gs>
                <a:gs pos="100000">
                  <a:schemeClr val="accent5">
                    <a:lumMod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grpSp>
      <p:sp>
        <p:nvSpPr>
          <p:cNvPr id="11" name="Freeform 5">
            <a:extLst>
              <a:ext uri="{FF2B5EF4-FFF2-40B4-BE49-F238E27FC236}">
                <a16:creationId xmlns:a16="http://schemas.microsoft.com/office/drawing/2014/main" id="{E0A1C191-D6B1-443E-80C5-308BFEE70BCD}"/>
              </a:ext>
            </a:extLst>
          </p:cNvPr>
          <p:cNvSpPr>
            <a:spLocks noChangeAspect="1" noEditPoints="1"/>
          </p:cNvSpPr>
          <p:nvPr userDrawn="1"/>
        </p:nvSpPr>
        <p:spPr bwMode="black">
          <a:xfrm>
            <a:off x="10273307"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2" name="Title 2">
            <a:extLst>
              <a:ext uri="{FF2B5EF4-FFF2-40B4-BE49-F238E27FC236}">
                <a16:creationId xmlns:a16="http://schemas.microsoft.com/office/drawing/2014/main" id="{31691490-7DFB-4251-8E05-5909F3498C2C}"/>
              </a:ext>
            </a:extLst>
          </p:cNvPr>
          <p:cNvSpPr>
            <a:spLocks noGrp="1"/>
          </p:cNvSpPr>
          <p:nvPr>
            <p:ph type="title"/>
          </p:nvPr>
        </p:nvSpPr>
        <p:spPr>
          <a:xfrm>
            <a:off x="475488" y="818952"/>
            <a:ext cx="6446012" cy="1110432"/>
          </a:xfrm>
        </p:spPr>
        <p:txBody>
          <a:bodyPr wrap="square">
            <a:spAutoFit/>
          </a:bodyPr>
          <a:lstStyle>
            <a:lvl1pP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640357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2 Nickel">
    <p:bg>
      <p:bgPr>
        <a:solidFill>
          <a:srgbClr val="FFFFFF"/>
        </a:solidFill>
        <a:effectLst/>
      </p:bgPr>
    </p:bg>
    <p:spTree>
      <p:nvGrpSpPr>
        <p:cNvPr id="1" name=""/>
        <p:cNvGrpSpPr/>
        <p:nvPr/>
      </p:nvGrpSpPr>
      <p:grpSpPr>
        <a:xfrm>
          <a:off x="0" y="0"/>
          <a:ext cx="0" cy="0"/>
          <a:chOff x="0" y="0"/>
          <a:chExt cx="0" cy="0"/>
        </a:xfrm>
      </p:grpSpPr>
      <p:sp>
        <p:nvSpPr>
          <p:cNvPr id="7" name="Rectangle: Single Corner Rounded 55">
            <a:extLst>
              <a:ext uri="{FF2B5EF4-FFF2-40B4-BE49-F238E27FC236}">
                <a16:creationId xmlns:a16="http://schemas.microsoft.com/office/drawing/2014/main" id="{A6727AA1-A1B1-4941-9657-C92FF7F7A61A}"/>
              </a:ext>
            </a:extLst>
          </p:cNvPr>
          <p:cNvSpPr/>
          <p:nvPr userDrawn="1"/>
        </p:nvSpPr>
        <p:spPr bwMode="gray">
          <a:xfrm>
            <a:off x="-114299" y="-127002"/>
            <a:ext cx="973370" cy="6482082"/>
          </a:xfrm>
          <a:prstGeom prst="roundRect">
            <a:avLst>
              <a:gd name="adj" fmla="val 8455"/>
            </a:avLst>
          </a:prstGeom>
          <a:solidFill>
            <a:schemeClr val="accent6">
              <a:lumMod val="40000"/>
              <a:lumOff val="60000"/>
            </a:schemeClr>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5" name="Content Placeholder 18">
            <a:extLst>
              <a:ext uri="{FF2B5EF4-FFF2-40B4-BE49-F238E27FC236}">
                <a16:creationId xmlns:a16="http://schemas.microsoft.com/office/drawing/2014/main" id="{27186819-050A-EE44-975A-A57DA0316FA1}"/>
              </a:ext>
            </a:extLst>
          </p:cNvPr>
          <p:cNvSpPr>
            <a:spLocks noGrp="1"/>
          </p:cNvSpPr>
          <p:nvPr>
            <p:ph sz="quarter" idx="10"/>
          </p:nvPr>
        </p:nvSpPr>
        <p:spPr>
          <a:xfrm>
            <a:off x="1833336" y="1015156"/>
            <a:ext cx="9148989" cy="5339923"/>
          </a:xfrm>
          <a:prstGeom prst="rect">
            <a:avLst/>
          </a:prstGeom>
        </p:spPr>
        <p:txBody>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B55197C6-4440-C140-838A-1363DBC789FF}"/>
              </a:ext>
            </a:extLst>
          </p:cNvPr>
          <p:cNvSpPr>
            <a:spLocks noGrp="1"/>
          </p:cNvSpPr>
          <p:nvPr>
            <p:ph type="title"/>
          </p:nvPr>
        </p:nvSpPr>
        <p:spPr>
          <a:xfrm rot="5400000">
            <a:off x="-2472981" y="3007719"/>
            <a:ext cx="5682803" cy="361959"/>
          </a:xfrm>
        </p:spPr>
        <p:txBody>
          <a:bodyPr wrap="square">
            <a:spAutoFit/>
          </a:bodyPr>
          <a:lstStyle>
            <a:lvl1pPr>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743189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Agenda 2 Blue">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71B3CBAA-80EF-5E47-BC6B-9DE61D18790F}"/>
              </a:ext>
            </a:extLst>
          </p:cNvPr>
          <p:cNvSpPr>
            <a:spLocks noGrp="1"/>
          </p:cNvSpPr>
          <p:nvPr userDrawn="1">
            <p:ph sz="quarter" idx="10"/>
          </p:nvPr>
        </p:nvSpPr>
        <p:spPr>
          <a:xfrm>
            <a:off x="3721607" y="2368296"/>
            <a:ext cx="6051401" cy="4187952"/>
          </a:xfrm>
          <a:prstGeom prst="rect">
            <a:avLst/>
          </a:prstGeom>
        </p:spPr>
        <p:txBody>
          <a:bodyPr/>
          <a:lstStyle>
            <a:lvl1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tx1"/>
                </a:solidFill>
              </a:defRPr>
            </a:lvl1pPr>
            <a:lvl2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tx1"/>
                </a:solidFill>
              </a:defRPr>
            </a:lvl2pPr>
            <a:lvl3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tx1"/>
                </a:solidFill>
              </a:defRPr>
            </a:lvl3pPr>
            <a:lvl4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tx1"/>
                </a:solidFill>
              </a:defRPr>
            </a:lvl4pPr>
            <a:lvl5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61DED592-645B-4F8C-8D0E-7555AF78647A}"/>
              </a:ext>
            </a:extLst>
          </p:cNvPr>
          <p:cNvCxnSpPr>
            <a:cxnSpLocks/>
          </p:cNvCxnSpPr>
          <p:nvPr userDrawn="1"/>
        </p:nvCxnSpPr>
        <p:spPr>
          <a:xfrm>
            <a:off x="3721607" y="2171019"/>
            <a:ext cx="6051402" cy="0"/>
          </a:xfrm>
          <a:prstGeom prst="line">
            <a:avLst/>
          </a:prstGeom>
          <a:ln w="12700" cap="rnd">
            <a:solidFill>
              <a:schemeClr val="accent6">
                <a:lumMod val="60000"/>
                <a:lumOff val="40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2FEBB2B0-2FE9-4547-B236-AFFD265B9D1B}"/>
              </a:ext>
            </a:extLst>
          </p:cNvPr>
          <p:cNvGrpSpPr/>
          <p:nvPr userDrawn="1"/>
        </p:nvGrpSpPr>
        <p:grpSpPr>
          <a:xfrm>
            <a:off x="1" y="-920"/>
            <a:ext cx="3114500" cy="6859841"/>
            <a:chOff x="1" y="-920"/>
            <a:chExt cx="3114500" cy="6859841"/>
          </a:xfrm>
        </p:grpSpPr>
        <p:sp>
          <p:nvSpPr>
            <p:cNvPr id="5" name="Rectangle 4">
              <a:extLst>
                <a:ext uri="{FF2B5EF4-FFF2-40B4-BE49-F238E27FC236}">
                  <a16:creationId xmlns:a16="http://schemas.microsoft.com/office/drawing/2014/main" id="{E260F5EA-2531-104C-BDA5-6976E59EAEBC}"/>
                </a:ext>
              </a:extLst>
            </p:cNvPr>
            <p:cNvSpPr/>
            <p:nvPr/>
          </p:nvSpPr>
          <p:spPr>
            <a:xfrm>
              <a:off x="1805663" y="471"/>
              <a:ext cx="1308838" cy="68575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4" name="Rectangle 3">
              <a:extLst>
                <a:ext uri="{FF2B5EF4-FFF2-40B4-BE49-F238E27FC236}">
                  <a16:creationId xmlns:a16="http://schemas.microsoft.com/office/drawing/2014/main" id="{7B1049BD-3954-CA4D-8094-F10C1A4300C1}"/>
                </a:ext>
              </a:extLst>
            </p:cNvPr>
            <p:cNvSpPr/>
            <p:nvPr userDrawn="1"/>
          </p:nvSpPr>
          <p:spPr>
            <a:xfrm>
              <a:off x="1" y="-920"/>
              <a:ext cx="1805661" cy="68598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13" name="Rectangle: Single Corner Rounded 6">
              <a:extLst>
                <a:ext uri="{FF2B5EF4-FFF2-40B4-BE49-F238E27FC236}">
                  <a16:creationId xmlns:a16="http://schemas.microsoft.com/office/drawing/2014/main" id="{054816C9-AC82-418D-A618-510763EF4E47}"/>
                </a:ext>
              </a:extLst>
            </p:cNvPr>
            <p:cNvSpPr/>
            <p:nvPr userDrawn="1"/>
          </p:nvSpPr>
          <p:spPr bwMode="gray">
            <a:xfrm flipV="1">
              <a:off x="1311886" y="918"/>
              <a:ext cx="493776" cy="6858003"/>
            </a:xfrm>
            <a:prstGeom prst="round1Rect">
              <a:avLst>
                <a:gd name="adj" fmla="val 0"/>
              </a:avLst>
            </a:prstGeom>
            <a:gradFill flip="none" rotWithShape="1">
              <a:gsLst>
                <a:gs pos="75000">
                  <a:srgbClr val="2540B3"/>
                </a:gs>
                <a:gs pos="0">
                  <a:schemeClr val="accent1">
                    <a:alpha val="0"/>
                    <a:lumMod val="95000"/>
                  </a:schemeClr>
                </a:gs>
                <a:gs pos="100000">
                  <a:schemeClr val="accent1">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14" name="Rectangle: Single Corner Rounded 6">
              <a:extLst>
                <a:ext uri="{FF2B5EF4-FFF2-40B4-BE49-F238E27FC236}">
                  <a16:creationId xmlns:a16="http://schemas.microsoft.com/office/drawing/2014/main" id="{4CCFDB0A-8A2B-4779-A51E-2B0AD18672E0}"/>
                </a:ext>
              </a:extLst>
            </p:cNvPr>
            <p:cNvSpPr/>
            <p:nvPr userDrawn="1"/>
          </p:nvSpPr>
          <p:spPr bwMode="gray">
            <a:xfrm rot="10800000" flipH="1" flipV="1">
              <a:off x="2620725" y="470"/>
              <a:ext cx="493775" cy="6857530"/>
            </a:xfrm>
            <a:prstGeom prst="round1Rect">
              <a:avLst>
                <a:gd name="adj" fmla="val 0"/>
              </a:avLst>
            </a:prstGeom>
            <a:gradFill flip="none" rotWithShape="1">
              <a:gsLst>
                <a:gs pos="75000">
                  <a:srgbClr val="5D7DD6"/>
                </a:gs>
                <a:gs pos="100000">
                  <a:srgbClr val="3F59AD"/>
                </a:gs>
                <a:gs pos="0">
                  <a:schemeClr val="accent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grpSp>
      <p:sp>
        <p:nvSpPr>
          <p:cNvPr id="18" name="Title 2">
            <a:extLst>
              <a:ext uri="{FF2B5EF4-FFF2-40B4-BE49-F238E27FC236}">
                <a16:creationId xmlns:a16="http://schemas.microsoft.com/office/drawing/2014/main" id="{B301E4DD-7EE3-47B4-881B-9E5B641D6B68}"/>
              </a:ext>
            </a:extLst>
          </p:cNvPr>
          <p:cNvSpPr>
            <a:spLocks noGrp="1"/>
          </p:cNvSpPr>
          <p:nvPr>
            <p:ph type="title"/>
          </p:nvPr>
        </p:nvSpPr>
        <p:spPr>
          <a:xfrm>
            <a:off x="3694176" y="818952"/>
            <a:ext cx="6078832" cy="1110432"/>
          </a:xfrm>
        </p:spPr>
        <p:txBody>
          <a:bodyPr wrap="square">
            <a:spAutoFit/>
          </a:bodyPr>
          <a:lstStyle>
            <a:lvl1pPr>
              <a:defRPr sz="4400"/>
            </a:lvl1pPr>
          </a:lstStyle>
          <a:p>
            <a:r>
              <a:rPr lang="en-US"/>
              <a:t>Click to edit Master title style</a:t>
            </a:r>
          </a:p>
        </p:txBody>
      </p:sp>
    </p:spTree>
    <p:extLst>
      <p:ext uri="{BB962C8B-B14F-4D97-AF65-F5344CB8AC3E}">
        <p14:creationId xmlns:p14="http://schemas.microsoft.com/office/powerpoint/2010/main" val="834613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Agenda 2 Light Blue">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71B3CBAA-80EF-5E47-BC6B-9DE61D18790F}"/>
              </a:ext>
            </a:extLst>
          </p:cNvPr>
          <p:cNvSpPr>
            <a:spLocks noGrp="1"/>
          </p:cNvSpPr>
          <p:nvPr userDrawn="1">
            <p:ph sz="quarter" idx="10"/>
          </p:nvPr>
        </p:nvSpPr>
        <p:spPr>
          <a:xfrm>
            <a:off x="3721607" y="2368296"/>
            <a:ext cx="6051401" cy="4187952"/>
          </a:xfrm>
          <a:prstGeom prst="rect">
            <a:avLst/>
          </a:prstGeom>
        </p:spPr>
        <p:txBody>
          <a:bodyPr/>
          <a:lstStyle>
            <a:lvl1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tx1"/>
                </a:solidFill>
              </a:defRPr>
            </a:lvl1pPr>
            <a:lvl2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tx1"/>
                </a:solidFill>
              </a:defRPr>
            </a:lvl2pPr>
            <a:lvl3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tx1"/>
                </a:solidFill>
              </a:defRPr>
            </a:lvl3pPr>
            <a:lvl4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tx1"/>
                </a:solidFill>
              </a:defRPr>
            </a:lvl4pPr>
            <a:lvl5pPr marL="173736" indent="-173736">
              <a:lnSpc>
                <a:spcPct val="107000"/>
              </a:lnSpc>
              <a:spcBef>
                <a:spcPts val="0"/>
              </a:spcBef>
              <a:spcAft>
                <a:spcPts val="1800"/>
              </a:spcAft>
              <a:buClr>
                <a:schemeClr val="accent2"/>
              </a:buClr>
              <a:buFont typeface="Arial" panose="020B0604020202020204" pitchFamily="34" charset="0"/>
              <a:buChar char="•"/>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61DED592-645B-4F8C-8D0E-7555AF78647A}"/>
              </a:ext>
            </a:extLst>
          </p:cNvPr>
          <p:cNvCxnSpPr>
            <a:cxnSpLocks/>
          </p:cNvCxnSpPr>
          <p:nvPr userDrawn="1"/>
        </p:nvCxnSpPr>
        <p:spPr>
          <a:xfrm>
            <a:off x="3721607" y="2171019"/>
            <a:ext cx="6051402" cy="0"/>
          </a:xfrm>
          <a:prstGeom prst="line">
            <a:avLst/>
          </a:prstGeom>
          <a:ln w="12700" cap="rnd">
            <a:solidFill>
              <a:schemeClr val="accent6">
                <a:lumMod val="60000"/>
                <a:lumOff val="40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2FEBB2B0-2FE9-4547-B236-AFFD265B9D1B}"/>
              </a:ext>
            </a:extLst>
          </p:cNvPr>
          <p:cNvGrpSpPr/>
          <p:nvPr userDrawn="1"/>
        </p:nvGrpSpPr>
        <p:grpSpPr>
          <a:xfrm>
            <a:off x="1" y="-920"/>
            <a:ext cx="3114500" cy="6859841"/>
            <a:chOff x="1" y="-920"/>
            <a:chExt cx="3114500" cy="6859841"/>
          </a:xfrm>
        </p:grpSpPr>
        <p:sp>
          <p:nvSpPr>
            <p:cNvPr id="5" name="Rectangle 4">
              <a:extLst>
                <a:ext uri="{FF2B5EF4-FFF2-40B4-BE49-F238E27FC236}">
                  <a16:creationId xmlns:a16="http://schemas.microsoft.com/office/drawing/2014/main" id="{E260F5EA-2531-104C-BDA5-6976E59EAEBC}"/>
                </a:ext>
              </a:extLst>
            </p:cNvPr>
            <p:cNvSpPr/>
            <p:nvPr/>
          </p:nvSpPr>
          <p:spPr>
            <a:xfrm>
              <a:off x="1805663" y="471"/>
              <a:ext cx="1308838" cy="685752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4" name="Rectangle 3">
              <a:extLst>
                <a:ext uri="{FF2B5EF4-FFF2-40B4-BE49-F238E27FC236}">
                  <a16:creationId xmlns:a16="http://schemas.microsoft.com/office/drawing/2014/main" id="{7B1049BD-3954-CA4D-8094-F10C1A4300C1}"/>
                </a:ext>
              </a:extLst>
            </p:cNvPr>
            <p:cNvSpPr/>
            <p:nvPr userDrawn="1"/>
          </p:nvSpPr>
          <p:spPr>
            <a:xfrm>
              <a:off x="1" y="-920"/>
              <a:ext cx="1805661" cy="6859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13" name="Rectangle: Single Corner Rounded 6">
              <a:extLst>
                <a:ext uri="{FF2B5EF4-FFF2-40B4-BE49-F238E27FC236}">
                  <a16:creationId xmlns:a16="http://schemas.microsoft.com/office/drawing/2014/main" id="{054816C9-AC82-418D-A618-510763EF4E47}"/>
                </a:ext>
              </a:extLst>
            </p:cNvPr>
            <p:cNvSpPr/>
            <p:nvPr userDrawn="1"/>
          </p:nvSpPr>
          <p:spPr bwMode="gray">
            <a:xfrm flipV="1">
              <a:off x="1311886" y="918"/>
              <a:ext cx="493776" cy="6858003"/>
            </a:xfrm>
            <a:prstGeom prst="round1Rect">
              <a:avLst>
                <a:gd name="adj" fmla="val 0"/>
              </a:avLst>
            </a:prstGeom>
            <a:gradFill flip="none" rotWithShape="1">
              <a:gsLst>
                <a:gs pos="75000">
                  <a:srgbClr val="6383DE"/>
                </a:gs>
                <a:gs pos="100000">
                  <a:srgbClr val="3F59AD">
                    <a:lumMod val="90000"/>
                    <a:lumOff val="10000"/>
                  </a:srgbClr>
                </a:gs>
                <a:gs pos="0">
                  <a:schemeClr val="accent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14" name="Rectangle: Single Corner Rounded 6">
              <a:extLst>
                <a:ext uri="{FF2B5EF4-FFF2-40B4-BE49-F238E27FC236}">
                  <a16:creationId xmlns:a16="http://schemas.microsoft.com/office/drawing/2014/main" id="{4CCFDB0A-8A2B-4779-A51E-2B0AD18672E0}"/>
                </a:ext>
              </a:extLst>
            </p:cNvPr>
            <p:cNvSpPr/>
            <p:nvPr userDrawn="1"/>
          </p:nvSpPr>
          <p:spPr bwMode="gray">
            <a:xfrm rot="10800000" flipH="1" flipV="1">
              <a:off x="2620725" y="470"/>
              <a:ext cx="493775" cy="6857530"/>
            </a:xfrm>
            <a:prstGeom prst="round1Rect">
              <a:avLst>
                <a:gd name="adj" fmla="val 0"/>
              </a:avLst>
            </a:prstGeom>
            <a:gradFill flip="none" rotWithShape="1">
              <a:gsLst>
                <a:gs pos="100000">
                  <a:schemeClr val="accent1">
                    <a:lumMod val="75000"/>
                    <a:alpha val="50000"/>
                  </a:schemeClr>
                </a:gs>
                <a:gs pos="0">
                  <a:srgbClr val="B0C6FF">
                    <a:alpha val="0"/>
                  </a:srgb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grpSp>
      <p:sp>
        <p:nvSpPr>
          <p:cNvPr id="18" name="Title 2">
            <a:extLst>
              <a:ext uri="{FF2B5EF4-FFF2-40B4-BE49-F238E27FC236}">
                <a16:creationId xmlns:a16="http://schemas.microsoft.com/office/drawing/2014/main" id="{B301E4DD-7EE3-47B4-881B-9E5B641D6B68}"/>
              </a:ext>
            </a:extLst>
          </p:cNvPr>
          <p:cNvSpPr>
            <a:spLocks noGrp="1"/>
          </p:cNvSpPr>
          <p:nvPr>
            <p:ph type="title"/>
          </p:nvPr>
        </p:nvSpPr>
        <p:spPr>
          <a:xfrm>
            <a:off x="3694176" y="818952"/>
            <a:ext cx="6078832" cy="1110432"/>
          </a:xfrm>
        </p:spPr>
        <p:txBody>
          <a:bodyPr wrap="square">
            <a:spAutoFit/>
          </a:bodyPr>
          <a:lstStyle>
            <a:lvl1pPr>
              <a:defRPr sz="4400"/>
            </a:lvl1pPr>
          </a:lstStyle>
          <a:p>
            <a:r>
              <a:rPr lang="en-US"/>
              <a:t>Click to edit Master title style</a:t>
            </a:r>
          </a:p>
        </p:txBody>
      </p:sp>
    </p:spTree>
    <p:extLst>
      <p:ext uri="{BB962C8B-B14F-4D97-AF65-F5344CB8AC3E}">
        <p14:creationId xmlns:p14="http://schemas.microsoft.com/office/powerpoint/2010/main" val="2322535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Agenda 2 Teal">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71B3CBAA-80EF-5E47-BC6B-9DE61D18790F}"/>
              </a:ext>
            </a:extLst>
          </p:cNvPr>
          <p:cNvSpPr>
            <a:spLocks noGrp="1"/>
          </p:cNvSpPr>
          <p:nvPr userDrawn="1">
            <p:ph sz="quarter" idx="10"/>
          </p:nvPr>
        </p:nvSpPr>
        <p:spPr>
          <a:xfrm>
            <a:off x="3721607" y="2368296"/>
            <a:ext cx="6051401" cy="4187952"/>
          </a:xfrm>
          <a:prstGeom prst="rect">
            <a:avLst/>
          </a:prstGeom>
        </p:spPr>
        <p:txBody>
          <a:bodyPr/>
          <a:lstStyle>
            <a:lvl1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tx1"/>
                </a:solidFill>
              </a:defRPr>
            </a:lvl1pPr>
            <a:lvl2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tx1"/>
                </a:solidFill>
              </a:defRPr>
            </a:lvl2pPr>
            <a:lvl3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tx1"/>
                </a:solidFill>
              </a:defRPr>
            </a:lvl3pPr>
            <a:lvl4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tx1"/>
                </a:solidFill>
              </a:defRPr>
            </a:lvl4pPr>
            <a:lvl5pPr marL="173736" indent="-173736">
              <a:lnSpc>
                <a:spcPct val="107000"/>
              </a:lnSpc>
              <a:spcBef>
                <a:spcPts val="0"/>
              </a:spcBef>
              <a:spcAft>
                <a:spcPts val="1800"/>
              </a:spcAft>
              <a:buClr>
                <a:schemeClr val="accent4"/>
              </a:buClr>
              <a:buFont typeface="Arial" panose="020B0604020202020204" pitchFamily="34" charset="0"/>
              <a:buChar char="•"/>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61DED592-645B-4F8C-8D0E-7555AF78647A}"/>
              </a:ext>
            </a:extLst>
          </p:cNvPr>
          <p:cNvCxnSpPr>
            <a:cxnSpLocks/>
          </p:cNvCxnSpPr>
          <p:nvPr userDrawn="1"/>
        </p:nvCxnSpPr>
        <p:spPr>
          <a:xfrm>
            <a:off x="3721607" y="2171019"/>
            <a:ext cx="6051402" cy="0"/>
          </a:xfrm>
          <a:prstGeom prst="line">
            <a:avLst/>
          </a:prstGeom>
          <a:ln w="12700" cap="rnd">
            <a:solidFill>
              <a:schemeClr val="accent6">
                <a:lumMod val="60000"/>
                <a:lumOff val="40000"/>
              </a:schemeClr>
            </a:solidFill>
            <a:round/>
            <a:headEnd w="lg" len="lg"/>
            <a:tailEnd type="non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459F1BC3-A25A-4F2F-AE6A-66E3CDF9CA87}"/>
              </a:ext>
            </a:extLst>
          </p:cNvPr>
          <p:cNvGrpSpPr/>
          <p:nvPr userDrawn="1"/>
        </p:nvGrpSpPr>
        <p:grpSpPr>
          <a:xfrm>
            <a:off x="1" y="-920"/>
            <a:ext cx="3114500" cy="6859841"/>
            <a:chOff x="1" y="-920"/>
            <a:chExt cx="3114500" cy="6859841"/>
          </a:xfrm>
        </p:grpSpPr>
        <p:sp>
          <p:nvSpPr>
            <p:cNvPr id="18" name="Rectangle 17">
              <a:extLst>
                <a:ext uri="{FF2B5EF4-FFF2-40B4-BE49-F238E27FC236}">
                  <a16:creationId xmlns:a16="http://schemas.microsoft.com/office/drawing/2014/main" id="{B8BB2C26-9627-4325-A099-547E93EEF246}"/>
                </a:ext>
              </a:extLst>
            </p:cNvPr>
            <p:cNvSpPr/>
            <p:nvPr/>
          </p:nvSpPr>
          <p:spPr>
            <a:xfrm>
              <a:off x="1805663" y="471"/>
              <a:ext cx="1308838" cy="685752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noProof="0">
                <a:ln>
                  <a:noFill/>
                </a:ln>
                <a:solidFill>
                  <a:srgbClr val="FFFFFF"/>
                </a:solidFill>
                <a:effectLst/>
                <a:uLnTx/>
                <a:uFillTx/>
                <a:latin typeface="Microsoft Sans Serif"/>
              </a:endParaRPr>
            </a:p>
          </p:txBody>
        </p:sp>
        <p:sp>
          <p:nvSpPr>
            <p:cNvPr id="20" name="Rectangle 19">
              <a:extLst>
                <a:ext uri="{FF2B5EF4-FFF2-40B4-BE49-F238E27FC236}">
                  <a16:creationId xmlns:a16="http://schemas.microsoft.com/office/drawing/2014/main" id="{7F4BE5D2-332D-407F-8716-B028E9A35910}"/>
                </a:ext>
              </a:extLst>
            </p:cNvPr>
            <p:cNvSpPr/>
            <p:nvPr userDrawn="1"/>
          </p:nvSpPr>
          <p:spPr>
            <a:xfrm>
              <a:off x="1" y="-920"/>
              <a:ext cx="1805661" cy="685984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sz="1067" b="0" i="0" u="none" strike="noStrike" cap="none" spc="0" normalizeH="0" baseline="0" noProof="0">
                <a:ln>
                  <a:noFill/>
                </a:ln>
                <a:solidFill>
                  <a:srgbClr val="FFFFFF"/>
                </a:solidFill>
                <a:effectLst/>
                <a:uLnTx/>
                <a:uFillTx/>
                <a:latin typeface="Microsoft Sans Serif"/>
              </a:endParaRPr>
            </a:p>
          </p:txBody>
        </p:sp>
        <p:sp>
          <p:nvSpPr>
            <p:cNvPr id="21" name="Rectangle: Single Corner Rounded 6">
              <a:extLst>
                <a:ext uri="{FF2B5EF4-FFF2-40B4-BE49-F238E27FC236}">
                  <a16:creationId xmlns:a16="http://schemas.microsoft.com/office/drawing/2014/main" id="{A47A36E7-7621-4007-95B2-6753845C113F}"/>
                </a:ext>
              </a:extLst>
            </p:cNvPr>
            <p:cNvSpPr/>
            <p:nvPr userDrawn="1"/>
          </p:nvSpPr>
          <p:spPr bwMode="gray">
            <a:xfrm flipV="1">
              <a:off x="1311886" y="918"/>
              <a:ext cx="493776" cy="6858003"/>
            </a:xfrm>
            <a:prstGeom prst="round1Rect">
              <a:avLst>
                <a:gd name="adj" fmla="val 0"/>
              </a:avLst>
            </a:prstGeom>
            <a:gradFill flip="none" rotWithShape="1">
              <a:gsLst>
                <a:gs pos="0">
                  <a:schemeClr val="accent3"/>
                </a:gs>
                <a:gs pos="100000">
                  <a:schemeClr val="accent3">
                    <a:lumMod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22" name="Rectangle: Single Corner Rounded 6">
              <a:extLst>
                <a:ext uri="{FF2B5EF4-FFF2-40B4-BE49-F238E27FC236}">
                  <a16:creationId xmlns:a16="http://schemas.microsoft.com/office/drawing/2014/main" id="{210E8B6E-2DF4-426B-95F7-731B5512AB91}"/>
                </a:ext>
              </a:extLst>
            </p:cNvPr>
            <p:cNvSpPr/>
            <p:nvPr userDrawn="1"/>
          </p:nvSpPr>
          <p:spPr bwMode="gray">
            <a:xfrm rot="10800000" flipH="1" flipV="1">
              <a:off x="2620725" y="470"/>
              <a:ext cx="493775" cy="6857530"/>
            </a:xfrm>
            <a:prstGeom prst="round1Rect">
              <a:avLst>
                <a:gd name="adj" fmla="val 0"/>
              </a:avLst>
            </a:prstGeom>
            <a:gradFill flip="none" rotWithShape="1">
              <a:gsLst>
                <a:gs pos="100000">
                  <a:schemeClr val="accent3">
                    <a:lumMod val="50000"/>
                    <a:alpha val="65000"/>
                  </a:schemeClr>
                </a:gs>
                <a:gs pos="0">
                  <a:schemeClr val="accent3">
                    <a:lumMod val="60000"/>
                    <a:lumOff val="40000"/>
                    <a:alpha val="0"/>
                  </a:schemeClr>
                </a:gs>
                <a:gs pos="60000">
                  <a:schemeClr val="accent3">
                    <a:lumMod val="50000"/>
                    <a:alpha val="28000"/>
                  </a:schemeClr>
                </a:gs>
              </a:gsLst>
              <a:lin ang="0" scaled="1"/>
              <a:tileRect/>
            </a:gradFill>
            <a:ln w="10795" cap="flat" cmpd="sng" algn="ctr">
              <a:noFill/>
              <a:prstDash val="solid"/>
            </a:ln>
            <a:effectLst/>
          </p:spPr>
          <p:txBody>
            <a:bodyPr rtlCol="0" anchor="ctr"/>
            <a:lstStyle/>
            <a:p>
              <a:pPr lvl="0" algn="ctr"/>
              <a:endParaRPr lang="en-US" kern="0">
                <a:solidFill>
                  <a:prstClr val="white"/>
                </a:solidFill>
              </a:endParaRPr>
            </a:p>
          </p:txBody>
        </p:sp>
      </p:grpSp>
      <p:sp>
        <p:nvSpPr>
          <p:cNvPr id="11" name="Title 2">
            <a:extLst>
              <a:ext uri="{FF2B5EF4-FFF2-40B4-BE49-F238E27FC236}">
                <a16:creationId xmlns:a16="http://schemas.microsoft.com/office/drawing/2014/main" id="{5414775D-E921-40D5-BD78-EE64D6236896}"/>
              </a:ext>
            </a:extLst>
          </p:cNvPr>
          <p:cNvSpPr>
            <a:spLocks noGrp="1"/>
          </p:cNvSpPr>
          <p:nvPr>
            <p:ph type="title"/>
          </p:nvPr>
        </p:nvSpPr>
        <p:spPr>
          <a:xfrm>
            <a:off x="3694176" y="818952"/>
            <a:ext cx="6078832" cy="1110432"/>
          </a:xfrm>
        </p:spPr>
        <p:txBody>
          <a:bodyPr wrap="square">
            <a:spAutoFit/>
          </a:bodyPr>
          <a:lstStyle>
            <a:lvl1pPr>
              <a:defRPr sz="4400"/>
            </a:lvl1pPr>
          </a:lstStyle>
          <a:p>
            <a:r>
              <a:rPr lang="en-US"/>
              <a:t>Click to edit Master title style</a:t>
            </a:r>
          </a:p>
        </p:txBody>
      </p:sp>
    </p:spTree>
    <p:extLst>
      <p:ext uri="{BB962C8B-B14F-4D97-AF65-F5344CB8AC3E}">
        <p14:creationId xmlns:p14="http://schemas.microsoft.com/office/powerpoint/2010/main" val="153694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1"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1" y="1"/>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sp>
        <p:nvSpPr>
          <p:cNvPr id="2" name="Title 1"/>
          <p:cNvSpPr>
            <a:spLocks noGrp="1"/>
          </p:cNvSpPr>
          <p:nvPr>
            <p:ph type="ctrTitle"/>
          </p:nvPr>
        </p:nvSpPr>
        <p:spPr>
          <a:xfrm>
            <a:off x="1876426"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6" y="3602037"/>
            <a:ext cx="8791575" cy="1655763"/>
          </a:xfrm>
        </p:spPr>
        <p:txBody>
          <a:bodyPr>
            <a:normAutofit/>
          </a:bodyPr>
          <a:lstStyle>
            <a:lvl1pPr marL="0" indent="0" algn="l">
              <a:buNone/>
              <a:defRPr sz="2000" cap="all" baseline="0">
                <a:solidFill>
                  <a:schemeClr val="tx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2"/>
            <a:ext cx="2743200" cy="365125"/>
          </a:xfrm>
        </p:spPr>
        <p:txBody>
          <a:bodyPr/>
          <a:lstStyle/>
          <a:p>
            <a:r>
              <a:rPr lang="en-US"/>
              <a:t>9/13/2026</a:t>
            </a:r>
          </a:p>
        </p:txBody>
      </p:sp>
      <p:sp>
        <p:nvSpPr>
          <p:cNvPr id="5" name="Footer Placeholder 4"/>
          <p:cNvSpPr>
            <a:spLocks noGrp="1"/>
          </p:cNvSpPr>
          <p:nvPr>
            <p:ph type="ftr" sz="quarter" idx="11"/>
          </p:nvPr>
        </p:nvSpPr>
        <p:spPr>
          <a:xfrm>
            <a:off x="1876425" y="5410202"/>
            <a:ext cx="5124887" cy="365125"/>
          </a:xfrm>
        </p:spPr>
        <p:txBody>
          <a:bodyPr/>
          <a:lstStyle/>
          <a:p>
            <a:r>
              <a:rPr lang="en-US"/>
              <a:t>IBC 2026</a:t>
            </a:r>
          </a:p>
        </p:txBody>
      </p:sp>
      <p:sp>
        <p:nvSpPr>
          <p:cNvPr id="6" name="Slide Number Placeholder 5"/>
          <p:cNvSpPr>
            <a:spLocks noGrp="1"/>
          </p:cNvSpPr>
          <p:nvPr>
            <p:ph type="sldNum" sz="quarter" idx="12"/>
          </p:nvPr>
        </p:nvSpPr>
        <p:spPr>
          <a:xfrm>
            <a:off x="9896913" y="5410200"/>
            <a:ext cx="771089" cy="365125"/>
          </a:xfrm>
        </p:spPr>
        <p:txBody>
          <a:bodyPr/>
          <a:lstStyle/>
          <a:p>
            <a:fld id="{811FFCC4-8AA7-4FB5-BDD1-894CCF9ADE29}" type="slidenum">
              <a:rPr lang="en-US" smtClean="0"/>
              <a:t>‹#›</a:t>
            </a:fld>
            <a:endParaRPr lang="en-US"/>
          </a:p>
        </p:txBody>
      </p:sp>
    </p:spTree>
    <p:extLst>
      <p:ext uri="{BB962C8B-B14F-4D97-AF65-F5344CB8AC3E}">
        <p14:creationId xmlns:p14="http://schemas.microsoft.com/office/powerpoint/2010/main" val="236284444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9/13/2026</a:t>
            </a:r>
          </a:p>
        </p:txBody>
      </p:sp>
      <p:sp>
        <p:nvSpPr>
          <p:cNvPr id="5" name="Footer Placeholder 4"/>
          <p:cNvSpPr>
            <a:spLocks noGrp="1"/>
          </p:cNvSpPr>
          <p:nvPr>
            <p:ph type="ftr" sz="quarter" idx="11"/>
          </p:nvPr>
        </p:nvSpPr>
        <p:spPr/>
        <p:txBody>
          <a:bodyPr/>
          <a:lstStyle/>
          <a:p>
            <a:r>
              <a:rPr lang="en-US"/>
              <a:t>IBC 2026</a:t>
            </a:r>
          </a:p>
        </p:txBody>
      </p:sp>
      <p:sp>
        <p:nvSpPr>
          <p:cNvPr id="6" name="Slide Number Placeholder 5"/>
          <p:cNvSpPr>
            <a:spLocks noGrp="1"/>
          </p:cNvSpPr>
          <p:nvPr>
            <p:ph type="sldNum" sz="quarter" idx="12"/>
          </p:nvPr>
        </p:nvSpPr>
        <p:spPr/>
        <p:txBody>
          <a:bodyPr/>
          <a:lstStyle/>
          <a:p>
            <a:fld id="{811FFCC4-8AA7-4FB5-BDD1-894CCF9ADE29}" type="slidenum">
              <a:rPr lang="en-US" smtClean="0"/>
              <a:t>‹#›</a:t>
            </a:fld>
            <a:endParaRPr lang="en-US"/>
          </a:p>
        </p:txBody>
      </p:sp>
    </p:spTree>
    <p:extLst>
      <p:ext uri="{BB962C8B-B14F-4D97-AF65-F5344CB8AC3E}">
        <p14:creationId xmlns:p14="http://schemas.microsoft.com/office/powerpoint/2010/main" val="197795164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8"/>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3"/>
            <a:ext cx="9906000" cy="1374776"/>
          </a:xfrm>
        </p:spPr>
        <p:txBody>
          <a:bodyPr>
            <a:normAutofit/>
          </a:bodyPr>
          <a:lstStyle>
            <a:lvl1pPr marL="0" indent="0">
              <a:buNone/>
              <a:defRPr sz="1800" cap="all" baseline="0">
                <a:solidFill>
                  <a:schemeClr val="tx1">
                    <a:tint val="75000"/>
                  </a:schemeClr>
                </a:solidFill>
              </a:defRPr>
            </a:lvl1pPr>
            <a:lvl2pPr marL="457189" indent="0">
              <a:buNone/>
              <a:defRPr sz="18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9/13/2026</a:t>
            </a:r>
          </a:p>
        </p:txBody>
      </p:sp>
      <p:sp>
        <p:nvSpPr>
          <p:cNvPr id="5" name="Footer Placeholder 4"/>
          <p:cNvSpPr>
            <a:spLocks noGrp="1"/>
          </p:cNvSpPr>
          <p:nvPr>
            <p:ph type="ftr" sz="quarter" idx="11"/>
          </p:nvPr>
        </p:nvSpPr>
        <p:spPr/>
        <p:txBody>
          <a:bodyPr/>
          <a:lstStyle/>
          <a:p>
            <a:r>
              <a:rPr lang="en-US"/>
              <a:t>IBC 2026</a:t>
            </a:r>
          </a:p>
        </p:txBody>
      </p:sp>
      <p:sp>
        <p:nvSpPr>
          <p:cNvPr id="6" name="Slide Number Placeholder 5"/>
          <p:cNvSpPr>
            <a:spLocks noGrp="1"/>
          </p:cNvSpPr>
          <p:nvPr>
            <p:ph type="sldNum" sz="quarter" idx="12"/>
          </p:nvPr>
        </p:nvSpPr>
        <p:spPr/>
        <p:txBody>
          <a:bodyPr/>
          <a:lstStyle/>
          <a:p>
            <a:fld id="{811FFCC4-8AA7-4FB5-BDD1-894CCF9ADE29}" type="slidenum">
              <a:rPr lang="en-US" smtClean="0"/>
              <a:t>‹#›</a:t>
            </a:fld>
            <a:endParaRPr lang="en-US"/>
          </a:p>
        </p:txBody>
      </p:sp>
    </p:spTree>
    <p:extLst>
      <p:ext uri="{BB962C8B-B14F-4D97-AF65-F5344CB8AC3E}">
        <p14:creationId xmlns:p14="http://schemas.microsoft.com/office/powerpoint/2010/main" val="31854320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1" y="2249485"/>
            <a:ext cx="4878389" cy="35417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1" y="2249485"/>
            <a:ext cx="4875211" cy="35417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9/13/2026</a:t>
            </a:r>
          </a:p>
        </p:txBody>
      </p:sp>
      <p:sp>
        <p:nvSpPr>
          <p:cNvPr id="6" name="Footer Placeholder 5"/>
          <p:cNvSpPr>
            <a:spLocks noGrp="1"/>
          </p:cNvSpPr>
          <p:nvPr>
            <p:ph type="ftr" sz="quarter" idx="11"/>
          </p:nvPr>
        </p:nvSpPr>
        <p:spPr/>
        <p:txBody>
          <a:bodyPr/>
          <a:lstStyle/>
          <a:p>
            <a:r>
              <a:rPr lang="en-US"/>
              <a:t>IBC 2026</a:t>
            </a:r>
          </a:p>
        </p:txBody>
      </p:sp>
      <p:sp>
        <p:nvSpPr>
          <p:cNvPr id="7" name="Slide Number Placeholder 6"/>
          <p:cNvSpPr>
            <a:spLocks noGrp="1"/>
          </p:cNvSpPr>
          <p:nvPr>
            <p:ph type="sldNum" sz="quarter" idx="12"/>
          </p:nvPr>
        </p:nvSpPr>
        <p:spPr/>
        <p:txBody>
          <a:bodyPr/>
          <a:lstStyle/>
          <a:p>
            <a:fld id="{811FFCC4-8AA7-4FB5-BDD1-894CCF9ADE29}" type="slidenum">
              <a:rPr lang="en-US" smtClean="0"/>
              <a:t>‹#›</a:t>
            </a:fld>
            <a:endParaRPr lang="en-US"/>
          </a:p>
        </p:txBody>
      </p:sp>
    </p:spTree>
    <p:extLst>
      <p:ext uri="{BB962C8B-B14F-4D97-AF65-F5344CB8AC3E}">
        <p14:creationId xmlns:p14="http://schemas.microsoft.com/office/powerpoint/2010/main" val="152629450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8"/>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21" y="2249487"/>
            <a:ext cx="4649783" cy="823912"/>
          </a:xfrm>
        </p:spPr>
        <p:txBody>
          <a:bodyPr anchor="b"/>
          <a:lstStyle>
            <a:lvl1pPr marL="0" indent="0">
              <a:lnSpc>
                <a:spcPct val="90000"/>
              </a:lnSpc>
              <a:buNone/>
              <a:defRPr sz="2400" b="0" cap="all" baseline="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1" y="3073398"/>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3" cy="823912"/>
          </a:xfrm>
        </p:spPr>
        <p:txBody>
          <a:bodyPr anchor="b"/>
          <a:lstStyle>
            <a:lvl1pPr marL="0" indent="0">
              <a:lnSpc>
                <a:spcPct val="90000"/>
              </a:lnSpc>
              <a:buNone/>
              <a:defRPr sz="2400" b="0" cap="all" baseline="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8"/>
            <a:ext cx="487521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9/13/2026</a:t>
            </a:r>
          </a:p>
        </p:txBody>
      </p:sp>
      <p:sp>
        <p:nvSpPr>
          <p:cNvPr id="8" name="Footer Placeholder 7"/>
          <p:cNvSpPr>
            <a:spLocks noGrp="1"/>
          </p:cNvSpPr>
          <p:nvPr>
            <p:ph type="ftr" sz="quarter" idx="11"/>
          </p:nvPr>
        </p:nvSpPr>
        <p:spPr/>
        <p:txBody>
          <a:bodyPr/>
          <a:lstStyle/>
          <a:p>
            <a:r>
              <a:rPr lang="en-US"/>
              <a:t>IBC 2026</a:t>
            </a:r>
          </a:p>
        </p:txBody>
      </p:sp>
      <p:sp>
        <p:nvSpPr>
          <p:cNvPr id="9" name="Slide Number Placeholder 8"/>
          <p:cNvSpPr>
            <a:spLocks noGrp="1"/>
          </p:cNvSpPr>
          <p:nvPr>
            <p:ph type="sldNum" sz="quarter" idx="12"/>
          </p:nvPr>
        </p:nvSpPr>
        <p:spPr/>
        <p:txBody>
          <a:bodyPr/>
          <a:lstStyle/>
          <a:p>
            <a:fld id="{811FFCC4-8AA7-4FB5-BDD1-894CCF9ADE29}" type="slidenum">
              <a:rPr lang="en-US" smtClean="0"/>
              <a:t>‹#›</a:t>
            </a:fld>
            <a:endParaRPr lang="en-US"/>
          </a:p>
        </p:txBody>
      </p:sp>
    </p:spTree>
    <p:extLst>
      <p:ext uri="{BB962C8B-B14F-4D97-AF65-F5344CB8AC3E}">
        <p14:creationId xmlns:p14="http://schemas.microsoft.com/office/powerpoint/2010/main" val="13179349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9/13/2026</a:t>
            </a:r>
          </a:p>
        </p:txBody>
      </p:sp>
      <p:sp>
        <p:nvSpPr>
          <p:cNvPr id="4" name="Footer Placeholder 3"/>
          <p:cNvSpPr>
            <a:spLocks noGrp="1"/>
          </p:cNvSpPr>
          <p:nvPr>
            <p:ph type="ftr" sz="quarter" idx="11"/>
          </p:nvPr>
        </p:nvSpPr>
        <p:spPr/>
        <p:txBody>
          <a:bodyPr/>
          <a:lstStyle/>
          <a:p>
            <a:r>
              <a:rPr lang="en-US"/>
              <a:t>IBC 2026</a:t>
            </a:r>
          </a:p>
        </p:txBody>
      </p:sp>
      <p:sp>
        <p:nvSpPr>
          <p:cNvPr id="5" name="Slide Number Placeholder 4"/>
          <p:cNvSpPr>
            <a:spLocks noGrp="1"/>
          </p:cNvSpPr>
          <p:nvPr>
            <p:ph type="sldNum" sz="quarter" idx="12"/>
          </p:nvPr>
        </p:nvSpPr>
        <p:spPr/>
        <p:txBody>
          <a:bodyPr/>
          <a:lstStyle/>
          <a:p>
            <a:fld id="{811FFCC4-8AA7-4FB5-BDD1-894CCF9ADE29}" type="slidenum">
              <a:rPr lang="en-US" smtClean="0"/>
              <a:t>‹#›</a:t>
            </a:fld>
            <a:endParaRPr lang="en-US"/>
          </a:p>
        </p:txBody>
      </p:sp>
    </p:spTree>
    <p:extLst>
      <p:ext uri="{BB962C8B-B14F-4D97-AF65-F5344CB8AC3E}">
        <p14:creationId xmlns:p14="http://schemas.microsoft.com/office/powerpoint/2010/main" val="315503335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9/13/2026</a:t>
            </a:r>
          </a:p>
        </p:txBody>
      </p:sp>
      <p:sp>
        <p:nvSpPr>
          <p:cNvPr id="3" name="Footer Placeholder 2"/>
          <p:cNvSpPr>
            <a:spLocks noGrp="1"/>
          </p:cNvSpPr>
          <p:nvPr>
            <p:ph type="ftr" sz="quarter" idx="11"/>
          </p:nvPr>
        </p:nvSpPr>
        <p:spPr/>
        <p:txBody>
          <a:bodyPr/>
          <a:lstStyle/>
          <a:p>
            <a:r>
              <a:rPr lang="en-US"/>
              <a:t>IBC 2026</a:t>
            </a:r>
          </a:p>
        </p:txBody>
      </p:sp>
      <p:sp>
        <p:nvSpPr>
          <p:cNvPr id="4" name="Slide Number Placeholder 3"/>
          <p:cNvSpPr>
            <a:spLocks noGrp="1"/>
          </p:cNvSpPr>
          <p:nvPr>
            <p:ph type="sldNum" sz="quarter" idx="12"/>
          </p:nvPr>
        </p:nvSpPr>
        <p:spPr/>
        <p:txBody>
          <a:bodyPr/>
          <a:lstStyle/>
          <a:p>
            <a:fld id="{811FFCC4-8AA7-4FB5-BDD1-894CCF9ADE29}" type="slidenum">
              <a:rPr lang="en-US" smtClean="0"/>
              <a:t>‹#›</a:t>
            </a:fld>
            <a:endParaRPr lang="en-US"/>
          </a:p>
        </p:txBody>
      </p:sp>
    </p:spTree>
    <p:extLst>
      <p:ext uri="{BB962C8B-B14F-4D97-AF65-F5344CB8AC3E}">
        <p14:creationId xmlns:p14="http://schemas.microsoft.com/office/powerpoint/2010/main" val="4129151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2 Blue">
    <p:bg>
      <p:bgPr>
        <a:solidFill>
          <a:srgbClr val="FFFFFF"/>
        </a:solidFill>
        <a:effectLst/>
      </p:bgPr>
    </p:bg>
    <p:spTree>
      <p:nvGrpSpPr>
        <p:cNvPr id="1" name=""/>
        <p:cNvGrpSpPr/>
        <p:nvPr/>
      </p:nvGrpSpPr>
      <p:grpSpPr>
        <a:xfrm>
          <a:off x="0" y="0"/>
          <a:ext cx="0" cy="0"/>
          <a:chOff x="0" y="0"/>
          <a:chExt cx="0" cy="0"/>
        </a:xfrm>
      </p:grpSpPr>
      <p:sp>
        <p:nvSpPr>
          <p:cNvPr id="24" name="Rectangle: Single Corner Rounded 55">
            <a:extLst>
              <a:ext uri="{FF2B5EF4-FFF2-40B4-BE49-F238E27FC236}">
                <a16:creationId xmlns:a16="http://schemas.microsoft.com/office/drawing/2014/main" id="{25675409-AF12-424E-B380-278C5FE944D5}"/>
              </a:ext>
            </a:extLst>
          </p:cNvPr>
          <p:cNvSpPr/>
          <p:nvPr userDrawn="1"/>
        </p:nvSpPr>
        <p:spPr bwMode="gray">
          <a:xfrm>
            <a:off x="-114299" y="-127002"/>
            <a:ext cx="973370" cy="6482082"/>
          </a:xfrm>
          <a:prstGeom prst="roundRect">
            <a:avLst>
              <a:gd name="adj" fmla="val 8455"/>
            </a:avLst>
          </a:prstGeom>
          <a:solidFill>
            <a:schemeClr val="accent1"/>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5" name="Content Placeholder 18">
            <a:extLst>
              <a:ext uri="{FF2B5EF4-FFF2-40B4-BE49-F238E27FC236}">
                <a16:creationId xmlns:a16="http://schemas.microsoft.com/office/drawing/2014/main" id="{26054762-9254-0D4E-BCD4-AE565B915464}"/>
              </a:ext>
            </a:extLst>
          </p:cNvPr>
          <p:cNvSpPr>
            <a:spLocks noGrp="1"/>
          </p:cNvSpPr>
          <p:nvPr>
            <p:ph sz="quarter" idx="10"/>
          </p:nvPr>
        </p:nvSpPr>
        <p:spPr>
          <a:xfrm>
            <a:off x="1833336" y="1015156"/>
            <a:ext cx="9148989" cy="5339923"/>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5E506679-F503-F54E-8232-EF7575E80F83}"/>
              </a:ext>
            </a:extLst>
          </p:cNvPr>
          <p:cNvSpPr>
            <a:spLocks noGrp="1"/>
          </p:cNvSpPr>
          <p:nvPr>
            <p:ph type="title"/>
          </p:nvPr>
        </p:nvSpPr>
        <p:spPr>
          <a:xfrm rot="5400000">
            <a:off x="-2472981" y="3007719"/>
            <a:ext cx="5682803" cy="361959"/>
          </a:xfrm>
        </p:spPr>
        <p:txBody>
          <a:bodyPr wrap="square">
            <a:sp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3527050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6" y="609602"/>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1" y="592666"/>
            <a:ext cx="5891209" cy="519853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6" y="2249485"/>
            <a:ext cx="3856037" cy="354171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9/13/2026</a:t>
            </a:r>
          </a:p>
        </p:txBody>
      </p:sp>
      <p:sp>
        <p:nvSpPr>
          <p:cNvPr id="6" name="Footer Placeholder 5"/>
          <p:cNvSpPr>
            <a:spLocks noGrp="1"/>
          </p:cNvSpPr>
          <p:nvPr>
            <p:ph type="ftr" sz="quarter" idx="11"/>
          </p:nvPr>
        </p:nvSpPr>
        <p:spPr/>
        <p:txBody>
          <a:bodyPr/>
          <a:lstStyle/>
          <a:p>
            <a:r>
              <a:rPr lang="en-US"/>
              <a:t>IBC 2026</a:t>
            </a:r>
          </a:p>
        </p:txBody>
      </p:sp>
      <p:sp>
        <p:nvSpPr>
          <p:cNvPr id="7" name="Slide Number Placeholder 6"/>
          <p:cNvSpPr>
            <a:spLocks noGrp="1"/>
          </p:cNvSpPr>
          <p:nvPr>
            <p:ph type="sldNum" sz="quarter" idx="12"/>
          </p:nvPr>
        </p:nvSpPr>
        <p:spPr/>
        <p:txBody>
          <a:bodyPr/>
          <a:lstStyle/>
          <a:p>
            <a:fld id="{811FFCC4-8AA7-4FB5-BDD1-894CCF9ADE29}" type="slidenum">
              <a:rPr lang="en-US" smtClean="0"/>
              <a:t>‹#›</a:t>
            </a:fld>
            <a:endParaRPr lang="en-US"/>
          </a:p>
        </p:txBody>
      </p:sp>
    </p:spTree>
    <p:extLst>
      <p:ext uri="{BB962C8B-B14F-4D97-AF65-F5344CB8AC3E}">
        <p14:creationId xmlns:p14="http://schemas.microsoft.com/office/powerpoint/2010/main" val="382539338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4" y="609601"/>
            <a:ext cx="5934508" cy="1639887"/>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2"/>
            <a:ext cx="3666691"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1" y="2249485"/>
            <a:ext cx="5934511" cy="354171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9/13/2026</a:t>
            </a:r>
          </a:p>
        </p:txBody>
      </p:sp>
      <p:sp>
        <p:nvSpPr>
          <p:cNvPr id="6" name="Footer Placeholder 5"/>
          <p:cNvSpPr>
            <a:spLocks noGrp="1"/>
          </p:cNvSpPr>
          <p:nvPr>
            <p:ph type="ftr" sz="quarter" idx="11"/>
          </p:nvPr>
        </p:nvSpPr>
        <p:spPr/>
        <p:txBody>
          <a:bodyPr/>
          <a:lstStyle/>
          <a:p>
            <a:r>
              <a:rPr lang="en-US"/>
              <a:t>IBC 2026</a:t>
            </a:r>
          </a:p>
        </p:txBody>
      </p:sp>
      <p:sp>
        <p:nvSpPr>
          <p:cNvPr id="7" name="Slide Number Placeholder 6"/>
          <p:cNvSpPr>
            <a:spLocks noGrp="1"/>
          </p:cNvSpPr>
          <p:nvPr>
            <p:ph type="sldNum" sz="quarter" idx="12"/>
          </p:nvPr>
        </p:nvSpPr>
        <p:spPr/>
        <p:txBody>
          <a:bodyPr/>
          <a:lstStyle/>
          <a:p>
            <a:fld id="{811FFCC4-8AA7-4FB5-BDD1-894CCF9ADE29}" type="slidenum">
              <a:rPr lang="en-US" smtClean="0"/>
              <a:t>‹#›</a:t>
            </a:fld>
            <a:endParaRPr lang="en-US"/>
          </a:p>
        </p:txBody>
      </p:sp>
    </p:spTree>
    <p:extLst>
      <p:ext uri="{BB962C8B-B14F-4D97-AF65-F5344CB8AC3E}">
        <p14:creationId xmlns:p14="http://schemas.microsoft.com/office/powerpoint/2010/main" val="1383833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4304665"/>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5"/>
            <a:ext cx="9912355" cy="3299779"/>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5" y="5124020"/>
            <a:ext cx="9910859" cy="682472"/>
          </a:xfrm>
        </p:spPr>
        <p:txBody>
          <a:bodyPr>
            <a:normAutofit/>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9/13/2026</a:t>
            </a:r>
          </a:p>
        </p:txBody>
      </p:sp>
      <p:sp>
        <p:nvSpPr>
          <p:cNvPr id="6" name="Footer Placeholder 5"/>
          <p:cNvSpPr>
            <a:spLocks noGrp="1"/>
          </p:cNvSpPr>
          <p:nvPr>
            <p:ph type="ftr" sz="quarter" idx="11"/>
          </p:nvPr>
        </p:nvSpPr>
        <p:spPr/>
        <p:txBody>
          <a:bodyPr/>
          <a:lstStyle/>
          <a:p>
            <a:r>
              <a:rPr lang="en-US"/>
              <a:t>IBC 2026</a:t>
            </a:r>
          </a:p>
        </p:txBody>
      </p:sp>
      <p:sp>
        <p:nvSpPr>
          <p:cNvPr id="7" name="Slide Number Placeholder 6"/>
          <p:cNvSpPr>
            <a:spLocks noGrp="1"/>
          </p:cNvSpPr>
          <p:nvPr>
            <p:ph type="sldNum" sz="quarter" idx="12"/>
          </p:nvPr>
        </p:nvSpPr>
        <p:spPr/>
        <p:txBody>
          <a:bodyPr/>
          <a:lstStyle/>
          <a:p>
            <a:fld id="{811FFCC4-8AA7-4FB5-BDD1-894CCF9ADE29}" type="slidenum">
              <a:rPr lang="en-US" smtClean="0"/>
              <a:t>‹#›</a:t>
            </a:fld>
            <a:endParaRPr lang="en-US"/>
          </a:p>
        </p:txBody>
      </p:sp>
    </p:spTree>
    <p:extLst>
      <p:ext uri="{BB962C8B-B14F-4D97-AF65-F5344CB8AC3E}">
        <p14:creationId xmlns:p14="http://schemas.microsoft.com/office/powerpoint/2010/main" val="171580602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7"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1" y="4419601"/>
            <a:ext cx="9904459" cy="1371599"/>
          </a:xfrm>
        </p:spPr>
        <p:txBody>
          <a:bodyPr anchor="ctr">
            <a:normAutofit/>
          </a:bodyPr>
          <a:lstStyle>
            <a:lvl1pPr marL="0" indent="0">
              <a:buNone/>
              <a:defRPr sz="1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9/13/2026</a:t>
            </a:r>
          </a:p>
        </p:txBody>
      </p:sp>
      <p:sp>
        <p:nvSpPr>
          <p:cNvPr id="6" name="Footer Placeholder 5"/>
          <p:cNvSpPr>
            <a:spLocks noGrp="1"/>
          </p:cNvSpPr>
          <p:nvPr>
            <p:ph type="ftr" sz="quarter" idx="11"/>
          </p:nvPr>
        </p:nvSpPr>
        <p:spPr/>
        <p:txBody>
          <a:bodyPr/>
          <a:lstStyle/>
          <a:p>
            <a:r>
              <a:rPr lang="en-US"/>
              <a:t>IBC 2026</a:t>
            </a:r>
          </a:p>
        </p:txBody>
      </p:sp>
      <p:sp>
        <p:nvSpPr>
          <p:cNvPr id="7" name="Slide Number Placeholder 6"/>
          <p:cNvSpPr>
            <a:spLocks noGrp="1"/>
          </p:cNvSpPr>
          <p:nvPr>
            <p:ph type="sldNum" sz="quarter" idx="12"/>
          </p:nvPr>
        </p:nvSpPr>
        <p:spPr/>
        <p:txBody>
          <a:bodyPr/>
          <a:lstStyle/>
          <a:p>
            <a:fld id="{811FFCC4-8AA7-4FB5-BDD1-894CCF9ADE29}" type="slidenum">
              <a:rPr lang="en-US" smtClean="0"/>
              <a:t>‹#›</a:t>
            </a:fld>
            <a:endParaRPr lang="en-US"/>
          </a:p>
        </p:txBody>
      </p:sp>
    </p:spTree>
    <p:extLst>
      <p:ext uri="{BB962C8B-B14F-4D97-AF65-F5344CB8AC3E}">
        <p14:creationId xmlns:p14="http://schemas.microsoft.com/office/powerpoint/2010/main" val="200816180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5" y="3365557"/>
            <a:ext cx="8752299" cy="548968"/>
          </a:xfrm>
        </p:spPr>
        <p:txBody>
          <a:bodyPr anchor="t">
            <a:normAutofit/>
          </a:bodyPr>
          <a:lstStyle>
            <a:lvl1pPr marL="0" indent="0">
              <a:buNone/>
              <a:defRPr sz="14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3" cy="1489496"/>
          </a:xfrm>
        </p:spPr>
        <p:txBody>
          <a:bodyPr anchor="ctr">
            <a:normAutofit/>
          </a:bodyPr>
          <a:lstStyle>
            <a:lvl1pPr marL="0" indent="0">
              <a:buNone/>
              <a:defRPr sz="1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9/13/2026</a:t>
            </a:r>
          </a:p>
        </p:txBody>
      </p:sp>
      <p:sp>
        <p:nvSpPr>
          <p:cNvPr id="6" name="Footer Placeholder 5"/>
          <p:cNvSpPr>
            <a:spLocks noGrp="1"/>
          </p:cNvSpPr>
          <p:nvPr>
            <p:ph type="ftr" sz="quarter" idx="11"/>
          </p:nvPr>
        </p:nvSpPr>
        <p:spPr/>
        <p:txBody>
          <a:bodyPr/>
          <a:lstStyle/>
          <a:p>
            <a:r>
              <a:rPr lang="en-US"/>
              <a:t>IBC 2026</a:t>
            </a:r>
          </a:p>
        </p:txBody>
      </p:sp>
      <p:sp>
        <p:nvSpPr>
          <p:cNvPr id="7" name="Slide Number Placeholder 6"/>
          <p:cNvSpPr>
            <a:spLocks noGrp="1"/>
          </p:cNvSpPr>
          <p:nvPr>
            <p:ph type="sldNum" sz="quarter" idx="12"/>
          </p:nvPr>
        </p:nvSpPr>
        <p:spPr/>
        <p:txBody>
          <a:bodyPr/>
          <a:lstStyle/>
          <a:p>
            <a:fld id="{811FFCC4-8AA7-4FB5-BDD1-894CCF9ADE29}" type="slidenum">
              <a:rPr lang="en-US" smtClean="0"/>
              <a:t>‹#›</a:t>
            </a:fld>
            <a:endParaRPr lang="en-US"/>
          </a:p>
        </p:txBody>
      </p:sp>
      <p:sp>
        <p:nvSpPr>
          <p:cNvPr id="60" name="TextBox 59"/>
          <p:cNvSpPr txBox="1"/>
          <p:nvPr/>
        </p:nvSpPr>
        <p:spPr>
          <a:xfrm>
            <a:off x="903512" y="7323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1"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71027481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5" y="4657655"/>
            <a:ext cx="9904505" cy="1140644"/>
          </a:xfrm>
        </p:spPr>
        <p:txBody>
          <a:bodyPr anchor="t">
            <a:normAutofit/>
          </a:bodyPr>
          <a:lstStyle>
            <a:lvl1pPr marL="0" indent="0">
              <a:buNone/>
              <a:defRPr sz="1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9/13/2026</a:t>
            </a:r>
          </a:p>
        </p:txBody>
      </p:sp>
      <p:sp>
        <p:nvSpPr>
          <p:cNvPr id="6" name="Footer Placeholder 5"/>
          <p:cNvSpPr>
            <a:spLocks noGrp="1"/>
          </p:cNvSpPr>
          <p:nvPr>
            <p:ph type="ftr" sz="quarter" idx="11"/>
          </p:nvPr>
        </p:nvSpPr>
        <p:spPr/>
        <p:txBody>
          <a:bodyPr/>
          <a:lstStyle/>
          <a:p>
            <a:r>
              <a:rPr lang="en-US"/>
              <a:t>IBC 2026</a:t>
            </a:r>
          </a:p>
        </p:txBody>
      </p:sp>
      <p:sp>
        <p:nvSpPr>
          <p:cNvPr id="7" name="Slide Number Placeholder 6"/>
          <p:cNvSpPr>
            <a:spLocks noGrp="1"/>
          </p:cNvSpPr>
          <p:nvPr>
            <p:ph type="sldNum" sz="quarter" idx="12"/>
          </p:nvPr>
        </p:nvSpPr>
        <p:spPr/>
        <p:txBody>
          <a:bodyPr/>
          <a:lstStyle/>
          <a:p>
            <a:fld id="{811FFCC4-8AA7-4FB5-BDD1-894CCF9ADE29}" type="slidenum">
              <a:rPr lang="en-US" smtClean="0"/>
              <a:t>‹#›</a:t>
            </a:fld>
            <a:endParaRPr lang="en-US"/>
          </a:p>
        </p:txBody>
      </p:sp>
    </p:spTree>
    <p:extLst>
      <p:ext uri="{BB962C8B-B14F-4D97-AF65-F5344CB8AC3E}">
        <p14:creationId xmlns:p14="http://schemas.microsoft.com/office/powerpoint/2010/main" val="184857248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4" y="609600"/>
            <a:ext cx="9905999"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1" y="2674463"/>
            <a:ext cx="3196899" cy="685800"/>
          </a:xfrm>
        </p:spPr>
        <p:txBody>
          <a:bodyPr anchor="b">
            <a:noAutofit/>
          </a:bodyPr>
          <a:lstStyle>
            <a:lvl1pPr marL="0" indent="0">
              <a:lnSpc>
                <a:spcPct val="90000"/>
              </a:lnSpc>
              <a:buNone/>
              <a:defRPr sz="2400" b="0" cap="all" baseline="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9" y="3360263"/>
            <a:ext cx="3208735" cy="2430936"/>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8" y="2677635"/>
            <a:ext cx="3184385" cy="685800"/>
          </a:xfrm>
        </p:spPr>
        <p:txBody>
          <a:bodyPr anchor="b">
            <a:noAutofit/>
          </a:bodyPr>
          <a:lstStyle>
            <a:lvl1pPr marL="0" indent="0">
              <a:lnSpc>
                <a:spcPct val="90000"/>
              </a:lnSpc>
              <a:buNone/>
              <a:defRPr sz="2400" b="0" cap="all" baseline="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4" y="3363435"/>
            <a:ext cx="3195831" cy="2430936"/>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3" y="2674463"/>
            <a:ext cx="3194968" cy="685800"/>
          </a:xfrm>
        </p:spPr>
        <p:txBody>
          <a:bodyPr anchor="b">
            <a:noAutofit/>
          </a:bodyPr>
          <a:lstStyle>
            <a:lvl1pPr marL="0" indent="0">
              <a:lnSpc>
                <a:spcPct val="90000"/>
              </a:lnSpc>
              <a:buNone/>
              <a:defRPr sz="2400" b="0" cap="all" baseline="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3" y="3360263"/>
            <a:ext cx="3194968" cy="2430936"/>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t>9/13/2026</a:t>
            </a:r>
          </a:p>
        </p:txBody>
      </p:sp>
      <p:sp>
        <p:nvSpPr>
          <p:cNvPr id="4" name="Footer Placeholder 3"/>
          <p:cNvSpPr>
            <a:spLocks noGrp="1"/>
          </p:cNvSpPr>
          <p:nvPr>
            <p:ph type="ftr" sz="quarter" idx="11"/>
          </p:nvPr>
        </p:nvSpPr>
        <p:spPr/>
        <p:txBody>
          <a:bodyPr/>
          <a:lstStyle/>
          <a:p>
            <a:r>
              <a:rPr lang="en-US"/>
              <a:t>IBC 2026</a:t>
            </a:r>
          </a:p>
        </p:txBody>
      </p:sp>
      <p:sp>
        <p:nvSpPr>
          <p:cNvPr id="5" name="Slide Number Placeholder 4"/>
          <p:cNvSpPr>
            <a:spLocks noGrp="1"/>
          </p:cNvSpPr>
          <p:nvPr>
            <p:ph type="sldNum" sz="quarter" idx="12"/>
          </p:nvPr>
        </p:nvSpPr>
        <p:spPr/>
        <p:txBody>
          <a:bodyPr/>
          <a:lstStyle/>
          <a:p>
            <a:fld id="{811FFCC4-8AA7-4FB5-BDD1-894CCF9ADE29}" type="slidenum">
              <a:rPr lang="en-US" smtClean="0"/>
              <a:t>‹#›</a:t>
            </a:fld>
            <a:endParaRPr lang="en-US"/>
          </a:p>
        </p:txBody>
      </p:sp>
    </p:spTree>
    <p:extLst>
      <p:ext uri="{BB962C8B-B14F-4D97-AF65-F5344CB8AC3E}">
        <p14:creationId xmlns:p14="http://schemas.microsoft.com/office/powerpoint/2010/main" val="87434865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3"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7"/>
            <a:ext cx="3195240" cy="576263"/>
          </a:xfrm>
        </p:spPr>
        <p:txBody>
          <a:bodyPr anchor="b">
            <a:noAutofit/>
          </a:bodyPr>
          <a:lstStyle>
            <a:lvl1pPr marL="0" indent="0">
              <a:lnSpc>
                <a:spcPct val="90000"/>
              </a:lnSpc>
              <a:buNone/>
              <a:defRPr sz="2000" b="0" cap="all" baseline="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9"/>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9"/>
            <a:ext cx="3195240" cy="817843"/>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7"/>
            <a:ext cx="3200400" cy="576263"/>
          </a:xfrm>
        </p:spPr>
        <p:txBody>
          <a:bodyPr anchor="b">
            <a:noAutofit/>
          </a:bodyPr>
          <a:lstStyle>
            <a:lvl1pPr marL="0" indent="0">
              <a:lnSpc>
                <a:spcPct val="90000"/>
              </a:lnSpc>
              <a:buNone/>
              <a:defRPr sz="2000" b="0" cap="all" baseline="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4" y="2666999"/>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8"/>
            <a:ext cx="3200400" cy="810343"/>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8" y="4404595"/>
            <a:ext cx="3190741" cy="576263"/>
          </a:xfrm>
        </p:spPr>
        <p:txBody>
          <a:bodyPr anchor="b">
            <a:noAutofit/>
          </a:bodyPr>
          <a:lstStyle>
            <a:lvl1pPr marL="0" indent="0">
              <a:lnSpc>
                <a:spcPct val="90000"/>
              </a:lnSpc>
              <a:buNone/>
              <a:defRPr sz="2000" b="0" cap="all" baseline="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4" y="2666999"/>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3" y="4980856"/>
            <a:ext cx="3194968" cy="810345"/>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t>9/13/2026</a:t>
            </a:r>
          </a:p>
        </p:txBody>
      </p:sp>
      <p:sp>
        <p:nvSpPr>
          <p:cNvPr id="4" name="Footer Placeholder 3"/>
          <p:cNvSpPr>
            <a:spLocks noGrp="1"/>
          </p:cNvSpPr>
          <p:nvPr>
            <p:ph type="ftr" sz="quarter" idx="11"/>
          </p:nvPr>
        </p:nvSpPr>
        <p:spPr/>
        <p:txBody>
          <a:bodyPr/>
          <a:lstStyle/>
          <a:p>
            <a:r>
              <a:rPr lang="en-US"/>
              <a:t>IBC 2026</a:t>
            </a:r>
          </a:p>
        </p:txBody>
      </p:sp>
      <p:sp>
        <p:nvSpPr>
          <p:cNvPr id="5" name="Slide Number Placeholder 4"/>
          <p:cNvSpPr>
            <a:spLocks noGrp="1"/>
          </p:cNvSpPr>
          <p:nvPr>
            <p:ph type="sldNum" sz="quarter" idx="12"/>
          </p:nvPr>
        </p:nvSpPr>
        <p:spPr/>
        <p:txBody>
          <a:bodyPr/>
          <a:lstStyle/>
          <a:p>
            <a:fld id="{811FFCC4-8AA7-4FB5-BDD1-894CCF9ADE29}" type="slidenum">
              <a:rPr lang="en-US" smtClean="0"/>
              <a:t>‹#›</a:t>
            </a:fld>
            <a:endParaRPr lang="en-US"/>
          </a:p>
        </p:txBody>
      </p:sp>
    </p:spTree>
    <p:extLst>
      <p:ext uri="{BB962C8B-B14F-4D97-AF65-F5344CB8AC3E}">
        <p14:creationId xmlns:p14="http://schemas.microsoft.com/office/powerpoint/2010/main" val="239308708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9/13/2026</a:t>
            </a:r>
          </a:p>
        </p:txBody>
      </p:sp>
      <p:sp>
        <p:nvSpPr>
          <p:cNvPr id="5" name="Footer Placeholder 4"/>
          <p:cNvSpPr>
            <a:spLocks noGrp="1"/>
          </p:cNvSpPr>
          <p:nvPr>
            <p:ph type="ftr" sz="quarter" idx="11"/>
          </p:nvPr>
        </p:nvSpPr>
        <p:spPr/>
        <p:txBody>
          <a:bodyPr/>
          <a:lstStyle/>
          <a:p>
            <a:r>
              <a:rPr lang="en-US"/>
              <a:t>IBC 2026</a:t>
            </a:r>
          </a:p>
        </p:txBody>
      </p:sp>
      <p:sp>
        <p:nvSpPr>
          <p:cNvPr id="6" name="Slide Number Placeholder 5"/>
          <p:cNvSpPr>
            <a:spLocks noGrp="1"/>
          </p:cNvSpPr>
          <p:nvPr>
            <p:ph type="sldNum" sz="quarter" idx="12"/>
          </p:nvPr>
        </p:nvSpPr>
        <p:spPr/>
        <p:txBody>
          <a:bodyPr/>
          <a:lstStyle/>
          <a:p>
            <a:fld id="{811FFCC4-8AA7-4FB5-BDD1-894CCF9ADE29}" type="slidenum">
              <a:rPr lang="en-US" smtClean="0"/>
              <a:t>‹#›</a:t>
            </a:fld>
            <a:endParaRPr lang="en-US"/>
          </a:p>
        </p:txBody>
      </p:sp>
    </p:spTree>
    <p:extLst>
      <p:ext uri="{BB962C8B-B14F-4D97-AF65-F5344CB8AC3E}">
        <p14:creationId xmlns:p14="http://schemas.microsoft.com/office/powerpoint/2010/main" val="49425463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1" y="609601"/>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601"/>
            <a:ext cx="7748591"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9/13/2026</a:t>
            </a:r>
          </a:p>
        </p:txBody>
      </p:sp>
      <p:sp>
        <p:nvSpPr>
          <p:cNvPr id="5" name="Footer Placeholder 4"/>
          <p:cNvSpPr>
            <a:spLocks noGrp="1"/>
          </p:cNvSpPr>
          <p:nvPr>
            <p:ph type="ftr" sz="quarter" idx="11"/>
          </p:nvPr>
        </p:nvSpPr>
        <p:spPr/>
        <p:txBody>
          <a:bodyPr/>
          <a:lstStyle/>
          <a:p>
            <a:r>
              <a:rPr lang="en-US"/>
              <a:t>IBC 2026</a:t>
            </a:r>
          </a:p>
        </p:txBody>
      </p:sp>
      <p:sp>
        <p:nvSpPr>
          <p:cNvPr id="6" name="Slide Number Placeholder 5"/>
          <p:cNvSpPr>
            <a:spLocks noGrp="1"/>
          </p:cNvSpPr>
          <p:nvPr>
            <p:ph type="sldNum" sz="quarter" idx="12"/>
          </p:nvPr>
        </p:nvSpPr>
        <p:spPr/>
        <p:txBody>
          <a:bodyPr/>
          <a:lstStyle/>
          <a:p>
            <a:fld id="{811FFCC4-8AA7-4FB5-BDD1-894CCF9ADE29}" type="slidenum">
              <a:rPr lang="en-US" smtClean="0"/>
              <a:t>‹#›</a:t>
            </a:fld>
            <a:endParaRPr lang="en-US"/>
          </a:p>
        </p:txBody>
      </p:sp>
    </p:spTree>
    <p:extLst>
      <p:ext uri="{BB962C8B-B14F-4D97-AF65-F5344CB8AC3E}">
        <p14:creationId xmlns:p14="http://schemas.microsoft.com/office/powerpoint/2010/main" val="38493593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2 Light Blue">
    <p:bg>
      <p:bgPr>
        <a:solidFill>
          <a:srgbClr val="FFFFFF"/>
        </a:solidFill>
        <a:effectLst/>
      </p:bgPr>
    </p:bg>
    <p:spTree>
      <p:nvGrpSpPr>
        <p:cNvPr id="1" name=""/>
        <p:cNvGrpSpPr/>
        <p:nvPr/>
      </p:nvGrpSpPr>
      <p:grpSpPr>
        <a:xfrm>
          <a:off x="0" y="0"/>
          <a:ext cx="0" cy="0"/>
          <a:chOff x="0" y="0"/>
          <a:chExt cx="0" cy="0"/>
        </a:xfrm>
      </p:grpSpPr>
      <p:sp>
        <p:nvSpPr>
          <p:cNvPr id="5" name="Content Placeholder 18">
            <a:extLst>
              <a:ext uri="{FF2B5EF4-FFF2-40B4-BE49-F238E27FC236}">
                <a16:creationId xmlns:a16="http://schemas.microsoft.com/office/drawing/2014/main" id="{1FA56E7C-9A24-EF4A-8429-C017F6CEC55A}"/>
              </a:ext>
            </a:extLst>
          </p:cNvPr>
          <p:cNvSpPr>
            <a:spLocks noGrp="1"/>
          </p:cNvSpPr>
          <p:nvPr>
            <p:ph sz="quarter" idx="10"/>
          </p:nvPr>
        </p:nvSpPr>
        <p:spPr>
          <a:xfrm>
            <a:off x="1833336" y="1015156"/>
            <a:ext cx="9148989" cy="5339923"/>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10" name="Rectangle: Single Corner Rounded 55">
            <a:extLst>
              <a:ext uri="{FF2B5EF4-FFF2-40B4-BE49-F238E27FC236}">
                <a16:creationId xmlns:a16="http://schemas.microsoft.com/office/drawing/2014/main" id="{25752157-1EA1-4DF8-91CB-5D026545D080}"/>
              </a:ext>
            </a:extLst>
          </p:cNvPr>
          <p:cNvSpPr/>
          <p:nvPr userDrawn="1"/>
        </p:nvSpPr>
        <p:spPr bwMode="gray">
          <a:xfrm>
            <a:off x="-114299" y="-127002"/>
            <a:ext cx="973370" cy="6482082"/>
          </a:xfrm>
          <a:prstGeom prst="roundRect">
            <a:avLst>
              <a:gd name="adj" fmla="val 8455"/>
            </a:avLst>
          </a:prstGeom>
          <a:solidFill>
            <a:schemeClr val="accent2"/>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6" name="Title 2">
            <a:extLst>
              <a:ext uri="{FF2B5EF4-FFF2-40B4-BE49-F238E27FC236}">
                <a16:creationId xmlns:a16="http://schemas.microsoft.com/office/drawing/2014/main" id="{E6A99A0D-7419-3B40-AD42-8DB8315648F3}"/>
              </a:ext>
            </a:extLst>
          </p:cNvPr>
          <p:cNvSpPr>
            <a:spLocks noGrp="1"/>
          </p:cNvSpPr>
          <p:nvPr>
            <p:ph type="title"/>
          </p:nvPr>
        </p:nvSpPr>
        <p:spPr>
          <a:xfrm rot="5400000">
            <a:off x="-2472981" y="3007719"/>
            <a:ext cx="5682803" cy="361959"/>
          </a:xfrm>
        </p:spPr>
        <p:txBody>
          <a:bodyPr wrap="square">
            <a:sp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4037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Title Photo">
    <p:bg>
      <p:bgPr>
        <a:solidFill>
          <a:schemeClr val="tx2"/>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C8744E5A-C06A-4B60-BDC7-1D821CA9F5B0}"/>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9" name="Text Placeholder 7">
            <a:extLst>
              <a:ext uri="{FF2B5EF4-FFF2-40B4-BE49-F238E27FC236}">
                <a16:creationId xmlns:a16="http://schemas.microsoft.com/office/drawing/2014/main" id="{9640E281-C50E-4848-91E6-FC33A602A642}"/>
              </a:ext>
            </a:extLst>
          </p:cNvPr>
          <p:cNvSpPr>
            <a:spLocks noGrp="1"/>
          </p:cNvSpPr>
          <p:nvPr>
            <p:ph type="body" sz="quarter" idx="10" hasCustomPrompt="1"/>
          </p:nvPr>
        </p:nvSpPr>
        <p:spPr bwMode="gray">
          <a:xfrm>
            <a:off x="495302" y="4195085"/>
            <a:ext cx="8334375" cy="961931"/>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1"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3" name="Text Placeholder 5">
            <a:extLst>
              <a:ext uri="{FF2B5EF4-FFF2-40B4-BE49-F238E27FC236}">
                <a16:creationId xmlns:a16="http://schemas.microsoft.com/office/drawing/2014/main" id="{A4169139-C0DB-6241-B1E6-BBBF31EE728E}"/>
              </a:ext>
            </a:extLst>
          </p:cNvPr>
          <p:cNvSpPr>
            <a:spLocks noGrp="1"/>
          </p:cNvSpPr>
          <p:nvPr>
            <p:ph type="body" sz="quarter" idx="13" hasCustomPrompt="1"/>
          </p:nvPr>
        </p:nvSpPr>
        <p:spPr bwMode="gray">
          <a:xfrm>
            <a:off x="8829677"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4" name="Text Placeholder 48">
            <a:extLst>
              <a:ext uri="{FF2B5EF4-FFF2-40B4-BE49-F238E27FC236}">
                <a16:creationId xmlns:a16="http://schemas.microsoft.com/office/drawing/2014/main" id="{79B5B91D-44E9-C946-8602-7115E58F4F7F}"/>
              </a:ext>
            </a:extLst>
          </p:cNvPr>
          <p:cNvSpPr>
            <a:spLocks noGrp="1"/>
          </p:cNvSpPr>
          <p:nvPr>
            <p:ph type="body" sz="quarter" idx="14" hasCustomPrompt="1"/>
          </p:nvPr>
        </p:nvSpPr>
        <p:spPr bwMode="gray">
          <a:xfrm>
            <a:off x="479627" y="5520818"/>
            <a:ext cx="6454175" cy="265271"/>
          </a:xfrm>
          <a:prstGeom prst="rect">
            <a:avLst/>
          </a:prstGeom>
        </p:spPr>
        <p:txBody>
          <a:bodyPr wrap="none"/>
          <a:lstStyle>
            <a:lvl1pPr marL="0" marR="0" indent="0" algn="l" defTabSz="914377"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377"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6" name="Title 2">
            <a:extLst>
              <a:ext uri="{FF2B5EF4-FFF2-40B4-BE49-F238E27FC236}">
                <a16:creationId xmlns:a16="http://schemas.microsoft.com/office/drawing/2014/main" id="{62C0E76A-32B9-4D4D-B734-7A849718BDEC}"/>
              </a:ext>
            </a:extLst>
          </p:cNvPr>
          <p:cNvSpPr>
            <a:spLocks noGrp="1"/>
          </p:cNvSpPr>
          <p:nvPr>
            <p:ph type="title"/>
          </p:nvPr>
        </p:nvSpPr>
        <p:spPr bwMode="gray">
          <a:xfrm>
            <a:off x="431638" y="2631736"/>
            <a:ext cx="8416583"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20" name="Freeform 5">
            <a:extLst>
              <a:ext uri="{FF2B5EF4-FFF2-40B4-BE49-F238E27FC236}">
                <a16:creationId xmlns:a16="http://schemas.microsoft.com/office/drawing/2014/main" id="{6E23F990-94BF-5E49-B3E1-907A3E5E23F6}"/>
              </a:ext>
            </a:extLst>
          </p:cNvPr>
          <p:cNvSpPr>
            <a:spLocks noChangeAspect="1" noEditPoints="1"/>
          </p:cNvSpPr>
          <p:nvPr userDrawn="1"/>
        </p:nvSpPr>
        <p:spPr bwMode="black">
          <a:xfrm>
            <a:off x="482438" y="460180"/>
            <a:ext cx="1432991"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1" name="Text Placeholder 7">
            <a:extLst>
              <a:ext uri="{FF2B5EF4-FFF2-40B4-BE49-F238E27FC236}">
                <a16:creationId xmlns:a16="http://schemas.microsoft.com/office/drawing/2014/main" id="{CF15FD80-2861-F44E-7FFE-F838CFAF2B7A}"/>
              </a:ext>
            </a:extLst>
          </p:cNvPr>
          <p:cNvSpPr>
            <a:spLocks noGrp="1"/>
          </p:cNvSpPr>
          <p:nvPr>
            <p:ph type="body" sz="quarter" idx="12" hasCustomPrompt="1"/>
          </p:nvPr>
        </p:nvSpPr>
        <p:spPr bwMode="gray">
          <a:xfrm>
            <a:off x="3103565" y="512166"/>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6377F854-B030-1E1F-537A-F62E5E18D681}"/>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sz="800">
                <a:solidFill>
                  <a:schemeClr val="accent5">
                    <a:lumMod val="60000"/>
                    <a:lumOff val="4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2451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Title White">
    <p:bg>
      <p:bgPr>
        <a:solidFill>
          <a:schemeClr val="bg1"/>
        </a:solidFill>
        <a:effectLst/>
      </p:bgPr>
    </p:bg>
    <p:spTree>
      <p:nvGrpSpPr>
        <p:cNvPr id="1" name=""/>
        <p:cNvGrpSpPr/>
        <p:nvPr/>
      </p:nvGrpSpPr>
      <p:grpSpPr>
        <a:xfrm>
          <a:off x="0" y="0"/>
          <a:ext cx="0" cy="0"/>
          <a:chOff x="0" y="0"/>
          <a:chExt cx="0" cy="0"/>
        </a:xfrm>
      </p:grpSpPr>
      <p:sp>
        <p:nvSpPr>
          <p:cNvPr id="26" name="Freeform 8">
            <a:extLst>
              <a:ext uri="{FF2B5EF4-FFF2-40B4-BE49-F238E27FC236}">
                <a16:creationId xmlns:a16="http://schemas.microsoft.com/office/drawing/2014/main" id="{FA702086-7005-4270-9600-3E0409C7EC66}"/>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chemeClr val="accent6">
              <a:lumMod val="40000"/>
              <a:lumOff val="60000"/>
            </a:schemeClr>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2400"/>
          </a:p>
        </p:txBody>
      </p:sp>
      <p:sp>
        <p:nvSpPr>
          <p:cNvPr id="18" name="Text Placeholder 48">
            <a:extLst>
              <a:ext uri="{FF2B5EF4-FFF2-40B4-BE49-F238E27FC236}">
                <a16:creationId xmlns:a16="http://schemas.microsoft.com/office/drawing/2014/main" id="{6F6D3CAF-F7C0-0E43-AE55-B557B5B2CAB8}"/>
              </a:ext>
            </a:extLst>
          </p:cNvPr>
          <p:cNvSpPr>
            <a:spLocks noGrp="1"/>
          </p:cNvSpPr>
          <p:nvPr>
            <p:ph type="body" sz="quarter" idx="14" hasCustomPrompt="1"/>
          </p:nvPr>
        </p:nvSpPr>
        <p:spPr bwMode="gray">
          <a:xfrm>
            <a:off x="479627" y="5520818"/>
            <a:ext cx="6454175" cy="265271"/>
          </a:xfrm>
          <a:prstGeom prst="rect">
            <a:avLst/>
          </a:prstGeom>
        </p:spPr>
        <p:txBody>
          <a:bodyPr wrap="none"/>
          <a:lstStyle>
            <a:lvl1pPr marL="0" marR="0" indent="0" algn="l" defTabSz="914377"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tx2"/>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377"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0" name="Text Placeholder 7">
            <a:extLst>
              <a:ext uri="{FF2B5EF4-FFF2-40B4-BE49-F238E27FC236}">
                <a16:creationId xmlns:a16="http://schemas.microsoft.com/office/drawing/2014/main" id="{7046D437-3264-F6DC-A2E1-DDEF4AC5BB1C}"/>
              </a:ext>
            </a:extLst>
          </p:cNvPr>
          <p:cNvSpPr>
            <a:spLocks noGrp="1"/>
          </p:cNvSpPr>
          <p:nvPr>
            <p:ph type="body" sz="quarter" idx="10" hasCustomPrompt="1"/>
          </p:nvPr>
        </p:nvSpPr>
        <p:spPr bwMode="gray">
          <a:xfrm>
            <a:off x="495302" y="4195085"/>
            <a:ext cx="8334375" cy="961931"/>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1" baseline="0">
                <a:solidFill>
                  <a:schemeClr val="tx2"/>
                </a:solidFill>
              </a:defRPr>
            </a:lvl1pPr>
            <a:lvl2pPr marL="0" indent="0">
              <a:lnSpc>
                <a:spcPct val="96000"/>
              </a:lnSpc>
              <a:spcBef>
                <a:spcPts val="0"/>
              </a:spcBef>
              <a:buFont typeface="Microsoft Sans Serif" panose="020B0604020202020204" pitchFamily="34" charset="0"/>
              <a:buNone/>
              <a:defRPr sz="1600">
                <a:solidFill>
                  <a:schemeClr val="tx2"/>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3" name="Text Placeholder 5">
            <a:extLst>
              <a:ext uri="{FF2B5EF4-FFF2-40B4-BE49-F238E27FC236}">
                <a16:creationId xmlns:a16="http://schemas.microsoft.com/office/drawing/2014/main" id="{6218B41B-AA06-EB46-A468-6C030F63EC7A}"/>
              </a:ext>
            </a:extLst>
          </p:cNvPr>
          <p:cNvSpPr>
            <a:spLocks noGrp="1"/>
          </p:cNvSpPr>
          <p:nvPr>
            <p:ph type="body" sz="quarter" idx="13" hasCustomPrompt="1"/>
          </p:nvPr>
        </p:nvSpPr>
        <p:spPr bwMode="gray">
          <a:xfrm>
            <a:off x="8829677" y="512165"/>
            <a:ext cx="2867025" cy="262176"/>
          </a:xfrm>
          <a:prstGeom prst="rect">
            <a:avLst/>
          </a:prstGeom>
        </p:spPr>
        <p:txBody>
          <a:bodyPr wrap="none"/>
          <a:lstStyle>
            <a:lvl1pPr marL="0" indent="0" algn="r">
              <a:lnSpc>
                <a:spcPct val="87000"/>
              </a:lnSpc>
              <a:spcBef>
                <a:spcPts val="0"/>
              </a:spcBef>
              <a:buNone/>
              <a:defRPr sz="1600">
                <a:solidFill>
                  <a:schemeClr val="tx2"/>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6" name="Title 2">
            <a:extLst>
              <a:ext uri="{FF2B5EF4-FFF2-40B4-BE49-F238E27FC236}">
                <a16:creationId xmlns:a16="http://schemas.microsoft.com/office/drawing/2014/main" id="{9ACEF7A7-EEB2-CFA1-B461-4924F8BF02F9}"/>
              </a:ext>
            </a:extLst>
          </p:cNvPr>
          <p:cNvSpPr>
            <a:spLocks noGrp="1"/>
          </p:cNvSpPr>
          <p:nvPr>
            <p:ph type="title"/>
          </p:nvPr>
        </p:nvSpPr>
        <p:spPr bwMode="gray">
          <a:xfrm>
            <a:off x="431638" y="2631736"/>
            <a:ext cx="8416583" cy="1445909"/>
          </a:xfrm>
        </p:spPr>
        <p:txBody>
          <a:bodyPr wrap="square">
            <a:spAutoFit/>
          </a:bodyPr>
          <a:lstStyle>
            <a:lvl1pPr>
              <a:lnSpc>
                <a:spcPct val="87000"/>
              </a:lnSpc>
              <a:defRPr sz="5400">
                <a:solidFill>
                  <a:schemeClr val="tx2"/>
                </a:solidFill>
              </a:defRPr>
            </a:lvl1pPr>
          </a:lstStyle>
          <a:p>
            <a:r>
              <a:rPr lang="en-US"/>
              <a:t>Click to edit Master title style</a:t>
            </a:r>
          </a:p>
        </p:txBody>
      </p:sp>
      <p:sp>
        <p:nvSpPr>
          <p:cNvPr id="17" name="Freeform 5">
            <a:extLst>
              <a:ext uri="{FF2B5EF4-FFF2-40B4-BE49-F238E27FC236}">
                <a16:creationId xmlns:a16="http://schemas.microsoft.com/office/drawing/2014/main" id="{2A123356-318C-095C-E708-AEAD9C4BC772}"/>
              </a:ext>
            </a:extLst>
          </p:cNvPr>
          <p:cNvSpPr>
            <a:spLocks noChangeAspect="1" noEditPoints="1"/>
          </p:cNvSpPr>
          <p:nvPr userDrawn="1"/>
        </p:nvSpPr>
        <p:spPr bwMode="black">
          <a:xfrm>
            <a:off x="482438" y="460180"/>
            <a:ext cx="1432991"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21" name="Text Placeholder 7">
            <a:extLst>
              <a:ext uri="{FF2B5EF4-FFF2-40B4-BE49-F238E27FC236}">
                <a16:creationId xmlns:a16="http://schemas.microsoft.com/office/drawing/2014/main" id="{6EEAD541-6CB5-0443-91CE-1EBFA0EF558B}"/>
              </a:ext>
            </a:extLst>
          </p:cNvPr>
          <p:cNvSpPr>
            <a:spLocks noGrp="1"/>
          </p:cNvSpPr>
          <p:nvPr>
            <p:ph type="body" sz="quarter" idx="12" hasCustomPrompt="1"/>
          </p:nvPr>
        </p:nvSpPr>
        <p:spPr bwMode="gray">
          <a:xfrm>
            <a:off x="2401889" y="512166"/>
            <a:ext cx="5484812" cy="226772"/>
          </a:xfrm>
          <a:prstGeom prst="rect">
            <a:avLst/>
          </a:prstGeom>
        </p:spPr>
        <p:txBody>
          <a:bodyPr wrap="none"/>
          <a:lstStyle>
            <a:lvl1pPr marL="0" indent="0" algn="r">
              <a:lnSpc>
                <a:spcPct val="87000"/>
              </a:lnSpc>
              <a:spcBef>
                <a:spcPts val="0"/>
              </a:spcBef>
              <a:buNone/>
              <a:defRPr sz="1600" b="0">
                <a:solidFill>
                  <a:schemeClr val="tx2"/>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0A7309CB-3B44-EB85-1AD7-BB5F5DF5F6E9}"/>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sz="800">
                <a:solidFill>
                  <a:schemeClr val="accent5">
                    <a:lumMod val="60000"/>
                    <a:lumOff val="4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2603162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Title Nickel">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6" name="Freeform 8">
            <a:extLst>
              <a:ext uri="{FF2B5EF4-FFF2-40B4-BE49-F238E27FC236}">
                <a16:creationId xmlns:a16="http://schemas.microsoft.com/office/drawing/2014/main" id="{FA702086-7005-4270-9600-3E0409C7EC66}"/>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CCD3E2"/>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2400"/>
          </a:p>
        </p:txBody>
      </p:sp>
      <p:sp>
        <p:nvSpPr>
          <p:cNvPr id="29" name="Text Placeholder 48">
            <a:extLst>
              <a:ext uri="{FF2B5EF4-FFF2-40B4-BE49-F238E27FC236}">
                <a16:creationId xmlns:a16="http://schemas.microsoft.com/office/drawing/2014/main" id="{2F1BD3B7-D097-CC4F-8109-2E0601867AEF}"/>
              </a:ext>
            </a:extLst>
          </p:cNvPr>
          <p:cNvSpPr>
            <a:spLocks noGrp="1"/>
          </p:cNvSpPr>
          <p:nvPr>
            <p:ph type="body" sz="quarter" idx="14" hasCustomPrompt="1"/>
          </p:nvPr>
        </p:nvSpPr>
        <p:spPr bwMode="gray">
          <a:xfrm>
            <a:off x="479627" y="5521262"/>
            <a:ext cx="6454175" cy="265271"/>
          </a:xfrm>
          <a:prstGeom prst="rect">
            <a:avLst/>
          </a:prstGeom>
        </p:spPr>
        <p:txBody>
          <a:bodyPr wrap="none"/>
          <a:lstStyle>
            <a:lvl1pPr marL="0" marR="0" indent="0" algn="l" defTabSz="914377"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tx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377"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0" name="Text Placeholder 7">
            <a:extLst>
              <a:ext uri="{FF2B5EF4-FFF2-40B4-BE49-F238E27FC236}">
                <a16:creationId xmlns:a16="http://schemas.microsoft.com/office/drawing/2014/main" id="{EEA10B34-F7FE-E96A-53FC-8454E607F28F}"/>
              </a:ext>
            </a:extLst>
          </p:cNvPr>
          <p:cNvSpPr>
            <a:spLocks noGrp="1"/>
          </p:cNvSpPr>
          <p:nvPr>
            <p:ph type="body" sz="quarter" idx="10" hasCustomPrompt="1"/>
          </p:nvPr>
        </p:nvSpPr>
        <p:spPr bwMode="gray">
          <a:xfrm>
            <a:off x="495302" y="4195085"/>
            <a:ext cx="8334375" cy="961931"/>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1" baseline="0">
                <a:solidFill>
                  <a:schemeClr val="tx2"/>
                </a:solidFill>
              </a:defRPr>
            </a:lvl1pPr>
            <a:lvl2pPr marL="0" indent="0">
              <a:lnSpc>
                <a:spcPct val="96000"/>
              </a:lnSpc>
              <a:spcBef>
                <a:spcPts val="0"/>
              </a:spcBef>
              <a:buFont typeface="Microsoft Sans Serif" panose="020B0604020202020204" pitchFamily="34" charset="0"/>
              <a:buNone/>
              <a:defRPr sz="1600">
                <a:solidFill>
                  <a:schemeClr val="tx2"/>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1" name="Text Placeholder 7">
            <a:extLst>
              <a:ext uri="{FF2B5EF4-FFF2-40B4-BE49-F238E27FC236}">
                <a16:creationId xmlns:a16="http://schemas.microsoft.com/office/drawing/2014/main" id="{9FA6681A-B52F-DB20-A9AF-D17C702AE9CC}"/>
              </a:ext>
            </a:extLst>
          </p:cNvPr>
          <p:cNvSpPr>
            <a:spLocks noGrp="1"/>
          </p:cNvSpPr>
          <p:nvPr>
            <p:ph type="body" sz="quarter" idx="12" hasCustomPrompt="1"/>
          </p:nvPr>
        </p:nvSpPr>
        <p:spPr bwMode="gray">
          <a:xfrm>
            <a:off x="3103565" y="512166"/>
            <a:ext cx="4783137" cy="226772"/>
          </a:xfrm>
          <a:prstGeom prst="rect">
            <a:avLst/>
          </a:prstGeom>
        </p:spPr>
        <p:txBody>
          <a:bodyPr wrap="none"/>
          <a:lstStyle>
            <a:lvl1pPr marL="0" indent="0" algn="r">
              <a:lnSpc>
                <a:spcPct val="87000"/>
              </a:lnSpc>
              <a:spcBef>
                <a:spcPts val="0"/>
              </a:spcBef>
              <a:buNone/>
              <a:defRPr sz="1600" b="0">
                <a:solidFill>
                  <a:schemeClr val="tx2"/>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12" name="Text Placeholder 5">
            <a:extLst>
              <a:ext uri="{FF2B5EF4-FFF2-40B4-BE49-F238E27FC236}">
                <a16:creationId xmlns:a16="http://schemas.microsoft.com/office/drawing/2014/main" id="{06E8827C-B909-5B38-0773-12F93F19FBC9}"/>
              </a:ext>
            </a:extLst>
          </p:cNvPr>
          <p:cNvSpPr>
            <a:spLocks noGrp="1"/>
          </p:cNvSpPr>
          <p:nvPr>
            <p:ph type="body" sz="quarter" idx="13" hasCustomPrompt="1"/>
          </p:nvPr>
        </p:nvSpPr>
        <p:spPr bwMode="gray">
          <a:xfrm>
            <a:off x="8829677" y="512165"/>
            <a:ext cx="2867025" cy="262176"/>
          </a:xfrm>
          <a:prstGeom prst="rect">
            <a:avLst/>
          </a:prstGeom>
        </p:spPr>
        <p:txBody>
          <a:bodyPr wrap="none"/>
          <a:lstStyle>
            <a:lvl1pPr marL="0" indent="0" algn="r">
              <a:lnSpc>
                <a:spcPct val="87000"/>
              </a:lnSpc>
              <a:spcBef>
                <a:spcPts val="0"/>
              </a:spcBef>
              <a:buNone/>
              <a:defRPr sz="1600">
                <a:solidFill>
                  <a:schemeClr val="tx2"/>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8C8F2FB8-2E39-725C-6AA5-92378D0DB8F6}"/>
              </a:ext>
            </a:extLst>
          </p:cNvPr>
          <p:cNvSpPr>
            <a:spLocks noGrp="1"/>
          </p:cNvSpPr>
          <p:nvPr>
            <p:ph type="title"/>
          </p:nvPr>
        </p:nvSpPr>
        <p:spPr bwMode="gray">
          <a:xfrm>
            <a:off x="431638" y="2631736"/>
            <a:ext cx="8416583" cy="1445909"/>
          </a:xfrm>
        </p:spPr>
        <p:txBody>
          <a:bodyPr wrap="square">
            <a:spAutoFit/>
          </a:bodyPr>
          <a:lstStyle>
            <a:lvl1pPr>
              <a:lnSpc>
                <a:spcPct val="87000"/>
              </a:lnSpc>
              <a:defRPr sz="5400">
                <a:solidFill>
                  <a:schemeClr val="tx2"/>
                </a:solidFill>
              </a:defRPr>
            </a:lvl1pPr>
          </a:lstStyle>
          <a:p>
            <a:r>
              <a:rPr lang="en-US"/>
              <a:t>Click to edit Master title style</a:t>
            </a:r>
          </a:p>
        </p:txBody>
      </p:sp>
      <p:sp>
        <p:nvSpPr>
          <p:cNvPr id="14" name="Freeform 5">
            <a:extLst>
              <a:ext uri="{FF2B5EF4-FFF2-40B4-BE49-F238E27FC236}">
                <a16:creationId xmlns:a16="http://schemas.microsoft.com/office/drawing/2014/main" id="{D52CF34C-DCED-1EA5-780E-B511C58297B0}"/>
              </a:ext>
            </a:extLst>
          </p:cNvPr>
          <p:cNvSpPr>
            <a:spLocks noChangeAspect="1" noEditPoints="1"/>
          </p:cNvSpPr>
          <p:nvPr userDrawn="1"/>
        </p:nvSpPr>
        <p:spPr bwMode="black">
          <a:xfrm>
            <a:off x="482438" y="460180"/>
            <a:ext cx="1432991"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3" name="TextBox 2">
            <a:extLst>
              <a:ext uri="{FF2B5EF4-FFF2-40B4-BE49-F238E27FC236}">
                <a16:creationId xmlns:a16="http://schemas.microsoft.com/office/drawing/2014/main" id="{7FE17C8A-F4D9-2A7D-CF89-8A7DE13571AF}"/>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sz="800">
                <a:solidFill>
                  <a:schemeClr val="accent6">
                    <a:lumMod val="75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527896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Title Blue">
    <p:bg>
      <p:bgPr>
        <a:solidFill>
          <a:schemeClr val="accent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6E048808-9D96-49F4-AAF9-8EF21E48FAE0}"/>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214ACD"/>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2400"/>
          </a:p>
        </p:txBody>
      </p:sp>
      <p:sp>
        <p:nvSpPr>
          <p:cNvPr id="35" name="Text Placeholder 48">
            <a:extLst>
              <a:ext uri="{FF2B5EF4-FFF2-40B4-BE49-F238E27FC236}">
                <a16:creationId xmlns:a16="http://schemas.microsoft.com/office/drawing/2014/main" id="{AF53501B-85ED-A842-A9B0-46F3598AE1CD}"/>
              </a:ext>
            </a:extLst>
          </p:cNvPr>
          <p:cNvSpPr>
            <a:spLocks noGrp="1"/>
          </p:cNvSpPr>
          <p:nvPr>
            <p:ph type="body" sz="quarter" idx="14" hasCustomPrompt="1"/>
          </p:nvPr>
        </p:nvSpPr>
        <p:spPr bwMode="gray">
          <a:xfrm>
            <a:off x="479627" y="5520818"/>
            <a:ext cx="6454175" cy="265271"/>
          </a:xfrm>
          <a:prstGeom prst="rect">
            <a:avLst/>
          </a:prstGeom>
        </p:spPr>
        <p:txBody>
          <a:bodyPr wrap="none"/>
          <a:lstStyle>
            <a:lvl1pPr marL="0" marR="0" indent="0" algn="l" defTabSz="914377"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377"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1" name="Text Placeholder 7">
            <a:extLst>
              <a:ext uri="{FF2B5EF4-FFF2-40B4-BE49-F238E27FC236}">
                <a16:creationId xmlns:a16="http://schemas.microsoft.com/office/drawing/2014/main" id="{A4CE2BBA-DEBC-8040-A56C-C6C64C29A740}"/>
              </a:ext>
            </a:extLst>
          </p:cNvPr>
          <p:cNvSpPr>
            <a:spLocks noGrp="1"/>
          </p:cNvSpPr>
          <p:nvPr>
            <p:ph type="body" sz="quarter" idx="10" hasCustomPrompt="1"/>
          </p:nvPr>
        </p:nvSpPr>
        <p:spPr bwMode="gray">
          <a:xfrm>
            <a:off x="495302" y="4195085"/>
            <a:ext cx="8334375" cy="961931"/>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1"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2" name="Text Placeholder 5">
            <a:extLst>
              <a:ext uri="{FF2B5EF4-FFF2-40B4-BE49-F238E27FC236}">
                <a16:creationId xmlns:a16="http://schemas.microsoft.com/office/drawing/2014/main" id="{1BFE83DC-9E6F-C938-88C6-2E34095F842F}"/>
              </a:ext>
            </a:extLst>
          </p:cNvPr>
          <p:cNvSpPr>
            <a:spLocks noGrp="1"/>
          </p:cNvSpPr>
          <p:nvPr>
            <p:ph type="body" sz="quarter" idx="13" hasCustomPrompt="1"/>
          </p:nvPr>
        </p:nvSpPr>
        <p:spPr bwMode="gray">
          <a:xfrm>
            <a:off x="8829677"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ABD83B88-A2C3-D414-9EA3-8923652EF50B}"/>
              </a:ext>
            </a:extLst>
          </p:cNvPr>
          <p:cNvSpPr>
            <a:spLocks noGrp="1"/>
          </p:cNvSpPr>
          <p:nvPr>
            <p:ph type="title"/>
          </p:nvPr>
        </p:nvSpPr>
        <p:spPr bwMode="gray">
          <a:xfrm>
            <a:off x="431638" y="2631736"/>
            <a:ext cx="8416583"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14" name="Freeform 5">
            <a:extLst>
              <a:ext uri="{FF2B5EF4-FFF2-40B4-BE49-F238E27FC236}">
                <a16:creationId xmlns:a16="http://schemas.microsoft.com/office/drawing/2014/main" id="{4631230A-B24E-306B-C5ED-54A596C81C1B}"/>
              </a:ext>
            </a:extLst>
          </p:cNvPr>
          <p:cNvSpPr>
            <a:spLocks noChangeAspect="1" noEditPoints="1"/>
          </p:cNvSpPr>
          <p:nvPr userDrawn="1"/>
        </p:nvSpPr>
        <p:spPr bwMode="black">
          <a:xfrm>
            <a:off x="482438" y="460180"/>
            <a:ext cx="1432991"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ext Placeholder 7">
            <a:extLst>
              <a:ext uri="{FF2B5EF4-FFF2-40B4-BE49-F238E27FC236}">
                <a16:creationId xmlns:a16="http://schemas.microsoft.com/office/drawing/2014/main" id="{1C4BFDED-1EBC-5640-DD94-82C0EE38DB2E}"/>
              </a:ext>
            </a:extLst>
          </p:cNvPr>
          <p:cNvSpPr>
            <a:spLocks noGrp="1"/>
          </p:cNvSpPr>
          <p:nvPr>
            <p:ph type="body" sz="quarter" idx="12" hasCustomPrompt="1"/>
          </p:nvPr>
        </p:nvSpPr>
        <p:spPr bwMode="gray">
          <a:xfrm>
            <a:off x="3103565" y="512166"/>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4" name="TextBox 3">
            <a:extLst>
              <a:ext uri="{FF2B5EF4-FFF2-40B4-BE49-F238E27FC236}">
                <a16:creationId xmlns:a16="http://schemas.microsoft.com/office/drawing/2014/main" id="{CC430428-0862-131C-5A1B-9C040B8A6CE8}"/>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sz="800">
                <a:solidFill>
                  <a:schemeClr val="accent2">
                    <a:lumMod val="40000"/>
                    <a:lumOff val="6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1018869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Title Gun Metal">
    <p:bg>
      <p:bgPr>
        <a:solidFill>
          <a:schemeClr val="accent5"/>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7329F7A-F684-4776-994A-3A656ABA9581}"/>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3D4F6B"/>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2400"/>
          </a:p>
        </p:txBody>
      </p:sp>
      <p:sp>
        <p:nvSpPr>
          <p:cNvPr id="24" name="Text Placeholder 48">
            <a:extLst>
              <a:ext uri="{FF2B5EF4-FFF2-40B4-BE49-F238E27FC236}">
                <a16:creationId xmlns:a16="http://schemas.microsoft.com/office/drawing/2014/main" id="{51A2E1C5-0E40-1243-837A-54873794C32F}"/>
              </a:ext>
            </a:extLst>
          </p:cNvPr>
          <p:cNvSpPr>
            <a:spLocks noGrp="1"/>
          </p:cNvSpPr>
          <p:nvPr>
            <p:ph type="body" sz="quarter" idx="14" hasCustomPrompt="1"/>
          </p:nvPr>
        </p:nvSpPr>
        <p:spPr bwMode="gray">
          <a:xfrm>
            <a:off x="477370" y="5527627"/>
            <a:ext cx="6454175" cy="265271"/>
          </a:xfrm>
          <a:prstGeom prst="rect">
            <a:avLst/>
          </a:prstGeom>
        </p:spPr>
        <p:txBody>
          <a:bodyPr wrap="none"/>
          <a:lstStyle>
            <a:lvl1pPr marL="0" marR="0" indent="0" algn="l" defTabSz="914377"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377"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1" name="Text Placeholder 7">
            <a:extLst>
              <a:ext uri="{FF2B5EF4-FFF2-40B4-BE49-F238E27FC236}">
                <a16:creationId xmlns:a16="http://schemas.microsoft.com/office/drawing/2014/main" id="{97FC8AC1-D033-B9FF-0F8C-CEBF0C300671}"/>
              </a:ext>
            </a:extLst>
          </p:cNvPr>
          <p:cNvSpPr>
            <a:spLocks noGrp="1"/>
          </p:cNvSpPr>
          <p:nvPr>
            <p:ph type="body" sz="quarter" idx="10" hasCustomPrompt="1"/>
          </p:nvPr>
        </p:nvSpPr>
        <p:spPr bwMode="gray">
          <a:xfrm>
            <a:off x="495302" y="4195085"/>
            <a:ext cx="8334375" cy="961931"/>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1"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2" name="Text Placeholder 5">
            <a:extLst>
              <a:ext uri="{FF2B5EF4-FFF2-40B4-BE49-F238E27FC236}">
                <a16:creationId xmlns:a16="http://schemas.microsoft.com/office/drawing/2014/main" id="{9734089C-8E02-8D96-F22C-04C3B1C245D9}"/>
              </a:ext>
            </a:extLst>
          </p:cNvPr>
          <p:cNvSpPr>
            <a:spLocks noGrp="1"/>
          </p:cNvSpPr>
          <p:nvPr>
            <p:ph type="body" sz="quarter" idx="13" hasCustomPrompt="1"/>
          </p:nvPr>
        </p:nvSpPr>
        <p:spPr bwMode="gray">
          <a:xfrm>
            <a:off x="8829677"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3E3AF855-3611-0106-B775-3EBADA15C3BA}"/>
              </a:ext>
            </a:extLst>
          </p:cNvPr>
          <p:cNvSpPr>
            <a:spLocks noGrp="1"/>
          </p:cNvSpPr>
          <p:nvPr>
            <p:ph type="title"/>
          </p:nvPr>
        </p:nvSpPr>
        <p:spPr bwMode="gray">
          <a:xfrm>
            <a:off x="431638" y="2631736"/>
            <a:ext cx="8416583"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14" name="Freeform 5">
            <a:extLst>
              <a:ext uri="{FF2B5EF4-FFF2-40B4-BE49-F238E27FC236}">
                <a16:creationId xmlns:a16="http://schemas.microsoft.com/office/drawing/2014/main" id="{3E0DF7D0-FEC6-B774-BCEC-EA89597AA878}"/>
              </a:ext>
            </a:extLst>
          </p:cNvPr>
          <p:cNvSpPr>
            <a:spLocks noChangeAspect="1" noEditPoints="1"/>
          </p:cNvSpPr>
          <p:nvPr userDrawn="1"/>
        </p:nvSpPr>
        <p:spPr bwMode="black">
          <a:xfrm>
            <a:off x="482438" y="460180"/>
            <a:ext cx="1432991"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ext Placeholder 7">
            <a:extLst>
              <a:ext uri="{FF2B5EF4-FFF2-40B4-BE49-F238E27FC236}">
                <a16:creationId xmlns:a16="http://schemas.microsoft.com/office/drawing/2014/main" id="{47375881-F3B9-B0F8-CEA2-FF68FCDAE13B}"/>
              </a:ext>
            </a:extLst>
          </p:cNvPr>
          <p:cNvSpPr>
            <a:spLocks noGrp="1"/>
          </p:cNvSpPr>
          <p:nvPr>
            <p:ph type="body" sz="quarter" idx="12" hasCustomPrompt="1"/>
          </p:nvPr>
        </p:nvSpPr>
        <p:spPr bwMode="gray">
          <a:xfrm>
            <a:off x="3103565" y="512166"/>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A2E50025-980F-C681-ED48-CF50A3D7D211}"/>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sz="800">
                <a:solidFill>
                  <a:schemeClr val="accent6">
                    <a:lumMod val="40000"/>
                    <a:lumOff val="6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2756991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Title Midnight">
    <p:bg>
      <p:bgPr>
        <a:solidFill>
          <a:schemeClr val="tx2"/>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F6B9918A-1F79-4455-8D55-886C7ABFF15E}"/>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0A2030"/>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2400"/>
          </a:p>
        </p:txBody>
      </p:sp>
      <p:sp>
        <p:nvSpPr>
          <p:cNvPr id="24" name="Text Placeholder 48">
            <a:extLst>
              <a:ext uri="{FF2B5EF4-FFF2-40B4-BE49-F238E27FC236}">
                <a16:creationId xmlns:a16="http://schemas.microsoft.com/office/drawing/2014/main" id="{18A729C6-14B5-B446-85A9-8857D1088C51}"/>
              </a:ext>
            </a:extLst>
          </p:cNvPr>
          <p:cNvSpPr>
            <a:spLocks noGrp="1"/>
          </p:cNvSpPr>
          <p:nvPr>
            <p:ph type="body" sz="quarter" idx="14" hasCustomPrompt="1"/>
          </p:nvPr>
        </p:nvSpPr>
        <p:spPr bwMode="gray">
          <a:xfrm>
            <a:off x="479627" y="5515915"/>
            <a:ext cx="6454175" cy="265271"/>
          </a:xfrm>
          <a:prstGeom prst="rect">
            <a:avLst/>
          </a:prstGeom>
        </p:spPr>
        <p:txBody>
          <a:bodyPr wrap="none"/>
          <a:lstStyle>
            <a:lvl1pPr marL="0" marR="0" indent="0" algn="l" defTabSz="914377"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377"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1" name="Text Placeholder 7">
            <a:extLst>
              <a:ext uri="{FF2B5EF4-FFF2-40B4-BE49-F238E27FC236}">
                <a16:creationId xmlns:a16="http://schemas.microsoft.com/office/drawing/2014/main" id="{D043D7F6-7F93-F7CF-3840-FFF07D47805E}"/>
              </a:ext>
            </a:extLst>
          </p:cNvPr>
          <p:cNvSpPr>
            <a:spLocks noGrp="1"/>
          </p:cNvSpPr>
          <p:nvPr>
            <p:ph type="body" sz="quarter" idx="10" hasCustomPrompt="1"/>
          </p:nvPr>
        </p:nvSpPr>
        <p:spPr bwMode="gray">
          <a:xfrm>
            <a:off x="495302" y="4195085"/>
            <a:ext cx="8334375" cy="961931"/>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1"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2" name="Text Placeholder 5">
            <a:extLst>
              <a:ext uri="{FF2B5EF4-FFF2-40B4-BE49-F238E27FC236}">
                <a16:creationId xmlns:a16="http://schemas.microsoft.com/office/drawing/2014/main" id="{EBB518DE-F87D-8B31-49FA-525093326100}"/>
              </a:ext>
            </a:extLst>
          </p:cNvPr>
          <p:cNvSpPr>
            <a:spLocks noGrp="1"/>
          </p:cNvSpPr>
          <p:nvPr>
            <p:ph type="body" sz="quarter" idx="13" hasCustomPrompt="1"/>
          </p:nvPr>
        </p:nvSpPr>
        <p:spPr bwMode="gray">
          <a:xfrm>
            <a:off x="8829677"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A39A9A2E-8B2C-BB64-C22A-DCFD27E3636A}"/>
              </a:ext>
            </a:extLst>
          </p:cNvPr>
          <p:cNvSpPr>
            <a:spLocks noGrp="1"/>
          </p:cNvSpPr>
          <p:nvPr>
            <p:ph type="title"/>
          </p:nvPr>
        </p:nvSpPr>
        <p:spPr bwMode="gray">
          <a:xfrm>
            <a:off x="431638" y="2631736"/>
            <a:ext cx="8416583"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14" name="Freeform 5">
            <a:extLst>
              <a:ext uri="{FF2B5EF4-FFF2-40B4-BE49-F238E27FC236}">
                <a16:creationId xmlns:a16="http://schemas.microsoft.com/office/drawing/2014/main" id="{1CED0297-B528-27CB-0056-8F411D95C8CF}"/>
              </a:ext>
            </a:extLst>
          </p:cNvPr>
          <p:cNvSpPr>
            <a:spLocks noChangeAspect="1" noEditPoints="1"/>
          </p:cNvSpPr>
          <p:nvPr userDrawn="1"/>
        </p:nvSpPr>
        <p:spPr bwMode="black">
          <a:xfrm>
            <a:off x="482438" y="460180"/>
            <a:ext cx="1432991"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ext Placeholder 7">
            <a:extLst>
              <a:ext uri="{FF2B5EF4-FFF2-40B4-BE49-F238E27FC236}">
                <a16:creationId xmlns:a16="http://schemas.microsoft.com/office/drawing/2014/main" id="{EA849893-F193-3E50-F947-0B333F93B606}"/>
              </a:ext>
            </a:extLst>
          </p:cNvPr>
          <p:cNvSpPr>
            <a:spLocks noGrp="1"/>
          </p:cNvSpPr>
          <p:nvPr>
            <p:ph type="body" sz="quarter" idx="12" hasCustomPrompt="1"/>
          </p:nvPr>
        </p:nvSpPr>
        <p:spPr bwMode="gray">
          <a:xfrm>
            <a:off x="3103565" y="512166"/>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A40453B6-C2F5-2063-0C2F-1BD208D06F78}"/>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sz="800">
                <a:solidFill>
                  <a:schemeClr val="accent5">
                    <a:lumMod val="60000"/>
                    <a:lumOff val="4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2267442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Agenda White">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505544" y="2737543"/>
            <a:ext cx="5148845"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chemeClr val="accent6">
                    <a:lumMod val="40000"/>
                    <a:lumOff val="60000"/>
                  </a:schemeClr>
                </a:solidFill>
                <a:effectLst>
                  <a:innerShdw blurRad="38100" dist="25400" dir="8100000">
                    <a:prstClr val="black">
                      <a:alpha val="50000"/>
                    </a:prstClr>
                  </a:innerShdw>
                </a:effectLst>
              </a:rPr>
              <a:t>Agenda</a:t>
            </a:r>
          </a:p>
        </p:txBody>
      </p:sp>
      <p:sp>
        <p:nvSpPr>
          <p:cNvPr id="7" name="Content Placeholder 19">
            <a:extLst>
              <a:ext uri="{FF2B5EF4-FFF2-40B4-BE49-F238E27FC236}">
                <a16:creationId xmlns:a16="http://schemas.microsoft.com/office/drawing/2014/main" id="{F37243DA-FBBA-0A4F-9208-5109D5B48C3C}"/>
              </a:ext>
            </a:extLst>
          </p:cNvPr>
          <p:cNvSpPr>
            <a:spLocks noGrp="1"/>
          </p:cNvSpPr>
          <p:nvPr>
            <p:ph sz="quarter" idx="10"/>
          </p:nvPr>
        </p:nvSpPr>
        <p:spPr>
          <a:xfrm>
            <a:off x="777873" y="957453"/>
            <a:ext cx="9253539" cy="5319779"/>
          </a:xfrm>
          <a:prstGeom prst="rect">
            <a:avLst/>
          </a:prstGeom>
        </p:spPr>
        <p:txBody>
          <a:bodyPr>
            <a:normAutofit/>
          </a:bodyPr>
          <a:lstStyle>
            <a:lvl1pPr marL="914377" indent="-914377">
              <a:lnSpc>
                <a:spcPct val="90000"/>
              </a:lnSpc>
              <a:spcBef>
                <a:spcPts val="0"/>
              </a:spcBef>
              <a:spcAft>
                <a:spcPts val="900"/>
              </a:spcAft>
              <a:buClr>
                <a:schemeClr val="tx2"/>
              </a:buClr>
              <a:buFont typeface="+mj-lt"/>
              <a:buAutoNum type="arabicPeriod"/>
              <a:defRPr sz="5400">
                <a:solidFill>
                  <a:schemeClr val="tx2"/>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891" indent="-342891">
              <a:lnSpc>
                <a:spcPct val="107000"/>
              </a:lnSpc>
              <a:spcBef>
                <a:spcPts val="0"/>
              </a:spcBef>
              <a:spcAft>
                <a:spcPts val="1800"/>
              </a:spcAft>
              <a:buClr>
                <a:schemeClr val="bg1"/>
              </a:buClr>
              <a:buFont typeface="+mj-lt"/>
              <a:buAutoNum type="arabicPeriod"/>
              <a:defRPr sz="5400">
                <a:solidFill>
                  <a:schemeClr val="bg1"/>
                </a:solidFill>
              </a:defRPr>
            </a:lvl3pPr>
            <a:lvl4pPr marL="342891" indent="-342891">
              <a:lnSpc>
                <a:spcPct val="107000"/>
              </a:lnSpc>
              <a:spcBef>
                <a:spcPts val="0"/>
              </a:spcBef>
              <a:spcAft>
                <a:spcPts val="1800"/>
              </a:spcAft>
              <a:buClr>
                <a:schemeClr val="bg1"/>
              </a:buClr>
              <a:buFont typeface="+mj-lt"/>
              <a:buAutoNum type="arabicPeriod"/>
              <a:defRPr sz="5400">
                <a:solidFill>
                  <a:schemeClr val="bg1"/>
                </a:solidFill>
              </a:defRPr>
            </a:lvl4pPr>
            <a:lvl5pPr marL="342891" indent="-342891">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522868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Agenda Nickel">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505544" y="2737543"/>
            <a:ext cx="5148845"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chemeClr val="accent6">
                    <a:lumMod val="60000"/>
                    <a:lumOff val="40000"/>
                  </a:schemeClr>
                </a:solidFill>
                <a:effectLst>
                  <a:innerShdw blurRad="38100" dist="25400" dir="8100000">
                    <a:prstClr val="black">
                      <a:alpha val="50000"/>
                    </a:prstClr>
                  </a:innerShdw>
                </a:effectLst>
              </a:rPr>
              <a:t>Agenda</a:t>
            </a:r>
          </a:p>
        </p:txBody>
      </p:sp>
      <p:sp>
        <p:nvSpPr>
          <p:cNvPr id="7" name="Content Placeholder 19">
            <a:extLst>
              <a:ext uri="{FF2B5EF4-FFF2-40B4-BE49-F238E27FC236}">
                <a16:creationId xmlns:a16="http://schemas.microsoft.com/office/drawing/2014/main" id="{F1A31244-B2C3-4240-B89D-E10155BFC2E1}"/>
              </a:ext>
            </a:extLst>
          </p:cNvPr>
          <p:cNvSpPr>
            <a:spLocks noGrp="1"/>
          </p:cNvSpPr>
          <p:nvPr>
            <p:ph sz="quarter" idx="10"/>
          </p:nvPr>
        </p:nvSpPr>
        <p:spPr>
          <a:xfrm>
            <a:off x="777873" y="957453"/>
            <a:ext cx="9253539" cy="5319779"/>
          </a:xfrm>
          <a:prstGeom prst="rect">
            <a:avLst/>
          </a:prstGeom>
        </p:spPr>
        <p:txBody>
          <a:bodyPr>
            <a:normAutofit/>
          </a:bodyPr>
          <a:lstStyle>
            <a:lvl1pPr marL="914377" indent="-914377">
              <a:lnSpc>
                <a:spcPct val="90000"/>
              </a:lnSpc>
              <a:spcBef>
                <a:spcPts val="0"/>
              </a:spcBef>
              <a:spcAft>
                <a:spcPts val="900"/>
              </a:spcAft>
              <a:buClr>
                <a:schemeClr val="tx2"/>
              </a:buClr>
              <a:buFont typeface="+mj-lt"/>
              <a:buAutoNum type="arabicPeriod"/>
              <a:defRPr sz="5400">
                <a:solidFill>
                  <a:schemeClr val="tx2"/>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891" indent="-342891">
              <a:lnSpc>
                <a:spcPct val="107000"/>
              </a:lnSpc>
              <a:spcBef>
                <a:spcPts val="0"/>
              </a:spcBef>
              <a:spcAft>
                <a:spcPts val="1800"/>
              </a:spcAft>
              <a:buClr>
                <a:schemeClr val="bg1"/>
              </a:buClr>
              <a:buFont typeface="+mj-lt"/>
              <a:buAutoNum type="arabicPeriod"/>
              <a:defRPr sz="5400">
                <a:solidFill>
                  <a:schemeClr val="bg1"/>
                </a:solidFill>
              </a:defRPr>
            </a:lvl3pPr>
            <a:lvl4pPr marL="342891" indent="-342891">
              <a:lnSpc>
                <a:spcPct val="107000"/>
              </a:lnSpc>
              <a:spcBef>
                <a:spcPts val="0"/>
              </a:spcBef>
              <a:spcAft>
                <a:spcPts val="1800"/>
              </a:spcAft>
              <a:buClr>
                <a:schemeClr val="bg1"/>
              </a:buClr>
              <a:buFont typeface="+mj-lt"/>
              <a:buAutoNum type="arabicPeriod"/>
              <a:defRPr sz="5400">
                <a:solidFill>
                  <a:schemeClr val="bg1"/>
                </a:solidFill>
              </a:defRPr>
            </a:lvl4pPr>
            <a:lvl5pPr marL="342891" indent="-342891">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399930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Agenda Blue">
    <p:bg>
      <p:bgPr>
        <a:solidFill>
          <a:schemeClr val="accent1"/>
        </a:solidFill>
        <a:effectLst/>
      </p:bgPr>
    </p:bg>
    <p:spTree>
      <p:nvGrpSpPr>
        <p:cNvPr id="1" name=""/>
        <p:cNvGrpSpPr/>
        <p:nvPr/>
      </p:nvGrpSpPr>
      <p:grpSpPr>
        <a:xfrm>
          <a:off x="0" y="0"/>
          <a:ext cx="0" cy="0"/>
          <a:chOff x="0" y="0"/>
          <a:chExt cx="0" cy="0"/>
        </a:xfrm>
      </p:grpSpPr>
      <p:sp>
        <p:nvSpPr>
          <p:cNvPr id="8" name="Content Placeholder 19">
            <a:extLst>
              <a:ext uri="{FF2B5EF4-FFF2-40B4-BE49-F238E27FC236}">
                <a16:creationId xmlns:a16="http://schemas.microsoft.com/office/drawing/2014/main" id="{ED3EDB01-36D6-9E4B-9221-4033FB6D3806}"/>
              </a:ext>
            </a:extLst>
          </p:cNvPr>
          <p:cNvSpPr>
            <a:spLocks noGrp="1"/>
          </p:cNvSpPr>
          <p:nvPr>
            <p:ph sz="quarter" idx="10"/>
          </p:nvPr>
        </p:nvSpPr>
        <p:spPr>
          <a:xfrm>
            <a:off x="777873" y="957453"/>
            <a:ext cx="9253539" cy="5319779"/>
          </a:xfrm>
          <a:prstGeom prst="rect">
            <a:avLst/>
          </a:prstGeom>
        </p:spPr>
        <p:txBody>
          <a:bodyPr>
            <a:normAutofit/>
          </a:bodyPr>
          <a:lstStyle>
            <a:lvl1pPr marL="914377" indent="-914377">
              <a:lnSpc>
                <a:spcPct val="90000"/>
              </a:lnSpc>
              <a:spcBef>
                <a:spcPts val="0"/>
              </a:spcBef>
              <a:spcAft>
                <a:spcPts val="900"/>
              </a:spcAft>
              <a:buClr>
                <a:schemeClr val="bg1"/>
              </a:buClr>
              <a:buFont typeface="+mj-lt"/>
              <a:buAutoNum type="arabicPeriod"/>
              <a:defRPr sz="5400">
                <a:solidFill>
                  <a:schemeClr val="bg1"/>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891" indent="-342891">
              <a:lnSpc>
                <a:spcPct val="107000"/>
              </a:lnSpc>
              <a:spcBef>
                <a:spcPts val="0"/>
              </a:spcBef>
              <a:spcAft>
                <a:spcPts val="1800"/>
              </a:spcAft>
              <a:buClr>
                <a:schemeClr val="bg1"/>
              </a:buClr>
              <a:buFont typeface="+mj-lt"/>
              <a:buAutoNum type="arabicPeriod"/>
              <a:defRPr sz="5400">
                <a:solidFill>
                  <a:schemeClr val="bg1"/>
                </a:solidFill>
              </a:defRPr>
            </a:lvl3pPr>
            <a:lvl4pPr marL="342891" indent="-342891">
              <a:lnSpc>
                <a:spcPct val="107000"/>
              </a:lnSpc>
              <a:spcBef>
                <a:spcPts val="0"/>
              </a:spcBef>
              <a:spcAft>
                <a:spcPts val="1800"/>
              </a:spcAft>
              <a:buClr>
                <a:schemeClr val="bg1"/>
              </a:buClr>
              <a:buFont typeface="+mj-lt"/>
              <a:buAutoNum type="arabicPeriod"/>
              <a:defRPr sz="5400">
                <a:solidFill>
                  <a:schemeClr val="bg1"/>
                </a:solidFill>
              </a:defRPr>
            </a:lvl4pPr>
            <a:lvl5pPr marL="342891" indent="-342891">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
        <p:nvSpPr>
          <p:cNvPr id="5" name="TextBox 4">
            <a:extLst>
              <a:ext uri="{FF2B5EF4-FFF2-40B4-BE49-F238E27FC236}">
                <a16:creationId xmlns:a16="http://schemas.microsoft.com/office/drawing/2014/main" id="{29C0BAD8-16D5-E84A-B280-67E84109BBA2}"/>
              </a:ext>
            </a:extLst>
          </p:cNvPr>
          <p:cNvSpPr txBox="1"/>
          <p:nvPr userDrawn="1"/>
        </p:nvSpPr>
        <p:spPr>
          <a:xfrm rot="5400000">
            <a:off x="8505544" y="2737543"/>
            <a:ext cx="5148845"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rgbClr val="214ACD"/>
                </a:solidFill>
                <a:effectLst>
                  <a:innerShdw blurRad="38100" dist="25400" dir="8100000">
                    <a:prstClr val="black">
                      <a:alpha val="50000"/>
                    </a:prstClr>
                  </a:innerShdw>
                </a:effectLst>
              </a:rPr>
              <a:t>Agenda</a:t>
            </a:r>
          </a:p>
        </p:txBody>
      </p:sp>
    </p:spTree>
    <p:extLst>
      <p:ext uri="{BB962C8B-B14F-4D97-AF65-F5344CB8AC3E}">
        <p14:creationId xmlns:p14="http://schemas.microsoft.com/office/powerpoint/2010/main" val="4034546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Agenda Gun Metal">
    <p:bg>
      <p:bgPr>
        <a:solidFill>
          <a:schemeClr val="accent5"/>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505544" y="2737543"/>
            <a:ext cx="5148845"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rgbClr val="36445C"/>
                </a:solidFill>
                <a:effectLst>
                  <a:innerShdw blurRad="38100" dist="25400" dir="8100000">
                    <a:prstClr val="black">
                      <a:alpha val="50000"/>
                    </a:prstClr>
                  </a:innerShdw>
                </a:effectLst>
              </a:rPr>
              <a:t>Agenda</a:t>
            </a:r>
          </a:p>
        </p:txBody>
      </p:sp>
      <p:sp>
        <p:nvSpPr>
          <p:cNvPr id="6" name="Content Placeholder 19">
            <a:extLst>
              <a:ext uri="{FF2B5EF4-FFF2-40B4-BE49-F238E27FC236}">
                <a16:creationId xmlns:a16="http://schemas.microsoft.com/office/drawing/2014/main" id="{E8E71E0A-85CF-2F4F-AD72-0AE19BB5CA8C}"/>
              </a:ext>
            </a:extLst>
          </p:cNvPr>
          <p:cNvSpPr>
            <a:spLocks noGrp="1"/>
          </p:cNvSpPr>
          <p:nvPr>
            <p:ph sz="quarter" idx="10"/>
          </p:nvPr>
        </p:nvSpPr>
        <p:spPr>
          <a:xfrm>
            <a:off x="777873" y="957453"/>
            <a:ext cx="9253539" cy="5319779"/>
          </a:xfrm>
          <a:prstGeom prst="rect">
            <a:avLst/>
          </a:prstGeom>
        </p:spPr>
        <p:txBody>
          <a:bodyPr>
            <a:normAutofit/>
          </a:bodyPr>
          <a:lstStyle>
            <a:lvl1pPr marL="914377" indent="-914377">
              <a:lnSpc>
                <a:spcPct val="90000"/>
              </a:lnSpc>
              <a:spcBef>
                <a:spcPts val="0"/>
              </a:spcBef>
              <a:spcAft>
                <a:spcPts val="900"/>
              </a:spcAft>
              <a:buClr>
                <a:schemeClr val="bg1"/>
              </a:buClr>
              <a:buFont typeface="+mj-lt"/>
              <a:buAutoNum type="arabicPeriod"/>
              <a:defRPr sz="5400">
                <a:solidFill>
                  <a:schemeClr val="bg1"/>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891" indent="-342891">
              <a:lnSpc>
                <a:spcPct val="107000"/>
              </a:lnSpc>
              <a:spcBef>
                <a:spcPts val="0"/>
              </a:spcBef>
              <a:spcAft>
                <a:spcPts val="1800"/>
              </a:spcAft>
              <a:buClr>
                <a:schemeClr val="bg1"/>
              </a:buClr>
              <a:buFont typeface="+mj-lt"/>
              <a:buAutoNum type="arabicPeriod"/>
              <a:defRPr sz="5400">
                <a:solidFill>
                  <a:schemeClr val="bg1"/>
                </a:solidFill>
              </a:defRPr>
            </a:lvl3pPr>
            <a:lvl4pPr marL="342891" indent="-342891">
              <a:lnSpc>
                <a:spcPct val="107000"/>
              </a:lnSpc>
              <a:spcBef>
                <a:spcPts val="0"/>
              </a:spcBef>
              <a:spcAft>
                <a:spcPts val="1800"/>
              </a:spcAft>
              <a:buClr>
                <a:schemeClr val="bg1"/>
              </a:buClr>
              <a:buFont typeface="+mj-lt"/>
              <a:buAutoNum type="arabicPeriod"/>
              <a:defRPr sz="5400">
                <a:solidFill>
                  <a:schemeClr val="bg1"/>
                </a:solidFill>
              </a:defRPr>
            </a:lvl4pPr>
            <a:lvl5pPr marL="342891" indent="-342891">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363389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2 Teal">
    <p:bg>
      <p:bgPr>
        <a:solidFill>
          <a:srgbClr val="FFFFFF"/>
        </a:solidFill>
        <a:effectLst/>
      </p:bgPr>
    </p:bg>
    <p:spTree>
      <p:nvGrpSpPr>
        <p:cNvPr id="1" name=""/>
        <p:cNvGrpSpPr/>
        <p:nvPr/>
      </p:nvGrpSpPr>
      <p:grpSpPr>
        <a:xfrm>
          <a:off x="0" y="0"/>
          <a:ext cx="0" cy="0"/>
          <a:chOff x="0" y="0"/>
          <a:chExt cx="0" cy="0"/>
        </a:xfrm>
      </p:grpSpPr>
      <p:sp>
        <p:nvSpPr>
          <p:cNvPr id="7" name="Rectangle: Single Corner Rounded 55">
            <a:extLst>
              <a:ext uri="{FF2B5EF4-FFF2-40B4-BE49-F238E27FC236}">
                <a16:creationId xmlns:a16="http://schemas.microsoft.com/office/drawing/2014/main" id="{28EAFDF8-F6CD-4BA2-A44B-DABABBBF97B2}"/>
              </a:ext>
            </a:extLst>
          </p:cNvPr>
          <p:cNvSpPr/>
          <p:nvPr userDrawn="1"/>
        </p:nvSpPr>
        <p:spPr bwMode="gray">
          <a:xfrm>
            <a:off x="-114299" y="-127002"/>
            <a:ext cx="973370" cy="6482082"/>
          </a:xfrm>
          <a:prstGeom prst="roundRect">
            <a:avLst>
              <a:gd name="adj" fmla="val 8455"/>
            </a:avLst>
          </a:prstGeom>
          <a:solidFill>
            <a:schemeClr val="accent3"/>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5" name="Content Placeholder 18">
            <a:extLst>
              <a:ext uri="{FF2B5EF4-FFF2-40B4-BE49-F238E27FC236}">
                <a16:creationId xmlns:a16="http://schemas.microsoft.com/office/drawing/2014/main" id="{623156BE-0D93-9947-9E1E-B9F92F0B4E09}"/>
              </a:ext>
            </a:extLst>
          </p:cNvPr>
          <p:cNvSpPr>
            <a:spLocks noGrp="1"/>
          </p:cNvSpPr>
          <p:nvPr>
            <p:ph sz="quarter" idx="10"/>
          </p:nvPr>
        </p:nvSpPr>
        <p:spPr>
          <a:xfrm>
            <a:off x="1833336" y="1015156"/>
            <a:ext cx="9148989" cy="5339923"/>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4814C958-3B5D-F445-81E0-FF1F179CDCCA}"/>
              </a:ext>
            </a:extLst>
          </p:cNvPr>
          <p:cNvSpPr>
            <a:spLocks noGrp="1"/>
          </p:cNvSpPr>
          <p:nvPr>
            <p:ph type="title"/>
          </p:nvPr>
        </p:nvSpPr>
        <p:spPr>
          <a:xfrm rot="5400000">
            <a:off x="-2472981" y="3007719"/>
            <a:ext cx="5682803" cy="361959"/>
          </a:xfrm>
        </p:spPr>
        <p:txBody>
          <a:bodyPr wrap="square">
            <a:sp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3396752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Agenda Midnight">
    <p:bg>
      <p:bgPr>
        <a:solidFill>
          <a:schemeClr val="tx2"/>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505544" y="2737543"/>
            <a:ext cx="5148845"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chemeClr val="accent6">
                    <a:lumMod val="50000"/>
                  </a:schemeClr>
                </a:solidFill>
                <a:effectLst>
                  <a:innerShdw blurRad="38100" dist="25400" dir="8100000">
                    <a:prstClr val="black">
                      <a:alpha val="50000"/>
                    </a:prstClr>
                  </a:innerShdw>
                </a:effectLst>
              </a:rPr>
              <a:t>Agenda</a:t>
            </a:r>
          </a:p>
        </p:txBody>
      </p:sp>
      <p:sp>
        <p:nvSpPr>
          <p:cNvPr id="8" name="Content Placeholder 19">
            <a:extLst>
              <a:ext uri="{FF2B5EF4-FFF2-40B4-BE49-F238E27FC236}">
                <a16:creationId xmlns:a16="http://schemas.microsoft.com/office/drawing/2014/main" id="{10968AA9-77DE-9242-845F-5A78D07B68BE}"/>
              </a:ext>
            </a:extLst>
          </p:cNvPr>
          <p:cNvSpPr>
            <a:spLocks noGrp="1"/>
          </p:cNvSpPr>
          <p:nvPr>
            <p:ph sz="quarter" idx="10"/>
          </p:nvPr>
        </p:nvSpPr>
        <p:spPr>
          <a:xfrm>
            <a:off x="777873" y="957453"/>
            <a:ext cx="9253539" cy="5319779"/>
          </a:xfrm>
          <a:prstGeom prst="rect">
            <a:avLst/>
          </a:prstGeom>
        </p:spPr>
        <p:txBody>
          <a:bodyPr>
            <a:normAutofit/>
          </a:bodyPr>
          <a:lstStyle>
            <a:lvl1pPr marL="914377" indent="-914377">
              <a:lnSpc>
                <a:spcPct val="90000"/>
              </a:lnSpc>
              <a:spcBef>
                <a:spcPts val="0"/>
              </a:spcBef>
              <a:spcAft>
                <a:spcPts val="900"/>
              </a:spcAft>
              <a:buClr>
                <a:schemeClr val="bg1"/>
              </a:buClr>
              <a:buFont typeface="+mj-lt"/>
              <a:buAutoNum type="arabicPeriod"/>
              <a:defRPr sz="5400">
                <a:solidFill>
                  <a:schemeClr val="bg1"/>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891" indent="-342891">
              <a:lnSpc>
                <a:spcPct val="107000"/>
              </a:lnSpc>
              <a:spcBef>
                <a:spcPts val="0"/>
              </a:spcBef>
              <a:spcAft>
                <a:spcPts val="1800"/>
              </a:spcAft>
              <a:buClr>
                <a:schemeClr val="bg1"/>
              </a:buClr>
              <a:buFont typeface="+mj-lt"/>
              <a:buAutoNum type="arabicPeriod"/>
              <a:defRPr sz="5400">
                <a:solidFill>
                  <a:schemeClr val="bg1"/>
                </a:solidFill>
              </a:defRPr>
            </a:lvl3pPr>
            <a:lvl4pPr marL="342891" indent="-342891">
              <a:lnSpc>
                <a:spcPct val="107000"/>
              </a:lnSpc>
              <a:spcBef>
                <a:spcPts val="0"/>
              </a:spcBef>
              <a:spcAft>
                <a:spcPts val="1800"/>
              </a:spcAft>
              <a:buClr>
                <a:schemeClr val="bg1"/>
              </a:buClr>
              <a:buFont typeface="+mj-lt"/>
              <a:buAutoNum type="arabicPeriod"/>
              <a:defRPr sz="5400">
                <a:solidFill>
                  <a:schemeClr val="bg1"/>
                </a:solidFill>
              </a:defRPr>
            </a:lvl4pPr>
            <a:lvl5pPr marL="342891" indent="-342891">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984635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Agenda 2 White">
    <p:bg>
      <p:bgPr>
        <a:solidFill>
          <a:srgbClr val="FFFFFF"/>
        </a:solidFill>
        <a:effectLst/>
      </p:bgPr>
    </p:bg>
    <p:spTree>
      <p:nvGrpSpPr>
        <p:cNvPr id="1" name=""/>
        <p:cNvGrpSpPr/>
        <p:nvPr/>
      </p:nvGrpSpPr>
      <p:grpSpPr>
        <a:xfrm>
          <a:off x="0" y="0"/>
          <a:ext cx="0" cy="0"/>
          <a:chOff x="0" y="0"/>
          <a:chExt cx="0" cy="0"/>
        </a:xfrm>
      </p:grpSpPr>
      <p:sp>
        <p:nvSpPr>
          <p:cNvPr id="7" name="Rectangle: Single Corner Rounded 55">
            <a:extLst>
              <a:ext uri="{FF2B5EF4-FFF2-40B4-BE49-F238E27FC236}">
                <a16:creationId xmlns:a16="http://schemas.microsoft.com/office/drawing/2014/main" id="{A6727AA1-A1B1-4941-9657-C92FF7F7A61A}"/>
              </a:ext>
            </a:extLst>
          </p:cNvPr>
          <p:cNvSpPr/>
          <p:nvPr userDrawn="1"/>
        </p:nvSpPr>
        <p:spPr bwMode="gray">
          <a:xfrm>
            <a:off x="-114300" y="-127003"/>
            <a:ext cx="973371" cy="6482083"/>
          </a:xfrm>
          <a:prstGeom prst="roundRect">
            <a:avLst>
              <a:gd name="adj" fmla="val 8455"/>
            </a:avLst>
          </a:prstGeom>
          <a:solidFill>
            <a:schemeClr val="bg1"/>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2400" kern="0">
              <a:solidFill>
                <a:prstClr val="white"/>
              </a:solidFill>
            </a:endParaRPr>
          </a:p>
        </p:txBody>
      </p:sp>
      <p:sp>
        <p:nvSpPr>
          <p:cNvPr id="5" name="Content Placeholder 18">
            <a:extLst>
              <a:ext uri="{FF2B5EF4-FFF2-40B4-BE49-F238E27FC236}">
                <a16:creationId xmlns:a16="http://schemas.microsoft.com/office/drawing/2014/main" id="{B4C11CA4-B58A-1E45-86AF-685220A2EC36}"/>
              </a:ext>
            </a:extLst>
          </p:cNvPr>
          <p:cNvSpPr>
            <a:spLocks noGrp="1"/>
          </p:cNvSpPr>
          <p:nvPr>
            <p:ph sz="quarter" idx="10"/>
          </p:nvPr>
        </p:nvSpPr>
        <p:spPr>
          <a:xfrm>
            <a:off x="1833336" y="1015157"/>
            <a:ext cx="9148989" cy="5339923"/>
          </a:xfrm>
          <a:prstGeom prst="rect">
            <a:avLst/>
          </a:prstGeom>
        </p:spPr>
        <p:txBody>
          <a:bodyPr/>
          <a:lstStyle>
            <a:lvl1pPr marL="914377" indent="-914377">
              <a:lnSpc>
                <a:spcPct val="90000"/>
              </a:lnSpc>
              <a:spcBef>
                <a:spcPts val="0"/>
              </a:spcBef>
              <a:spcAft>
                <a:spcPts val="900"/>
              </a:spcAft>
              <a:buClr>
                <a:schemeClr val="tx2"/>
              </a:buClr>
              <a:buFont typeface="+mj-lt"/>
              <a:buAutoNum type="arabicPeriod"/>
              <a:defRPr sz="5400">
                <a:solidFill>
                  <a:schemeClr val="tx2"/>
                </a:solidFill>
              </a:defRPr>
            </a:lvl1pPr>
            <a:lvl2pPr marL="914377" indent="-914377">
              <a:lnSpc>
                <a:spcPct val="107000"/>
              </a:lnSpc>
              <a:spcBef>
                <a:spcPts val="0"/>
              </a:spcBef>
              <a:spcAft>
                <a:spcPts val="1800"/>
              </a:spcAft>
              <a:buClr>
                <a:schemeClr val="tx2"/>
              </a:buClr>
              <a:buFont typeface="+mj-lt"/>
              <a:buAutoNum type="arabicPeriod"/>
              <a:defRPr sz="5400">
                <a:solidFill>
                  <a:schemeClr val="tx1"/>
                </a:solidFill>
              </a:defRPr>
            </a:lvl2pPr>
            <a:lvl3pPr marL="914377" indent="-914377">
              <a:lnSpc>
                <a:spcPct val="107000"/>
              </a:lnSpc>
              <a:spcBef>
                <a:spcPts val="0"/>
              </a:spcBef>
              <a:spcAft>
                <a:spcPts val="1800"/>
              </a:spcAft>
              <a:buClr>
                <a:schemeClr val="tx2"/>
              </a:buClr>
              <a:buFont typeface="+mj-lt"/>
              <a:buAutoNum type="arabicPeriod"/>
              <a:defRPr sz="5400">
                <a:solidFill>
                  <a:schemeClr val="tx1"/>
                </a:solidFill>
              </a:defRPr>
            </a:lvl3pPr>
            <a:lvl4pPr marL="914377" indent="-914377">
              <a:lnSpc>
                <a:spcPct val="107000"/>
              </a:lnSpc>
              <a:spcBef>
                <a:spcPts val="0"/>
              </a:spcBef>
              <a:spcAft>
                <a:spcPts val="1800"/>
              </a:spcAft>
              <a:buClr>
                <a:schemeClr val="tx2"/>
              </a:buClr>
              <a:buFont typeface="+mj-lt"/>
              <a:buAutoNum type="arabicPeriod"/>
              <a:defRPr sz="5400">
                <a:solidFill>
                  <a:schemeClr val="tx1"/>
                </a:solidFill>
              </a:defRPr>
            </a:lvl4pPr>
            <a:lvl5pPr marL="914377" indent="-914377">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30577A47-956C-6A4F-8971-CCC759B90BEE}"/>
              </a:ext>
            </a:extLst>
          </p:cNvPr>
          <p:cNvSpPr>
            <a:spLocks noGrp="1"/>
          </p:cNvSpPr>
          <p:nvPr>
            <p:ph type="title"/>
          </p:nvPr>
        </p:nvSpPr>
        <p:spPr>
          <a:xfrm rot="5400000">
            <a:off x="-2472980" y="3007721"/>
            <a:ext cx="5682803" cy="361959"/>
          </a:xfrm>
        </p:spPr>
        <p:txBody>
          <a:bodyPr wrap="square">
            <a:spAutoFit/>
          </a:bodyPr>
          <a:lstStyle>
            <a:lvl1pPr>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253437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Agenda 2 Nickel">
    <p:bg>
      <p:bgPr>
        <a:solidFill>
          <a:srgbClr val="FFFFFF"/>
        </a:solidFill>
        <a:effectLst/>
      </p:bgPr>
    </p:bg>
    <p:spTree>
      <p:nvGrpSpPr>
        <p:cNvPr id="1" name=""/>
        <p:cNvGrpSpPr/>
        <p:nvPr/>
      </p:nvGrpSpPr>
      <p:grpSpPr>
        <a:xfrm>
          <a:off x="0" y="0"/>
          <a:ext cx="0" cy="0"/>
          <a:chOff x="0" y="0"/>
          <a:chExt cx="0" cy="0"/>
        </a:xfrm>
      </p:grpSpPr>
      <p:sp>
        <p:nvSpPr>
          <p:cNvPr id="7" name="Rectangle: Single Corner Rounded 55">
            <a:extLst>
              <a:ext uri="{FF2B5EF4-FFF2-40B4-BE49-F238E27FC236}">
                <a16:creationId xmlns:a16="http://schemas.microsoft.com/office/drawing/2014/main" id="{A6727AA1-A1B1-4941-9657-C92FF7F7A61A}"/>
              </a:ext>
            </a:extLst>
          </p:cNvPr>
          <p:cNvSpPr/>
          <p:nvPr userDrawn="1"/>
        </p:nvSpPr>
        <p:spPr bwMode="gray">
          <a:xfrm>
            <a:off x="-114300" y="-127003"/>
            <a:ext cx="973371" cy="6482083"/>
          </a:xfrm>
          <a:prstGeom prst="roundRect">
            <a:avLst>
              <a:gd name="adj" fmla="val 8455"/>
            </a:avLst>
          </a:prstGeom>
          <a:solidFill>
            <a:schemeClr val="accent6">
              <a:lumMod val="40000"/>
              <a:lumOff val="60000"/>
            </a:schemeClr>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2400" kern="0">
              <a:solidFill>
                <a:prstClr val="white"/>
              </a:solidFill>
            </a:endParaRPr>
          </a:p>
        </p:txBody>
      </p:sp>
      <p:sp>
        <p:nvSpPr>
          <p:cNvPr id="5" name="Content Placeholder 18">
            <a:extLst>
              <a:ext uri="{FF2B5EF4-FFF2-40B4-BE49-F238E27FC236}">
                <a16:creationId xmlns:a16="http://schemas.microsoft.com/office/drawing/2014/main" id="{27186819-050A-EE44-975A-A57DA0316FA1}"/>
              </a:ext>
            </a:extLst>
          </p:cNvPr>
          <p:cNvSpPr>
            <a:spLocks noGrp="1"/>
          </p:cNvSpPr>
          <p:nvPr>
            <p:ph sz="quarter" idx="10"/>
          </p:nvPr>
        </p:nvSpPr>
        <p:spPr>
          <a:xfrm>
            <a:off x="1833336" y="1015157"/>
            <a:ext cx="9148989" cy="5339923"/>
          </a:xfrm>
          <a:prstGeom prst="rect">
            <a:avLst/>
          </a:prstGeom>
        </p:spPr>
        <p:txBody>
          <a:bodyPr/>
          <a:lstStyle>
            <a:lvl1pPr marL="914377" indent="-914377">
              <a:lnSpc>
                <a:spcPct val="90000"/>
              </a:lnSpc>
              <a:spcBef>
                <a:spcPts val="0"/>
              </a:spcBef>
              <a:spcAft>
                <a:spcPts val="900"/>
              </a:spcAft>
              <a:buClr>
                <a:schemeClr val="tx2"/>
              </a:buClr>
              <a:buFont typeface="+mj-lt"/>
              <a:buAutoNum type="arabicPeriod"/>
              <a:defRPr sz="5400">
                <a:solidFill>
                  <a:schemeClr val="tx2"/>
                </a:solidFill>
              </a:defRPr>
            </a:lvl1pPr>
            <a:lvl2pPr marL="914377" indent="-914377">
              <a:lnSpc>
                <a:spcPct val="107000"/>
              </a:lnSpc>
              <a:spcBef>
                <a:spcPts val="0"/>
              </a:spcBef>
              <a:spcAft>
                <a:spcPts val="1800"/>
              </a:spcAft>
              <a:buClr>
                <a:schemeClr val="tx2"/>
              </a:buClr>
              <a:buFont typeface="+mj-lt"/>
              <a:buAutoNum type="arabicPeriod"/>
              <a:defRPr sz="5400">
                <a:solidFill>
                  <a:schemeClr val="tx1"/>
                </a:solidFill>
              </a:defRPr>
            </a:lvl2pPr>
            <a:lvl3pPr marL="914377" indent="-914377">
              <a:lnSpc>
                <a:spcPct val="107000"/>
              </a:lnSpc>
              <a:spcBef>
                <a:spcPts val="0"/>
              </a:spcBef>
              <a:spcAft>
                <a:spcPts val="1800"/>
              </a:spcAft>
              <a:buClr>
                <a:schemeClr val="tx2"/>
              </a:buClr>
              <a:buFont typeface="+mj-lt"/>
              <a:buAutoNum type="arabicPeriod"/>
              <a:defRPr sz="5400">
                <a:solidFill>
                  <a:schemeClr val="tx1"/>
                </a:solidFill>
              </a:defRPr>
            </a:lvl3pPr>
            <a:lvl4pPr marL="914377" indent="-914377">
              <a:lnSpc>
                <a:spcPct val="107000"/>
              </a:lnSpc>
              <a:spcBef>
                <a:spcPts val="0"/>
              </a:spcBef>
              <a:spcAft>
                <a:spcPts val="1800"/>
              </a:spcAft>
              <a:buClr>
                <a:schemeClr val="tx2"/>
              </a:buClr>
              <a:buFont typeface="+mj-lt"/>
              <a:buAutoNum type="arabicPeriod"/>
              <a:defRPr sz="5400">
                <a:solidFill>
                  <a:schemeClr val="tx1"/>
                </a:solidFill>
              </a:defRPr>
            </a:lvl4pPr>
            <a:lvl5pPr marL="914377" indent="-914377">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B55197C6-4440-C140-838A-1363DBC789FF}"/>
              </a:ext>
            </a:extLst>
          </p:cNvPr>
          <p:cNvSpPr>
            <a:spLocks noGrp="1"/>
          </p:cNvSpPr>
          <p:nvPr>
            <p:ph type="title"/>
          </p:nvPr>
        </p:nvSpPr>
        <p:spPr>
          <a:xfrm rot="5400000">
            <a:off x="-2472980" y="3007721"/>
            <a:ext cx="5682803" cy="361959"/>
          </a:xfrm>
        </p:spPr>
        <p:txBody>
          <a:bodyPr wrap="square">
            <a:spAutoFit/>
          </a:bodyPr>
          <a:lstStyle>
            <a:lvl1pPr>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2490499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Agenda 2 Blue">
    <p:bg>
      <p:bgPr>
        <a:solidFill>
          <a:srgbClr val="FFFFFF"/>
        </a:solidFill>
        <a:effectLst/>
      </p:bgPr>
    </p:bg>
    <p:spTree>
      <p:nvGrpSpPr>
        <p:cNvPr id="1" name=""/>
        <p:cNvGrpSpPr/>
        <p:nvPr/>
      </p:nvGrpSpPr>
      <p:grpSpPr>
        <a:xfrm>
          <a:off x="0" y="0"/>
          <a:ext cx="0" cy="0"/>
          <a:chOff x="0" y="0"/>
          <a:chExt cx="0" cy="0"/>
        </a:xfrm>
      </p:grpSpPr>
      <p:sp>
        <p:nvSpPr>
          <p:cNvPr id="24" name="Rectangle: Single Corner Rounded 55">
            <a:extLst>
              <a:ext uri="{FF2B5EF4-FFF2-40B4-BE49-F238E27FC236}">
                <a16:creationId xmlns:a16="http://schemas.microsoft.com/office/drawing/2014/main" id="{25675409-AF12-424E-B380-278C5FE944D5}"/>
              </a:ext>
            </a:extLst>
          </p:cNvPr>
          <p:cNvSpPr/>
          <p:nvPr userDrawn="1"/>
        </p:nvSpPr>
        <p:spPr bwMode="gray">
          <a:xfrm>
            <a:off x="-114300" y="-127003"/>
            <a:ext cx="973371" cy="6482083"/>
          </a:xfrm>
          <a:prstGeom prst="roundRect">
            <a:avLst>
              <a:gd name="adj" fmla="val 8455"/>
            </a:avLst>
          </a:prstGeom>
          <a:solidFill>
            <a:schemeClr val="accent1"/>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2400" kern="0">
              <a:solidFill>
                <a:prstClr val="white"/>
              </a:solidFill>
            </a:endParaRPr>
          </a:p>
        </p:txBody>
      </p:sp>
      <p:sp>
        <p:nvSpPr>
          <p:cNvPr id="5" name="Content Placeholder 18">
            <a:extLst>
              <a:ext uri="{FF2B5EF4-FFF2-40B4-BE49-F238E27FC236}">
                <a16:creationId xmlns:a16="http://schemas.microsoft.com/office/drawing/2014/main" id="{26054762-9254-0D4E-BCD4-AE565B915464}"/>
              </a:ext>
            </a:extLst>
          </p:cNvPr>
          <p:cNvSpPr>
            <a:spLocks noGrp="1"/>
          </p:cNvSpPr>
          <p:nvPr>
            <p:ph sz="quarter" idx="10"/>
          </p:nvPr>
        </p:nvSpPr>
        <p:spPr>
          <a:xfrm>
            <a:off x="1833336" y="1015157"/>
            <a:ext cx="9148989" cy="5339923"/>
          </a:xfrm>
          <a:prstGeom prst="rect">
            <a:avLst/>
          </a:prstGeom>
        </p:spPr>
        <p:txBody>
          <a:bodyPr>
            <a:normAutofit/>
          </a:bodyPr>
          <a:lstStyle>
            <a:lvl1pPr marL="914377" indent="-914377">
              <a:lnSpc>
                <a:spcPct val="90000"/>
              </a:lnSpc>
              <a:spcBef>
                <a:spcPts val="0"/>
              </a:spcBef>
              <a:spcAft>
                <a:spcPts val="900"/>
              </a:spcAft>
              <a:buClr>
                <a:schemeClr val="tx2"/>
              </a:buClr>
              <a:buFont typeface="+mj-lt"/>
              <a:buAutoNum type="arabicPeriod"/>
              <a:defRPr sz="5400">
                <a:solidFill>
                  <a:schemeClr val="tx2"/>
                </a:solidFill>
              </a:defRPr>
            </a:lvl1pPr>
            <a:lvl2pPr marL="914377" indent="-914377">
              <a:lnSpc>
                <a:spcPct val="107000"/>
              </a:lnSpc>
              <a:spcBef>
                <a:spcPts val="0"/>
              </a:spcBef>
              <a:spcAft>
                <a:spcPts val="1800"/>
              </a:spcAft>
              <a:buClr>
                <a:schemeClr val="tx2"/>
              </a:buClr>
              <a:buFont typeface="+mj-lt"/>
              <a:buAutoNum type="arabicPeriod"/>
              <a:defRPr sz="5400">
                <a:solidFill>
                  <a:schemeClr val="tx1"/>
                </a:solidFill>
              </a:defRPr>
            </a:lvl2pPr>
            <a:lvl3pPr marL="914377" indent="-914377">
              <a:lnSpc>
                <a:spcPct val="107000"/>
              </a:lnSpc>
              <a:spcBef>
                <a:spcPts val="0"/>
              </a:spcBef>
              <a:spcAft>
                <a:spcPts val="1800"/>
              </a:spcAft>
              <a:buClr>
                <a:schemeClr val="tx2"/>
              </a:buClr>
              <a:buFont typeface="+mj-lt"/>
              <a:buAutoNum type="arabicPeriod"/>
              <a:defRPr sz="5400">
                <a:solidFill>
                  <a:schemeClr val="tx1"/>
                </a:solidFill>
              </a:defRPr>
            </a:lvl3pPr>
            <a:lvl4pPr marL="914377" indent="-914377">
              <a:lnSpc>
                <a:spcPct val="107000"/>
              </a:lnSpc>
              <a:spcBef>
                <a:spcPts val="0"/>
              </a:spcBef>
              <a:spcAft>
                <a:spcPts val="1800"/>
              </a:spcAft>
              <a:buClr>
                <a:schemeClr val="tx2"/>
              </a:buClr>
              <a:buFont typeface="+mj-lt"/>
              <a:buAutoNum type="arabicPeriod"/>
              <a:defRPr sz="5400">
                <a:solidFill>
                  <a:schemeClr val="tx1"/>
                </a:solidFill>
              </a:defRPr>
            </a:lvl4pPr>
            <a:lvl5pPr marL="914377" indent="-914377">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5E506679-F503-F54E-8232-EF7575E80F83}"/>
              </a:ext>
            </a:extLst>
          </p:cNvPr>
          <p:cNvSpPr>
            <a:spLocks noGrp="1"/>
          </p:cNvSpPr>
          <p:nvPr>
            <p:ph type="title"/>
          </p:nvPr>
        </p:nvSpPr>
        <p:spPr>
          <a:xfrm rot="5400000">
            <a:off x="-2472980" y="3007721"/>
            <a:ext cx="5682803" cy="361959"/>
          </a:xfrm>
        </p:spPr>
        <p:txBody>
          <a:bodyPr wrap="square">
            <a:sp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4248164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Agenda 2 Light Blue">
    <p:bg>
      <p:bgPr>
        <a:solidFill>
          <a:srgbClr val="FFFFFF"/>
        </a:solidFill>
        <a:effectLst/>
      </p:bgPr>
    </p:bg>
    <p:spTree>
      <p:nvGrpSpPr>
        <p:cNvPr id="1" name=""/>
        <p:cNvGrpSpPr/>
        <p:nvPr/>
      </p:nvGrpSpPr>
      <p:grpSpPr>
        <a:xfrm>
          <a:off x="0" y="0"/>
          <a:ext cx="0" cy="0"/>
          <a:chOff x="0" y="0"/>
          <a:chExt cx="0" cy="0"/>
        </a:xfrm>
      </p:grpSpPr>
      <p:sp>
        <p:nvSpPr>
          <p:cNvPr id="5" name="Content Placeholder 18">
            <a:extLst>
              <a:ext uri="{FF2B5EF4-FFF2-40B4-BE49-F238E27FC236}">
                <a16:creationId xmlns:a16="http://schemas.microsoft.com/office/drawing/2014/main" id="{1FA56E7C-9A24-EF4A-8429-C017F6CEC55A}"/>
              </a:ext>
            </a:extLst>
          </p:cNvPr>
          <p:cNvSpPr>
            <a:spLocks noGrp="1"/>
          </p:cNvSpPr>
          <p:nvPr>
            <p:ph sz="quarter" idx="10"/>
          </p:nvPr>
        </p:nvSpPr>
        <p:spPr>
          <a:xfrm>
            <a:off x="1833336" y="1015157"/>
            <a:ext cx="9148989" cy="5339923"/>
          </a:xfrm>
          <a:prstGeom prst="rect">
            <a:avLst/>
          </a:prstGeom>
        </p:spPr>
        <p:txBody>
          <a:bodyPr>
            <a:normAutofit/>
          </a:bodyPr>
          <a:lstStyle>
            <a:lvl1pPr marL="914377" indent="-914377">
              <a:lnSpc>
                <a:spcPct val="90000"/>
              </a:lnSpc>
              <a:spcBef>
                <a:spcPts val="0"/>
              </a:spcBef>
              <a:spcAft>
                <a:spcPts val="900"/>
              </a:spcAft>
              <a:buClr>
                <a:schemeClr val="tx2"/>
              </a:buClr>
              <a:buFont typeface="+mj-lt"/>
              <a:buAutoNum type="arabicPeriod"/>
              <a:defRPr sz="5400">
                <a:solidFill>
                  <a:schemeClr val="tx2"/>
                </a:solidFill>
              </a:defRPr>
            </a:lvl1pPr>
            <a:lvl2pPr marL="914377" indent="-914377">
              <a:lnSpc>
                <a:spcPct val="107000"/>
              </a:lnSpc>
              <a:spcBef>
                <a:spcPts val="0"/>
              </a:spcBef>
              <a:spcAft>
                <a:spcPts val="1800"/>
              </a:spcAft>
              <a:buClr>
                <a:schemeClr val="tx2"/>
              </a:buClr>
              <a:buFont typeface="+mj-lt"/>
              <a:buAutoNum type="arabicPeriod"/>
              <a:defRPr sz="5400">
                <a:solidFill>
                  <a:schemeClr val="tx1"/>
                </a:solidFill>
              </a:defRPr>
            </a:lvl2pPr>
            <a:lvl3pPr marL="914377" indent="-914377">
              <a:lnSpc>
                <a:spcPct val="107000"/>
              </a:lnSpc>
              <a:spcBef>
                <a:spcPts val="0"/>
              </a:spcBef>
              <a:spcAft>
                <a:spcPts val="1800"/>
              </a:spcAft>
              <a:buClr>
                <a:schemeClr val="tx2"/>
              </a:buClr>
              <a:buFont typeface="+mj-lt"/>
              <a:buAutoNum type="arabicPeriod"/>
              <a:defRPr sz="5400">
                <a:solidFill>
                  <a:schemeClr val="tx1"/>
                </a:solidFill>
              </a:defRPr>
            </a:lvl3pPr>
            <a:lvl4pPr marL="914377" indent="-914377">
              <a:lnSpc>
                <a:spcPct val="107000"/>
              </a:lnSpc>
              <a:spcBef>
                <a:spcPts val="0"/>
              </a:spcBef>
              <a:spcAft>
                <a:spcPts val="1800"/>
              </a:spcAft>
              <a:buClr>
                <a:schemeClr val="tx2"/>
              </a:buClr>
              <a:buFont typeface="+mj-lt"/>
              <a:buAutoNum type="arabicPeriod"/>
              <a:defRPr sz="5400">
                <a:solidFill>
                  <a:schemeClr val="tx1"/>
                </a:solidFill>
              </a:defRPr>
            </a:lvl4pPr>
            <a:lvl5pPr marL="914377" indent="-914377">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10" name="Rectangle: Single Corner Rounded 55">
            <a:extLst>
              <a:ext uri="{FF2B5EF4-FFF2-40B4-BE49-F238E27FC236}">
                <a16:creationId xmlns:a16="http://schemas.microsoft.com/office/drawing/2014/main" id="{25752157-1EA1-4DF8-91CB-5D026545D080}"/>
              </a:ext>
            </a:extLst>
          </p:cNvPr>
          <p:cNvSpPr/>
          <p:nvPr userDrawn="1"/>
        </p:nvSpPr>
        <p:spPr bwMode="gray">
          <a:xfrm>
            <a:off x="-114300" y="-127003"/>
            <a:ext cx="973371" cy="6482083"/>
          </a:xfrm>
          <a:prstGeom prst="roundRect">
            <a:avLst>
              <a:gd name="adj" fmla="val 8455"/>
            </a:avLst>
          </a:prstGeom>
          <a:solidFill>
            <a:schemeClr val="accent2"/>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2400" kern="0">
              <a:solidFill>
                <a:prstClr val="white"/>
              </a:solidFill>
            </a:endParaRPr>
          </a:p>
        </p:txBody>
      </p:sp>
      <p:sp>
        <p:nvSpPr>
          <p:cNvPr id="6" name="Title 2">
            <a:extLst>
              <a:ext uri="{FF2B5EF4-FFF2-40B4-BE49-F238E27FC236}">
                <a16:creationId xmlns:a16="http://schemas.microsoft.com/office/drawing/2014/main" id="{E6A99A0D-7419-3B40-AD42-8DB8315648F3}"/>
              </a:ext>
            </a:extLst>
          </p:cNvPr>
          <p:cNvSpPr>
            <a:spLocks noGrp="1"/>
          </p:cNvSpPr>
          <p:nvPr>
            <p:ph type="title"/>
          </p:nvPr>
        </p:nvSpPr>
        <p:spPr>
          <a:xfrm rot="5400000">
            <a:off x="-2472980" y="3007721"/>
            <a:ext cx="5682803" cy="361959"/>
          </a:xfrm>
        </p:spPr>
        <p:txBody>
          <a:bodyPr wrap="square">
            <a:sp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3553023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6834C9-EEFA-4FBD-BC61-0A36E0C3E96D}"/>
              </a:ext>
            </a:extLst>
          </p:cNvPr>
          <p:cNvSpPr>
            <a:spLocks noGrp="1"/>
          </p:cNvSpPr>
          <p:nvPr>
            <p:ph type="title"/>
          </p:nvPr>
        </p:nvSpPr>
        <p:spPr/>
        <p:txBody>
          <a:bodyPr/>
          <a:lstStyle/>
          <a:p>
            <a:r>
              <a:rPr lang="en-US"/>
              <a:t>Click to edit Master title style</a:t>
            </a:r>
          </a:p>
        </p:txBody>
      </p:sp>
      <p:sp>
        <p:nvSpPr>
          <p:cNvPr id="6" name="Subtitle">
            <a:extLst>
              <a:ext uri="{FF2B5EF4-FFF2-40B4-BE49-F238E27FC236}">
                <a16:creationId xmlns:a16="http://schemas.microsoft.com/office/drawing/2014/main" id="{70A64B2B-7631-4F26-8A92-DDCFC848C520}"/>
              </a:ext>
            </a:extLst>
          </p:cNvPr>
          <p:cNvSpPr>
            <a:spLocks noGrp="1"/>
          </p:cNvSpPr>
          <p:nvPr>
            <p:ph type="subTitle" idx="1"/>
          </p:nvPr>
        </p:nvSpPr>
        <p:spPr>
          <a:xfrm>
            <a:off x="494190" y="1088136"/>
            <a:ext cx="11188223" cy="236347"/>
          </a:xfrm>
          <a:prstGeom prst="rect">
            <a:avLst/>
          </a:prstGeom>
        </p:spPr>
        <p:txBody>
          <a:bodyPr>
            <a:spAutoFit/>
          </a:bodyPr>
          <a:lstStyle>
            <a:lvl1pPr marL="0" indent="0" algn="l" defTabSz="914377" rtl="0" eaLnBrk="1" latinLnBrk="0" hangingPunct="1">
              <a:lnSpc>
                <a:spcPct val="96000"/>
              </a:lnSpc>
              <a:spcBef>
                <a:spcPts val="900"/>
              </a:spcBef>
              <a:buClr>
                <a:schemeClr val="accent1"/>
              </a:buClr>
              <a:buFont typeface="Arial" panose="020B0604020202020204" pitchFamily="34" charset="0"/>
              <a:buNone/>
              <a:defRPr lang="en-US" sz="1600" kern="1200" baseline="0" dirty="0">
                <a:solidFill>
                  <a:schemeClr val="tx2"/>
                </a:solidFill>
                <a:latin typeface="+mn-lt"/>
                <a:ea typeface="+mn-ea"/>
                <a:cs typeface="+mn-cs"/>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8" name="Footer Placeholder 2">
            <a:extLst>
              <a:ext uri="{FF2B5EF4-FFF2-40B4-BE49-F238E27FC236}">
                <a16:creationId xmlns:a16="http://schemas.microsoft.com/office/drawing/2014/main" id="{B4AC2C1E-BA0E-DC40-8740-4C7EC419416D}"/>
              </a:ext>
            </a:extLst>
          </p:cNvPr>
          <p:cNvSpPr>
            <a:spLocks noGrp="1"/>
          </p:cNvSpPr>
          <p:nvPr>
            <p:ph type="ftr" sz="quarter" idx="10"/>
          </p:nvPr>
        </p:nvSpPr>
        <p:spPr>
          <a:xfrm>
            <a:off x="495299" y="6532895"/>
            <a:ext cx="10488168" cy="118175"/>
          </a:xfrm>
        </p:spPr>
        <p:txBody>
          <a:bodyPr/>
          <a:lstStyle>
            <a:lvl1pPr marL="0" algn="l" defTabSz="685783"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IBC 2026</a:t>
            </a:r>
          </a:p>
        </p:txBody>
      </p:sp>
    </p:spTree>
    <p:extLst>
      <p:ext uri="{BB962C8B-B14F-4D97-AF65-F5344CB8AC3E}">
        <p14:creationId xmlns:p14="http://schemas.microsoft.com/office/powerpoint/2010/main" val="525875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Segue Blue">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C48B92C6-8BAB-46BE-82E1-29A041E97FB8}"/>
              </a:ext>
            </a:extLst>
          </p:cNvPr>
          <p:cNvSpPr/>
          <p:nvPr userDrawn="1"/>
        </p:nvSpPr>
        <p:spPr bwMode="white">
          <a:xfrm>
            <a:off x="-171451" y="-152400"/>
            <a:ext cx="10904539" cy="6516131"/>
          </a:xfrm>
          <a:prstGeom prst="roundRect">
            <a:avLst>
              <a:gd name="adj" fmla="val 1263"/>
            </a:avLst>
          </a:prstGeom>
          <a:solidFill>
            <a:schemeClr val="accent1"/>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2400" kern="0" noProof="0">
              <a:solidFill>
                <a:prstClr val="white"/>
              </a:solidFill>
            </a:endParaRPr>
          </a:p>
        </p:txBody>
      </p:sp>
      <p:sp>
        <p:nvSpPr>
          <p:cNvPr id="31" name="Title 1">
            <a:extLst>
              <a:ext uri="{FF2B5EF4-FFF2-40B4-BE49-F238E27FC236}">
                <a16:creationId xmlns:a16="http://schemas.microsoft.com/office/drawing/2014/main" id="{93EDA90E-CAE4-B04E-BBDA-181C0E0E04D5}"/>
              </a:ext>
            </a:extLst>
          </p:cNvPr>
          <p:cNvSpPr>
            <a:spLocks noGrp="1"/>
          </p:cNvSpPr>
          <p:nvPr>
            <p:ph type="title"/>
          </p:nvPr>
        </p:nvSpPr>
        <p:spPr>
          <a:xfrm>
            <a:off x="495299" y="3593168"/>
            <a:ext cx="8829675" cy="722955"/>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32" name="Subtitle">
            <a:extLst>
              <a:ext uri="{FF2B5EF4-FFF2-40B4-BE49-F238E27FC236}">
                <a16:creationId xmlns:a16="http://schemas.microsoft.com/office/drawing/2014/main" id="{12BC0725-E8C3-0C43-AD45-92349F42DC34}"/>
              </a:ext>
            </a:extLst>
          </p:cNvPr>
          <p:cNvSpPr>
            <a:spLocks noGrp="1"/>
          </p:cNvSpPr>
          <p:nvPr>
            <p:ph type="subTitle" idx="1"/>
          </p:nvPr>
        </p:nvSpPr>
        <p:spPr bwMode="black">
          <a:xfrm>
            <a:off x="494190" y="4525631"/>
            <a:ext cx="8831404" cy="914400"/>
          </a:xfrm>
          <a:prstGeom prst="rect">
            <a:avLst/>
          </a:prstGeom>
        </p:spPr>
        <p:txBody>
          <a:bodyPr/>
          <a:lstStyle>
            <a:lvl1pPr marL="0" indent="0" algn="l">
              <a:lnSpc>
                <a:spcPct val="96000"/>
              </a:lnSpc>
              <a:spcBef>
                <a:spcPts val="1200"/>
              </a:spcBef>
              <a:buNone/>
              <a:defRPr sz="20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13208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Title_Dark Blue">
    <p:bg>
      <p:bgPr>
        <a:solidFill>
          <a:schemeClr val="accent2"/>
        </a:solidFill>
        <a:effectLst/>
      </p:bgPr>
    </p:bg>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F85A682B-163D-4AA4-9385-052F4D99BE2E}"/>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6" name="Title 2">
            <a:extLst>
              <a:ext uri="{FF2B5EF4-FFF2-40B4-BE49-F238E27FC236}">
                <a16:creationId xmlns:a16="http://schemas.microsoft.com/office/drawing/2014/main" id="{62C0E76A-32B9-4D4D-B734-7A849718BDEC}"/>
              </a:ext>
            </a:extLst>
          </p:cNvPr>
          <p:cNvSpPr>
            <a:spLocks noGrp="1"/>
          </p:cNvSpPr>
          <p:nvPr>
            <p:ph type="title" hasCustomPrompt="1"/>
          </p:nvPr>
        </p:nvSpPr>
        <p:spPr bwMode="gray">
          <a:xfrm>
            <a:off x="515938" y="1586753"/>
            <a:ext cx="5185615" cy="2202610"/>
          </a:xfrm>
        </p:spPr>
        <p:txBody>
          <a:bodyPr wrap="square" anchor="b">
            <a:noAutofit/>
          </a:bodyPr>
          <a:lstStyle>
            <a:lvl1pPr marL="0" algn="l" defTabSz="914400" rtl="0" eaLnBrk="1" latinLnBrk="0" hangingPunct="1">
              <a:lnSpc>
                <a:spcPct val="80000"/>
              </a:lnSpc>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12" name="Text Placeholder 22">
            <a:extLst>
              <a:ext uri="{FF2B5EF4-FFF2-40B4-BE49-F238E27FC236}">
                <a16:creationId xmlns:a16="http://schemas.microsoft.com/office/drawing/2014/main" id="{44604CD0-227D-BEAE-79E8-1BAFEC1EA9E4}"/>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p:txBody>
      </p:sp>
      <p:pic>
        <p:nvPicPr>
          <p:cNvPr id="8" name="Picture 2">
            <a:extLst>
              <a:ext uri="{FF2B5EF4-FFF2-40B4-BE49-F238E27FC236}">
                <a16:creationId xmlns:a16="http://schemas.microsoft.com/office/drawing/2014/main" id="{6601EB22-A8D1-0743-7BB0-822BDDB5C9C7}"/>
              </a:ext>
            </a:extLst>
          </p:cNvPr>
          <p:cNvPicPr>
            <a:picLocks noChangeAspect="1" noChangeArrowheads="1"/>
          </p:cNvPicPr>
          <p:nvPr userDrawn="1"/>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10296108" y="4802188"/>
            <a:ext cx="938292" cy="1029289"/>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7">
            <a:extLst>
              <a:ext uri="{FF2B5EF4-FFF2-40B4-BE49-F238E27FC236}">
                <a16:creationId xmlns:a16="http://schemas.microsoft.com/office/drawing/2014/main" id="{A0B80601-89FF-5E35-853D-D75C06D14573}"/>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5" name="TextBox 4">
            <a:extLst>
              <a:ext uri="{FF2B5EF4-FFF2-40B4-BE49-F238E27FC236}">
                <a16:creationId xmlns:a16="http://schemas.microsoft.com/office/drawing/2014/main" id="{14D08477-758A-76A7-39C3-518BAEFAD224}"/>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9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90000"/>
                </a:schemeClr>
              </a:solidFill>
              <a:latin typeface="+mn-lt"/>
              <a:ea typeface="+mn-ea"/>
              <a:cs typeface="+mn-cs"/>
            </a:endParaRPr>
          </a:p>
        </p:txBody>
      </p:sp>
      <p:pic>
        <p:nvPicPr>
          <p:cNvPr id="6" name="Graphic 5">
            <a:extLst>
              <a:ext uri="{FF2B5EF4-FFF2-40B4-BE49-F238E27FC236}">
                <a16:creationId xmlns:a16="http://schemas.microsoft.com/office/drawing/2014/main" id="{D8063254-F261-DFD9-4AB5-B77C4B3645CF}"/>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 t="32310" r="22445" b="38"/>
          <a:stretch/>
        </p:blipFill>
        <p:spPr>
          <a:xfrm rot="9900000" flipH="1">
            <a:off x="4889643" y="240133"/>
            <a:ext cx="8392749" cy="7320983"/>
          </a:xfrm>
          <a:custGeom>
            <a:avLst/>
            <a:gdLst>
              <a:gd name="connsiteX0" fmla="*/ 8392749 w 8392749"/>
              <a:gd name="connsiteY0" fmla="*/ 7320983 h 7320983"/>
              <a:gd name="connsiteX1" fmla="*/ 6431098 w 8392749"/>
              <a:gd name="connsiteY1" fmla="*/ 0 h 7320983"/>
              <a:gd name="connsiteX2" fmla="*/ 0 w 8392749"/>
              <a:gd name="connsiteY2" fmla="*/ 1723207 h 7320983"/>
              <a:gd name="connsiteX3" fmla="*/ 0 w 8392749"/>
              <a:gd name="connsiteY3" fmla="*/ 7320983 h 7320983"/>
            </a:gdLst>
            <a:ahLst/>
            <a:cxnLst>
              <a:cxn ang="0">
                <a:pos x="connsiteX0" y="connsiteY0"/>
              </a:cxn>
              <a:cxn ang="0">
                <a:pos x="connsiteX1" y="connsiteY1"/>
              </a:cxn>
              <a:cxn ang="0">
                <a:pos x="connsiteX2" y="connsiteY2"/>
              </a:cxn>
              <a:cxn ang="0">
                <a:pos x="connsiteX3" y="connsiteY3"/>
              </a:cxn>
            </a:cxnLst>
            <a:rect l="l" t="t" r="r" b="b"/>
            <a:pathLst>
              <a:path w="8392749" h="7320983">
                <a:moveTo>
                  <a:pt x="8392749" y="7320983"/>
                </a:moveTo>
                <a:lnTo>
                  <a:pt x="6431098" y="0"/>
                </a:lnTo>
                <a:lnTo>
                  <a:pt x="0" y="1723207"/>
                </a:lnTo>
                <a:lnTo>
                  <a:pt x="0" y="7320983"/>
                </a:lnTo>
                <a:close/>
              </a:path>
            </a:pathLst>
          </a:custGeom>
        </p:spPr>
      </p:pic>
      <p:sp>
        <p:nvSpPr>
          <p:cNvPr id="7" name="Text Placeholder 22">
            <a:extLst>
              <a:ext uri="{FF2B5EF4-FFF2-40B4-BE49-F238E27FC236}">
                <a16:creationId xmlns:a16="http://schemas.microsoft.com/office/drawing/2014/main" id="{EA2F875C-812A-1F4A-9FFE-FB9951540F7D}"/>
              </a:ext>
            </a:extLst>
          </p:cNvPr>
          <p:cNvSpPr>
            <a:spLocks noGrp="1"/>
          </p:cNvSpPr>
          <p:nvPr>
            <p:ph type="body" sz="quarter" idx="14" hasCustomPrompt="1"/>
          </p:nvPr>
        </p:nvSpPr>
        <p:spPr>
          <a:xfrm>
            <a:off x="515939" y="5763332"/>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1382765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36">
          <p15:clr>
            <a:srgbClr val="FBAE40"/>
          </p15:clr>
        </p15:guide>
        <p15:guide id="3" orient="horz" pos="2387">
          <p15:clr>
            <a:srgbClr val="FBAE40"/>
          </p15:clr>
        </p15:guide>
        <p15:guide id="4" orient="horz" pos="2568">
          <p15:clr>
            <a:srgbClr val="FBAE40"/>
          </p15:clr>
        </p15:guide>
        <p15:guide id="5" orient="horz" pos="3022">
          <p15:clr>
            <a:srgbClr val="FBAE40"/>
          </p15:clr>
        </p15:guide>
        <p15:guide id="6" pos="3591">
          <p15:clr>
            <a:srgbClr val="FBAE40"/>
          </p15:clr>
        </p15:guide>
        <p15:guide id="7" orient="horz" pos="3793">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Title_Qualcomm Blue">
    <p:bg>
      <p:bgPr>
        <a:solidFill>
          <a:schemeClr val="accent1"/>
        </a:solidFill>
        <a:effectLst/>
      </p:bgPr>
    </p:bg>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A4F0D70E-53E2-162C-22F7-51348A82B292}"/>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2" name="Title 2">
            <a:extLst>
              <a:ext uri="{FF2B5EF4-FFF2-40B4-BE49-F238E27FC236}">
                <a16:creationId xmlns:a16="http://schemas.microsoft.com/office/drawing/2014/main" id="{A71DD4A2-F6F8-2FEF-E6ED-67E872488C9B}"/>
              </a:ext>
            </a:extLst>
          </p:cNvPr>
          <p:cNvSpPr>
            <a:spLocks noGrp="1"/>
          </p:cNvSpPr>
          <p:nvPr>
            <p:ph type="title" hasCustomPrompt="1"/>
          </p:nvPr>
        </p:nvSpPr>
        <p:spPr bwMode="gray">
          <a:xfrm>
            <a:off x="515938" y="1586753"/>
            <a:ext cx="5185615" cy="2202610"/>
          </a:xfrm>
        </p:spPr>
        <p:txBody>
          <a:bodyPr wrap="square" anchor="b">
            <a:noAutofit/>
          </a:bodyPr>
          <a:lstStyle>
            <a:lvl1pPr marL="0" algn="l" defTabSz="914400" rtl="0" eaLnBrk="1" latinLnBrk="0" hangingPunct="1">
              <a:lnSpc>
                <a:spcPct val="80000"/>
              </a:lnSpc>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7" name="Text Placeholder 7">
            <a:extLst>
              <a:ext uri="{FF2B5EF4-FFF2-40B4-BE49-F238E27FC236}">
                <a16:creationId xmlns:a16="http://schemas.microsoft.com/office/drawing/2014/main" id="{CDFA959F-8485-8388-01E9-586AFF83F76F}"/>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457200" indent="-457200" algn="l" defTabSz="914400" rtl="0" eaLnBrk="1" latinLnBrk="0" hangingPunct="1">
              <a:lnSpc>
                <a:spcPct val="96000"/>
              </a:lnSpc>
              <a:spcBef>
                <a:spcPts val="0"/>
              </a:spcBef>
              <a:spcAft>
                <a:spcPts val="600"/>
              </a:spcAft>
              <a:buFontTx/>
              <a:buNone/>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marL="0" lvl="0" indent="0" algn="l" defTabSz="914400" rtl="0" eaLnBrk="1" latinLnBrk="0" hangingPunct="1">
              <a:lnSpc>
                <a:spcPct val="96000"/>
              </a:lnSpc>
              <a:spcBef>
                <a:spcPts val="0"/>
              </a:spcBef>
              <a:spcAft>
                <a:spcPts val="600"/>
              </a:spcAft>
              <a:buClrTx/>
              <a:buFont typeface="Microsoft Sans Serif" panose="020B0604020202020204" pitchFamily="34" charset="0"/>
              <a:buChar char="​"/>
            </a:pPr>
            <a:r>
              <a:rPr lang="en-US"/>
              <a:t>Speaker name</a:t>
            </a:r>
          </a:p>
        </p:txBody>
      </p:sp>
      <p:pic>
        <p:nvPicPr>
          <p:cNvPr id="16" name="Picture 2">
            <a:extLst>
              <a:ext uri="{FF2B5EF4-FFF2-40B4-BE49-F238E27FC236}">
                <a16:creationId xmlns:a16="http://schemas.microsoft.com/office/drawing/2014/main" id="{AE4EB415-5005-5B4F-C288-00A807B8346C}"/>
              </a:ext>
            </a:extLst>
          </p:cNvPr>
          <p:cNvPicPr>
            <a:picLocks noChangeAspect="1" noChangeArrowheads="1"/>
          </p:cNvPicPr>
          <p:nvPr userDrawn="1"/>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10296108" y="4802188"/>
            <a:ext cx="938292" cy="1029289"/>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a:extLst>
              <a:ext uri="{FF2B5EF4-FFF2-40B4-BE49-F238E27FC236}">
                <a16:creationId xmlns:a16="http://schemas.microsoft.com/office/drawing/2014/main" id="{741D3CFE-57F5-AE08-0359-943F438E5D36}"/>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 t="32310" r="22445" b="38"/>
          <a:stretch/>
        </p:blipFill>
        <p:spPr>
          <a:xfrm rot="9900000" flipH="1">
            <a:off x="4889643" y="240133"/>
            <a:ext cx="8392749" cy="7320983"/>
          </a:xfrm>
          <a:custGeom>
            <a:avLst/>
            <a:gdLst>
              <a:gd name="connsiteX0" fmla="*/ 8392749 w 8392749"/>
              <a:gd name="connsiteY0" fmla="*/ 7320983 h 7320983"/>
              <a:gd name="connsiteX1" fmla="*/ 6431098 w 8392749"/>
              <a:gd name="connsiteY1" fmla="*/ 0 h 7320983"/>
              <a:gd name="connsiteX2" fmla="*/ 0 w 8392749"/>
              <a:gd name="connsiteY2" fmla="*/ 1723207 h 7320983"/>
              <a:gd name="connsiteX3" fmla="*/ 0 w 8392749"/>
              <a:gd name="connsiteY3" fmla="*/ 7320983 h 7320983"/>
            </a:gdLst>
            <a:ahLst/>
            <a:cxnLst>
              <a:cxn ang="0">
                <a:pos x="connsiteX0" y="connsiteY0"/>
              </a:cxn>
              <a:cxn ang="0">
                <a:pos x="connsiteX1" y="connsiteY1"/>
              </a:cxn>
              <a:cxn ang="0">
                <a:pos x="connsiteX2" y="connsiteY2"/>
              </a:cxn>
              <a:cxn ang="0">
                <a:pos x="connsiteX3" y="connsiteY3"/>
              </a:cxn>
            </a:cxnLst>
            <a:rect l="l" t="t" r="r" b="b"/>
            <a:pathLst>
              <a:path w="8392749" h="7320983">
                <a:moveTo>
                  <a:pt x="8392749" y="7320983"/>
                </a:moveTo>
                <a:lnTo>
                  <a:pt x="6431098" y="0"/>
                </a:lnTo>
                <a:lnTo>
                  <a:pt x="0" y="1723207"/>
                </a:lnTo>
                <a:lnTo>
                  <a:pt x="0" y="7320983"/>
                </a:lnTo>
                <a:close/>
              </a:path>
            </a:pathLst>
          </a:custGeom>
        </p:spPr>
      </p:pic>
      <p:sp>
        <p:nvSpPr>
          <p:cNvPr id="8" name="Text Placeholder 22">
            <a:extLst>
              <a:ext uri="{FF2B5EF4-FFF2-40B4-BE49-F238E27FC236}">
                <a16:creationId xmlns:a16="http://schemas.microsoft.com/office/drawing/2014/main" id="{25414CB8-C47B-D54A-5A19-D047C814EB2F}"/>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9" name="TextBox 8">
            <a:extLst>
              <a:ext uri="{FF2B5EF4-FFF2-40B4-BE49-F238E27FC236}">
                <a16:creationId xmlns:a16="http://schemas.microsoft.com/office/drawing/2014/main" id="{B7FAD67F-93ED-314D-D1AA-1DB2C697FECD}"/>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dirty="0">
                <a:solidFill>
                  <a:schemeClr val="accent6">
                    <a:lumMod val="9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dirty="0">
              <a:solidFill>
                <a:schemeClr val="accent6">
                  <a:lumMod val="90000"/>
                </a:schemeClr>
              </a:solidFill>
              <a:latin typeface="+mn-lt"/>
              <a:ea typeface="+mn-ea"/>
              <a:cs typeface="+mn-cs"/>
            </a:endParaRPr>
          </a:p>
        </p:txBody>
      </p:sp>
      <p:sp>
        <p:nvSpPr>
          <p:cNvPr id="10" name="Text Placeholder 22">
            <a:extLst>
              <a:ext uri="{FF2B5EF4-FFF2-40B4-BE49-F238E27FC236}">
                <a16:creationId xmlns:a16="http://schemas.microsoft.com/office/drawing/2014/main" id="{BB70763C-7C2B-E0D1-9972-18237DCCEDB1}"/>
              </a:ext>
            </a:extLst>
          </p:cNvPr>
          <p:cNvSpPr>
            <a:spLocks noGrp="1"/>
          </p:cNvSpPr>
          <p:nvPr>
            <p:ph type="body" sz="quarter" idx="14" hasCustomPrompt="1"/>
          </p:nvPr>
        </p:nvSpPr>
        <p:spPr>
          <a:xfrm>
            <a:off x="515939" y="5763332"/>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4058643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36">
          <p15:clr>
            <a:srgbClr val="FBAE40"/>
          </p15:clr>
        </p15:guide>
        <p15:guide id="3" orient="horz" pos="2387">
          <p15:clr>
            <a:srgbClr val="FBAE40"/>
          </p15:clr>
        </p15:guide>
        <p15:guide id="4" orient="horz" pos="2568">
          <p15:clr>
            <a:srgbClr val="FBAE40"/>
          </p15:clr>
        </p15:guide>
        <p15:guide id="5" orient="horz" pos="3022">
          <p15:clr>
            <a:srgbClr val="FBAE40"/>
          </p15:clr>
        </p15:guide>
        <p15:guide id="6" pos="3591">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Title_Light Grey">
    <p:bg>
      <p:bgPr>
        <a:solidFill>
          <a:srgbClr val="EFF1F5"/>
        </a:solidFill>
        <a:effectLst/>
      </p:bgPr>
    </p:bg>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0C535C80-8733-FA80-BF54-35742A8FF0D6}"/>
              </a:ext>
            </a:extLst>
          </p:cNvPr>
          <p:cNvPicPr>
            <a:picLocks noChangeAspect="1" noChangeArrowheads="1"/>
          </p:cNvPicPr>
          <p:nvPr userDrawn="1"/>
        </p:nvPicPr>
        <p:blipFill rotWithShape="1">
          <a:blip>
            <a:extLst>
              <a:ext uri="{96DAC541-7B7A-43D3-8B79-37D633B846F1}">
                <asvg:svgBlip xmlns:asvg="http://schemas.microsoft.com/office/drawing/2016/SVG/main" r:embed="rId2"/>
              </a:ext>
            </a:extLst>
          </a:blip>
          <a:srcRect t="-1567" b="-1567"/>
          <a:stretch/>
        </p:blipFill>
        <p:spPr bwMode="auto">
          <a:xfrm>
            <a:off x="10295650" y="4786296"/>
            <a:ext cx="894630" cy="1062179"/>
          </a:xfrm>
          <a:prstGeom prst="rect">
            <a:avLst/>
          </a:prstGeom>
          <a:noFill/>
        </p:spPr>
      </p:pic>
      <p:sp>
        <p:nvSpPr>
          <p:cNvPr id="4" name="Freeform 5">
            <a:extLst>
              <a:ext uri="{FF2B5EF4-FFF2-40B4-BE49-F238E27FC236}">
                <a16:creationId xmlns:a16="http://schemas.microsoft.com/office/drawing/2014/main" id="{A4F0D70E-53E2-162C-22F7-51348A82B292}"/>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2" name="Title 2">
            <a:extLst>
              <a:ext uri="{FF2B5EF4-FFF2-40B4-BE49-F238E27FC236}">
                <a16:creationId xmlns:a16="http://schemas.microsoft.com/office/drawing/2014/main" id="{A71DD4A2-F6F8-2FEF-E6ED-67E872488C9B}"/>
              </a:ext>
            </a:extLst>
          </p:cNvPr>
          <p:cNvSpPr>
            <a:spLocks noGrp="1"/>
          </p:cNvSpPr>
          <p:nvPr>
            <p:ph type="title" hasCustomPrompt="1"/>
          </p:nvPr>
        </p:nvSpPr>
        <p:spPr bwMode="gray">
          <a:xfrm>
            <a:off x="515938" y="1586753"/>
            <a:ext cx="5185615" cy="2202610"/>
          </a:xfrm>
        </p:spPr>
        <p:txBody>
          <a:bodyPr wrap="square" anchor="b">
            <a:noAutofit/>
          </a:bodyPr>
          <a:lstStyle>
            <a:lvl1pPr marL="0" algn="l" defTabSz="914400" rtl="0" eaLnBrk="1" latinLnBrk="0" hangingPunct="1">
              <a:lnSpc>
                <a:spcPct val="80000"/>
              </a:lnSpc>
              <a:defRPr lang="en-US" sz="4800" kern="1200" spc="0" dirty="0">
                <a:solidFill>
                  <a:schemeClr val="accent1"/>
                </a:solidFill>
                <a:latin typeface="Aptos" panose="020B0004020202020204" pitchFamily="34" charset="0"/>
                <a:ea typeface="Alfabet" pitchFamily="2" charset="0"/>
                <a:cs typeface="Microsoft Sans Serif" panose="020B0604020202020204" pitchFamily="34" charset="0"/>
              </a:defRPr>
            </a:lvl1pPr>
          </a:lstStyle>
          <a:p>
            <a:r>
              <a:rPr lang="en-US"/>
              <a:t>Presentation </a:t>
            </a:r>
            <a:br>
              <a:rPr lang="en-US"/>
            </a:br>
            <a:r>
              <a:rPr lang="en-US"/>
              <a:t>title goes here</a:t>
            </a:r>
            <a:br>
              <a:rPr lang="en-US"/>
            </a:br>
            <a:r>
              <a:rPr lang="en-US"/>
              <a:t>four lines</a:t>
            </a:r>
            <a:br>
              <a:rPr lang="en-US"/>
            </a:br>
            <a:r>
              <a:rPr lang="en-US"/>
              <a:t>maximum</a:t>
            </a:r>
          </a:p>
        </p:txBody>
      </p:sp>
      <p:sp>
        <p:nvSpPr>
          <p:cNvPr id="7" name="Text Placeholder 7">
            <a:extLst>
              <a:ext uri="{FF2B5EF4-FFF2-40B4-BE49-F238E27FC236}">
                <a16:creationId xmlns:a16="http://schemas.microsoft.com/office/drawing/2014/main" id="{CDFA959F-8485-8388-01E9-586AFF83F76F}"/>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457200" indent="-457200" algn="l" defTabSz="914400" rtl="0" eaLnBrk="1" latinLnBrk="0" hangingPunct="1">
              <a:lnSpc>
                <a:spcPct val="96000"/>
              </a:lnSpc>
              <a:spcBef>
                <a:spcPts val="0"/>
              </a:spcBef>
              <a:spcAft>
                <a:spcPts val="600"/>
              </a:spcAft>
              <a:buFontTx/>
              <a:buNone/>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marL="0" lvl="0" indent="0" algn="l" defTabSz="914400" rtl="0" eaLnBrk="1" latinLnBrk="0" hangingPunct="1">
              <a:lnSpc>
                <a:spcPct val="96000"/>
              </a:lnSpc>
              <a:spcBef>
                <a:spcPts val="0"/>
              </a:spcBef>
              <a:spcAft>
                <a:spcPts val="600"/>
              </a:spcAft>
              <a:buClrTx/>
              <a:buFont typeface="Microsoft Sans Serif" panose="020B0604020202020204" pitchFamily="34" charset="0"/>
              <a:buChar char="​"/>
            </a:pPr>
            <a:r>
              <a:rPr lang="en-US"/>
              <a:t>Speaker name</a:t>
            </a:r>
          </a:p>
        </p:txBody>
      </p:sp>
      <p:pic>
        <p:nvPicPr>
          <p:cNvPr id="5" name="Graphic 4">
            <a:extLst>
              <a:ext uri="{FF2B5EF4-FFF2-40B4-BE49-F238E27FC236}">
                <a16:creationId xmlns:a16="http://schemas.microsoft.com/office/drawing/2014/main" id="{89029DA5-D332-D33B-48CF-786959774D28}"/>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1" t="32310" r="22445" b="38"/>
          <a:stretch/>
        </p:blipFill>
        <p:spPr>
          <a:xfrm rot="9900000" flipH="1">
            <a:off x="4889643" y="240133"/>
            <a:ext cx="8392749" cy="7320983"/>
          </a:xfrm>
          <a:custGeom>
            <a:avLst/>
            <a:gdLst>
              <a:gd name="connsiteX0" fmla="*/ 8392749 w 8392749"/>
              <a:gd name="connsiteY0" fmla="*/ 7320983 h 7320983"/>
              <a:gd name="connsiteX1" fmla="*/ 6431098 w 8392749"/>
              <a:gd name="connsiteY1" fmla="*/ 0 h 7320983"/>
              <a:gd name="connsiteX2" fmla="*/ 0 w 8392749"/>
              <a:gd name="connsiteY2" fmla="*/ 1723207 h 7320983"/>
              <a:gd name="connsiteX3" fmla="*/ 0 w 8392749"/>
              <a:gd name="connsiteY3" fmla="*/ 7320983 h 7320983"/>
            </a:gdLst>
            <a:ahLst/>
            <a:cxnLst>
              <a:cxn ang="0">
                <a:pos x="connsiteX0" y="connsiteY0"/>
              </a:cxn>
              <a:cxn ang="0">
                <a:pos x="connsiteX1" y="connsiteY1"/>
              </a:cxn>
              <a:cxn ang="0">
                <a:pos x="connsiteX2" y="connsiteY2"/>
              </a:cxn>
              <a:cxn ang="0">
                <a:pos x="connsiteX3" y="connsiteY3"/>
              </a:cxn>
            </a:cxnLst>
            <a:rect l="l" t="t" r="r" b="b"/>
            <a:pathLst>
              <a:path w="8392749" h="7320983">
                <a:moveTo>
                  <a:pt x="8392749" y="7320983"/>
                </a:moveTo>
                <a:lnTo>
                  <a:pt x="6431098" y="0"/>
                </a:lnTo>
                <a:lnTo>
                  <a:pt x="0" y="1723207"/>
                </a:lnTo>
                <a:lnTo>
                  <a:pt x="0" y="7320983"/>
                </a:lnTo>
                <a:close/>
              </a:path>
            </a:pathLst>
          </a:custGeom>
        </p:spPr>
      </p:pic>
      <p:sp>
        <p:nvSpPr>
          <p:cNvPr id="6" name="Text Placeholder 22">
            <a:extLst>
              <a:ext uri="{FF2B5EF4-FFF2-40B4-BE49-F238E27FC236}">
                <a16:creationId xmlns:a16="http://schemas.microsoft.com/office/drawing/2014/main" id="{5591563C-8D42-F10A-A6F2-8BFC85D9973D}"/>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9" name="TextBox 8">
            <a:extLst>
              <a:ext uri="{FF2B5EF4-FFF2-40B4-BE49-F238E27FC236}">
                <a16:creationId xmlns:a16="http://schemas.microsoft.com/office/drawing/2014/main" id="{1F810BBF-1E4D-345B-1E9A-6518F97CFA5F}"/>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5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50000"/>
                </a:schemeClr>
              </a:solidFill>
              <a:latin typeface="+mn-lt"/>
              <a:ea typeface="+mn-ea"/>
              <a:cs typeface="+mn-cs"/>
            </a:endParaRPr>
          </a:p>
        </p:txBody>
      </p:sp>
      <p:sp>
        <p:nvSpPr>
          <p:cNvPr id="10" name="Text Placeholder 22">
            <a:extLst>
              <a:ext uri="{FF2B5EF4-FFF2-40B4-BE49-F238E27FC236}">
                <a16:creationId xmlns:a16="http://schemas.microsoft.com/office/drawing/2014/main" id="{72F95F94-AED3-E1F5-F8D8-3D1C31656238}"/>
              </a:ext>
            </a:extLst>
          </p:cNvPr>
          <p:cNvSpPr>
            <a:spLocks noGrp="1"/>
          </p:cNvSpPr>
          <p:nvPr>
            <p:ph type="body" sz="quarter" idx="14" hasCustomPrompt="1"/>
          </p:nvPr>
        </p:nvSpPr>
        <p:spPr>
          <a:xfrm>
            <a:off x="515939" y="5763332"/>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7781426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36">
          <p15:clr>
            <a:srgbClr val="FBAE40"/>
          </p15:clr>
        </p15:guide>
        <p15:guide id="3" orient="horz" pos="2387">
          <p15:clr>
            <a:srgbClr val="FBAE40"/>
          </p15:clr>
        </p15:guide>
        <p15:guide id="4" orient="horz" pos="2568">
          <p15:clr>
            <a:srgbClr val="FBAE40"/>
          </p15:clr>
        </p15:guide>
        <p15:guide id="5" orient="horz" pos="3022">
          <p15:clr>
            <a:srgbClr val="FBAE40"/>
          </p15:clr>
        </p15:guide>
        <p15:guide id="6" pos="359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2 Gun Metal">
    <p:bg>
      <p:bgPr>
        <a:solidFill>
          <a:srgbClr val="FFFFFF"/>
        </a:solidFill>
        <a:effectLst/>
      </p:bgPr>
    </p:bg>
    <p:spTree>
      <p:nvGrpSpPr>
        <p:cNvPr id="1" name=""/>
        <p:cNvGrpSpPr/>
        <p:nvPr/>
      </p:nvGrpSpPr>
      <p:grpSpPr>
        <a:xfrm>
          <a:off x="0" y="0"/>
          <a:ext cx="0" cy="0"/>
          <a:chOff x="0" y="0"/>
          <a:chExt cx="0" cy="0"/>
        </a:xfrm>
      </p:grpSpPr>
      <p:sp>
        <p:nvSpPr>
          <p:cNvPr id="10" name="Rectangle: Single Corner Rounded 55">
            <a:extLst>
              <a:ext uri="{FF2B5EF4-FFF2-40B4-BE49-F238E27FC236}">
                <a16:creationId xmlns:a16="http://schemas.microsoft.com/office/drawing/2014/main" id="{F8479696-5776-4351-9904-F9783F17DE92}"/>
              </a:ext>
            </a:extLst>
          </p:cNvPr>
          <p:cNvSpPr/>
          <p:nvPr userDrawn="1"/>
        </p:nvSpPr>
        <p:spPr bwMode="gray">
          <a:xfrm>
            <a:off x="-114299" y="-127002"/>
            <a:ext cx="973370" cy="6482082"/>
          </a:xfrm>
          <a:prstGeom prst="roundRect">
            <a:avLst>
              <a:gd name="adj" fmla="val 8455"/>
            </a:avLst>
          </a:prstGeom>
          <a:solidFill>
            <a:schemeClr val="accent5"/>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5" name="Content Placeholder 18">
            <a:extLst>
              <a:ext uri="{FF2B5EF4-FFF2-40B4-BE49-F238E27FC236}">
                <a16:creationId xmlns:a16="http://schemas.microsoft.com/office/drawing/2014/main" id="{C6FF2B29-32B4-CA46-824A-9E235BAE4F9C}"/>
              </a:ext>
            </a:extLst>
          </p:cNvPr>
          <p:cNvSpPr>
            <a:spLocks noGrp="1"/>
          </p:cNvSpPr>
          <p:nvPr>
            <p:ph sz="quarter" idx="10"/>
          </p:nvPr>
        </p:nvSpPr>
        <p:spPr>
          <a:xfrm>
            <a:off x="1833336" y="1015156"/>
            <a:ext cx="9148989" cy="5339923"/>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3D7C252D-39AD-7C4C-84C6-B1FD9DC44345}"/>
              </a:ext>
            </a:extLst>
          </p:cNvPr>
          <p:cNvSpPr>
            <a:spLocks noGrp="1"/>
          </p:cNvSpPr>
          <p:nvPr>
            <p:ph type="title"/>
          </p:nvPr>
        </p:nvSpPr>
        <p:spPr>
          <a:xfrm rot="5400000">
            <a:off x="-2472981" y="3007719"/>
            <a:ext cx="5682803" cy="361959"/>
          </a:xfrm>
        </p:spPr>
        <p:txBody>
          <a:bodyPr wrap="square">
            <a:sp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422887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Full Photo">
    <p:spTree>
      <p:nvGrpSpPr>
        <p:cNvPr id="1" name=""/>
        <p:cNvGrpSpPr/>
        <p:nvPr/>
      </p:nvGrpSpPr>
      <p:grpSpPr>
        <a:xfrm>
          <a:off x="0" y="0"/>
          <a:ext cx="0" cy="0"/>
          <a:chOff x="0" y="0"/>
          <a:chExt cx="0" cy="0"/>
        </a:xfrm>
      </p:grpSpPr>
      <p:sp>
        <p:nvSpPr>
          <p:cNvPr id="44" name="Picture Placeholder 43">
            <a:extLst>
              <a:ext uri="{FF2B5EF4-FFF2-40B4-BE49-F238E27FC236}">
                <a16:creationId xmlns:a16="http://schemas.microsoft.com/office/drawing/2014/main" id="{008FB009-1CAA-4C0D-DFFE-34480291E6D4}"/>
              </a:ext>
            </a:extLst>
          </p:cNvPr>
          <p:cNvSpPr>
            <a:spLocks noGrp="1"/>
          </p:cNvSpPr>
          <p:nvPr>
            <p:ph type="pic" sz="quarter" idx="12" hasCustomPrompt="1"/>
          </p:nvPr>
        </p:nvSpPr>
        <p:spPr>
          <a:xfrm>
            <a:off x="0" y="0"/>
            <a:ext cx="12192000" cy="6858000"/>
          </a:xfrm>
          <a:custGeom>
            <a:avLst/>
            <a:gdLst>
              <a:gd name="connsiteX0" fmla="*/ 1625898 w 12192000"/>
              <a:gd name="connsiteY0" fmla="*/ 586917 h 6858000"/>
              <a:gd name="connsiteX1" fmla="*/ 1684416 w 12192000"/>
              <a:gd name="connsiteY1" fmla="*/ 647861 h 6858000"/>
              <a:gd name="connsiteX2" fmla="*/ 1625898 w 12192000"/>
              <a:gd name="connsiteY2" fmla="*/ 708580 h 6858000"/>
              <a:gd name="connsiteX3" fmla="*/ 1567381 w 12192000"/>
              <a:gd name="connsiteY3" fmla="*/ 647861 h 6858000"/>
              <a:gd name="connsiteX4" fmla="*/ 1625898 w 12192000"/>
              <a:gd name="connsiteY4" fmla="*/ 586917 h 6858000"/>
              <a:gd name="connsiteX5" fmla="*/ 1144317 w 12192000"/>
              <a:gd name="connsiteY5" fmla="*/ 586917 h 6858000"/>
              <a:gd name="connsiteX6" fmla="*/ 1202834 w 12192000"/>
              <a:gd name="connsiteY6" fmla="*/ 647861 h 6858000"/>
              <a:gd name="connsiteX7" fmla="*/ 1144317 w 12192000"/>
              <a:gd name="connsiteY7" fmla="*/ 709029 h 6858000"/>
              <a:gd name="connsiteX8" fmla="*/ 1085799 w 12192000"/>
              <a:gd name="connsiteY8" fmla="*/ 647861 h 6858000"/>
              <a:gd name="connsiteX9" fmla="*/ 1144317 w 12192000"/>
              <a:gd name="connsiteY9" fmla="*/ 586917 h 6858000"/>
              <a:gd name="connsiteX10" fmla="*/ 1801451 w 12192000"/>
              <a:gd name="connsiteY10" fmla="*/ 554101 h 6858000"/>
              <a:gd name="connsiteX11" fmla="*/ 1790979 w 12192000"/>
              <a:gd name="connsiteY11" fmla="*/ 561469 h 6858000"/>
              <a:gd name="connsiteX12" fmla="*/ 1724489 w 12192000"/>
              <a:gd name="connsiteY12" fmla="*/ 732021 h 6858000"/>
              <a:gd name="connsiteX13" fmla="*/ 1730867 w 12192000"/>
              <a:gd name="connsiteY13" fmla="*/ 741396 h 6858000"/>
              <a:gd name="connsiteX14" fmla="*/ 1756367 w 12192000"/>
              <a:gd name="connsiteY14" fmla="*/ 741396 h 6858000"/>
              <a:gd name="connsiteX15" fmla="*/ 1766843 w 12192000"/>
              <a:gd name="connsiteY15" fmla="*/ 734477 h 6858000"/>
              <a:gd name="connsiteX16" fmla="*/ 1815798 w 12192000"/>
              <a:gd name="connsiteY16" fmla="*/ 605670 h 6858000"/>
              <a:gd name="connsiteX17" fmla="*/ 1864753 w 12192000"/>
              <a:gd name="connsiteY17" fmla="*/ 734477 h 6858000"/>
              <a:gd name="connsiteX18" fmla="*/ 1874996 w 12192000"/>
              <a:gd name="connsiteY18" fmla="*/ 741396 h 6858000"/>
              <a:gd name="connsiteX19" fmla="*/ 1898451 w 12192000"/>
              <a:gd name="connsiteY19" fmla="*/ 741396 h 6858000"/>
              <a:gd name="connsiteX20" fmla="*/ 1908924 w 12192000"/>
              <a:gd name="connsiteY20" fmla="*/ 734477 h 6858000"/>
              <a:gd name="connsiteX21" fmla="*/ 1959018 w 12192000"/>
              <a:gd name="connsiteY21" fmla="*/ 605670 h 6858000"/>
              <a:gd name="connsiteX22" fmla="*/ 2007518 w 12192000"/>
              <a:gd name="connsiteY22" fmla="*/ 734477 h 6858000"/>
              <a:gd name="connsiteX23" fmla="*/ 2017993 w 12192000"/>
              <a:gd name="connsiteY23" fmla="*/ 741396 h 6858000"/>
              <a:gd name="connsiteX24" fmla="*/ 2042584 w 12192000"/>
              <a:gd name="connsiteY24" fmla="*/ 741396 h 6858000"/>
              <a:gd name="connsiteX25" fmla="*/ 2053056 w 12192000"/>
              <a:gd name="connsiteY25" fmla="*/ 734477 h 6858000"/>
              <a:gd name="connsiteX26" fmla="*/ 2102011 w 12192000"/>
              <a:gd name="connsiteY26" fmla="*/ 605670 h 6858000"/>
              <a:gd name="connsiteX27" fmla="*/ 2151650 w 12192000"/>
              <a:gd name="connsiteY27" fmla="*/ 734477 h 6858000"/>
              <a:gd name="connsiteX28" fmla="*/ 2162126 w 12192000"/>
              <a:gd name="connsiteY28" fmla="*/ 741396 h 6858000"/>
              <a:gd name="connsiteX29" fmla="*/ 2185577 w 12192000"/>
              <a:gd name="connsiteY29" fmla="*/ 741396 h 6858000"/>
              <a:gd name="connsiteX30" fmla="*/ 2195824 w 12192000"/>
              <a:gd name="connsiteY30" fmla="*/ 734477 h 6858000"/>
              <a:gd name="connsiteX31" fmla="*/ 2245234 w 12192000"/>
              <a:gd name="connsiteY31" fmla="*/ 606340 h 6858000"/>
              <a:gd name="connsiteX32" fmla="*/ 2293734 w 12192000"/>
              <a:gd name="connsiteY32" fmla="*/ 734477 h 6858000"/>
              <a:gd name="connsiteX33" fmla="*/ 2304206 w 12192000"/>
              <a:gd name="connsiteY33" fmla="*/ 741396 h 6858000"/>
              <a:gd name="connsiteX34" fmla="*/ 2330394 w 12192000"/>
              <a:gd name="connsiteY34" fmla="*/ 741396 h 6858000"/>
              <a:gd name="connsiteX35" fmla="*/ 2336769 w 12192000"/>
              <a:gd name="connsiteY35" fmla="*/ 732021 h 6858000"/>
              <a:gd name="connsiteX36" fmla="*/ 2270279 w 12192000"/>
              <a:gd name="connsiteY36" fmla="*/ 561469 h 6858000"/>
              <a:gd name="connsiteX37" fmla="*/ 2260033 w 12192000"/>
              <a:gd name="connsiteY37" fmla="*/ 554101 h 6858000"/>
              <a:gd name="connsiteX38" fmla="*/ 2231345 w 12192000"/>
              <a:gd name="connsiteY38" fmla="*/ 554101 h 6858000"/>
              <a:gd name="connsiteX39" fmla="*/ 2220869 w 12192000"/>
              <a:gd name="connsiteY39" fmla="*/ 561469 h 6858000"/>
              <a:gd name="connsiteX40" fmla="*/ 2174421 w 12192000"/>
              <a:gd name="connsiteY40" fmla="*/ 686034 h 6858000"/>
              <a:gd name="connsiteX41" fmla="*/ 2126605 w 12192000"/>
              <a:gd name="connsiteY41" fmla="*/ 561469 h 6858000"/>
              <a:gd name="connsiteX42" fmla="*/ 2116358 w 12192000"/>
              <a:gd name="connsiteY42" fmla="*/ 554101 h 6858000"/>
              <a:gd name="connsiteX43" fmla="*/ 2087896 w 12192000"/>
              <a:gd name="connsiteY43" fmla="*/ 554101 h 6858000"/>
              <a:gd name="connsiteX44" fmla="*/ 2077650 w 12192000"/>
              <a:gd name="connsiteY44" fmla="*/ 561469 h 6858000"/>
              <a:gd name="connsiteX45" fmla="*/ 2030743 w 12192000"/>
              <a:gd name="connsiteY45" fmla="*/ 686034 h 6858000"/>
              <a:gd name="connsiteX46" fmla="*/ 1983608 w 12192000"/>
              <a:gd name="connsiteY46" fmla="*/ 561469 h 6858000"/>
              <a:gd name="connsiteX47" fmla="*/ 1973365 w 12192000"/>
              <a:gd name="connsiteY47" fmla="*/ 554101 h 6858000"/>
              <a:gd name="connsiteX48" fmla="*/ 1945128 w 12192000"/>
              <a:gd name="connsiteY48" fmla="*/ 554101 h 6858000"/>
              <a:gd name="connsiteX49" fmla="*/ 1934656 w 12192000"/>
              <a:gd name="connsiteY49" fmla="*/ 561469 h 6858000"/>
              <a:gd name="connsiteX50" fmla="*/ 1887295 w 12192000"/>
              <a:gd name="connsiteY50" fmla="*/ 686034 h 6858000"/>
              <a:gd name="connsiteX51" fmla="*/ 1840389 w 12192000"/>
              <a:gd name="connsiteY51" fmla="*/ 561469 h 6858000"/>
              <a:gd name="connsiteX52" fmla="*/ 1830142 w 12192000"/>
              <a:gd name="connsiteY52" fmla="*/ 554101 h 6858000"/>
              <a:gd name="connsiteX53" fmla="*/ 1801451 w 12192000"/>
              <a:gd name="connsiteY53" fmla="*/ 554101 h 6858000"/>
              <a:gd name="connsiteX54" fmla="*/ 841937 w 12192000"/>
              <a:gd name="connsiteY54" fmla="*/ 554101 h 6858000"/>
              <a:gd name="connsiteX55" fmla="*/ 832600 w 12192000"/>
              <a:gd name="connsiteY55" fmla="*/ 562809 h 6858000"/>
              <a:gd name="connsiteX56" fmla="*/ 832600 w 12192000"/>
              <a:gd name="connsiteY56" fmla="*/ 666168 h 6858000"/>
              <a:gd name="connsiteX57" fmla="*/ 913205 w 12192000"/>
              <a:gd name="connsiteY57" fmla="*/ 746532 h 6858000"/>
              <a:gd name="connsiteX58" fmla="*/ 975139 w 12192000"/>
              <a:gd name="connsiteY58" fmla="*/ 717513 h 6858000"/>
              <a:gd name="connsiteX59" fmla="*/ 975139 w 12192000"/>
              <a:gd name="connsiteY59" fmla="*/ 733136 h 6858000"/>
              <a:gd name="connsiteX60" fmla="*/ 984018 w 12192000"/>
              <a:gd name="connsiteY60" fmla="*/ 741396 h 6858000"/>
              <a:gd name="connsiteX61" fmla="*/ 1007473 w 12192000"/>
              <a:gd name="connsiteY61" fmla="*/ 741396 h 6858000"/>
              <a:gd name="connsiteX62" fmla="*/ 1016580 w 12192000"/>
              <a:gd name="connsiteY62" fmla="*/ 732915 h 6858000"/>
              <a:gd name="connsiteX63" fmla="*/ 1016580 w 12192000"/>
              <a:gd name="connsiteY63" fmla="*/ 563034 h 6858000"/>
              <a:gd name="connsiteX64" fmla="*/ 1007473 w 12192000"/>
              <a:gd name="connsiteY64" fmla="*/ 554101 h 6858000"/>
              <a:gd name="connsiteX65" fmla="*/ 984018 w 12192000"/>
              <a:gd name="connsiteY65" fmla="*/ 554101 h 6858000"/>
              <a:gd name="connsiteX66" fmla="*/ 975139 w 12192000"/>
              <a:gd name="connsiteY66" fmla="*/ 562809 h 6858000"/>
              <a:gd name="connsiteX67" fmla="*/ 975139 w 12192000"/>
              <a:gd name="connsiteY67" fmla="*/ 659916 h 6858000"/>
              <a:gd name="connsiteX68" fmla="*/ 923906 w 12192000"/>
              <a:gd name="connsiteY68" fmla="*/ 711261 h 6858000"/>
              <a:gd name="connsiteX69" fmla="*/ 874041 w 12192000"/>
              <a:gd name="connsiteY69" fmla="*/ 659470 h 6858000"/>
              <a:gd name="connsiteX70" fmla="*/ 874041 w 12192000"/>
              <a:gd name="connsiteY70" fmla="*/ 562809 h 6858000"/>
              <a:gd name="connsiteX71" fmla="*/ 865389 w 12192000"/>
              <a:gd name="connsiteY71" fmla="*/ 554101 h 6858000"/>
              <a:gd name="connsiteX72" fmla="*/ 841937 w 12192000"/>
              <a:gd name="connsiteY72" fmla="*/ 554101 h 6858000"/>
              <a:gd name="connsiteX73" fmla="*/ 1625898 w 12192000"/>
              <a:gd name="connsiteY73" fmla="*/ 548968 h 6858000"/>
              <a:gd name="connsiteX74" fmla="*/ 1525711 w 12192000"/>
              <a:gd name="connsiteY74" fmla="*/ 647861 h 6858000"/>
              <a:gd name="connsiteX75" fmla="*/ 1625898 w 12192000"/>
              <a:gd name="connsiteY75" fmla="*/ 746532 h 6858000"/>
              <a:gd name="connsiteX76" fmla="*/ 1726312 w 12192000"/>
              <a:gd name="connsiteY76" fmla="*/ 647861 h 6858000"/>
              <a:gd name="connsiteX77" fmla="*/ 1625898 w 12192000"/>
              <a:gd name="connsiteY77" fmla="*/ 548968 h 6858000"/>
              <a:gd name="connsiteX78" fmla="*/ 1451936 w 12192000"/>
              <a:gd name="connsiteY78" fmla="*/ 548743 h 6858000"/>
              <a:gd name="connsiteX79" fmla="*/ 1353346 w 12192000"/>
              <a:gd name="connsiteY79" fmla="*/ 647861 h 6858000"/>
              <a:gd name="connsiteX80" fmla="*/ 1451936 w 12192000"/>
              <a:gd name="connsiteY80" fmla="*/ 746532 h 6858000"/>
              <a:gd name="connsiteX81" fmla="*/ 1513415 w 12192000"/>
              <a:gd name="connsiteY81" fmla="*/ 727779 h 6858000"/>
              <a:gd name="connsiteX82" fmla="*/ 1515235 w 12192000"/>
              <a:gd name="connsiteY82" fmla="*/ 714832 h 6858000"/>
              <a:gd name="connsiteX83" fmla="*/ 1503398 w 12192000"/>
              <a:gd name="connsiteY83" fmla="*/ 700100 h 6858000"/>
              <a:gd name="connsiteX84" fmla="*/ 1489506 w 12192000"/>
              <a:gd name="connsiteY84" fmla="*/ 698090 h 6858000"/>
              <a:gd name="connsiteX85" fmla="*/ 1453304 w 12192000"/>
              <a:gd name="connsiteY85" fmla="*/ 709475 h 6858000"/>
              <a:gd name="connsiteX86" fmla="*/ 1395467 w 12192000"/>
              <a:gd name="connsiteY86" fmla="*/ 647861 h 6858000"/>
              <a:gd name="connsiteX87" fmla="*/ 1453304 w 12192000"/>
              <a:gd name="connsiteY87" fmla="*/ 585801 h 6858000"/>
              <a:gd name="connsiteX88" fmla="*/ 1490189 w 12192000"/>
              <a:gd name="connsiteY88" fmla="*/ 596965 h 6858000"/>
              <a:gd name="connsiteX89" fmla="*/ 1504078 w 12192000"/>
              <a:gd name="connsiteY89" fmla="*/ 595401 h 6858000"/>
              <a:gd name="connsiteX90" fmla="*/ 1515235 w 12192000"/>
              <a:gd name="connsiteY90" fmla="*/ 580222 h 6858000"/>
              <a:gd name="connsiteX91" fmla="*/ 1513415 w 12192000"/>
              <a:gd name="connsiteY91" fmla="*/ 567272 h 6858000"/>
              <a:gd name="connsiteX92" fmla="*/ 1451936 w 12192000"/>
              <a:gd name="connsiteY92" fmla="*/ 548743 h 6858000"/>
              <a:gd name="connsiteX93" fmla="*/ 1139990 w 12192000"/>
              <a:gd name="connsiteY93" fmla="*/ 548743 h 6858000"/>
              <a:gd name="connsiteX94" fmla="*/ 1043674 w 12192000"/>
              <a:gd name="connsiteY94" fmla="*/ 647415 h 6858000"/>
              <a:gd name="connsiteX95" fmla="*/ 1139536 w 12192000"/>
              <a:gd name="connsiteY95" fmla="*/ 746532 h 6858000"/>
              <a:gd name="connsiteX96" fmla="*/ 1202380 w 12192000"/>
              <a:gd name="connsiteY96" fmla="*/ 716394 h 6858000"/>
              <a:gd name="connsiteX97" fmla="*/ 1202380 w 12192000"/>
              <a:gd name="connsiteY97" fmla="*/ 732915 h 6858000"/>
              <a:gd name="connsiteX98" fmla="*/ 1211487 w 12192000"/>
              <a:gd name="connsiteY98" fmla="*/ 741396 h 6858000"/>
              <a:gd name="connsiteX99" fmla="*/ 1235168 w 12192000"/>
              <a:gd name="connsiteY99" fmla="*/ 741396 h 6858000"/>
              <a:gd name="connsiteX100" fmla="*/ 1243820 w 12192000"/>
              <a:gd name="connsiteY100" fmla="*/ 732915 h 6858000"/>
              <a:gd name="connsiteX101" fmla="*/ 1243820 w 12192000"/>
              <a:gd name="connsiteY101" fmla="*/ 563034 h 6858000"/>
              <a:gd name="connsiteX102" fmla="*/ 1235168 w 12192000"/>
              <a:gd name="connsiteY102" fmla="*/ 554101 h 6858000"/>
              <a:gd name="connsiteX103" fmla="*/ 1211487 w 12192000"/>
              <a:gd name="connsiteY103" fmla="*/ 554101 h 6858000"/>
              <a:gd name="connsiteX104" fmla="*/ 1202380 w 12192000"/>
              <a:gd name="connsiteY104" fmla="*/ 563034 h 6858000"/>
              <a:gd name="connsiteX105" fmla="*/ 1202380 w 12192000"/>
              <a:gd name="connsiteY105" fmla="*/ 578658 h 6858000"/>
              <a:gd name="connsiteX106" fmla="*/ 1139990 w 12192000"/>
              <a:gd name="connsiteY106" fmla="*/ 548743 h 6858000"/>
              <a:gd name="connsiteX107" fmla="*/ 661145 w 12192000"/>
              <a:gd name="connsiteY107" fmla="*/ 498739 h 6858000"/>
              <a:gd name="connsiteX108" fmla="*/ 761788 w 12192000"/>
              <a:gd name="connsiteY108" fmla="*/ 603214 h 6858000"/>
              <a:gd name="connsiteX109" fmla="*/ 724444 w 12192000"/>
              <a:gd name="connsiteY109" fmla="*/ 686259 h 6858000"/>
              <a:gd name="connsiteX110" fmla="*/ 705999 w 12192000"/>
              <a:gd name="connsiteY110" fmla="*/ 639601 h 6858000"/>
              <a:gd name="connsiteX111" fmla="*/ 694159 w 12192000"/>
              <a:gd name="connsiteY111" fmla="*/ 632234 h 6858000"/>
              <a:gd name="connsiteX112" fmla="*/ 670253 w 12192000"/>
              <a:gd name="connsiteY112" fmla="*/ 632234 h 6858000"/>
              <a:gd name="connsiteX113" fmla="*/ 662284 w 12192000"/>
              <a:gd name="connsiteY113" fmla="*/ 643397 h 6858000"/>
              <a:gd name="connsiteX114" fmla="*/ 686419 w 12192000"/>
              <a:gd name="connsiteY114" fmla="*/ 704787 h 6858000"/>
              <a:gd name="connsiteX115" fmla="*/ 661145 w 12192000"/>
              <a:gd name="connsiteY115" fmla="*/ 707913 h 6858000"/>
              <a:gd name="connsiteX116" fmla="*/ 560502 w 12192000"/>
              <a:gd name="connsiteY116" fmla="*/ 603214 h 6858000"/>
              <a:gd name="connsiteX117" fmla="*/ 661145 w 12192000"/>
              <a:gd name="connsiteY117" fmla="*/ 498739 h 6858000"/>
              <a:gd name="connsiteX118" fmla="*/ 1293915 w 12192000"/>
              <a:gd name="connsiteY118" fmla="*/ 465253 h 6858000"/>
              <a:gd name="connsiteX119" fmla="*/ 1284807 w 12192000"/>
              <a:gd name="connsiteY119" fmla="*/ 474183 h 6858000"/>
              <a:gd name="connsiteX120" fmla="*/ 1284807 w 12192000"/>
              <a:gd name="connsiteY120" fmla="*/ 732467 h 6858000"/>
              <a:gd name="connsiteX121" fmla="*/ 1293915 w 12192000"/>
              <a:gd name="connsiteY121" fmla="*/ 741396 h 6858000"/>
              <a:gd name="connsiteX122" fmla="*/ 1317366 w 12192000"/>
              <a:gd name="connsiteY122" fmla="*/ 741396 h 6858000"/>
              <a:gd name="connsiteX123" fmla="*/ 1326248 w 12192000"/>
              <a:gd name="connsiteY123" fmla="*/ 732467 h 6858000"/>
              <a:gd name="connsiteX124" fmla="*/ 1326248 w 12192000"/>
              <a:gd name="connsiteY124" fmla="*/ 474183 h 6858000"/>
              <a:gd name="connsiteX125" fmla="*/ 1317366 w 12192000"/>
              <a:gd name="connsiteY125" fmla="*/ 465253 h 6858000"/>
              <a:gd name="connsiteX126" fmla="*/ 1293915 w 12192000"/>
              <a:gd name="connsiteY126" fmla="*/ 465253 h 6858000"/>
              <a:gd name="connsiteX127" fmla="*/ 661145 w 12192000"/>
              <a:gd name="connsiteY127" fmla="*/ 460120 h 6858000"/>
              <a:gd name="connsiteX128" fmla="*/ 515874 w 12192000"/>
              <a:gd name="connsiteY128" fmla="*/ 603214 h 6858000"/>
              <a:gd name="connsiteX129" fmla="*/ 661145 w 12192000"/>
              <a:gd name="connsiteY129" fmla="*/ 746532 h 6858000"/>
              <a:gd name="connsiteX130" fmla="*/ 700763 w 12192000"/>
              <a:gd name="connsiteY130" fmla="*/ 741396 h 6858000"/>
              <a:gd name="connsiteX131" fmla="*/ 716475 w 12192000"/>
              <a:gd name="connsiteY131" fmla="*/ 781134 h 6858000"/>
              <a:gd name="connsiteX132" fmla="*/ 727176 w 12192000"/>
              <a:gd name="connsiteY132" fmla="*/ 788277 h 6858000"/>
              <a:gd name="connsiteX133" fmla="*/ 752222 w 12192000"/>
              <a:gd name="connsiteY133" fmla="*/ 788277 h 6858000"/>
              <a:gd name="connsiteX134" fmla="*/ 759736 w 12192000"/>
              <a:gd name="connsiteY134" fmla="*/ 776892 h 6858000"/>
              <a:gd name="connsiteX135" fmla="*/ 739471 w 12192000"/>
              <a:gd name="connsiteY135" fmla="*/ 724656 h 6858000"/>
              <a:gd name="connsiteX136" fmla="*/ 806416 w 12192000"/>
              <a:gd name="connsiteY136" fmla="*/ 603214 h 6858000"/>
              <a:gd name="connsiteX137" fmla="*/ 661145 w 12192000"/>
              <a:gd name="connsiteY137" fmla="*/ 460120 h 6858000"/>
              <a:gd name="connsiteX138" fmla="*/ 0 w 12192000"/>
              <a:gd name="connsiteY138" fmla="*/ 0 h 6858000"/>
              <a:gd name="connsiteX139" fmla="*/ 12192000 w 12192000"/>
              <a:gd name="connsiteY139" fmla="*/ 0 h 6858000"/>
              <a:gd name="connsiteX140" fmla="*/ 12192000 w 12192000"/>
              <a:gd name="connsiteY140" fmla="*/ 6858000 h 6858000"/>
              <a:gd name="connsiteX141" fmla="*/ 0 w 12192000"/>
              <a:gd name="connsiteY1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192000" h="6858000">
                <a:moveTo>
                  <a:pt x="1625898" y="586917"/>
                </a:moveTo>
                <a:cubicBezTo>
                  <a:pt x="1660280" y="586917"/>
                  <a:pt x="1684416" y="613484"/>
                  <a:pt x="1684416" y="647861"/>
                </a:cubicBezTo>
                <a:cubicBezTo>
                  <a:pt x="1684416" y="681792"/>
                  <a:pt x="1660280" y="708580"/>
                  <a:pt x="1625898" y="708580"/>
                </a:cubicBezTo>
                <a:cubicBezTo>
                  <a:pt x="1591742" y="708580"/>
                  <a:pt x="1567381" y="681792"/>
                  <a:pt x="1567381" y="647861"/>
                </a:cubicBezTo>
                <a:cubicBezTo>
                  <a:pt x="1567381" y="613484"/>
                  <a:pt x="1591742" y="586917"/>
                  <a:pt x="1625898" y="586917"/>
                </a:cubicBezTo>
                <a:close/>
                <a:moveTo>
                  <a:pt x="1144317" y="586917"/>
                </a:moveTo>
                <a:cubicBezTo>
                  <a:pt x="1178244" y="586917"/>
                  <a:pt x="1202834" y="613484"/>
                  <a:pt x="1202834" y="647861"/>
                </a:cubicBezTo>
                <a:cubicBezTo>
                  <a:pt x="1202834" y="681792"/>
                  <a:pt x="1178244" y="709029"/>
                  <a:pt x="1144317" y="709029"/>
                </a:cubicBezTo>
                <a:cubicBezTo>
                  <a:pt x="1110164" y="709029"/>
                  <a:pt x="1085799" y="681792"/>
                  <a:pt x="1085799" y="647861"/>
                </a:cubicBezTo>
                <a:cubicBezTo>
                  <a:pt x="1085799" y="613484"/>
                  <a:pt x="1110164" y="586917"/>
                  <a:pt x="1144317" y="586917"/>
                </a:cubicBezTo>
                <a:close/>
                <a:moveTo>
                  <a:pt x="1801451" y="554101"/>
                </a:moveTo>
                <a:cubicBezTo>
                  <a:pt x="1796669" y="554101"/>
                  <a:pt x="1793027" y="556557"/>
                  <a:pt x="1790979" y="561469"/>
                </a:cubicBezTo>
                <a:cubicBezTo>
                  <a:pt x="1790979" y="561469"/>
                  <a:pt x="1790979" y="561469"/>
                  <a:pt x="1724489" y="732021"/>
                </a:cubicBezTo>
                <a:cubicBezTo>
                  <a:pt x="1722669" y="736708"/>
                  <a:pt x="1724943" y="741396"/>
                  <a:pt x="1730867" y="741396"/>
                </a:cubicBezTo>
                <a:cubicBezTo>
                  <a:pt x="1730867" y="741396"/>
                  <a:pt x="1730867" y="741396"/>
                  <a:pt x="1756367" y="741396"/>
                </a:cubicBezTo>
                <a:cubicBezTo>
                  <a:pt x="1761149" y="741396"/>
                  <a:pt x="1765249" y="739164"/>
                  <a:pt x="1766843" y="734477"/>
                </a:cubicBezTo>
                <a:cubicBezTo>
                  <a:pt x="1766843" y="734477"/>
                  <a:pt x="1766843" y="734477"/>
                  <a:pt x="1815798" y="605670"/>
                </a:cubicBezTo>
                <a:cubicBezTo>
                  <a:pt x="1815798" y="605670"/>
                  <a:pt x="1815798" y="605670"/>
                  <a:pt x="1864753" y="734477"/>
                </a:cubicBezTo>
                <a:cubicBezTo>
                  <a:pt x="1866573" y="739389"/>
                  <a:pt x="1870215" y="741396"/>
                  <a:pt x="1874996" y="741396"/>
                </a:cubicBezTo>
                <a:cubicBezTo>
                  <a:pt x="1874996" y="741396"/>
                  <a:pt x="1874996" y="741396"/>
                  <a:pt x="1898451" y="741396"/>
                </a:cubicBezTo>
                <a:cubicBezTo>
                  <a:pt x="1903233" y="741396"/>
                  <a:pt x="1906875" y="739389"/>
                  <a:pt x="1908924" y="734477"/>
                </a:cubicBezTo>
                <a:cubicBezTo>
                  <a:pt x="1908924" y="734477"/>
                  <a:pt x="1908924" y="734477"/>
                  <a:pt x="1959018" y="605670"/>
                </a:cubicBezTo>
                <a:cubicBezTo>
                  <a:pt x="1959018" y="605670"/>
                  <a:pt x="1959018" y="605670"/>
                  <a:pt x="2007518" y="734477"/>
                </a:cubicBezTo>
                <a:cubicBezTo>
                  <a:pt x="2009566" y="739164"/>
                  <a:pt x="2013209" y="741396"/>
                  <a:pt x="2017993" y="741396"/>
                </a:cubicBezTo>
                <a:cubicBezTo>
                  <a:pt x="2017993" y="741396"/>
                  <a:pt x="2017993" y="741396"/>
                  <a:pt x="2042584" y="741396"/>
                </a:cubicBezTo>
                <a:cubicBezTo>
                  <a:pt x="2047365" y="741396"/>
                  <a:pt x="2051007" y="739164"/>
                  <a:pt x="2053056" y="734477"/>
                </a:cubicBezTo>
                <a:cubicBezTo>
                  <a:pt x="2053056" y="734477"/>
                  <a:pt x="2053056" y="734477"/>
                  <a:pt x="2102011" y="605670"/>
                </a:cubicBezTo>
                <a:cubicBezTo>
                  <a:pt x="2102011" y="605670"/>
                  <a:pt x="2102011" y="605670"/>
                  <a:pt x="2151650" y="734477"/>
                </a:cubicBezTo>
                <a:cubicBezTo>
                  <a:pt x="2153699" y="739389"/>
                  <a:pt x="2157341" y="741396"/>
                  <a:pt x="2162126" y="741396"/>
                </a:cubicBezTo>
                <a:cubicBezTo>
                  <a:pt x="2162126" y="741396"/>
                  <a:pt x="2162126" y="741396"/>
                  <a:pt x="2185577" y="741396"/>
                </a:cubicBezTo>
                <a:cubicBezTo>
                  <a:pt x="2190359" y="741396"/>
                  <a:pt x="2193775" y="739389"/>
                  <a:pt x="2195824" y="734477"/>
                </a:cubicBezTo>
                <a:cubicBezTo>
                  <a:pt x="2195824" y="734477"/>
                  <a:pt x="2195824" y="734477"/>
                  <a:pt x="2245234" y="606340"/>
                </a:cubicBezTo>
                <a:cubicBezTo>
                  <a:pt x="2245234" y="606340"/>
                  <a:pt x="2245234" y="606340"/>
                  <a:pt x="2293734" y="734477"/>
                </a:cubicBezTo>
                <a:cubicBezTo>
                  <a:pt x="2295328" y="739164"/>
                  <a:pt x="2299425" y="741396"/>
                  <a:pt x="2304206" y="741396"/>
                </a:cubicBezTo>
                <a:cubicBezTo>
                  <a:pt x="2304206" y="741396"/>
                  <a:pt x="2304206" y="741396"/>
                  <a:pt x="2330394" y="741396"/>
                </a:cubicBezTo>
                <a:cubicBezTo>
                  <a:pt x="2336314" y="741396"/>
                  <a:pt x="2338818" y="736708"/>
                  <a:pt x="2336769" y="732021"/>
                </a:cubicBezTo>
                <a:cubicBezTo>
                  <a:pt x="2336769" y="732021"/>
                  <a:pt x="2336769" y="732021"/>
                  <a:pt x="2270279" y="561469"/>
                </a:cubicBezTo>
                <a:cubicBezTo>
                  <a:pt x="2268230" y="556557"/>
                  <a:pt x="2264817" y="554101"/>
                  <a:pt x="2260033" y="554101"/>
                </a:cubicBezTo>
                <a:cubicBezTo>
                  <a:pt x="2260033" y="554101"/>
                  <a:pt x="2260033" y="554101"/>
                  <a:pt x="2231345" y="554101"/>
                </a:cubicBezTo>
                <a:cubicBezTo>
                  <a:pt x="2226564" y="554101"/>
                  <a:pt x="2222918" y="556557"/>
                  <a:pt x="2220869" y="561469"/>
                </a:cubicBezTo>
                <a:cubicBezTo>
                  <a:pt x="2220869" y="561469"/>
                  <a:pt x="2220869" y="561469"/>
                  <a:pt x="2174421" y="686034"/>
                </a:cubicBezTo>
                <a:cubicBezTo>
                  <a:pt x="2174421" y="686034"/>
                  <a:pt x="2174421" y="686034"/>
                  <a:pt x="2126605" y="561469"/>
                </a:cubicBezTo>
                <a:cubicBezTo>
                  <a:pt x="2124553" y="556557"/>
                  <a:pt x="2120911" y="554101"/>
                  <a:pt x="2116358" y="554101"/>
                </a:cubicBezTo>
                <a:cubicBezTo>
                  <a:pt x="2116358" y="554101"/>
                  <a:pt x="2116358" y="554101"/>
                  <a:pt x="2087896" y="554101"/>
                </a:cubicBezTo>
                <a:cubicBezTo>
                  <a:pt x="2083112" y="554101"/>
                  <a:pt x="2079699" y="556557"/>
                  <a:pt x="2077650" y="561469"/>
                </a:cubicBezTo>
                <a:cubicBezTo>
                  <a:pt x="2077650" y="561469"/>
                  <a:pt x="2077650" y="561469"/>
                  <a:pt x="2030743" y="686034"/>
                </a:cubicBezTo>
                <a:cubicBezTo>
                  <a:pt x="2030743" y="686034"/>
                  <a:pt x="2030743" y="686034"/>
                  <a:pt x="1983608" y="561469"/>
                </a:cubicBezTo>
                <a:cubicBezTo>
                  <a:pt x="1981788" y="556557"/>
                  <a:pt x="1978146" y="554101"/>
                  <a:pt x="1973365" y="554101"/>
                </a:cubicBezTo>
                <a:cubicBezTo>
                  <a:pt x="1973365" y="554101"/>
                  <a:pt x="1973365" y="554101"/>
                  <a:pt x="1945128" y="554101"/>
                </a:cubicBezTo>
                <a:cubicBezTo>
                  <a:pt x="1940347" y="554101"/>
                  <a:pt x="1936705" y="556557"/>
                  <a:pt x="1934656" y="561469"/>
                </a:cubicBezTo>
                <a:cubicBezTo>
                  <a:pt x="1934656" y="561469"/>
                  <a:pt x="1934656" y="561469"/>
                  <a:pt x="1887295" y="686034"/>
                </a:cubicBezTo>
                <a:cubicBezTo>
                  <a:pt x="1887295" y="686034"/>
                  <a:pt x="1887295" y="686034"/>
                  <a:pt x="1840389" y="561469"/>
                </a:cubicBezTo>
                <a:cubicBezTo>
                  <a:pt x="1838340" y="556557"/>
                  <a:pt x="1834923" y="554101"/>
                  <a:pt x="1830142" y="554101"/>
                </a:cubicBezTo>
                <a:cubicBezTo>
                  <a:pt x="1830142" y="554101"/>
                  <a:pt x="1830142" y="554101"/>
                  <a:pt x="1801451" y="554101"/>
                </a:cubicBezTo>
                <a:close/>
                <a:moveTo>
                  <a:pt x="841937" y="554101"/>
                </a:moveTo>
                <a:cubicBezTo>
                  <a:pt x="837152" y="554101"/>
                  <a:pt x="832600" y="557897"/>
                  <a:pt x="832600" y="562809"/>
                </a:cubicBezTo>
                <a:cubicBezTo>
                  <a:pt x="832600" y="562809"/>
                  <a:pt x="832600" y="562809"/>
                  <a:pt x="832600" y="666168"/>
                </a:cubicBezTo>
                <a:cubicBezTo>
                  <a:pt x="832600" y="714162"/>
                  <a:pt x="863340" y="746532"/>
                  <a:pt x="913205" y="746532"/>
                </a:cubicBezTo>
                <a:cubicBezTo>
                  <a:pt x="943035" y="746532"/>
                  <a:pt x="963299" y="734701"/>
                  <a:pt x="975139" y="717513"/>
                </a:cubicBezTo>
                <a:cubicBezTo>
                  <a:pt x="975139" y="717513"/>
                  <a:pt x="975139" y="717513"/>
                  <a:pt x="975139" y="733136"/>
                </a:cubicBezTo>
                <a:cubicBezTo>
                  <a:pt x="975139" y="737824"/>
                  <a:pt x="979466" y="741396"/>
                  <a:pt x="984018" y="741396"/>
                </a:cubicBezTo>
                <a:cubicBezTo>
                  <a:pt x="984018" y="741396"/>
                  <a:pt x="984018" y="741396"/>
                  <a:pt x="1007473" y="741396"/>
                </a:cubicBezTo>
                <a:cubicBezTo>
                  <a:pt x="1012254" y="741396"/>
                  <a:pt x="1016580" y="737603"/>
                  <a:pt x="1016580" y="732915"/>
                </a:cubicBezTo>
                <a:cubicBezTo>
                  <a:pt x="1016580" y="732915"/>
                  <a:pt x="1016580" y="732915"/>
                  <a:pt x="1016580" y="563034"/>
                </a:cubicBezTo>
                <a:cubicBezTo>
                  <a:pt x="1016580" y="557897"/>
                  <a:pt x="1012254" y="554101"/>
                  <a:pt x="1007473" y="554101"/>
                </a:cubicBezTo>
                <a:cubicBezTo>
                  <a:pt x="1007473" y="554101"/>
                  <a:pt x="1007473" y="554101"/>
                  <a:pt x="984018" y="554101"/>
                </a:cubicBezTo>
                <a:cubicBezTo>
                  <a:pt x="979466" y="554101"/>
                  <a:pt x="975139" y="557897"/>
                  <a:pt x="975139" y="562809"/>
                </a:cubicBezTo>
                <a:cubicBezTo>
                  <a:pt x="975139" y="562809"/>
                  <a:pt x="975139" y="562809"/>
                  <a:pt x="975139" y="659916"/>
                </a:cubicBezTo>
                <a:cubicBezTo>
                  <a:pt x="975139" y="689830"/>
                  <a:pt x="956011" y="711261"/>
                  <a:pt x="923906" y="711261"/>
                </a:cubicBezTo>
                <a:cubicBezTo>
                  <a:pt x="890892" y="711261"/>
                  <a:pt x="874041" y="690721"/>
                  <a:pt x="874041" y="659470"/>
                </a:cubicBezTo>
                <a:cubicBezTo>
                  <a:pt x="874041" y="659470"/>
                  <a:pt x="874041" y="659470"/>
                  <a:pt x="874041" y="562809"/>
                </a:cubicBezTo>
                <a:cubicBezTo>
                  <a:pt x="874041" y="557897"/>
                  <a:pt x="870170" y="554101"/>
                  <a:pt x="865389" y="554101"/>
                </a:cubicBezTo>
                <a:cubicBezTo>
                  <a:pt x="865389" y="554101"/>
                  <a:pt x="865389" y="554101"/>
                  <a:pt x="841937" y="554101"/>
                </a:cubicBezTo>
                <a:close/>
                <a:moveTo>
                  <a:pt x="1625898" y="548968"/>
                </a:moveTo>
                <a:cubicBezTo>
                  <a:pt x="1570110" y="548968"/>
                  <a:pt x="1525711" y="592053"/>
                  <a:pt x="1525711" y="647861"/>
                </a:cubicBezTo>
                <a:cubicBezTo>
                  <a:pt x="1525711" y="703893"/>
                  <a:pt x="1570110" y="746532"/>
                  <a:pt x="1625898" y="746532"/>
                </a:cubicBezTo>
                <a:cubicBezTo>
                  <a:pt x="1681683" y="746532"/>
                  <a:pt x="1726312" y="703893"/>
                  <a:pt x="1726312" y="647861"/>
                </a:cubicBezTo>
                <a:cubicBezTo>
                  <a:pt x="1726312" y="592053"/>
                  <a:pt x="1681683" y="548968"/>
                  <a:pt x="1625898" y="548968"/>
                </a:cubicBezTo>
                <a:close/>
                <a:moveTo>
                  <a:pt x="1451936" y="548743"/>
                </a:moveTo>
                <a:cubicBezTo>
                  <a:pt x="1392734" y="548743"/>
                  <a:pt x="1353346" y="591608"/>
                  <a:pt x="1353346" y="647861"/>
                </a:cubicBezTo>
                <a:cubicBezTo>
                  <a:pt x="1353346" y="703893"/>
                  <a:pt x="1392734" y="746532"/>
                  <a:pt x="1451936" y="746532"/>
                </a:cubicBezTo>
                <a:cubicBezTo>
                  <a:pt x="1475391" y="746532"/>
                  <a:pt x="1497019" y="739834"/>
                  <a:pt x="1513415" y="727779"/>
                </a:cubicBezTo>
                <a:cubicBezTo>
                  <a:pt x="1516148" y="725772"/>
                  <a:pt x="1520474" y="721085"/>
                  <a:pt x="1515235" y="714832"/>
                </a:cubicBezTo>
                <a:lnTo>
                  <a:pt x="1503398" y="700100"/>
                </a:lnTo>
                <a:cubicBezTo>
                  <a:pt x="1498613" y="693848"/>
                  <a:pt x="1493832" y="695858"/>
                  <a:pt x="1489506" y="698090"/>
                </a:cubicBezTo>
                <a:cubicBezTo>
                  <a:pt x="1479033" y="703893"/>
                  <a:pt x="1467418" y="709475"/>
                  <a:pt x="1453304" y="709475"/>
                </a:cubicBezTo>
                <a:cubicBezTo>
                  <a:pt x="1418463" y="709475"/>
                  <a:pt x="1395467" y="682462"/>
                  <a:pt x="1395467" y="647861"/>
                </a:cubicBezTo>
                <a:cubicBezTo>
                  <a:pt x="1395467" y="613038"/>
                  <a:pt x="1418463" y="585801"/>
                  <a:pt x="1453304" y="585801"/>
                </a:cubicBezTo>
                <a:cubicBezTo>
                  <a:pt x="1467418" y="585801"/>
                  <a:pt x="1479943" y="590713"/>
                  <a:pt x="1490189" y="596965"/>
                </a:cubicBezTo>
                <a:cubicBezTo>
                  <a:pt x="1494516" y="599867"/>
                  <a:pt x="1499752" y="601428"/>
                  <a:pt x="1504078" y="595401"/>
                </a:cubicBezTo>
                <a:cubicBezTo>
                  <a:pt x="1504078" y="595401"/>
                  <a:pt x="1504078" y="595401"/>
                  <a:pt x="1515235" y="580222"/>
                </a:cubicBezTo>
                <a:cubicBezTo>
                  <a:pt x="1520019" y="573525"/>
                  <a:pt x="1516148" y="569283"/>
                  <a:pt x="1513415" y="567272"/>
                </a:cubicBezTo>
                <a:cubicBezTo>
                  <a:pt x="1497019" y="555220"/>
                  <a:pt x="1475391" y="548743"/>
                  <a:pt x="1451936" y="548743"/>
                </a:cubicBezTo>
                <a:close/>
                <a:moveTo>
                  <a:pt x="1139990" y="548743"/>
                </a:moveTo>
                <a:cubicBezTo>
                  <a:pt x="1088303" y="548743"/>
                  <a:pt x="1043674" y="588927"/>
                  <a:pt x="1043674" y="647415"/>
                </a:cubicBezTo>
                <a:cubicBezTo>
                  <a:pt x="1043674" y="706794"/>
                  <a:pt x="1088303" y="746532"/>
                  <a:pt x="1139536" y="746532"/>
                </a:cubicBezTo>
                <a:cubicBezTo>
                  <a:pt x="1167317" y="746532"/>
                  <a:pt x="1190084" y="734031"/>
                  <a:pt x="1202380" y="716394"/>
                </a:cubicBezTo>
                <a:cubicBezTo>
                  <a:pt x="1202380" y="732915"/>
                  <a:pt x="1202380" y="732915"/>
                  <a:pt x="1202380" y="732915"/>
                </a:cubicBezTo>
                <a:cubicBezTo>
                  <a:pt x="1202380" y="737603"/>
                  <a:pt x="1206935" y="741396"/>
                  <a:pt x="1211487" y="741396"/>
                </a:cubicBezTo>
                <a:cubicBezTo>
                  <a:pt x="1235168" y="741396"/>
                  <a:pt x="1235168" y="741396"/>
                  <a:pt x="1235168" y="741396"/>
                </a:cubicBezTo>
                <a:cubicBezTo>
                  <a:pt x="1239949" y="741396"/>
                  <a:pt x="1243820" y="737603"/>
                  <a:pt x="1243820" y="732915"/>
                </a:cubicBezTo>
                <a:cubicBezTo>
                  <a:pt x="1243820" y="563034"/>
                  <a:pt x="1243820" y="563034"/>
                  <a:pt x="1243820" y="563034"/>
                </a:cubicBezTo>
                <a:cubicBezTo>
                  <a:pt x="1243820" y="557897"/>
                  <a:pt x="1239949" y="554101"/>
                  <a:pt x="1235168" y="554101"/>
                </a:cubicBezTo>
                <a:cubicBezTo>
                  <a:pt x="1211487" y="554101"/>
                  <a:pt x="1211487" y="554101"/>
                  <a:pt x="1211487" y="554101"/>
                </a:cubicBezTo>
                <a:cubicBezTo>
                  <a:pt x="1206935" y="554101"/>
                  <a:pt x="1202380" y="557897"/>
                  <a:pt x="1202380" y="563034"/>
                </a:cubicBezTo>
                <a:cubicBezTo>
                  <a:pt x="1202380" y="578658"/>
                  <a:pt x="1202380" y="578658"/>
                  <a:pt x="1202380" y="578658"/>
                </a:cubicBezTo>
                <a:cubicBezTo>
                  <a:pt x="1190539" y="561023"/>
                  <a:pt x="1167317" y="548743"/>
                  <a:pt x="1139990" y="548743"/>
                </a:cubicBezTo>
                <a:close/>
                <a:moveTo>
                  <a:pt x="661145" y="498739"/>
                </a:moveTo>
                <a:cubicBezTo>
                  <a:pt x="720117" y="498739"/>
                  <a:pt x="761788" y="544056"/>
                  <a:pt x="761788" y="603214"/>
                </a:cubicBezTo>
                <a:cubicBezTo>
                  <a:pt x="761788" y="637816"/>
                  <a:pt x="747670" y="667505"/>
                  <a:pt x="724444" y="686259"/>
                </a:cubicBezTo>
                <a:cubicBezTo>
                  <a:pt x="705999" y="639601"/>
                  <a:pt x="705999" y="639601"/>
                  <a:pt x="705999" y="639601"/>
                </a:cubicBezTo>
                <a:cubicBezTo>
                  <a:pt x="704406" y="635584"/>
                  <a:pt x="701218" y="632234"/>
                  <a:pt x="694159" y="632234"/>
                </a:cubicBezTo>
                <a:cubicBezTo>
                  <a:pt x="670253" y="632234"/>
                  <a:pt x="670253" y="632234"/>
                  <a:pt x="670253" y="632234"/>
                </a:cubicBezTo>
                <a:cubicBezTo>
                  <a:pt x="664332" y="632234"/>
                  <a:pt x="659551" y="636030"/>
                  <a:pt x="662284" y="643397"/>
                </a:cubicBezTo>
                <a:cubicBezTo>
                  <a:pt x="686419" y="704787"/>
                  <a:pt x="686419" y="704787"/>
                  <a:pt x="686419" y="704787"/>
                </a:cubicBezTo>
                <a:cubicBezTo>
                  <a:pt x="678451" y="706794"/>
                  <a:pt x="670024" y="707913"/>
                  <a:pt x="661145" y="707913"/>
                </a:cubicBezTo>
                <a:cubicBezTo>
                  <a:pt x="602169" y="707913"/>
                  <a:pt x="560502" y="662597"/>
                  <a:pt x="560502" y="603214"/>
                </a:cubicBezTo>
                <a:cubicBezTo>
                  <a:pt x="560502" y="544056"/>
                  <a:pt x="602169" y="498739"/>
                  <a:pt x="661145" y="498739"/>
                </a:cubicBezTo>
                <a:close/>
                <a:moveTo>
                  <a:pt x="1293915" y="465253"/>
                </a:moveTo>
                <a:cubicBezTo>
                  <a:pt x="1289133" y="465253"/>
                  <a:pt x="1284807" y="469495"/>
                  <a:pt x="1284807" y="474183"/>
                </a:cubicBezTo>
                <a:cubicBezTo>
                  <a:pt x="1284807" y="474183"/>
                  <a:pt x="1284807" y="474183"/>
                  <a:pt x="1284807" y="732467"/>
                </a:cubicBezTo>
                <a:cubicBezTo>
                  <a:pt x="1284807" y="737157"/>
                  <a:pt x="1289133" y="741396"/>
                  <a:pt x="1293915" y="741396"/>
                </a:cubicBezTo>
                <a:cubicBezTo>
                  <a:pt x="1293915" y="741396"/>
                  <a:pt x="1293915" y="741396"/>
                  <a:pt x="1317366" y="741396"/>
                </a:cubicBezTo>
                <a:cubicBezTo>
                  <a:pt x="1322606" y="741396"/>
                  <a:pt x="1326248" y="737157"/>
                  <a:pt x="1326248" y="732467"/>
                </a:cubicBezTo>
                <a:cubicBezTo>
                  <a:pt x="1326248" y="732467"/>
                  <a:pt x="1326248" y="732467"/>
                  <a:pt x="1326248" y="474183"/>
                </a:cubicBezTo>
                <a:cubicBezTo>
                  <a:pt x="1326248" y="469495"/>
                  <a:pt x="1322606" y="465253"/>
                  <a:pt x="1317366" y="465253"/>
                </a:cubicBezTo>
                <a:cubicBezTo>
                  <a:pt x="1317366" y="465253"/>
                  <a:pt x="1317366" y="465253"/>
                  <a:pt x="1293915" y="465253"/>
                </a:cubicBezTo>
                <a:close/>
                <a:moveTo>
                  <a:pt x="661145" y="460120"/>
                </a:moveTo>
                <a:cubicBezTo>
                  <a:pt x="580766" y="460120"/>
                  <a:pt x="515874" y="521285"/>
                  <a:pt x="515874" y="603214"/>
                </a:cubicBezTo>
                <a:cubicBezTo>
                  <a:pt x="515874" y="685143"/>
                  <a:pt x="580766" y="746532"/>
                  <a:pt x="661145" y="746532"/>
                </a:cubicBezTo>
                <a:cubicBezTo>
                  <a:pt x="674805" y="746532"/>
                  <a:pt x="688239" y="744746"/>
                  <a:pt x="700763" y="741396"/>
                </a:cubicBezTo>
                <a:cubicBezTo>
                  <a:pt x="716475" y="781134"/>
                  <a:pt x="716475" y="781134"/>
                  <a:pt x="716475" y="781134"/>
                </a:cubicBezTo>
                <a:cubicBezTo>
                  <a:pt x="718069" y="785597"/>
                  <a:pt x="721256" y="788277"/>
                  <a:pt x="727176" y="788277"/>
                </a:cubicBezTo>
                <a:cubicBezTo>
                  <a:pt x="752222" y="788277"/>
                  <a:pt x="752222" y="788277"/>
                  <a:pt x="752222" y="788277"/>
                </a:cubicBezTo>
                <a:cubicBezTo>
                  <a:pt x="758142" y="788277"/>
                  <a:pt x="762697" y="784260"/>
                  <a:pt x="759736" y="776892"/>
                </a:cubicBezTo>
                <a:cubicBezTo>
                  <a:pt x="739471" y="724656"/>
                  <a:pt x="739471" y="724656"/>
                  <a:pt x="739471" y="724656"/>
                </a:cubicBezTo>
                <a:cubicBezTo>
                  <a:pt x="779774" y="699875"/>
                  <a:pt x="806416" y="655899"/>
                  <a:pt x="806416" y="603214"/>
                </a:cubicBezTo>
                <a:cubicBezTo>
                  <a:pt x="806416" y="521285"/>
                  <a:pt x="741520" y="460120"/>
                  <a:pt x="661145" y="460120"/>
                </a:cubicBezTo>
                <a:close/>
                <a:moveTo>
                  <a:pt x="0" y="0"/>
                </a:moveTo>
                <a:lnTo>
                  <a:pt x="12192000" y="0"/>
                </a:lnTo>
                <a:lnTo>
                  <a:pt x="12192000" y="6858000"/>
                </a:lnTo>
                <a:lnTo>
                  <a:pt x="0" y="6858000"/>
                </a:lnTo>
                <a:close/>
              </a:path>
            </a:pathLst>
          </a:custGeom>
          <a:noFill/>
        </p:spPr>
        <p:txBody>
          <a:bodyPr wrap="square" lIns="503998" tIns="5040000" rIns="0" anchor="t">
            <a:noAutofit/>
          </a:bodyPr>
          <a:lstStyle>
            <a:lvl1pPr marL="0" indent="0">
              <a:buNone/>
              <a:defRPr sz="3000"/>
            </a:lvl1pPr>
          </a:lstStyle>
          <a:p>
            <a:r>
              <a:rPr lang="en-US"/>
              <a:t>Drag and drop an image onto the slide to insert photo</a:t>
            </a:r>
          </a:p>
        </p:txBody>
      </p:sp>
      <p:sp>
        <p:nvSpPr>
          <p:cNvPr id="46" name="Text Placeholder 45">
            <a:extLst>
              <a:ext uri="{FF2B5EF4-FFF2-40B4-BE49-F238E27FC236}">
                <a16:creationId xmlns:a16="http://schemas.microsoft.com/office/drawing/2014/main" id="{02D7560F-611C-07BA-46B4-6DC5FA90447C}"/>
              </a:ext>
            </a:extLst>
          </p:cNvPr>
          <p:cNvSpPr>
            <a:spLocks noGrp="1"/>
          </p:cNvSpPr>
          <p:nvPr>
            <p:ph type="body" sz="quarter" idx="14"/>
          </p:nvPr>
        </p:nvSpPr>
        <p:spPr>
          <a:xfrm>
            <a:off x="0" y="0"/>
            <a:ext cx="12192000" cy="6858000"/>
          </a:xfrm>
          <a:custGeom>
            <a:avLst/>
            <a:gdLst>
              <a:gd name="connsiteX0" fmla="*/ 1625898 w 12192000"/>
              <a:gd name="connsiteY0" fmla="*/ 586917 h 6858000"/>
              <a:gd name="connsiteX1" fmla="*/ 1684416 w 12192000"/>
              <a:gd name="connsiteY1" fmla="*/ 647861 h 6858000"/>
              <a:gd name="connsiteX2" fmla="*/ 1625898 w 12192000"/>
              <a:gd name="connsiteY2" fmla="*/ 708580 h 6858000"/>
              <a:gd name="connsiteX3" fmla="*/ 1567381 w 12192000"/>
              <a:gd name="connsiteY3" fmla="*/ 647861 h 6858000"/>
              <a:gd name="connsiteX4" fmla="*/ 1625898 w 12192000"/>
              <a:gd name="connsiteY4" fmla="*/ 586917 h 6858000"/>
              <a:gd name="connsiteX5" fmla="*/ 1144317 w 12192000"/>
              <a:gd name="connsiteY5" fmla="*/ 586917 h 6858000"/>
              <a:gd name="connsiteX6" fmla="*/ 1202834 w 12192000"/>
              <a:gd name="connsiteY6" fmla="*/ 647861 h 6858000"/>
              <a:gd name="connsiteX7" fmla="*/ 1144317 w 12192000"/>
              <a:gd name="connsiteY7" fmla="*/ 709029 h 6858000"/>
              <a:gd name="connsiteX8" fmla="*/ 1085799 w 12192000"/>
              <a:gd name="connsiteY8" fmla="*/ 647861 h 6858000"/>
              <a:gd name="connsiteX9" fmla="*/ 1144317 w 12192000"/>
              <a:gd name="connsiteY9" fmla="*/ 586917 h 6858000"/>
              <a:gd name="connsiteX10" fmla="*/ 1801451 w 12192000"/>
              <a:gd name="connsiteY10" fmla="*/ 554101 h 6858000"/>
              <a:gd name="connsiteX11" fmla="*/ 1790979 w 12192000"/>
              <a:gd name="connsiteY11" fmla="*/ 561469 h 6858000"/>
              <a:gd name="connsiteX12" fmla="*/ 1724489 w 12192000"/>
              <a:gd name="connsiteY12" fmla="*/ 732021 h 6858000"/>
              <a:gd name="connsiteX13" fmla="*/ 1730867 w 12192000"/>
              <a:gd name="connsiteY13" fmla="*/ 741396 h 6858000"/>
              <a:gd name="connsiteX14" fmla="*/ 1756367 w 12192000"/>
              <a:gd name="connsiteY14" fmla="*/ 741396 h 6858000"/>
              <a:gd name="connsiteX15" fmla="*/ 1766843 w 12192000"/>
              <a:gd name="connsiteY15" fmla="*/ 734477 h 6858000"/>
              <a:gd name="connsiteX16" fmla="*/ 1815798 w 12192000"/>
              <a:gd name="connsiteY16" fmla="*/ 605670 h 6858000"/>
              <a:gd name="connsiteX17" fmla="*/ 1864753 w 12192000"/>
              <a:gd name="connsiteY17" fmla="*/ 734477 h 6858000"/>
              <a:gd name="connsiteX18" fmla="*/ 1874996 w 12192000"/>
              <a:gd name="connsiteY18" fmla="*/ 741396 h 6858000"/>
              <a:gd name="connsiteX19" fmla="*/ 1898451 w 12192000"/>
              <a:gd name="connsiteY19" fmla="*/ 741396 h 6858000"/>
              <a:gd name="connsiteX20" fmla="*/ 1908924 w 12192000"/>
              <a:gd name="connsiteY20" fmla="*/ 734477 h 6858000"/>
              <a:gd name="connsiteX21" fmla="*/ 1959018 w 12192000"/>
              <a:gd name="connsiteY21" fmla="*/ 605670 h 6858000"/>
              <a:gd name="connsiteX22" fmla="*/ 2007518 w 12192000"/>
              <a:gd name="connsiteY22" fmla="*/ 734477 h 6858000"/>
              <a:gd name="connsiteX23" fmla="*/ 2017993 w 12192000"/>
              <a:gd name="connsiteY23" fmla="*/ 741396 h 6858000"/>
              <a:gd name="connsiteX24" fmla="*/ 2042584 w 12192000"/>
              <a:gd name="connsiteY24" fmla="*/ 741396 h 6858000"/>
              <a:gd name="connsiteX25" fmla="*/ 2053056 w 12192000"/>
              <a:gd name="connsiteY25" fmla="*/ 734477 h 6858000"/>
              <a:gd name="connsiteX26" fmla="*/ 2102011 w 12192000"/>
              <a:gd name="connsiteY26" fmla="*/ 605670 h 6858000"/>
              <a:gd name="connsiteX27" fmla="*/ 2151650 w 12192000"/>
              <a:gd name="connsiteY27" fmla="*/ 734477 h 6858000"/>
              <a:gd name="connsiteX28" fmla="*/ 2162126 w 12192000"/>
              <a:gd name="connsiteY28" fmla="*/ 741396 h 6858000"/>
              <a:gd name="connsiteX29" fmla="*/ 2185577 w 12192000"/>
              <a:gd name="connsiteY29" fmla="*/ 741396 h 6858000"/>
              <a:gd name="connsiteX30" fmla="*/ 2195824 w 12192000"/>
              <a:gd name="connsiteY30" fmla="*/ 734477 h 6858000"/>
              <a:gd name="connsiteX31" fmla="*/ 2245234 w 12192000"/>
              <a:gd name="connsiteY31" fmla="*/ 606340 h 6858000"/>
              <a:gd name="connsiteX32" fmla="*/ 2293734 w 12192000"/>
              <a:gd name="connsiteY32" fmla="*/ 734477 h 6858000"/>
              <a:gd name="connsiteX33" fmla="*/ 2304206 w 12192000"/>
              <a:gd name="connsiteY33" fmla="*/ 741396 h 6858000"/>
              <a:gd name="connsiteX34" fmla="*/ 2330394 w 12192000"/>
              <a:gd name="connsiteY34" fmla="*/ 741396 h 6858000"/>
              <a:gd name="connsiteX35" fmla="*/ 2336769 w 12192000"/>
              <a:gd name="connsiteY35" fmla="*/ 732021 h 6858000"/>
              <a:gd name="connsiteX36" fmla="*/ 2270279 w 12192000"/>
              <a:gd name="connsiteY36" fmla="*/ 561469 h 6858000"/>
              <a:gd name="connsiteX37" fmla="*/ 2260033 w 12192000"/>
              <a:gd name="connsiteY37" fmla="*/ 554101 h 6858000"/>
              <a:gd name="connsiteX38" fmla="*/ 2231345 w 12192000"/>
              <a:gd name="connsiteY38" fmla="*/ 554101 h 6858000"/>
              <a:gd name="connsiteX39" fmla="*/ 2220869 w 12192000"/>
              <a:gd name="connsiteY39" fmla="*/ 561469 h 6858000"/>
              <a:gd name="connsiteX40" fmla="*/ 2174421 w 12192000"/>
              <a:gd name="connsiteY40" fmla="*/ 686034 h 6858000"/>
              <a:gd name="connsiteX41" fmla="*/ 2126605 w 12192000"/>
              <a:gd name="connsiteY41" fmla="*/ 561469 h 6858000"/>
              <a:gd name="connsiteX42" fmla="*/ 2116358 w 12192000"/>
              <a:gd name="connsiteY42" fmla="*/ 554101 h 6858000"/>
              <a:gd name="connsiteX43" fmla="*/ 2087896 w 12192000"/>
              <a:gd name="connsiteY43" fmla="*/ 554101 h 6858000"/>
              <a:gd name="connsiteX44" fmla="*/ 2077650 w 12192000"/>
              <a:gd name="connsiteY44" fmla="*/ 561469 h 6858000"/>
              <a:gd name="connsiteX45" fmla="*/ 2030743 w 12192000"/>
              <a:gd name="connsiteY45" fmla="*/ 686034 h 6858000"/>
              <a:gd name="connsiteX46" fmla="*/ 1983608 w 12192000"/>
              <a:gd name="connsiteY46" fmla="*/ 561469 h 6858000"/>
              <a:gd name="connsiteX47" fmla="*/ 1973365 w 12192000"/>
              <a:gd name="connsiteY47" fmla="*/ 554101 h 6858000"/>
              <a:gd name="connsiteX48" fmla="*/ 1945128 w 12192000"/>
              <a:gd name="connsiteY48" fmla="*/ 554101 h 6858000"/>
              <a:gd name="connsiteX49" fmla="*/ 1934656 w 12192000"/>
              <a:gd name="connsiteY49" fmla="*/ 561469 h 6858000"/>
              <a:gd name="connsiteX50" fmla="*/ 1887295 w 12192000"/>
              <a:gd name="connsiteY50" fmla="*/ 686034 h 6858000"/>
              <a:gd name="connsiteX51" fmla="*/ 1840389 w 12192000"/>
              <a:gd name="connsiteY51" fmla="*/ 561469 h 6858000"/>
              <a:gd name="connsiteX52" fmla="*/ 1830142 w 12192000"/>
              <a:gd name="connsiteY52" fmla="*/ 554101 h 6858000"/>
              <a:gd name="connsiteX53" fmla="*/ 1801451 w 12192000"/>
              <a:gd name="connsiteY53" fmla="*/ 554101 h 6858000"/>
              <a:gd name="connsiteX54" fmla="*/ 841937 w 12192000"/>
              <a:gd name="connsiteY54" fmla="*/ 554101 h 6858000"/>
              <a:gd name="connsiteX55" fmla="*/ 832600 w 12192000"/>
              <a:gd name="connsiteY55" fmla="*/ 562809 h 6858000"/>
              <a:gd name="connsiteX56" fmla="*/ 832600 w 12192000"/>
              <a:gd name="connsiteY56" fmla="*/ 666168 h 6858000"/>
              <a:gd name="connsiteX57" fmla="*/ 913205 w 12192000"/>
              <a:gd name="connsiteY57" fmla="*/ 746532 h 6858000"/>
              <a:gd name="connsiteX58" fmla="*/ 975139 w 12192000"/>
              <a:gd name="connsiteY58" fmla="*/ 717513 h 6858000"/>
              <a:gd name="connsiteX59" fmla="*/ 975139 w 12192000"/>
              <a:gd name="connsiteY59" fmla="*/ 733136 h 6858000"/>
              <a:gd name="connsiteX60" fmla="*/ 984018 w 12192000"/>
              <a:gd name="connsiteY60" fmla="*/ 741396 h 6858000"/>
              <a:gd name="connsiteX61" fmla="*/ 1007473 w 12192000"/>
              <a:gd name="connsiteY61" fmla="*/ 741396 h 6858000"/>
              <a:gd name="connsiteX62" fmla="*/ 1016580 w 12192000"/>
              <a:gd name="connsiteY62" fmla="*/ 732915 h 6858000"/>
              <a:gd name="connsiteX63" fmla="*/ 1016580 w 12192000"/>
              <a:gd name="connsiteY63" fmla="*/ 563034 h 6858000"/>
              <a:gd name="connsiteX64" fmla="*/ 1007473 w 12192000"/>
              <a:gd name="connsiteY64" fmla="*/ 554101 h 6858000"/>
              <a:gd name="connsiteX65" fmla="*/ 984018 w 12192000"/>
              <a:gd name="connsiteY65" fmla="*/ 554101 h 6858000"/>
              <a:gd name="connsiteX66" fmla="*/ 975139 w 12192000"/>
              <a:gd name="connsiteY66" fmla="*/ 562809 h 6858000"/>
              <a:gd name="connsiteX67" fmla="*/ 975139 w 12192000"/>
              <a:gd name="connsiteY67" fmla="*/ 659916 h 6858000"/>
              <a:gd name="connsiteX68" fmla="*/ 923906 w 12192000"/>
              <a:gd name="connsiteY68" fmla="*/ 711261 h 6858000"/>
              <a:gd name="connsiteX69" fmla="*/ 874041 w 12192000"/>
              <a:gd name="connsiteY69" fmla="*/ 659470 h 6858000"/>
              <a:gd name="connsiteX70" fmla="*/ 874041 w 12192000"/>
              <a:gd name="connsiteY70" fmla="*/ 562809 h 6858000"/>
              <a:gd name="connsiteX71" fmla="*/ 865389 w 12192000"/>
              <a:gd name="connsiteY71" fmla="*/ 554101 h 6858000"/>
              <a:gd name="connsiteX72" fmla="*/ 841937 w 12192000"/>
              <a:gd name="connsiteY72" fmla="*/ 554101 h 6858000"/>
              <a:gd name="connsiteX73" fmla="*/ 1625898 w 12192000"/>
              <a:gd name="connsiteY73" fmla="*/ 548968 h 6858000"/>
              <a:gd name="connsiteX74" fmla="*/ 1525711 w 12192000"/>
              <a:gd name="connsiteY74" fmla="*/ 647861 h 6858000"/>
              <a:gd name="connsiteX75" fmla="*/ 1625898 w 12192000"/>
              <a:gd name="connsiteY75" fmla="*/ 746532 h 6858000"/>
              <a:gd name="connsiteX76" fmla="*/ 1726312 w 12192000"/>
              <a:gd name="connsiteY76" fmla="*/ 647861 h 6858000"/>
              <a:gd name="connsiteX77" fmla="*/ 1625898 w 12192000"/>
              <a:gd name="connsiteY77" fmla="*/ 548968 h 6858000"/>
              <a:gd name="connsiteX78" fmla="*/ 1451936 w 12192000"/>
              <a:gd name="connsiteY78" fmla="*/ 548743 h 6858000"/>
              <a:gd name="connsiteX79" fmla="*/ 1353346 w 12192000"/>
              <a:gd name="connsiteY79" fmla="*/ 647861 h 6858000"/>
              <a:gd name="connsiteX80" fmla="*/ 1451936 w 12192000"/>
              <a:gd name="connsiteY80" fmla="*/ 746532 h 6858000"/>
              <a:gd name="connsiteX81" fmla="*/ 1513415 w 12192000"/>
              <a:gd name="connsiteY81" fmla="*/ 727779 h 6858000"/>
              <a:gd name="connsiteX82" fmla="*/ 1515235 w 12192000"/>
              <a:gd name="connsiteY82" fmla="*/ 714832 h 6858000"/>
              <a:gd name="connsiteX83" fmla="*/ 1503398 w 12192000"/>
              <a:gd name="connsiteY83" fmla="*/ 700100 h 6858000"/>
              <a:gd name="connsiteX84" fmla="*/ 1489506 w 12192000"/>
              <a:gd name="connsiteY84" fmla="*/ 698090 h 6858000"/>
              <a:gd name="connsiteX85" fmla="*/ 1453304 w 12192000"/>
              <a:gd name="connsiteY85" fmla="*/ 709475 h 6858000"/>
              <a:gd name="connsiteX86" fmla="*/ 1395467 w 12192000"/>
              <a:gd name="connsiteY86" fmla="*/ 647861 h 6858000"/>
              <a:gd name="connsiteX87" fmla="*/ 1453304 w 12192000"/>
              <a:gd name="connsiteY87" fmla="*/ 585801 h 6858000"/>
              <a:gd name="connsiteX88" fmla="*/ 1490189 w 12192000"/>
              <a:gd name="connsiteY88" fmla="*/ 596965 h 6858000"/>
              <a:gd name="connsiteX89" fmla="*/ 1504078 w 12192000"/>
              <a:gd name="connsiteY89" fmla="*/ 595401 h 6858000"/>
              <a:gd name="connsiteX90" fmla="*/ 1515235 w 12192000"/>
              <a:gd name="connsiteY90" fmla="*/ 580222 h 6858000"/>
              <a:gd name="connsiteX91" fmla="*/ 1513415 w 12192000"/>
              <a:gd name="connsiteY91" fmla="*/ 567272 h 6858000"/>
              <a:gd name="connsiteX92" fmla="*/ 1451936 w 12192000"/>
              <a:gd name="connsiteY92" fmla="*/ 548743 h 6858000"/>
              <a:gd name="connsiteX93" fmla="*/ 1139990 w 12192000"/>
              <a:gd name="connsiteY93" fmla="*/ 548743 h 6858000"/>
              <a:gd name="connsiteX94" fmla="*/ 1043674 w 12192000"/>
              <a:gd name="connsiteY94" fmla="*/ 647415 h 6858000"/>
              <a:gd name="connsiteX95" fmla="*/ 1139536 w 12192000"/>
              <a:gd name="connsiteY95" fmla="*/ 746532 h 6858000"/>
              <a:gd name="connsiteX96" fmla="*/ 1202380 w 12192000"/>
              <a:gd name="connsiteY96" fmla="*/ 716394 h 6858000"/>
              <a:gd name="connsiteX97" fmla="*/ 1202380 w 12192000"/>
              <a:gd name="connsiteY97" fmla="*/ 732915 h 6858000"/>
              <a:gd name="connsiteX98" fmla="*/ 1211487 w 12192000"/>
              <a:gd name="connsiteY98" fmla="*/ 741396 h 6858000"/>
              <a:gd name="connsiteX99" fmla="*/ 1235168 w 12192000"/>
              <a:gd name="connsiteY99" fmla="*/ 741396 h 6858000"/>
              <a:gd name="connsiteX100" fmla="*/ 1243820 w 12192000"/>
              <a:gd name="connsiteY100" fmla="*/ 732915 h 6858000"/>
              <a:gd name="connsiteX101" fmla="*/ 1243820 w 12192000"/>
              <a:gd name="connsiteY101" fmla="*/ 563034 h 6858000"/>
              <a:gd name="connsiteX102" fmla="*/ 1235168 w 12192000"/>
              <a:gd name="connsiteY102" fmla="*/ 554101 h 6858000"/>
              <a:gd name="connsiteX103" fmla="*/ 1211487 w 12192000"/>
              <a:gd name="connsiteY103" fmla="*/ 554101 h 6858000"/>
              <a:gd name="connsiteX104" fmla="*/ 1202380 w 12192000"/>
              <a:gd name="connsiteY104" fmla="*/ 563034 h 6858000"/>
              <a:gd name="connsiteX105" fmla="*/ 1202380 w 12192000"/>
              <a:gd name="connsiteY105" fmla="*/ 578658 h 6858000"/>
              <a:gd name="connsiteX106" fmla="*/ 1139990 w 12192000"/>
              <a:gd name="connsiteY106" fmla="*/ 548743 h 6858000"/>
              <a:gd name="connsiteX107" fmla="*/ 661145 w 12192000"/>
              <a:gd name="connsiteY107" fmla="*/ 498739 h 6858000"/>
              <a:gd name="connsiteX108" fmla="*/ 761788 w 12192000"/>
              <a:gd name="connsiteY108" fmla="*/ 603214 h 6858000"/>
              <a:gd name="connsiteX109" fmla="*/ 724444 w 12192000"/>
              <a:gd name="connsiteY109" fmla="*/ 686259 h 6858000"/>
              <a:gd name="connsiteX110" fmla="*/ 705999 w 12192000"/>
              <a:gd name="connsiteY110" fmla="*/ 639601 h 6858000"/>
              <a:gd name="connsiteX111" fmla="*/ 694159 w 12192000"/>
              <a:gd name="connsiteY111" fmla="*/ 632234 h 6858000"/>
              <a:gd name="connsiteX112" fmla="*/ 670253 w 12192000"/>
              <a:gd name="connsiteY112" fmla="*/ 632234 h 6858000"/>
              <a:gd name="connsiteX113" fmla="*/ 662284 w 12192000"/>
              <a:gd name="connsiteY113" fmla="*/ 643397 h 6858000"/>
              <a:gd name="connsiteX114" fmla="*/ 686419 w 12192000"/>
              <a:gd name="connsiteY114" fmla="*/ 704787 h 6858000"/>
              <a:gd name="connsiteX115" fmla="*/ 661145 w 12192000"/>
              <a:gd name="connsiteY115" fmla="*/ 707913 h 6858000"/>
              <a:gd name="connsiteX116" fmla="*/ 560502 w 12192000"/>
              <a:gd name="connsiteY116" fmla="*/ 603214 h 6858000"/>
              <a:gd name="connsiteX117" fmla="*/ 661145 w 12192000"/>
              <a:gd name="connsiteY117" fmla="*/ 498739 h 6858000"/>
              <a:gd name="connsiteX118" fmla="*/ 1293915 w 12192000"/>
              <a:gd name="connsiteY118" fmla="*/ 465253 h 6858000"/>
              <a:gd name="connsiteX119" fmla="*/ 1284807 w 12192000"/>
              <a:gd name="connsiteY119" fmla="*/ 474183 h 6858000"/>
              <a:gd name="connsiteX120" fmla="*/ 1284807 w 12192000"/>
              <a:gd name="connsiteY120" fmla="*/ 732467 h 6858000"/>
              <a:gd name="connsiteX121" fmla="*/ 1293915 w 12192000"/>
              <a:gd name="connsiteY121" fmla="*/ 741396 h 6858000"/>
              <a:gd name="connsiteX122" fmla="*/ 1317366 w 12192000"/>
              <a:gd name="connsiteY122" fmla="*/ 741396 h 6858000"/>
              <a:gd name="connsiteX123" fmla="*/ 1326248 w 12192000"/>
              <a:gd name="connsiteY123" fmla="*/ 732467 h 6858000"/>
              <a:gd name="connsiteX124" fmla="*/ 1326248 w 12192000"/>
              <a:gd name="connsiteY124" fmla="*/ 474183 h 6858000"/>
              <a:gd name="connsiteX125" fmla="*/ 1317366 w 12192000"/>
              <a:gd name="connsiteY125" fmla="*/ 465253 h 6858000"/>
              <a:gd name="connsiteX126" fmla="*/ 1293915 w 12192000"/>
              <a:gd name="connsiteY126" fmla="*/ 465253 h 6858000"/>
              <a:gd name="connsiteX127" fmla="*/ 661145 w 12192000"/>
              <a:gd name="connsiteY127" fmla="*/ 460120 h 6858000"/>
              <a:gd name="connsiteX128" fmla="*/ 515874 w 12192000"/>
              <a:gd name="connsiteY128" fmla="*/ 603214 h 6858000"/>
              <a:gd name="connsiteX129" fmla="*/ 661145 w 12192000"/>
              <a:gd name="connsiteY129" fmla="*/ 746532 h 6858000"/>
              <a:gd name="connsiteX130" fmla="*/ 700763 w 12192000"/>
              <a:gd name="connsiteY130" fmla="*/ 741396 h 6858000"/>
              <a:gd name="connsiteX131" fmla="*/ 716475 w 12192000"/>
              <a:gd name="connsiteY131" fmla="*/ 781134 h 6858000"/>
              <a:gd name="connsiteX132" fmla="*/ 727176 w 12192000"/>
              <a:gd name="connsiteY132" fmla="*/ 788277 h 6858000"/>
              <a:gd name="connsiteX133" fmla="*/ 752222 w 12192000"/>
              <a:gd name="connsiteY133" fmla="*/ 788277 h 6858000"/>
              <a:gd name="connsiteX134" fmla="*/ 759736 w 12192000"/>
              <a:gd name="connsiteY134" fmla="*/ 776892 h 6858000"/>
              <a:gd name="connsiteX135" fmla="*/ 739471 w 12192000"/>
              <a:gd name="connsiteY135" fmla="*/ 724656 h 6858000"/>
              <a:gd name="connsiteX136" fmla="*/ 806416 w 12192000"/>
              <a:gd name="connsiteY136" fmla="*/ 603214 h 6858000"/>
              <a:gd name="connsiteX137" fmla="*/ 661145 w 12192000"/>
              <a:gd name="connsiteY137" fmla="*/ 460120 h 6858000"/>
              <a:gd name="connsiteX138" fmla="*/ 0 w 12192000"/>
              <a:gd name="connsiteY138" fmla="*/ 0 h 6858000"/>
              <a:gd name="connsiteX139" fmla="*/ 12192000 w 12192000"/>
              <a:gd name="connsiteY139" fmla="*/ 0 h 6858000"/>
              <a:gd name="connsiteX140" fmla="*/ 12192000 w 12192000"/>
              <a:gd name="connsiteY140" fmla="*/ 6858000 h 6858000"/>
              <a:gd name="connsiteX141" fmla="*/ 0 w 12192000"/>
              <a:gd name="connsiteY1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192000" h="6858000">
                <a:moveTo>
                  <a:pt x="1625898" y="586917"/>
                </a:moveTo>
                <a:cubicBezTo>
                  <a:pt x="1660280" y="586917"/>
                  <a:pt x="1684416" y="613484"/>
                  <a:pt x="1684416" y="647861"/>
                </a:cubicBezTo>
                <a:cubicBezTo>
                  <a:pt x="1684416" y="681792"/>
                  <a:pt x="1660280" y="708580"/>
                  <a:pt x="1625898" y="708580"/>
                </a:cubicBezTo>
                <a:cubicBezTo>
                  <a:pt x="1591742" y="708580"/>
                  <a:pt x="1567381" y="681792"/>
                  <a:pt x="1567381" y="647861"/>
                </a:cubicBezTo>
                <a:cubicBezTo>
                  <a:pt x="1567381" y="613484"/>
                  <a:pt x="1591742" y="586917"/>
                  <a:pt x="1625898" y="586917"/>
                </a:cubicBezTo>
                <a:close/>
                <a:moveTo>
                  <a:pt x="1144317" y="586917"/>
                </a:moveTo>
                <a:cubicBezTo>
                  <a:pt x="1178244" y="586917"/>
                  <a:pt x="1202834" y="613484"/>
                  <a:pt x="1202834" y="647861"/>
                </a:cubicBezTo>
                <a:cubicBezTo>
                  <a:pt x="1202834" y="681792"/>
                  <a:pt x="1178244" y="709029"/>
                  <a:pt x="1144317" y="709029"/>
                </a:cubicBezTo>
                <a:cubicBezTo>
                  <a:pt x="1110164" y="709029"/>
                  <a:pt x="1085799" y="681792"/>
                  <a:pt x="1085799" y="647861"/>
                </a:cubicBezTo>
                <a:cubicBezTo>
                  <a:pt x="1085799" y="613484"/>
                  <a:pt x="1110164" y="586917"/>
                  <a:pt x="1144317" y="586917"/>
                </a:cubicBezTo>
                <a:close/>
                <a:moveTo>
                  <a:pt x="1801451" y="554101"/>
                </a:moveTo>
                <a:cubicBezTo>
                  <a:pt x="1796669" y="554101"/>
                  <a:pt x="1793027" y="556557"/>
                  <a:pt x="1790979" y="561469"/>
                </a:cubicBezTo>
                <a:cubicBezTo>
                  <a:pt x="1790979" y="561469"/>
                  <a:pt x="1790979" y="561469"/>
                  <a:pt x="1724489" y="732021"/>
                </a:cubicBezTo>
                <a:cubicBezTo>
                  <a:pt x="1722669" y="736708"/>
                  <a:pt x="1724943" y="741396"/>
                  <a:pt x="1730867" y="741396"/>
                </a:cubicBezTo>
                <a:cubicBezTo>
                  <a:pt x="1730867" y="741396"/>
                  <a:pt x="1730867" y="741396"/>
                  <a:pt x="1756367" y="741396"/>
                </a:cubicBezTo>
                <a:cubicBezTo>
                  <a:pt x="1761149" y="741396"/>
                  <a:pt x="1765249" y="739164"/>
                  <a:pt x="1766843" y="734477"/>
                </a:cubicBezTo>
                <a:cubicBezTo>
                  <a:pt x="1766843" y="734477"/>
                  <a:pt x="1766843" y="734477"/>
                  <a:pt x="1815798" y="605670"/>
                </a:cubicBezTo>
                <a:cubicBezTo>
                  <a:pt x="1815798" y="605670"/>
                  <a:pt x="1815798" y="605670"/>
                  <a:pt x="1864753" y="734477"/>
                </a:cubicBezTo>
                <a:cubicBezTo>
                  <a:pt x="1866573" y="739389"/>
                  <a:pt x="1870215" y="741396"/>
                  <a:pt x="1874996" y="741396"/>
                </a:cubicBezTo>
                <a:cubicBezTo>
                  <a:pt x="1874996" y="741396"/>
                  <a:pt x="1874996" y="741396"/>
                  <a:pt x="1898451" y="741396"/>
                </a:cubicBezTo>
                <a:cubicBezTo>
                  <a:pt x="1903233" y="741396"/>
                  <a:pt x="1906875" y="739389"/>
                  <a:pt x="1908924" y="734477"/>
                </a:cubicBezTo>
                <a:cubicBezTo>
                  <a:pt x="1908924" y="734477"/>
                  <a:pt x="1908924" y="734477"/>
                  <a:pt x="1959018" y="605670"/>
                </a:cubicBezTo>
                <a:cubicBezTo>
                  <a:pt x="1959018" y="605670"/>
                  <a:pt x="1959018" y="605670"/>
                  <a:pt x="2007518" y="734477"/>
                </a:cubicBezTo>
                <a:cubicBezTo>
                  <a:pt x="2009566" y="739164"/>
                  <a:pt x="2013209" y="741396"/>
                  <a:pt x="2017993" y="741396"/>
                </a:cubicBezTo>
                <a:cubicBezTo>
                  <a:pt x="2017993" y="741396"/>
                  <a:pt x="2017993" y="741396"/>
                  <a:pt x="2042584" y="741396"/>
                </a:cubicBezTo>
                <a:cubicBezTo>
                  <a:pt x="2047365" y="741396"/>
                  <a:pt x="2051007" y="739164"/>
                  <a:pt x="2053056" y="734477"/>
                </a:cubicBezTo>
                <a:cubicBezTo>
                  <a:pt x="2053056" y="734477"/>
                  <a:pt x="2053056" y="734477"/>
                  <a:pt x="2102011" y="605670"/>
                </a:cubicBezTo>
                <a:cubicBezTo>
                  <a:pt x="2102011" y="605670"/>
                  <a:pt x="2102011" y="605670"/>
                  <a:pt x="2151650" y="734477"/>
                </a:cubicBezTo>
                <a:cubicBezTo>
                  <a:pt x="2153699" y="739389"/>
                  <a:pt x="2157341" y="741396"/>
                  <a:pt x="2162126" y="741396"/>
                </a:cubicBezTo>
                <a:cubicBezTo>
                  <a:pt x="2162126" y="741396"/>
                  <a:pt x="2162126" y="741396"/>
                  <a:pt x="2185577" y="741396"/>
                </a:cubicBezTo>
                <a:cubicBezTo>
                  <a:pt x="2190359" y="741396"/>
                  <a:pt x="2193775" y="739389"/>
                  <a:pt x="2195824" y="734477"/>
                </a:cubicBezTo>
                <a:cubicBezTo>
                  <a:pt x="2195824" y="734477"/>
                  <a:pt x="2195824" y="734477"/>
                  <a:pt x="2245234" y="606340"/>
                </a:cubicBezTo>
                <a:cubicBezTo>
                  <a:pt x="2245234" y="606340"/>
                  <a:pt x="2245234" y="606340"/>
                  <a:pt x="2293734" y="734477"/>
                </a:cubicBezTo>
                <a:cubicBezTo>
                  <a:pt x="2295328" y="739164"/>
                  <a:pt x="2299425" y="741396"/>
                  <a:pt x="2304206" y="741396"/>
                </a:cubicBezTo>
                <a:cubicBezTo>
                  <a:pt x="2304206" y="741396"/>
                  <a:pt x="2304206" y="741396"/>
                  <a:pt x="2330394" y="741396"/>
                </a:cubicBezTo>
                <a:cubicBezTo>
                  <a:pt x="2336314" y="741396"/>
                  <a:pt x="2338818" y="736708"/>
                  <a:pt x="2336769" y="732021"/>
                </a:cubicBezTo>
                <a:cubicBezTo>
                  <a:pt x="2336769" y="732021"/>
                  <a:pt x="2336769" y="732021"/>
                  <a:pt x="2270279" y="561469"/>
                </a:cubicBezTo>
                <a:cubicBezTo>
                  <a:pt x="2268230" y="556557"/>
                  <a:pt x="2264817" y="554101"/>
                  <a:pt x="2260033" y="554101"/>
                </a:cubicBezTo>
                <a:cubicBezTo>
                  <a:pt x="2260033" y="554101"/>
                  <a:pt x="2260033" y="554101"/>
                  <a:pt x="2231345" y="554101"/>
                </a:cubicBezTo>
                <a:cubicBezTo>
                  <a:pt x="2226564" y="554101"/>
                  <a:pt x="2222918" y="556557"/>
                  <a:pt x="2220869" y="561469"/>
                </a:cubicBezTo>
                <a:cubicBezTo>
                  <a:pt x="2220869" y="561469"/>
                  <a:pt x="2220869" y="561469"/>
                  <a:pt x="2174421" y="686034"/>
                </a:cubicBezTo>
                <a:cubicBezTo>
                  <a:pt x="2174421" y="686034"/>
                  <a:pt x="2174421" y="686034"/>
                  <a:pt x="2126605" y="561469"/>
                </a:cubicBezTo>
                <a:cubicBezTo>
                  <a:pt x="2124553" y="556557"/>
                  <a:pt x="2120911" y="554101"/>
                  <a:pt x="2116358" y="554101"/>
                </a:cubicBezTo>
                <a:cubicBezTo>
                  <a:pt x="2116358" y="554101"/>
                  <a:pt x="2116358" y="554101"/>
                  <a:pt x="2087896" y="554101"/>
                </a:cubicBezTo>
                <a:cubicBezTo>
                  <a:pt x="2083112" y="554101"/>
                  <a:pt x="2079699" y="556557"/>
                  <a:pt x="2077650" y="561469"/>
                </a:cubicBezTo>
                <a:cubicBezTo>
                  <a:pt x="2077650" y="561469"/>
                  <a:pt x="2077650" y="561469"/>
                  <a:pt x="2030743" y="686034"/>
                </a:cubicBezTo>
                <a:cubicBezTo>
                  <a:pt x="2030743" y="686034"/>
                  <a:pt x="2030743" y="686034"/>
                  <a:pt x="1983608" y="561469"/>
                </a:cubicBezTo>
                <a:cubicBezTo>
                  <a:pt x="1981788" y="556557"/>
                  <a:pt x="1978146" y="554101"/>
                  <a:pt x="1973365" y="554101"/>
                </a:cubicBezTo>
                <a:cubicBezTo>
                  <a:pt x="1973365" y="554101"/>
                  <a:pt x="1973365" y="554101"/>
                  <a:pt x="1945128" y="554101"/>
                </a:cubicBezTo>
                <a:cubicBezTo>
                  <a:pt x="1940347" y="554101"/>
                  <a:pt x="1936705" y="556557"/>
                  <a:pt x="1934656" y="561469"/>
                </a:cubicBezTo>
                <a:cubicBezTo>
                  <a:pt x="1934656" y="561469"/>
                  <a:pt x="1934656" y="561469"/>
                  <a:pt x="1887295" y="686034"/>
                </a:cubicBezTo>
                <a:cubicBezTo>
                  <a:pt x="1887295" y="686034"/>
                  <a:pt x="1887295" y="686034"/>
                  <a:pt x="1840389" y="561469"/>
                </a:cubicBezTo>
                <a:cubicBezTo>
                  <a:pt x="1838340" y="556557"/>
                  <a:pt x="1834923" y="554101"/>
                  <a:pt x="1830142" y="554101"/>
                </a:cubicBezTo>
                <a:cubicBezTo>
                  <a:pt x="1830142" y="554101"/>
                  <a:pt x="1830142" y="554101"/>
                  <a:pt x="1801451" y="554101"/>
                </a:cubicBezTo>
                <a:close/>
                <a:moveTo>
                  <a:pt x="841937" y="554101"/>
                </a:moveTo>
                <a:cubicBezTo>
                  <a:pt x="837152" y="554101"/>
                  <a:pt x="832600" y="557897"/>
                  <a:pt x="832600" y="562809"/>
                </a:cubicBezTo>
                <a:cubicBezTo>
                  <a:pt x="832600" y="562809"/>
                  <a:pt x="832600" y="562809"/>
                  <a:pt x="832600" y="666168"/>
                </a:cubicBezTo>
                <a:cubicBezTo>
                  <a:pt x="832600" y="714162"/>
                  <a:pt x="863340" y="746532"/>
                  <a:pt x="913205" y="746532"/>
                </a:cubicBezTo>
                <a:cubicBezTo>
                  <a:pt x="943035" y="746532"/>
                  <a:pt x="963299" y="734701"/>
                  <a:pt x="975139" y="717513"/>
                </a:cubicBezTo>
                <a:cubicBezTo>
                  <a:pt x="975139" y="717513"/>
                  <a:pt x="975139" y="717513"/>
                  <a:pt x="975139" y="733136"/>
                </a:cubicBezTo>
                <a:cubicBezTo>
                  <a:pt x="975139" y="737824"/>
                  <a:pt x="979466" y="741396"/>
                  <a:pt x="984018" y="741396"/>
                </a:cubicBezTo>
                <a:cubicBezTo>
                  <a:pt x="984018" y="741396"/>
                  <a:pt x="984018" y="741396"/>
                  <a:pt x="1007473" y="741396"/>
                </a:cubicBezTo>
                <a:cubicBezTo>
                  <a:pt x="1012254" y="741396"/>
                  <a:pt x="1016580" y="737603"/>
                  <a:pt x="1016580" y="732915"/>
                </a:cubicBezTo>
                <a:cubicBezTo>
                  <a:pt x="1016580" y="732915"/>
                  <a:pt x="1016580" y="732915"/>
                  <a:pt x="1016580" y="563034"/>
                </a:cubicBezTo>
                <a:cubicBezTo>
                  <a:pt x="1016580" y="557897"/>
                  <a:pt x="1012254" y="554101"/>
                  <a:pt x="1007473" y="554101"/>
                </a:cubicBezTo>
                <a:cubicBezTo>
                  <a:pt x="1007473" y="554101"/>
                  <a:pt x="1007473" y="554101"/>
                  <a:pt x="984018" y="554101"/>
                </a:cubicBezTo>
                <a:cubicBezTo>
                  <a:pt x="979466" y="554101"/>
                  <a:pt x="975139" y="557897"/>
                  <a:pt x="975139" y="562809"/>
                </a:cubicBezTo>
                <a:cubicBezTo>
                  <a:pt x="975139" y="562809"/>
                  <a:pt x="975139" y="562809"/>
                  <a:pt x="975139" y="659916"/>
                </a:cubicBezTo>
                <a:cubicBezTo>
                  <a:pt x="975139" y="689830"/>
                  <a:pt x="956011" y="711261"/>
                  <a:pt x="923906" y="711261"/>
                </a:cubicBezTo>
                <a:cubicBezTo>
                  <a:pt x="890892" y="711261"/>
                  <a:pt x="874041" y="690721"/>
                  <a:pt x="874041" y="659470"/>
                </a:cubicBezTo>
                <a:cubicBezTo>
                  <a:pt x="874041" y="659470"/>
                  <a:pt x="874041" y="659470"/>
                  <a:pt x="874041" y="562809"/>
                </a:cubicBezTo>
                <a:cubicBezTo>
                  <a:pt x="874041" y="557897"/>
                  <a:pt x="870170" y="554101"/>
                  <a:pt x="865389" y="554101"/>
                </a:cubicBezTo>
                <a:cubicBezTo>
                  <a:pt x="865389" y="554101"/>
                  <a:pt x="865389" y="554101"/>
                  <a:pt x="841937" y="554101"/>
                </a:cubicBezTo>
                <a:close/>
                <a:moveTo>
                  <a:pt x="1625898" y="548968"/>
                </a:moveTo>
                <a:cubicBezTo>
                  <a:pt x="1570110" y="548968"/>
                  <a:pt x="1525711" y="592053"/>
                  <a:pt x="1525711" y="647861"/>
                </a:cubicBezTo>
                <a:cubicBezTo>
                  <a:pt x="1525711" y="703893"/>
                  <a:pt x="1570110" y="746532"/>
                  <a:pt x="1625898" y="746532"/>
                </a:cubicBezTo>
                <a:cubicBezTo>
                  <a:pt x="1681683" y="746532"/>
                  <a:pt x="1726312" y="703893"/>
                  <a:pt x="1726312" y="647861"/>
                </a:cubicBezTo>
                <a:cubicBezTo>
                  <a:pt x="1726312" y="592053"/>
                  <a:pt x="1681683" y="548968"/>
                  <a:pt x="1625898" y="548968"/>
                </a:cubicBezTo>
                <a:close/>
                <a:moveTo>
                  <a:pt x="1451936" y="548743"/>
                </a:moveTo>
                <a:cubicBezTo>
                  <a:pt x="1392734" y="548743"/>
                  <a:pt x="1353346" y="591608"/>
                  <a:pt x="1353346" y="647861"/>
                </a:cubicBezTo>
                <a:cubicBezTo>
                  <a:pt x="1353346" y="703893"/>
                  <a:pt x="1392734" y="746532"/>
                  <a:pt x="1451936" y="746532"/>
                </a:cubicBezTo>
                <a:cubicBezTo>
                  <a:pt x="1475391" y="746532"/>
                  <a:pt x="1497019" y="739834"/>
                  <a:pt x="1513415" y="727779"/>
                </a:cubicBezTo>
                <a:cubicBezTo>
                  <a:pt x="1516148" y="725772"/>
                  <a:pt x="1520474" y="721085"/>
                  <a:pt x="1515235" y="714832"/>
                </a:cubicBezTo>
                <a:lnTo>
                  <a:pt x="1503398" y="700100"/>
                </a:lnTo>
                <a:cubicBezTo>
                  <a:pt x="1498613" y="693848"/>
                  <a:pt x="1493832" y="695858"/>
                  <a:pt x="1489506" y="698090"/>
                </a:cubicBezTo>
                <a:cubicBezTo>
                  <a:pt x="1479033" y="703893"/>
                  <a:pt x="1467418" y="709475"/>
                  <a:pt x="1453304" y="709475"/>
                </a:cubicBezTo>
                <a:cubicBezTo>
                  <a:pt x="1418463" y="709475"/>
                  <a:pt x="1395467" y="682462"/>
                  <a:pt x="1395467" y="647861"/>
                </a:cubicBezTo>
                <a:cubicBezTo>
                  <a:pt x="1395467" y="613038"/>
                  <a:pt x="1418463" y="585801"/>
                  <a:pt x="1453304" y="585801"/>
                </a:cubicBezTo>
                <a:cubicBezTo>
                  <a:pt x="1467418" y="585801"/>
                  <a:pt x="1479943" y="590713"/>
                  <a:pt x="1490189" y="596965"/>
                </a:cubicBezTo>
                <a:cubicBezTo>
                  <a:pt x="1494516" y="599867"/>
                  <a:pt x="1499752" y="601428"/>
                  <a:pt x="1504078" y="595401"/>
                </a:cubicBezTo>
                <a:cubicBezTo>
                  <a:pt x="1504078" y="595401"/>
                  <a:pt x="1504078" y="595401"/>
                  <a:pt x="1515235" y="580222"/>
                </a:cubicBezTo>
                <a:cubicBezTo>
                  <a:pt x="1520019" y="573525"/>
                  <a:pt x="1516148" y="569283"/>
                  <a:pt x="1513415" y="567272"/>
                </a:cubicBezTo>
                <a:cubicBezTo>
                  <a:pt x="1497019" y="555220"/>
                  <a:pt x="1475391" y="548743"/>
                  <a:pt x="1451936" y="548743"/>
                </a:cubicBezTo>
                <a:close/>
                <a:moveTo>
                  <a:pt x="1139990" y="548743"/>
                </a:moveTo>
                <a:cubicBezTo>
                  <a:pt x="1088303" y="548743"/>
                  <a:pt x="1043674" y="588927"/>
                  <a:pt x="1043674" y="647415"/>
                </a:cubicBezTo>
                <a:cubicBezTo>
                  <a:pt x="1043674" y="706794"/>
                  <a:pt x="1088303" y="746532"/>
                  <a:pt x="1139536" y="746532"/>
                </a:cubicBezTo>
                <a:cubicBezTo>
                  <a:pt x="1167317" y="746532"/>
                  <a:pt x="1190084" y="734031"/>
                  <a:pt x="1202380" y="716394"/>
                </a:cubicBezTo>
                <a:cubicBezTo>
                  <a:pt x="1202380" y="732915"/>
                  <a:pt x="1202380" y="732915"/>
                  <a:pt x="1202380" y="732915"/>
                </a:cubicBezTo>
                <a:cubicBezTo>
                  <a:pt x="1202380" y="737603"/>
                  <a:pt x="1206935" y="741396"/>
                  <a:pt x="1211487" y="741396"/>
                </a:cubicBezTo>
                <a:cubicBezTo>
                  <a:pt x="1235168" y="741396"/>
                  <a:pt x="1235168" y="741396"/>
                  <a:pt x="1235168" y="741396"/>
                </a:cubicBezTo>
                <a:cubicBezTo>
                  <a:pt x="1239949" y="741396"/>
                  <a:pt x="1243820" y="737603"/>
                  <a:pt x="1243820" y="732915"/>
                </a:cubicBezTo>
                <a:cubicBezTo>
                  <a:pt x="1243820" y="563034"/>
                  <a:pt x="1243820" y="563034"/>
                  <a:pt x="1243820" y="563034"/>
                </a:cubicBezTo>
                <a:cubicBezTo>
                  <a:pt x="1243820" y="557897"/>
                  <a:pt x="1239949" y="554101"/>
                  <a:pt x="1235168" y="554101"/>
                </a:cubicBezTo>
                <a:cubicBezTo>
                  <a:pt x="1211487" y="554101"/>
                  <a:pt x="1211487" y="554101"/>
                  <a:pt x="1211487" y="554101"/>
                </a:cubicBezTo>
                <a:cubicBezTo>
                  <a:pt x="1206935" y="554101"/>
                  <a:pt x="1202380" y="557897"/>
                  <a:pt x="1202380" y="563034"/>
                </a:cubicBezTo>
                <a:cubicBezTo>
                  <a:pt x="1202380" y="578658"/>
                  <a:pt x="1202380" y="578658"/>
                  <a:pt x="1202380" y="578658"/>
                </a:cubicBezTo>
                <a:cubicBezTo>
                  <a:pt x="1190539" y="561023"/>
                  <a:pt x="1167317" y="548743"/>
                  <a:pt x="1139990" y="548743"/>
                </a:cubicBezTo>
                <a:close/>
                <a:moveTo>
                  <a:pt x="661145" y="498739"/>
                </a:moveTo>
                <a:cubicBezTo>
                  <a:pt x="720117" y="498739"/>
                  <a:pt x="761788" y="544056"/>
                  <a:pt x="761788" y="603214"/>
                </a:cubicBezTo>
                <a:cubicBezTo>
                  <a:pt x="761788" y="637816"/>
                  <a:pt x="747670" y="667505"/>
                  <a:pt x="724444" y="686259"/>
                </a:cubicBezTo>
                <a:cubicBezTo>
                  <a:pt x="705999" y="639601"/>
                  <a:pt x="705999" y="639601"/>
                  <a:pt x="705999" y="639601"/>
                </a:cubicBezTo>
                <a:cubicBezTo>
                  <a:pt x="704406" y="635584"/>
                  <a:pt x="701218" y="632234"/>
                  <a:pt x="694159" y="632234"/>
                </a:cubicBezTo>
                <a:cubicBezTo>
                  <a:pt x="670253" y="632234"/>
                  <a:pt x="670253" y="632234"/>
                  <a:pt x="670253" y="632234"/>
                </a:cubicBezTo>
                <a:cubicBezTo>
                  <a:pt x="664332" y="632234"/>
                  <a:pt x="659551" y="636030"/>
                  <a:pt x="662284" y="643397"/>
                </a:cubicBezTo>
                <a:cubicBezTo>
                  <a:pt x="686419" y="704787"/>
                  <a:pt x="686419" y="704787"/>
                  <a:pt x="686419" y="704787"/>
                </a:cubicBezTo>
                <a:cubicBezTo>
                  <a:pt x="678451" y="706794"/>
                  <a:pt x="670024" y="707913"/>
                  <a:pt x="661145" y="707913"/>
                </a:cubicBezTo>
                <a:cubicBezTo>
                  <a:pt x="602169" y="707913"/>
                  <a:pt x="560502" y="662597"/>
                  <a:pt x="560502" y="603214"/>
                </a:cubicBezTo>
                <a:cubicBezTo>
                  <a:pt x="560502" y="544056"/>
                  <a:pt x="602169" y="498739"/>
                  <a:pt x="661145" y="498739"/>
                </a:cubicBezTo>
                <a:close/>
                <a:moveTo>
                  <a:pt x="1293915" y="465253"/>
                </a:moveTo>
                <a:cubicBezTo>
                  <a:pt x="1289133" y="465253"/>
                  <a:pt x="1284807" y="469495"/>
                  <a:pt x="1284807" y="474183"/>
                </a:cubicBezTo>
                <a:cubicBezTo>
                  <a:pt x="1284807" y="474183"/>
                  <a:pt x="1284807" y="474183"/>
                  <a:pt x="1284807" y="732467"/>
                </a:cubicBezTo>
                <a:cubicBezTo>
                  <a:pt x="1284807" y="737157"/>
                  <a:pt x="1289133" y="741396"/>
                  <a:pt x="1293915" y="741396"/>
                </a:cubicBezTo>
                <a:cubicBezTo>
                  <a:pt x="1293915" y="741396"/>
                  <a:pt x="1293915" y="741396"/>
                  <a:pt x="1317366" y="741396"/>
                </a:cubicBezTo>
                <a:cubicBezTo>
                  <a:pt x="1322606" y="741396"/>
                  <a:pt x="1326248" y="737157"/>
                  <a:pt x="1326248" y="732467"/>
                </a:cubicBezTo>
                <a:cubicBezTo>
                  <a:pt x="1326248" y="732467"/>
                  <a:pt x="1326248" y="732467"/>
                  <a:pt x="1326248" y="474183"/>
                </a:cubicBezTo>
                <a:cubicBezTo>
                  <a:pt x="1326248" y="469495"/>
                  <a:pt x="1322606" y="465253"/>
                  <a:pt x="1317366" y="465253"/>
                </a:cubicBezTo>
                <a:cubicBezTo>
                  <a:pt x="1317366" y="465253"/>
                  <a:pt x="1317366" y="465253"/>
                  <a:pt x="1293915" y="465253"/>
                </a:cubicBezTo>
                <a:close/>
                <a:moveTo>
                  <a:pt x="661145" y="460120"/>
                </a:moveTo>
                <a:cubicBezTo>
                  <a:pt x="580766" y="460120"/>
                  <a:pt x="515874" y="521285"/>
                  <a:pt x="515874" y="603214"/>
                </a:cubicBezTo>
                <a:cubicBezTo>
                  <a:pt x="515874" y="685143"/>
                  <a:pt x="580766" y="746532"/>
                  <a:pt x="661145" y="746532"/>
                </a:cubicBezTo>
                <a:cubicBezTo>
                  <a:pt x="674805" y="746532"/>
                  <a:pt x="688239" y="744746"/>
                  <a:pt x="700763" y="741396"/>
                </a:cubicBezTo>
                <a:cubicBezTo>
                  <a:pt x="716475" y="781134"/>
                  <a:pt x="716475" y="781134"/>
                  <a:pt x="716475" y="781134"/>
                </a:cubicBezTo>
                <a:cubicBezTo>
                  <a:pt x="718069" y="785597"/>
                  <a:pt x="721256" y="788277"/>
                  <a:pt x="727176" y="788277"/>
                </a:cubicBezTo>
                <a:cubicBezTo>
                  <a:pt x="752222" y="788277"/>
                  <a:pt x="752222" y="788277"/>
                  <a:pt x="752222" y="788277"/>
                </a:cubicBezTo>
                <a:cubicBezTo>
                  <a:pt x="758142" y="788277"/>
                  <a:pt x="762697" y="784260"/>
                  <a:pt x="759736" y="776892"/>
                </a:cubicBezTo>
                <a:cubicBezTo>
                  <a:pt x="739471" y="724656"/>
                  <a:pt x="739471" y="724656"/>
                  <a:pt x="739471" y="724656"/>
                </a:cubicBezTo>
                <a:cubicBezTo>
                  <a:pt x="779774" y="699875"/>
                  <a:pt x="806416" y="655899"/>
                  <a:pt x="806416" y="603214"/>
                </a:cubicBezTo>
                <a:cubicBezTo>
                  <a:pt x="806416" y="521285"/>
                  <a:pt x="741520" y="460120"/>
                  <a:pt x="661145" y="460120"/>
                </a:cubicBezTo>
                <a:close/>
                <a:moveTo>
                  <a:pt x="0" y="0"/>
                </a:moveTo>
                <a:lnTo>
                  <a:pt x="12192000" y="0"/>
                </a:lnTo>
                <a:lnTo>
                  <a:pt x="12192000" y="6858000"/>
                </a:lnTo>
                <a:lnTo>
                  <a:pt x="0" y="6858000"/>
                </a:lnTo>
                <a:close/>
              </a:path>
            </a:pathLst>
          </a:custGeom>
          <a:gradFill>
            <a:gsLst>
              <a:gs pos="39000">
                <a:srgbClr val="202B3F">
                  <a:alpha val="65483"/>
                </a:srgbClr>
              </a:gs>
              <a:gs pos="0">
                <a:srgbClr val="202B3F">
                  <a:alpha val="73000"/>
                </a:srgbClr>
              </a:gs>
              <a:gs pos="99000">
                <a:srgbClr val="202B3F">
                  <a:alpha val="0"/>
                </a:srgbClr>
              </a:gs>
            </a:gsLst>
            <a:lin ang="0" scaled="0"/>
          </a:gradFill>
        </p:spPr>
        <p:txBody>
          <a:bodyPr wrap="square" lIns="72000">
            <a:noAutofit/>
          </a:bodyPr>
          <a:lstStyle>
            <a:lvl1pPr>
              <a:defRPr>
                <a:noFill/>
              </a:defRPr>
            </a:lvl1pPr>
          </a:lstStyle>
          <a:p>
            <a:pPr lvl="0"/>
            <a:r>
              <a:rPr lang="en-US"/>
              <a:t>Click to edit Master text styles</a:t>
            </a:r>
          </a:p>
        </p:txBody>
      </p:sp>
      <p:sp>
        <p:nvSpPr>
          <p:cNvPr id="47" name="Graphic 34">
            <a:extLst>
              <a:ext uri="{FF2B5EF4-FFF2-40B4-BE49-F238E27FC236}">
                <a16:creationId xmlns:a16="http://schemas.microsoft.com/office/drawing/2014/main" id="{9B9819F6-CC6A-D170-1AD4-5296A4CE8A14}"/>
              </a:ext>
            </a:extLst>
          </p:cNvPr>
          <p:cNvSpPr>
            <a:spLocks noChangeAspect="1"/>
          </p:cNvSpPr>
          <p:nvPr userDrawn="1"/>
        </p:nvSpPr>
        <p:spPr>
          <a:xfrm>
            <a:off x="515936" y="460180"/>
            <a:ext cx="1821600" cy="328157"/>
          </a:xfrm>
          <a:custGeom>
            <a:avLst/>
            <a:gdLst>
              <a:gd name="connsiteX0" fmla="*/ 1326970 w 4917659"/>
              <a:gd name="connsiteY0" fmla="*/ 258982 h 904875"/>
              <a:gd name="connsiteX1" fmla="*/ 1351557 w 4917659"/>
              <a:gd name="connsiteY1" fmla="*/ 283613 h 904875"/>
              <a:gd name="connsiteX2" fmla="*/ 1351557 w 4917659"/>
              <a:gd name="connsiteY2" fmla="*/ 752053 h 904875"/>
              <a:gd name="connsiteX3" fmla="*/ 1326970 w 4917659"/>
              <a:gd name="connsiteY3" fmla="*/ 775437 h 904875"/>
              <a:gd name="connsiteX4" fmla="*/ 1263650 w 4917659"/>
              <a:gd name="connsiteY4" fmla="*/ 775437 h 904875"/>
              <a:gd name="connsiteX5" fmla="*/ 1239681 w 4917659"/>
              <a:gd name="connsiteY5" fmla="*/ 752662 h 904875"/>
              <a:gd name="connsiteX6" fmla="*/ 1239681 w 4917659"/>
              <a:gd name="connsiteY6" fmla="*/ 709581 h 904875"/>
              <a:gd name="connsiteX7" fmla="*/ 1072481 w 4917659"/>
              <a:gd name="connsiteY7" fmla="*/ 789600 h 904875"/>
              <a:gd name="connsiteX8" fmla="*/ 854878 w 4917659"/>
              <a:gd name="connsiteY8" fmla="*/ 568001 h 904875"/>
              <a:gd name="connsiteX9" fmla="*/ 854878 w 4917659"/>
              <a:gd name="connsiteY9" fmla="*/ 282994 h 904875"/>
              <a:gd name="connsiteX10" fmla="*/ 880084 w 4917659"/>
              <a:gd name="connsiteY10" fmla="*/ 258982 h 904875"/>
              <a:gd name="connsiteX11" fmla="*/ 943395 w 4917659"/>
              <a:gd name="connsiteY11" fmla="*/ 258982 h 904875"/>
              <a:gd name="connsiteX12" fmla="*/ 966754 w 4917659"/>
              <a:gd name="connsiteY12" fmla="*/ 282994 h 904875"/>
              <a:gd name="connsiteX13" fmla="*/ 966754 w 4917659"/>
              <a:gd name="connsiteY13" fmla="*/ 549532 h 904875"/>
              <a:gd name="connsiteX14" fmla="*/ 1101371 w 4917659"/>
              <a:gd name="connsiteY14" fmla="*/ 692341 h 904875"/>
              <a:gd name="connsiteX15" fmla="*/ 1239681 w 4917659"/>
              <a:gd name="connsiteY15" fmla="*/ 550761 h 904875"/>
              <a:gd name="connsiteX16" fmla="*/ 1239681 w 4917659"/>
              <a:gd name="connsiteY16" fmla="*/ 282994 h 904875"/>
              <a:gd name="connsiteX17" fmla="*/ 1263650 w 4917659"/>
              <a:gd name="connsiteY17" fmla="*/ 258982 h 904875"/>
              <a:gd name="connsiteX18" fmla="*/ 1326970 w 4917659"/>
              <a:gd name="connsiteY18" fmla="*/ 258982 h 904875"/>
              <a:gd name="connsiteX19" fmla="*/ 392011 w 4917659"/>
              <a:gd name="connsiteY19" fmla="*/ -165 h 904875"/>
              <a:gd name="connsiteX20" fmla="*/ -169 w 4917659"/>
              <a:gd name="connsiteY20" fmla="*/ 394408 h 904875"/>
              <a:gd name="connsiteX21" fmla="*/ 392011 w 4917659"/>
              <a:gd name="connsiteY21" fmla="*/ 789600 h 904875"/>
              <a:gd name="connsiteX22" fmla="*/ 498966 w 4917659"/>
              <a:gd name="connsiteY22" fmla="*/ 775437 h 904875"/>
              <a:gd name="connsiteX23" fmla="*/ 541382 w 4917659"/>
              <a:gd name="connsiteY23" fmla="*/ 885012 h 904875"/>
              <a:gd name="connsiteX24" fmla="*/ 570272 w 4917659"/>
              <a:gd name="connsiteY24" fmla="*/ 904710 h 904875"/>
              <a:gd name="connsiteX25" fmla="*/ 637885 w 4917659"/>
              <a:gd name="connsiteY25" fmla="*/ 904710 h 904875"/>
              <a:gd name="connsiteX26" fmla="*/ 658170 w 4917659"/>
              <a:gd name="connsiteY26" fmla="*/ 873316 h 904875"/>
              <a:gd name="connsiteX27" fmla="*/ 603464 w 4917659"/>
              <a:gd name="connsiteY27" fmla="*/ 729279 h 904875"/>
              <a:gd name="connsiteX28" fmla="*/ 784191 w 4917659"/>
              <a:gd name="connsiteY28" fmla="*/ 394408 h 904875"/>
              <a:gd name="connsiteX29" fmla="*/ 392011 w 4917659"/>
              <a:gd name="connsiteY29" fmla="*/ -165 h 904875"/>
              <a:gd name="connsiteX30" fmla="*/ 562895 w 4917659"/>
              <a:gd name="connsiteY30" fmla="*/ 623399 h 904875"/>
              <a:gd name="connsiteX31" fmla="*/ 513101 w 4917659"/>
              <a:gd name="connsiteY31" fmla="*/ 494744 h 904875"/>
              <a:gd name="connsiteX32" fmla="*/ 481137 w 4917659"/>
              <a:gd name="connsiteY32" fmla="*/ 474428 h 904875"/>
              <a:gd name="connsiteX33" fmla="*/ 416598 w 4917659"/>
              <a:gd name="connsiteY33" fmla="*/ 474428 h 904875"/>
              <a:gd name="connsiteX34" fmla="*/ 395085 w 4917659"/>
              <a:gd name="connsiteY34" fmla="*/ 505212 h 904875"/>
              <a:gd name="connsiteX35" fmla="*/ 460243 w 4917659"/>
              <a:gd name="connsiteY35" fmla="*/ 674491 h 904875"/>
              <a:gd name="connsiteX36" fmla="*/ 392011 w 4917659"/>
              <a:gd name="connsiteY36" fmla="*/ 683111 h 904875"/>
              <a:gd name="connsiteX37" fmla="*/ 120312 w 4917659"/>
              <a:gd name="connsiteY37" fmla="*/ 394408 h 904875"/>
              <a:gd name="connsiteX38" fmla="*/ 392011 w 4917659"/>
              <a:gd name="connsiteY38" fmla="*/ 106324 h 904875"/>
              <a:gd name="connsiteX39" fmla="*/ 663710 w 4917659"/>
              <a:gd name="connsiteY39" fmla="*/ 394408 h 904875"/>
              <a:gd name="connsiteX40" fmla="*/ 562895 w 4917659"/>
              <a:gd name="connsiteY40" fmla="*/ 623399 h 904875"/>
              <a:gd name="connsiteX41" fmla="*/ 4915587 w 4917659"/>
              <a:gd name="connsiteY41" fmla="*/ 749586 h 904875"/>
              <a:gd name="connsiteX42" fmla="*/ 4898377 w 4917659"/>
              <a:gd name="connsiteY42" fmla="*/ 775437 h 904875"/>
              <a:gd name="connsiteX43" fmla="*/ 4827680 w 4917659"/>
              <a:gd name="connsiteY43" fmla="*/ 775437 h 904875"/>
              <a:gd name="connsiteX44" fmla="*/ 4799409 w 4917659"/>
              <a:gd name="connsiteY44" fmla="*/ 756358 h 904875"/>
              <a:gd name="connsiteX45" fmla="*/ 4668476 w 4917659"/>
              <a:gd name="connsiteY45" fmla="*/ 403028 h 904875"/>
              <a:gd name="connsiteX46" fmla="*/ 4535087 w 4917659"/>
              <a:gd name="connsiteY46" fmla="*/ 756358 h 904875"/>
              <a:gd name="connsiteX47" fmla="*/ 4507425 w 4917659"/>
              <a:gd name="connsiteY47" fmla="*/ 775437 h 904875"/>
              <a:gd name="connsiteX48" fmla="*/ 4444114 w 4917659"/>
              <a:gd name="connsiteY48" fmla="*/ 775437 h 904875"/>
              <a:gd name="connsiteX49" fmla="*/ 4415834 w 4917659"/>
              <a:gd name="connsiteY49" fmla="*/ 756358 h 904875"/>
              <a:gd name="connsiteX50" fmla="*/ 4281827 w 4917659"/>
              <a:gd name="connsiteY50" fmla="*/ 401180 h 904875"/>
              <a:gd name="connsiteX51" fmla="*/ 4149665 w 4917659"/>
              <a:gd name="connsiteY51" fmla="*/ 756358 h 904875"/>
              <a:gd name="connsiteX52" fmla="*/ 4121394 w 4917659"/>
              <a:gd name="connsiteY52" fmla="*/ 775437 h 904875"/>
              <a:gd name="connsiteX53" fmla="*/ 4055009 w 4917659"/>
              <a:gd name="connsiteY53" fmla="*/ 775437 h 904875"/>
              <a:gd name="connsiteX54" fmla="*/ 4026729 w 4917659"/>
              <a:gd name="connsiteY54" fmla="*/ 756358 h 904875"/>
              <a:gd name="connsiteX55" fmla="*/ 3895796 w 4917659"/>
              <a:gd name="connsiteY55" fmla="*/ 401180 h 904875"/>
              <a:gd name="connsiteX56" fmla="*/ 3760560 w 4917659"/>
              <a:gd name="connsiteY56" fmla="*/ 756358 h 904875"/>
              <a:gd name="connsiteX57" fmla="*/ 3732289 w 4917659"/>
              <a:gd name="connsiteY57" fmla="*/ 775437 h 904875"/>
              <a:gd name="connsiteX58" fmla="*/ 3668969 w 4917659"/>
              <a:gd name="connsiteY58" fmla="*/ 775437 h 904875"/>
              <a:gd name="connsiteX59" fmla="*/ 3641317 w 4917659"/>
              <a:gd name="connsiteY59" fmla="*/ 756358 h 904875"/>
              <a:gd name="connsiteX60" fmla="*/ 3509156 w 4917659"/>
              <a:gd name="connsiteY60" fmla="*/ 401180 h 904875"/>
              <a:gd name="connsiteX61" fmla="*/ 3376995 w 4917659"/>
              <a:gd name="connsiteY61" fmla="*/ 756358 h 904875"/>
              <a:gd name="connsiteX62" fmla="*/ 3348714 w 4917659"/>
              <a:gd name="connsiteY62" fmla="*/ 775437 h 904875"/>
              <a:gd name="connsiteX63" fmla="*/ 3279873 w 4917659"/>
              <a:gd name="connsiteY63" fmla="*/ 775437 h 904875"/>
              <a:gd name="connsiteX64" fmla="*/ 3262653 w 4917659"/>
              <a:gd name="connsiteY64" fmla="*/ 749586 h 904875"/>
              <a:gd name="connsiteX65" fmla="*/ 3442152 w 4917659"/>
              <a:gd name="connsiteY65" fmla="*/ 279298 h 904875"/>
              <a:gd name="connsiteX66" fmla="*/ 3470423 w 4917659"/>
              <a:gd name="connsiteY66" fmla="*/ 258982 h 904875"/>
              <a:gd name="connsiteX67" fmla="*/ 3547879 w 4917659"/>
              <a:gd name="connsiteY67" fmla="*/ 258982 h 904875"/>
              <a:gd name="connsiteX68" fmla="*/ 3575541 w 4917659"/>
              <a:gd name="connsiteY68" fmla="*/ 279298 h 904875"/>
              <a:gd name="connsiteX69" fmla="*/ 3702171 w 4917659"/>
              <a:gd name="connsiteY69" fmla="*/ 622780 h 904875"/>
              <a:gd name="connsiteX70" fmla="*/ 3830029 w 4917659"/>
              <a:gd name="connsiteY70" fmla="*/ 279298 h 904875"/>
              <a:gd name="connsiteX71" fmla="*/ 3858300 w 4917659"/>
              <a:gd name="connsiteY71" fmla="*/ 258982 h 904875"/>
              <a:gd name="connsiteX72" fmla="*/ 3934528 w 4917659"/>
              <a:gd name="connsiteY72" fmla="*/ 258982 h 904875"/>
              <a:gd name="connsiteX73" fmla="*/ 3962181 w 4917659"/>
              <a:gd name="connsiteY73" fmla="*/ 279298 h 904875"/>
              <a:gd name="connsiteX74" fmla="*/ 4089430 w 4917659"/>
              <a:gd name="connsiteY74" fmla="*/ 622780 h 904875"/>
              <a:gd name="connsiteX75" fmla="*/ 4216060 w 4917659"/>
              <a:gd name="connsiteY75" fmla="*/ 279298 h 904875"/>
              <a:gd name="connsiteX76" fmla="*/ 4243722 w 4917659"/>
              <a:gd name="connsiteY76" fmla="*/ 258982 h 904875"/>
              <a:gd name="connsiteX77" fmla="*/ 4320559 w 4917659"/>
              <a:gd name="connsiteY77" fmla="*/ 258982 h 904875"/>
              <a:gd name="connsiteX78" fmla="*/ 4348221 w 4917659"/>
              <a:gd name="connsiteY78" fmla="*/ 279298 h 904875"/>
              <a:gd name="connsiteX79" fmla="*/ 4477307 w 4917659"/>
              <a:gd name="connsiteY79" fmla="*/ 622780 h 904875"/>
              <a:gd name="connsiteX80" fmla="*/ 4602700 w 4917659"/>
              <a:gd name="connsiteY80" fmla="*/ 279298 h 904875"/>
              <a:gd name="connsiteX81" fmla="*/ 4630981 w 4917659"/>
              <a:gd name="connsiteY81" fmla="*/ 258982 h 904875"/>
              <a:gd name="connsiteX82" fmla="*/ 4708427 w 4917659"/>
              <a:gd name="connsiteY82" fmla="*/ 258982 h 904875"/>
              <a:gd name="connsiteX83" fmla="*/ 4736089 w 4917659"/>
              <a:gd name="connsiteY83" fmla="*/ 279298 h 904875"/>
              <a:gd name="connsiteX84" fmla="*/ 4915587 w 4917659"/>
              <a:gd name="connsiteY84" fmla="*/ 749586 h 904875"/>
              <a:gd name="connsiteX85" fmla="*/ 1941664 w 4917659"/>
              <a:gd name="connsiteY85" fmla="*/ 258982 h 904875"/>
              <a:gd name="connsiteX86" fmla="*/ 1877735 w 4917659"/>
              <a:gd name="connsiteY86" fmla="*/ 258982 h 904875"/>
              <a:gd name="connsiteX87" fmla="*/ 1853148 w 4917659"/>
              <a:gd name="connsiteY87" fmla="*/ 283613 h 904875"/>
              <a:gd name="connsiteX88" fmla="*/ 1853148 w 4917659"/>
              <a:gd name="connsiteY88" fmla="*/ 326695 h 904875"/>
              <a:gd name="connsiteX89" fmla="*/ 1684720 w 4917659"/>
              <a:gd name="connsiteY89" fmla="*/ 244208 h 904875"/>
              <a:gd name="connsiteX90" fmla="*/ 1424700 w 4917659"/>
              <a:gd name="connsiteY90" fmla="*/ 516290 h 904875"/>
              <a:gd name="connsiteX91" fmla="*/ 1683492 w 4917659"/>
              <a:gd name="connsiteY91" fmla="*/ 789600 h 904875"/>
              <a:gd name="connsiteX92" fmla="*/ 1853148 w 4917659"/>
              <a:gd name="connsiteY92" fmla="*/ 706495 h 904875"/>
              <a:gd name="connsiteX93" fmla="*/ 1853148 w 4917659"/>
              <a:gd name="connsiteY93" fmla="*/ 752053 h 904875"/>
              <a:gd name="connsiteX94" fmla="*/ 1877735 w 4917659"/>
              <a:gd name="connsiteY94" fmla="*/ 775437 h 904875"/>
              <a:gd name="connsiteX95" fmla="*/ 1941664 w 4917659"/>
              <a:gd name="connsiteY95" fmla="*/ 775437 h 904875"/>
              <a:gd name="connsiteX96" fmla="*/ 1965023 w 4917659"/>
              <a:gd name="connsiteY96" fmla="*/ 752053 h 904875"/>
              <a:gd name="connsiteX97" fmla="*/ 1965023 w 4917659"/>
              <a:gd name="connsiteY97" fmla="*/ 283613 h 904875"/>
              <a:gd name="connsiteX98" fmla="*/ 1941664 w 4917659"/>
              <a:gd name="connsiteY98" fmla="*/ 258982 h 904875"/>
              <a:gd name="connsiteX99" fmla="*/ 1696399 w 4917659"/>
              <a:gd name="connsiteY99" fmla="*/ 686187 h 904875"/>
              <a:gd name="connsiteX100" fmla="*/ 1538423 w 4917659"/>
              <a:gd name="connsiteY100" fmla="*/ 517519 h 904875"/>
              <a:gd name="connsiteX101" fmla="*/ 1696399 w 4917659"/>
              <a:gd name="connsiteY101" fmla="*/ 349469 h 904875"/>
              <a:gd name="connsiteX102" fmla="*/ 1854375 w 4917659"/>
              <a:gd name="connsiteY102" fmla="*/ 517519 h 904875"/>
              <a:gd name="connsiteX103" fmla="*/ 1696399 w 4917659"/>
              <a:gd name="connsiteY103" fmla="*/ 686187 h 904875"/>
              <a:gd name="connsiteX104" fmla="*/ 2697743 w 4917659"/>
              <a:gd name="connsiteY104" fmla="*/ 702190 h 904875"/>
              <a:gd name="connsiteX105" fmla="*/ 2692831 w 4917659"/>
              <a:gd name="connsiteY105" fmla="*/ 737889 h 904875"/>
              <a:gd name="connsiteX106" fmla="*/ 2526859 w 4917659"/>
              <a:gd name="connsiteY106" fmla="*/ 789600 h 904875"/>
              <a:gd name="connsiteX107" fmla="*/ 2260701 w 4917659"/>
              <a:gd name="connsiteY107" fmla="*/ 517519 h 904875"/>
              <a:gd name="connsiteX108" fmla="*/ 2526859 w 4917659"/>
              <a:gd name="connsiteY108" fmla="*/ 244208 h 904875"/>
              <a:gd name="connsiteX109" fmla="*/ 2692831 w 4917659"/>
              <a:gd name="connsiteY109" fmla="*/ 295301 h 904875"/>
              <a:gd name="connsiteX110" fmla="*/ 2697743 w 4917659"/>
              <a:gd name="connsiteY110" fmla="*/ 331010 h 904875"/>
              <a:gd name="connsiteX111" fmla="*/ 2667625 w 4917659"/>
              <a:gd name="connsiteY111" fmla="*/ 372863 h 904875"/>
              <a:gd name="connsiteX112" fmla="*/ 2630130 w 4917659"/>
              <a:gd name="connsiteY112" fmla="*/ 377177 h 904875"/>
              <a:gd name="connsiteX113" fmla="*/ 2530553 w 4917659"/>
              <a:gd name="connsiteY113" fmla="*/ 346393 h 904875"/>
              <a:gd name="connsiteX114" fmla="*/ 2374414 w 4917659"/>
              <a:gd name="connsiteY114" fmla="*/ 517519 h 904875"/>
              <a:gd name="connsiteX115" fmla="*/ 2530553 w 4917659"/>
              <a:gd name="connsiteY115" fmla="*/ 687416 h 904875"/>
              <a:gd name="connsiteX116" fmla="*/ 2628284 w 4917659"/>
              <a:gd name="connsiteY116" fmla="*/ 656022 h 904875"/>
              <a:gd name="connsiteX117" fmla="*/ 2665788 w 4917659"/>
              <a:gd name="connsiteY117" fmla="*/ 661565 h 904875"/>
              <a:gd name="connsiteX118" fmla="*/ 2697743 w 4917659"/>
              <a:gd name="connsiteY118" fmla="*/ 702190 h 904875"/>
              <a:gd name="connsiteX119" fmla="*/ 2996495 w 4917659"/>
              <a:gd name="connsiteY119" fmla="*/ 244827 h 904875"/>
              <a:gd name="connsiteX120" fmla="*/ 2726024 w 4917659"/>
              <a:gd name="connsiteY120" fmla="*/ 517519 h 904875"/>
              <a:gd name="connsiteX121" fmla="*/ 2996495 w 4917659"/>
              <a:gd name="connsiteY121" fmla="*/ 789600 h 904875"/>
              <a:gd name="connsiteX122" fmla="*/ 3267575 w 4917659"/>
              <a:gd name="connsiteY122" fmla="*/ 517519 h 904875"/>
              <a:gd name="connsiteX123" fmla="*/ 2996495 w 4917659"/>
              <a:gd name="connsiteY123" fmla="*/ 244827 h 904875"/>
              <a:gd name="connsiteX124" fmla="*/ 2996495 w 4917659"/>
              <a:gd name="connsiteY124" fmla="*/ 684949 h 904875"/>
              <a:gd name="connsiteX125" fmla="*/ 2838519 w 4917659"/>
              <a:gd name="connsiteY125" fmla="*/ 517519 h 904875"/>
              <a:gd name="connsiteX126" fmla="*/ 2996495 w 4917659"/>
              <a:gd name="connsiteY126" fmla="*/ 349469 h 904875"/>
              <a:gd name="connsiteX127" fmla="*/ 3154471 w 4917659"/>
              <a:gd name="connsiteY127" fmla="*/ 517519 h 904875"/>
              <a:gd name="connsiteX128" fmla="*/ 2996495 w 4917659"/>
              <a:gd name="connsiteY128" fmla="*/ 684949 h 904875"/>
              <a:gd name="connsiteX129" fmla="*/ 2163569 w 4917659"/>
              <a:gd name="connsiteY129" fmla="*/ 13989 h 904875"/>
              <a:gd name="connsiteX130" fmla="*/ 2187548 w 4917659"/>
              <a:gd name="connsiteY130" fmla="*/ 38611 h 904875"/>
              <a:gd name="connsiteX131" fmla="*/ 2187548 w 4917659"/>
              <a:gd name="connsiteY131" fmla="*/ 750815 h 904875"/>
              <a:gd name="connsiteX132" fmla="*/ 2163569 w 4917659"/>
              <a:gd name="connsiteY132" fmla="*/ 775437 h 904875"/>
              <a:gd name="connsiteX133" fmla="*/ 2100259 w 4917659"/>
              <a:gd name="connsiteY133" fmla="*/ 775437 h 904875"/>
              <a:gd name="connsiteX134" fmla="*/ 2075672 w 4917659"/>
              <a:gd name="connsiteY134" fmla="*/ 750815 h 904875"/>
              <a:gd name="connsiteX135" fmla="*/ 2075672 w 4917659"/>
              <a:gd name="connsiteY135" fmla="*/ 38611 h 904875"/>
              <a:gd name="connsiteX136" fmla="*/ 2100259 w 4917659"/>
              <a:gd name="connsiteY136" fmla="*/ 13989 h 904875"/>
              <a:gd name="connsiteX137" fmla="*/ 2163569 w 4917659"/>
              <a:gd name="connsiteY137" fmla="*/ 13989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4917659" h="904875">
                <a:moveTo>
                  <a:pt x="1326970" y="258982"/>
                </a:moveTo>
                <a:cubicBezTo>
                  <a:pt x="1339877" y="258982"/>
                  <a:pt x="1351557" y="269450"/>
                  <a:pt x="1351557" y="283613"/>
                </a:cubicBezTo>
                <a:cubicBezTo>
                  <a:pt x="1351557" y="752053"/>
                  <a:pt x="1351557" y="752053"/>
                  <a:pt x="1351557" y="752053"/>
                </a:cubicBezTo>
                <a:cubicBezTo>
                  <a:pt x="1351557" y="764978"/>
                  <a:pt x="1339877" y="775437"/>
                  <a:pt x="1326970" y="775437"/>
                </a:cubicBezTo>
                <a:cubicBezTo>
                  <a:pt x="1263650" y="775437"/>
                  <a:pt x="1263650" y="775437"/>
                  <a:pt x="1263650" y="775437"/>
                </a:cubicBezTo>
                <a:cubicBezTo>
                  <a:pt x="1251361" y="775437"/>
                  <a:pt x="1239681" y="765588"/>
                  <a:pt x="1239681" y="752662"/>
                </a:cubicBezTo>
                <a:cubicBezTo>
                  <a:pt x="1239681" y="709581"/>
                  <a:pt x="1239681" y="709581"/>
                  <a:pt x="1239681" y="709581"/>
                </a:cubicBezTo>
                <a:cubicBezTo>
                  <a:pt x="1207717" y="756977"/>
                  <a:pt x="1153011" y="789600"/>
                  <a:pt x="1072481" y="789600"/>
                </a:cubicBezTo>
                <a:cubicBezTo>
                  <a:pt x="937864" y="789600"/>
                  <a:pt x="854878" y="700342"/>
                  <a:pt x="854878" y="568001"/>
                </a:cubicBezTo>
                <a:cubicBezTo>
                  <a:pt x="854878" y="282994"/>
                  <a:pt x="854878" y="282994"/>
                  <a:pt x="854878" y="282994"/>
                </a:cubicBezTo>
                <a:cubicBezTo>
                  <a:pt x="854878" y="269450"/>
                  <a:pt x="867167" y="258982"/>
                  <a:pt x="880084" y="258982"/>
                </a:cubicBezTo>
                <a:cubicBezTo>
                  <a:pt x="943395" y="258982"/>
                  <a:pt x="943395" y="258982"/>
                  <a:pt x="943395" y="258982"/>
                </a:cubicBezTo>
                <a:cubicBezTo>
                  <a:pt x="956302" y="258982"/>
                  <a:pt x="966754" y="269450"/>
                  <a:pt x="966754" y="282994"/>
                </a:cubicBezTo>
                <a:cubicBezTo>
                  <a:pt x="966754" y="549532"/>
                  <a:pt x="966754" y="549532"/>
                  <a:pt x="966754" y="549532"/>
                </a:cubicBezTo>
                <a:cubicBezTo>
                  <a:pt x="966754" y="635705"/>
                  <a:pt x="1012245" y="692341"/>
                  <a:pt x="1101371" y="692341"/>
                </a:cubicBezTo>
                <a:cubicBezTo>
                  <a:pt x="1188041" y="692341"/>
                  <a:pt x="1239681" y="633248"/>
                  <a:pt x="1239681" y="550761"/>
                </a:cubicBezTo>
                <a:cubicBezTo>
                  <a:pt x="1239681" y="282994"/>
                  <a:pt x="1239681" y="282994"/>
                  <a:pt x="1239681" y="282994"/>
                </a:cubicBezTo>
                <a:cubicBezTo>
                  <a:pt x="1239681" y="269450"/>
                  <a:pt x="1251361" y="258982"/>
                  <a:pt x="1263650" y="258982"/>
                </a:cubicBezTo>
                <a:cubicBezTo>
                  <a:pt x="1326970" y="258982"/>
                  <a:pt x="1326970" y="258982"/>
                  <a:pt x="1326970" y="258982"/>
                </a:cubicBezTo>
                <a:moveTo>
                  <a:pt x="392011" y="-165"/>
                </a:moveTo>
                <a:cubicBezTo>
                  <a:pt x="175017" y="-165"/>
                  <a:pt x="-169" y="168494"/>
                  <a:pt x="-169" y="394408"/>
                </a:cubicBezTo>
                <a:cubicBezTo>
                  <a:pt x="-169" y="620322"/>
                  <a:pt x="175017" y="789600"/>
                  <a:pt x="392011" y="789600"/>
                </a:cubicBezTo>
                <a:cubicBezTo>
                  <a:pt x="428887" y="789600"/>
                  <a:pt x="465154" y="784676"/>
                  <a:pt x="498966" y="775437"/>
                </a:cubicBezTo>
                <a:cubicBezTo>
                  <a:pt x="541382" y="885012"/>
                  <a:pt x="541382" y="885012"/>
                  <a:pt x="541382" y="885012"/>
                </a:cubicBezTo>
                <a:cubicBezTo>
                  <a:pt x="545684" y="897319"/>
                  <a:pt x="554290" y="904710"/>
                  <a:pt x="570272" y="904710"/>
                </a:cubicBezTo>
                <a:cubicBezTo>
                  <a:pt x="637885" y="904710"/>
                  <a:pt x="637885" y="904710"/>
                  <a:pt x="637885" y="904710"/>
                </a:cubicBezTo>
                <a:cubicBezTo>
                  <a:pt x="653867" y="904710"/>
                  <a:pt x="666166" y="893633"/>
                  <a:pt x="658170" y="873316"/>
                </a:cubicBezTo>
                <a:cubicBezTo>
                  <a:pt x="603464" y="729279"/>
                  <a:pt x="603464" y="729279"/>
                  <a:pt x="603464" y="729279"/>
                </a:cubicBezTo>
                <a:cubicBezTo>
                  <a:pt x="712266" y="660946"/>
                  <a:pt x="784191" y="539683"/>
                  <a:pt x="784191" y="394408"/>
                </a:cubicBezTo>
                <a:cubicBezTo>
                  <a:pt x="784191" y="168494"/>
                  <a:pt x="608995" y="-165"/>
                  <a:pt x="392011" y="-165"/>
                </a:cubicBezTo>
                <a:moveTo>
                  <a:pt x="562895" y="623399"/>
                </a:moveTo>
                <a:cubicBezTo>
                  <a:pt x="513101" y="494744"/>
                  <a:pt x="513101" y="494744"/>
                  <a:pt x="513101" y="494744"/>
                </a:cubicBezTo>
                <a:cubicBezTo>
                  <a:pt x="508799" y="483667"/>
                  <a:pt x="500194" y="474428"/>
                  <a:pt x="481137" y="474428"/>
                </a:cubicBezTo>
                <a:cubicBezTo>
                  <a:pt x="416598" y="474428"/>
                  <a:pt x="416598" y="474428"/>
                  <a:pt x="416598" y="474428"/>
                </a:cubicBezTo>
                <a:cubicBezTo>
                  <a:pt x="400616" y="474428"/>
                  <a:pt x="387708" y="484896"/>
                  <a:pt x="395085" y="505212"/>
                </a:cubicBezTo>
                <a:cubicBezTo>
                  <a:pt x="460243" y="674491"/>
                  <a:pt x="460243" y="674491"/>
                  <a:pt x="460243" y="674491"/>
                </a:cubicBezTo>
                <a:cubicBezTo>
                  <a:pt x="438730" y="680025"/>
                  <a:pt x="415980" y="683111"/>
                  <a:pt x="392011" y="683111"/>
                </a:cubicBezTo>
                <a:cubicBezTo>
                  <a:pt x="232797" y="683111"/>
                  <a:pt x="120312" y="558152"/>
                  <a:pt x="120312" y="394408"/>
                </a:cubicBezTo>
                <a:cubicBezTo>
                  <a:pt x="120312" y="231283"/>
                  <a:pt x="232797" y="106324"/>
                  <a:pt x="392011" y="106324"/>
                </a:cubicBezTo>
                <a:cubicBezTo>
                  <a:pt x="551215" y="106324"/>
                  <a:pt x="663710" y="231283"/>
                  <a:pt x="663710" y="394408"/>
                </a:cubicBezTo>
                <a:cubicBezTo>
                  <a:pt x="663710" y="489820"/>
                  <a:pt x="625596" y="571687"/>
                  <a:pt x="562895" y="623399"/>
                </a:cubicBezTo>
                <a:moveTo>
                  <a:pt x="4915587" y="749586"/>
                </a:moveTo>
                <a:cubicBezTo>
                  <a:pt x="4921118" y="762511"/>
                  <a:pt x="4914359" y="775437"/>
                  <a:pt x="4898377" y="775437"/>
                </a:cubicBezTo>
                <a:cubicBezTo>
                  <a:pt x="4827680" y="775437"/>
                  <a:pt x="4827680" y="775437"/>
                  <a:pt x="4827680" y="775437"/>
                </a:cubicBezTo>
                <a:cubicBezTo>
                  <a:pt x="4814772" y="775437"/>
                  <a:pt x="4803711" y="769284"/>
                  <a:pt x="4799409" y="756358"/>
                </a:cubicBezTo>
                <a:cubicBezTo>
                  <a:pt x="4668476" y="403028"/>
                  <a:pt x="4668476" y="403028"/>
                  <a:pt x="4668476" y="403028"/>
                </a:cubicBezTo>
                <a:cubicBezTo>
                  <a:pt x="4535087" y="756358"/>
                  <a:pt x="4535087" y="756358"/>
                  <a:pt x="4535087" y="756358"/>
                </a:cubicBezTo>
                <a:cubicBezTo>
                  <a:pt x="4529556" y="769903"/>
                  <a:pt x="4520333" y="775437"/>
                  <a:pt x="4507425" y="775437"/>
                </a:cubicBezTo>
                <a:cubicBezTo>
                  <a:pt x="4444114" y="775437"/>
                  <a:pt x="4444114" y="775437"/>
                  <a:pt x="4444114" y="775437"/>
                </a:cubicBezTo>
                <a:cubicBezTo>
                  <a:pt x="4431197" y="775437"/>
                  <a:pt x="4421365" y="769903"/>
                  <a:pt x="4415834" y="756358"/>
                </a:cubicBezTo>
                <a:cubicBezTo>
                  <a:pt x="4281827" y="401180"/>
                  <a:pt x="4281827" y="401180"/>
                  <a:pt x="4281827" y="401180"/>
                </a:cubicBezTo>
                <a:cubicBezTo>
                  <a:pt x="4149665" y="756358"/>
                  <a:pt x="4149665" y="756358"/>
                  <a:pt x="4149665" y="756358"/>
                </a:cubicBezTo>
                <a:cubicBezTo>
                  <a:pt x="4144135" y="769284"/>
                  <a:pt x="4134302" y="775437"/>
                  <a:pt x="4121394" y="775437"/>
                </a:cubicBezTo>
                <a:cubicBezTo>
                  <a:pt x="4055009" y="775437"/>
                  <a:pt x="4055009" y="775437"/>
                  <a:pt x="4055009" y="775437"/>
                </a:cubicBezTo>
                <a:cubicBezTo>
                  <a:pt x="4042092" y="775437"/>
                  <a:pt x="4032259" y="769284"/>
                  <a:pt x="4026729" y="756358"/>
                </a:cubicBezTo>
                <a:cubicBezTo>
                  <a:pt x="3895796" y="401180"/>
                  <a:pt x="3895796" y="401180"/>
                  <a:pt x="3895796" y="401180"/>
                </a:cubicBezTo>
                <a:cubicBezTo>
                  <a:pt x="3760560" y="756358"/>
                  <a:pt x="3760560" y="756358"/>
                  <a:pt x="3760560" y="756358"/>
                </a:cubicBezTo>
                <a:cubicBezTo>
                  <a:pt x="3755030" y="769903"/>
                  <a:pt x="3745197" y="775437"/>
                  <a:pt x="3732289" y="775437"/>
                </a:cubicBezTo>
                <a:cubicBezTo>
                  <a:pt x="3668969" y="775437"/>
                  <a:pt x="3668969" y="775437"/>
                  <a:pt x="3668969" y="775437"/>
                </a:cubicBezTo>
                <a:cubicBezTo>
                  <a:pt x="3656061" y="775437"/>
                  <a:pt x="3646228" y="769903"/>
                  <a:pt x="3641317" y="756358"/>
                </a:cubicBezTo>
                <a:cubicBezTo>
                  <a:pt x="3509156" y="401180"/>
                  <a:pt x="3509156" y="401180"/>
                  <a:pt x="3509156" y="401180"/>
                </a:cubicBezTo>
                <a:cubicBezTo>
                  <a:pt x="3376995" y="756358"/>
                  <a:pt x="3376995" y="756358"/>
                  <a:pt x="3376995" y="756358"/>
                </a:cubicBezTo>
                <a:cubicBezTo>
                  <a:pt x="3372692" y="769284"/>
                  <a:pt x="3361622" y="775437"/>
                  <a:pt x="3348714" y="775437"/>
                </a:cubicBezTo>
                <a:cubicBezTo>
                  <a:pt x="3279873" y="775437"/>
                  <a:pt x="3279873" y="775437"/>
                  <a:pt x="3279873" y="775437"/>
                </a:cubicBezTo>
                <a:cubicBezTo>
                  <a:pt x="3263881" y="775437"/>
                  <a:pt x="3257742" y="762511"/>
                  <a:pt x="3262653" y="749586"/>
                </a:cubicBezTo>
                <a:cubicBezTo>
                  <a:pt x="3442152" y="279298"/>
                  <a:pt x="3442152" y="279298"/>
                  <a:pt x="3442152" y="279298"/>
                </a:cubicBezTo>
                <a:cubicBezTo>
                  <a:pt x="3447683" y="265754"/>
                  <a:pt x="3457515" y="258982"/>
                  <a:pt x="3470423" y="258982"/>
                </a:cubicBezTo>
                <a:cubicBezTo>
                  <a:pt x="3547879" y="258982"/>
                  <a:pt x="3547879" y="258982"/>
                  <a:pt x="3547879" y="258982"/>
                </a:cubicBezTo>
                <a:cubicBezTo>
                  <a:pt x="3560786" y="258982"/>
                  <a:pt x="3570010" y="265754"/>
                  <a:pt x="3575541" y="279298"/>
                </a:cubicBezTo>
                <a:cubicBezTo>
                  <a:pt x="3702171" y="622780"/>
                  <a:pt x="3702171" y="622780"/>
                  <a:pt x="3702171" y="622780"/>
                </a:cubicBezTo>
                <a:cubicBezTo>
                  <a:pt x="3830029" y="279298"/>
                  <a:pt x="3830029" y="279298"/>
                  <a:pt x="3830029" y="279298"/>
                </a:cubicBezTo>
                <a:cubicBezTo>
                  <a:pt x="3835560" y="265754"/>
                  <a:pt x="3845393" y="258982"/>
                  <a:pt x="3858300" y="258982"/>
                </a:cubicBezTo>
                <a:cubicBezTo>
                  <a:pt x="3934528" y="258982"/>
                  <a:pt x="3934528" y="258982"/>
                  <a:pt x="3934528" y="258982"/>
                </a:cubicBezTo>
                <a:cubicBezTo>
                  <a:pt x="3947436" y="258982"/>
                  <a:pt x="3957269" y="265754"/>
                  <a:pt x="3962181" y="279298"/>
                </a:cubicBezTo>
                <a:cubicBezTo>
                  <a:pt x="4089430" y="622780"/>
                  <a:pt x="4089430" y="622780"/>
                  <a:pt x="4089430" y="622780"/>
                </a:cubicBezTo>
                <a:cubicBezTo>
                  <a:pt x="4216060" y="279298"/>
                  <a:pt x="4216060" y="279298"/>
                  <a:pt x="4216060" y="279298"/>
                </a:cubicBezTo>
                <a:cubicBezTo>
                  <a:pt x="4221591" y="265754"/>
                  <a:pt x="4230805" y="258982"/>
                  <a:pt x="4243722" y="258982"/>
                </a:cubicBezTo>
                <a:cubicBezTo>
                  <a:pt x="4320559" y="258982"/>
                  <a:pt x="4320559" y="258982"/>
                  <a:pt x="4320559" y="258982"/>
                </a:cubicBezTo>
                <a:cubicBezTo>
                  <a:pt x="4332848" y="258982"/>
                  <a:pt x="4342681" y="265754"/>
                  <a:pt x="4348221" y="279298"/>
                </a:cubicBezTo>
                <a:cubicBezTo>
                  <a:pt x="4477307" y="622780"/>
                  <a:pt x="4477307" y="622780"/>
                  <a:pt x="4477307" y="622780"/>
                </a:cubicBezTo>
                <a:cubicBezTo>
                  <a:pt x="4602700" y="279298"/>
                  <a:pt x="4602700" y="279298"/>
                  <a:pt x="4602700" y="279298"/>
                </a:cubicBezTo>
                <a:cubicBezTo>
                  <a:pt x="4608231" y="265754"/>
                  <a:pt x="4618073" y="258982"/>
                  <a:pt x="4630981" y="258982"/>
                </a:cubicBezTo>
                <a:cubicBezTo>
                  <a:pt x="4708427" y="258982"/>
                  <a:pt x="4708427" y="258982"/>
                  <a:pt x="4708427" y="258982"/>
                </a:cubicBezTo>
                <a:cubicBezTo>
                  <a:pt x="4721344" y="258982"/>
                  <a:pt x="4730558" y="265754"/>
                  <a:pt x="4736089" y="279298"/>
                </a:cubicBezTo>
                <a:cubicBezTo>
                  <a:pt x="4915587" y="749586"/>
                  <a:pt x="4915587" y="749586"/>
                  <a:pt x="4915587" y="749586"/>
                </a:cubicBezTo>
                <a:moveTo>
                  <a:pt x="1941664" y="258982"/>
                </a:moveTo>
                <a:cubicBezTo>
                  <a:pt x="1877735" y="258982"/>
                  <a:pt x="1877735" y="258982"/>
                  <a:pt x="1877735" y="258982"/>
                </a:cubicBezTo>
                <a:cubicBezTo>
                  <a:pt x="1865446" y="258982"/>
                  <a:pt x="1853148" y="269450"/>
                  <a:pt x="1853148" y="283613"/>
                </a:cubicBezTo>
                <a:cubicBezTo>
                  <a:pt x="1853148" y="326695"/>
                  <a:pt x="1853148" y="326695"/>
                  <a:pt x="1853148" y="326695"/>
                </a:cubicBezTo>
                <a:cubicBezTo>
                  <a:pt x="1821183" y="278070"/>
                  <a:pt x="1758491" y="244208"/>
                  <a:pt x="1684720" y="244208"/>
                </a:cubicBezTo>
                <a:cubicBezTo>
                  <a:pt x="1545182" y="244208"/>
                  <a:pt x="1424700" y="355013"/>
                  <a:pt x="1424700" y="516290"/>
                </a:cubicBezTo>
                <a:cubicBezTo>
                  <a:pt x="1424700" y="680025"/>
                  <a:pt x="1545182" y="789600"/>
                  <a:pt x="1683492" y="789600"/>
                </a:cubicBezTo>
                <a:cubicBezTo>
                  <a:pt x="1758491" y="789600"/>
                  <a:pt x="1819955" y="755129"/>
                  <a:pt x="1853148" y="706495"/>
                </a:cubicBezTo>
                <a:cubicBezTo>
                  <a:pt x="1853148" y="752053"/>
                  <a:pt x="1853148" y="752053"/>
                  <a:pt x="1853148" y="752053"/>
                </a:cubicBezTo>
                <a:cubicBezTo>
                  <a:pt x="1853148" y="764978"/>
                  <a:pt x="1865446" y="775437"/>
                  <a:pt x="1877735" y="775437"/>
                </a:cubicBezTo>
                <a:cubicBezTo>
                  <a:pt x="1941664" y="775437"/>
                  <a:pt x="1941664" y="775437"/>
                  <a:pt x="1941664" y="775437"/>
                </a:cubicBezTo>
                <a:cubicBezTo>
                  <a:pt x="1954572" y="775437"/>
                  <a:pt x="1965023" y="764978"/>
                  <a:pt x="1965023" y="752053"/>
                </a:cubicBezTo>
                <a:cubicBezTo>
                  <a:pt x="1965023" y="283613"/>
                  <a:pt x="1965023" y="283613"/>
                  <a:pt x="1965023" y="283613"/>
                </a:cubicBezTo>
                <a:cubicBezTo>
                  <a:pt x="1965023" y="269450"/>
                  <a:pt x="1954572" y="258982"/>
                  <a:pt x="1941664" y="258982"/>
                </a:cubicBezTo>
                <a:moveTo>
                  <a:pt x="1696399" y="686187"/>
                </a:moveTo>
                <a:cubicBezTo>
                  <a:pt x="1604199" y="686187"/>
                  <a:pt x="1538423" y="611083"/>
                  <a:pt x="1538423" y="517519"/>
                </a:cubicBezTo>
                <a:cubicBezTo>
                  <a:pt x="1538423" y="422726"/>
                  <a:pt x="1604199" y="349469"/>
                  <a:pt x="1696399" y="349469"/>
                </a:cubicBezTo>
                <a:cubicBezTo>
                  <a:pt x="1787990" y="349469"/>
                  <a:pt x="1854375" y="422726"/>
                  <a:pt x="1854375" y="517519"/>
                </a:cubicBezTo>
                <a:cubicBezTo>
                  <a:pt x="1854375" y="611083"/>
                  <a:pt x="1787990" y="686187"/>
                  <a:pt x="1696399" y="686187"/>
                </a:cubicBezTo>
                <a:moveTo>
                  <a:pt x="2697743" y="702190"/>
                </a:moveTo>
                <a:cubicBezTo>
                  <a:pt x="2711888" y="719430"/>
                  <a:pt x="2700209" y="732355"/>
                  <a:pt x="2692831" y="737889"/>
                </a:cubicBezTo>
                <a:cubicBezTo>
                  <a:pt x="2648568" y="771131"/>
                  <a:pt x="2590179" y="789600"/>
                  <a:pt x="2526859" y="789600"/>
                </a:cubicBezTo>
                <a:cubicBezTo>
                  <a:pt x="2367036" y="789600"/>
                  <a:pt x="2260701" y="672024"/>
                  <a:pt x="2260701" y="517519"/>
                </a:cubicBezTo>
                <a:cubicBezTo>
                  <a:pt x="2260701" y="362404"/>
                  <a:pt x="2367036" y="244208"/>
                  <a:pt x="2526859" y="244208"/>
                </a:cubicBezTo>
                <a:cubicBezTo>
                  <a:pt x="2590179" y="244208"/>
                  <a:pt x="2648568" y="262068"/>
                  <a:pt x="2692831" y="295301"/>
                </a:cubicBezTo>
                <a:cubicBezTo>
                  <a:pt x="2700209" y="300844"/>
                  <a:pt x="2710660" y="312541"/>
                  <a:pt x="2697743" y="331010"/>
                </a:cubicBezTo>
                <a:cubicBezTo>
                  <a:pt x="2667625" y="372863"/>
                  <a:pt x="2667625" y="372863"/>
                  <a:pt x="2667625" y="372863"/>
                </a:cubicBezTo>
                <a:cubicBezTo>
                  <a:pt x="2655946" y="389484"/>
                  <a:pt x="2641810" y="385178"/>
                  <a:pt x="2630130" y="377177"/>
                </a:cubicBezTo>
                <a:cubicBezTo>
                  <a:pt x="2602468" y="359937"/>
                  <a:pt x="2568657" y="346393"/>
                  <a:pt x="2530553" y="346393"/>
                </a:cubicBezTo>
                <a:cubicBezTo>
                  <a:pt x="2436496" y="346393"/>
                  <a:pt x="2374414" y="421497"/>
                  <a:pt x="2374414" y="517519"/>
                </a:cubicBezTo>
                <a:cubicBezTo>
                  <a:pt x="2374414" y="612931"/>
                  <a:pt x="2436496" y="687416"/>
                  <a:pt x="2530553" y="687416"/>
                </a:cubicBezTo>
                <a:cubicBezTo>
                  <a:pt x="2568657" y="687416"/>
                  <a:pt x="2600012" y="672024"/>
                  <a:pt x="2628284" y="656022"/>
                </a:cubicBezTo>
                <a:cubicBezTo>
                  <a:pt x="2639963" y="649869"/>
                  <a:pt x="2652871" y="644325"/>
                  <a:pt x="2665788" y="661565"/>
                </a:cubicBezTo>
                <a:lnTo>
                  <a:pt x="2697743" y="702190"/>
                </a:lnTo>
                <a:close/>
                <a:moveTo>
                  <a:pt x="2996495" y="244827"/>
                </a:moveTo>
                <a:cubicBezTo>
                  <a:pt x="2845886" y="244827"/>
                  <a:pt x="2726024" y="363633"/>
                  <a:pt x="2726024" y="517519"/>
                </a:cubicBezTo>
                <a:cubicBezTo>
                  <a:pt x="2726024" y="672024"/>
                  <a:pt x="2845886" y="789600"/>
                  <a:pt x="2996495" y="789600"/>
                </a:cubicBezTo>
                <a:cubicBezTo>
                  <a:pt x="3147094" y="789600"/>
                  <a:pt x="3267575" y="672024"/>
                  <a:pt x="3267575" y="517519"/>
                </a:cubicBezTo>
                <a:cubicBezTo>
                  <a:pt x="3267575" y="363633"/>
                  <a:pt x="3147094" y="244827"/>
                  <a:pt x="2996495" y="244827"/>
                </a:cubicBezTo>
                <a:moveTo>
                  <a:pt x="2996495" y="684949"/>
                </a:moveTo>
                <a:cubicBezTo>
                  <a:pt x="2904285" y="684949"/>
                  <a:pt x="2838519" y="611083"/>
                  <a:pt x="2838519" y="517519"/>
                </a:cubicBezTo>
                <a:cubicBezTo>
                  <a:pt x="2838519" y="422726"/>
                  <a:pt x="2904285" y="349469"/>
                  <a:pt x="2996495" y="349469"/>
                </a:cubicBezTo>
                <a:cubicBezTo>
                  <a:pt x="3089314" y="349469"/>
                  <a:pt x="3154471" y="422726"/>
                  <a:pt x="3154471" y="517519"/>
                </a:cubicBezTo>
                <a:cubicBezTo>
                  <a:pt x="3154471" y="611083"/>
                  <a:pt x="3089314" y="684949"/>
                  <a:pt x="2996495" y="684949"/>
                </a:cubicBezTo>
                <a:moveTo>
                  <a:pt x="2163569" y="13989"/>
                </a:moveTo>
                <a:cubicBezTo>
                  <a:pt x="2177715" y="13989"/>
                  <a:pt x="2187548" y="25686"/>
                  <a:pt x="2187548" y="38611"/>
                </a:cubicBezTo>
                <a:cubicBezTo>
                  <a:pt x="2187548" y="750815"/>
                  <a:pt x="2187548" y="750815"/>
                  <a:pt x="2187548" y="750815"/>
                </a:cubicBezTo>
                <a:cubicBezTo>
                  <a:pt x="2187548" y="763750"/>
                  <a:pt x="2177715" y="775437"/>
                  <a:pt x="2163569" y="775437"/>
                </a:cubicBezTo>
                <a:cubicBezTo>
                  <a:pt x="2100259" y="775437"/>
                  <a:pt x="2100259" y="775437"/>
                  <a:pt x="2100259" y="775437"/>
                </a:cubicBezTo>
                <a:cubicBezTo>
                  <a:pt x="2087351" y="775437"/>
                  <a:pt x="2075672" y="763750"/>
                  <a:pt x="2075672" y="750815"/>
                </a:cubicBezTo>
                <a:cubicBezTo>
                  <a:pt x="2075672" y="38611"/>
                  <a:pt x="2075672" y="38611"/>
                  <a:pt x="2075672" y="38611"/>
                </a:cubicBezTo>
                <a:cubicBezTo>
                  <a:pt x="2075672" y="25686"/>
                  <a:pt x="2087351" y="13989"/>
                  <a:pt x="2100259" y="13989"/>
                </a:cubicBezTo>
                <a:cubicBezTo>
                  <a:pt x="2163569" y="13989"/>
                  <a:pt x="2163569" y="13989"/>
                  <a:pt x="2163569" y="13989"/>
                </a:cubicBezTo>
              </a:path>
            </a:pathLst>
          </a:custGeom>
          <a:solidFill>
            <a:schemeClr val="tx1"/>
          </a:solidFill>
          <a:ln w="9507" cap="flat">
            <a:noFill/>
            <a:prstDash val="solid"/>
            <a:miter/>
          </a:ln>
        </p:spPr>
        <p:txBody>
          <a:bodyPr rtlCol="0" anchor="ctr"/>
          <a:lstStyle/>
          <a:p>
            <a:endParaRPr lang="en-US"/>
          </a:p>
        </p:txBody>
      </p:sp>
      <p:sp>
        <p:nvSpPr>
          <p:cNvPr id="4" name="Title 2">
            <a:extLst>
              <a:ext uri="{FF2B5EF4-FFF2-40B4-BE49-F238E27FC236}">
                <a16:creationId xmlns:a16="http://schemas.microsoft.com/office/drawing/2014/main" id="{AE26A26D-3BB6-3DA7-C72C-3F2C422C0EEE}"/>
              </a:ext>
            </a:extLst>
          </p:cNvPr>
          <p:cNvSpPr>
            <a:spLocks noGrp="1"/>
          </p:cNvSpPr>
          <p:nvPr>
            <p:ph type="title" hasCustomPrompt="1"/>
          </p:nvPr>
        </p:nvSpPr>
        <p:spPr bwMode="gray">
          <a:xfrm>
            <a:off x="515939" y="1628775"/>
            <a:ext cx="4787900" cy="2160588"/>
          </a:xfrm>
        </p:spPr>
        <p:txBody>
          <a:bodyPr wrap="square" anchor="b">
            <a:noAutofit/>
          </a:bodyPr>
          <a:lstStyle>
            <a:lvl1pPr marL="0" algn="l" defTabSz="914400" rtl="0" eaLnBrk="1" latinLnBrk="0" hangingPunct="1">
              <a:lnSpc>
                <a:spcPct val="80000"/>
              </a:lnSpc>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5" name="Text Placeholder 22">
            <a:extLst>
              <a:ext uri="{FF2B5EF4-FFF2-40B4-BE49-F238E27FC236}">
                <a16:creationId xmlns:a16="http://schemas.microsoft.com/office/drawing/2014/main" id="{39A1C756-596E-F77D-84E5-F1DB03F7856F}"/>
              </a:ext>
            </a:extLst>
          </p:cNvPr>
          <p:cNvSpPr>
            <a:spLocks noGrp="1"/>
          </p:cNvSpPr>
          <p:nvPr>
            <p:ph type="body" sz="quarter" idx="13" hasCustomPrompt="1"/>
          </p:nvPr>
        </p:nvSpPr>
        <p:spPr>
          <a:xfrm>
            <a:off x="515938" y="4518160"/>
            <a:ext cx="4787899" cy="263149"/>
          </a:xfrm>
        </p:spPr>
        <p:txBody>
          <a:bodyPr wrap="square" anchor="t">
            <a:noAutofit/>
          </a:bodyPr>
          <a:lstStyle>
            <a:lvl1pPr marL="0" indent="0">
              <a:buNone/>
              <a:defRPr sz="1600" spc="0">
                <a:solidFill>
                  <a:schemeClr val="tx1"/>
                </a:solidFill>
              </a:defRPr>
            </a:lvl1pPr>
          </a:lstStyle>
          <a:p>
            <a:pPr lvl="0"/>
            <a:r>
              <a:rPr lang="en-US"/>
              <a:t>Speaker title, Employing entity</a:t>
            </a:r>
          </a:p>
        </p:txBody>
      </p:sp>
      <p:grpSp>
        <p:nvGrpSpPr>
          <p:cNvPr id="16" name="Group 15">
            <a:extLst>
              <a:ext uri="{FF2B5EF4-FFF2-40B4-BE49-F238E27FC236}">
                <a16:creationId xmlns:a16="http://schemas.microsoft.com/office/drawing/2014/main" id="{8E16927F-82CD-278F-FF9D-C6A28CC273C4}"/>
              </a:ext>
            </a:extLst>
          </p:cNvPr>
          <p:cNvGrpSpPr/>
          <p:nvPr userDrawn="1"/>
        </p:nvGrpSpPr>
        <p:grpSpPr>
          <a:xfrm>
            <a:off x="12290489" y="-1"/>
            <a:ext cx="2910882" cy="6858001"/>
            <a:chOff x="12290489" y="-1"/>
            <a:chExt cx="2910882" cy="6858001"/>
          </a:xfrm>
        </p:grpSpPr>
        <p:sp>
          <p:nvSpPr>
            <p:cNvPr id="8" name="Rectangle 7">
              <a:extLst>
                <a:ext uri="{FF2B5EF4-FFF2-40B4-BE49-F238E27FC236}">
                  <a16:creationId xmlns:a16="http://schemas.microsoft.com/office/drawing/2014/main" id="{7CF50A69-0086-3DFD-F8A1-D5E846AB33E5}"/>
                </a:ext>
              </a:extLst>
            </p:cNvPr>
            <p:cNvSpPr/>
            <p:nvPr userDrawn="1"/>
          </p:nvSpPr>
          <p:spPr>
            <a:xfrm>
              <a:off x="12290489" y="-1"/>
              <a:ext cx="273515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cs typeface="Aparajita" panose="02020603050405020304" pitchFamily="18" charset="0"/>
              </a:endParaRPr>
            </a:p>
          </p:txBody>
        </p:sp>
        <p:grpSp>
          <p:nvGrpSpPr>
            <p:cNvPr id="15" name="Group 14">
              <a:extLst>
                <a:ext uri="{FF2B5EF4-FFF2-40B4-BE49-F238E27FC236}">
                  <a16:creationId xmlns:a16="http://schemas.microsoft.com/office/drawing/2014/main" id="{77113677-2D7C-DD8C-5EFC-327EE41809C0}"/>
                </a:ext>
              </a:extLst>
            </p:cNvPr>
            <p:cNvGrpSpPr/>
            <p:nvPr userDrawn="1"/>
          </p:nvGrpSpPr>
          <p:grpSpPr>
            <a:xfrm>
              <a:off x="12429548" y="173148"/>
              <a:ext cx="2771823" cy="5642861"/>
              <a:chOff x="12429548" y="173148"/>
              <a:chExt cx="2771823" cy="5642861"/>
            </a:xfrm>
          </p:grpSpPr>
          <p:grpSp>
            <p:nvGrpSpPr>
              <p:cNvPr id="7" name="Group 6">
                <a:extLst>
                  <a:ext uri="{FF2B5EF4-FFF2-40B4-BE49-F238E27FC236}">
                    <a16:creationId xmlns:a16="http://schemas.microsoft.com/office/drawing/2014/main" id="{159C415E-F380-7375-5AD3-2E9ACD4DF94C}"/>
                  </a:ext>
                </a:extLst>
              </p:cNvPr>
              <p:cNvGrpSpPr/>
              <p:nvPr userDrawn="1"/>
            </p:nvGrpSpPr>
            <p:grpSpPr>
              <a:xfrm>
                <a:off x="12449814" y="173148"/>
                <a:ext cx="2751557" cy="2005214"/>
                <a:chOff x="12449814" y="173148"/>
                <a:chExt cx="2751557" cy="2005214"/>
              </a:xfrm>
            </p:grpSpPr>
            <p:grpSp>
              <p:nvGrpSpPr>
                <p:cNvPr id="2" name="Group 1">
                  <a:extLst>
                    <a:ext uri="{FF2B5EF4-FFF2-40B4-BE49-F238E27FC236}">
                      <a16:creationId xmlns:a16="http://schemas.microsoft.com/office/drawing/2014/main" id="{5D4D145D-9446-D229-C022-A3ECE1F64AB9}"/>
                    </a:ext>
                  </a:extLst>
                </p:cNvPr>
                <p:cNvGrpSpPr/>
                <p:nvPr userDrawn="1"/>
              </p:nvGrpSpPr>
              <p:grpSpPr>
                <a:xfrm>
                  <a:off x="12449814" y="173148"/>
                  <a:ext cx="1534074" cy="249864"/>
                  <a:chOff x="12449814" y="173148"/>
                  <a:chExt cx="1534074" cy="249864"/>
                </a:xfrm>
              </p:grpSpPr>
              <p:sp>
                <p:nvSpPr>
                  <p:cNvPr id="9" name="TextBox 8">
                    <a:extLst>
                      <a:ext uri="{FF2B5EF4-FFF2-40B4-BE49-F238E27FC236}">
                        <a16:creationId xmlns:a16="http://schemas.microsoft.com/office/drawing/2014/main" id="{A3057112-442E-4CD7-B1AB-27BCA434F0CD}"/>
                      </a:ext>
                    </a:extLst>
                  </p:cNvPr>
                  <p:cNvSpPr txBox="1"/>
                  <p:nvPr userDrawn="1"/>
                </p:nvSpPr>
                <p:spPr>
                  <a:xfrm>
                    <a:off x="12449814" y="173148"/>
                    <a:ext cx="1534074" cy="169277"/>
                  </a:xfrm>
                  <a:prstGeom prst="rect">
                    <a:avLst/>
                  </a:prstGeom>
                </p:spPr>
                <p:txBody>
                  <a:bodyPr vert="horz" wrap="none" lIns="0" tIns="0" rIns="0" bIns="0" rtlCol="0" anchor="t">
                    <a:spAutoFit/>
                  </a:bodyPr>
                  <a:lstStyle>
                    <a:defPPr>
                      <a:defRPr lang="en-US"/>
                    </a:defPPr>
                    <a:lvl1pPr>
                      <a:defRPr sz="1100">
                        <a:solidFill>
                          <a:schemeClr val="accent2"/>
                        </a:solidFill>
                        <a:latin typeface="Arial" charset="0"/>
                        <a:ea typeface="Arial" charset="0"/>
                        <a:cs typeface="Arial" charset="0"/>
                      </a:defRPr>
                    </a:lvl1pPr>
                  </a:lstStyle>
                  <a:p>
                    <a:pPr lvl="0"/>
                    <a:r>
                      <a:rPr lang="en-US" b="1">
                        <a:solidFill>
                          <a:schemeClr val="bg1"/>
                        </a:solidFill>
                        <a:latin typeface="Aptos" panose="020B0004020202020204" pitchFamily="34" charset="0"/>
                        <a:cs typeface="Aparajita" panose="02020603050405020304" pitchFamily="18" charset="0"/>
                      </a:rPr>
                      <a:t>HOW TO ADD AN IMAGE</a:t>
                    </a:r>
                  </a:p>
                </p:txBody>
              </p:sp>
              <p:cxnSp>
                <p:nvCxnSpPr>
                  <p:cNvPr id="10" name="Straight Connector 9">
                    <a:extLst>
                      <a:ext uri="{FF2B5EF4-FFF2-40B4-BE49-F238E27FC236}">
                        <a16:creationId xmlns:a16="http://schemas.microsoft.com/office/drawing/2014/main" id="{7E6860D8-A0E2-7509-3307-FE6ABC7193BB}"/>
                      </a:ext>
                    </a:extLst>
                  </p:cNvPr>
                  <p:cNvCxnSpPr>
                    <a:cxnSpLocks/>
                  </p:cNvCxnSpPr>
                  <p:nvPr userDrawn="1"/>
                </p:nvCxnSpPr>
                <p:spPr>
                  <a:xfrm>
                    <a:off x="12449814" y="423012"/>
                    <a:ext cx="270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8C0ED071-E3D5-D617-0311-6EA1B0C02087}"/>
                    </a:ext>
                  </a:extLst>
                </p:cNvPr>
                <p:cNvGrpSpPr/>
                <p:nvPr userDrawn="1"/>
              </p:nvGrpSpPr>
              <p:grpSpPr>
                <a:xfrm>
                  <a:off x="12449814" y="545515"/>
                  <a:ext cx="2751557" cy="1632847"/>
                  <a:chOff x="12449814" y="545515"/>
                  <a:chExt cx="2751557" cy="1632847"/>
                </a:xfrm>
              </p:grpSpPr>
              <p:sp>
                <p:nvSpPr>
                  <p:cNvPr id="11" name="TextBox 10">
                    <a:extLst>
                      <a:ext uri="{FF2B5EF4-FFF2-40B4-BE49-F238E27FC236}">
                        <a16:creationId xmlns:a16="http://schemas.microsoft.com/office/drawing/2014/main" id="{16DA6383-5AF6-171A-518D-549F73EC7D6A}"/>
                      </a:ext>
                    </a:extLst>
                  </p:cNvPr>
                  <p:cNvSpPr txBox="1"/>
                  <p:nvPr userDrawn="1"/>
                </p:nvSpPr>
                <p:spPr>
                  <a:xfrm>
                    <a:off x="12614407" y="1281322"/>
                    <a:ext cx="1828957" cy="897040"/>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lvl="0" indent="0">
                      <a:buFont typeface="Arial" panose="020B0604020202020204" pitchFamily="34" charset="0"/>
                      <a:buNone/>
                    </a:pPr>
                    <a:r>
                      <a:rPr lang="en-US" sz="600" b="1">
                        <a:latin typeface="Aptos" panose="020B0004020202020204" pitchFamily="34" charset="0"/>
                        <a:cs typeface="Aparajita" panose="02020603050405020304" pitchFamily="18" charset="0"/>
                      </a:rPr>
                      <a:t>Method 1: </a:t>
                    </a:r>
                    <a:r>
                      <a:rPr lang="en-US" sz="600" b="0">
                        <a:latin typeface="Aptos" panose="020B0004020202020204" pitchFamily="34" charset="0"/>
                        <a:cs typeface="Aparajita" panose="02020603050405020304" pitchFamily="18" charset="0"/>
                      </a:rPr>
                      <a:t>from file browser</a:t>
                    </a:r>
                  </a:p>
                  <a:p>
                    <a:pPr lvl="1">
                      <a:buNone/>
                    </a:pPr>
                    <a:r>
                      <a:rPr lang="en-US" sz="1050">
                        <a:latin typeface="Aptos" panose="020B0004020202020204" pitchFamily="34" charset="0"/>
                        <a:cs typeface="Aparajita" panose="02020603050405020304" pitchFamily="18" charset="0"/>
                      </a:rPr>
                      <a:t>Drag the image onto the slide.</a:t>
                    </a:r>
                  </a:p>
                  <a:p>
                    <a:pPr marL="0" marR="0" lvl="1" indent="0" algn="l" defTabSz="914400" rtl="0" eaLnBrk="1" fontAlgn="auto" latinLnBrk="0" hangingPunct="1">
                      <a:lnSpc>
                        <a:spcPct val="90000"/>
                      </a:lnSpc>
                      <a:spcBef>
                        <a:spcPts val="0"/>
                      </a:spcBef>
                      <a:spcAft>
                        <a:spcPts val="300"/>
                      </a:spcAft>
                      <a:buClrTx/>
                      <a:buSzTx/>
                      <a:buFontTx/>
                      <a:buNone/>
                      <a:tabLst/>
                      <a:defRPr/>
                    </a:pPr>
                    <a:r>
                      <a:rPr lang="en-US" sz="700">
                        <a:latin typeface="Aptos" panose="020B0004020202020204" pitchFamily="34" charset="0"/>
                        <a:cs typeface="Aparajita" panose="02020603050405020304" pitchFamily="18" charset="0"/>
                      </a:rPr>
                      <a:t>Note: The image placeholder is on the bottom. To change and existing image, select the overlay, right-click &gt; </a:t>
                    </a:r>
                    <a:r>
                      <a:rPr lang="en-US" sz="700" i="1">
                        <a:latin typeface="Aptos" panose="020B0004020202020204" pitchFamily="34" charset="0"/>
                        <a:cs typeface="Aparajita" panose="02020603050405020304" pitchFamily="18" charset="0"/>
                      </a:rPr>
                      <a:t>Send to Back…</a:t>
                    </a:r>
                    <a:r>
                      <a:rPr lang="en-US" sz="700">
                        <a:latin typeface="Aptos" panose="020B0004020202020204" pitchFamily="34" charset="0"/>
                        <a:cs typeface="Aparajita" panose="02020603050405020304" pitchFamily="18" charset="0"/>
                      </a:rPr>
                      <a:t> &gt; Send to Back. Next, use the tip below to change the image. Then, reset the slide or send the image to the back again.</a:t>
                    </a:r>
                    <a:endParaRPr lang="en-US" sz="1000">
                      <a:latin typeface="Aptos" panose="020B0004020202020204" pitchFamily="34" charset="0"/>
                      <a:cs typeface="Aparajita" panose="02020603050405020304" pitchFamily="18" charset="0"/>
                    </a:endParaRPr>
                  </a:p>
                </p:txBody>
              </p:sp>
              <p:sp>
                <p:nvSpPr>
                  <p:cNvPr id="12" name="TextBox 11">
                    <a:extLst>
                      <a:ext uri="{FF2B5EF4-FFF2-40B4-BE49-F238E27FC236}">
                        <a16:creationId xmlns:a16="http://schemas.microsoft.com/office/drawing/2014/main" id="{77A83939-F838-416B-1CFC-06BB970803B4}"/>
                      </a:ext>
                    </a:extLst>
                  </p:cNvPr>
                  <p:cNvSpPr txBox="1">
                    <a:spLocks noChangeAspect="1"/>
                  </p:cNvSpPr>
                  <p:nvPr/>
                </p:nvSpPr>
                <p:spPr>
                  <a:xfrm>
                    <a:off x="12449814" y="566082"/>
                    <a:ext cx="114706" cy="114706"/>
                  </a:xfrm>
                  <a:prstGeom prst="ellipse">
                    <a:avLst/>
                  </a:prstGeom>
                  <a:solidFill>
                    <a:schemeClr val="accent1"/>
                  </a:solidFill>
                </p:spPr>
                <p:txBody>
                  <a:bodyPr vert="horz" wrap="none" lIns="0" tIns="0" rIns="0" bIns="0" rtlCol="0" anchor="ctr">
                    <a:noAutofit/>
                  </a:bodyPr>
                  <a:lstStyle/>
                  <a:p>
                    <a:pPr algn="ctr"/>
                    <a:r>
                      <a:rPr lang="en-US" sz="500">
                        <a:solidFill>
                          <a:schemeClr val="tx1"/>
                        </a:solidFill>
                        <a:latin typeface="Aptos" panose="020B0004020202020204" pitchFamily="34" charset="0"/>
                        <a:ea typeface="Arial" charset="0"/>
                        <a:cs typeface="Aparajita" panose="02020603050405020304" pitchFamily="18" charset="0"/>
                      </a:rPr>
                      <a:t>1</a:t>
                    </a:r>
                  </a:p>
                </p:txBody>
              </p:sp>
              <p:sp>
                <p:nvSpPr>
                  <p:cNvPr id="13" name="TextBox 12">
                    <a:extLst>
                      <a:ext uri="{FF2B5EF4-FFF2-40B4-BE49-F238E27FC236}">
                        <a16:creationId xmlns:a16="http://schemas.microsoft.com/office/drawing/2014/main" id="{2189B7A8-17CF-B28A-1454-915888893AB4}"/>
                      </a:ext>
                    </a:extLst>
                  </p:cNvPr>
                  <p:cNvSpPr txBox="1">
                    <a:spLocks noChangeAspect="1"/>
                  </p:cNvSpPr>
                  <p:nvPr/>
                </p:nvSpPr>
                <p:spPr>
                  <a:xfrm>
                    <a:off x="12449814" y="1018081"/>
                    <a:ext cx="114706" cy="114706"/>
                  </a:xfrm>
                  <a:prstGeom prst="ellipse">
                    <a:avLst/>
                  </a:prstGeom>
                  <a:solidFill>
                    <a:schemeClr val="accent1"/>
                  </a:solidFill>
                </p:spPr>
                <p:txBody>
                  <a:bodyPr vert="horz" wrap="none" lIns="0" tIns="0" rIns="0" bIns="0" rtlCol="0" anchor="ctr">
                    <a:noAutofit/>
                  </a:bodyPr>
                  <a:lstStyle/>
                  <a:p>
                    <a:pPr algn="ctr"/>
                    <a:r>
                      <a:rPr lang="en-US" sz="500">
                        <a:solidFill>
                          <a:schemeClr val="tx1"/>
                        </a:solidFill>
                        <a:latin typeface="Aptos" panose="020B0004020202020204" pitchFamily="34" charset="0"/>
                        <a:ea typeface="Arial" charset="0"/>
                        <a:cs typeface="Aparajita" panose="02020603050405020304" pitchFamily="18" charset="0"/>
                      </a:rPr>
                      <a:t>2</a:t>
                    </a:r>
                  </a:p>
                </p:txBody>
              </p:sp>
              <p:sp>
                <p:nvSpPr>
                  <p:cNvPr id="14" name="TextBox 13">
                    <a:extLst>
                      <a:ext uri="{FF2B5EF4-FFF2-40B4-BE49-F238E27FC236}">
                        <a16:creationId xmlns:a16="http://schemas.microsoft.com/office/drawing/2014/main" id="{973E0BBC-9695-998B-B368-22C8F079394D}"/>
                      </a:ext>
                    </a:extLst>
                  </p:cNvPr>
                  <p:cNvSpPr txBox="1"/>
                  <p:nvPr userDrawn="1"/>
                </p:nvSpPr>
                <p:spPr>
                  <a:xfrm>
                    <a:off x="12614406" y="545515"/>
                    <a:ext cx="2586965" cy="612988"/>
                  </a:xfrm>
                  <a:prstGeom prst="rect">
                    <a:avLst/>
                  </a:prstGeom>
                </p:spPr>
                <p:txBody>
                  <a:bodyPr vert="horz" wrap="square" lIns="0" tIns="0" rIns="0" bIns="0" rtlCol="0" anchor="t">
                    <a:spAutoFit/>
                  </a:bodyPr>
                  <a:lstStyle>
                    <a:defPPr>
                      <a:defRPr lang="en-US"/>
                    </a:defPPr>
                    <a:lvl1pPr lvl="0">
                      <a:spcBef>
                        <a:spcPts val="1000"/>
                      </a:spcBef>
                      <a:spcAft>
                        <a:spcPts val="300"/>
                      </a:spcAft>
                      <a:defRPr sz="1050" b="0" cap="none" spc="0" baseline="0">
                        <a:solidFill>
                          <a:schemeClr val="bg1"/>
                        </a:solidFill>
                        <a:latin typeface="Arial" charset="0"/>
                        <a:ea typeface="Arial" charset="0"/>
                        <a:cs typeface="Arial" charset="0"/>
                      </a:defRPr>
                    </a:lvl1pPr>
                    <a:lvl2pPr marL="134938" lvl="1" indent="-131763">
                      <a:lnSpc>
                        <a:spcPct val="90000"/>
                      </a:lnSpc>
                      <a:spcAft>
                        <a:spcPts val="300"/>
                      </a:spcAft>
                      <a:buFont typeface="Wingdings" pitchFamily="2" charset="2"/>
                      <a:buChar char="§"/>
                      <a:tabLst/>
                      <a:defRPr sz="9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lvl="0">
                      <a:spcBef>
                        <a:spcPts val="700"/>
                      </a:spcBef>
                    </a:pPr>
                    <a:r>
                      <a:rPr lang="en-US">
                        <a:latin typeface="Aptos" panose="020B0004020202020204" pitchFamily="34" charset="0"/>
                        <a:cs typeface="Aparajita" panose="02020603050405020304" pitchFamily="18" charset="0"/>
                      </a:rPr>
                      <a:t>Source images from the </a:t>
                    </a:r>
                    <a:r>
                      <a:rPr lang="en-US">
                        <a:solidFill>
                          <a:schemeClr val="accent1"/>
                        </a:solidFill>
                        <a:latin typeface="Aptos" panose="020B0004020202020204" pitchFamily="34" charset="0"/>
                        <a:cs typeface="Aparajita" panose="02020603050405020304" pitchFamily="18" charset="0"/>
                      </a:rPr>
                      <a:t>Qualcomm Brand Portal</a:t>
                    </a:r>
                  </a:p>
                  <a:p>
                    <a:pPr lvl="0">
                      <a:spcBef>
                        <a:spcPts val="700"/>
                      </a:spcBef>
                    </a:pPr>
                    <a:r>
                      <a:rPr lang="en-US">
                        <a:latin typeface="Aptos" panose="020B0004020202020204" pitchFamily="34" charset="0"/>
                        <a:cs typeface="Aparajita" panose="02020603050405020304" pitchFamily="18" charset="0"/>
                      </a:rPr>
                      <a:t>Add the image to the placeholder.</a:t>
                    </a:r>
                  </a:p>
                </p:txBody>
              </p:sp>
            </p:grpSp>
          </p:grpSp>
          <p:grpSp>
            <p:nvGrpSpPr>
              <p:cNvPr id="17" name="Group 16">
                <a:extLst>
                  <a:ext uri="{FF2B5EF4-FFF2-40B4-BE49-F238E27FC236}">
                    <a16:creationId xmlns:a16="http://schemas.microsoft.com/office/drawing/2014/main" id="{9EAD45E2-1365-A92C-1F7B-8B35FD5E3817}"/>
                  </a:ext>
                </a:extLst>
              </p:cNvPr>
              <p:cNvGrpSpPr/>
              <p:nvPr userDrawn="1"/>
            </p:nvGrpSpPr>
            <p:grpSpPr>
              <a:xfrm>
                <a:off x="12429548" y="2309174"/>
                <a:ext cx="2735151" cy="1280928"/>
                <a:chOff x="9286315" y="6976989"/>
                <a:chExt cx="2735151" cy="1280928"/>
              </a:xfrm>
            </p:grpSpPr>
            <p:sp>
              <p:nvSpPr>
                <p:cNvPr id="29" name="Rectangle 28">
                  <a:extLst>
                    <a:ext uri="{FF2B5EF4-FFF2-40B4-BE49-F238E27FC236}">
                      <a16:creationId xmlns:a16="http://schemas.microsoft.com/office/drawing/2014/main" id="{2C75C5B4-54FD-CD9F-6004-24A5CF5AB881}"/>
                    </a:ext>
                  </a:extLst>
                </p:cNvPr>
                <p:cNvSpPr/>
                <p:nvPr userDrawn="1"/>
              </p:nvSpPr>
              <p:spPr>
                <a:xfrm>
                  <a:off x="9286315" y="6976989"/>
                  <a:ext cx="2735151" cy="1280928"/>
                </a:xfrm>
                <a:prstGeom prst="rect">
                  <a:avLst/>
                </a:prstGeom>
                <a:solidFill>
                  <a:schemeClr val="bg1"/>
                </a:solidFill>
                <a:ln w="254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Aparajita" panose="02020603050405020304" pitchFamily="18" charset="0"/>
                  </a:endParaRPr>
                </a:p>
              </p:txBody>
            </p:sp>
            <p:sp>
              <p:nvSpPr>
                <p:cNvPr id="30" name="TextBox 29">
                  <a:extLst>
                    <a:ext uri="{FF2B5EF4-FFF2-40B4-BE49-F238E27FC236}">
                      <a16:creationId xmlns:a16="http://schemas.microsoft.com/office/drawing/2014/main" id="{12AA6BDC-9581-2416-8FCF-B639C7874A6F}"/>
                    </a:ext>
                  </a:extLst>
                </p:cNvPr>
                <p:cNvSpPr txBox="1"/>
                <p:nvPr userDrawn="1"/>
              </p:nvSpPr>
              <p:spPr>
                <a:xfrm>
                  <a:off x="9970738" y="7105788"/>
                  <a:ext cx="1983958" cy="169277"/>
                </a:xfrm>
                <a:prstGeom prst="rect">
                  <a:avLst/>
                </a:prstGeom>
              </p:spPr>
              <p:txBody>
                <a:bodyPr vert="horz" wrap="square" lIns="0" tIns="0" rIns="0" bIns="0" rtlCol="0" anchor="t">
                  <a:spAutoFit/>
                </a:bodyPr>
                <a:lstStyle/>
                <a:p>
                  <a:pPr algn="l"/>
                  <a:r>
                    <a:rPr lang="en-US" sz="1100">
                      <a:solidFill>
                        <a:schemeClr val="tx1"/>
                      </a:solidFill>
                      <a:latin typeface="Aptos" panose="020B0004020202020204" pitchFamily="34" charset="0"/>
                      <a:ea typeface="Arial" charset="0"/>
                      <a:cs typeface="Aparajita" panose="02020603050405020304" pitchFamily="18" charset="0"/>
                    </a:rPr>
                    <a:t>Cropping Images</a:t>
                  </a:r>
                </a:p>
              </p:txBody>
            </p:sp>
            <p:pic>
              <p:nvPicPr>
                <p:cNvPr id="31" name="Graphic 30">
                  <a:extLst>
                    <a:ext uri="{FF2B5EF4-FFF2-40B4-BE49-F238E27FC236}">
                      <a16:creationId xmlns:a16="http://schemas.microsoft.com/office/drawing/2014/main" id="{707DE680-B659-AA14-3DA6-FB810A70960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446538" y="7116071"/>
                  <a:ext cx="155227" cy="155227"/>
                </a:xfrm>
                <a:prstGeom prst="rect">
                  <a:avLst/>
                </a:prstGeom>
              </p:spPr>
            </p:pic>
            <p:sp>
              <p:nvSpPr>
                <p:cNvPr id="32" name="TextBox 31">
                  <a:extLst>
                    <a:ext uri="{FF2B5EF4-FFF2-40B4-BE49-F238E27FC236}">
                      <a16:creationId xmlns:a16="http://schemas.microsoft.com/office/drawing/2014/main" id="{4AA67D63-8AA8-4A9B-3D31-E4198794E6D0}"/>
                    </a:ext>
                  </a:extLst>
                </p:cNvPr>
                <p:cNvSpPr txBox="1"/>
                <p:nvPr userDrawn="1"/>
              </p:nvSpPr>
              <p:spPr>
                <a:xfrm>
                  <a:off x="9446538" y="7369972"/>
                  <a:ext cx="2384904" cy="738664"/>
                </a:xfrm>
                <a:prstGeom prst="rect">
                  <a:avLst/>
                </a:prstGeom>
              </p:spPr>
              <p:txBody>
                <a:bodyPr vert="horz" wrap="square" lIns="0" tIns="0" rIns="0" bIns="0" rtlCol="0" anchor="t">
                  <a:spAutoFit/>
                </a:bodyPr>
                <a:lstStyle>
                  <a:defPPr>
                    <a:defRPr lang="en-US"/>
                  </a:defPPr>
                  <a:lvl1pPr lvl="0">
                    <a:spcBef>
                      <a:spcPts val="1000"/>
                    </a:spcBef>
                    <a:spcAft>
                      <a:spcPts val="300"/>
                    </a:spcAft>
                    <a:defRPr sz="1050" b="0" cap="none" spc="0" baseline="0">
                      <a:solidFill>
                        <a:schemeClr val="bg1"/>
                      </a:solidFill>
                      <a:latin typeface="Arial" charset="0"/>
                      <a:ea typeface="Arial" charset="0"/>
                      <a:cs typeface="Arial" charset="0"/>
                    </a:defRPr>
                  </a:lvl1pPr>
                  <a:lvl2pPr marL="134938" lvl="1" indent="-131763">
                    <a:lnSpc>
                      <a:spcPct val="90000"/>
                    </a:lnSpc>
                    <a:spcAft>
                      <a:spcPts val="300"/>
                    </a:spcAft>
                    <a:buFont typeface="Wingdings" pitchFamily="2" charset="2"/>
                    <a:buChar char="§"/>
                    <a:tabLst/>
                    <a:defRPr sz="9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Right-click on the image.</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Choose “Crop” from the menu. (           )</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Adjust the size and position of the image.</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Press Esc or click outside the image area to exit the cropping mode.</a:t>
                  </a:r>
                </a:p>
              </p:txBody>
            </p:sp>
            <p:pic>
              <p:nvPicPr>
                <p:cNvPr id="33" name="Picture 32">
                  <a:extLst>
                    <a:ext uri="{FF2B5EF4-FFF2-40B4-BE49-F238E27FC236}">
                      <a16:creationId xmlns:a16="http://schemas.microsoft.com/office/drawing/2014/main" id="{A72EF414-721B-FBA5-FD95-E553CFAC16CB}"/>
                    </a:ext>
                  </a:extLst>
                </p:cNvPr>
                <p:cNvPicPr>
                  <a:picLocks noChangeAspect="1"/>
                </p:cNvPicPr>
                <p:nvPr userDrawn="1"/>
              </p:nvPicPr>
              <p:blipFill rotWithShape="1">
                <a:blip r:embed="rId3"/>
                <a:srcRect l="33684" t="12097" r="43371" b="20368"/>
                <a:stretch/>
              </p:blipFill>
              <p:spPr>
                <a:xfrm>
                  <a:off x="11243541" y="7454405"/>
                  <a:ext cx="136897" cy="213643"/>
                </a:xfrm>
                <a:prstGeom prst="rect">
                  <a:avLst/>
                </a:prstGeom>
                <a:ln w="19050">
                  <a:noFill/>
                </a:ln>
              </p:spPr>
            </p:pic>
            <p:sp>
              <p:nvSpPr>
                <p:cNvPr id="34" name="TextBox 33">
                  <a:extLst>
                    <a:ext uri="{FF2B5EF4-FFF2-40B4-BE49-F238E27FC236}">
                      <a16:creationId xmlns:a16="http://schemas.microsoft.com/office/drawing/2014/main" id="{02318D11-BFD1-1429-4B0B-F2CEE2CCA884}"/>
                    </a:ext>
                  </a:extLst>
                </p:cNvPr>
                <p:cNvSpPr txBox="1"/>
                <p:nvPr userDrawn="1"/>
              </p:nvSpPr>
              <p:spPr>
                <a:xfrm>
                  <a:off x="9667287" y="7119168"/>
                  <a:ext cx="272091" cy="153888"/>
                </a:xfrm>
                <a:prstGeom prst="rect">
                  <a:avLst/>
                </a:prstGeom>
              </p:spPr>
              <p:txBody>
                <a:bodyPr vert="horz" wrap="square" lIns="0" tIns="0" rIns="0" bIns="0" rtlCol="0" anchor="t">
                  <a:spAutoFit/>
                </a:bodyPr>
                <a:lstStyle/>
                <a:p>
                  <a:pPr algn="l"/>
                  <a:r>
                    <a:rPr lang="en-US" sz="1000" kern="1200" cap="all" spc="150" baseline="0">
                      <a:solidFill>
                        <a:schemeClr val="tx1"/>
                      </a:solidFill>
                      <a:latin typeface="+mn-lt"/>
                      <a:ea typeface="+mn-ea"/>
                      <a:cs typeface="+mn-cs"/>
                    </a:rPr>
                    <a:t>TIP</a:t>
                  </a:r>
                </a:p>
              </p:txBody>
            </p:sp>
          </p:grpSp>
          <p:grpSp>
            <p:nvGrpSpPr>
              <p:cNvPr id="18" name="Group 17">
                <a:extLst>
                  <a:ext uri="{FF2B5EF4-FFF2-40B4-BE49-F238E27FC236}">
                    <a16:creationId xmlns:a16="http://schemas.microsoft.com/office/drawing/2014/main" id="{D7FF212E-AA60-50B3-8621-551BA74B31E3}"/>
                  </a:ext>
                </a:extLst>
              </p:cNvPr>
              <p:cNvGrpSpPr/>
              <p:nvPr userDrawn="1"/>
            </p:nvGrpSpPr>
            <p:grpSpPr>
              <a:xfrm>
                <a:off x="12429548" y="3615901"/>
                <a:ext cx="2735151" cy="2200108"/>
                <a:chOff x="9538241" y="5155416"/>
                <a:chExt cx="2735151" cy="2200108"/>
              </a:xfrm>
            </p:grpSpPr>
            <p:sp>
              <p:nvSpPr>
                <p:cNvPr id="19" name="Rectangle 18">
                  <a:extLst>
                    <a:ext uri="{FF2B5EF4-FFF2-40B4-BE49-F238E27FC236}">
                      <a16:creationId xmlns:a16="http://schemas.microsoft.com/office/drawing/2014/main" id="{F952CBEE-EDAC-0869-1112-AAD15E4B0E40}"/>
                    </a:ext>
                  </a:extLst>
                </p:cNvPr>
                <p:cNvSpPr/>
                <p:nvPr userDrawn="1"/>
              </p:nvSpPr>
              <p:spPr>
                <a:xfrm>
                  <a:off x="9538241" y="5155416"/>
                  <a:ext cx="2735151" cy="2200108"/>
                </a:xfrm>
                <a:prstGeom prst="rect">
                  <a:avLst/>
                </a:prstGeom>
                <a:solidFill>
                  <a:schemeClr val="bg1"/>
                </a:solidFill>
                <a:ln w="254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Aparajita" panose="02020603050405020304" pitchFamily="18" charset="0"/>
                  </a:endParaRPr>
                </a:p>
              </p:txBody>
            </p:sp>
            <p:sp>
              <p:nvSpPr>
                <p:cNvPr id="20" name="TextBox 19">
                  <a:extLst>
                    <a:ext uri="{FF2B5EF4-FFF2-40B4-BE49-F238E27FC236}">
                      <a16:creationId xmlns:a16="http://schemas.microsoft.com/office/drawing/2014/main" id="{AD940715-F001-536F-7A25-FA3F088FAB35}"/>
                    </a:ext>
                  </a:extLst>
                </p:cNvPr>
                <p:cNvSpPr txBox="1"/>
                <p:nvPr userDrawn="1"/>
              </p:nvSpPr>
              <p:spPr>
                <a:xfrm>
                  <a:off x="10222664" y="5284216"/>
                  <a:ext cx="1983958" cy="169277"/>
                </a:xfrm>
                <a:prstGeom prst="rect">
                  <a:avLst/>
                </a:prstGeom>
              </p:spPr>
              <p:txBody>
                <a:bodyPr vert="horz" wrap="square" lIns="0" tIns="0" rIns="0" bIns="0" rtlCol="0" anchor="t">
                  <a:spAutoFit/>
                </a:bodyPr>
                <a:lstStyle/>
                <a:p>
                  <a:pPr algn="l"/>
                  <a:r>
                    <a:rPr lang="en-US" sz="1100">
                      <a:solidFill>
                        <a:schemeClr val="tx1"/>
                      </a:solidFill>
                      <a:latin typeface="Aptos" panose="020B0004020202020204" pitchFamily="34" charset="0"/>
                      <a:ea typeface="Arial" charset="0"/>
                      <a:cs typeface="Aparajita" panose="02020603050405020304" pitchFamily="18" charset="0"/>
                    </a:rPr>
                    <a:t>Changing Images</a:t>
                  </a:r>
                </a:p>
              </p:txBody>
            </p:sp>
            <p:pic>
              <p:nvPicPr>
                <p:cNvPr id="22" name="Graphic 21">
                  <a:extLst>
                    <a:ext uri="{FF2B5EF4-FFF2-40B4-BE49-F238E27FC236}">
                      <a16:creationId xmlns:a16="http://schemas.microsoft.com/office/drawing/2014/main" id="{84D7E2A3-F06D-FD70-A217-487EF552C69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698464" y="5294499"/>
                  <a:ext cx="155227" cy="155227"/>
                </a:xfrm>
                <a:prstGeom prst="rect">
                  <a:avLst/>
                </a:prstGeom>
              </p:spPr>
            </p:pic>
            <p:sp>
              <p:nvSpPr>
                <p:cNvPr id="23" name="TextBox 22">
                  <a:extLst>
                    <a:ext uri="{FF2B5EF4-FFF2-40B4-BE49-F238E27FC236}">
                      <a16:creationId xmlns:a16="http://schemas.microsoft.com/office/drawing/2014/main" id="{61CCA6E5-0618-E143-3C2F-C4123C7F2481}"/>
                    </a:ext>
                  </a:extLst>
                </p:cNvPr>
                <p:cNvSpPr txBox="1"/>
                <p:nvPr userDrawn="1"/>
              </p:nvSpPr>
              <p:spPr>
                <a:xfrm>
                  <a:off x="9713479" y="5605333"/>
                  <a:ext cx="2481100" cy="256480"/>
                </a:xfrm>
                <a:prstGeom prst="rect">
                  <a:avLst/>
                </a:prstGeom>
              </p:spPr>
              <p:txBody>
                <a:bodyPr vert="horz"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600" b="1" kern="1200" cap="all" spc="20" baseline="0" noProof="0">
                      <a:solidFill>
                        <a:schemeClr val="tx1"/>
                      </a:solidFill>
                      <a:latin typeface="Aptos" panose="020B0004020202020204" pitchFamily="34" charset="0"/>
                      <a:ea typeface="+mn-ea"/>
                      <a:cs typeface="Aparajita" panose="02020603050405020304" pitchFamily="18" charset="0"/>
                    </a:rPr>
                    <a:t>Method 1: </a:t>
                  </a:r>
                  <a:r>
                    <a:rPr lang="en-US" sz="600" b="0" kern="1200" cap="all" spc="20" baseline="0" noProof="0">
                      <a:solidFill>
                        <a:schemeClr val="tx1"/>
                      </a:solidFill>
                      <a:latin typeface="Aptos" panose="020B0004020202020204" pitchFamily="34" charset="0"/>
                      <a:ea typeface="+mn-ea"/>
                      <a:cs typeface="Aparajita" panose="02020603050405020304" pitchFamily="18" charset="0"/>
                    </a:rPr>
                    <a:t>RIGHT CLICK</a:t>
                  </a:r>
                </a:p>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Right-click on image and select “Change Picture”</a:t>
                  </a:r>
                </a:p>
              </p:txBody>
            </p:sp>
            <p:sp>
              <p:nvSpPr>
                <p:cNvPr id="24" name="TextBox 23">
                  <a:extLst>
                    <a:ext uri="{FF2B5EF4-FFF2-40B4-BE49-F238E27FC236}">
                      <a16:creationId xmlns:a16="http://schemas.microsoft.com/office/drawing/2014/main" id="{13381E4C-1F94-5284-9A2E-A7EE2720B039}"/>
                    </a:ext>
                  </a:extLst>
                </p:cNvPr>
                <p:cNvSpPr txBox="1"/>
                <p:nvPr userDrawn="1"/>
              </p:nvSpPr>
              <p:spPr>
                <a:xfrm>
                  <a:off x="9713479" y="6516011"/>
                  <a:ext cx="2422981" cy="499367"/>
                </a:xfrm>
                <a:prstGeom prst="rect">
                  <a:avLst/>
                </a:prstGeom>
              </p:spPr>
              <p:txBody>
                <a:bodyPr vert="horz" wrap="square" lIns="0" tIns="0" rIns="0" bIns="0" rtlCol="0" anchor="t">
                  <a:spAutoFit/>
                </a:bodyPr>
                <a:lstStyle/>
                <a:p>
                  <a:pPr marL="134938" lvl="1" indent="-131763" algn="l" defTabSz="914400" rtl="0" eaLnBrk="1" latinLnBrk="0" hangingPunct="1">
                    <a:lnSpc>
                      <a:spcPct val="90000"/>
                    </a:lnSpc>
                    <a:spcBef>
                      <a:spcPts val="0"/>
                    </a:spcBef>
                    <a:spcAft>
                      <a:spcPts val="300"/>
                    </a:spcAft>
                    <a:buFont typeface="Wingdings" pitchFamily="2" charset="2"/>
                    <a:buChar char="§"/>
                    <a:tabLst/>
                    <a:defRPr/>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Deleting the image may bring the image placeholder to the top layer, covering the photo caption textbox. Right-click on the placeholder and choose “Send to Back”.</a:t>
                  </a:r>
                </a:p>
              </p:txBody>
            </p:sp>
            <p:sp>
              <p:nvSpPr>
                <p:cNvPr id="25" name="TextBox 24">
                  <a:extLst>
                    <a:ext uri="{FF2B5EF4-FFF2-40B4-BE49-F238E27FC236}">
                      <a16:creationId xmlns:a16="http://schemas.microsoft.com/office/drawing/2014/main" id="{6AC5059D-A958-0D6E-F617-DA08E66FE158}"/>
                    </a:ext>
                  </a:extLst>
                </p:cNvPr>
                <p:cNvSpPr txBox="1"/>
                <p:nvPr userDrawn="1"/>
              </p:nvSpPr>
              <p:spPr>
                <a:xfrm>
                  <a:off x="9713479" y="6063079"/>
                  <a:ext cx="2422981" cy="394980"/>
                </a:xfrm>
                <a:prstGeom prst="rect">
                  <a:avLst/>
                </a:prstGeom>
              </p:spPr>
              <p:txBody>
                <a:bodyPr vert="horz"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all" spc="20" normalizeH="0" baseline="0" noProof="0">
                      <a:ln>
                        <a:noFill/>
                      </a:ln>
                      <a:solidFill>
                        <a:schemeClr val="tx1"/>
                      </a:solidFill>
                      <a:effectLst/>
                      <a:uLnTx/>
                      <a:uFillTx/>
                      <a:latin typeface="Aptos" panose="020B0004020202020204" pitchFamily="34" charset="0"/>
                      <a:ea typeface="+mn-ea"/>
                      <a:cs typeface="Aparajita" panose="02020603050405020304" pitchFamily="18" charset="0"/>
                    </a:rPr>
                    <a:t>Method 2: </a:t>
                  </a:r>
                  <a:r>
                    <a:rPr kumimoji="0" lang="en-US" sz="600" b="0" i="0" u="none" strike="noStrike" kern="1200" cap="all" spc="20" normalizeH="0" baseline="0" noProof="0">
                      <a:ln>
                        <a:noFill/>
                      </a:ln>
                      <a:solidFill>
                        <a:schemeClr val="tx1"/>
                      </a:solidFill>
                      <a:effectLst/>
                      <a:uLnTx/>
                      <a:uFillTx/>
                      <a:latin typeface="Aptos" panose="020B0004020202020204" pitchFamily="34" charset="0"/>
                      <a:ea typeface="+mn-ea"/>
                      <a:cs typeface="Aparajita" panose="02020603050405020304" pitchFamily="18" charset="0"/>
                    </a:rPr>
                    <a:t>RESET PLACEHOLDER</a:t>
                  </a:r>
                </a:p>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First, delete the existing image to reset the photo placeholder functionality.</a:t>
                  </a:r>
                </a:p>
              </p:txBody>
            </p:sp>
            <p:sp>
              <p:nvSpPr>
                <p:cNvPr id="26" name="TextBox 25">
                  <a:extLst>
                    <a:ext uri="{FF2B5EF4-FFF2-40B4-BE49-F238E27FC236}">
                      <a16:creationId xmlns:a16="http://schemas.microsoft.com/office/drawing/2014/main" id="{2AA3306C-FE79-59C9-5DCC-63D2DF20636C}"/>
                    </a:ext>
                  </a:extLst>
                </p:cNvPr>
                <p:cNvSpPr txBox="1"/>
                <p:nvPr userDrawn="1"/>
              </p:nvSpPr>
              <p:spPr>
                <a:xfrm>
                  <a:off x="9713479" y="7056726"/>
                  <a:ext cx="2422981" cy="138499"/>
                </a:xfrm>
                <a:prstGeom prst="rect">
                  <a:avLst/>
                </a:prstGeom>
              </p:spPr>
              <p:txBody>
                <a:bodyPr vert="horz" wrap="square" lIns="0" tIns="0" rIns="0" bIns="0" rtlCol="0" anchor="t">
                  <a:spAutoFit/>
                </a:bodyPr>
                <a:lstStyle/>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You can now add a new image as normal.</a:t>
                  </a:r>
                </a:p>
              </p:txBody>
            </p:sp>
            <p:cxnSp>
              <p:nvCxnSpPr>
                <p:cNvPr id="27" name="Straight Connector 26">
                  <a:extLst>
                    <a:ext uri="{FF2B5EF4-FFF2-40B4-BE49-F238E27FC236}">
                      <a16:creationId xmlns:a16="http://schemas.microsoft.com/office/drawing/2014/main" id="{286AAF4E-AA4F-9737-1BC4-4B8A70508177}"/>
                    </a:ext>
                  </a:extLst>
                </p:cNvPr>
                <p:cNvCxnSpPr>
                  <a:cxnSpLocks/>
                </p:cNvCxnSpPr>
                <p:nvPr userDrawn="1"/>
              </p:nvCxnSpPr>
              <p:spPr>
                <a:xfrm>
                  <a:off x="9713479" y="5957047"/>
                  <a:ext cx="2700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EB2F455C-F85E-6BE9-B90C-47F429186A08}"/>
                    </a:ext>
                  </a:extLst>
                </p:cNvPr>
                <p:cNvSpPr txBox="1"/>
                <p:nvPr userDrawn="1"/>
              </p:nvSpPr>
              <p:spPr>
                <a:xfrm>
                  <a:off x="9919213" y="5297596"/>
                  <a:ext cx="272091" cy="153888"/>
                </a:xfrm>
                <a:prstGeom prst="rect">
                  <a:avLst/>
                </a:prstGeom>
              </p:spPr>
              <p:txBody>
                <a:bodyPr vert="horz" wrap="square" lIns="0" tIns="0" rIns="0" bIns="0" rtlCol="0" anchor="t">
                  <a:spAutoFit/>
                </a:bodyPr>
                <a:lstStyle/>
                <a:p>
                  <a:pPr algn="l"/>
                  <a:r>
                    <a:rPr lang="en-US" sz="1000" kern="1200" cap="all" spc="150" baseline="0">
                      <a:solidFill>
                        <a:schemeClr val="tx1"/>
                      </a:solidFill>
                      <a:latin typeface="+mn-lt"/>
                      <a:ea typeface="+mn-ea"/>
                      <a:cs typeface="+mn-cs"/>
                    </a:rPr>
                    <a:t>TIP</a:t>
                  </a:r>
                </a:p>
              </p:txBody>
            </p:sp>
          </p:grpSp>
        </p:grpSp>
      </p:grpSp>
      <p:sp>
        <p:nvSpPr>
          <p:cNvPr id="36" name="Text Placeholder 22">
            <a:extLst>
              <a:ext uri="{FF2B5EF4-FFF2-40B4-BE49-F238E27FC236}">
                <a16:creationId xmlns:a16="http://schemas.microsoft.com/office/drawing/2014/main" id="{9AA5EA8C-68B4-06D3-5949-DB4A6B5DE9DE}"/>
              </a:ext>
            </a:extLst>
          </p:cNvPr>
          <p:cNvSpPr>
            <a:spLocks noGrp="1"/>
          </p:cNvSpPr>
          <p:nvPr>
            <p:ph type="body" sz="quarter" idx="15" hasCustomPrompt="1"/>
          </p:nvPr>
        </p:nvSpPr>
        <p:spPr>
          <a:xfrm>
            <a:off x="515939" y="5886850"/>
            <a:ext cx="4787899"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
        <p:nvSpPr>
          <p:cNvPr id="37" name="Text Placeholder 7">
            <a:extLst>
              <a:ext uri="{FF2B5EF4-FFF2-40B4-BE49-F238E27FC236}">
                <a16:creationId xmlns:a16="http://schemas.microsoft.com/office/drawing/2014/main" id="{8D83F911-9A89-2C00-EB5B-2C510B40C22F}"/>
              </a:ext>
            </a:extLst>
          </p:cNvPr>
          <p:cNvSpPr>
            <a:spLocks noGrp="1"/>
          </p:cNvSpPr>
          <p:nvPr>
            <p:ph type="body" sz="quarter" idx="10" hasCustomPrompt="1"/>
          </p:nvPr>
        </p:nvSpPr>
        <p:spPr bwMode="gray">
          <a:xfrm>
            <a:off x="515937" y="4041775"/>
            <a:ext cx="4787901"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42" name="Text Placeholder 41">
            <a:extLst>
              <a:ext uri="{FF2B5EF4-FFF2-40B4-BE49-F238E27FC236}">
                <a16:creationId xmlns:a16="http://schemas.microsoft.com/office/drawing/2014/main" id="{29FE9151-3621-EA29-D8EC-2BCB091B1B92}"/>
              </a:ext>
            </a:extLst>
          </p:cNvPr>
          <p:cNvSpPr>
            <a:spLocks noGrp="1"/>
          </p:cNvSpPr>
          <p:nvPr>
            <p:ph type="body" sz="quarter" idx="17" hasCustomPrompt="1"/>
          </p:nvPr>
        </p:nvSpPr>
        <p:spPr>
          <a:xfrm>
            <a:off x="515938" y="6396526"/>
            <a:ext cx="11160125" cy="116955"/>
          </a:xfrm>
        </p:spPr>
        <p:txBody>
          <a:bodyPr>
            <a:spAutoFit/>
          </a:bodyPr>
          <a:lstStyle>
            <a:lvl1pPr marL="0" indent="0">
              <a:buNone/>
              <a:defRPr sz="800">
                <a:solidFill>
                  <a:schemeClr val="accent6">
                    <a:lumMod val="90000"/>
                  </a:schemeClr>
                </a:solidFill>
              </a:defRPr>
            </a:lvl1pPr>
          </a:lstStyle>
          <a:p>
            <a:pPr lvl="0" algn="l"/>
            <a:r>
              <a:rPr lang="en-US">
                <a:solidFill>
                  <a:schemeClr val="accent6">
                    <a:lumMod val="90000"/>
                  </a:schemeClr>
                </a:solidFill>
              </a:rPr>
              <a:t>Confidential – Qualcomm Technologies, Inc. and/or its affiliated companies – May Contain Trade Secrets</a:t>
            </a:r>
          </a:p>
        </p:txBody>
      </p:sp>
      <p:sp>
        <p:nvSpPr>
          <p:cNvPr id="43" name="Text Placeholder 41">
            <a:extLst>
              <a:ext uri="{FF2B5EF4-FFF2-40B4-BE49-F238E27FC236}">
                <a16:creationId xmlns:a16="http://schemas.microsoft.com/office/drawing/2014/main" id="{CEC40FEA-4875-3D17-B0B1-ED7156EBAB17}"/>
              </a:ext>
            </a:extLst>
          </p:cNvPr>
          <p:cNvSpPr>
            <a:spLocks noGrp="1"/>
          </p:cNvSpPr>
          <p:nvPr>
            <p:ph type="body" sz="quarter" idx="18" hasCustomPrompt="1"/>
          </p:nvPr>
        </p:nvSpPr>
        <p:spPr>
          <a:xfrm>
            <a:off x="515938" y="6209389"/>
            <a:ext cx="11160125" cy="116955"/>
          </a:xfrm>
        </p:spPr>
        <p:txBody>
          <a:bodyPr>
            <a:spAutoFit/>
          </a:bodyPr>
          <a:lstStyle>
            <a:lvl1pPr marL="0" indent="0">
              <a:buNone/>
              <a:defRPr sz="800">
                <a:solidFill>
                  <a:schemeClr val="accent6">
                    <a:lumMod val="90000"/>
                  </a:schemeClr>
                </a:solidFill>
              </a:defRPr>
            </a:lvl1pPr>
          </a:lstStyle>
          <a:p>
            <a:pPr lvl="0" algn="l"/>
            <a:r>
              <a:rPr lang="en-US">
                <a:solidFill>
                  <a:schemeClr val="accent6">
                    <a:lumMod val="90000"/>
                  </a:schemeClr>
                </a:solidFill>
              </a:rPr>
              <a:t>Footer</a:t>
            </a:r>
          </a:p>
        </p:txBody>
      </p:sp>
    </p:spTree>
    <p:extLst>
      <p:ext uri="{BB962C8B-B14F-4D97-AF65-F5344CB8AC3E}">
        <p14:creationId xmlns:p14="http://schemas.microsoft.com/office/powerpoint/2010/main" val="276682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523">
          <p15:clr>
            <a:srgbClr val="FBAE40"/>
          </p15:clr>
        </p15:guide>
        <p15:guide id="4" orient="horz" pos="2387">
          <p15:clr>
            <a:srgbClr val="FBAE40"/>
          </p15:clr>
        </p15:guide>
        <p15:guide id="5" orient="horz" pos="3022">
          <p15:clr>
            <a:srgbClr val="FBAE40"/>
          </p15:clr>
        </p15:guide>
        <p15:guide id="6" pos="3341">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Title+Photo_Dark Blue">
    <p:bg>
      <p:bgPr>
        <a:solidFill>
          <a:schemeClr val="accent2"/>
        </a:solidFill>
        <a:effectLst/>
      </p:bgPr>
    </p:bg>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7E7F3CFB-9BFC-B97E-E28E-E1CC3CEB589E}"/>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3" name="Title 2">
            <a:extLst>
              <a:ext uri="{FF2B5EF4-FFF2-40B4-BE49-F238E27FC236}">
                <a16:creationId xmlns:a16="http://schemas.microsoft.com/office/drawing/2014/main" id="{89B859C2-4BEA-9848-AC63-40AF86018B01}"/>
              </a:ext>
            </a:extLst>
          </p:cNvPr>
          <p:cNvSpPr>
            <a:spLocks noGrp="1"/>
          </p:cNvSpPr>
          <p:nvPr>
            <p:ph type="title" hasCustomPrompt="1"/>
          </p:nvPr>
        </p:nvSpPr>
        <p:spPr bwMode="gray">
          <a:xfrm>
            <a:off x="515939" y="1628775"/>
            <a:ext cx="4787900" cy="2160588"/>
          </a:xfrm>
        </p:spPr>
        <p:txBody>
          <a:bodyPr wrap="square" anchor="b">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6" name="Picture Placeholder 5">
            <a:extLst>
              <a:ext uri="{FF2B5EF4-FFF2-40B4-BE49-F238E27FC236}">
                <a16:creationId xmlns:a16="http://schemas.microsoft.com/office/drawing/2014/main" id="{A653871A-ABE6-AE14-4749-BCCA9C632B11}"/>
              </a:ext>
            </a:extLst>
          </p:cNvPr>
          <p:cNvSpPr>
            <a:spLocks noGrp="1" noChangeAspect="1"/>
          </p:cNvSpPr>
          <p:nvPr>
            <p:ph type="pic" sz="quarter" idx="12" hasCustomPrompt="1"/>
          </p:nvPr>
        </p:nvSpPr>
        <p:spPr>
          <a:xfrm>
            <a:off x="6448428" y="0"/>
            <a:ext cx="5743572" cy="6858000"/>
          </a:xfrm>
          <a:custGeom>
            <a:avLst/>
            <a:gdLst>
              <a:gd name="connsiteX0" fmla="*/ 1678722 w 5743572"/>
              <a:gd name="connsiteY0" fmla="*/ 0 h 6858000"/>
              <a:gd name="connsiteX1" fmla="*/ 5743572 w 5743572"/>
              <a:gd name="connsiteY1" fmla="*/ 0 h 6858000"/>
              <a:gd name="connsiteX2" fmla="*/ 5743572 w 5743572"/>
              <a:gd name="connsiteY2" fmla="*/ 6858000 h 6858000"/>
              <a:gd name="connsiteX3" fmla="*/ 1672152 w 5743572"/>
              <a:gd name="connsiteY3" fmla="*/ 6858000 h 6858000"/>
              <a:gd name="connsiteX4" fmla="*/ 1582239 w 5743572"/>
              <a:gd name="connsiteY4" fmla="*/ 6787328 h 6858000"/>
              <a:gd name="connsiteX5" fmla="*/ 0 w 5743572"/>
              <a:gd name="connsiteY5" fmla="*/ 3431582 h 6858000"/>
              <a:gd name="connsiteX6" fmla="*/ 1582239 w 5743572"/>
              <a:gd name="connsiteY6" fmla="*/ 758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3572" h="6858000">
                <a:moveTo>
                  <a:pt x="1678722" y="0"/>
                </a:moveTo>
                <a:lnTo>
                  <a:pt x="5743572" y="0"/>
                </a:lnTo>
                <a:lnTo>
                  <a:pt x="5743572" y="6858000"/>
                </a:lnTo>
                <a:lnTo>
                  <a:pt x="1672152" y="6858000"/>
                </a:lnTo>
                <a:lnTo>
                  <a:pt x="1582239" y="6787328"/>
                </a:lnTo>
                <a:cubicBezTo>
                  <a:pt x="615926" y="5989694"/>
                  <a:pt x="0" y="4782581"/>
                  <a:pt x="0" y="3431582"/>
                </a:cubicBezTo>
                <a:cubicBezTo>
                  <a:pt x="0" y="2080583"/>
                  <a:pt x="615926" y="873471"/>
                  <a:pt x="1582239" y="75837"/>
                </a:cubicBezTo>
                <a:close/>
              </a:path>
            </a:pathLst>
          </a:custGeom>
          <a:noFill/>
        </p:spPr>
        <p:txBody>
          <a:bodyPr wrap="square" lIns="360000" rIns="0" bIns="1440000" anchor="ctr">
            <a:noAutofit/>
          </a:bodyPr>
          <a:lstStyle>
            <a:lvl1pPr marL="0" indent="0" algn="l" defTabSz="914400" rtl="0" eaLnBrk="1" latinLnBrk="0" hangingPunct="1">
              <a:lnSpc>
                <a:spcPct val="95000"/>
              </a:lnSpc>
              <a:spcBef>
                <a:spcPts val="900"/>
              </a:spcBef>
              <a:spcAft>
                <a:spcPts val="300"/>
              </a:spcAft>
              <a:buClrTx/>
              <a:buFont typeface="Arial" panose="020B0604020202020204" pitchFamily="34" charset="0"/>
              <a:buNone/>
              <a:defRPr lang="en-US" sz="2800" kern="1200" baseline="0" dirty="0">
                <a:solidFill>
                  <a:schemeClr val="tx2"/>
                </a:solidFill>
                <a:latin typeface="+mj-lt"/>
                <a:ea typeface="+mn-ea"/>
                <a:cs typeface="+mn-cs"/>
              </a:defRPr>
            </a:lvl1pPr>
          </a:lstStyle>
          <a:p>
            <a:r>
              <a:rPr lang="en-US"/>
              <a:t>Click the icon to insert photo</a:t>
            </a:r>
          </a:p>
        </p:txBody>
      </p:sp>
      <p:grpSp>
        <p:nvGrpSpPr>
          <p:cNvPr id="69" name="Group 68">
            <a:extLst>
              <a:ext uri="{FF2B5EF4-FFF2-40B4-BE49-F238E27FC236}">
                <a16:creationId xmlns:a16="http://schemas.microsoft.com/office/drawing/2014/main" id="{D01F1EB7-3875-6F2E-6810-8D4458FCF0B0}"/>
              </a:ext>
            </a:extLst>
          </p:cNvPr>
          <p:cNvGrpSpPr/>
          <p:nvPr userDrawn="1"/>
        </p:nvGrpSpPr>
        <p:grpSpPr>
          <a:xfrm>
            <a:off x="12290489" y="-1"/>
            <a:ext cx="2910882" cy="6858001"/>
            <a:chOff x="12290489" y="-1"/>
            <a:chExt cx="2910882" cy="6858001"/>
          </a:xfrm>
        </p:grpSpPr>
        <p:sp>
          <p:nvSpPr>
            <p:cNvPr id="70" name="Rectangle 69">
              <a:extLst>
                <a:ext uri="{FF2B5EF4-FFF2-40B4-BE49-F238E27FC236}">
                  <a16:creationId xmlns:a16="http://schemas.microsoft.com/office/drawing/2014/main" id="{910B572A-6F6C-AE6E-92A2-01DEA3B384B1}"/>
                </a:ext>
              </a:extLst>
            </p:cNvPr>
            <p:cNvSpPr/>
            <p:nvPr userDrawn="1"/>
          </p:nvSpPr>
          <p:spPr>
            <a:xfrm>
              <a:off x="12290489" y="-1"/>
              <a:ext cx="273515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cs typeface="Aparajita" panose="02020603050405020304" pitchFamily="18" charset="0"/>
              </a:endParaRPr>
            </a:p>
          </p:txBody>
        </p:sp>
        <p:sp>
          <p:nvSpPr>
            <p:cNvPr id="71" name="TextBox 70">
              <a:extLst>
                <a:ext uri="{FF2B5EF4-FFF2-40B4-BE49-F238E27FC236}">
                  <a16:creationId xmlns:a16="http://schemas.microsoft.com/office/drawing/2014/main" id="{2721C162-E5A5-870C-BEF7-D2E5976CCF2B}"/>
                </a:ext>
              </a:extLst>
            </p:cNvPr>
            <p:cNvSpPr txBox="1"/>
            <p:nvPr userDrawn="1"/>
          </p:nvSpPr>
          <p:spPr>
            <a:xfrm>
              <a:off x="12449814" y="173148"/>
              <a:ext cx="1534074" cy="169277"/>
            </a:xfrm>
            <a:prstGeom prst="rect">
              <a:avLst/>
            </a:prstGeom>
          </p:spPr>
          <p:txBody>
            <a:bodyPr vert="horz" wrap="none" lIns="0" tIns="0" rIns="0" bIns="0" rtlCol="0" anchor="t">
              <a:spAutoFit/>
            </a:bodyPr>
            <a:lstStyle>
              <a:defPPr>
                <a:defRPr lang="en-US"/>
              </a:defPPr>
              <a:lvl1pPr>
                <a:defRPr sz="1100">
                  <a:solidFill>
                    <a:schemeClr val="accent2"/>
                  </a:solidFill>
                  <a:latin typeface="Arial" charset="0"/>
                  <a:ea typeface="Arial" charset="0"/>
                  <a:cs typeface="Arial" charset="0"/>
                </a:defRPr>
              </a:lvl1pPr>
            </a:lstStyle>
            <a:p>
              <a:pPr lvl="0"/>
              <a:r>
                <a:rPr lang="en-US" b="1">
                  <a:solidFill>
                    <a:schemeClr val="bg1"/>
                  </a:solidFill>
                  <a:latin typeface="Aptos" panose="020B0004020202020204" pitchFamily="34" charset="0"/>
                  <a:cs typeface="Aparajita" panose="02020603050405020304" pitchFamily="18" charset="0"/>
                </a:rPr>
                <a:t>HOW TO ADD AN IMAGE</a:t>
              </a:r>
            </a:p>
          </p:txBody>
        </p:sp>
        <p:cxnSp>
          <p:nvCxnSpPr>
            <p:cNvPr id="72" name="Straight Connector 71">
              <a:extLst>
                <a:ext uri="{FF2B5EF4-FFF2-40B4-BE49-F238E27FC236}">
                  <a16:creationId xmlns:a16="http://schemas.microsoft.com/office/drawing/2014/main" id="{77C2ED05-B79A-2483-18C7-4D808AC45261}"/>
                </a:ext>
              </a:extLst>
            </p:cNvPr>
            <p:cNvCxnSpPr>
              <a:cxnSpLocks/>
            </p:cNvCxnSpPr>
            <p:nvPr userDrawn="1"/>
          </p:nvCxnSpPr>
          <p:spPr>
            <a:xfrm>
              <a:off x="12449814" y="423012"/>
              <a:ext cx="270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C223D940-A19F-7D58-BE9D-084303740E00}"/>
                </a:ext>
              </a:extLst>
            </p:cNvPr>
            <p:cNvSpPr txBox="1"/>
            <p:nvPr userDrawn="1"/>
          </p:nvSpPr>
          <p:spPr>
            <a:xfrm>
              <a:off x="12614407" y="1281322"/>
              <a:ext cx="2297338" cy="606192"/>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lvl="0" indent="0">
                <a:buFont typeface="Arial" panose="020B0604020202020204" pitchFamily="34" charset="0"/>
                <a:buNone/>
              </a:pPr>
              <a:r>
                <a:rPr lang="en-US" sz="600" b="1">
                  <a:latin typeface="Aptos" panose="020B0004020202020204" pitchFamily="34" charset="0"/>
                  <a:cs typeface="Aparajita" panose="02020603050405020304" pitchFamily="18" charset="0"/>
                </a:rPr>
                <a:t>Method 1: </a:t>
              </a:r>
              <a:r>
                <a:rPr lang="en-US" sz="600" b="0">
                  <a:latin typeface="Aptos" panose="020B0004020202020204" pitchFamily="34" charset="0"/>
                  <a:cs typeface="Aparajita" panose="02020603050405020304" pitchFamily="18" charset="0"/>
                </a:rPr>
                <a:t>from file browser</a:t>
              </a:r>
            </a:p>
            <a:p>
              <a:pPr lvl="1">
                <a:buNone/>
              </a:pPr>
              <a:r>
                <a:rPr lang="en-US" sz="1050">
                  <a:latin typeface="Aptos" panose="020B0004020202020204" pitchFamily="34" charset="0"/>
                  <a:cs typeface="Aparajita" panose="02020603050405020304" pitchFamily="18" charset="0"/>
                </a:rPr>
                <a:t>Drag the image onto the slide.</a:t>
              </a:r>
            </a:p>
            <a:p>
              <a:pPr marL="0" marR="0" lvl="1" indent="0" algn="l" defTabSz="914400" rtl="0" eaLnBrk="1" fontAlgn="auto" latinLnBrk="0" hangingPunct="1">
                <a:lnSpc>
                  <a:spcPct val="90000"/>
                </a:lnSpc>
                <a:spcBef>
                  <a:spcPts val="0"/>
                </a:spcBef>
                <a:spcAft>
                  <a:spcPts val="300"/>
                </a:spcAft>
                <a:buClrTx/>
                <a:buSzTx/>
                <a:buFontTx/>
                <a:buNone/>
                <a:tabLst/>
                <a:defRPr/>
              </a:pPr>
              <a:r>
                <a:rPr lang="en-US" sz="700">
                  <a:latin typeface="Aptos" panose="020B0004020202020204" pitchFamily="34" charset="0"/>
                  <a:cs typeface="Aparajita" panose="02020603050405020304" pitchFamily="18" charset="0"/>
                </a:rPr>
                <a:t>Note: If there are multiple image placeholders on the slide, select the intended placeholder before dragging in the image to let PowerPoint know where you want it.</a:t>
              </a:r>
              <a:endParaRPr lang="en-US" sz="1000">
                <a:latin typeface="Aptos" panose="020B0004020202020204" pitchFamily="34" charset="0"/>
                <a:cs typeface="Aparajita" panose="02020603050405020304" pitchFamily="18" charset="0"/>
              </a:endParaRPr>
            </a:p>
          </p:txBody>
        </p:sp>
        <p:sp>
          <p:nvSpPr>
            <p:cNvPr id="74" name="TextBox 73">
              <a:extLst>
                <a:ext uri="{FF2B5EF4-FFF2-40B4-BE49-F238E27FC236}">
                  <a16:creationId xmlns:a16="http://schemas.microsoft.com/office/drawing/2014/main" id="{5A536D75-7601-C857-68EF-8862CC5D10FD}"/>
                </a:ext>
              </a:extLst>
            </p:cNvPr>
            <p:cNvSpPr txBox="1">
              <a:spLocks noChangeAspect="1"/>
            </p:cNvSpPr>
            <p:nvPr/>
          </p:nvSpPr>
          <p:spPr>
            <a:xfrm>
              <a:off x="12449814" y="566082"/>
              <a:ext cx="114706" cy="114706"/>
            </a:xfrm>
            <a:prstGeom prst="ellipse">
              <a:avLst/>
            </a:prstGeom>
            <a:solidFill>
              <a:schemeClr val="accent1"/>
            </a:solidFill>
          </p:spPr>
          <p:txBody>
            <a:bodyPr vert="horz" wrap="none" lIns="0" tIns="0" rIns="0" bIns="0" rtlCol="0" anchor="ctr">
              <a:noAutofit/>
            </a:bodyPr>
            <a:lstStyle/>
            <a:p>
              <a:pPr algn="ctr"/>
              <a:r>
                <a:rPr lang="en-US" sz="500">
                  <a:solidFill>
                    <a:schemeClr val="tx1"/>
                  </a:solidFill>
                  <a:latin typeface="Aptos" panose="020B0004020202020204" pitchFamily="34" charset="0"/>
                  <a:ea typeface="Arial" charset="0"/>
                  <a:cs typeface="Aparajita" panose="02020603050405020304" pitchFamily="18" charset="0"/>
                </a:rPr>
                <a:t>1</a:t>
              </a:r>
            </a:p>
          </p:txBody>
        </p:sp>
        <p:sp>
          <p:nvSpPr>
            <p:cNvPr id="75" name="TextBox 74">
              <a:extLst>
                <a:ext uri="{FF2B5EF4-FFF2-40B4-BE49-F238E27FC236}">
                  <a16:creationId xmlns:a16="http://schemas.microsoft.com/office/drawing/2014/main" id="{82597C60-F330-194D-A5B5-F6F78B4B6FA1}"/>
                </a:ext>
              </a:extLst>
            </p:cNvPr>
            <p:cNvSpPr txBox="1">
              <a:spLocks noChangeAspect="1"/>
            </p:cNvSpPr>
            <p:nvPr/>
          </p:nvSpPr>
          <p:spPr>
            <a:xfrm>
              <a:off x="12449814" y="1018081"/>
              <a:ext cx="114706" cy="114706"/>
            </a:xfrm>
            <a:prstGeom prst="ellipse">
              <a:avLst/>
            </a:prstGeom>
            <a:solidFill>
              <a:schemeClr val="accent1"/>
            </a:solidFill>
          </p:spPr>
          <p:txBody>
            <a:bodyPr vert="horz" wrap="none" lIns="0" tIns="0" rIns="0" bIns="0" rtlCol="0" anchor="ctr">
              <a:noAutofit/>
            </a:bodyPr>
            <a:lstStyle/>
            <a:p>
              <a:pPr algn="ctr"/>
              <a:r>
                <a:rPr lang="en-US" sz="500">
                  <a:solidFill>
                    <a:schemeClr val="tx1"/>
                  </a:solidFill>
                  <a:latin typeface="Aptos" panose="020B0004020202020204" pitchFamily="34" charset="0"/>
                  <a:ea typeface="Arial" charset="0"/>
                  <a:cs typeface="Aparajita" panose="02020603050405020304" pitchFamily="18" charset="0"/>
                </a:rPr>
                <a:t>2</a:t>
              </a:r>
            </a:p>
          </p:txBody>
        </p:sp>
        <p:sp>
          <p:nvSpPr>
            <p:cNvPr id="76" name="TextBox 75">
              <a:extLst>
                <a:ext uri="{FF2B5EF4-FFF2-40B4-BE49-F238E27FC236}">
                  <a16:creationId xmlns:a16="http://schemas.microsoft.com/office/drawing/2014/main" id="{89CCF034-C9C9-597E-046F-ED3CBC6E3DDF}"/>
                </a:ext>
              </a:extLst>
            </p:cNvPr>
            <p:cNvSpPr txBox="1"/>
            <p:nvPr userDrawn="1"/>
          </p:nvSpPr>
          <p:spPr>
            <a:xfrm>
              <a:off x="12614406" y="545515"/>
              <a:ext cx="2586965" cy="612988"/>
            </a:xfrm>
            <a:prstGeom prst="rect">
              <a:avLst/>
            </a:prstGeom>
          </p:spPr>
          <p:txBody>
            <a:bodyPr vert="horz" wrap="square" lIns="0" tIns="0" rIns="0" bIns="0" rtlCol="0" anchor="t">
              <a:spAutoFit/>
            </a:bodyPr>
            <a:lstStyle>
              <a:defPPr>
                <a:defRPr lang="en-US"/>
              </a:defPPr>
              <a:lvl1pPr lvl="0">
                <a:spcBef>
                  <a:spcPts val="1000"/>
                </a:spcBef>
                <a:spcAft>
                  <a:spcPts val="300"/>
                </a:spcAft>
                <a:defRPr sz="1050" b="0" cap="none" spc="0" baseline="0">
                  <a:solidFill>
                    <a:schemeClr val="bg1"/>
                  </a:solidFill>
                  <a:latin typeface="Arial" charset="0"/>
                  <a:ea typeface="Arial" charset="0"/>
                  <a:cs typeface="Arial" charset="0"/>
                </a:defRPr>
              </a:lvl1pPr>
              <a:lvl2pPr marL="134938" lvl="1" indent="-131763">
                <a:lnSpc>
                  <a:spcPct val="90000"/>
                </a:lnSpc>
                <a:spcAft>
                  <a:spcPts val="300"/>
                </a:spcAft>
                <a:buFont typeface="Wingdings" pitchFamily="2" charset="2"/>
                <a:buChar char="§"/>
                <a:tabLst/>
                <a:defRPr sz="9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lvl="0">
                <a:spcBef>
                  <a:spcPts val="700"/>
                </a:spcBef>
              </a:pPr>
              <a:r>
                <a:rPr lang="en-US">
                  <a:latin typeface="Aptos" panose="020B0004020202020204" pitchFamily="34" charset="0"/>
                  <a:cs typeface="Aparajita" panose="02020603050405020304" pitchFamily="18" charset="0"/>
                </a:rPr>
                <a:t>Source images from the </a:t>
              </a:r>
              <a:r>
                <a:rPr lang="en-US">
                  <a:solidFill>
                    <a:schemeClr val="accent1"/>
                  </a:solidFill>
                  <a:latin typeface="Aptos" panose="020B0004020202020204" pitchFamily="34" charset="0"/>
                  <a:cs typeface="Aparajita" panose="02020603050405020304" pitchFamily="18" charset="0"/>
                </a:rPr>
                <a:t>Qualcomm Brand Portal</a:t>
              </a:r>
            </a:p>
            <a:p>
              <a:pPr lvl="0">
                <a:spcBef>
                  <a:spcPts val="700"/>
                </a:spcBef>
              </a:pPr>
              <a:r>
                <a:rPr lang="en-US">
                  <a:latin typeface="Aptos" panose="020B0004020202020204" pitchFamily="34" charset="0"/>
                  <a:cs typeface="Aparajita" panose="02020603050405020304" pitchFamily="18" charset="0"/>
                </a:rPr>
                <a:t>Add the image to the placeholder.</a:t>
              </a:r>
            </a:p>
          </p:txBody>
        </p:sp>
        <p:sp>
          <p:nvSpPr>
            <p:cNvPr id="77" name="TextBox 76">
              <a:extLst>
                <a:ext uri="{FF2B5EF4-FFF2-40B4-BE49-F238E27FC236}">
                  <a16:creationId xmlns:a16="http://schemas.microsoft.com/office/drawing/2014/main" id="{EEADB430-BFDD-4691-9AE8-139AC2026205}"/>
                </a:ext>
              </a:extLst>
            </p:cNvPr>
            <p:cNvSpPr txBox="1"/>
            <p:nvPr userDrawn="1"/>
          </p:nvSpPr>
          <p:spPr>
            <a:xfrm>
              <a:off x="12614407" y="1990969"/>
              <a:ext cx="1981357" cy="605550"/>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lvl="0" indent="0">
                <a:buFont typeface="Arial" panose="020B0604020202020204" pitchFamily="34" charset="0"/>
                <a:buNone/>
              </a:pPr>
              <a:r>
                <a:rPr lang="en-US" sz="600">
                  <a:latin typeface="Aptos" panose="020B0004020202020204" pitchFamily="34" charset="0"/>
                  <a:cs typeface="Aparajita" panose="02020603050405020304" pitchFamily="18" charset="0"/>
                </a:rPr>
                <a:t>Method 2: </a:t>
              </a:r>
              <a:r>
                <a:rPr lang="en-US" sz="600" b="0">
                  <a:latin typeface="Aptos" panose="020B0004020202020204" pitchFamily="34" charset="0"/>
                  <a:cs typeface="Aparajita" panose="02020603050405020304" pitchFamily="18" charset="0"/>
                </a:rPr>
                <a:t>Paste from clipboard</a:t>
              </a:r>
            </a:p>
            <a:p>
              <a:pPr lvl="1">
                <a:buNone/>
              </a:pPr>
              <a:r>
                <a:rPr lang="en-US" sz="1050">
                  <a:latin typeface="Aptos" panose="020B0004020202020204" pitchFamily="34" charset="0"/>
                  <a:cs typeface="Aparajita" panose="02020603050405020304" pitchFamily="18" charset="0"/>
                </a:rPr>
                <a:t>Select the image placeholder.</a:t>
              </a:r>
            </a:p>
            <a:p>
              <a:pPr lvl="1">
                <a:buNone/>
              </a:pPr>
              <a:r>
                <a:rPr lang="en-US" sz="1050">
                  <a:latin typeface="Aptos" panose="020B0004020202020204" pitchFamily="34" charset="0"/>
                  <a:cs typeface="Aparajita" panose="02020603050405020304" pitchFamily="18" charset="0"/>
                </a:rPr>
                <a:t>Right-click or use keyboard shortcuts to paste the image.</a:t>
              </a:r>
            </a:p>
          </p:txBody>
        </p:sp>
        <p:sp>
          <p:nvSpPr>
            <p:cNvPr id="78" name="TextBox 77">
              <a:extLst>
                <a:ext uri="{FF2B5EF4-FFF2-40B4-BE49-F238E27FC236}">
                  <a16:creationId xmlns:a16="http://schemas.microsoft.com/office/drawing/2014/main" id="{898460C8-78EA-91E4-834D-F15A8E2FD6C7}"/>
                </a:ext>
              </a:extLst>
            </p:cNvPr>
            <p:cNvSpPr txBox="1"/>
            <p:nvPr userDrawn="1"/>
          </p:nvSpPr>
          <p:spPr>
            <a:xfrm>
              <a:off x="12614407" y="2699974"/>
              <a:ext cx="2297338" cy="421654"/>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lvl="0" indent="0">
                <a:buFont typeface="Arial" panose="020B0604020202020204" pitchFamily="34" charset="0"/>
                <a:buNone/>
              </a:pPr>
              <a:r>
                <a:rPr lang="en-US" sz="600">
                  <a:latin typeface="Aptos" panose="020B0004020202020204" pitchFamily="34" charset="0"/>
                  <a:cs typeface="Aparajita" panose="02020603050405020304" pitchFamily="18" charset="0"/>
                </a:rPr>
                <a:t>Method 3: </a:t>
              </a:r>
              <a:r>
                <a:rPr lang="en-US" sz="600" b="0">
                  <a:latin typeface="Aptos" panose="020B0004020202020204" pitchFamily="34" charset="0"/>
                  <a:cs typeface="Aparajita" panose="02020603050405020304" pitchFamily="18" charset="0"/>
                </a:rPr>
                <a:t>Placeholder icon</a:t>
              </a:r>
            </a:p>
            <a:p>
              <a:pPr lvl="1">
                <a:buNone/>
              </a:pPr>
              <a:r>
                <a:rPr lang="en-US" sz="1050">
                  <a:latin typeface="Aptos" panose="020B0004020202020204" pitchFamily="34" charset="0"/>
                  <a:cs typeface="Aparajita" panose="02020603050405020304" pitchFamily="18" charset="0"/>
                </a:rPr>
                <a:t>Click the image icon inside the placeholder to browse for an image.</a:t>
              </a:r>
            </a:p>
          </p:txBody>
        </p:sp>
        <p:grpSp>
          <p:nvGrpSpPr>
            <p:cNvPr id="79" name="Group 78">
              <a:extLst>
                <a:ext uri="{FF2B5EF4-FFF2-40B4-BE49-F238E27FC236}">
                  <a16:creationId xmlns:a16="http://schemas.microsoft.com/office/drawing/2014/main" id="{0B0828C1-C99F-F3B8-00AD-2B9E20E5ECAB}"/>
                </a:ext>
              </a:extLst>
            </p:cNvPr>
            <p:cNvGrpSpPr/>
            <p:nvPr userDrawn="1"/>
          </p:nvGrpSpPr>
          <p:grpSpPr>
            <a:xfrm>
              <a:off x="12429548" y="3236396"/>
              <a:ext cx="2735151" cy="1280928"/>
              <a:chOff x="9286315" y="6976989"/>
              <a:chExt cx="2735151" cy="1280928"/>
            </a:xfrm>
          </p:grpSpPr>
          <p:sp>
            <p:nvSpPr>
              <p:cNvPr id="90" name="Rectangle 89">
                <a:extLst>
                  <a:ext uri="{FF2B5EF4-FFF2-40B4-BE49-F238E27FC236}">
                    <a16:creationId xmlns:a16="http://schemas.microsoft.com/office/drawing/2014/main" id="{BCA9A0D3-18C9-EB84-F3B0-D4932A927440}"/>
                  </a:ext>
                </a:extLst>
              </p:cNvPr>
              <p:cNvSpPr/>
              <p:nvPr userDrawn="1"/>
            </p:nvSpPr>
            <p:spPr>
              <a:xfrm>
                <a:off x="9286315" y="6976989"/>
                <a:ext cx="2735151" cy="1280928"/>
              </a:xfrm>
              <a:prstGeom prst="rect">
                <a:avLst/>
              </a:prstGeom>
              <a:solidFill>
                <a:schemeClr val="bg1"/>
              </a:solidFill>
              <a:ln w="254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Aparajita" panose="02020603050405020304" pitchFamily="18" charset="0"/>
                </a:endParaRPr>
              </a:p>
            </p:txBody>
          </p:sp>
          <p:sp>
            <p:nvSpPr>
              <p:cNvPr id="91" name="TextBox 90">
                <a:extLst>
                  <a:ext uri="{FF2B5EF4-FFF2-40B4-BE49-F238E27FC236}">
                    <a16:creationId xmlns:a16="http://schemas.microsoft.com/office/drawing/2014/main" id="{A63B7FDA-EDC1-2420-ECDD-ADF1CFFC431D}"/>
                  </a:ext>
                </a:extLst>
              </p:cNvPr>
              <p:cNvSpPr txBox="1"/>
              <p:nvPr userDrawn="1"/>
            </p:nvSpPr>
            <p:spPr>
              <a:xfrm>
                <a:off x="9970738" y="7105788"/>
                <a:ext cx="1983958" cy="169277"/>
              </a:xfrm>
              <a:prstGeom prst="rect">
                <a:avLst/>
              </a:prstGeom>
            </p:spPr>
            <p:txBody>
              <a:bodyPr vert="horz" wrap="square" lIns="0" tIns="0" rIns="0" bIns="0" rtlCol="0" anchor="t">
                <a:spAutoFit/>
              </a:bodyPr>
              <a:lstStyle/>
              <a:p>
                <a:pPr algn="l"/>
                <a:r>
                  <a:rPr lang="en-US" sz="1100">
                    <a:solidFill>
                      <a:schemeClr val="tx1"/>
                    </a:solidFill>
                    <a:latin typeface="Aptos" panose="020B0004020202020204" pitchFamily="34" charset="0"/>
                    <a:ea typeface="Arial" charset="0"/>
                    <a:cs typeface="Aparajita" panose="02020603050405020304" pitchFamily="18" charset="0"/>
                  </a:rPr>
                  <a:t>Cropping Images</a:t>
                </a:r>
              </a:p>
            </p:txBody>
          </p:sp>
          <p:pic>
            <p:nvPicPr>
              <p:cNvPr id="92" name="Graphic 91">
                <a:extLst>
                  <a:ext uri="{FF2B5EF4-FFF2-40B4-BE49-F238E27FC236}">
                    <a16:creationId xmlns:a16="http://schemas.microsoft.com/office/drawing/2014/main" id="{FE7532BB-EDFB-CC6D-0216-A2491935383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446538" y="7116071"/>
                <a:ext cx="155227" cy="155227"/>
              </a:xfrm>
              <a:prstGeom prst="rect">
                <a:avLst/>
              </a:prstGeom>
            </p:spPr>
          </p:pic>
          <p:sp>
            <p:nvSpPr>
              <p:cNvPr id="93" name="TextBox 92">
                <a:extLst>
                  <a:ext uri="{FF2B5EF4-FFF2-40B4-BE49-F238E27FC236}">
                    <a16:creationId xmlns:a16="http://schemas.microsoft.com/office/drawing/2014/main" id="{BF07FF1C-692A-1113-3BA8-468E6AC5B66E}"/>
                  </a:ext>
                </a:extLst>
              </p:cNvPr>
              <p:cNvSpPr txBox="1"/>
              <p:nvPr userDrawn="1"/>
            </p:nvSpPr>
            <p:spPr>
              <a:xfrm>
                <a:off x="9446538" y="7369972"/>
                <a:ext cx="2384904" cy="738664"/>
              </a:xfrm>
              <a:prstGeom prst="rect">
                <a:avLst/>
              </a:prstGeom>
            </p:spPr>
            <p:txBody>
              <a:bodyPr vert="horz" wrap="square" lIns="0" tIns="0" rIns="0" bIns="0" rtlCol="0" anchor="t">
                <a:spAutoFit/>
              </a:bodyPr>
              <a:lstStyle>
                <a:defPPr>
                  <a:defRPr lang="en-US"/>
                </a:defPPr>
                <a:lvl1pPr lvl="0">
                  <a:spcBef>
                    <a:spcPts val="1000"/>
                  </a:spcBef>
                  <a:spcAft>
                    <a:spcPts val="300"/>
                  </a:spcAft>
                  <a:defRPr sz="1050" b="0" cap="none" spc="0" baseline="0">
                    <a:solidFill>
                      <a:schemeClr val="bg1"/>
                    </a:solidFill>
                    <a:latin typeface="Arial" charset="0"/>
                    <a:ea typeface="Arial" charset="0"/>
                    <a:cs typeface="Arial" charset="0"/>
                  </a:defRPr>
                </a:lvl1pPr>
                <a:lvl2pPr marL="134938" lvl="1" indent="-131763">
                  <a:lnSpc>
                    <a:spcPct val="90000"/>
                  </a:lnSpc>
                  <a:spcAft>
                    <a:spcPts val="300"/>
                  </a:spcAft>
                  <a:buFont typeface="Wingdings" pitchFamily="2" charset="2"/>
                  <a:buChar char="§"/>
                  <a:tabLst/>
                  <a:defRPr sz="9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Right-click on the image.</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Choose “Crop” from the menu. (           )</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Adjust the size and position of the image.</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Press Esc or click outside the image area to exit the cropping mode.</a:t>
                </a:r>
              </a:p>
            </p:txBody>
          </p:sp>
          <p:pic>
            <p:nvPicPr>
              <p:cNvPr id="94" name="Picture 93">
                <a:extLst>
                  <a:ext uri="{FF2B5EF4-FFF2-40B4-BE49-F238E27FC236}">
                    <a16:creationId xmlns:a16="http://schemas.microsoft.com/office/drawing/2014/main" id="{916609B1-3E3C-9817-C94D-240B7C8E1648}"/>
                  </a:ext>
                </a:extLst>
              </p:cNvPr>
              <p:cNvPicPr>
                <a:picLocks noChangeAspect="1"/>
              </p:cNvPicPr>
              <p:nvPr userDrawn="1"/>
            </p:nvPicPr>
            <p:blipFill rotWithShape="1">
              <a:blip r:embed="rId3"/>
              <a:srcRect l="33684" t="12097" r="43371" b="20368"/>
              <a:stretch/>
            </p:blipFill>
            <p:spPr>
              <a:xfrm>
                <a:off x="11243541" y="7454405"/>
                <a:ext cx="136897" cy="213643"/>
              </a:xfrm>
              <a:prstGeom prst="rect">
                <a:avLst/>
              </a:prstGeom>
              <a:ln w="19050">
                <a:noFill/>
              </a:ln>
            </p:spPr>
          </p:pic>
          <p:sp>
            <p:nvSpPr>
              <p:cNvPr id="95" name="TextBox 94">
                <a:extLst>
                  <a:ext uri="{FF2B5EF4-FFF2-40B4-BE49-F238E27FC236}">
                    <a16:creationId xmlns:a16="http://schemas.microsoft.com/office/drawing/2014/main" id="{DF229F99-26B7-F915-0AD2-D7E144ACEFE6}"/>
                  </a:ext>
                </a:extLst>
              </p:cNvPr>
              <p:cNvSpPr txBox="1"/>
              <p:nvPr userDrawn="1"/>
            </p:nvSpPr>
            <p:spPr>
              <a:xfrm>
                <a:off x="9667287" y="7119168"/>
                <a:ext cx="272091" cy="153888"/>
              </a:xfrm>
              <a:prstGeom prst="rect">
                <a:avLst/>
              </a:prstGeom>
            </p:spPr>
            <p:txBody>
              <a:bodyPr vert="horz" wrap="square" lIns="0" tIns="0" rIns="0" bIns="0" rtlCol="0" anchor="t">
                <a:spAutoFit/>
              </a:bodyPr>
              <a:lstStyle/>
              <a:p>
                <a:pPr algn="l"/>
                <a:r>
                  <a:rPr lang="en-US" sz="1000" kern="1200" cap="all" spc="150" baseline="0">
                    <a:solidFill>
                      <a:schemeClr val="tx1"/>
                    </a:solidFill>
                    <a:latin typeface="+mn-lt"/>
                    <a:ea typeface="+mn-ea"/>
                    <a:cs typeface="+mn-cs"/>
                  </a:rPr>
                  <a:t>TIP</a:t>
                </a:r>
              </a:p>
            </p:txBody>
          </p:sp>
        </p:grpSp>
        <p:grpSp>
          <p:nvGrpSpPr>
            <p:cNvPr id="80" name="Group 79">
              <a:extLst>
                <a:ext uri="{FF2B5EF4-FFF2-40B4-BE49-F238E27FC236}">
                  <a16:creationId xmlns:a16="http://schemas.microsoft.com/office/drawing/2014/main" id="{202797B2-52D9-3B3F-B1DF-CAC764192258}"/>
                </a:ext>
              </a:extLst>
            </p:cNvPr>
            <p:cNvGrpSpPr/>
            <p:nvPr userDrawn="1"/>
          </p:nvGrpSpPr>
          <p:grpSpPr>
            <a:xfrm>
              <a:off x="12429548" y="4543123"/>
              <a:ext cx="2735151" cy="2200108"/>
              <a:chOff x="9538241" y="5155416"/>
              <a:chExt cx="2735151" cy="2200108"/>
            </a:xfrm>
          </p:grpSpPr>
          <p:sp>
            <p:nvSpPr>
              <p:cNvPr id="81" name="Rectangle 80">
                <a:extLst>
                  <a:ext uri="{FF2B5EF4-FFF2-40B4-BE49-F238E27FC236}">
                    <a16:creationId xmlns:a16="http://schemas.microsoft.com/office/drawing/2014/main" id="{0E0036C0-7960-CA85-022B-1746BF93DB5E}"/>
                  </a:ext>
                </a:extLst>
              </p:cNvPr>
              <p:cNvSpPr/>
              <p:nvPr userDrawn="1"/>
            </p:nvSpPr>
            <p:spPr>
              <a:xfrm>
                <a:off x="9538241" y="5155416"/>
                <a:ext cx="2735151" cy="2200108"/>
              </a:xfrm>
              <a:prstGeom prst="rect">
                <a:avLst/>
              </a:prstGeom>
              <a:solidFill>
                <a:schemeClr val="bg1"/>
              </a:solidFill>
              <a:ln w="254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Aparajita" panose="02020603050405020304" pitchFamily="18" charset="0"/>
                </a:endParaRPr>
              </a:p>
            </p:txBody>
          </p:sp>
          <p:sp>
            <p:nvSpPr>
              <p:cNvPr id="82" name="TextBox 81">
                <a:extLst>
                  <a:ext uri="{FF2B5EF4-FFF2-40B4-BE49-F238E27FC236}">
                    <a16:creationId xmlns:a16="http://schemas.microsoft.com/office/drawing/2014/main" id="{9AD4720B-5134-EBDB-479F-4AEFD7808B7C}"/>
                  </a:ext>
                </a:extLst>
              </p:cNvPr>
              <p:cNvSpPr txBox="1"/>
              <p:nvPr userDrawn="1"/>
            </p:nvSpPr>
            <p:spPr>
              <a:xfrm>
                <a:off x="10222664" y="5284216"/>
                <a:ext cx="1983958" cy="169277"/>
              </a:xfrm>
              <a:prstGeom prst="rect">
                <a:avLst/>
              </a:prstGeom>
            </p:spPr>
            <p:txBody>
              <a:bodyPr vert="horz" wrap="square" lIns="0" tIns="0" rIns="0" bIns="0" rtlCol="0" anchor="t">
                <a:spAutoFit/>
              </a:bodyPr>
              <a:lstStyle/>
              <a:p>
                <a:pPr algn="l"/>
                <a:r>
                  <a:rPr lang="en-US" sz="1100">
                    <a:solidFill>
                      <a:schemeClr val="tx1"/>
                    </a:solidFill>
                    <a:latin typeface="Aptos" panose="020B0004020202020204" pitchFamily="34" charset="0"/>
                    <a:ea typeface="Arial" charset="0"/>
                    <a:cs typeface="Aparajita" panose="02020603050405020304" pitchFamily="18" charset="0"/>
                  </a:rPr>
                  <a:t>Changing Images</a:t>
                </a:r>
              </a:p>
            </p:txBody>
          </p:sp>
          <p:pic>
            <p:nvPicPr>
              <p:cNvPr id="83" name="Graphic 82">
                <a:extLst>
                  <a:ext uri="{FF2B5EF4-FFF2-40B4-BE49-F238E27FC236}">
                    <a16:creationId xmlns:a16="http://schemas.microsoft.com/office/drawing/2014/main" id="{723941AD-9419-FC12-D18A-F0C20921160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698464" y="5294499"/>
                <a:ext cx="155227" cy="155227"/>
              </a:xfrm>
              <a:prstGeom prst="rect">
                <a:avLst/>
              </a:prstGeom>
            </p:spPr>
          </p:pic>
          <p:sp>
            <p:nvSpPr>
              <p:cNvPr id="84" name="TextBox 83">
                <a:extLst>
                  <a:ext uri="{FF2B5EF4-FFF2-40B4-BE49-F238E27FC236}">
                    <a16:creationId xmlns:a16="http://schemas.microsoft.com/office/drawing/2014/main" id="{2AFC8782-1651-9B42-E469-1DB05A7BCB5E}"/>
                  </a:ext>
                </a:extLst>
              </p:cNvPr>
              <p:cNvSpPr txBox="1"/>
              <p:nvPr userDrawn="1"/>
            </p:nvSpPr>
            <p:spPr>
              <a:xfrm>
                <a:off x="9713479" y="5605333"/>
                <a:ext cx="2481100" cy="256480"/>
              </a:xfrm>
              <a:prstGeom prst="rect">
                <a:avLst/>
              </a:prstGeom>
            </p:spPr>
            <p:txBody>
              <a:bodyPr vert="horz"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600" b="1" kern="1200" cap="all" spc="20" baseline="0" noProof="0">
                    <a:solidFill>
                      <a:schemeClr val="tx1"/>
                    </a:solidFill>
                    <a:latin typeface="Aptos" panose="020B0004020202020204" pitchFamily="34" charset="0"/>
                    <a:ea typeface="+mn-ea"/>
                    <a:cs typeface="Aparajita" panose="02020603050405020304" pitchFamily="18" charset="0"/>
                  </a:rPr>
                  <a:t>Method 1: </a:t>
                </a:r>
                <a:r>
                  <a:rPr lang="en-US" sz="600" b="0" kern="1200" cap="all" spc="20" baseline="0" noProof="0">
                    <a:solidFill>
                      <a:schemeClr val="tx1"/>
                    </a:solidFill>
                    <a:latin typeface="Aptos" panose="020B0004020202020204" pitchFamily="34" charset="0"/>
                    <a:ea typeface="+mn-ea"/>
                    <a:cs typeface="Aparajita" panose="02020603050405020304" pitchFamily="18" charset="0"/>
                  </a:rPr>
                  <a:t>RIGHT CLICK</a:t>
                </a:r>
              </a:p>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Right-click on image and select “Change Picture”</a:t>
                </a:r>
              </a:p>
            </p:txBody>
          </p:sp>
          <p:sp>
            <p:nvSpPr>
              <p:cNvPr id="85" name="TextBox 84">
                <a:extLst>
                  <a:ext uri="{FF2B5EF4-FFF2-40B4-BE49-F238E27FC236}">
                    <a16:creationId xmlns:a16="http://schemas.microsoft.com/office/drawing/2014/main" id="{213BFA95-8984-E338-F0AF-77F8051174B7}"/>
                  </a:ext>
                </a:extLst>
              </p:cNvPr>
              <p:cNvSpPr txBox="1"/>
              <p:nvPr userDrawn="1"/>
            </p:nvSpPr>
            <p:spPr>
              <a:xfrm>
                <a:off x="9713479" y="6516011"/>
                <a:ext cx="2422981" cy="499367"/>
              </a:xfrm>
              <a:prstGeom prst="rect">
                <a:avLst/>
              </a:prstGeom>
            </p:spPr>
            <p:txBody>
              <a:bodyPr vert="horz" wrap="square" lIns="0" tIns="0" rIns="0" bIns="0" rtlCol="0" anchor="t">
                <a:spAutoFit/>
              </a:bodyPr>
              <a:lstStyle/>
              <a:p>
                <a:pPr marL="134938" lvl="1" indent="-131763" algn="l" defTabSz="914400" rtl="0" eaLnBrk="1" latinLnBrk="0" hangingPunct="1">
                  <a:lnSpc>
                    <a:spcPct val="90000"/>
                  </a:lnSpc>
                  <a:spcBef>
                    <a:spcPts val="0"/>
                  </a:spcBef>
                  <a:spcAft>
                    <a:spcPts val="300"/>
                  </a:spcAft>
                  <a:buFont typeface="Wingdings" pitchFamily="2" charset="2"/>
                  <a:buChar char="§"/>
                  <a:tabLst/>
                  <a:defRPr/>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Deleting the image may bring the image placeholder to the top layer, covering the photo caption textbox. Right-click on the placeholder and choose “Send to Back”.</a:t>
                </a:r>
              </a:p>
            </p:txBody>
          </p:sp>
          <p:sp>
            <p:nvSpPr>
              <p:cNvPr id="86" name="TextBox 85">
                <a:extLst>
                  <a:ext uri="{FF2B5EF4-FFF2-40B4-BE49-F238E27FC236}">
                    <a16:creationId xmlns:a16="http://schemas.microsoft.com/office/drawing/2014/main" id="{DD27BFE6-06FF-B3CE-A08D-6B5E84B42A9F}"/>
                  </a:ext>
                </a:extLst>
              </p:cNvPr>
              <p:cNvSpPr txBox="1"/>
              <p:nvPr userDrawn="1"/>
            </p:nvSpPr>
            <p:spPr>
              <a:xfrm>
                <a:off x="9713479" y="6063079"/>
                <a:ext cx="2422981" cy="394980"/>
              </a:xfrm>
              <a:prstGeom prst="rect">
                <a:avLst/>
              </a:prstGeom>
            </p:spPr>
            <p:txBody>
              <a:bodyPr vert="horz"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all" spc="20" normalizeH="0" baseline="0" noProof="0">
                    <a:ln>
                      <a:noFill/>
                    </a:ln>
                    <a:solidFill>
                      <a:schemeClr val="tx1"/>
                    </a:solidFill>
                    <a:effectLst/>
                    <a:uLnTx/>
                    <a:uFillTx/>
                    <a:latin typeface="Aptos" panose="020B0004020202020204" pitchFamily="34" charset="0"/>
                    <a:ea typeface="+mn-ea"/>
                    <a:cs typeface="Aparajita" panose="02020603050405020304" pitchFamily="18" charset="0"/>
                  </a:rPr>
                  <a:t>Method 2: </a:t>
                </a:r>
                <a:r>
                  <a:rPr kumimoji="0" lang="en-US" sz="600" b="0" i="0" u="none" strike="noStrike" kern="1200" cap="all" spc="20" normalizeH="0" baseline="0" noProof="0">
                    <a:ln>
                      <a:noFill/>
                    </a:ln>
                    <a:solidFill>
                      <a:schemeClr val="tx1"/>
                    </a:solidFill>
                    <a:effectLst/>
                    <a:uLnTx/>
                    <a:uFillTx/>
                    <a:latin typeface="Aptos" panose="020B0004020202020204" pitchFamily="34" charset="0"/>
                    <a:ea typeface="+mn-ea"/>
                    <a:cs typeface="Aparajita" panose="02020603050405020304" pitchFamily="18" charset="0"/>
                  </a:rPr>
                  <a:t>RESET PLACEHOLDER</a:t>
                </a:r>
              </a:p>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First, delete the existing image to reset the photo placeholder functionality.</a:t>
                </a:r>
              </a:p>
            </p:txBody>
          </p:sp>
          <p:sp>
            <p:nvSpPr>
              <p:cNvPr id="87" name="TextBox 86">
                <a:extLst>
                  <a:ext uri="{FF2B5EF4-FFF2-40B4-BE49-F238E27FC236}">
                    <a16:creationId xmlns:a16="http://schemas.microsoft.com/office/drawing/2014/main" id="{988BAC7E-BD8C-BBD4-F01A-A5234672389F}"/>
                  </a:ext>
                </a:extLst>
              </p:cNvPr>
              <p:cNvSpPr txBox="1"/>
              <p:nvPr userDrawn="1"/>
            </p:nvSpPr>
            <p:spPr>
              <a:xfrm>
                <a:off x="9713479" y="7056726"/>
                <a:ext cx="2422981" cy="138499"/>
              </a:xfrm>
              <a:prstGeom prst="rect">
                <a:avLst/>
              </a:prstGeom>
            </p:spPr>
            <p:txBody>
              <a:bodyPr vert="horz" wrap="square" lIns="0" tIns="0" rIns="0" bIns="0" rtlCol="0" anchor="t">
                <a:spAutoFit/>
              </a:bodyPr>
              <a:lstStyle/>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You can now add a new image as normal.</a:t>
                </a:r>
              </a:p>
            </p:txBody>
          </p:sp>
          <p:cxnSp>
            <p:nvCxnSpPr>
              <p:cNvPr id="88" name="Straight Connector 87">
                <a:extLst>
                  <a:ext uri="{FF2B5EF4-FFF2-40B4-BE49-F238E27FC236}">
                    <a16:creationId xmlns:a16="http://schemas.microsoft.com/office/drawing/2014/main" id="{521707E9-6017-D9DD-6258-9D1046541ED0}"/>
                  </a:ext>
                </a:extLst>
              </p:cNvPr>
              <p:cNvCxnSpPr>
                <a:cxnSpLocks/>
              </p:cNvCxnSpPr>
              <p:nvPr userDrawn="1"/>
            </p:nvCxnSpPr>
            <p:spPr>
              <a:xfrm>
                <a:off x="9713479" y="5957047"/>
                <a:ext cx="2700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023955C5-7F4D-E0E5-945F-A25AC673C5AA}"/>
                  </a:ext>
                </a:extLst>
              </p:cNvPr>
              <p:cNvSpPr txBox="1"/>
              <p:nvPr userDrawn="1"/>
            </p:nvSpPr>
            <p:spPr>
              <a:xfrm>
                <a:off x="9919213" y="5297596"/>
                <a:ext cx="272091" cy="153888"/>
              </a:xfrm>
              <a:prstGeom prst="rect">
                <a:avLst/>
              </a:prstGeom>
            </p:spPr>
            <p:txBody>
              <a:bodyPr vert="horz" wrap="square" lIns="0" tIns="0" rIns="0" bIns="0" rtlCol="0" anchor="t">
                <a:spAutoFit/>
              </a:bodyPr>
              <a:lstStyle/>
              <a:p>
                <a:pPr algn="l"/>
                <a:r>
                  <a:rPr lang="en-US" sz="1000" kern="1200" cap="all" spc="150" baseline="0">
                    <a:solidFill>
                      <a:schemeClr val="tx1"/>
                    </a:solidFill>
                    <a:latin typeface="+mn-lt"/>
                    <a:ea typeface="+mn-ea"/>
                    <a:cs typeface="+mn-cs"/>
                  </a:rPr>
                  <a:t>TIP</a:t>
                </a:r>
              </a:p>
            </p:txBody>
          </p:sp>
        </p:grpSp>
      </p:grpSp>
      <p:sp>
        <p:nvSpPr>
          <p:cNvPr id="7" name="Text Placeholder 22">
            <a:extLst>
              <a:ext uri="{FF2B5EF4-FFF2-40B4-BE49-F238E27FC236}">
                <a16:creationId xmlns:a16="http://schemas.microsoft.com/office/drawing/2014/main" id="{B5DE35B9-A6C1-F642-76AA-57E9301FEDD8}"/>
              </a:ext>
            </a:extLst>
          </p:cNvPr>
          <p:cNvSpPr>
            <a:spLocks noGrp="1"/>
          </p:cNvSpPr>
          <p:nvPr>
            <p:ph type="body" sz="quarter" idx="13" hasCustomPrompt="1"/>
          </p:nvPr>
        </p:nvSpPr>
        <p:spPr>
          <a:xfrm>
            <a:off x="515939" y="4539039"/>
            <a:ext cx="4786822"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9" name="Text Placeholder 7">
            <a:extLst>
              <a:ext uri="{FF2B5EF4-FFF2-40B4-BE49-F238E27FC236}">
                <a16:creationId xmlns:a16="http://schemas.microsoft.com/office/drawing/2014/main" id="{56D0D8D4-9FF5-368F-7FF8-03A41AC95FFB}"/>
              </a:ext>
            </a:extLst>
          </p:cNvPr>
          <p:cNvSpPr>
            <a:spLocks noGrp="1"/>
          </p:cNvSpPr>
          <p:nvPr>
            <p:ph type="body" sz="quarter" idx="10" hasCustomPrompt="1"/>
          </p:nvPr>
        </p:nvSpPr>
        <p:spPr bwMode="gray">
          <a:xfrm>
            <a:off x="515937" y="4080516"/>
            <a:ext cx="4787901"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11" name="TextBox 10">
            <a:extLst>
              <a:ext uri="{FF2B5EF4-FFF2-40B4-BE49-F238E27FC236}">
                <a16:creationId xmlns:a16="http://schemas.microsoft.com/office/drawing/2014/main" id="{F6AD5693-C1C6-9DF3-0CF6-15688C300F5B}"/>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9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90000"/>
                </a:schemeClr>
              </a:solidFill>
              <a:latin typeface="+mn-lt"/>
              <a:ea typeface="+mn-ea"/>
              <a:cs typeface="+mn-cs"/>
            </a:endParaRPr>
          </a:p>
        </p:txBody>
      </p:sp>
      <p:sp>
        <p:nvSpPr>
          <p:cNvPr id="12" name="Text Placeholder 22">
            <a:extLst>
              <a:ext uri="{FF2B5EF4-FFF2-40B4-BE49-F238E27FC236}">
                <a16:creationId xmlns:a16="http://schemas.microsoft.com/office/drawing/2014/main" id="{169A3A7F-36DB-2DDF-329F-F8A56895062D}"/>
              </a:ext>
            </a:extLst>
          </p:cNvPr>
          <p:cNvSpPr>
            <a:spLocks noGrp="1"/>
          </p:cNvSpPr>
          <p:nvPr>
            <p:ph type="body" sz="quarter" idx="14" hasCustomPrompt="1"/>
          </p:nvPr>
        </p:nvSpPr>
        <p:spPr>
          <a:xfrm>
            <a:off x="515939" y="5763332"/>
            <a:ext cx="4786822"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4056424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387">
          <p15:clr>
            <a:srgbClr val="FBAE40"/>
          </p15:clr>
        </p15:guide>
        <p15:guide id="4" orient="horz" pos="2568">
          <p15:clr>
            <a:srgbClr val="FBAE40"/>
          </p15:clr>
        </p15:guide>
        <p15:guide id="5" orient="horz" pos="3022">
          <p15:clr>
            <a:srgbClr val="FBAE40"/>
          </p15:clr>
        </p15:guide>
        <p15:guide id="6" pos="3341">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Title+Photo_Black">
    <p:spTree>
      <p:nvGrpSpPr>
        <p:cNvPr id="1" name=""/>
        <p:cNvGrpSpPr/>
        <p:nvPr/>
      </p:nvGrpSpPr>
      <p:grpSpPr>
        <a:xfrm>
          <a:off x="0" y="0"/>
          <a:ext cx="0" cy="0"/>
          <a:chOff x="0" y="0"/>
          <a:chExt cx="0" cy="0"/>
        </a:xfrm>
      </p:grpSpPr>
      <p:sp>
        <p:nvSpPr>
          <p:cNvPr id="38" name="Freeform 5">
            <a:extLst>
              <a:ext uri="{FF2B5EF4-FFF2-40B4-BE49-F238E27FC236}">
                <a16:creationId xmlns:a16="http://schemas.microsoft.com/office/drawing/2014/main" id="{B84DB87B-4411-D45F-596A-3F51AD07A0C2}"/>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3" name="Title 2">
            <a:extLst>
              <a:ext uri="{FF2B5EF4-FFF2-40B4-BE49-F238E27FC236}">
                <a16:creationId xmlns:a16="http://schemas.microsoft.com/office/drawing/2014/main" id="{8B76B047-B3CB-334D-D7F4-B842FB3D8A89}"/>
              </a:ext>
            </a:extLst>
          </p:cNvPr>
          <p:cNvSpPr>
            <a:spLocks noGrp="1"/>
          </p:cNvSpPr>
          <p:nvPr>
            <p:ph type="title" hasCustomPrompt="1"/>
          </p:nvPr>
        </p:nvSpPr>
        <p:spPr bwMode="gray">
          <a:xfrm>
            <a:off x="515939" y="1628775"/>
            <a:ext cx="4787900" cy="2160588"/>
          </a:xfrm>
        </p:spPr>
        <p:txBody>
          <a:bodyPr wrap="square" anchor="b">
            <a:noAutofit/>
          </a:bodyPr>
          <a:lstStyle>
            <a:lvl1pPr marL="0" algn="l" defTabSz="914400" rtl="0" eaLnBrk="1" latinLnBrk="0" hangingPunct="1">
              <a:lnSpc>
                <a:spcPct val="80000"/>
              </a:lnSpc>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40" name="Text Placeholder 7">
            <a:extLst>
              <a:ext uri="{FF2B5EF4-FFF2-40B4-BE49-F238E27FC236}">
                <a16:creationId xmlns:a16="http://schemas.microsoft.com/office/drawing/2014/main" id="{173B11F6-8E4D-8BF2-1D11-5EC207F243EE}"/>
              </a:ext>
            </a:extLst>
          </p:cNvPr>
          <p:cNvSpPr>
            <a:spLocks noGrp="1"/>
          </p:cNvSpPr>
          <p:nvPr>
            <p:ph type="body" sz="quarter" idx="10" hasCustomPrompt="1"/>
          </p:nvPr>
        </p:nvSpPr>
        <p:spPr bwMode="gray">
          <a:xfrm>
            <a:off x="515937" y="4080516"/>
            <a:ext cx="4787901" cy="450485"/>
          </a:xfrm>
          <a:prstGeom prst="rect">
            <a:avLst/>
          </a:prstGeom>
        </p:spPr>
        <p:txBody>
          <a:bodyPr>
            <a:noAutofit/>
          </a:bodyPr>
          <a:lstStyle>
            <a:lvl1pPr marL="457200" indent="-457200" algn="l" defTabSz="914400" rtl="0" eaLnBrk="1" latinLnBrk="0" hangingPunct="1">
              <a:lnSpc>
                <a:spcPct val="96000"/>
              </a:lnSpc>
              <a:spcBef>
                <a:spcPts val="0"/>
              </a:spcBef>
              <a:spcAft>
                <a:spcPts val="600"/>
              </a:spcAft>
              <a:buFontTx/>
              <a:buNone/>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marL="0" lvl="0" indent="0" algn="l" defTabSz="914400" rtl="0" eaLnBrk="1" latinLnBrk="0" hangingPunct="1">
              <a:lnSpc>
                <a:spcPct val="96000"/>
              </a:lnSpc>
              <a:spcBef>
                <a:spcPts val="0"/>
              </a:spcBef>
              <a:spcAft>
                <a:spcPts val="600"/>
              </a:spcAft>
              <a:buClrTx/>
              <a:buFont typeface="Microsoft Sans Serif" panose="020B0604020202020204" pitchFamily="34" charset="0"/>
              <a:buChar char="​"/>
            </a:pPr>
            <a:r>
              <a:rPr lang="en-US"/>
              <a:t>Speaker name</a:t>
            </a:r>
          </a:p>
        </p:txBody>
      </p:sp>
      <p:sp>
        <p:nvSpPr>
          <p:cNvPr id="5" name="Picture Placeholder 4">
            <a:extLst>
              <a:ext uri="{FF2B5EF4-FFF2-40B4-BE49-F238E27FC236}">
                <a16:creationId xmlns:a16="http://schemas.microsoft.com/office/drawing/2014/main" id="{EC64425E-E669-2320-C453-2FA7B3C91BA2}"/>
              </a:ext>
            </a:extLst>
          </p:cNvPr>
          <p:cNvSpPr>
            <a:spLocks noGrp="1" noChangeAspect="1"/>
          </p:cNvSpPr>
          <p:nvPr>
            <p:ph type="pic" sz="quarter" idx="12" hasCustomPrompt="1"/>
          </p:nvPr>
        </p:nvSpPr>
        <p:spPr>
          <a:xfrm>
            <a:off x="6448428" y="0"/>
            <a:ext cx="5743572" cy="6858000"/>
          </a:xfrm>
          <a:custGeom>
            <a:avLst/>
            <a:gdLst>
              <a:gd name="connsiteX0" fmla="*/ 1678722 w 5743572"/>
              <a:gd name="connsiteY0" fmla="*/ 0 h 6858000"/>
              <a:gd name="connsiteX1" fmla="*/ 5743572 w 5743572"/>
              <a:gd name="connsiteY1" fmla="*/ 0 h 6858000"/>
              <a:gd name="connsiteX2" fmla="*/ 5743572 w 5743572"/>
              <a:gd name="connsiteY2" fmla="*/ 6858000 h 6858000"/>
              <a:gd name="connsiteX3" fmla="*/ 1672152 w 5743572"/>
              <a:gd name="connsiteY3" fmla="*/ 6858000 h 6858000"/>
              <a:gd name="connsiteX4" fmla="*/ 1582239 w 5743572"/>
              <a:gd name="connsiteY4" fmla="*/ 6787328 h 6858000"/>
              <a:gd name="connsiteX5" fmla="*/ 0 w 5743572"/>
              <a:gd name="connsiteY5" fmla="*/ 3431582 h 6858000"/>
              <a:gd name="connsiteX6" fmla="*/ 1582239 w 5743572"/>
              <a:gd name="connsiteY6" fmla="*/ 758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3572" h="6858000">
                <a:moveTo>
                  <a:pt x="1678722" y="0"/>
                </a:moveTo>
                <a:lnTo>
                  <a:pt x="5743572" y="0"/>
                </a:lnTo>
                <a:lnTo>
                  <a:pt x="5743572" y="6858000"/>
                </a:lnTo>
                <a:lnTo>
                  <a:pt x="1672152" y="6858000"/>
                </a:lnTo>
                <a:lnTo>
                  <a:pt x="1582239" y="6787328"/>
                </a:lnTo>
                <a:cubicBezTo>
                  <a:pt x="615926" y="5989694"/>
                  <a:pt x="0" y="4782581"/>
                  <a:pt x="0" y="3431582"/>
                </a:cubicBezTo>
                <a:cubicBezTo>
                  <a:pt x="0" y="2080583"/>
                  <a:pt x="615926" y="873471"/>
                  <a:pt x="1582239" y="75837"/>
                </a:cubicBezTo>
                <a:close/>
              </a:path>
            </a:pathLst>
          </a:custGeom>
          <a:noFill/>
        </p:spPr>
        <p:txBody>
          <a:bodyPr wrap="square" lIns="360000" rIns="0" bIns="1440000" anchor="ctr">
            <a:noAutofit/>
          </a:bodyPr>
          <a:lstStyle>
            <a:lvl1pPr marL="0" indent="0" algn="l" defTabSz="914400" rtl="0" eaLnBrk="1" latinLnBrk="0" hangingPunct="1">
              <a:lnSpc>
                <a:spcPct val="95000"/>
              </a:lnSpc>
              <a:spcBef>
                <a:spcPts val="900"/>
              </a:spcBef>
              <a:spcAft>
                <a:spcPts val="300"/>
              </a:spcAft>
              <a:buClrTx/>
              <a:buFont typeface="Arial" panose="020B0604020202020204" pitchFamily="34" charset="0"/>
              <a:buNone/>
              <a:defRPr lang="en-US" sz="2800" kern="1200" baseline="0" dirty="0">
                <a:solidFill>
                  <a:schemeClr val="tx2"/>
                </a:solidFill>
                <a:latin typeface="+mj-lt"/>
                <a:ea typeface="+mn-ea"/>
                <a:cs typeface="+mn-cs"/>
              </a:defRPr>
            </a:lvl1pPr>
          </a:lstStyle>
          <a:p>
            <a:r>
              <a:rPr lang="en-US"/>
              <a:t>Click the icon to insert photo</a:t>
            </a:r>
          </a:p>
        </p:txBody>
      </p:sp>
      <p:grpSp>
        <p:nvGrpSpPr>
          <p:cNvPr id="7" name="Group 6">
            <a:extLst>
              <a:ext uri="{FF2B5EF4-FFF2-40B4-BE49-F238E27FC236}">
                <a16:creationId xmlns:a16="http://schemas.microsoft.com/office/drawing/2014/main" id="{E37B91EA-919A-7638-0BA3-B129FE4D943F}"/>
              </a:ext>
            </a:extLst>
          </p:cNvPr>
          <p:cNvGrpSpPr/>
          <p:nvPr userDrawn="1"/>
        </p:nvGrpSpPr>
        <p:grpSpPr>
          <a:xfrm>
            <a:off x="12290489" y="-1"/>
            <a:ext cx="2910882" cy="6858001"/>
            <a:chOff x="12290489" y="-1"/>
            <a:chExt cx="2910882" cy="6858001"/>
          </a:xfrm>
        </p:grpSpPr>
        <p:sp>
          <p:nvSpPr>
            <p:cNvPr id="8" name="Rectangle 7">
              <a:extLst>
                <a:ext uri="{FF2B5EF4-FFF2-40B4-BE49-F238E27FC236}">
                  <a16:creationId xmlns:a16="http://schemas.microsoft.com/office/drawing/2014/main" id="{2EDA7097-6BD6-5F3A-BE43-2276781396DA}"/>
                </a:ext>
              </a:extLst>
            </p:cNvPr>
            <p:cNvSpPr/>
            <p:nvPr userDrawn="1"/>
          </p:nvSpPr>
          <p:spPr>
            <a:xfrm>
              <a:off x="12290489" y="-1"/>
              <a:ext cx="273515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cs typeface="Aparajita" panose="02020603050405020304" pitchFamily="18" charset="0"/>
              </a:endParaRPr>
            </a:p>
          </p:txBody>
        </p:sp>
        <p:sp>
          <p:nvSpPr>
            <p:cNvPr id="9" name="TextBox 8">
              <a:extLst>
                <a:ext uri="{FF2B5EF4-FFF2-40B4-BE49-F238E27FC236}">
                  <a16:creationId xmlns:a16="http://schemas.microsoft.com/office/drawing/2014/main" id="{B2C20B70-21BA-6DCA-5971-AD83BA107546}"/>
                </a:ext>
              </a:extLst>
            </p:cNvPr>
            <p:cNvSpPr txBox="1"/>
            <p:nvPr userDrawn="1"/>
          </p:nvSpPr>
          <p:spPr>
            <a:xfrm>
              <a:off x="12449814" y="173148"/>
              <a:ext cx="1534074" cy="169277"/>
            </a:xfrm>
            <a:prstGeom prst="rect">
              <a:avLst/>
            </a:prstGeom>
          </p:spPr>
          <p:txBody>
            <a:bodyPr vert="horz" wrap="none" lIns="0" tIns="0" rIns="0" bIns="0" rtlCol="0" anchor="t">
              <a:spAutoFit/>
            </a:bodyPr>
            <a:lstStyle>
              <a:defPPr>
                <a:defRPr lang="en-US"/>
              </a:defPPr>
              <a:lvl1pPr>
                <a:defRPr sz="1100">
                  <a:solidFill>
                    <a:schemeClr val="accent2"/>
                  </a:solidFill>
                  <a:latin typeface="Arial" charset="0"/>
                  <a:ea typeface="Arial" charset="0"/>
                  <a:cs typeface="Arial" charset="0"/>
                </a:defRPr>
              </a:lvl1pPr>
            </a:lstStyle>
            <a:p>
              <a:pPr lvl="0"/>
              <a:r>
                <a:rPr lang="en-US" b="1">
                  <a:solidFill>
                    <a:schemeClr val="bg1"/>
                  </a:solidFill>
                  <a:latin typeface="Aptos" panose="020B0004020202020204" pitchFamily="34" charset="0"/>
                  <a:cs typeface="Aparajita" panose="02020603050405020304" pitchFamily="18" charset="0"/>
                </a:rPr>
                <a:t>HOW TO ADD AN IMAGE</a:t>
              </a:r>
            </a:p>
          </p:txBody>
        </p:sp>
        <p:cxnSp>
          <p:nvCxnSpPr>
            <p:cNvPr id="10" name="Straight Connector 9">
              <a:extLst>
                <a:ext uri="{FF2B5EF4-FFF2-40B4-BE49-F238E27FC236}">
                  <a16:creationId xmlns:a16="http://schemas.microsoft.com/office/drawing/2014/main" id="{6B019D8F-CF6D-52FB-9386-AD25FEDB7709}"/>
                </a:ext>
              </a:extLst>
            </p:cNvPr>
            <p:cNvCxnSpPr>
              <a:cxnSpLocks/>
            </p:cNvCxnSpPr>
            <p:nvPr userDrawn="1"/>
          </p:nvCxnSpPr>
          <p:spPr>
            <a:xfrm>
              <a:off x="12449814" y="423012"/>
              <a:ext cx="270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95B849A-03DE-1D9D-8CD2-42E7163D9647}"/>
                </a:ext>
              </a:extLst>
            </p:cNvPr>
            <p:cNvSpPr txBox="1"/>
            <p:nvPr userDrawn="1"/>
          </p:nvSpPr>
          <p:spPr>
            <a:xfrm>
              <a:off x="12614407" y="1281322"/>
              <a:ext cx="2297338" cy="606192"/>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lvl="0" indent="0">
                <a:buFont typeface="Arial" panose="020B0604020202020204" pitchFamily="34" charset="0"/>
                <a:buNone/>
              </a:pPr>
              <a:r>
                <a:rPr lang="en-US" sz="600" b="1">
                  <a:latin typeface="Aptos" panose="020B0004020202020204" pitchFamily="34" charset="0"/>
                  <a:cs typeface="Aparajita" panose="02020603050405020304" pitchFamily="18" charset="0"/>
                </a:rPr>
                <a:t>Method 1: </a:t>
              </a:r>
              <a:r>
                <a:rPr lang="en-US" sz="600" b="0">
                  <a:latin typeface="Aptos" panose="020B0004020202020204" pitchFamily="34" charset="0"/>
                  <a:cs typeface="Aparajita" panose="02020603050405020304" pitchFamily="18" charset="0"/>
                </a:rPr>
                <a:t>from file browser</a:t>
              </a:r>
            </a:p>
            <a:p>
              <a:pPr lvl="1">
                <a:buNone/>
              </a:pPr>
              <a:r>
                <a:rPr lang="en-US" sz="1050">
                  <a:latin typeface="Aptos" panose="020B0004020202020204" pitchFamily="34" charset="0"/>
                  <a:cs typeface="Aparajita" panose="02020603050405020304" pitchFamily="18" charset="0"/>
                </a:rPr>
                <a:t>Drag the image onto the slide.</a:t>
              </a:r>
            </a:p>
            <a:p>
              <a:pPr marL="0" marR="0" lvl="1" indent="0" algn="l" defTabSz="914400" rtl="0" eaLnBrk="1" fontAlgn="auto" latinLnBrk="0" hangingPunct="1">
                <a:lnSpc>
                  <a:spcPct val="90000"/>
                </a:lnSpc>
                <a:spcBef>
                  <a:spcPts val="0"/>
                </a:spcBef>
                <a:spcAft>
                  <a:spcPts val="300"/>
                </a:spcAft>
                <a:buClrTx/>
                <a:buSzTx/>
                <a:buFontTx/>
                <a:buNone/>
                <a:tabLst/>
                <a:defRPr/>
              </a:pPr>
              <a:r>
                <a:rPr lang="en-US" sz="700">
                  <a:latin typeface="Aptos" panose="020B0004020202020204" pitchFamily="34" charset="0"/>
                  <a:cs typeface="Aparajita" panose="02020603050405020304" pitchFamily="18" charset="0"/>
                </a:rPr>
                <a:t>Note: If there are multiple image placeholders on the slide, select the intended placeholder before dragging in the image to let PowerPoint know where you want it.</a:t>
              </a:r>
              <a:endParaRPr lang="en-US" sz="1000">
                <a:latin typeface="Aptos" panose="020B0004020202020204" pitchFamily="34" charset="0"/>
                <a:cs typeface="Aparajita" panose="02020603050405020304" pitchFamily="18" charset="0"/>
              </a:endParaRPr>
            </a:p>
          </p:txBody>
        </p:sp>
        <p:sp>
          <p:nvSpPr>
            <p:cNvPr id="12" name="TextBox 11">
              <a:extLst>
                <a:ext uri="{FF2B5EF4-FFF2-40B4-BE49-F238E27FC236}">
                  <a16:creationId xmlns:a16="http://schemas.microsoft.com/office/drawing/2014/main" id="{28304DE3-9AD6-BE3E-6D17-CDF04FB498E7}"/>
                </a:ext>
              </a:extLst>
            </p:cNvPr>
            <p:cNvSpPr txBox="1">
              <a:spLocks noChangeAspect="1"/>
            </p:cNvSpPr>
            <p:nvPr/>
          </p:nvSpPr>
          <p:spPr>
            <a:xfrm>
              <a:off x="12449814" y="566082"/>
              <a:ext cx="114706" cy="114706"/>
            </a:xfrm>
            <a:prstGeom prst="ellipse">
              <a:avLst/>
            </a:prstGeom>
            <a:solidFill>
              <a:schemeClr val="accent1"/>
            </a:solidFill>
          </p:spPr>
          <p:txBody>
            <a:bodyPr vert="horz" wrap="none" lIns="0" tIns="0" rIns="0" bIns="0" rtlCol="0" anchor="ctr">
              <a:noAutofit/>
            </a:bodyPr>
            <a:lstStyle/>
            <a:p>
              <a:pPr algn="ctr"/>
              <a:r>
                <a:rPr lang="en-US" sz="500">
                  <a:solidFill>
                    <a:schemeClr val="tx1"/>
                  </a:solidFill>
                  <a:latin typeface="Aptos" panose="020B0004020202020204" pitchFamily="34" charset="0"/>
                  <a:ea typeface="Arial" charset="0"/>
                  <a:cs typeface="Aparajita" panose="02020603050405020304" pitchFamily="18" charset="0"/>
                </a:rPr>
                <a:t>1</a:t>
              </a:r>
            </a:p>
          </p:txBody>
        </p:sp>
        <p:sp>
          <p:nvSpPr>
            <p:cNvPr id="13" name="TextBox 12">
              <a:extLst>
                <a:ext uri="{FF2B5EF4-FFF2-40B4-BE49-F238E27FC236}">
                  <a16:creationId xmlns:a16="http://schemas.microsoft.com/office/drawing/2014/main" id="{FBD9A725-248B-2C7F-A33D-ECC81EA8B752}"/>
                </a:ext>
              </a:extLst>
            </p:cNvPr>
            <p:cNvSpPr txBox="1">
              <a:spLocks noChangeAspect="1"/>
            </p:cNvSpPr>
            <p:nvPr/>
          </p:nvSpPr>
          <p:spPr>
            <a:xfrm>
              <a:off x="12449814" y="1018081"/>
              <a:ext cx="114706" cy="114706"/>
            </a:xfrm>
            <a:prstGeom prst="ellipse">
              <a:avLst/>
            </a:prstGeom>
            <a:solidFill>
              <a:schemeClr val="accent1"/>
            </a:solidFill>
          </p:spPr>
          <p:txBody>
            <a:bodyPr vert="horz" wrap="none" lIns="0" tIns="0" rIns="0" bIns="0" rtlCol="0" anchor="ctr">
              <a:noAutofit/>
            </a:bodyPr>
            <a:lstStyle/>
            <a:p>
              <a:pPr algn="ctr"/>
              <a:r>
                <a:rPr lang="en-US" sz="500">
                  <a:solidFill>
                    <a:schemeClr val="tx1"/>
                  </a:solidFill>
                  <a:latin typeface="Aptos" panose="020B0004020202020204" pitchFamily="34" charset="0"/>
                  <a:ea typeface="Arial" charset="0"/>
                  <a:cs typeface="Aparajita" panose="02020603050405020304" pitchFamily="18" charset="0"/>
                </a:rPr>
                <a:t>2</a:t>
              </a:r>
            </a:p>
          </p:txBody>
        </p:sp>
        <p:sp>
          <p:nvSpPr>
            <p:cNvPr id="14" name="TextBox 13">
              <a:extLst>
                <a:ext uri="{FF2B5EF4-FFF2-40B4-BE49-F238E27FC236}">
                  <a16:creationId xmlns:a16="http://schemas.microsoft.com/office/drawing/2014/main" id="{C2A7AB11-C1E1-8FC7-2ADA-B558F7355D96}"/>
                </a:ext>
              </a:extLst>
            </p:cNvPr>
            <p:cNvSpPr txBox="1"/>
            <p:nvPr userDrawn="1"/>
          </p:nvSpPr>
          <p:spPr>
            <a:xfrm>
              <a:off x="12614406" y="545515"/>
              <a:ext cx="2586965" cy="612988"/>
            </a:xfrm>
            <a:prstGeom prst="rect">
              <a:avLst/>
            </a:prstGeom>
          </p:spPr>
          <p:txBody>
            <a:bodyPr vert="horz" wrap="square" lIns="0" tIns="0" rIns="0" bIns="0" rtlCol="0" anchor="t">
              <a:spAutoFit/>
            </a:bodyPr>
            <a:lstStyle>
              <a:defPPr>
                <a:defRPr lang="en-US"/>
              </a:defPPr>
              <a:lvl1pPr lvl="0">
                <a:spcBef>
                  <a:spcPts val="1000"/>
                </a:spcBef>
                <a:spcAft>
                  <a:spcPts val="300"/>
                </a:spcAft>
                <a:defRPr sz="1050" b="0" cap="none" spc="0" baseline="0">
                  <a:solidFill>
                    <a:schemeClr val="bg1"/>
                  </a:solidFill>
                  <a:latin typeface="Arial" charset="0"/>
                  <a:ea typeface="Arial" charset="0"/>
                  <a:cs typeface="Arial" charset="0"/>
                </a:defRPr>
              </a:lvl1pPr>
              <a:lvl2pPr marL="134938" lvl="1" indent="-131763">
                <a:lnSpc>
                  <a:spcPct val="90000"/>
                </a:lnSpc>
                <a:spcAft>
                  <a:spcPts val="300"/>
                </a:spcAft>
                <a:buFont typeface="Wingdings" pitchFamily="2" charset="2"/>
                <a:buChar char="§"/>
                <a:tabLst/>
                <a:defRPr sz="9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lvl="0">
                <a:spcBef>
                  <a:spcPts val="700"/>
                </a:spcBef>
              </a:pPr>
              <a:r>
                <a:rPr lang="en-US">
                  <a:latin typeface="Aptos" panose="020B0004020202020204" pitchFamily="34" charset="0"/>
                  <a:cs typeface="Aparajita" panose="02020603050405020304" pitchFamily="18" charset="0"/>
                </a:rPr>
                <a:t>Source images from the </a:t>
              </a:r>
              <a:r>
                <a:rPr lang="en-US">
                  <a:solidFill>
                    <a:schemeClr val="accent1"/>
                  </a:solidFill>
                  <a:latin typeface="Aptos" panose="020B0004020202020204" pitchFamily="34" charset="0"/>
                  <a:cs typeface="Aparajita" panose="02020603050405020304" pitchFamily="18" charset="0"/>
                </a:rPr>
                <a:t>Qualcomm Brand Portal</a:t>
              </a:r>
            </a:p>
            <a:p>
              <a:pPr lvl="0">
                <a:spcBef>
                  <a:spcPts val="700"/>
                </a:spcBef>
              </a:pPr>
              <a:r>
                <a:rPr lang="en-US">
                  <a:latin typeface="Aptos" panose="020B0004020202020204" pitchFamily="34" charset="0"/>
                  <a:cs typeface="Aparajita" panose="02020603050405020304" pitchFamily="18" charset="0"/>
                </a:rPr>
                <a:t>Add the image to the placeholder.</a:t>
              </a:r>
            </a:p>
          </p:txBody>
        </p:sp>
        <p:sp>
          <p:nvSpPr>
            <p:cNvPr id="15" name="TextBox 14">
              <a:extLst>
                <a:ext uri="{FF2B5EF4-FFF2-40B4-BE49-F238E27FC236}">
                  <a16:creationId xmlns:a16="http://schemas.microsoft.com/office/drawing/2014/main" id="{542A33C5-F04C-9963-9CE2-6531F6D3963E}"/>
                </a:ext>
              </a:extLst>
            </p:cNvPr>
            <p:cNvSpPr txBox="1"/>
            <p:nvPr userDrawn="1"/>
          </p:nvSpPr>
          <p:spPr>
            <a:xfrm>
              <a:off x="12614407" y="1990969"/>
              <a:ext cx="1981357" cy="605550"/>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lvl="0" indent="0">
                <a:buFont typeface="Arial" panose="020B0604020202020204" pitchFamily="34" charset="0"/>
                <a:buNone/>
              </a:pPr>
              <a:r>
                <a:rPr lang="en-US" sz="600">
                  <a:latin typeface="Aptos" panose="020B0004020202020204" pitchFamily="34" charset="0"/>
                  <a:cs typeface="Aparajita" panose="02020603050405020304" pitchFamily="18" charset="0"/>
                </a:rPr>
                <a:t>Method 2: </a:t>
              </a:r>
              <a:r>
                <a:rPr lang="en-US" sz="600" b="0">
                  <a:latin typeface="Aptos" panose="020B0004020202020204" pitchFamily="34" charset="0"/>
                  <a:cs typeface="Aparajita" panose="02020603050405020304" pitchFamily="18" charset="0"/>
                </a:rPr>
                <a:t>Paste from clipboard</a:t>
              </a:r>
            </a:p>
            <a:p>
              <a:pPr lvl="1">
                <a:buNone/>
              </a:pPr>
              <a:r>
                <a:rPr lang="en-US" sz="1050">
                  <a:latin typeface="Aptos" panose="020B0004020202020204" pitchFamily="34" charset="0"/>
                  <a:cs typeface="Aparajita" panose="02020603050405020304" pitchFamily="18" charset="0"/>
                </a:rPr>
                <a:t>Select the image placeholder.</a:t>
              </a:r>
            </a:p>
            <a:p>
              <a:pPr lvl="1">
                <a:buNone/>
              </a:pPr>
              <a:r>
                <a:rPr lang="en-US" sz="1050">
                  <a:latin typeface="Aptos" panose="020B0004020202020204" pitchFamily="34" charset="0"/>
                  <a:cs typeface="Aparajita" panose="02020603050405020304" pitchFamily="18" charset="0"/>
                </a:rPr>
                <a:t>Right-click or use keyboard shortcuts to paste the image.</a:t>
              </a:r>
            </a:p>
          </p:txBody>
        </p:sp>
        <p:sp>
          <p:nvSpPr>
            <p:cNvPr id="16" name="TextBox 15">
              <a:extLst>
                <a:ext uri="{FF2B5EF4-FFF2-40B4-BE49-F238E27FC236}">
                  <a16:creationId xmlns:a16="http://schemas.microsoft.com/office/drawing/2014/main" id="{A24A1867-B209-8D6E-A7CA-30564448C193}"/>
                </a:ext>
              </a:extLst>
            </p:cNvPr>
            <p:cNvSpPr txBox="1"/>
            <p:nvPr userDrawn="1"/>
          </p:nvSpPr>
          <p:spPr>
            <a:xfrm>
              <a:off x="12614407" y="2699974"/>
              <a:ext cx="2297338" cy="421654"/>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lvl="0" indent="0">
                <a:buFont typeface="Arial" panose="020B0604020202020204" pitchFamily="34" charset="0"/>
                <a:buNone/>
              </a:pPr>
              <a:r>
                <a:rPr lang="en-US" sz="600">
                  <a:latin typeface="Aptos" panose="020B0004020202020204" pitchFamily="34" charset="0"/>
                  <a:cs typeface="Aparajita" panose="02020603050405020304" pitchFamily="18" charset="0"/>
                </a:rPr>
                <a:t>Method 3: </a:t>
              </a:r>
              <a:r>
                <a:rPr lang="en-US" sz="600" b="0">
                  <a:latin typeface="Aptos" panose="020B0004020202020204" pitchFamily="34" charset="0"/>
                  <a:cs typeface="Aparajita" panose="02020603050405020304" pitchFamily="18" charset="0"/>
                </a:rPr>
                <a:t>Placeholder icon</a:t>
              </a:r>
            </a:p>
            <a:p>
              <a:pPr lvl="1">
                <a:buNone/>
              </a:pPr>
              <a:r>
                <a:rPr lang="en-US" sz="1050">
                  <a:latin typeface="Aptos" panose="020B0004020202020204" pitchFamily="34" charset="0"/>
                  <a:cs typeface="Aparajita" panose="02020603050405020304" pitchFamily="18" charset="0"/>
                </a:rPr>
                <a:t>Click the image icon inside the placeholder to browse for an image.</a:t>
              </a:r>
            </a:p>
          </p:txBody>
        </p:sp>
        <p:grpSp>
          <p:nvGrpSpPr>
            <p:cNvPr id="17" name="Group 16">
              <a:extLst>
                <a:ext uri="{FF2B5EF4-FFF2-40B4-BE49-F238E27FC236}">
                  <a16:creationId xmlns:a16="http://schemas.microsoft.com/office/drawing/2014/main" id="{918BAF9A-56C5-0BFC-4A1C-54EDE4760FB6}"/>
                </a:ext>
              </a:extLst>
            </p:cNvPr>
            <p:cNvGrpSpPr/>
            <p:nvPr userDrawn="1"/>
          </p:nvGrpSpPr>
          <p:grpSpPr>
            <a:xfrm>
              <a:off x="12429548" y="3236396"/>
              <a:ext cx="2735151" cy="1280928"/>
              <a:chOff x="9286315" y="6976989"/>
              <a:chExt cx="2735151" cy="1280928"/>
            </a:xfrm>
          </p:grpSpPr>
          <p:sp>
            <p:nvSpPr>
              <p:cNvPr id="28" name="Rectangle 27">
                <a:extLst>
                  <a:ext uri="{FF2B5EF4-FFF2-40B4-BE49-F238E27FC236}">
                    <a16:creationId xmlns:a16="http://schemas.microsoft.com/office/drawing/2014/main" id="{602A8BC7-7AC3-F47D-D037-7C160857FCE9}"/>
                  </a:ext>
                </a:extLst>
              </p:cNvPr>
              <p:cNvSpPr/>
              <p:nvPr userDrawn="1"/>
            </p:nvSpPr>
            <p:spPr>
              <a:xfrm>
                <a:off x="9286315" y="6976989"/>
                <a:ext cx="2735151" cy="1280928"/>
              </a:xfrm>
              <a:prstGeom prst="rect">
                <a:avLst/>
              </a:prstGeom>
              <a:solidFill>
                <a:schemeClr val="bg1"/>
              </a:solidFill>
              <a:ln w="254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Aparajita" panose="02020603050405020304" pitchFamily="18" charset="0"/>
                </a:endParaRPr>
              </a:p>
            </p:txBody>
          </p:sp>
          <p:sp>
            <p:nvSpPr>
              <p:cNvPr id="29" name="TextBox 28">
                <a:extLst>
                  <a:ext uri="{FF2B5EF4-FFF2-40B4-BE49-F238E27FC236}">
                    <a16:creationId xmlns:a16="http://schemas.microsoft.com/office/drawing/2014/main" id="{0788AE65-C3F4-D60E-3138-8483401C3174}"/>
                  </a:ext>
                </a:extLst>
              </p:cNvPr>
              <p:cNvSpPr txBox="1"/>
              <p:nvPr userDrawn="1"/>
            </p:nvSpPr>
            <p:spPr>
              <a:xfrm>
                <a:off x="9970738" y="7105788"/>
                <a:ext cx="1983958" cy="169277"/>
              </a:xfrm>
              <a:prstGeom prst="rect">
                <a:avLst/>
              </a:prstGeom>
            </p:spPr>
            <p:txBody>
              <a:bodyPr vert="horz" wrap="square" lIns="0" tIns="0" rIns="0" bIns="0" rtlCol="0" anchor="t">
                <a:spAutoFit/>
              </a:bodyPr>
              <a:lstStyle/>
              <a:p>
                <a:pPr algn="l"/>
                <a:r>
                  <a:rPr lang="en-US" sz="1100">
                    <a:solidFill>
                      <a:schemeClr val="tx1"/>
                    </a:solidFill>
                    <a:latin typeface="Aptos" panose="020B0004020202020204" pitchFamily="34" charset="0"/>
                    <a:ea typeface="Arial" charset="0"/>
                    <a:cs typeface="Aparajita" panose="02020603050405020304" pitchFamily="18" charset="0"/>
                  </a:rPr>
                  <a:t>Cropping Images</a:t>
                </a:r>
              </a:p>
            </p:txBody>
          </p:sp>
          <p:pic>
            <p:nvPicPr>
              <p:cNvPr id="30" name="Graphic 29">
                <a:extLst>
                  <a:ext uri="{FF2B5EF4-FFF2-40B4-BE49-F238E27FC236}">
                    <a16:creationId xmlns:a16="http://schemas.microsoft.com/office/drawing/2014/main" id="{F0E09E2D-984E-E6C1-A7D4-FE2C9611DAB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446538" y="7116071"/>
                <a:ext cx="155227" cy="155227"/>
              </a:xfrm>
              <a:prstGeom prst="rect">
                <a:avLst/>
              </a:prstGeom>
            </p:spPr>
          </p:pic>
          <p:sp>
            <p:nvSpPr>
              <p:cNvPr id="31" name="TextBox 30">
                <a:extLst>
                  <a:ext uri="{FF2B5EF4-FFF2-40B4-BE49-F238E27FC236}">
                    <a16:creationId xmlns:a16="http://schemas.microsoft.com/office/drawing/2014/main" id="{AF0852D7-AE0B-9059-4803-52264E3FDF71}"/>
                  </a:ext>
                </a:extLst>
              </p:cNvPr>
              <p:cNvSpPr txBox="1"/>
              <p:nvPr userDrawn="1"/>
            </p:nvSpPr>
            <p:spPr>
              <a:xfrm>
                <a:off x="9446538" y="7369972"/>
                <a:ext cx="2384904" cy="738664"/>
              </a:xfrm>
              <a:prstGeom prst="rect">
                <a:avLst/>
              </a:prstGeom>
            </p:spPr>
            <p:txBody>
              <a:bodyPr vert="horz" wrap="square" lIns="0" tIns="0" rIns="0" bIns="0" rtlCol="0" anchor="t">
                <a:spAutoFit/>
              </a:bodyPr>
              <a:lstStyle>
                <a:defPPr>
                  <a:defRPr lang="en-US"/>
                </a:defPPr>
                <a:lvl1pPr lvl="0">
                  <a:spcBef>
                    <a:spcPts val="1000"/>
                  </a:spcBef>
                  <a:spcAft>
                    <a:spcPts val="300"/>
                  </a:spcAft>
                  <a:defRPr sz="1050" b="0" cap="none" spc="0" baseline="0">
                    <a:solidFill>
                      <a:schemeClr val="bg1"/>
                    </a:solidFill>
                    <a:latin typeface="Arial" charset="0"/>
                    <a:ea typeface="Arial" charset="0"/>
                    <a:cs typeface="Arial" charset="0"/>
                  </a:defRPr>
                </a:lvl1pPr>
                <a:lvl2pPr marL="134938" lvl="1" indent="-131763">
                  <a:lnSpc>
                    <a:spcPct val="90000"/>
                  </a:lnSpc>
                  <a:spcAft>
                    <a:spcPts val="300"/>
                  </a:spcAft>
                  <a:buFont typeface="Wingdings" pitchFamily="2" charset="2"/>
                  <a:buChar char="§"/>
                  <a:tabLst/>
                  <a:defRPr sz="9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Right-click on the image.</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Choose “Crop” from the menu. (           )</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Adjust the size and position of the image.</a:t>
                </a:r>
              </a:p>
              <a:p>
                <a:pPr lvl="1">
                  <a:defRPr/>
                </a:pPr>
                <a:r>
                  <a:rPr lang="en-US" sz="900" kern="1200">
                    <a:solidFill>
                      <a:schemeClr val="tx1">
                        <a:lumMod val="50000"/>
                        <a:lumOff val="50000"/>
                      </a:schemeClr>
                    </a:solidFill>
                    <a:latin typeface="Aptos" panose="020B0004020202020204" pitchFamily="34" charset="0"/>
                    <a:cs typeface="Aparajita" panose="02020603050405020304" pitchFamily="18" charset="0"/>
                  </a:rPr>
                  <a:t>Press Esc or click outside the image area to exit the cropping mode.</a:t>
                </a:r>
              </a:p>
            </p:txBody>
          </p:sp>
          <p:pic>
            <p:nvPicPr>
              <p:cNvPr id="32" name="Picture 31">
                <a:extLst>
                  <a:ext uri="{FF2B5EF4-FFF2-40B4-BE49-F238E27FC236}">
                    <a16:creationId xmlns:a16="http://schemas.microsoft.com/office/drawing/2014/main" id="{1C604B59-3B60-D2BB-118E-FE3FCD7FB8A5}"/>
                  </a:ext>
                </a:extLst>
              </p:cNvPr>
              <p:cNvPicPr>
                <a:picLocks noChangeAspect="1"/>
              </p:cNvPicPr>
              <p:nvPr userDrawn="1"/>
            </p:nvPicPr>
            <p:blipFill rotWithShape="1">
              <a:blip r:embed="rId3"/>
              <a:srcRect l="33684" t="12097" r="43371" b="20368"/>
              <a:stretch/>
            </p:blipFill>
            <p:spPr>
              <a:xfrm>
                <a:off x="11243541" y="7454405"/>
                <a:ext cx="136897" cy="213643"/>
              </a:xfrm>
              <a:prstGeom prst="rect">
                <a:avLst/>
              </a:prstGeom>
              <a:ln w="19050">
                <a:noFill/>
              </a:ln>
            </p:spPr>
          </p:pic>
          <p:sp>
            <p:nvSpPr>
              <p:cNvPr id="33" name="TextBox 32">
                <a:extLst>
                  <a:ext uri="{FF2B5EF4-FFF2-40B4-BE49-F238E27FC236}">
                    <a16:creationId xmlns:a16="http://schemas.microsoft.com/office/drawing/2014/main" id="{2A0EE686-51E2-8DD7-4575-9D2BDC4464A7}"/>
                  </a:ext>
                </a:extLst>
              </p:cNvPr>
              <p:cNvSpPr txBox="1"/>
              <p:nvPr userDrawn="1"/>
            </p:nvSpPr>
            <p:spPr>
              <a:xfrm>
                <a:off x="9667287" y="7119168"/>
                <a:ext cx="272091" cy="153888"/>
              </a:xfrm>
              <a:prstGeom prst="rect">
                <a:avLst/>
              </a:prstGeom>
            </p:spPr>
            <p:txBody>
              <a:bodyPr vert="horz" wrap="square" lIns="0" tIns="0" rIns="0" bIns="0" rtlCol="0" anchor="t">
                <a:spAutoFit/>
              </a:bodyPr>
              <a:lstStyle/>
              <a:p>
                <a:pPr algn="l"/>
                <a:r>
                  <a:rPr lang="en-US" sz="1000" kern="1200" cap="all" spc="150" baseline="0">
                    <a:solidFill>
                      <a:schemeClr val="tx1"/>
                    </a:solidFill>
                    <a:latin typeface="+mn-lt"/>
                    <a:ea typeface="+mn-ea"/>
                    <a:cs typeface="+mn-cs"/>
                  </a:rPr>
                  <a:t>TIP</a:t>
                </a:r>
              </a:p>
            </p:txBody>
          </p:sp>
        </p:grpSp>
        <p:grpSp>
          <p:nvGrpSpPr>
            <p:cNvPr id="18" name="Group 17">
              <a:extLst>
                <a:ext uri="{FF2B5EF4-FFF2-40B4-BE49-F238E27FC236}">
                  <a16:creationId xmlns:a16="http://schemas.microsoft.com/office/drawing/2014/main" id="{D94A9BFF-954E-1137-1601-F334BCCBC7C3}"/>
                </a:ext>
              </a:extLst>
            </p:cNvPr>
            <p:cNvGrpSpPr/>
            <p:nvPr userDrawn="1"/>
          </p:nvGrpSpPr>
          <p:grpSpPr>
            <a:xfrm>
              <a:off x="12429548" y="4543123"/>
              <a:ext cx="2735151" cy="2200108"/>
              <a:chOff x="9538241" y="5155416"/>
              <a:chExt cx="2735151" cy="2200108"/>
            </a:xfrm>
          </p:grpSpPr>
          <p:sp>
            <p:nvSpPr>
              <p:cNvPr id="19" name="Rectangle 18">
                <a:extLst>
                  <a:ext uri="{FF2B5EF4-FFF2-40B4-BE49-F238E27FC236}">
                    <a16:creationId xmlns:a16="http://schemas.microsoft.com/office/drawing/2014/main" id="{FCA5F60D-195D-7137-B351-926F412EFE37}"/>
                  </a:ext>
                </a:extLst>
              </p:cNvPr>
              <p:cNvSpPr/>
              <p:nvPr userDrawn="1"/>
            </p:nvSpPr>
            <p:spPr>
              <a:xfrm>
                <a:off x="9538241" y="5155416"/>
                <a:ext cx="2735151" cy="2200108"/>
              </a:xfrm>
              <a:prstGeom prst="rect">
                <a:avLst/>
              </a:prstGeom>
              <a:solidFill>
                <a:schemeClr val="bg1"/>
              </a:solidFill>
              <a:ln w="25400">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cs typeface="Aparajita" panose="02020603050405020304" pitchFamily="18" charset="0"/>
                </a:endParaRPr>
              </a:p>
            </p:txBody>
          </p:sp>
          <p:sp>
            <p:nvSpPr>
              <p:cNvPr id="20" name="TextBox 19">
                <a:extLst>
                  <a:ext uri="{FF2B5EF4-FFF2-40B4-BE49-F238E27FC236}">
                    <a16:creationId xmlns:a16="http://schemas.microsoft.com/office/drawing/2014/main" id="{2D0765D1-6318-8980-341C-6C5575F2CAA5}"/>
                  </a:ext>
                </a:extLst>
              </p:cNvPr>
              <p:cNvSpPr txBox="1"/>
              <p:nvPr userDrawn="1"/>
            </p:nvSpPr>
            <p:spPr>
              <a:xfrm>
                <a:off x="10222664" y="5284216"/>
                <a:ext cx="1983958" cy="169277"/>
              </a:xfrm>
              <a:prstGeom prst="rect">
                <a:avLst/>
              </a:prstGeom>
            </p:spPr>
            <p:txBody>
              <a:bodyPr vert="horz" wrap="square" lIns="0" tIns="0" rIns="0" bIns="0" rtlCol="0" anchor="t">
                <a:spAutoFit/>
              </a:bodyPr>
              <a:lstStyle/>
              <a:p>
                <a:pPr algn="l"/>
                <a:r>
                  <a:rPr lang="en-US" sz="1100">
                    <a:solidFill>
                      <a:schemeClr val="tx1"/>
                    </a:solidFill>
                    <a:latin typeface="Aptos" panose="020B0004020202020204" pitchFamily="34" charset="0"/>
                    <a:ea typeface="Arial" charset="0"/>
                    <a:cs typeface="Aparajita" panose="02020603050405020304" pitchFamily="18" charset="0"/>
                  </a:rPr>
                  <a:t>Changing Images</a:t>
                </a:r>
              </a:p>
            </p:txBody>
          </p:sp>
          <p:pic>
            <p:nvPicPr>
              <p:cNvPr id="21" name="Graphic 20">
                <a:extLst>
                  <a:ext uri="{FF2B5EF4-FFF2-40B4-BE49-F238E27FC236}">
                    <a16:creationId xmlns:a16="http://schemas.microsoft.com/office/drawing/2014/main" id="{73265450-984F-A5C7-B9DD-9F557825C4C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698464" y="5294499"/>
                <a:ext cx="155227" cy="155227"/>
              </a:xfrm>
              <a:prstGeom prst="rect">
                <a:avLst/>
              </a:prstGeom>
            </p:spPr>
          </p:pic>
          <p:sp>
            <p:nvSpPr>
              <p:cNvPr id="22" name="TextBox 21">
                <a:extLst>
                  <a:ext uri="{FF2B5EF4-FFF2-40B4-BE49-F238E27FC236}">
                    <a16:creationId xmlns:a16="http://schemas.microsoft.com/office/drawing/2014/main" id="{1A5B91AD-3675-916A-77B0-2911D0FB6E4E}"/>
                  </a:ext>
                </a:extLst>
              </p:cNvPr>
              <p:cNvSpPr txBox="1"/>
              <p:nvPr userDrawn="1"/>
            </p:nvSpPr>
            <p:spPr>
              <a:xfrm>
                <a:off x="9713479" y="5605333"/>
                <a:ext cx="2481100" cy="256480"/>
              </a:xfrm>
              <a:prstGeom prst="rect">
                <a:avLst/>
              </a:prstGeom>
            </p:spPr>
            <p:txBody>
              <a:bodyPr vert="horz"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600" b="1" kern="1200" cap="all" spc="20" baseline="0" noProof="0">
                    <a:solidFill>
                      <a:schemeClr val="tx1"/>
                    </a:solidFill>
                    <a:latin typeface="Aptos" panose="020B0004020202020204" pitchFamily="34" charset="0"/>
                    <a:ea typeface="+mn-ea"/>
                    <a:cs typeface="Aparajita" panose="02020603050405020304" pitchFamily="18" charset="0"/>
                  </a:rPr>
                  <a:t>Method 1: </a:t>
                </a:r>
                <a:r>
                  <a:rPr lang="en-US" sz="600" b="0" kern="1200" cap="all" spc="20" baseline="0" noProof="0">
                    <a:solidFill>
                      <a:schemeClr val="tx1"/>
                    </a:solidFill>
                    <a:latin typeface="Aptos" panose="020B0004020202020204" pitchFamily="34" charset="0"/>
                    <a:ea typeface="+mn-ea"/>
                    <a:cs typeface="Aparajita" panose="02020603050405020304" pitchFamily="18" charset="0"/>
                  </a:rPr>
                  <a:t>RIGHT CLICK</a:t>
                </a:r>
              </a:p>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Right-click on image and select “Change Picture”</a:t>
                </a:r>
              </a:p>
            </p:txBody>
          </p:sp>
          <p:sp>
            <p:nvSpPr>
              <p:cNvPr id="23" name="TextBox 22">
                <a:extLst>
                  <a:ext uri="{FF2B5EF4-FFF2-40B4-BE49-F238E27FC236}">
                    <a16:creationId xmlns:a16="http://schemas.microsoft.com/office/drawing/2014/main" id="{52968CC0-E353-D7C2-4DED-C4D22414C994}"/>
                  </a:ext>
                </a:extLst>
              </p:cNvPr>
              <p:cNvSpPr txBox="1"/>
              <p:nvPr userDrawn="1"/>
            </p:nvSpPr>
            <p:spPr>
              <a:xfrm>
                <a:off x="9713479" y="6516011"/>
                <a:ext cx="2422981" cy="499367"/>
              </a:xfrm>
              <a:prstGeom prst="rect">
                <a:avLst/>
              </a:prstGeom>
            </p:spPr>
            <p:txBody>
              <a:bodyPr vert="horz" wrap="square" lIns="0" tIns="0" rIns="0" bIns="0" rtlCol="0" anchor="t">
                <a:spAutoFit/>
              </a:bodyPr>
              <a:lstStyle/>
              <a:p>
                <a:pPr marL="134938" lvl="1" indent="-131763" algn="l" defTabSz="914400" rtl="0" eaLnBrk="1" latinLnBrk="0" hangingPunct="1">
                  <a:lnSpc>
                    <a:spcPct val="90000"/>
                  </a:lnSpc>
                  <a:spcBef>
                    <a:spcPts val="0"/>
                  </a:spcBef>
                  <a:spcAft>
                    <a:spcPts val="300"/>
                  </a:spcAft>
                  <a:buFont typeface="Wingdings" pitchFamily="2" charset="2"/>
                  <a:buChar char="§"/>
                  <a:tabLst/>
                  <a:defRPr/>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Deleting the image may bring the image placeholder to the top layer, covering the photo caption textbox. Right-click on the placeholder and choose “Send to Back”.</a:t>
                </a:r>
              </a:p>
            </p:txBody>
          </p:sp>
          <p:sp>
            <p:nvSpPr>
              <p:cNvPr id="24" name="TextBox 23">
                <a:extLst>
                  <a:ext uri="{FF2B5EF4-FFF2-40B4-BE49-F238E27FC236}">
                    <a16:creationId xmlns:a16="http://schemas.microsoft.com/office/drawing/2014/main" id="{BA634610-204D-ACD2-871C-4BE8E48E6446}"/>
                  </a:ext>
                </a:extLst>
              </p:cNvPr>
              <p:cNvSpPr txBox="1"/>
              <p:nvPr userDrawn="1"/>
            </p:nvSpPr>
            <p:spPr>
              <a:xfrm>
                <a:off x="9713479" y="6063079"/>
                <a:ext cx="2422981" cy="394980"/>
              </a:xfrm>
              <a:prstGeom prst="rect">
                <a:avLst/>
              </a:prstGeom>
            </p:spPr>
            <p:txBody>
              <a:bodyPr vert="horz"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1200" cap="all" spc="20" normalizeH="0" baseline="0" noProof="0">
                    <a:ln>
                      <a:noFill/>
                    </a:ln>
                    <a:solidFill>
                      <a:schemeClr val="tx1"/>
                    </a:solidFill>
                    <a:effectLst/>
                    <a:uLnTx/>
                    <a:uFillTx/>
                    <a:latin typeface="Aptos" panose="020B0004020202020204" pitchFamily="34" charset="0"/>
                    <a:ea typeface="+mn-ea"/>
                    <a:cs typeface="Aparajita" panose="02020603050405020304" pitchFamily="18" charset="0"/>
                  </a:rPr>
                  <a:t>Method 2: </a:t>
                </a:r>
                <a:r>
                  <a:rPr kumimoji="0" lang="en-US" sz="600" b="0" i="0" u="none" strike="noStrike" kern="1200" cap="all" spc="20" normalizeH="0" baseline="0" noProof="0">
                    <a:ln>
                      <a:noFill/>
                    </a:ln>
                    <a:solidFill>
                      <a:schemeClr val="tx1"/>
                    </a:solidFill>
                    <a:effectLst/>
                    <a:uLnTx/>
                    <a:uFillTx/>
                    <a:latin typeface="Aptos" panose="020B0004020202020204" pitchFamily="34" charset="0"/>
                    <a:ea typeface="+mn-ea"/>
                    <a:cs typeface="Aparajita" panose="02020603050405020304" pitchFamily="18" charset="0"/>
                  </a:rPr>
                  <a:t>RESET PLACEHOLDER</a:t>
                </a:r>
              </a:p>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First, delete the existing image to reset the photo placeholder functionality.</a:t>
                </a:r>
              </a:p>
            </p:txBody>
          </p:sp>
          <p:sp>
            <p:nvSpPr>
              <p:cNvPr id="25" name="TextBox 24">
                <a:extLst>
                  <a:ext uri="{FF2B5EF4-FFF2-40B4-BE49-F238E27FC236}">
                    <a16:creationId xmlns:a16="http://schemas.microsoft.com/office/drawing/2014/main" id="{26F873F0-D1B8-2F28-7877-CCB130F10B61}"/>
                  </a:ext>
                </a:extLst>
              </p:cNvPr>
              <p:cNvSpPr txBox="1"/>
              <p:nvPr userDrawn="1"/>
            </p:nvSpPr>
            <p:spPr>
              <a:xfrm>
                <a:off x="9713479" y="7056726"/>
                <a:ext cx="2422981" cy="138499"/>
              </a:xfrm>
              <a:prstGeom prst="rect">
                <a:avLst/>
              </a:prstGeom>
            </p:spPr>
            <p:txBody>
              <a:bodyPr vert="horz" wrap="square" lIns="0" tIns="0" rIns="0" bIns="0" rtlCol="0" anchor="t">
                <a:spAutoFit/>
              </a:bodyPr>
              <a:lstStyle/>
              <a:p>
                <a:pPr marL="0" algn="l" defTabSz="914400" rtl="0" eaLnBrk="1" latinLnBrk="0" hangingPunct="1">
                  <a:spcBef>
                    <a:spcPts val="200"/>
                  </a:spcBef>
                </a:pPr>
                <a:r>
                  <a:rPr lang="en-US" sz="900" kern="1200">
                    <a:solidFill>
                      <a:schemeClr val="tx1">
                        <a:lumMod val="50000"/>
                        <a:lumOff val="50000"/>
                      </a:schemeClr>
                    </a:solidFill>
                    <a:latin typeface="Aptos" panose="020B0004020202020204" pitchFamily="34" charset="0"/>
                    <a:ea typeface="Arial" charset="0"/>
                    <a:cs typeface="Aparajita" panose="02020603050405020304" pitchFamily="18" charset="0"/>
                  </a:rPr>
                  <a:t>You can now add a new image as normal.</a:t>
                </a:r>
              </a:p>
            </p:txBody>
          </p:sp>
          <p:cxnSp>
            <p:nvCxnSpPr>
              <p:cNvPr id="26" name="Straight Connector 25">
                <a:extLst>
                  <a:ext uri="{FF2B5EF4-FFF2-40B4-BE49-F238E27FC236}">
                    <a16:creationId xmlns:a16="http://schemas.microsoft.com/office/drawing/2014/main" id="{74E03996-18F9-5B34-22DA-0EB0B94B6136}"/>
                  </a:ext>
                </a:extLst>
              </p:cNvPr>
              <p:cNvCxnSpPr>
                <a:cxnSpLocks/>
              </p:cNvCxnSpPr>
              <p:nvPr userDrawn="1"/>
            </p:nvCxnSpPr>
            <p:spPr>
              <a:xfrm>
                <a:off x="9713479" y="5957047"/>
                <a:ext cx="2700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897EA99C-C1ED-1A46-6825-0BA3DBC6752F}"/>
                  </a:ext>
                </a:extLst>
              </p:cNvPr>
              <p:cNvSpPr txBox="1"/>
              <p:nvPr userDrawn="1"/>
            </p:nvSpPr>
            <p:spPr>
              <a:xfrm>
                <a:off x="9919213" y="5297596"/>
                <a:ext cx="272091" cy="153888"/>
              </a:xfrm>
              <a:prstGeom prst="rect">
                <a:avLst/>
              </a:prstGeom>
            </p:spPr>
            <p:txBody>
              <a:bodyPr vert="horz" wrap="square" lIns="0" tIns="0" rIns="0" bIns="0" rtlCol="0" anchor="t">
                <a:spAutoFit/>
              </a:bodyPr>
              <a:lstStyle/>
              <a:p>
                <a:pPr algn="l"/>
                <a:r>
                  <a:rPr lang="en-US" sz="1000" kern="1200" cap="all" spc="150" baseline="0">
                    <a:solidFill>
                      <a:schemeClr val="tx1"/>
                    </a:solidFill>
                    <a:latin typeface="+mn-lt"/>
                    <a:ea typeface="+mn-ea"/>
                    <a:cs typeface="+mn-cs"/>
                  </a:rPr>
                  <a:t>TIP</a:t>
                </a:r>
              </a:p>
            </p:txBody>
          </p:sp>
        </p:grpSp>
      </p:grpSp>
      <p:sp>
        <p:nvSpPr>
          <p:cNvPr id="6" name="Text Placeholder 22">
            <a:extLst>
              <a:ext uri="{FF2B5EF4-FFF2-40B4-BE49-F238E27FC236}">
                <a16:creationId xmlns:a16="http://schemas.microsoft.com/office/drawing/2014/main" id="{F207FFAA-40C6-D488-3F67-778BAA1A9B4B}"/>
              </a:ext>
            </a:extLst>
          </p:cNvPr>
          <p:cNvSpPr>
            <a:spLocks noGrp="1"/>
          </p:cNvSpPr>
          <p:nvPr>
            <p:ph type="body" sz="quarter" idx="13" hasCustomPrompt="1"/>
          </p:nvPr>
        </p:nvSpPr>
        <p:spPr>
          <a:xfrm>
            <a:off x="515939" y="4539039"/>
            <a:ext cx="4786822"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34" name="TextBox 33">
            <a:extLst>
              <a:ext uri="{FF2B5EF4-FFF2-40B4-BE49-F238E27FC236}">
                <a16:creationId xmlns:a16="http://schemas.microsoft.com/office/drawing/2014/main" id="{5858619D-FB76-6901-2D61-B068B8426EC5}"/>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9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90000"/>
                </a:schemeClr>
              </a:solidFill>
              <a:latin typeface="+mn-lt"/>
              <a:ea typeface="+mn-ea"/>
              <a:cs typeface="+mn-cs"/>
            </a:endParaRPr>
          </a:p>
        </p:txBody>
      </p:sp>
      <p:sp>
        <p:nvSpPr>
          <p:cNvPr id="35" name="Text Placeholder 22">
            <a:extLst>
              <a:ext uri="{FF2B5EF4-FFF2-40B4-BE49-F238E27FC236}">
                <a16:creationId xmlns:a16="http://schemas.microsoft.com/office/drawing/2014/main" id="{2171F63C-C833-568B-2A5D-D7AA7179F0D9}"/>
              </a:ext>
            </a:extLst>
          </p:cNvPr>
          <p:cNvSpPr>
            <a:spLocks noGrp="1"/>
          </p:cNvSpPr>
          <p:nvPr>
            <p:ph type="body" sz="quarter" idx="14" hasCustomPrompt="1"/>
          </p:nvPr>
        </p:nvSpPr>
        <p:spPr>
          <a:xfrm>
            <a:off x="515939" y="5763332"/>
            <a:ext cx="4786822"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3931929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387">
          <p15:clr>
            <a:srgbClr val="FBAE40"/>
          </p15:clr>
        </p15:guide>
        <p15:guide id="4" orient="horz" pos="2568">
          <p15:clr>
            <a:srgbClr val="FBAE40"/>
          </p15:clr>
        </p15:guide>
        <p15:guide id="5" orient="horz" pos="3022">
          <p15:clr>
            <a:srgbClr val="FBAE40"/>
          </p15:clr>
        </p15:guide>
        <p15:guide id="6" pos="3341">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Title+Photo_Grey">
    <p:bg>
      <p:bgPr>
        <a:solidFill>
          <a:srgbClr val="EFF1F5"/>
        </a:solidFill>
        <a:effectLst/>
      </p:bgPr>
    </p:bg>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50273CAA-AA8E-2322-C677-61BB5E3B7290}"/>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2F85B3C7-6442-1485-863A-E4B7FF5300D7}"/>
              </a:ext>
            </a:extLst>
          </p:cNvPr>
          <p:cNvSpPr>
            <a:spLocks noGrp="1"/>
          </p:cNvSpPr>
          <p:nvPr>
            <p:ph type="title" hasCustomPrompt="1"/>
          </p:nvPr>
        </p:nvSpPr>
        <p:spPr>
          <a:xfrm>
            <a:off x="515938" y="1640840"/>
            <a:ext cx="4787900" cy="2148523"/>
          </a:xfrm>
        </p:spPr>
        <p:txBody>
          <a:bodyPr anchor="b"/>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baseline="0" dirty="0">
                <a:solidFill>
                  <a:schemeClr val="accent1"/>
                </a:solidFill>
                <a:latin typeface="Aptos" panose="020B0004020202020204" pitchFamily="34" charset="0"/>
                <a:ea typeface="Alfabet" pitchFamily="2" charset="0"/>
                <a:cs typeface="Microsoft Sans Serif" panose="020B0604020202020204" pitchFamily="34" charset="0"/>
              </a:defRPr>
            </a:lvl1pPr>
          </a:lstStyle>
          <a:p>
            <a:r>
              <a:rPr lang="en-US"/>
              <a:t>Presentation </a:t>
            </a:r>
            <a:br>
              <a:rPr lang="en-US"/>
            </a:br>
            <a:r>
              <a:rPr lang="en-US"/>
              <a:t>title goes here</a:t>
            </a:r>
            <a:br>
              <a:rPr lang="en-US"/>
            </a:br>
            <a:r>
              <a:rPr lang="en-US"/>
              <a:t>four lines</a:t>
            </a:r>
            <a:br>
              <a:rPr lang="en-US"/>
            </a:br>
            <a:r>
              <a:rPr lang="en-US"/>
              <a:t>maximum</a:t>
            </a:r>
          </a:p>
        </p:txBody>
      </p:sp>
      <p:sp>
        <p:nvSpPr>
          <p:cNvPr id="14" name="Text Placeholder 7">
            <a:extLst>
              <a:ext uri="{FF2B5EF4-FFF2-40B4-BE49-F238E27FC236}">
                <a16:creationId xmlns:a16="http://schemas.microsoft.com/office/drawing/2014/main" id="{E20EDF44-7C69-E22E-2904-F047187746FC}"/>
              </a:ext>
            </a:extLst>
          </p:cNvPr>
          <p:cNvSpPr>
            <a:spLocks noGrp="1"/>
          </p:cNvSpPr>
          <p:nvPr>
            <p:ph type="body" sz="quarter" idx="10" hasCustomPrompt="1"/>
          </p:nvPr>
        </p:nvSpPr>
        <p:spPr bwMode="gray">
          <a:xfrm>
            <a:off x="515937" y="4080516"/>
            <a:ext cx="4787901" cy="450485"/>
          </a:xfrm>
          <a:prstGeom prst="rect">
            <a:avLst/>
          </a:prstGeom>
        </p:spPr>
        <p:txBody>
          <a:bodyPr vert="horz" lIns="0" tIns="0" rIns="0" bIns="0" rtlCol="0">
            <a:noAutofit/>
          </a:bodyPr>
          <a:lstStyle>
            <a:lvl1pPr marL="457200" indent="-457200" algn="l" defTabSz="914400" rtl="0" eaLnBrk="1" latinLnBrk="0" hangingPunct="1">
              <a:lnSpc>
                <a:spcPct val="96000"/>
              </a:lnSpc>
              <a:spcBef>
                <a:spcPts val="0"/>
              </a:spcBef>
              <a:spcAft>
                <a:spcPts val="600"/>
              </a:spcAft>
              <a:buClrTx/>
              <a:buFontTx/>
              <a:buNone/>
              <a:defRPr lang="en-US" sz="2800" kern="1200" spc="-50" baseline="0" dirty="0">
                <a:solidFill>
                  <a:schemeClr val="tx1"/>
                </a:solidFill>
                <a:latin typeface="+mj-lt"/>
                <a:ea typeface="Alfabet" pitchFamily="2" charset="0"/>
                <a:cs typeface="Microsoft Sans Serif" panose="020B0604020202020204" pitchFamily="34" charset="0"/>
              </a:defRPr>
            </a:lvl1pPr>
          </a:lstStyle>
          <a:p>
            <a:pPr marL="457200" lvl="0" indent="-457200">
              <a:lnSpc>
                <a:spcPct val="96000"/>
              </a:lnSpc>
              <a:spcBef>
                <a:spcPts val="0"/>
              </a:spcBef>
              <a:spcAft>
                <a:spcPts val="600"/>
              </a:spcAft>
              <a:buFontTx/>
              <a:buNone/>
            </a:pPr>
            <a:r>
              <a:rPr lang="en-US"/>
              <a:t>Speaker name</a:t>
            </a:r>
          </a:p>
        </p:txBody>
      </p:sp>
      <p:sp>
        <p:nvSpPr>
          <p:cNvPr id="5" name="Picture Placeholder 4">
            <a:extLst>
              <a:ext uri="{FF2B5EF4-FFF2-40B4-BE49-F238E27FC236}">
                <a16:creationId xmlns:a16="http://schemas.microsoft.com/office/drawing/2014/main" id="{EC64425E-E669-2320-C453-2FA7B3C91BA2}"/>
              </a:ext>
            </a:extLst>
          </p:cNvPr>
          <p:cNvSpPr>
            <a:spLocks noGrp="1" noChangeAspect="1"/>
          </p:cNvSpPr>
          <p:nvPr>
            <p:ph type="pic" sz="quarter" idx="12" hasCustomPrompt="1"/>
          </p:nvPr>
        </p:nvSpPr>
        <p:spPr>
          <a:xfrm>
            <a:off x="6448428" y="0"/>
            <a:ext cx="5743572" cy="6858000"/>
          </a:xfrm>
          <a:custGeom>
            <a:avLst/>
            <a:gdLst>
              <a:gd name="connsiteX0" fmla="*/ 1678722 w 5743572"/>
              <a:gd name="connsiteY0" fmla="*/ 0 h 6858000"/>
              <a:gd name="connsiteX1" fmla="*/ 5743572 w 5743572"/>
              <a:gd name="connsiteY1" fmla="*/ 0 h 6858000"/>
              <a:gd name="connsiteX2" fmla="*/ 5743572 w 5743572"/>
              <a:gd name="connsiteY2" fmla="*/ 6858000 h 6858000"/>
              <a:gd name="connsiteX3" fmla="*/ 1672152 w 5743572"/>
              <a:gd name="connsiteY3" fmla="*/ 6858000 h 6858000"/>
              <a:gd name="connsiteX4" fmla="*/ 1582239 w 5743572"/>
              <a:gd name="connsiteY4" fmla="*/ 6787328 h 6858000"/>
              <a:gd name="connsiteX5" fmla="*/ 0 w 5743572"/>
              <a:gd name="connsiteY5" fmla="*/ 3431582 h 6858000"/>
              <a:gd name="connsiteX6" fmla="*/ 1582239 w 5743572"/>
              <a:gd name="connsiteY6" fmla="*/ 758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3572" h="6858000">
                <a:moveTo>
                  <a:pt x="1678722" y="0"/>
                </a:moveTo>
                <a:lnTo>
                  <a:pt x="5743572" y="0"/>
                </a:lnTo>
                <a:lnTo>
                  <a:pt x="5743572" y="6858000"/>
                </a:lnTo>
                <a:lnTo>
                  <a:pt x="1672152" y="6858000"/>
                </a:lnTo>
                <a:lnTo>
                  <a:pt x="1582239" y="6787328"/>
                </a:lnTo>
                <a:cubicBezTo>
                  <a:pt x="615926" y="5989694"/>
                  <a:pt x="0" y="4782581"/>
                  <a:pt x="0" y="3431582"/>
                </a:cubicBezTo>
                <a:cubicBezTo>
                  <a:pt x="0" y="2080583"/>
                  <a:pt x="615926" y="873471"/>
                  <a:pt x="1582239" y="75837"/>
                </a:cubicBezTo>
                <a:close/>
              </a:path>
            </a:pathLst>
          </a:custGeom>
          <a:noFill/>
        </p:spPr>
        <p:txBody>
          <a:bodyPr wrap="square" lIns="360000" rIns="0" bIns="1440000" anchor="ctr">
            <a:noAutofit/>
          </a:bodyPr>
          <a:lstStyle>
            <a:lvl1pPr marL="0" indent="0">
              <a:buNone/>
              <a:defRPr sz="3000">
                <a:solidFill>
                  <a:schemeClr val="accent1"/>
                </a:solidFill>
              </a:defRPr>
            </a:lvl1pPr>
          </a:lstStyle>
          <a:p>
            <a:r>
              <a:rPr lang="en-US"/>
              <a:t>Click the icon to insert photo</a:t>
            </a:r>
          </a:p>
        </p:txBody>
      </p:sp>
      <p:grpSp>
        <p:nvGrpSpPr>
          <p:cNvPr id="34" name="Group 33">
            <a:extLst>
              <a:ext uri="{FF2B5EF4-FFF2-40B4-BE49-F238E27FC236}">
                <a16:creationId xmlns:a16="http://schemas.microsoft.com/office/drawing/2014/main" id="{50C9A8B5-AC6A-236D-E22D-40DCC855A024}"/>
              </a:ext>
            </a:extLst>
          </p:cNvPr>
          <p:cNvGrpSpPr/>
          <p:nvPr userDrawn="1"/>
        </p:nvGrpSpPr>
        <p:grpSpPr>
          <a:xfrm>
            <a:off x="12290489" y="-1"/>
            <a:ext cx="2910882" cy="6858001"/>
            <a:chOff x="12290489" y="-1"/>
            <a:chExt cx="2910882" cy="6858001"/>
          </a:xfrm>
        </p:grpSpPr>
        <p:sp>
          <p:nvSpPr>
            <p:cNvPr id="35" name="Rectangle 34">
              <a:extLst>
                <a:ext uri="{FF2B5EF4-FFF2-40B4-BE49-F238E27FC236}">
                  <a16:creationId xmlns:a16="http://schemas.microsoft.com/office/drawing/2014/main" id="{A689B527-45CC-F42E-A4FC-3FB418AAF1A6}"/>
                </a:ext>
              </a:extLst>
            </p:cNvPr>
            <p:cNvSpPr/>
            <p:nvPr userDrawn="1"/>
          </p:nvSpPr>
          <p:spPr>
            <a:xfrm>
              <a:off x="12290489" y="-1"/>
              <a:ext cx="2735151" cy="6858001"/>
            </a:xfrm>
            <a:prstGeom prst="rect">
              <a:avLst/>
            </a:prstGeom>
            <a:solidFill>
              <a:srgbClr val="EFF1F5"/>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Aparajita" panose="02020603050405020304" pitchFamily="18" charset="0"/>
              </a:endParaRPr>
            </a:p>
          </p:txBody>
        </p:sp>
        <p:sp>
          <p:nvSpPr>
            <p:cNvPr id="36" name="TextBox 35">
              <a:extLst>
                <a:ext uri="{FF2B5EF4-FFF2-40B4-BE49-F238E27FC236}">
                  <a16:creationId xmlns:a16="http://schemas.microsoft.com/office/drawing/2014/main" id="{2C0B4581-A334-CE2A-A37A-D81D26558B7E}"/>
                </a:ext>
              </a:extLst>
            </p:cNvPr>
            <p:cNvSpPr txBox="1"/>
            <p:nvPr userDrawn="1"/>
          </p:nvSpPr>
          <p:spPr>
            <a:xfrm>
              <a:off x="12449814" y="173148"/>
              <a:ext cx="1534074" cy="169277"/>
            </a:xfrm>
            <a:prstGeom prst="rect">
              <a:avLst/>
            </a:prstGeom>
          </p:spPr>
          <p:txBody>
            <a:bodyPr vert="horz" wrap="none" lIns="0" tIns="0" rIns="0" bIns="0" rtlCol="0" anchor="t">
              <a:spAutoFit/>
            </a:bodyPr>
            <a:lstStyle>
              <a:defPPr>
                <a:defRPr lang="en-US"/>
              </a:defPPr>
              <a:lvl1pPr>
                <a:defRPr sz="1100">
                  <a:solidFill>
                    <a:schemeClr val="accent2"/>
                  </a:solidFill>
                  <a:latin typeface="Arial" charset="0"/>
                  <a:ea typeface="Arial" charset="0"/>
                  <a:cs typeface="Arial"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rPr>
                <a:t>HOW TO ADD AN IMAGE</a:t>
              </a:r>
            </a:p>
          </p:txBody>
        </p:sp>
        <p:cxnSp>
          <p:nvCxnSpPr>
            <p:cNvPr id="37" name="Straight Connector 36">
              <a:extLst>
                <a:ext uri="{FF2B5EF4-FFF2-40B4-BE49-F238E27FC236}">
                  <a16:creationId xmlns:a16="http://schemas.microsoft.com/office/drawing/2014/main" id="{9DAA443D-0858-E570-225C-F1EC39B6A835}"/>
                </a:ext>
              </a:extLst>
            </p:cNvPr>
            <p:cNvCxnSpPr>
              <a:cxnSpLocks/>
            </p:cNvCxnSpPr>
            <p:nvPr userDrawn="1"/>
          </p:nvCxnSpPr>
          <p:spPr>
            <a:xfrm>
              <a:off x="12449814" y="423012"/>
              <a:ext cx="270000" cy="0"/>
            </a:xfrm>
            <a:prstGeom prst="line">
              <a:avLst/>
            </a:prstGeom>
            <a:noFill/>
            <a:ln w="19050" cap="flat" cmpd="sng" algn="ctr">
              <a:solidFill>
                <a:srgbClr val="2A2AEA"/>
              </a:solidFill>
              <a:prstDash val="solid"/>
            </a:ln>
            <a:effectLst/>
          </p:spPr>
        </p:cxnSp>
        <p:sp>
          <p:nvSpPr>
            <p:cNvPr id="38" name="TextBox 37">
              <a:extLst>
                <a:ext uri="{FF2B5EF4-FFF2-40B4-BE49-F238E27FC236}">
                  <a16:creationId xmlns:a16="http://schemas.microsoft.com/office/drawing/2014/main" id="{3F65B3CF-85C7-771A-4E60-F394A9CD64C1}"/>
                </a:ext>
              </a:extLst>
            </p:cNvPr>
            <p:cNvSpPr txBox="1"/>
            <p:nvPr userDrawn="1"/>
          </p:nvSpPr>
          <p:spPr>
            <a:xfrm>
              <a:off x="12614407" y="1281322"/>
              <a:ext cx="2297338" cy="606192"/>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marR="0" lvl="0" indent="0" defTabSz="914400" eaLnBrk="1" fontAlgn="auto" latinLnBrk="0" hangingPunct="1">
                <a:lnSpc>
                  <a:spcPct val="100000"/>
                </a:lnSpc>
                <a:spcBef>
                  <a:spcPts val="900"/>
                </a:spcBef>
                <a:spcAft>
                  <a:spcPts val="300"/>
                </a:spcAft>
                <a:buClrTx/>
                <a:buSzTx/>
                <a:buFont typeface="Arial" panose="020B0604020202020204" pitchFamily="34" charset="0"/>
                <a:buNone/>
                <a:tabLst/>
                <a:defRPr/>
              </a:pPr>
              <a:r>
                <a:rPr kumimoji="0" lang="en-US" sz="600" b="1" i="0" u="none" strike="noStrike" kern="0" cap="all" spc="20" normalizeH="0" baseline="0" noProof="0">
                  <a:ln>
                    <a:noFill/>
                  </a:ln>
                  <a:solidFill>
                    <a:srgbClr val="000000"/>
                  </a:solidFill>
                  <a:effectLst/>
                  <a:uLnTx/>
                  <a:uFillTx/>
                  <a:latin typeface="Aptos" panose="020B0004020202020204" pitchFamily="34" charset="0"/>
                  <a:cs typeface="Aparajita" panose="02020603050405020304" pitchFamily="18" charset="0"/>
                </a:rPr>
                <a:t>Method 1: </a:t>
              </a:r>
              <a:r>
                <a:rPr kumimoji="0" lang="en-US" sz="600" b="0" i="0" u="none" strike="noStrike" kern="0" cap="all" spc="20" normalizeH="0" baseline="0" noProof="0">
                  <a:ln>
                    <a:noFill/>
                  </a:ln>
                  <a:solidFill>
                    <a:srgbClr val="000000"/>
                  </a:solidFill>
                  <a:effectLst/>
                  <a:uLnTx/>
                  <a:uFillTx/>
                  <a:latin typeface="Aptos" panose="020B0004020202020204" pitchFamily="34" charset="0"/>
                  <a:cs typeface="Aparajita" panose="02020603050405020304" pitchFamily="18" charset="0"/>
                </a:rPr>
                <a:t>from file browser</a:t>
              </a:r>
            </a:p>
            <a:p>
              <a:pPr marL="0" marR="0" lvl="1" indent="0" defTabSz="914400" eaLnBrk="1" fontAlgn="auto" latinLnBrk="0" hangingPunct="1">
                <a:lnSpc>
                  <a:spcPct val="90000"/>
                </a:lnSpc>
                <a:spcBef>
                  <a:spcPts val="0"/>
                </a:spcBef>
                <a:spcAft>
                  <a:spcPts val="300"/>
                </a:spcAft>
                <a:buClrTx/>
                <a:buSzTx/>
                <a:buFontTx/>
                <a:buNone/>
                <a:tabLst/>
                <a:defRPr/>
              </a:pPr>
              <a:r>
                <a:rPr kumimoji="0" lang="en-US" sz="1050" b="0"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rPr>
                <a:t>Drag the image onto the slide.</a:t>
              </a:r>
            </a:p>
            <a:p>
              <a:pPr marL="0" marR="0" lvl="1" indent="0" defTabSz="914400" eaLnBrk="1" fontAlgn="auto" latinLnBrk="0" hangingPunct="1">
                <a:lnSpc>
                  <a:spcPct val="90000"/>
                </a:lnSpc>
                <a:spcBef>
                  <a:spcPts val="0"/>
                </a:spcBef>
                <a:spcAft>
                  <a:spcPts val="300"/>
                </a:spcAft>
                <a:buClrTx/>
                <a:buSzTx/>
                <a:buFontTx/>
                <a:buNone/>
                <a:tabLst/>
                <a:defRPr/>
              </a:pPr>
              <a:r>
                <a:rPr kumimoji="0" lang="en-US" sz="700" b="0"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rPr>
                <a:t>Note: If there are multiple image placeholders on the slide, select the intended placeholder before dragging in the image to let PowerPoint know where you want it.</a:t>
              </a:r>
              <a:endParaRPr kumimoji="0" lang="en-US" sz="1000" b="0"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endParaRPr>
            </a:p>
          </p:txBody>
        </p:sp>
        <p:sp>
          <p:nvSpPr>
            <p:cNvPr id="39" name="TextBox 38">
              <a:extLst>
                <a:ext uri="{FF2B5EF4-FFF2-40B4-BE49-F238E27FC236}">
                  <a16:creationId xmlns:a16="http://schemas.microsoft.com/office/drawing/2014/main" id="{85B610A6-7F63-B61A-ABC2-CA3904046CDB}"/>
                </a:ext>
              </a:extLst>
            </p:cNvPr>
            <p:cNvSpPr txBox="1">
              <a:spLocks noChangeAspect="1"/>
            </p:cNvSpPr>
            <p:nvPr/>
          </p:nvSpPr>
          <p:spPr>
            <a:xfrm>
              <a:off x="12449814" y="566082"/>
              <a:ext cx="114706" cy="114706"/>
            </a:xfrm>
            <a:prstGeom prst="ellipse">
              <a:avLst/>
            </a:prstGeom>
            <a:solidFill>
              <a:srgbClr val="2A2AEA"/>
            </a:solidFill>
          </p:spPr>
          <p:txBody>
            <a:bodyPr vert="horz"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00" b="0" i="0" u="none" strike="noStrike" kern="0" cap="none" spc="0" normalizeH="0" baseline="0" noProof="0">
                  <a:ln>
                    <a:noFill/>
                  </a:ln>
                  <a:solidFill>
                    <a:srgbClr val="FFFFFF"/>
                  </a:solidFill>
                  <a:effectLst/>
                  <a:uLnTx/>
                  <a:uFillTx/>
                  <a:ea typeface="Arial" charset="0"/>
                  <a:cs typeface="Aparajita" panose="02020603050405020304" pitchFamily="18" charset="0"/>
                </a:rPr>
                <a:t>1</a:t>
              </a:r>
            </a:p>
          </p:txBody>
        </p:sp>
        <p:sp>
          <p:nvSpPr>
            <p:cNvPr id="40" name="TextBox 39">
              <a:extLst>
                <a:ext uri="{FF2B5EF4-FFF2-40B4-BE49-F238E27FC236}">
                  <a16:creationId xmlns:a16="http://schemas.microsoft.com/office/drawing/2014/main" id="{6CB9AD4D-3F5C-93E8-CBE1-AC58FC6BE644}"/>
                </a:ext>
              </a:extLst>
            </p:cNvPr>
            <p:cNvSpPr txBox="1">
              <a:spLocks noChangeAspect="1"/>
            </p:cNvSpPr>
            <p:nvPr/>
          </p:nvSpPr>
          <p:spPr>
            <a:xfrm>
              <a:off x="12449814" y="1018081"/>
              <a:ext cx="114706" cy="114706"/>
            </a:xfrm>
            <a:prstGeom prst="ellipse">
              <a:avLst/>
            </a:prstGeom>
            <a:solidFill>
              <a:srgbClr val="2A2AEA"/>
            </a:solidFill>
          </p:spPr>
          <p:txBody>
            <a:bodyPr vert="horz"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00" b="0" i="0" u="none" strike="noStrike" kern="0" cap="none" spc="0" normalizeH="0" baseline="0" noProof="0">
                  <a:ln>
                    <a:noFill/>
                  </a:ln>
                  <a:solidFill>
                    <a:srgbClr val="FFFFFF"/>
                  </a:solidFill>
                  <a:effectLst/>
                  <a:uLnTx/>
                  <a:uFillTx/>
                  <a:ea typeface="Arial" charset="0"/>
                  <a:cs typeface="Aparajita" panose="02020603050405020304" pitchFamily="18" charset="0"/>
                </a:rPr>
                <a:t>2</a:t>
              </a:r>
            </a:p>
          </p:txBody>
        </p:sp>
        <p:sp>
          <p:nvSpPr>
            <p:cNvPr id="41" name="TextBox 40">
              <a:extLst>
                <a:ext uri="{FF2B5EF4-FFF2-40B4-BE49-F238E27FC236}">
                  <a16:creationId xmlns:a16="http://schemas.microsoft.com/office/drawing/2014/main" id="{A5053C27-4766-0802-6F1F-7ACD4B654E87}"/>
                </a:ext>
              </a:extLst>
            </p:cNvPr>
            <p:cNvSpPr txBox="1"/>
            <p:nvPr userDrawn="1"/>
          </p:nvSpPr>
          <p:spPr>
            <a:xfrm>
              <a:off x="12614406" y="545515"/>
              <a:ext cx="2586965" cy="612988"/>
            </a:xfrm>
            <a:prstGeom prst="rect">
              <a:avLst/>
            </a:prstGeom>
          </p:spPr>
          <p:txBody>
            <a:bodyPr vert="horz" wrap="square" lIns="0" tIns="0" rIns="0" bIns="0" rtlCol="0" anchor="t">
              <a:spAutoFit/>
            </a:bodyPr>
            <a:lstStyle>
              <a:defPPr>
                <a:defRPr lang="en-US"/>
              </a:defPPr>
              <a:lvl1pPr lvl="0">
                <a:spcBef>
                  <a:spcPts val="1000"/>
                </a:spcBef>
                <a:spcAft>
                  <a:spcPts val="300"/>
                </a:spcAft>
                <a:defRPr sz="1050" b="0" cap="none" spc="0" baseline="0">
                  <a:solidFill>
                    <a:schemeClr val="bg1"/>
                  </a:solidFill>
                  <a:latin typeface="Arial" charset="0"/>
                  <a:ea typeface="Arial" charset="0"/>
                  <a:cs typeface="Arial" charset="0"/>
                </a:defRPr>
              </a:lvl1pPr>
              <a:lvl2pPr marL="134938" lvl="1" indent="-131763">
                <a:lnSpc>
                  <a:spcPct val="90000"/>
                </a:lnSpc>
                <a:spcAft>
                  <a:spcPts val="300"/>
                </a:spcAft>
                <a:buFont typeface="Wingdings" pitchFamily="2" charset="2"/>
                <a:buChar char="§"/>
                <a:tabLst/>
                <a:defRPr sz="9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marR="0" lvl="0" indent="0" defTabSz="914400" eaLnBrk="1" fontAlgn="auto" latinLnBrk="0" hangingPunct="1">
                <a:lnSpc>
                  <a:spcPct val="100000"/>
                </a:lnSpc>
                <a:spcBef>
                  <a:spcPts val="700"/>
                </a:spcBef>
                <a:spcAft>
                  <a:spcPts val="300"/>
                </a:spcAft>
                <a:buClrTx/>
                <a:buSzTx/>
                <a:buFontTx/>
                <a:buNone/>
                <a:tabLst/>
                <a:defRPr/>
              </a:pPr>
              <a:r>
                <a:rPr kumimoji="0" lang="en-US" sz="1050" b="0"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rPr>
                <a:t>Source images from the </a:t>
              </a:r>
              <a:r>
                <a:rPr kumimoji="0" lang="en-US" sz="1050" b="0" i="0" u="none" strike="noStrike" kern="0" cap="none" spc="0" normalizeH="0" baseline="0" noProof="0">
                  <a:ln>
                    <a:noFill/>
                  </a:ln>
                  <a:solidFill>
                    <a:srgbClr val="2A2AEA"/>
                  </a:solidFill>
                  <a:effectLst/>
                  <a:uLnTx/>
                  <a:uFillTx/>
                  <a:latin typeface="Aptos" panose="020B0004020202020204" pitchFamily="34" charset="0"/>
                  <a:cs typeface="Aparajita" panose="02020603050405020304" pitchFamily="18" charset="0"/>
                </a:rPr>
                <a:t>Qualcomm Brand Portal</a:t>
              </a:r>
            </a:p>
            <a:p>
              <a:pPr marL="0" marR="0" lvl="0" indent="0" defTabSz="914400" eaLnBrk="1" fontAlgn="auto" latinLnBrk="0" hangingPunct="1">
                <a:lnSpc>
                  <a:spcPct val="100000"/>
                </a:lnSpc>
                <a:spcBef>
                  <a:spcPts val="700"/>
                </a:spcBef>
                <a:spcAft>
                  <a:spcPts val="300"/>
                </a:spcAft>
                <a:buClrTx/>
                <a:buSzTx/>
                <a:buFontTx/>
                <a:buNone/>
                <a:tabLst/>
                <a:defRPr/>
              </a:pPr>
              <a:r>
                <a:rPr kumimoji="0" lang="en-US" sz="1050" b="0"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rPr>
                <a:t>Add the image to the placeholder.</a:t>
              </a:r>
            </a:p>
          </p:txBody>
        </p:sp>
        <p:sp>
          <p:nvSpPr>
            <p:cNvPr id="42" name="TextBox 41">
              <a:extLst>
                <a:ext uri="{FF2B5EF4-FFF2-40B4-BE49-F238E27FC236}">
                  <a16:creationId xmlns:a16="http://schemas.microsoft.com/office/drawing/2014/main" id="{8FAC4EA3-F60C-12FC-57EE-22F108C68352}"/>
                </a:ext>
              </a:extLst>
            </p:cNvPr>
            <p:cNvSpPr txBox="1"/>
            <p:nvPr userDrawn="1"/>
          </p:nvSpPr>
          <p:spPr>
            <a:xfrm>
              <a:off x="12614407" y="1990969"/>
              <a:ext cx="1981357" cy="605550"/>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marR="0" lvl="0" indent="0" defTabSz="914400" eaLnBrk="1" fontAlgn="auto" latinLnBrk="0" hangingPunct="1">
                <a:lnSpc>
                  <a:spcPct val="100000"/>
                </a:lnSpc>
                <a:spcBef>
                  <a:spcPts val="900"/>
                </a:spcBef>
                <a:spcAft>
                  <a:spcPts val="300"/>
                </a:spcAft>
                <a:buClrTx/>
                <a:buSzTx/>
                <a:buFont typeface="Arial" panose="020B0604020202020204" pitchFamily="34" charset="0"/>
                <a:buNone/>
                <a:tabLst/>
                <a:defRPr/>
              </a:pPr>
              <a:r>
                <a:rPr kumimoji="0" lang="en-US" sz="600" b="1" i="0" u="none" strike="noStrike" kern="0" cap="all" spc="20" normalizeH="0" baseline="0" noProof="0">
                  <a:ln>
                    <a:noFill/>
                  </a:ln>
                  <a:solidFill>
                    <a:srgbClr val="000000"/>
                  </a:solidFill>
                  <a:effectLst/>
                  <a:uLnTx/>
                  <a:uFillTx/>
                  <a:latin typeface="Aptos" panose="020B0004020202020204" pitchFamily="34" charset="0"/>
                  <a:cs typeface="Aparajita" panose="02020603050405020304" pitchFamily="18" charset="0"/>
                </a:rPr>
                <a:t>Method 2: </a:t>
              </a:r>
              <a:r>
                <a:rPr kumimoji="0" lang="en-US" sz="600" b="0" i="0" u="none" strike="noStrike" kern="0" cap="all" spc="20" normalizeH="0" baseline="0" noProof="0">
                  <a:ln>
                    <a:noFill/>
                  </a:ln>
                  <a:solidFill>
                    <a:srgbClr val="000000"/>
                  </a:solidFill>
                  <a:effectLst/>
                  <a:uLnTx/>
                  <a:uFillTx/>
                  <a:latin typeface="Aptos" panose="020B0004020202020204" pitchFamily="34" charset="0"/>
                  <a:cs typeface="Aparajita" panose="02020603050405020304" pitchFamily="18" charset="0"/>
                </a:rPr>
                <a:t>Paste from clipboard</a:t>
              </a:r>
            </a:p>
            <a:p>
              <a:pPr marL="0" marR="0" lvl="1" indent="0" defTabSz="914400" eaLnBrk="1" fontAlgn="auto" latinLnBrk="0" hangingPunct="1">
                <a:lnSpc>
                  <a:spcPct val="90000"/>
                </a:lnSpc>
                <a:spcBef>
                  <a:spcPts val="0"/>
                </a:spcBef>
                <a:spcAft>
                  <a:spcPts val="300"/>
                </a:spcAft>
                <a:buClrTx/>
                <a:buSzTx/>
                <a:buFontTx/>
                <a:buNone/>
                <a:tabLst/>
                <a:defRPr/>
              </a:pPr>
              <a:r>
                <a:rPr kumimoji="0" lang="en-US" sz="1050" b="0"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rPr>
                <a:t>Select the image placeholder.</a:t>
              </a:r>
            </a:p>
            <a:p>
              <a:pPr marL="0" marR="0" lvl="1" indent="0" defTabSz="914400" eaLnBrk="1" fontAlgn="auto" latinLnBrk="0" hangingPunct="1">
                <a:lnSpc>
                  <a:spcPct val="90000"/>
                </a:lnSpc>
                <a:spcBef>
                  <a:spcPts val="0"/>
                </a:spcBef>
                <a:spcAft>
                  <a:spcPts val="300"/>
                </a:spcAft>
                <a:buClrTx/>
                <a:buSzTx/>
                <a:buFontTx/>
                <a:buNone/>
                <a:tabLst/>
                <a:defRPr/>
              </a:pPr>
              <a:r>
                <a:rPr kumimoji="0" lang="en-US" sz="1050" b="0"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rPr>
                <a:t>Right-click or use keyboard shortcuts to paste the image.</a:t>
              </a:r>
            </a:p>
          </p:txBody>
        </p:sp>
        <p:sp>
          <p:nvSpPr>
            <p:cNvPr id="43" name="TextBox 42">
              <a:extLst>
                <a:ext uri="{FF2B5EF4-FFF2-40B4-BE49-F238E27FC236}">
                  <a16:creationId xmlns:a16="http://schemas.microsoft.com/office/drawing/2014/main" id="{F97AEC4B-1EE2-22E2-369A-DE8C15A1F510}"/>
                </a:ext>
              </a:extLst>
            </p:cNvPr>
            <p:cNvSpPr txBox="1"/>
            <p:nvPr userDrawn="1"/>
          </p:nvSpPr>
          <p:spPr>
            <a:xfrm>
              <a:off x="12614407" y="2699974"/>
              <a:ext cx="2297338" cy="421654"/>
            </a:xfrm>
            <a:prstGeom prst="rect">
              <a:avLst/>
            </a:prstGeom>
          </p:spPr>
          <p:txBody>
            <a:bodyPr vert="horz" wrap="square" lIns="0" tIns="0" rIns="0" bIns="0" rtlCol="0" anchor="t">
              <a:spAutoFit/>
            </a:bodyPr>
            <a:lstStyle>
              <a:defPPr>
                <a:defRPr lang="en-US"/>
              </a:defPPr>
              <a:lvl1pPr lvl="0">
                <a:spcBef>
                  <a:spcPts val="900"/>
                </a:spcBef>
                <a:spcAft>
                  <a:spcPts val="300"/>
                </a:spcAft>
                <a:defRPr sz="800" b="1" cap="all" spc="20" baseline="0">
                  <a:solidFill>
                    <a:schemeClr val="bg1"/>
                  </a:solidFill>
                  <a:latin typeface="Arial" charset="0"/>
                  <a:ea typeface="Arial" charset="0"/>
                  <a:cs typeface="Arial" charset="0"/>
                </a:defRPr>
              </a:lvl1pPr>
              <a:lvl2pPr marL="0" lvl="1" indent="0">
                <a:lnSpc>
                  <a:spcPct val="90000"/>
                </a:lnSpc>
                <a:spcAft>
                  <a:spcPts val="300"/>
                </a:spcAft>
                <a:tabLst/>
                <a:defRPr sz="12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0" marR="0" lvl="0" indent="0" defTabSz="914400" eaLnBrk="1" fontAlgn="auto" latinLnBrk="0" hangingPunct="1">
                <a:lnSpc>
                  <a:spcPct val="100000"/>
                </a:lnSpc>
                <a:spcBef>
                  <a:spcPts val="900"/>
                </a:spcBef>
                <a:spcAft>
                  <a:spcPts val="300"/>
                </a:spcAft>
                <a:buClrTx/>
                <a:buSzTx/>
                <a:buFont typeface="Arial" panose="020B0604020202020204" pitchFamily="34" charset="0"/>
                <a:buNone/>
                <a:tabLst/>
                <a:defRPr/>
              </a:pPr>
              <a:r>
                <a:rPr kumimoji="0" lang="en-US" sz="600" b="1" i="0" u="none" strike="noStrike" kern="0" cap="all" spc="20" normalizeH="0" baseline="0" noProof="0">
                  <a:ln>
                    <a:noFill/>
                  </a:ln>
                  <a:solidFill>
                    <a:srgbClr val="000000"/>
                  </a:solidFill>
                  <a:effectLst/>
                  <a:uLnTx/>
                  <a:uFillTx/>
                  <a:latin typeface="Aptos" panose="020B0004020202020204" pitchFamily="34" charset="0"/>
                  <a:cs typeface="Aparajita" panose="02020603050405020304" pitchFamily="18" charset="0"/>
                </a:rPr>
                <a:t>Method 3: </a:t>
              </a:r>
              <a:r>
                <a:rPr kumimoji="0" lang="en-US" sz="600" b="0" i="0" u="none" strike="noStrike" kern="0" cap="all" spc="20" normalizeH="0" baseline="0" noProof="0">
                  <a:ln>
                    <a:noFill/>
                  </a:ln>
                  <a:solidFill>
                    <a:srgbClr val="000000"/>
                  </a:solidFill>
                  <a:effectLst/>
                  <a:uLnTx/>
                  <a:uFillTx/>
                  <a:latin typeface="Aptos" panose="020B0004020202020204" pitchFamily="34" charset="0"/>
                  <a:cs typeface="Aparajita" panose="02020603050405020304" pitchFamily="18" charset="0"/>
                </a:rPr>
                <a:t>Placeholder icon</a:t>
              </a:r>
            </a:p>
            <a:p>
              <a:pPr marL="0" marR="0" lvl="1" indent="0" defTabSz="914400" eaLnBrk="1" fontAlgn="auto" latinLnBrk="0" hangingPunct="1">
                <a:lnSpc>
                  <a:spcPct val="90000"/>
                </a:lnSpc>
                <a:spcBef>
                  <a:spcPts val="0"/>
                </a:spcBef>
                <a:spcAft>
                  <a:spcPts val="300"/>
                </a:spcAft>
                <a:buClrTx/>
                <a:buSzTx/>
                <a:buFontTx/>
                <a:buNone/>
                <a:tabLst/>
                <a:defRPr/>
              </a:pPr>
              <a:r>
                <a:rPr kumimoji="0" lang="en-US" sz="1050" b="0" i="0" u="none" strike="noStrike" kern="0" cap="none" spc="0" normalizeH="0" baseline="0" noProof="0">
                  <a:ln>
                    <a:noFill/>
                  </a:ln>
                  <a:solidFill>
                    <a:srgbClr val="000000"/>
                  </a:solidFill>
                  <a:effectLst/>
                  <a:uLnTx/>
                  <a:uFillTx/>
                  <a:latin typeface="Aptos" panose="020B0004020202020204" pitchFamily="34" charset="0"/>
                  <a:cs typeface="Aparajita" panose="02020603050405020304" pitchFamily="18" charset="0"/>
                </a:rPr>
                <a:t>Click the image icon inside the placeholder to browse for an image.</a:t>
              </a:r>
            </a:p>
          </p:txBody>
        </p:sp>
        <p:grpSp>
          <p:nvGrpSpPr>
            <p:cNvPr id="44" name="Group 43">
              <a:extLst>
                <a:ext uri="{FF2B5EF4-FFF2-40B4-BE49-F238E27FC236}">
                  <a16:creationId xmlns:a16="http://schemas.microsoft.com/office/drawing/2014/main" id="{F544BE75-F81C-15B6-4B00-2C772DDE3E51}"/>
                </a:ext>
              </a:extLst>
            </p:cNvPr>
            <p:cNvGrpSpPr/>
            <p:nvPr userDrawn="1"/>
          </p:nvGrpSpPr>
          <p:grpSpPr>
            <a:xfrm>
              <a:off x="12429548" y="3236396"/>
              <a:ext cx="2735151" cy="1280928"/>
              <a:chOff x="9286315" y="6976989"/>
              <a:chExt cx="2735151" cy="1280928"/>
            </a:xfrm>
          </p:grpSpPr>
          <p:sp>
            <p:nvSpPr>
              <p:cNvPr id="55" name="Rectangle 54">
                <a:extLst>
                  <a:ext uri="{FF2B5EF4-FFF2-40B4-BE49-F238E27FC236}">
                    <a16:creationId xmlns:a16="http://schemas.microsoft.com/office/drawing/2014/main" id="{036C04F5-54D3-B9A1-4924-0898772AAA11}"/>
                  </a:ext>
                </a:extLst>
              </p:cNvPr>
              <p:cNvSpPr/>
              <p:nvPr userDrawn="1"/>
            </p:nvSpPr>
            <p:spPr>
              <a:xfrm>
                <a:off x="9286315" y="6976989"/>
                <a:ext cx="2735151" cy="1280928"/>
              </a:xfrm>
              <a:prstGeom prst="rect">
                <a:avLst/>
              </a:prstGeom>
              <a:solidFill>
                <a:srgbClr val="000000"/>
              </a:solidFill>
              <a:ln w="25400" cap="flat" cmpd="sng" algn="ctr">
                <a:solidFill>
                  <a:srgbClr val="EFF1F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Aparajita" panose="02020603050405020304" pitchFamily="18" charset="0"/>
                </a:endParaRPr>
              </a:p>
            </p:txBody>
          </p:sp>
          <p:sp>
            <p:nvSpPr>
              <p:cNvPr id="56" name="TextBox 55">
                <a:extLst>
                  <a:ext uri="{FF2B5EF4-FFF2-40B4-BE49-F238E27FC236}">
                    <a16:creationId xmlns:a16="http://schemas.microsoft.com/office/drawing/2014/main" id="{04DB67C2-4DDB-0504-25AB-DB3932495B25}"/>
                  </a:ext>
                </a:extLst>
              </p:cNvPr>
              <p:cNvSpPr txBox="1"/>
              <p:nvPr userDrawn="1"/>
            </p:nvSpPr>
            <p:spPr>
              <a:xfrm>
                <a:off x="9970738" y="7105788"/>
                <a:ext cx="1983958" cy="169277"/>
              </a:xfrm>
              <a:prstGeom prst="rect">
                <a:avLst/>
              </a:prstGeom>
            </p:spPr>
            <p:txBody>
              <a:bodyPr vert="horz" wrap="square" lIns="0" tIns="0" rIns="0" bIns="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ea typeface="Arial" charset="0"/>
                    <a:cs typeface="Aparajita" panose="02020603050405020304" pitchFamily="18" charset="0"/>
                  </a:rPr>
                  <a:t>Cropping Images</a:t>
                </a:r>
              </a:p>
            </p:txBody>
          </p:sp>
          <p:pic>
            <p:nvPicPr>
              <p:cNvPr id="57" name="Graphic 56">
                <a:extLst>
                  <a:ext uri="{FF2B5EF4-FFF2-40B4-BE49-F238E27FC236}">
                    <a16:creationId xmlns:a16="http://schemas.microsoft.com/office/drawing/2014/main" id="{D3439BA1-708B-E65A-9BFA-450CBF4E229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446538" y="7116071"/>
                <a:ext cx="155227" cy="155227"/>
              </a:xfrm>
              <a:prstGeom prst="rect">
                <a:avLst/>
              </a:prstGeom>
            </p:spPr>
          </p:pic>
          <p:sp>
            <p:nvSpPr>
              <p:cNvPr id="58" name="TextBox 57">
                <a:extLst>
                  <a:ext uri="{FF2B5EF4-FFF2-40B4-BE49-F238E27FC236}">
                    <a16:creationId xmlns:a16="http://schemas.microsoft.com/office/drawing/2014/main" id="{8C5EBB20-7C79-F0EA-CFE4-D04F4E7890DD}"/>
                  </a:ext>
                </a:extLst>
              </p:cNvPr>
              <p:cNvSpPr txBox="1"/>
              <p:nvPr userDrawn="1"/>
            </p:nvSpPr>
            <p:spPr>
              <a:xfrm>
                <a:off x="9446538" y="7369972"/>
                <a:ext cx="2384904" cy="738664"/>
              </a:xfrm>
              <a:prstGeom prst="rect">
                <a:avLst/>
              </a:prstGeom>
            </p:spPr>
            <p:txBody>
              <a:bodyPr vert="horz" wrap="square" lIns="0" tIns="0" rIns="0" bIns="0" rtlCol="0" anchor="t">
                <a:spAutoFit/>
              </a:bodyPr>
              <a:lstStyle>
                <a:defPPr>
                  <a:defRPr lang="en-US"/>
                </a:defPPr>
                <a:lvl1pPr lvl="0">
                  <a:spcBef>
                    <a:spcPts val="1000"/>
                  </a:spcBef>
                  <a:spcAft>
                    <a:spcPts val="300"/>
                  </a:spcAft>
                  <a:defRPr sz="1050" b="0" cap="none" spc="0" baseline="0">
                    <a:solidFill>
                      <a:schemeClr val="bg1"/>
                    </a:solidFill>
                    <a:latin typeface="Arial" charset="0"/>
                    <a:ea typeface="Arial" charset="0"/>
                    <a:cs typeface="Arial" charset="0"/>
                  </a:defRPr>
                </a:lvl1pPr>
                <a:lvl2pPr marL="134938" lvl="1" indent="-131763">
                  <a:lnSpc>
                    <a:spcPct val="90000"/>
                  </a:lnSpc>
                  <a:spcAft>
                    <a:spcPts val="300"/>
                  </a:spcAft>
                  <a:buFont typeface="Wingdings" pitchFamily="2" charset="2"/>
                  <a:buChar char="§"/>
                  <a:tabLst/>
                  <a:defRPr sz="900">
                    <a:solidFill>
                      <a:schemeClr val="bg1"/>
                    </a:solidFill>
                    <a:latin typeface="Arial" charset="0"/>
                    <a:ea typeface="Arial" charset="0"/>
                    <a:cs typeface="Arial" charset="0"/>
                  </a:defRPr>
                </a:lvl2pPr>
                <a:lvl3pPr marL="11113" lvl="2" indent="0">
                  <a:spcBef>
                    <a:spcPts val="300"/>
                  </a:spcBef>
                  <a:buFont typeface="Wingdings" pitchFamily="2" charset="2"/>
                  <a:buNone/>
                  <a:tabLst/>
                  <a:defRPr sz="800">
                    <a:solidFill>
                      <a:schemeClr val="bg1">
                        <a:lumMod val="85000"/>
                      </a:schemeClr>
                    </a:solidFill>
                  </a:defRPr>
                </a:lvl3pPr>
              </a:lstStyle>
              <a:p>
                <a:pPr marL="134938" marR="0" lvl="1" indent="-131763" defTabSz="914400" eaLnBrk="1" fontAlgn="auto" latinLnBrk="0" hangingPunct="1">
                  <a:lnSpc>
                    <a:spcPct val="90000"/>
                  </a:lnSpc>
                  <a:spcBef>
                    <a:spcPts val="0"/>
                  </a:spcBef>
                  <a:spcAft>
                    <a:spcPts val="300"/>
                  </a:spcAft>
                  <a:buClrTx/>
                  <a:buSzTx/>
                  <a:buFont typeface="Wingdings" pitchFamily="2" charset="2"/>
                  <a:buChar char="§"/>
                  <a:tabLst/>
                  <a:defRPr/>
                </a:pPr>
                <a:r>
                  <a:rPr kumimoji="0" lang="en-US" sz="900" b="0" i="0" u="none" strike="noStrike" kern="0" cap="none" spc="0" normalizeH="0" baseline="0" noProof="0">
                    <a:ln>
                      <a:noFill/>
                    </a:ln>
                    <a:solidFill>
                      <a:srgbClr val="FFFFFF">
                        <a:lumMod val="50000"/>
                        <a:lumOff val="50000"/>
                      </a:srgbClr>
                    </a:solidFill>
                    <a:effectLst/>
                    <a:uLnTx/>
                    <a:uFillTx/>
                    <a:latin typeface="Aptos" panose="020B0004020202020204" pitchFamily="34" charset="0"/>
                    <a:cs typeface="Aparajita" panose="02020603050405020304" pitchFamily="18" charset="0"/>
                  </a:rPr>
                  <a:t>Right-click on the image.</a:t>
                </a:r>
              </a:p>
              <a:p>
                <a:pPr marL="134938" marR="0" lvl="1" indent="-131763" defTabSz="914400" eaLnBrk="1" fontAlgn="auto" latinLnBrk="0" hangingPunct="1">
                  <a:lnSpc>
                    <a:spcPct val="90000"/>
                  </a:lnSpc>
                  <a:spcBef>
                    <a:spcPts val="0"/>
                  </a:spcBef>
                  <a:spcAft>
                    <a:spcPts val="300"/>
                  </a:spcAft>
                  <a:buClrTx/>
                  <a:buSzTx/>
                  <a:buFont typeface="Wingdings" pitchFamily="2" charset="2"/>
                  <a:buChar char="§"/>
                  <a:tabLst/>
                  <a:defRPr/>
                </a:pPr>
                <a:r>
                  <a:rPr kumimoji="0" lang="en-US" sz="900" b="0" i="0" u="none" strike="noStrike" kern="0" cap="none" spc="0" normalizeH="0" baseline="0" noProof="0">
                    <a:ln>
                      <a:noFill/>
                    </a:ln>
                    <a:solidFill>
                      <a:srgbClr val="FFFFFF">
                        <a:lumMod val="50000"/>
                        <a:lumOff val="50000"/>
                      </a:srgbClr>
                    </a:solidFill>
                    <a:effectLst/>
                    <a:uLnTx/>
                    <a:uFillTx/>
                    <a:latin typeface="Aptos" panose="020B0004020202020204" pitchFamily="34" charset="0"/>
                    <a:cs typeface="Aparajita" panose="02020603050405020304" pitchFamily="18" charset="0"/>
                  </a:rPr>
                  <a:t>Choose “Crop” from the menu. (           )</a:t>
                </a:r>
              </a:p>
              <a:p>
                <a:pPr marL="134938" marR="0" lvl="1" indent="-131763" defTabSz="914400" eaLnBrk="1" fontAlgn="auto" latinLnBrk="0" hangingPunct="1">
                  <a:lnSpc>
                    <a:spcPct val="90000"/>
                  </a:lnSpc>
                  <a:spcBef>
                    <a:spcPts val="0"/>
                  </a:spcBef>
                  <a:spcAft>
                    <a:spcPts val="300"/>
                  </a:spcAft>
                  <a:buClrTx/>
                  <a:buSzTx/>
                  <a:buFont typeface="Wingdings" pitchFamily="2" charset="2"/>
                  <a:buChar char="§"/>
                  <a:tabLst/>
                  <a:defRPr/>
                </a:pPr>
                <a:r>
                  <a:rPr kumimoji="0" lang="en-US" sz="900" b="0" i="0" u="none" strike="noStrike" kern="0" cap="none" spc="0" normalizeH="0" baseline="0" noProof="0">
                    <a:ln>
                      <a:noFill/>
                    </a:ln>
                    <a:solidFill>
                      <a:srgbClr val="FFFFFF">
                        <a:lumMod val="50000"/>
                        <a:lumOff val="50000"/>
                      </a:srgbClr>
                    </a:solidFill>
                    <a:effectLst/>
                    <a:uLnTx/>
                    <a:uFillTx/>
                    <a:latin typeface="Aptos" panose="020B0004020202020204" pitchFamily="34" charset="0"/>
                    <a:cs typeface="Aparajita" panose="02020603050405020304" pitchFamily="18" charset="0"/>
                  </a:rPr>
                  <a:t>Adjust the size and position of the image.</a:t>
                </a:r>
              </a:p>
              <a:p>
                <a:pPr marL="134938" marR="0" lvl="1" indent="-131763" defTabSz="914400" eaLnBrk="1" fontAlgn="auto" latinLnBrk="0" hangingPunct="1">
                  <a:lnSpc>
                    <a:spcPct val="90000"/>
                  </a:lnSpc>
                  <a:spcBef>
                    <a:spcPts val="0"/>
                  </a:spcBef>
                  <a:spcAft>
                    <a:spcPts val="300"/>
                  </a:spcAft>
                  <a:buClrTx/>
                  <a:buSzTx/>
                  <a:buFont typeface="Wingdings" pitchFamily="2" charset="2"/>
                  <a:buChar char="§"/>
                  <a:tabLst/>
                  <a:defRPr/>
                </a:pPr>
                <a:r>
                  <a:rPr kumimoji="0" lang="en-US" sz="900" b="0" i="0" u="none" strike="noStrike" kern="0" cap="none" spc="0" normalizeH="0" baseline="0" noProof="0">
                    <a:ln>
                      <a:noFill/>
                    </a:ln>
                    <a:solidFill>
                      <a:srgbClr val="FFFFFF">
                        <a:lumMod val="50000"/>
                        <a:lumOff val="50000"/>
                      </a:srgbClr>
                    </a:solidFill>
                    <a:effectLst/>
                    <a:uLnTx/>
                    <a:uFillTx/>
                    <a:latin typeface="Aptos" panose="020B0004020202020204" pitchFamily="34" charset="0"/>
                    <a:cs typeface="Aparajita" panose="02020603050405020304" pitchFamily="18" charset="0"/>
                  </a:rPr>
                  <a:t>Press Esc or click outside the image area to exit the cropping mode.</a:t>
                </a:r>
              </a:p>
            </p:txBody>
          </p:sp>
          <p:pic>
            <p:nvPicPr>
              <p:cNvPr id="59" name="Picture 58">
                <a:extLst>
                  <a:ext uri="{FF2B5EF4-FFF2-40B4-BE49-F238E27FC236}">
                    <a16:creationId xmlns:a16="http://schemas.microsoft.com/office/drawing/2014/main" id="{4039EEA6-30DF-DC7A-CC44-51F9DD32AB12}"/>
                  </a:ext>
                </a:extLst>
              </p:cNvPr>
              <p:cNvPicPr>
                <a:picLocks noChangeAspect="1"/>
              </p:cNvPicPr>
              <p:nvPr userDrawn="1"/>
            </p:nvPicPr>
            <p:blipFill rotWithShape="1">
              <a:blip r:embed="rId3"/>
              <a:srcRect l="33684" t="12097" r="43371" b="20368"/>
              <a:stretch/>
            </p:blipFill>
            <p:spPr>
              <a:xfrm>
                <a:off x="11243541" y="7454405"/>
                <a:ext cx="136897" cy="213643"/>
              </a:xfrm>
              <a:prstGeom prst="rect">
                <a:avLst/>
              </a:prstGeom>
              <a:ln w="19050">
                <a:noFill/>
              </a:ln>
            </p:spPr>
          </p:pic>
          <p:sp>
            <p:nvSpPr>
              <p:cNvPr id="60" name="TextBox 59">
                <a:extLst>
                  <a:ext uri="{FF2B5EF4-FFF2-40B4-BE49-F238E27FC236}">
                    <a16:creationId xmlns:a16="http://schemas.microsoft.com/office/drawing/2014/main" id="{CF91F6DB-F340-B2C9-3BFE-18C0DE9C6847}"/>
                  </a:ext>
                </a:extLst>
              </p:cNvPr>
              <p:cNvSpPr txBox="1"/>
              <p:nvPr userDrawn="1"/>
            </p:nvSpPr>
            <p:spPr>
              <a:xfrm>
                <a:off x="9667287" y="7119168"/>
                <a:ext cx="272091" cy="153888"/>
              </a:xfrm>
              <a:prstGeom prst="rect">
                <a:avLst/>
              </a:prstGeom>
            </p:spPr>
            <p:txBody>
              <a:bodyPr vert="horz" wrap="square" lIns="0" tIns="0" rIns="0" bIns="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all" spc="150" normalizeH="0" baseline="0" noProof="0">
                    <a:ln>
                      <a:noFill/>
                    </a:ln>
                    <a:solidFill>
                      <a:srgbClr val="FFFFFF"/>
                    </a:solidFill>
                    <a:effectLst/>
                    <a:uLnTx/>
                    <a:uFillTx/>
                  </a:rPr>
                  <a:t>TIP</a:t>
                </a:r>
              </a:p>
            </p:txBody>
          </p:sp>
        </p:grpSp>
        <p:grpSp>
          <p:nvGrpSpPr>
            <p:cNvPr id="45" name="Group 44">
              <a:extLst>
                <a:ext uri="{FF2B5EF4-FFF2-40B4-BE49-F238E27FC236}">
                  <a16:creationId xmlns:a16="http://schemas.microsoft.com/office/drawing/2014/main" id="{1EA375F6-A1F6-91F3-1CBE-428E305D2342}"/>
                </a:ext>
              </a:extLst>
            </p:cNvPr>
            <p:cNvGrpSpPr/>
            <p:nvPr userDrawn="1"/>
          </p:nvGrpSpPr>
          <p:grpSpPr>
            <a:xfrm>
              <a:off x="12429548" y="4543123"/>
              <a:ext cx="2735151" cy="2200108"/>
              <a:chOff x="9538241" y="5155416"/>
              <a:chExt cx="2735151" cy="2200108"/>
            </a:xfrm>
          </p:grpSpPr>
          <p:sp>
            <p:nvSpPr>
              <p:cNvPr id="46" name="Rectangle 45">
                <a:extLst>
                  <a:ext uri="{FF2B5EF4-FFF2-40B4-BE49-F238E27FC236}">
                    <a16:creationId xmlns:a16="http://schemas.microsoft.com/office/drawing/2014/main" id="{9C3C56B2-E42D-922A-DA19-E79B9F11884D}"/>
                  </a:ext>
                </a:extLst>
              </p:cNvPr>
              <p:cNvSpPr/>
              <p:nvPr userDrawn="1"/>
            </p:nvSpPr>
            <p:spPr>
              <a:xfrm>
                <a:off x="9538241" y="5155416"/>
                <a:ext cx="2735151" cy="2200108"/>
              </a:xfrm>
              <a:prstGeom prst="rect">
                <a:avLst/>
              </a:prstGeom>
              <a:solidFill>
                <a:srgbClr val="000000"/>
              </a:solidFill>
              <a:ln w="25400" cap="flat" cmpd="sng" algn="ctr">
                <a:solidFill>
                  <a:srgbClr val="EFF1F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Aparajita" panose="02020603050405020304" pitchFamily="18" charset="0"/>
                </a:endParaRPr>
              </a:p>
            </p:txBody>
          </p:sp>
          <p:sp>
            <p:nvSpPr>
              <p:cNvPr id="47" name="TextBox 46">
                <a:extLst>
                  <a:ext uri="{FF2B5EF4-FFF2-40B4-BE49-F238E27FC236}">
                    <a16:creationId xmlns:a16="http://schemas.microsoft.com/office/drawing/2014/main" id="{E040F3D8-3BB9-CE75-18B0-77A2AFA54271}"/>
                  </a:ext>
                </a:extLst>
              </p:cNvPr>
              <p:cNvSpPr txBox="1"/>
              <p:nvPr userDrawn="1"/>
            </p:nvSpPr>
            <p:spPr>
              <a:xfrm>
                <a:off x="10222664" y="5284216"/>
                <a:ext cx="1983958" cy="169277"/>
              </a:xfrm>
              <a:prstGeom prst="rect">
                <a:avLst/>
              </a:prstGeom>
            </p:spPr>
            <p:txBody>
              <a:bodyPr vert="horz" wrap="square" lIns="0" tIns="0" rIns="0" bIns="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FFFFFF"/>
                    </a:solidFill>
                    <a:effectLst/>
                    <a:uLnTx/>
                    <a:uFillTx/>
                    <a:ea typeface="Arial" charset="0"/>
                    <a:cs typeface="Aparajita" panose="02020603050405020304" pitchFamily="18" charset="0"/>
                  </a:rPr>
                  <a:t>Changing Images</a:t>
                </a:r>
              </a:p>
            </p:txBody>
          </p:sp>
          <p:pic>
            <p:nvPicPr>
              <p:cNvPr id="48" name="Graphic 47">
                <a:extLst>
                  <a:ext uri="{FF2B5EF4-FFF2-40B4-BE49-F238E27FC236}">
                    <a16:creationId xmlns:a16="http://schemas.microsoft.com/office/drawing/2014/main" id="{C868B925-125A-75B1-808E-2E4E3779E8E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698464" y="5294499"/>
                <a:ext cx="155227" cy="155227"/>
              </a:xfrm>
              <a:prstGeom prst="rect">
                <a:avLst/>
              </a:prstGeom>
            </p:spPr>
          </p:pic>
          <p:sp>
            <p:nvSpPr>
              <p:cNvPr id="49" name="TextBox 48">
                <a:extLst>
                  <a:ext uri="{FF2B5EF4-FFF2-40B4-BE49-F238E27FC236}">
                    <a16:creationId xmlns:a16="http://schemas.microsoft.com/office/drawing/2014/main" id="{AF476E15-9C1D-9C09-97BA-9AAF64C8E88F}"/>
                  </a:ext>
                </a:extLst>
              </p:cNvPr>
              <p:cNvSpPr txBox="1"/>
              <p:nvPr userDrawn="1"/>
            </p:nvSpPr>
            <p:spPr>
              <a:xfrm>
                <a:off x="9713479" y="5605333"/>
                <a:ext cx="2481100" cy="256480"/>
              </a:xfrm>
              <a:prstGeom prst="rect">
                <a:avLst/>
              </a:prstGeom>
            </p:spPr>
            <p:txBody>
              <a:bodyPr vert="horz" wrap="square" lIns="0" tIns="0" rIns="0" bIns="0" rtlCol="0" anchor="t">
                <a:spAutoFi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0" cap="all" spc="20" normalizeH="0" baseline="0" noProof="0">
                    <a:ln>
                      <a:noFill/>
                    </a:ln>
                    <a:solidFill>
                      <a:srgbClr val="FFFFFF"/>
                    </a:solidFill>
                    <a:effectLst/>
                    <a:uLnTx/>
                    <a:uFillTx/>
                    <a:cs typeface="Aparajita" panose="02020603050405020304" pitchFamily="18" charset="0"/>
                  </a:rPr>
                  <a:t>Method 1: </a:t>
                </a:r>
                <a:r>
                  <a:rPr kumimoji="0" lang="en-US" sz="600" b="0" i="0" u="none" strike="noStrike" kern="0" cap="all" spc="20" normalizeH="0" baseline="0" noProof="0">
                    <a:ln>
                      <a:noFill/>
                    </a:ln>
                    <a:solidFill>
                      <a:srgbClr val="FFFFFF"/>
                    </a:solidFill>
                    <a:effectLst/>
                    <a:uLnTx/>
                    <a:uFillTx/>
                    <a:cs typeface="Aparajita" panose="02020603050405020304" pitchFamily="18" charset="0"/>
                  </a:rPr>
                  <a:t>RIGHT CLICK</a:t>
                </a:r>
              </a:p>
              <a:p>
                <a:pPr marL="0" marR="0" lvl="0" indent="0" defTabSz="914400" eaLnBrk="1" fontAlgn="auto" latinLnBrk="0" hangingPunct="1">
                  <a:lnSpc>
                    <a:spcPct val="100000"/>
                  </a:lnSpc>
                  <a:spcBef>
                    <a:spcPts val="200"/>
                  </a:spcBef>
                  <a:spcAft>
                    <a:spcPts val="0"/>
                  </a:spcAft>
                  <a:buClrTx/>
                  <a:buSzTx/>
                  <a:buFontTx/>
                  <a:buNone/>
                  <a:tabLst/>
                  <a:defRPr/>
                </a:pPr>
                <a:r>
                  <a:rPr kumimoji="0" lang="en-US" sz="900" b="0" i="0" u="none" strike="noStrike" kern="0" cap="none" spc="0" normalizeH="0" baseline="0" noProof="0">
                    <a:ln>
                      <a:noFill/>
                    </a:ln>
                    <a:solidFill>
                      <a:srgbClr val="FFFFFF">
                        <a:lumMod val="50000"/>
                        <a:lumOff val="50000"/>
                      </a:srgbClr>
                    </a:solidFill>
                    <a:effectLst/>
                    <a:uLnTx/>
                    <a:uFillTx/>
                    <a:ea typeface="Arial" charset="0"/>
                    <a:cs typeface="Aparajita" panose="02020603050405020304" pitchFamily="18" charset="0"/>
                  </a:rPr>
                  <a:t>Right-click on image and select “Change Picture”</a:t>
                </a:r>
              </a:p>
            </p:txBody>
          </p:sp>
          <p:sp>
            <p:nvSpPr>
              <p:cNvPr id="50" name="TextBox 49">
                <a:extLst>
                  <a:ext uri="{FF2B5EF4-FFF2-40B4-BE49-F238E27FC236}">
                    <a16:creationId xmlns:a16="http://schemas.microsoft.com/office/drawing/2014/main" id="{524A83E3-D361-5023-38A6-B42A2B6ED73C}"/>
                  </a:ext>
                </a:extLst>
              </p:cNvPr>
              <p:cNvSpPr txBox="1"/>
              <p:nvPr userDrawn="1"/>
            </p:nvSpPr>
            <p:spPr>
              <a:xfrm>
                <a:off x="9713479" y="6516011"/>
                <a:ext cx="2422981" cy="499367"/>
              </a:xfrm>
              <a:prstGeom prst="rect">
                <a:avLst/>
              </a:prstGeom>
            </p:spPr>
            <p:txBody>
              <a:bodyPr vert="horz" wrap="square" lIns="0" tIns="0" rIns="0" bIns="0" rtlCol="0" anchor="t">
                <a:spAutoFit/>
              </a:bodyPr>
              <a:lstStyle/>
              <a:p>
                <a:pPr marL="134938" marR="0" lvl="1" indent="-131763" defTabSz="914400" eaLnBrk="1" fontAlgn="auto" latinLnBrk="0" hangingPunct="1">
                  <a:lnSpc>
                    <a:spcPct val="90000"/>
                  </a:lnSpc>
                  <a:spcBef>
                    <a:spcPts val="0"/>
                  </a:spcBef>
                  <a:spcAft>
                    <a:spcPts val="300"/>
                  </a:spcAft>
                  <a:buClrTx/>
                  <a:buSzTx/>
                  <a:buFont typeface="Wingdings" pitchFamily="2" charset="2"/>
                  <a:buChar char="§"/>
                  <a:tabLst/>
                  <a:defRPr/>
                </a:pPr>
                <a:r>
                  <a:rPr kumimoji="0" lang="en-US" sz="900" b="0" i="0" u="none" strike="noStrike" kern="0" cap="none" spc="0" normalizeH="0" baseline="0" noProof="0">
                    <a:ln>
                      <a:noFill/>
                    </a:ln>
                    <a:solidFill>
                      <a:srgbClr val="FFFFFF">
                        <a:lumMod val="50000"/>
                        <a:lumOff val="50000"/>
                      </a:srgbClr>
                    </a:solidFill>
                    <a:effectLst/>
                    <a:uLnTx/>
                    <a:uFillTx/>
                    <a:ea typeface="Arial" charset="0"/>
                    <a:cs typeface="Aparajita" panose="02020603050405020304" pitchFamily="18" charset="0"/>
                  </a:rPr>
                  <a:t>Deleting the image may bring the image placeholder to the top layer, covering the photo caption textbox. Right-click on the placeholder and choose “Send to Back”.</a:t>
                </a:r>
              </a:p>
            </p:txBody>
          </p:sp>
          <p:sp>
            <p:nvSpPr>
              <p:cNvPr id="51" name="TextBox 50">
                <a:extLst>
                  <a:ext uri="{FF2B5EF4-FFF2-40B4-BE49-F238E27FC236}">
                    <a16:creationId xmlns:a16="http://schemas.microsoft.com/office/drawing/2014/main" id="{913DCBCB-991C-80AF-4FA9-9B8385605BDC}"/>
                  </a:ext>
                </a:extLst>
              </p:cNvPr>
              <p:cNvSpPr txBox="1"/>
              <p:nvPr userDrawn="1"/>
            </p:nvSpPr>
            <p:spPr>
              <a:xfrm>
                <a:off x="9713479" y="6063079"/>
                <a:ext cx="2422981" cy="394980"/>
              </a:xfrm>
              <a:prstGeom prst="rect">
                <a:avLst/>
              </a:prstGeom>
            </p:spPr>
            <p:txBody>
              <a:bodyPr vert="horz" wrap="square" lIns="0" tIns="0" rIns="0" bIns="0" rtlCol="0" anchor="t">
                <a:spAutoFi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600" b="1" i="0" u="none" strike="noStrike" kern="0" cap="all" spc="20" normalizeH="0" baseline="0" noProof="0">
                    <a:ln>
                      <a:noFill/>
                    </a:ln>
                    <a:solidFill>
                      <a:srgbClr val="FFFFFF"/>
                    </a:solidFill>
                    <a:effectLst/>
                    <a:uLnTx/>
                    <a:uFillTx/>
                    <a:cs typeface="Aparajita" panose="02020603050405020304" pitchFamily="18" charset="0"/>
                  </a:rPr>
                  <a:t>Method 2: </a:t>
                </a:r>
                <a:r>
                  <a:rPr kumimoji="0" lang="en-US" sz="600" b="0" i="0" u="none" strike="noStrike" kern="0" cap="all" spc="20" normalizeH="0" baseline="0" noProof="0">
                    <a:ln>
                      <a:noFill/>
                    </a:ln>
                    <a:solidFill>
                      <a:srgbClr val="FFFFFF"/>
                    </a:solidFill>
                    <a:effectLst/>
                    <a:uLnTx/>
                    <a:uFillTx/>
                    <a:cs typeface="Aparajita" panose="02020603050405020304" pitchFamily="18" charset="0"/>
                  </a:rPr>
                  <a:t>RESET PLACEHOLDER</a:t>
                </a:r>
              </a:p>
              <a:p>
                <a:pPr marL="0" marR="0" lvl="0" indent="0" defTabSz="914400" eaLnBrk="1" fontAlgn="auto" latinLnBrk="0" hangingPunct="1">
                  <a:lnSpc>
                    <a:spcPct val="100000"/>
                  </a:lnSpc>
                  <a:spcBef>
                    <a:spcPts val="200"/>
                  </a:spcBef>
                  <a:spcAft>
                    <a:spcPts val="0"/>
                  </a:spcAft>
                  <a:buClrTx/>
                  <a:buSzTx/>
                  <a:buFontTx/>
                  <a:buNone/>
                  <a:tabLst/>
                  <a:defRPr/>
                </a:pPr>
                <a:r>
                  <a:rPr kumimoji="0" lang="en-US" sz="900" b="0" i="0" u="none" strike="noStrike" kern="0" cap="none" spc="0" normalizeH="0" baseline="0" noProof="0">
                    <a:ln>
                      <a:noFill/>
                    </a:ln>
                    <a:solidFill>
                      <a:srgbClr val="FFFFFF">
                        <a:lumMod val="50000"/>
                        <a:lumOff val="50000"/>
                      </a:srgbClr>
                    </a:solidFill>
                    <a:effectLst/>
                    <a:uLnTx/>
                    <a:uFillTx/>
                    <a:ea typeface="Arial" charset="0"/>
                    <a:cs typeface="Aparajita" panose="02020603050405020304" pitchFamily="18" charset="0"/>
                  </a:rPr>
                  <a:t>First, delete the existing image to reset the photo placeholder functionality.</a:t>
                </a:r>
              </a:p>
            </p:txBody>
          </p:sp>
          <p:sp>
            <p:nvSpPr>
              <p:cNvPr id="52" name="TextBox 51">
                <a:extLst>
                  <a:ext uri="{FF2B5EF4-FFF2-40B4-BE49-F238E27FC236}">
                    <a16:creationId xmlns:a16="http://schemas.microsoft.com/office/drawing/2014/main" id="{0F2CFACC-9589-E1C0-D00C-28B73F029F39}"/>
                  </a:ext>
                </a:extLst>
              </p:cNvPr>
              <p:cNvSpPr txBox="1"/>
              <p:nvPr userDrawn="1"/>
            </p:nvSpPr>
            <p:spPr>
              <a:xfrm>
                <a:off x="9713479" y="7056726"/>
                <a:ext cx="2422981" cy="138499"/>
              </a:xfrm>
              <a:prstGeom prst="rect">
                <a:avLst/>
              </a:prstGeom>
            </p:spPr>
            <p:txBody>
              <a:bodyPr vert="horz" wrap="square" lIns="0" tIns="0" rIns="0" bIns="0" rtlCol="0" anchor="t">
                <a:spAutoFit/>
              </a:bodyPr>
              <a:lstStyle/>
              <a:p>
                <a:pPr marL="0" marR="0" lvl="0" indent="0" defTabSz="914400" eaLnBrk="1" fontAlgn="auto" latinLnBrk="0" hangingPunct="1">
                  <a:lnSpc>
                    <a:spcPct val="100000"/>
                  </a:lnSpc>
                  <a:spcBef>
                    <a:spcPts val="200"/>
                  </a:spcBef>
                  <a:spcAft>
                    <a:spcPts val="0"/>
                  </a:spcAft>
                  <a:buClrTx/>
                  <a:buSzTx/>
                  <a:buFontTx/>
                  <a:buNone/>
                  <a:tabLst/>
                  <a:defRPr/>
                </a:pPr>
                <a:r>
                  <a:rPr kumimoji="0" lang="en-US" sz="900" b="0" i="0" u="none" strike="noStrike" kern="0" cap="none" spc="0" normalizeH="0" baseline="0" noProof="0">
                    <a:ln>
                      <a:noFill/>
                    </a:ln>
                    <a:solidFill>
                      <a:srgbClr val="FFFFFF">
                        <a:lumMod val="50000"/>
                        <a:lumOff val="50000"/>
                      </a:srgbClr>
                    </a:solidFill>
                    <a:effectLst/>
                    <a:uLnTx/>
                    <a:uFillTx/>
                    <a:ea typeface="Arial" charset="0"/>
                    <a:cs typeface="Aparajita" panose="02020603050405020304" pitchFamily="18" charset="0"/>
                  </a:rPr>
                  <a:t>You can now add a new image as normal.</a:t>
                </a:r>
              </a:p>
            </p:txBody>
          </p:sp>
          <p:cxnSp>
            <p:nvCxnSpPr>
              <p:cNvPr id="53" name="Straight Connector 52">
                <a:extLst>
                  <a:ext uri="{FF2B5EF4-FFF2-40B4-BE49-F238E27FC236}">
                    <a16:creationId xmlns:a16="http://schemas.microsoft.com/office/drawing/2014/main" id="{3826F3A5-5353-C3E5-0BC6-BC9501B700D7}"/>
                  </a:ext>
                </a:extLst>
              </p:cNvPr>
              <p:cNvCxnSpPr>
                <a:cxnSpLocks/>
              </p:cNvCxnSpPr>
              <p:nvPr userDrawn="1"/>
            </p:nvCxnSpPr>
            <p:spPr>
              <a:xfrm>
                <a:off x="9713479" y="5957047"/>
                <a:ext cx="270000" cy="0"/>
              </a:xfrm>
              <a:prstGeom prst="line">
                <a:avLst/>
              </a:prstGeom>
              <a:noFill/>
              <a:ln w="9525" cap="flat" cmpd="sng" algn="ctr">
                <a:solidFill>
                  <a:srgbClr val="833AFF"/>
                </a:solidFill>
                <a:prstDash val="solid"/>
              </a:ln>
              <a:effectLst/>
            </p:spPr>
          </p:cxnSp>
          <p:sp>
            <p:nvSpPr>
              <p:cNvPr id="54" name="TextBox 53">
                <a:extLst>
                  <a:ext uri="{FF2B5EF4-FFF2-40B4-BE49-F238E27FC236}">
                    <a16:creationId xmlns:a16="http://schemas.microsoft.com/office/drawing/2014/main" id="{D40601AD-9599-687F-35CB-1EA4E5622769}"/>
                  </a:ext>
                </a:extLst>
              </p:cNvPr>
              <p:cNvSpPr txBox="1"/>
              <p:nvPr userDrawn="1"/>
            </p:nvSpPr>
            <p:spPr>
              <a:xfrm>
                <a:off x="9919213" y="5297596"/>
                <a:ext cx="272091" cy="153888"/>
              </a:xfrm>
              <a:prstGeom prst="rect">
                <a:avLst/>
              </a:prstGeom>
            </p:spPr>
            <p:txBody>
              <a:bodyPr vert="horz" wrap="square" lIns="0" tIns="0" rIns="0" bIns="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all" spc="150" normalizeH="0" baseline="0" noProof="0">
                    <a:ln>
                      <a:noFill/>
                    </a:ln>
                    <a:solidFill>
                      <a:srgbClr val="FFFFFF"/>
                    </a:solidFill>
                    <a:effectLst/>
                    <a:uLnTx/>
                    <a:uFillTx/>
                  </a:rPr>
                  <a:t>TIP</a:t>
                </a:r>
              </a:p>
            </p:txBody>
          </p:sp>
        </p:grpSp>
      </p:grpSp>
      <p:sp>
        <p:nvSpPr>
          <p:cNvPr id="7" name="Text Placeholder 22">
            <a:extLst>
              <a:ext uri="{FF2B5EF4-FFF2-40B4-BE49-F238E27FC236}">
                <a16:creationId xmlns:a16="http://schemas.microsoft.com/office/drawing/2014/main" id="{6BCFF2BD-3943-C746-CBB3-A3D1F7741349}"/>
              </a:ext>
            </a:extLst>
          </p:cNvPr>
          <p:cNvSpPr>
            <a:spLocks noGrp="1"/>
          </p:cNvSpPr>
          <p:nvPr>
            <p:ph type="body" sz="quarter" idx="13" hasCustomPrompt="1"/>
          </p:nvPr>
        </p:nvSpPr>
        <p:spPr>
          <a:xfrm>
            <a:off x="515939" y="4539039"/>
            <a:ext cx="4786822"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8" name="TextBox 7">
            <a:extLst>
              <a:ext uri="{FF2B5EF4-FFF2-40B4-BE49-F238E27FC236}">
                <a16:creationId xmlns:a16="http://schemas.microsoft.com/office/drawing/2014/main" id="{D144D81E-D1AC-7F55-6217-3E760CA287A8}"/>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5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50000"/>
                </a:schemeClr>
              </a:solidFill>
              <a:latin typeface="+mn-lt"/>
              <a:ea typeface="+mn-ea"/>
              <a:cs typeface="+mn-cs"/>
            </a:endParaRPr>
          </a:p>
        </p:txBody>
      </p:sp>
      <p:sp>
        <p:nvSpPr>
          <p:cNvPr id="9" name="Text Placeholder 22">
            <a:extLst>
              <a:ext uri="{FF2B5EF4-FFF2-40B4-BE49-F238E27FC236}">
                <a16:creationId xmlns:a16="http://schemas.microsoft.com/office/drawing/2014/main" id="{6528CC4D-D4C1-415A-6C4B-F94211148ADE}"/>
              </a:ext>
            </a:extLst>
          </p:cNvPr>
          <p:cNvSpPr>
            <a:spLocks noGrp="1"/>
          </p:cNvSpPr>
          <p:nvPr>
            <p:ph type="body" sz="quarter" idx="14" hasCustomPrompt="1"/>
          </p:nvPr>
        </p:nvSpPr>
        <p:spPr>
          <a:xfrm>
            <a:off x="515939" y="5763332"/>
            <a:ext cx="4786822"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14246818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387">
          <p15:clr>
            <a:srgbClr val="FBAE40"/>
          </p15:clr>
        </p15:guide>
        <p15:guide id="4" orient="horz" pos="2568">
          <p15:clr>
            <a:srgbClr val="FBAE40"/>
          </p15:clr>
        </p15:guide>
        <p15:guide id="5" orient="horz" pos="3022">
          <p15:clr>
            <a:srgbClr val="FBAE40"/>
          </p15:clr>
        </p15:guide>
        <p15:guide id="6" pos="3341">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Holding slide_Dark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F2C5B2-B6B5-8033-1AB2-8EA2C569B77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CA" err="1">
              <a:solidFill>
                <a:schemeClr val="bg1"/>
              </a:solidFill>
              <a:latin typeface="Microsoft Sans Serif"/>
              <a:cs typeface="Microsoft Sans Serif" panose="020B0604020202020204" pitchFamily="34" charset="0"/>
            </a:endParaRPr>
          </a:p>
        </p:txBody>
      </p:sp>
      <p:pic>
        <p:nvPicPr>
          <p:cNvPr id="33" name="Graphic 32">
            <a:extLst>
              <a:ext uri="{FF2B5EF4-FFF2-40B4-BE49-F238E27FC236}">
                <a16:creationId xmlns:a16="http://schemas.microsoft.com/office/drawing/2014/main" id="{B5794193-7C82-4508-9AF6-5E056C12D43E}"/>
              </a:ext>
            </a:extLst>
          </p:cNvPr>
          <p:cNvPicPr>
            <a:picLocks noChangeAspect="1"/>
          </p:cNvPicPr>
          <p:nvPr userDrawn="1"/>
        </p:nvPicPr>
        <p:blipFill>
          <a:blip>
            <a:extLst>
              <a:ext uri="{96DAC541-7B7A-43D3-8B79-37D633B846F1}">
                <asvg:svgBlip xmlns:asvg="http://schemas.microsoft.com/office/drawing/2016/SVG/main" r:embed="rId2"/>
              </a:ext>
            </a:extLst>
          </a:blip>
          <a:srcRect l="17291" t="32275" r="17135" b="30839"/>
          <a:stretch>
            <a:fillRect/>
          </a:stretch>
        </p:blipFill>
        <p:spPr>
          <a:xfrm>
            <a:off x="0" y="2"/>
            <a:ext cx="12192000" cy="6857998"/>
          </a:xfrm>
          <a:custGeom>
            <a:avLst/>
            <a:gdLst>
              <a:gd name="connsiteX0" fmla="*/ 0 w 12192000"/>
              <a:gd name="connsiteY0" fmla="*/ 0 h 6857998"/>
              <a:gd name="connsiteX1" fmla="*/ 12192000 w 12192000"/>
              <a:gd name="connsiteY1" fmla="*/ 0 h 6857998"/>
              <a:gd name="connsiteX2" fmla="*/ 12192000 w 12192000"/>
              <a:gd name="connsiteY2" fmla="*/ 6857998 h 6857998"/>
              <a:gd name="connsiteX3" fmla="*/ 0 w 1219200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2000" h="6857998">
                <a:moveTo>
                  <a:pt x="0" y="0"/>
                </a:moveTo>
                <a:lnTo>
                  <a:pt x="12192000" y="0"/>
                </a:lnTo>
                <a:lnTo>
                  <a:pt x="12192000" y="6857998"/>
                </a:lnTo>
                <a:lnTo>
                  <a:pt x="0" y="6857998"/>
                </a:lnTo>
                <a:close/>
              </a:path>
            </a:pathLst>
          </a:custGeom>
        </p:spPr>
      </p:pic>
      <p:pic>
        <p:nvPicPr>
          <p:cNvPr id="2" name="Graphic 1">
            <a:extLst>
              <a:ext uri="{FF2B5EF4-FFF2-40B4-BE49-F238E27FC236}">
                <a16:creationId xmlns:a16="http://schemas.microsoft.com/office/drawing/2014/main" id="{4C85D623-E2F7-219D-4729-50DF575019A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953328" y="2337534"/>
            <a:ext cx="4285343" cy="1965955"/>
          </a:xfrm>
          <a:prstGeom prst="rect">
            <a:avLst/>
          </a:prstGeom>
        </p:spPr>
      </p:pic>
    </p:spTree>
    <p:extLst>
      <p:ext uri="{BB962C8B-B14F-4D97-AF65-F5344CB8AC3E}">
        <p14:creationId xmlns:p14="http://schemas.microsoft.com/office/powerpoint/2010/main" val="4046140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Holding slide_Qualcomm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F2C5B2-B6B5-8033-1AB2-8EA2C569B775}"/>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CA" err="1">
              <a:solidFill>
                <a:schemeClr val="bg1"/>
              </a:solidFill>
              <a:latin typeface="Microsoft Sans Serif"/>
              <a:cs typeface="Microsoft Sans Serif" panose="020B0604020202020204" pitchFamily="34" charset="0"/>
            </a:endParaRPr>
          </a:p>
        </p:txBody>
      </p:sp>
      <p:pic>
        <p:nvPicPr>
          <p:cNvPr id="33" name="Graphic 32">
            <a:extLst>
              <a:ext uri="{FF2B5EF4-FFF2-40B4-BE49-F238E27FC236}">
                <a16:creationId xmlns:a16="http://schemas.microsoft.com/office/drawing/2014/main" id="{B5794193-7C82-4508-9AF6-5E056C12D43E}"/>
              </a:ext>
            </a:extLst>
          </p:cNvPr>
          <p:cNvPicPr>
            <a:picLocks noChangeAspect="1"/>
          </p:cNvPicPr>
          <p:nvPr userDrawn="1"/>
        </p:nvPicPr>
        <p:blipFill>
          <a:blip>
            <a:extLst>
              <a:ext uri="{96DAC541-7B7A-43D3-8B79-37D633B846F1}">
                <asvg:svgBlip xmlns:asvg="http://schemas.microsoft.com/office/drawing/2016/SVG/main" r:embed="rId2"/>
              </a:ext>
            </a:extLst>
          </a:blip>
          <a:srcRect l="17291" t="32275" r="17135" b="30839"/>
          <a:stretch>
            <a:fillRect/>
          </a:stretch>
        </p:blipFill>
        <p:spPr>
          <a:xfrm>
            <a:off x="0" y="2"/>
            <a:ext cx="12192000" cy="6857998"/>
          </a:xfrm>
          <a:custGeom>
            <a:avLst/>
            <a:gdLst>
              <a:gd name="connsiteX0" fmla="*/ 0 w 12192000"/>
              <a:gd name="connsiteY0" fmla="*/ 0 h 6857998"/>
              <a:gd name="connsiteX1" fmla="*/ 12192000 w 12192000"/>
              <a:gd name="connsiteY1" fmla="*/ 0 h 6857998"/>
              <a:gd name="connsiteX2" fmla="*/ 12192000 w 12192000"/>
              <a:gd name="connsiteY2" fmla="*/ 6857998 h 6857998"/>
              <a:gd name="connsiteX3" fmla="*/ 0 w 1219200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2000" h="6857998">
                <a:moveTo>
                  <a:pt x="0" y="0"/>
                </a:moveTo>
                <a:lnTo>
                  <a:pt x="12192000" y="0"/>
                </a:lnTo>
                <a:lnTo>
                  <a:pt x="12192000" y="6857998"/>
                </a:lnTo>
                <a:lnTo>
                  <a:pt x="0" y="6857998"/>
                </a:lnTo>
                <a:close/>
              </a:path>
            </a:pathLst>
          </a:custGeom>
        </p:spPr>
      </p:pic>
      <p:pic>
        <p:nvPicPr>
          <p:cNvPr id="2" name="Graphic 1">
            <a:extLst>
              <a:ext uri="{FF2B5EF4-FFF2-40B4-BE49-F238E27FC236}">
                <a16:creationId xmlns:a16="http://schemas.microsoft.com/office/drawing/2014/main" id="{4C85D623-E2F7-219D-4729-50DF575019A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953328" y="2337534"/>
            <a:ext cx="4285343" cy="1965955"/>
          </a:xfrm>
          <a:prstGeom prst="rect">
            <a:avLst/>
          </a:prstGeom>
        </p:spPr>
      </p:pic>
    </p:spTree>
    <p:extLst>
      <p:ext uri="{BB962C8B-B14F-4D97-AF65-F5344CB8AC3E}">
        <p14:creationId xmlns:p14="http://schemas.microsoft.com/office/powerpoint/2010/main" val="896959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Agenda_Dark Blue">
    <p:bg>
      <p:bgPr>
        <a:solidFill>
          <a:schemeClr val="accent2"/>
        </a:solidFill>
        <a:effectLst/>
      </p:bgPr>
    </p:bg>
    <p:spTree>
      <p:nvGrpSpPr>
        <p:cNvPr id="1" name=""/>
        <p:cNvGrpSpPr/>
        <p:nvPr/>
      </p:nvGrpSpPr>
      <p:grpSpPr>
        <a:xfrm>
          <a:off x="0" y="0"/>
          <a:ext cx="0" cy="0"/>
          <a:chOff x="0" y="0"/>
          <a:chExt cx="0" cy="0"/>
        </a:xfrm>
      </p:grpSpPr>
      <p:sp>
        <p:nvSpPr>
          <p:cNvPr id="5" name="Text Placeholder 22">
            <a:extLst>
              <a:ext uri="{FF2B5EF4-FFF2-40B4-BE49-F238E27FC236}">
                <a16:creationId xmlns:a16="http://schemas.microsoft.com/office/drawing/2014/main" id="{E54A92A4-1E48-2B1B-909B-2357B21DF6F4}"/>
              </a:ext>
            </a:extLst>
          </p:cNvPr>
          <p:cNvSpPr>
            <a:spLocks noGrp="1"/>
          </p:cNvSpPr>
          <p:nvPr>
            <p:ph type="body" sz="quarter" idx="13" hasCustomPrompt="1"/>
          </p:nvPr>
        </p:nvSpPr>
        <p:spPr>
          <a:xfrm>
            <a:off x="5843588" y="989318"/>
            <a:ext cx="5832474" cy="4984761"/>
          </a:xfrm>
        </p:spPr>
        <p:txBody>
          <a:bodyPr wrap="square" anchor="ctr">
            <a:noAutofit/>
          </a:bodyPr>
          <a:lstStyle>
            <a:lvl1pPr marL="0" indent="0">
              <a:spcBef>
                <a:spcPts val="2000"/>
              </a:spcBef>
              <a:spcAft>
                <a:spcPts val="0"/>
              </a:spcAft>
              <a:buNone/>
              <a:defRPr sz="2800"/>
            </a:lvl1pPr>
          </a:lstStyle>
          <a:p>
            <a:pPr lvl="0"/>
            <a:r>
              <a:rPr lang="en-US"/>
              <a:t>First section</a:t>
            </a:r>
          </a:p>
          <a:p>
            <a:pPr lvl="0"/>
            <a:r>
              <a:rPr lang="en-US"/>
              <a:t>Second section</a:t>
            </a:r>
          </a:p>
          <a:p>
            <a:pPr lvl="0"/>
            <a:r>
              <a:rPr lang="en-US"/>
              <a:t>Third section</a:t>
            </a:r>
          </a:p>
          <a:p>
            <a:pPr lvl="0"/>
            <a:r>
              <a:rPr lang="en-US"/>
              <a:t>Fourth section</a:t>
            </a:r>
          </a:p>
          <a:p>
            <a:pPr lvl="0"/>
            <a:r>
              <a:rPr lang="en-US"/>
              <a:t>Fifth section</a:t>
            </a:r>
          </a:p>
          <a:p>
            <a:pPr lvl="0"/>
            <a:r>
              <a:rPr lang="en-US"/>
              <a:t>Sixth section</a:t>
            </a:r>
          </a:p>
        </p:txBody>
      </p:sp>
      <p:pic>
        <p:nvPicPr>
          <p:cNvPr id="4" name="Graphic 3">
            <a:extLst>
              <a:ext uri="{FF2B5EF4-FFF2-40B4-BE49-F238E27FC236}">
                <a16:creationId xmlns:a16="http://schemas.microsoft.com/office/drawing/2014/main" id="{87ECCFB4-6FEB-4786-7945-36916365351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2212" t="-1336" r="-341" b="1336"/>
          <a:stretch/>
        </p:blipFill>
        <p:spPr>
          <a:xfrm rot="721101">
            <a:off x="-455175" y="695050"/>
            <a:ext cx="4931282" cy="5595610"/>
          </a:xfrm>
          <a:custGeom>
            <a:avLst/>
            <a:gdLst>
              <a:gd name="connsiteX0" fmla="*/ 0 w 6469437"/>
              <a:gd name="connsiteY0" fmla="*/ 1125849 h 7340983"/>
              <a:gd name="connsiteX1" fmla="*/ 5288374 w 6469437"/>
              <a:gd name="connsiteY1" fmla="*/ 0 h 7340983"/>
              <a:gd name="connsiteX2" fmla="*/ 6469437 w 6469437"/>
              <a:gd name="connsiteY2" fmla="*/ 5547730 h 7340983"/>
              <a:gd name="connsiteX3" fmla="*/ 6469437 w 6469437"/>
              <a:gd name="connsiteY3" fmla="*/ 6245383 h 7340983"/>
              <a:gd name="connsiteX4" fmla="*/ 1323149 w 6469437"/>
              <a:gd name="connsiteY4" fmla="*/ 7340983 h 7340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9437" h="7340983">
                <a:moveTo>
                  <a:pt x="0" y="1125849"/>
                </a:moveTo>
                <a:lnTo>
                  <a:pt x="5288374" y="0"/>
                </a:lnTo>
                <a:lnTo>
                  <a:pt x="6469437" y="5547730"/>
                </a:lnTo>
                <a:lnTo>
                  <a:pt x="6469437" y="6245383"/>
                </a:lnTo>
                <a:lnTo>
                  <a:pt x="1323149" y="7340983"/>
                </a:lnTo>
                <a:close/>
              </a:path>
            </a:pathLst>
          </a:custGeom>
        </p:spPr>
      </p:pic>
      <p:sp>
        <p:nvSpPr>
          <p:cNvPr id="3" name="TextBox 2">
            <a:extLst>
              <a:ext uri="{FF2B5EF4-FFF2-40B4-BE49-F238E27FC236}">
                <a16:creationId xmlns:a16="http://schemas.microsoft.com/office/drawing/2014/main" id="{DCF333EE-339A-2B10-12F5-EDCD3B9BB705}"/>
              </a:ext>
            </a:extLst>
          </p:cNvPr>
          <p:cNvSpPr txBox="1"/>
          <p:nvPr userDrawn="1"/>
        </p:nvSpPr>
        <p:spPr>
          <a:xfrm>
            <a:off x="876179" y="3150676"/>
            <a:ext cx="1687749" cy="661720"/>
          </a:xfrm>
          <a:prstGeom prst="rect">
            <a:avLst/>
          </a:prstGeom>
          <a:noFill/>
        </p:spPr>
        <p:txBody>
          <a:bodyPr wrap="square">
            <a:spAutoFit/>
          </a:bodyPr>
          <a:lstStyle/>
          <a:p>
            <a:r>
              <a:rPr kumimoji="0" lang="en-US" sz="3700" b="0" i="0" u="none" strike="noStrike" kern="2000" cap="none" spc="-50" normalizeH="0" baseline="0" noProof="0">
                <a:ln>
                  <a:noFill/>
                </a:ln>
                <a:solidFill>
                  <a:srgbClr val="FFFFFF"/>
                </a:solidFill>
                <a:effectLst/>
                <a:uLnTx/>
                <a:uFillTx/>
                <a:latin typeface="Aptos Display" panose="02110004020202020204"/>
                <a:ea typeface="+mj-ea"/>
                <a:cs typeface="+mj-cs"/>
              </a:rPr>
              <a:t>Agenda</a:t>
            </a:r>
            <a:endParaRPr lang="en-US" sz="3700"/>
          </a:p>
        </p:txBody>
      </p:sp>
      <p:sp>
        <p:nvSpPr>
          <p:cNvPr id="2" name="TextBox 1">
            <a:extLst>
              <a:ext uri="{FF2B5EF4-FFF2-40B4-BE49-F238E27FC236}">
                <a16:creationId xmlns:a16="http://schemas.microsoft.com/office/drawing/2014/main" id="{BDBEE89A-B45C-7D54-BFA0-559F4BC62BC7}"/>
              </a:ext>
            </a:extLst>
          </p:cNvPr>
          <p:cNvSpPr txBox="1"/>
          <p:nvPr userDrawn="1"/>
        </p:nvSpPr>
        <p:spPr>
          <a:xfrm>
            <a:off x="11676063" y="6371918"/>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9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90000"/>
                </a:schemeClr>
              </a:solidFill>
              <a:latin typeface="+mn-lt"/>
              <a:ea typeface="+mn-ea"/>
              <a:cs typeface="+mn-cs"/>
            </a:endParaRPr>
          </a:p>
        </p:txBody>
      </p:sp>
      <p:sp>
        <p:nvSpPr>
          <p:cNvPr id="6" name="Footer Placeholder 2">
            <a:extLst>
              <a:ext uri="{FF2B5EF4-FFF2-40B4-BE49-F238E27FC236}">
                <a16:creationId xmlns:a16="http://schemas.microsoft.com/office/drawing/2014/main" id="{D50D6A8B-A66D-60C0-5A75-441CA5624F2D}"/>
              </a:ext>
            </a:extLst>
          </p:cNvPr>
          <p:cNvSpPr>
            <a:spLocks noGrp="1"/>
          </p:cNvSpPr>
          <p:nvPr>
            <p:ph type="ftr" sz="quarter" idx="3"/>
          </p:nvPr>
        </p:nvSpPr>
        <p:spPr>
          <a:xfrm>
            <a:off x="515938" y="6396925"/>
            <a:ext cx="6359648" cy="118174"/>
          </a:xfrm>
          <a:prstGeom prst="rect">
            <a:avLst/>
          </a:prstGeom>
        </p:spPr>
        <p:txBody>
          <a:bodyPr vert="horz" wrap="square" lIns="0" tIns="0" rIns="0" bIns="0" rtlCol="0" anchor="b">
            <a:no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6">
                    <a:lumMod val="90000"/>
                  </a:schemeClr>
                </a:solidFill>
                <a:latin typeface="+mn-lt"/>
                <a:ea typeface="+mn-ea"/>
                <a:cs typeface="+mn-cs"/>
              </a:defRPr>
            </a:lvl1pPr>
          </a:lstStyle>
          <a:p>
            <a:r>
              <a:rPr lang="en-CA"/>
              <a:t>IBC 2026</a:t>
            </a:r>
          </a:p>
        </p:txBody>
      </p:sp>
    </p:spTree>
    <p:extLst>
      <p:ext uri="{BB962C8B-B14F-4D97-AF65-F5344CB8AC3E}">
        <p14:creationId xmlns:p14="http://schemas.microsoft.com/office/powerpoint/2010/main" val="638382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20">
          <p15:clr>
            <a:srgbClr val="FBAE40"/>
          </p15:clr>
        </p15:guide>
        <p15:guide id="2" orient="horz" pos="436">
          <p15:clr>
            <a:srgbClr val="FBAE40"/>
          </p15:clr>
        </p15:guide>
        <p15:guide id="5" orient="horz" pos="3158">
          <p15:clr>
            <a:srgbClr val="FBAE40"/>
          </p15:clr>
        </p15:guide>
        <p15:guide id="6" orient="horz" pos="1344">
          <p15:clr>
            <a:srgbClr val="FBAE40"/>
          </p15:clr>
        </p15:guide>
        <p15:guide id="7" orient="horz" pos="2251">
          <p15:clr>
            <a:srgbClr val="FBAE40"/>
          </p15:clr>
        </p15:guide>
        <p15:guide id="8" pos="3681">
          <p15:clr>
            <a:srgbClr val="FBAE40"/>
          </p15:clr>
        </p15:guide>
        <p15:guide id="9" pos="6970">
          <p15:clr>
            <a:srgbClr val="FBAE40"/>
          </p15:clr>
        </p15:guide>
        <p15:guide id="12" orient="horz" pos="1752">
          <p15:clr>
            <a:srgbClr val="FBAE40"/>
          </p15:clr>
        </p15:guide>
        <p15:guide id="13" orient="horz" pos="2591">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Agenda_Qualcomm Blue">
    <p:bg>
      <p:bgPr>
        <a:solidFill>
          <a:schemeClr val="accent1"/>
        </a:solidFill>
        <a:effectLst/>
      </p:bgPr>
    </p:bg>
    <p:spTree>
      <p:nvGrpSpPr>
        <p:cNvPr id="1" name=""/>
        <p:cNvGrpSpPr/>
        <p:nvPr/>
      </p:nvGrpSpPr>
      <p:grpSpPr>
        <a:xfrm>
          <a:off x="0" y="0"/>
          <a:ext cx="0" cy="0"/>
          <a:chOff x="0" y="0"/>
          <a:chExt cx="0" cy="0"/>
        </a:xfrm>
      </p:grpSpPr>
      <p:sp>
        <p:nvSpPr>
          <p:cNvPr id="5" name="Text Placeholder 22">
            <a:extLst>
              <a:ext uri="{FF2B5EF4-FFF2-40B4-BE49-F238E27FC236}">
                <a16:creationId xmlns:a16="http://schemas.microsoft.com/office/drawing/2014/main" id="{E54A92A4-1E48-2B1B-909B-2357B21DF6F4}"/>
              </a:ext>
            </a:extLst>
          </p:cNvPr>
          <p:cNvSpPr>
            <a:spLocks noGrp="1"/>
          </p:cNvSpPr>
          <p:nvPr>
            <p:ph type="body" sz="quarter" idx="13" hasCustomPrompt="1"/>
          </p:nvPr>
        </p:nvSpPr>
        <p:spPr>
          <a:xfrm>
            <a:off x="5843588" y="989318"/>
            <a:ext cx="5832474" cy="4984761"/>
          </a:xfrm>
        </p:spPr>
        <p:txBody>
          <a:bodyPr wrap="square" anchor="ctr">
            <a:noAutofit/>
          </a:bodyPr>
          <a:lstStyle>
            <a:lvl1pPr marL="0" indent="0">
              <a:spcBef>
                <a:spcPts val="2000"/>
              </a:spcBef>
              <a:spcAft>
                <a:spcPts val="0"/>
              </a:spcAft>
              <a:buNone/>
              <a:defRPr sz="2800"/>
            </a:lvl1pPr>
          </a:lstStyle>
          <a:p>
            <a:pPr lvl="0"/>
            <a:r>
              <a:rPr lang="en-US"/>
              <a:t>First section</a:t>
            </a:r>
          </a:p>
          <a:p>
            <a:pPr lvl="0"/>
            <a:r>
              <a:rPr lang="en-US"/>
              <a:t>Second section</a:t>
            </a:r>
          </a:p>
          <a:p>
            <a:pPr lvl="0"/>
            <a:r>
              <a:rPr lang="en-US"/>
              <a:t>Third section</a:t>
            </a:r>
          </a:p>
          <a:p>
            <a:pPr lvl="0"/>
            <a:r>
              <a:rPr lang="en-US"/>
              <a:t>Fourth section</a:t>
            </a:r>
          </a:p>
          <a:p>
            <a:pPr lvl="0"/>
            <a:r>
              <a:rPr lang="en-US"/>
              <a:t>Fifth section</a:t>
            </a:r>
          </a:p>
          <a:p>
            <a:pPr lvl="0"/>
            <a:r>
              <a:rPr lang="en-US"/>
              <a:t>Sixth section</a:t>
            </a:r>
          </a:p>
        </p:txBody>
      </p:sp>
      <p:pic>
        <p:nvPicPr>
          <p:cNvPr id="4" name="Graphic 3">
            <a:extLst>
              <a:ext uri="{FF2B5EF4-FFF2-40B4-BE49-F238E27FC236}">
                <a16:creationId xmlns:a16="http://schemas.microsoft.com/office/drawing/2014/main" id="{87ECCFB4-6FEB-4786-7945-36916365351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2212" t="-1336" r="-341" b="1336"/>
          <a:stretch/>
        </p:blipFill>
        <p:spPr>
          <a:xfrm rot="721101">
            <a:off x="-455175" y="695050"/>
            <a:ext cx="4931282" cy="5595610"/>
          </a:xfrm>
          <a:custGeom>
            <a:avLst/>
            <a:gdLst>
              <a:gd name="connsiteX0" fmla="*/ 0 w 6469437"/>
              <a:gd name="connsiteY0" fmla="*/ 1125849 h 7340983"/>
              <a:gd name="connsiteX1" fmla="*/ 5288374 w 6469437"/>
              <a:gd name="connsiteY1" fmla="*/ 0 h 7340983"/>
              <a:gd name="connsiteX2" fmla="*/ 6469437 w 6469437"/>
              <a:gd name="connsiteY2" fmla="*/ 5547730 h 7340983"/>
              <a:gd name="connsiteX3" fmla="*/ 6469437 w 6469437"/>
              <a:gd name="connsiteY3" fmla="*/ 6245383 h 7340983"/>
              <a:gd name="connsiteX4" fmla="*/ 1323149 w 6469437"/>
              <a:gd name="connsiteY4" fmla="*/ 7340983 h 7340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9437" h="7340983">
                <a:moveTo>
                  <a:pt x="0" y="1125849"/>
                </a:moveTo>
                <a:lnTo>
                  <a:pt x="5288374" y="0"/>
                </a:lnTo>
                <a:lnTo>
                  <a:pt x="6469437" y="5547730"/>
                </a:lnTo>
                <a:lnTo>
                  <a:pt x="6469437" y="6245383"/>
                </a:lnTo>
                <a:lnTo>
                  <a:pt x="1323149" y="7340983"/>
                </a:lnTo>
                <a:close/>
              </a:path>
            </a:pathLst>
          </a:custGeom>
        </p:spPr>
      </p:pic>
      <p:sp>
        <p:nvSpPr>
          <p:cNvPr id="3" name="TextBox 2">
            <a:extLst>
              <a:ext uri="{FF2B5EF4-FFF2-40B4-BE49-F238E27FC236}">
                <a16:creationId xmlns:a16="http://schemas.microsoft.com/office/drawing/2014/main" id="{DCF333EE-339A-2B10-12F5-EDCD3B9BB705}"/>
              </a:ext>
            </a:extLst>
          </p:cNvPr>
          <p:cNvSpPr txBox="1"/>
          <p:nvPr userDrawn="1"/>
        </p:nvSpPr>
        <p:spPr>
          <a:xfrm>
            <a:off x="876179" y="3150676"/>
            <a:ext cx="1687749" cy="661720"/>
          </a:xfrm>
          <a:prstGeom prst="rect">
            <a:avLst/>
          </a:prstGeom>
          <a:noFill/>
        </p:spPr>
        <p:txBody>
          <a:bodyPr wrap="square">
            <a:spAutoFit/>
          </a:bodyPr>
          <a:lstStyle/>
          <a:p>
            <a:r>
              <a:rPr kumimoji="0" lang="en-US" sz="3700" b="0" i="0" u="none" strike="noStrike" kern="2000" cap="none" spc="-50" normalizeH="0" baseline="0" noProof="0">
                <a:ln>
                  <a:noFill/>
                </a:ln>
                <a:solidFill>
                  <a:srgbClr val="FFFFFF"/>
                </a:solidFill>
                <a:effectLst/>
                <a:uLnTx/>
                <a:uFillTx/>
                <a:latin typeface="Aptos Display" panose="02110004020202020204"/>
                <a:ea typeface="+mj-ea"/>
                <a:cs typeface="+mj-cs"/>
              </a:rPr>
              <a:t>Agenda</a:t>
            </a:r>
            <a:endParaRPr lang="en-US" sz="3700"/>
          </a:p>
        </p:txBody>
      </p:sp>
      <p:sp>
        <p:nvSpPr>
          <p:cNvPr id="2" name="TextBox 1">
            <a:extLst>
              <a:ext uri="{FF2B5EF4-FFF2-40B4-BE49-F238E27FC236}">
                <a16:creationId xmlns:a16="http://schemas.microsoft.com/office/drawing/2014/main" id="{BDBEE89A-B45C-7D54-BFA0-559F4BC62BC7}"/>
              </a:ext>
            </a:extLst>
          </p:cNvPr>
          <p:cNvSpPr txBox="1"/>
          <p:nvPr userDrawn="1"/>
        </p:nvSpPr>
        <p:spPr>
          <a:xfrm>
            <a:off x="11676063" y="6371918"/>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9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90000"/>
                </a:schemeClr>
              </a:solidFill>
              <a:latin typeface="+mn-lt"/>
              <a:ea typeface="+mn-ea"/>
              <a:cs typeface="+mn-cs"/>
            </a:endParaRPr>
          </a:p>
        </p:txBody>
      </p:sp>
      <p:sp>
        <p:nvSpPr>
          <p:cNvPr id="6" name="Footer Placeholder 2">
            <a:extLst>
              <a:ext uri="{FF2B5EF4-FFF2-40B4-BE49-F238E27FC236}">
                <a16:creationId xmlns:a16="http://schemas.microsoft.com/office/drawing/2014/main" id="{D50D6A8B-A66D-60C0-5A75-441CA5624F2D}"/>
              </a:ext>
            </a:extLst>
          </p:cNvPr>
          <p:cNvSpPr>
            <a:spLocks noGrp="1"/>
          </p:cNvSpPr>
          <p:nvPr>
            <p:ph type="ftr" sz="quarter" idx="3"/>
          </p:nvPr>
        </p:nvSpPr>
        <p:spPr>
          <a:xfrm>
            <a:off x="515938" y="6396925"/>
            <a:ext cx="6359648" cy="118174"/>
          </a:xfrm>
          <a:prstGeom prst="rect">
            <a:avLst/>
          </a:prstGeom>
        </p:spPr>
        <p:txBody>
          <a:bodyPr vert="horz" wrap="square" lIns="0" tIns="0" rIns="0" bIns="0" rtlCol="0" anchor="b">
            <a:no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6">
                    <a:lumMod val="90000"/>
                  </a:schemeClr>
                </a:solidFill>
                <a:latin typeface="+mn-lt"/>
                <a:ea typeface="+mn-ea"/>
                <a:cs typeface="+mn-cs"/>
              </a:defRPr>
            </a:lvl1pPr>
          </a:lstStyle>
          <a:p>
            <a:r>
              <a:rPr lang="en-CA"/>
              <a:t>IBC 2026</a:t>
            </a:r>
          </a:p>
        </p:txBody>
      </p:sp>
    </p:spTree>
    <p:extLst>
      <p:ext uri="{BB962C8B-B14F-4D97-AF65-F5344CB8AC3E}">
        <p14:creationId xmlns:p14="http://schemas.microsoft.com/office/powerpoint/2010/main" val="2392480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20">
          <p15:clr>
            <a:srgbClr val="FBAE40"/>
          </p15:clr>
        </p15:guide>
        <p15:guide id="2" orient="horz" pos="436">
          <p15:clr>
            <a:srgbClr val="FBAE40"/>
          </p15:clr>
        </p15:guide>
        <p15:guide id="5" orient="horz" pos="3158">
          <p15:clr>
            <a:srgbClr val="FBAE40"/>
          </p15:clr>
        </p15:guide>
        <p15:guide id="6" orient="horz" pos="1344">
          <p15:clr>
            <a:srgbClr val="FBAE40"/>
          </p15:clr>
        </p15:guide>
        <p15:guide id="7" orient="horz" pos="2251">
          <p15:clr>
            <a:srgbClr val="FBAE40"/>
          </p15:clr>
        </p15:guide>
        <p15:guide id="8" pos="3681">
          <p15:clr>
            <a:srgbClr val="FBAE40"/>
          </p15:clr>
        </p15:guide>
        <p15:guide id="9" pos="6970">
          <p15:clr>
            <a:srgbClr val="FBAE40"/>
          </p15:clr>
        </p15:guide>
        <p15:guide id="12" orient="horz" pos="1752">
          <p15:clr>
            <a:srgbClr val="FBAE40"/>
          </p15:clr>
        </p15:guide>
        <p15:guide id="13" orient="horz" pos="2591">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Divider_Dark Blue">
    <p:bg>
      <p:bgPr>
        <a:solidFill>
          <a:schemeClr val="accent2"/>
        </a:solidFill>
        <a:effectLst/>
      </p:bgPr>
    </p:bg>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56F4BB75-A65B-C928-4300-940A326B325A}"/>
              </a:ext>
            </a:extLst>
          </p:cNvPr>
          <p:cNvSpPr>
            <a:spLocks noGrp="1"/>
          </p:cNvSpPr>
          <p:nvPr>
            <p:ph type="title" hasCustomPrompt="1"/>
          </p:nvPr>
        </p:nvSpPr>
        <p:spPr bwMode="gray">
          <a:xfrm>
            <a:off x="515937" y="2673350"/>
            <a:ext cx="7056438" cy="1795556"/>
          </a:xfrm>
        </p:spPr>
        <p:txBody>
          <a:bodyPr wrap="square" anchor="ctr">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Divider slide title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3 lines maximum lorem ipsum dolor sit </a:t>
            </a:r>
            <a:r>
              <a:rPr lang="en-US" sz="4800" spc="-110" err="1">
                <a:solidFill>
                  <a:srgbClr val="FFFFFE"/>
                </a:solidFill>
                <a:ea typeface="Alfabet" pitchFamily="2" charset="0"/>
                <a:cs typeface="Microsoft Sans Serif" panose="020B0604020202020204" pitchFamily="34" charset="0"/>
              </a:rPr>
              <a:t>amet</a:t>
            </a:r>
            <a:endParaRPr lang="en-US" sz="4800" spc="-110">
              <a:solidFill>
                <a:srgbClr val="FFFFFE"/>
              </a:solidFill>
              <a:ea typeface="Alfabet" pitchFamily="2" charset="0"/>
              <a:cs typeface="Microsoft Sans Serif" panose="020B0604020202020204" pitchFamily="34" charset="0"/>
            </a:endParaRPr>
          </a:p>
        </p:txBody>
      </p:sp>
      <p:pic>
        <p:nvPicPr>
          <p:cNvPr id="3" name="Graphic 2">
            <a:extLst>
              <a:ext uri="{FF2B5EF4-FFF2-40B4-BE49-F238E27FC236}">
                <a16:creationId xmlns:a16="http://schemas.microsoft.com/office/drawing/2014/main" id="{5FCC5857-127B-92B1-127D-549E125A84B7}"/>
              </a:ext>
            </a:extLst>
          </p:cNvPr>
          <p:cNvPicPr>
            <a:picLocks noChangeAspect="1"/>
          </p:cNvPicPr>
          <p:nvPr userDrawn="1"/>
        </p:nvPicPr>
        <p:blipFill>
          <a:blip>
            <a:extLst>
              <a:ext uri="{96DAC541-7B7A-43D3-8B79-37D633B846F1}">
                <asvg:svgBlip xmlns:asvg="http://schemas.microsoft.com/office/drawing/2016/SVG/main" r:embed="rId2"/>
              </a:ext>
            </a:extLst>
          </a:blip>
          <a:srcRect t="7956"/>
          <a:stretch>
            <a:fillRect/>
          </a:stretch>
        </p:blipFill>
        <p:spPr>
          <a:xfrm rot="19262939" flipV="1">
            <a:off x="7414009" y="2577117"/>
            <a:ext cx="5592194" cy="5147262"/>
          </a:xfrm>
          <a:custGeom>
            <a:avLst/>
            <a:gdLst>
              <a:gd name="connsiteX0" fmla="*/ 2936118 w 5592194"/>
              <a:gd name="connsiteY0" fmla="*/ 5147261 h 5147262"/>
              <a:gd name="connsiteX1" fmla="*/ 5592194 w 5592194"/>
              <a:gd name="connsiteY1" fmla="*/ 3000171 h 5147262"/>
              <a:gd name="connsiteX2" fmla="*/ 5592194 w 5592194"/>
              <a:gd name="connsiteY2" fmla="*/ 2879976 h 5147262"/>
              <a:gd name="connsiteX3" fmla="*/ 3264109 w 5592194"/>
              <a:gd name="connsiteY3" fmla="*/ 0 h 5147262"/>
              <a:gd name="connsiteX4" fmla="*/ 0 w 5592194"/>
              <a:gd name="connsiteY4" fmla="*/ 2638607 h 5147262"/>
              <a:gd name="connsiteX5" fmla="*/ 0 w 5592194"/>
              <a:gd name="connsiteY5" fmla="*/ 3023965 h 5147262"/>
              <a:gd name="connsiteX6" fmla="*/ 1716408 w 5592194"/>
              <a:gd name="connsiteY6" fmla="*/ 5147262 h 514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194" h="5147262">
                <a:moveTo>
                  <a:pt x="2936118" y="5147261"/>
                </a:moveTo>
                <a:lnTo>
                  <a:pt x="5592194" y="3000171"/>
                </a:lnTo>
                <a:lnTo>
                  <a:pt x="5592194" y="2879976"/>
                </a:lnTo>
                <a:lnTo>
                  <a:pt x="3264109" y="0"/>
                </a:lnTo>
                <a:lnTo>
                  <a:pt x="0" y="2638607"/>
                </a:lnTo>
                <a:lnTo>
                  <a:pt x="0" y="3023965"/>
                </a:lnTo>
                <a:lnTo>
                  <a:pt x="1716408" y="5147262"/>
                </a:lnTo>
                <a:close/>
              </a:path>
            </a:pathLst>
          </a:custGeom>
        </p:spPr>
      </p:pic>
      <p:pic>
        <p:nvPicPr>
          <p:cNvPr id="6" name="Picture 2">
            <a:extLst>
              <a:ext uri="{FF2B5EF4-FFF2-40B4-BE49-F238E27FC236}">
                <a16:creationId xmlns:a16="http://schemas.microsoft.com/office/drawing/2014/main" id="{B4CD1440-8C09-3A2A-5025-11244190A58A}"/>
              </a:ext>
            </a:extLst>
          </p:cNvPr>
          <p:cNvPicPr>
            <a:picLocks noChangeAspect="1" noChangeArrowheads="1"/>
          </p:cNvPicPr>
          <p:nvPr userDrawn="1"/>
        </p:nvPicPr>
        <p:blipFill rotWithShape="1">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9920889" y="4823714"/>
            <a:ext cx="938292" cy="1029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062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477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Divider_Qualcomm Blue">
    <p:bg>
      <p:bgPr>
        <a:solidFill>
          <a:schemeClr val="accent1"/>
        </a:solidFill>
        <a:effectLst/>
      </p:bgPr>
    </p:bg>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3BA59318-1AE9-0D73-E563-6D4B033B5D6F}"/>
              </a:ext>
            </a:extLst>
          </p:cNvPr>
          <p:cNvSpPr>
            <a:spLocks noGrp="1"/>
          </p:cNvSpPr>
          <p:nvPr>
            <p:ph type="title" hasCustomPrompt="1"/>
          </p:nvPr>
        </p:nvSpPr>
        <p:spPr bwMode="gray">
          <a:xfrm>
            <a:off x="515937" y="2673350"/>
            <a:ext cx="7056438" cy="1795556"/>
          </a:xfrm>
        </p:spPr>
        <p:txBody>
          <a:bodyPr wrap="square" anchor="ctr">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Divider slide title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3 lines maximum lorem ipsum dolor sit </a:t>
            </a:r>
            <a:r>
              <a:rPr lang="en-US" sz="4800" spc="-110" err="1">
                <a:solidFill>
                  <a:srgbClr val="FFFFFE"/>
                </a:solidFill>
                <a:ea typeface="Alfabet" pitchFamily="2" charset="0"/>
                <a:cs typeface="Microsoft Sans Serif" panose="020B0604020202020204" pitchFamily="34" charset="0"/>
              </a:rPr>
              <a:t>amet</a:t>
            </a:r>
            <a:endParaRPr lang="en-US" sz="4800" spc="-110">
              <a:solidFill>
                <a:srgbClr val="FFFFFE"/>
              </a:solidFill>
              <a:ea typeface="Alfabet" pitchFamily="2" charset="0"/>
              <a:cs typeface="Microsoft Sans Serif" panose="020B0604020202020204" pitchFamily="34" charset="0"/>
            </a:endParaRPr>
          </a:p>
        </p:txBody>
      </p:sp>
      <p:pic>
        <p:nvPicPr>
          <p:cNvPr id="5" name="Graphic 4">
            <a:extLst>
              <a:ext uri="{FF2B5EF4-FFF2-40B4-BE49-F238E27FC236}">
                <a16:creationId xmlns:a16="http://schemas.microsoft.com/office/drawing/2014/main" id="{D0243FD1-3C4D-4017-97D3-97AAAB1E08EB}"/>
              </a:ext>
            </a:extLst>
          </p:cNvPr>
          <p:cNvPicPr>
            <a:picLocks noChangeAspect="1"/>
          </p:cNvPicPr>
          <p:nvPr userDrawn="1"/>
        </p:nvPicPr>
        <p:blipFill>
          <a:blip>
            <a:extLst>
              <a:ext uri="{96DAC541-7B7A-43D3-8B79-37D633B846F1}">
                <asvg:svgBlip xmlns:asvg="http://schemas.microsoft.com/office/drawing/2016/SVG/main" r:embed="rId2"/>
              </a:ext>
            </a:extLst>
          </a:blip>
          <a:srcRect t="7956"/>
          <a:stretch>
            <a:fillRect/>
          </a:stretch>
        </p:blipFill>
        <p:spPr>
          <a:xfrm rot="19262939" flipV="1">
            <a:off x="7414009" y="2577117"/>
            <a:ext cx="5592194" cy="5147262"/>
          </a:xfrm>
          <a:custGeom>
            <a:avLst/>
            <a:gdLst>
              <a:gd name="connsiteX0" fmla="*/ 2936118 w 5592194"/>
              <a:gd name="connsiteY0" fmla="*/ 5147261 h 5147262"/>
              <a:gd name="connsiteX1" fmla="*/ 5592194 w 5592194"/>
              <a:gd name="connsiteY1" fmla="*/ 3000171 h 5147262"/>
              <a:gd name="connsiteX2" fmla="*/ 5592194 w 5592194"/>
              <a:gd name="connsiteY2" fmla="*/ 2879976 h 5147262"/>
              <a:gd name="connsiteX3" fmla="*/ 3264109 w 5592194"/>
              <a:gd name="connsiteY3" fmla="*/ 0 h 5147262"/>
              <a:gd name="connsiteX4" fmla="*/ 0 w 5592194"/>
              <a:gd name="connsiteY4" fmla="*/ 2638607 h 5147262"/>
              <a:gd name="connsiteX5" fmla="*/ 0 w 5592194"/>
              <a:gd name="connsiteY5" fmla="*/ 3023965 h 5147262"/>
              <a:gd name="connsiteX6" fmla="*/ 1716408 w 5592194"/>
              <a:gd name="connsiteY6" fmla="*/ 5147262 h 514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194" h="5147262">
                <a:moveTo>
                  <a:pt x="2936118" y="5147261"/>
                </a:moveTo>
                <a:lnTo>
                  <a:pt x="5592194" y="3000171"/>
                </a:lnTo>
                <a:lnTo>
                  <a:pt x="5592194" y="2879976"/>
                </a:lnTo>
                <a:lnTo>
                  <a:pt x="3264109" y="0"/>
                </a:lnTo>
                <a:lnTo>
                  <a:pt x="0" y="2638607"/>
                </a:lnTo>
                <a:lnTo>
                  <a:pt x="0" y="3023965"/>
                </a:lnTo>
                <a:lnTo>
                  <a:pt x="1716408" y="5147262"/>
                </a:lnTo>
                <a:close/>
              </a:path>
            </a:pathLst>
          </a:custGeom>
        </p:spPr>
      </p:pic>
      <p:pic>
        <p:nvPicPr>
          <p:cNvPr id="6" name="Picture 2">
            <a:extLst>
              <a:ext uri="{FF2B5EF4-FFF2-40B4-BE49-F238E27FC236}">
                <a16:creationId xmlns:a16="http://schemas.microsoft.com/office/drawing/2014/main" id="{4349F65B-6B2B-D03F-2060-AF18427437B5}"/>
              </a:ext>
            </a:extLst>
          </p:cNvPr>
          <p:cNvPicPr>
            <a:picLocks noChangeAspect="1" noChangeArrowheads="1"/>
          </p:cNvPicPr>
          <p:nvPr userDrawn="1"/>
        </p:nvPicPr>
        <p:blipFill rotWithShape="1">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9920889" y="4823714"/>
            <a:ext cx="938292" cy="1029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636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477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2 Midnight">
    <p:bg>
      <p:bgPr>
        <a:solidFill>
          <a:srgbClr val="FFFFFF"/>
        </a:solidFill>
        <a:effectLst/>
      </p:bgPr>
    </p:bg>
    <p:spTree>
      <p:nvGrpSpPr>
        <p:cNvPr id="1" name=""/>
        <p:cNvGrpSpPr/>
        <p:nvPr/>
      </p:nvGrpSpPr>
      <p:grpSpPr>
        <a:xfrm>
          <a:off x="0" y="0"/>
          <a:ext cx="0" cy="0"/>
          <a:chOff x="0" y="0"/>
          <a:chExt cx="0" cy="0"/>
        </a:xfrm>
      </p:grpSpPr>
      <p:sp>
        <p:nvSpPr>
          <p:cNvPr id="7" name="Rectangle: Single Corner Rounded 55">
            <a:extLst>
              <a:ext uri="{FF2B5EF4-FFF2-40B4-BE49-F238E27FC236}">
                <a16:creationId xmlns:a16="http://schemas.microsoft.com/office/drawing/2014/main" id="{7429ABC3-9EBB-47B5-BFD6-442F69DFAB3A}"/>
              </a:ext>
            </a:extLst>
          </p:cNvPr>
          <p:cNvSpPr/>
          <p:nvPr userDrawn="1"/>
        </p:nvSpPr>
        <p:spPr bwMode="gray">
          <a:xfrm>
            <a:off x="-114299" y="-127002"/>
            <a:ext cx="973370" cy="6482082"/>
          </a:xfrm>
          <a:prstGeom prst="roundRect">
            <a:avLst>
              <a:gd name="adj" fmla="val 8455"/>
            </a:avLst>
          </a:prstGeom>
          <a:solidFill>
            <a:schemeClr val="tx2"/>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a:solidFill>
                <a:prstClr val="white"/>
              </a:solidFill>
            </a:endParaRPr>
          </a:p>
        </p:txBody>
      </p:sp>
      <p:sp>
        <p:nvSpPr>
          <p:cNvPr id="5" name="Content Placeholder 18">
            <a:extLst>
              <a:ext uri="{FF2B5EF4-FFF2-40B4-BE49-F238E27FC236}">
                <a16:creationId xmlns:a16="http://schemas.microsoft.com/office/drawing/2014/main" id="{D002839B-4A97-1047-9C69-AEB96FCC0BCF}"/>
              </a:ext>
            </a:extLst>
          </p:cNvPr>
          <p:cNvSpPr>
            <a:spLocks noGrp="1"/>
          </p:cNvSpPr>
          <p:nvPr>
            <p:ph sz="quarter" idx="10"/>
          </p:nvPr>
        </p:nvSpPr>
        <p:spPr>
          <a:xfrm>
            <a:off x="1833336" y="1015156"/>
            <a:ext cx="9148989" cy="5339923"/>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914400" indent="-914400">
              <a:lnSpc>
                <a:spcPct val="107000"/>
              </a:lnSpc>
              <a:spcBef>
                <a:spcPts val="0"/>
              </a:spcBef>
              <a:spcAft>
                <a:spcPts val="1800"/>
              </a:spcAft>
              <a:buClr>
                <a:schemeClr val="tx2"/>
              </a:buClr>
              <a:buFont typeface="+mj-lt"/>
              <a:buAutoNum type="arabicPeriod"/>
              <a:defRPr sz="5400">
                <a:solidFill>
                  <a:schemeClr val="tx1"/>
                </a:solidFill>
              </a:defRPr>
            </a:lvl2pPr>
            <a:lvl3pPr marL="914400" indent="-914400">
              <a:lnSpc>
                <a:spcPct val="107000"/>
              </a:lnSpc>
              <a:spcBef>
                <a:spcPts val="0"/>
              </a:spcBef>
              <a:spcAft>
                <a:spcPts val="1800"/>
              </a:spcAft>
              <a:buClr>
                <a:schemeClr val="tx2"/>
              </a:buClr>
              <a:buFont typeface="+mj-lt"/>
              <a:buAutoNum type="arabicPeriod"/>
              <a:defRPr sz="5400">
                <a:solidFill>
                  <a:schemeClr val="tx1"/>
                </a:solidFill>
              </a:defRPr>
            </a:lvl3pPr>
            <a:lvl4pPr marL="914400" indent="-914400">
              <a:lnSpc>
                <a:spcPct val="107000"/>
              </a:lnSpc>
              <a:spcBef>
                <a:spcPts val="0"/>
              </a:spcBef>
              <a:spcAft>
                <a:spcPts val="1800"/>
              </a:spcAft>
              <a:buClr>
                <a:schemeClr val="tx2"/>
              </a:buClr>
              <a:buFont typeface="+mj-lt"/>
              <a:buAutoNum type="arabicPeriod"/>
              <a:defRPr sz="5400">
                <a:solidFill>
                  <a:schemeClr val="tx1"/>
                </a:solidFill>
              </a:defRPr>
            </a:lvl4pPr>
            <a:lvl5pPr marL="914400" indent="-914400">
              <a:lnSpc>
                <a:spcPct val="107000"/>
              </a:lnSpc>
              <a:spcBef>
                <a:spcPts val="0"/>
              </a:spcBef>
              <a:spcAft>
                <a:spcPts val="1800"/>
              </a:spcAft>
              <a:buClr>
                <a:schemeClr val="tx2"/>
              </a:buClr>
              <a:buFont typeface="+mj-lt"/>
              <a:buAutoNum type="arabicPeriod"/>
              <a:defRPr sz="5400">
                <a:solidFill>
                  <a:schemeClr val="tx1"/>
                </a:solidFill>
              </a:defRPr>
            </a:lvl5pPr>
          </a:lstStyle>
          <a:p>
            <a:pPr lvl="0"/>
            <a:r>
              <a:rPr lang="en-US"/>
              <a:t>Click to edit Master text styles</a:t>
            </a:r>
          </a:p>
        </p:txBody>
      </p:sp>
      <p:sp>
        <p:nvSpPr>
          <p:cNvPr id="6" name="Title 2">
            <a:extLst>
              <a:ext uri="{FF2B5EF4-FFF2-40B4-BE49-F238E27FC236}">
                <a16:creationId xmlns:a16="http://schemas.microsoft.com/office/drawing/2014/main" id="{9B68F083-E4D3-5C4B-B811-917B2E5D18D5}"/>
              </a:ext>
            </a:extLst>
          </p:cNvPr>
          <p:cNvSpPr>
            <a:spLocks noGrp="1"/>
          </p:cNvSpPr>
          <p:nvPr>
            <p:ph type="title"/>
          </p:nvPr>
        </p:nvSpPr>
        <p:spPr>
          <a:xfrm rot="5400000">
            <a:off x="-2472981" y="3007719"/>
            <a:ext cx="5682803" cy="361959"/>
          </a:xfrm>
        </p:spPr>
        <p:txBody>
          <a:bodyPr wrap="square">
            <a:spAutoFit/>
          </a:bodyPr>
          <a:lstStyle>
            <a:lvl1pPr>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2624573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Divider_Light Grey">
    <p:bg>
      <p:bgPr>
        <a:solidFill>
          <a:srgbClr val="EFF1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C2CB9B-0078-BC2B-5AAC-4C2115035721}"/>
              </a:ext>
            </a:extLst>
          </p:cNvPr>
          <p:cNvPicPr>
            <a:picLocks noChangeAspect="1" noChangeArrowheads="1"/>
          </p:cNvPicPr>
          <p:nvPr userDrawn="1"/>
        </p:nvPicPr>
        <p:blipFill rotWithShape="1">
          <a:blip>
            <a:extLst>
              <a:ext uri="{96DAC541-7B7A-43D3-8B79-37D633B846F1}">
                <asvg:svgBlip xmlns:asvg="http://schemas.microsoft.com/office/drawing/2016/SVG/main" r:embed="rId2"/>
              </a:ext>
            </a:extLst>
          </a:blip>
          <a:srcRect t="-1567" b="-1567"/>
          <a:stretch/>
        </p:blipFill>
        <p:spPr bwMode="auto">
          <a:xfrm>
            <a:off x="9924064" y="4805346"/>
            <a:ext cx="894630" cy="1062179"/>
          </a:xfrm>
          <a:prstGeom prst="rect">
            <a:avLst/>
          </a:prstGeom>
          <a:noFill/>
        </p:spPr>
      </p:pic>
      <p:sp>
        <p:nvSpPr>
          <p:cNvPr id="4" name="Title 2">
            <a:extLst>
              <a:ext uri="{FF2B5EF4-FFF2-40B4-BE49-F238E27FC236}">
                <a16:creationId xmlns:a16="http://schemas.microsoft.com/office/drawing/2014/main" id="{3BA59318-1AE9-0D73-E563-6D4B033B5D6F}"/>
              </a:ext>
            </a:extLst>
          </p:cNvPr>
          <p:cNvSpPr>
            <a:spLocks noGrp="1"/>
          </p:cNvSpPr>
          <p:nvPr>
            <p:ph type="title" hasCustomPrompt="1"/>
          </p:nvPr>
        </p:nvSpPr>
        <p:spPr bwMode="gray">
          <a:xfrm>
            <a:off x="515937" y="2673350"/>
            <a:ext cx="7056438" cy="1795556"/>
          </a:xfrm>
        </p:spPr>
        <p:txBody>
          <a:bodyPr wrap="square" anchor="ctr">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dirty="0">
                <a:solidFill>
                  <a:schemeClr val="accent1"/>
                </a:solidFill>
                <a:latin typeface="Aptos" panose="020B0004020202020204" pitchFamily="34" charset="0"/>
                <a:ea typeface="Alfabet" pitchFamily="2" charset="0"/>
                <a:cs typeface="Microsoft Sans Serif" panose="020B0604020202020204" pitchFamily="34" charset="0"/>
              </a:defRPr>
            </a:lvl1pPr>
          </a:lstStyle>
          <a:p>
            <a:r>
              <a:rPr lang="en-US"/>
              <a:t>Divider slide title</a:t>
            </a:r>
            <a:br>
              <a:rPr lang="en-US"/>
            </a:br>
            <a:r>
              <a:rPr lang="en-US"/>
              <a:t>3 lines maximum lorem ipsum dolor sit </a:t>
            </a:r>
            <a:r>
              <a:rPr lang="en-US" err="1"/>
              <a:t>amet</a:t>
            </a:r>
            <a:endParaRPr lang="en-US" sz="4800" spc="-110">
              <a:solidFill>
                <a:srgbClr val="FFFFFE"/>
              </a:solidFill>
              <a:ea typeface="Alfabet" pitchFamily="2" charset="0"/>
              <a:cs typeface="Microsoft Sans Serif" panose="020B0604020202020204" pitchFamily="34" charset="0"/>
            </a:endParaRPr>
          </a:p>
        </p:txBody>
      </p:sp>
      <p:pic>
        <p:nvPicPr>
          <p:cNvPr id="5" name="Graphic 4">
            <a:extLst>
              <a:ext uri="{FF2B5EF4-FFF2-40B4-BE49-F238E27FC236}">
                <a16:creationId xmlns:a16="http://schemas.microsoft.com/office/drawing/2014/main" id="{D0243FD1-3C4D-4017-97D3-97AAAB1E08EB}"/>
              </a:ext>
            </a:extLst>
          </p:cNvPr>
          <p:cNvPicPr>
            <a:picLocks noChangeAspect="1"/>
          </p:cNvPicPr>
          <p:nvPr userDrawn="1"/>
        </p:nvPicPr>
        <p:blipFill>
          <a:blip>
            <a:extLst>
              <a:ext uri="{96DAC541-7B7A-43D3-8B79-37D633B846F1}">
                <asvg:svgBlip xmlns:asvg="http://schemas.microsoft.com/office/drawing/2016/SVG/main" r:embed="rId3"/>
              </a:ext>
            </a:extLst>
          </a:blip>
          <a:srcRect t="7956"/>
          <a:stretch>
            <a:fillRect/>
          </a:stretch>
        </p:blipFill>
        <p:spPr>
          <a:xfrm rot="19262939" flipV="1">
            <a:off x="7414009" y="2577117"/>
            <a:ext cx="5592194" cy="5147262"/>
          </a:xfrm>
          <a:custGeom>
            <a:avLst/>
            <a:gdLst>
              <a:gd name="connsiteX0" fmla="*/ 2936118 w 5592194"/>
              <a:gd name="connsiteY0" fmla="*/ 5147261 h 5147262"/>
              <a:gd name="connsiteX1" fmla="*/ 5592194 w 5592194"/>
              <a:gd name="connsiteY1" fmla="*/ 3000171 h 5147262"/>
              <a:gd name="connsiteX2" fmla="*/ 5592194 w 5592194"/>
              <a:gd name="connsiteY2" fmla="*/ 2879976 h 5147262"/>
              <a:gd name="connsiteX3" fmla="*/ 3264109 w 5592194"/>
              <a:gd name="connsiteY3" fmla="*/ 0 h 5147262"/>
              <a:gd name="connsiteX4" fmla="*/ 0 w 5592194"/>
              <a:gd name="connsiteY4" fmla="*/ 2638607 h 5147262"/>
              <a:gd name="connsiteX5" fmla="*/ 0 w 5592194"/>
              <a:gd name="connsiteY5" fmla="*/ 3023965 h 5147262"/>
              <a:gd name="connsiteX6" fmla="*/ 1716408 w 5592194"/>
              <a:gd name="connsiteY6" fmla="*/ 5147262 h 514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194" h="5147262">
                <a:moveTo>
                  <a:pt x="2936118" y="5147261"/>
                </a:moveTo>
                <a:lnTo>
                  <a:pt x="5592194" y="3000171"/>
                </a:lnTo>
                <a:lnTo>
                  <a:pt x="5592194" y="2879976"/>
                </a:lnTo>
                <a:lnTo>
                  <a:pt x="3264109" y="0"/>
                </a:lnTo>
                <a:lnTo>
                  <a:pt x="0" y="2638607"/>
                </a:lnTo>
                <a:lnTo>
                  <a:pt x="0" y="3023965"/>
                </a:lnTo>
                <a:lnTo>
                  <a:pt x="1716408" y="5147262"/>
                </a:lnTo>
                <a:close/>
              </a:path>
            </a:pathLst>
          </a:custGeom>
        </p:spPr>
      </p:pic>
    </p:spTree>
    <p:extLst>
      <p:ext uri="{BB962C8B-B14F-4D97-AF65-F5344CB8AC3E}">
        <p14:creationId xmlns:p14="http://schemas.microsoft.com/office/powerpoint/2010/main" val="9542783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4770">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hank you_Dark Blue">
    <p:bg>
      <p:bgPr>
        <a:solidFill>
          <a:schemeClr val="accent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8D38E5-491C-399E-B737-E4CB35E93811}"/>
              </a:ext>
            </a:extLst>
          </p:cNvPr>
          <p:cNvSpPr txBox="1"/>
          <p:nvPr userDrawn="1"/>
        </p:nvSpPr>
        <p:spPr bwMode="gray">
          <a:xfrm>
            <a:off x="343609" y="2435884"/>
            <a:ext cx="8725779" cy="1301254"/>
          </a:xfrm>
          <a:prstGeom prst="rect">
            <a:avLst/>
          </a:prstGeom>
          <a:noFill/>
        </p:spPr>
        <p:txBody>
          <a:bodyPr wrap="square" lIns="0" tIns="0" rIns="0" bIns="0" rtlCol="0">
            <a:spAutoFit/>
          </a:bodyPr>
          <a:lstStyle/>
          <a:p>
            <a:pPr marL="0" marR="0" lvl="0" indent="0" algn="l" defTabSz="914400" rtl="0" eaLnBrk="1" fontAlgn="auto" latinLnBrk="0" hangingPunct="1">
              <a:lnSpc>
                <a:spcPct val="87000"/>
              </a:lnSpc>
              <a:spcBef>
                <a:spcPts val="0"/>
              </a:spcBef>
              <a:spcAft>
                <a:spcPts val="0"/>
              </a:spcAft>
              <a:buClrTx/>
              <a:buSzTx/>
              <a:buFontTx/>
              <a:buNone/>
              <a:tabLst/>
              <a:defRPr/>
            </a:pPr>
            <a:r>
              <a:rPr kumimoji="0" lang="en-US" sz="9600" u="none" strike="noStrike" kern="1200" cap="none" spc="-300" normalizeH="0" noProof="0">
                <a:ln>
                  <a:noFill/>
                </a:ln>
                <a:effectLst/>
                <a:uLnTx/>
                <a:uFillTx/>
                <a:latin typeface="Aptos" panose="020B0004020202020204" pitchFamily="34" charset="0"/>
                <a:ea typeface="Alfabet" pitchFamily="2" charset="0"/>
              </a:rPr>
              <a:t>T</a:t>
            </a:r>
            <a:r>
              <a:rPr kumimoji="0" lang="en-US" sz="9600" u="none" strike="noStrike" kern="1200" cap="none" spc="-300" normalizeH="0" baseline="0" noProof="0">
                <a:ln>
                  <a:noFill/>
                </a:ln>
                <a:effectLst/>
                <a:uLnTx/>
                <a:uFillTx/>
                <a:latin typeface="Aptos" panose="020B0004020202020204" pitchFamily="34" charset="0"/>
                <a:ea typeface="Alfabet" pitchFamily="2" charset="0"/>
              </a:rPr>
              <a:t>h</a:t>
            </a:r>
            <a:r>
              <a:rPr kumimoji="0" lang="en-US" sz="9600" u="none" strike="noStrike" kern="1200" cap="none" spc="-600" normalizeH="0" noProof="0">
                <a:ln>
                  <a:noFill/>
                </a:ln>
                <a:effectLst/>
                <a:uLnTx/>
                <a:uFillTx/>
                <a:latin typeface="Aptos" panose="020B0004020202020204" pitchFamily="34" charset="0"/>
                <a:ea typeface="Alfabet" pitchFamily="2" charset="0"/>
              </a:rPr>
              <a:t>a</a:t>
            </a:r>
            <a:r>
              <a:rPr kumimoji="0" lang="en-US" sz="9600" u="none" strike="noStrike" kern="1200" cap="none" spc="-450" normalizeH="0" noProof="0">
                <a:ln>
                  <a:noFill/>
                </a:ln>
                <a:effectLst/>
                <a:uLnTx/>
                <a:uFillTx/>
                <a:latin typeface="Aptos" panose="020B0004020202020204" pitchFamily="34" charset="0"/>
                <a:ea typeface="Alfabet" pitchFamily="2" charset="0"/>
              </a:rPr>
              <a:t>n</a:t>
            </a:r>
            <a:r>
              <a:rPr kumimoji="0" lang="en-US" sz="9600" u="none" strike="noStrike" kern="1200" cap="none" spc="-600" normalizeH="0" noProof="0">
                <a:ln>
                  <a:noFill/>
                </a:ln>
                <a:effectLst/>
                <a:uLnTx/>
                <a:uFillTx/>
                <a:latin typeface="Aptos" panose="020B0004020202020204" pitchFamily="34" charset="0"/>
                <a:ea typeface="Alfabet" pitchFamily="2" charset="0"/>
              </a:rPr>
              <a:t>k  </a:t>
            </a:r>
            <a:r>
              <a:rPr kumimoji="0" lang="en-US" sz="9600" u="none" strike="noStrike" kern="1200" cap="none" spc="-80" normalizeH="0" noProof="0">
                <a:ln>
                  <a:noFill/>
                </a:ln>
                <a:effectLst/>
                <a:uLnTx/>
                <a:uFillTx/>
                <a:latin typeface="Aptos" panose="020B0004020202020204" pitchFamily="34" charset="0"/>
                <a:ea typeface="Alfabet" pitchFamily="2" charset="0"/>
              </a:rPr>
              <a:t>y</a:t>
            </a:r>
            <a:r>
              <a:rPr lang="en-US" sz="9600" spc="-300">
                <a:latin typeface="Aptos" panose="020B0004020202020204" pitchFamily="34" charset="0"/>
                <a:ea typeface="Alfabet" pitchFamily="2" charset="0"/>
              </a:rPr>
              <a:t>o</a:t>
            </a:r>
            <a:r>
              <a:rPr kumimoji="0" lang="en-US" sz="9600" u="none" strike="noStrike" kern="1200" cap="none" spc="-300" normalizeH="0" noProof="0">
                <a:ln>
                  <a:noFill/>
                </a:ln>
                <a:effectLst/>
                <a:uLnTx/>
                <a:uFillTx/>
                <a:latin typeface="Aptos" panose="020B0004020202020204" pitchFamily="34" charset="0"/>
                <a:ea typeface="Alfabet" pitchFamily="2" charset="0"/>
              </a:rPr>
              <a:t>u</a:t>
            </a:r>
          </a:p>
        </p:txBody>
      </p:sp>
      <p:sp>
        <p:nvSpPr>
          <p:cNvPr id="4" name="TextBox 3">
            <a:extLst>
              <a:ext uri="{FF2B5EF4-FFF2-40B4-BE49-F238E27FC236}">
                <a16:creationId xmlns:a16="http://schemas.microsoft.com/office/drawing/2014/main" id="{58C904C5-CF09-901C-0409-22AE7AA4BACE}"/>
              </a:ext>
            </a:extLst>
          </p:cNvPr>
          <p:cNvSpPr txBox="1"/>
          <p:nvPr userDrawn="1"/>
        </p:nvSpPr>
        <p:spPr bwMode="gray">
          <a:xfrm>
            <a:off x="480927" y="3934635"/>
            <a:ext cx="3789063" cy="654025"/>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Nothing in these materials is an offer to sell any of the components or devices referenced herein.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Qualcomm Technologies, Inc. and/or its affiliated companies. All Rights Reserved.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Qualcomm</a:t>
            </a:r>
            <a:r>
              <a:rPr kumimoji="0" lang="zh-TW" alt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and</a:t>
            </a:r>
            <a:r>
              <a:rPr kumimoji="0" lang="zh-TW" alt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Snapdragon</a:t>
            </a:r>
            <a:r>
              <a:rPr kumimoji="0" lang="zh-TW" alt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are</a:t>
            </a: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trademark</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a:t>
            </a: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or registered trademark</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a:t>
            </a: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of Qualcomm Incorporated. </a:t>
            </a:r>
            <a:b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b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Other products and brand names may be trademarks or registered trademarks of their respective owners.</a:t>
            </a:r>
          </a:p>
          <a:p>
            <a:pPr marL="0" marR="0" lvl="0" indent="0" algn="l" defTabSz="914400" rtl="0" eaLnBrk="1" fontAlgn="auto" latinLnBrk="0" hangingPunct="1">
              <a:lnSpc>
                <a:spcPct val="100000"/>
              </a:lnSpc>
              <a:spcBef>
                <a:spcPts val="400"/>
              </a:spcBef>
              <a:spcAft>
                <a:spcPts val="0"/>
              </a:spcAft>
              <a:buClrTx/>
              <a:buSzTx/>
              <a:buFontTx/>
              <a:buNone/>
              <a:tabLst/>
              <a:defRPr/>
            </a:pPr>
            <a:endPar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endParaRPr>
          </a:p>
        </p:txBody>
      </p:sp>
      <p:sp>
        <p:nvSpPr>
          <p:cNvPr id="5" name="TextBox 4">
            <a:extLst>
              <a:ext uri="{FF2B5EF4-FFF2-40B4-BE49-F238E27FC236}">
                <a16:creationId xmlns:a16="http://schemas.microsoft.com/office/drawing/2014/main" id="{9AD3167D-B67D-2259-C2CB-D5F07DD61617}"/>
              </a:ext>
            </a:extLst>
          </p:cNvPr>
          <p:cNvSpPr txBox="1"/>
          <p:nvPr userDrawn="1"/>
        </p:nvSpPr>
        <p:spPr bwMode="gray">
          <a:xfrm>
            <a:off x="480927" y="4751064"/>
            <a:ext cx="4172353" cy="1002839"/>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t>References in this presentation to “Qualcomm” may mean Qualcomm Incorporated,</a:t>
            </a:r>
            <a:b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br>
            <a: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t>Qualcomm Technologies, Inc., and/or other subsidiaries or business units within</a:t>
            </a:r>
            <a:b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br>
            <a: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t>the Qualcomm corporate structure, as applicable. Qualcomm Incorporated includes our licensing business, QTL, and the vast majority of our patent portfolio. Qualcomm Technologies, Inc., a subsidiary of Qualcomm Incorporated, operates, along with its subsidiaries, substantially all of our engineering, research and development functions, and substantially all of our products and services businesses, including our QCT semiconductor business.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t>Snapdragon and Qualcomm branded products are products of Qualcomm Technologies, Inc. and/or its subsidiaries. Qualcomm patented technologies are licensed by Qualcomm Incorporated. </a:t>
            </a:r>
          </a:p>
          <a:p>
            <a:pPr marL="0" marR="0" lvl="0" indent="0" algn="l" defTabSz="914400" rtl="0" eaLnBrk="1" fontAlgn="auto" latinLnBrk="0" hangingPunct="1">
              <a:lnSpc>
                <a:spcPct val="100000"/>
              </a:lnSpc>
              <a:spcBef>
                <a:spcPts val="400"/>
              </a:spcBef>
              <a:spcAft>
                <a:spcPts val="0"/>
              </a:spcAft>
              <a:buClrTx/>
              <a:buSzTx/>
              <a:buFontTx/>
              <a:buNone/>
              <a:tabLst/>
              <a:defRPr/>
            </a:pPr>
            <a:endParaRPr kumimoji="0" lang="en-US" sz="650" u="none" strike="noStrike" kern="1200" cap="none" spc="0" normalizeH="0" baseline="0" noProof="0">
              <a:ln>
                <a:noFill/>
              </a:ln>
              <a:effectLst/>
              <a:uLnTx/>
              <a:uFillTx/>
              <a:latin typeface="Aptos" panose="020B0004020202020204" pitchFamily="34" charset="0"/>
              <a:ea typeface="Alfabet" pitchFamily="2" charset="0"/>
              <a:cs typeface="+mn-cs"/>
            </a:endParaRPr>
          </a:p>
        </p:txBody>
      </p:sp>
      <p:sp>
        <p:nvSpPr>
          <p:cNvPr id="6" name="TextBox 5">
            <a:extLst>
              <a:ext uri="{FF2B5EF4-FFF2-40B4-BE49-F238E27FC236}">
                <a16:creationId xmlns:a16="http://schemas.microsoft.com/office/drawing/2014/main" id="{D6733015-9BF4-02D9-2D5A-6B82CB5A8E11}"/>
              </a:ext>
            </a:extLst>
          </p:cNvPr>
          <p:cNvSpPr txBox="1"/>
          <p:nvPr userDrawn="1"/>
        </p:nvSpPr>
        <p:spPr bwMode="gray">
          <a:xfrm>
            <a:off x="481013" y="6100661"/>
            <a:ext cx="3127218" cy="150362"/>
          </a:xfrm>
          <a:prstGeom prst="rect">
            <a:avLst/>
          </a:prstGeom>
          <a:noFill/>
        </p:spPr>
        <p:txBody>
          <a:bodyPr wrap="square" lIns="0" tIns="0" rIns="0" bIns="0" rtlCol="0">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900" u="none" strike="noStrike" kern="1200" cap="none" spc="0" normalizeH="0" baseline="0" noProof="0">
                <a:ln>
                  <a:noFill/>
                </a:ln>
                <a:effectLst/>
                <a:uLnTx/>
                <a:uFillTx/>
                <a:latin typeface="Aptos" panose="020B0004020202020204" pitchFamily="34" charset="0"/>
                <a:ea typeface="Alfabet" pitchFamily="2" charset="0"/>
                <a:cs typeface="+mn-cs"/>
              </a:rPr>
              <a:t>Follow us on:</a:t>
            </a:r>
          </a:p>
        </p:txBody>
      </p:sp>
      <p:sp>
        <p:nvSpPr>
          <p:cNvPr id="7" name="TextBox 6">
            <a:extLst>
              <a:ext uri="{FF2B5EF4-FFF2-40B4-BE49-F238E27FC236}">
                <a16:creationId xmlns:a16="http://schemas.microsoft.com/office/drawing/2014/main" id="{CAFD8E40-2929-3D88-B76D-DD16806A308C}"/>
              </a:ext>
            </a:extLst>
          </p:cNvPr>
          <p:cNvSpPr txBox="1"/>
          <p:nvPr userDrawn="1"/>
        </p:nvSpPr>
        <p:spPr>
          <a:xfrm>
            <a:off x="389712" y="6209771"/>
            <a:ext cx="4184203" cy="242374"/>
          </a:xfrm>
          <a:prstGeom prst="rect">
            <a:avLst/>
          </a:prstGeom>
          <a:noFill/>
        </p:spPr>
        <p:txBody>
          <a:bodyPr wrap="square">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900" u="none" strike="noStrike" kern="1200" cap="none" spc="0" normalizeH="0" baseline="0" noProof="0">
                <a:ln>
                  <a:noFill/>
                </a:ln>
                <a:effectLst/>
                <a:uLnTx/>
                <a:uFillTx/>
                <a:latin typeface="Aptos" panose="020B0004020202020204" pitchFamily="34" charset="0"/>
                <a:ea typeface="Alfabet" pitchFamily="2" charset="0"/>
                <a:cs typeface="+mn-cs"/>
              </a:rPr>
              <a:t>For more information, visit us at </a:t>
            </a:r>
            <a:r>
              <a:rPr kumimoji="0" lang="en-US" sz="900" u="none" strike="noStrike" kern="1200" cap="none" spc="0" normalizeH="0" baseline="0" noProof="0" err="1">
                <a:ln>
                  <a:noFill/>
                </a:ln>
                <a:effectLst/>
                <a:uLnTx/>
                <a:uFillTx/>
                <a:latin typeface="Aptos" panose="020B0004020202020204" pitchFamily="34" charset="0"/>
                <a:ea typeface="Alfabet" pitchFamily="2" charset="0"/>
                <a:cs typeface="+mn-cs"/>
              </a:rPr>
              <a:t>qualcomm.com</a:t>
            </a:r>
            <a:r>
              <a:rPr kumimoji="0" lang="en-US" sz="900" u="none" strike="noStrike" kern="1200" cap="none" spc="0" normalizeH="0" baseline="0" noProof="0">
                <a:ln>
                  <a:noFill/>
                </a:ln>
                <a:effectLst/>
                <a:uLnTx/>
                <a:uFillTx/>
                <a:latin typeface="Aptos" panose="020B0004020202020204" pitchFamily="34" charset="0"/>
                <a:ea typeface="Alfabet" pitchFamily="2" charset="0"/>
                <a:cs typeface="+mn-cs"/>
              </a:rPr>
              <a:t> &amp; </a:t>
            </a:r>
            <a:r>
              <a:rPr kumimoji="0" lang="en-US" sz="900" u="none" strike="noStrike" kern="1200" cap="none" spc="0" normalizeH="0" baseline="0" noProof="0" err="1">
                <a:ln>
                  <a:noFill/>
                </a:ln>
                <a:effectLst/>
                <a:uLnTx/>
                <a:uFillTx/>
                <a:latin typeface="Aptos" panose="020B0004020202020204" pitchFamily="34" charset="0"/>
                <a:ea typeface="Alfabet" pitchFamily="2" charset="0"/>
                <a:cs typeface="+mn-cs"/>
              </a:rPr>
              <a:t>qualcomm.com</a:t>
            </a:r>
            <a:r>
              <a:rPr kumimoji="0" lang="en-US" sz="900" u="none" strike="noStrike" kern="1200" cap="none" spc="0" normalizeH="0" baseline="0" noProof="0">
                <a:ln>
                  <a:noFill/>
                </a:ln>
                <a:effectLst/>
                <a:uLnTx/>
                <a:uFillTx/>
                <a:latin typeface="Aptos" panose="020B0004020202020204" pitchFamily="34" charset="0"/>
                <a:ea typeface="Alfabet" pitchFamily="2" charset="0"/>
                <a:cs typeface="+mn-cs"/>
              </a:rPr>
              <a:t>/blog</a:t>
            </a:r>
          </a:p>
        </p:txBody>
      </p:sp>
      <p:grpSp>
        <p:nvGrpSpPr>
          <p:cNvPr id="8" name="Group 7">
            <a:extLst>
              <a:ext uri="{FF2B5EF4-FFF2-40B4-BE49-F238E27FC236}">
                <a16:creationId xmlns:a16="http://schemas.microsoft.com/office/drawing/2014/main" id="{DC2BA5B9-32D0-B4D3-31C5-940933363930}"/>
              </a:ext>
            </a:extLst>
          </p:cNvPr>
          <p:cNvGrpSpPr/>
          <p:nvPr userDrawn="1"/>
        </p:nvGrpSpPr>
        <p:grpSpPr>
          <a:xfrm>
            <a:off x="1205032" y="6126885"/>
            <a:ext cx="817893" cy="93682"/>
            <a:chOff x="1300130" y="6126885"/>
            <a:chExt cx="817893" cy="93682"/>
          </a:xfrm>
        </p:grpSpPr>
        <p:grpSp>
          <p:nvGrpSpPr>
            <p:cNvPr id="9" name="Group 5">
              <a:extLst>
                <a:ext uri="{FF2B5EF4-FFF2-40B4-BE49-F238E27FC236}">
                  <a16:creationId xmlns:a16="http://schemas.microsoft.com/office/drawing/2014/main" id="{3BF5268F-6D68-1917-4372-D995E148B3D8}"/>
                </a:ext>
              </a:extLst>
            </p:cNvPr>
            <p:cNvGrpSpPr>
              <a:grpSpLocks noChangeAspect="1"/>
            </p:cNvGrpSpPr>
            <p:nvPr/>
          </p:nvGrpSpPr>
          <p:grpSpPr bwMode="gray">
            <a:xfrm>
              <a:off x="1300130" y="6126885"/>
              <a:ext cx="94798" cy="93682"/>
              <a:chOff x="3331" y="1656"/>
              <a:chExt cx="1020" cy="1008"/>
            </a:xfrm>
            <a:solidFill>
              <a:schemeClr val="tx1"/>
            </a:solidFill>
          </p:grpSpPr>
          <p:sp>
            <p:nvSpPr>
              <p:cNvPr id="17" name="Freeform 6">
                <a:extLst>
                  <a:ext uri="{FF2B5EF4-FFF2-40B4-BE49-F238E27FC236}">
                    <a16:creationId xmlns:a16="http://schemas.microsoft.com/office/drawing/2014/main" id="{3B4391A0-4D50-9169-D3E1-D5541F0F6095}"/>
                  </a:ext>
                </a:extLst>
              </p:cNvPr>
              <p:cNvSpPr>
                <a:spLocks noEditPoints="1"/>
              </p:cNvSpPr>
              <p:nvPr/>
            </p:nvSpPr>
            <p:spPr bwMode="gray">
              <a:xfrm>
                <a:off x="3331" y="1656"/>
                <a:ext cx="232" cy="1008"/>
              </a:xfrm>
              <a:custGeom>
                <a:avLst/>
                <a:gdLst>
                  <a:gd name="T0" fmla="*/ 98 w 98"/>
                  <a:gd name="T1" fmla="*/ 46 h 427"/>
                  <a:gd name="T2" fmla="*/ 48 w 98"/>
                  <a:gd name="T3" fmla="*/ 92 h 427"/>
                  <a:gd name="T4" fmla="*/ 0 w 98"/>
                  <a:gd name="T5" fmla="*/ 46 h 427"/>
                  <a:gd name="T6" fmla="*/ 49 w 98"/>
                  <a:gd name="T7" fmla="*/ 0 h 427"/>
                  <a:gd name="T8" fmla="*/ 98 w 98"/>
                  <a:gd name="T9" fmla="*/ 46 h 427"/>
                  <a:gd name="T10" fmla="*/ 2 w 98"/>
                  <a:gd name="T11" fmla="*/ 427 h 427"/>
                  <a:gd name="T12" fmla="*/ 2 w 98"/>
                  <a:gd name="T13" fmla="*/ 129 h 427"/>
                  <a:gd name="T14" fmla="*/ 95 w 98"/>
                  <a:gd name="T15" fmla="*/ 129 h 427"/>
                  <a:gd name="T16" fmla="*/ 95 w 98"/>
                  <a:gd name="T17" fmla="*/ 427 h 427"/>
                  <a:gd name="T18" fmla="*/ 2 w 98"/>
                  <a:gd name="T1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7">
                    <a:moveTo>
                      <a:pt x="98" y="46"/>
                    </a:moveTo>
                    <a:cubicBezTo>
                      <a:pt x="98" y="72"/>
                      <a:pt x="79" y="92"/>
                      <a:pt x="48" y="92"/>
                    </a:cubicBezTo>
                    <a:cubicBezTo>
                      <a:pt x="18" y="92"/>
                      <a:pt x="0" y="72"/>
                      <a:pt x="0" y="46"/>
                    </a:cubicBezTo>
                    <a:cubicBezTo>
                      <a:pt x="0" y="20"/>
                      <a:pt x="19" y="0"/>
                      <a:pt x="49" y="0"/>
                    </a:cubicBezTo>
                    <a:cubicBezTo>
                      <a:pt x="79" y="0"/>
                      <a:pt x="97" y="20"/>
                      <a:pt x="98" y="46"/>
                    </a:cubicBezTo>
                    <a:close/>
                    <a:moveTo>
                      <a:pt x="2" y="427"/>
                    </a:moveTo>
                    <a:cubicBezTo>
                      <a:pt x="2" y="129"/>
                      <a:pt x="2" y="129"/>
                      <a:pt x="2" y="129"/>
                    </a:cubicBezTo>
                    <a:cubicBezTo>
                      <a:pt x="95" y="129"/>
                      <a:pt x="95" y="129"/>
                      <a:pt x="95" y="129"/>
                    </a:cubicBezTo>
                    <a:cubicBezTo>
                      <a:pt x="95" y="427"/>
                      <a:pt x="95" y="427"/>
                      <a:pt x="95" y="427"/>
                    </a:cubicBezTo>
                    <a:lnTo>
                      <a:pt x="2"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u="none" strike="noStrike" kern="0" cap="none" spc="0" normalizeH="0" baseline="0" noProof="0">
                  <a:ln>
                    <a:noFill/>
                  </a:ln>
                  <a:effectLst/>
                  <a:uLnTx/>
                  <a:uFillTx/>
                  <a:latin typeface="Aptos" panose="020B0004020202020204" pitchFamily="34" charset="0"/>
                  <a:ea typeface="Alfabet" pitchFamily="2" charset="0"/>
                  <a:cs typeface="+mn-cs"/>
                </a:endParaRPr>
              </a:p>
            </p:txBody>
          </p:sp>
          <p:sp>
            <p:nvSpPr>
              <p:cNvPr id="18" name="Freeform 7">
                <a:extLst>
                  <a:ext uri="{FF2B5EF4-FFF2-40B4-BE49-F238E27FC236}">
                    <a16:creationId xmlns:a16="http://schemas.microsoft.com/office/drawing/2014/main" id="{40BEAF68-D3D4-D207-309D-6001397EE346}"/>
                  </a:ext>
                </a:extLst>
              </p:cNvPr>
              <p:cNvSpPr>
                <a:spLocks/>
              </p:cNvSpPr>
              <p:nvPr/>
            </p:nvSpPr>
            <p:spPr bwMode="gray">
              <a:xfrm>
                <a:off x="3681" y="1944"/>
                <a:ext cx="670" cy="720"/>
              </a:xfrm>
              <a:custGeom>
                <a:avLst/>
                <a:gdLst>
                  <a:gd name="T0" fmla="*/ 2 w 284"/>
                  <a:gd name="T1" fmla="*/ 102 h 305"/>
                  <a:gd name="T2" fmla="*/ 0 w 284"/>
                  <a:gd name="T3" fmla="*/ 7 h 305"/>
                  <a:gd name="T4" fmla="*/ 80 w 284"/>
                  <a:gd name="T5" fmla="*/ 7 h 305"/>
                  <a:gd name="T6" fmla="*/ 84 w 284"/>
                  <a:gd name="T7" fmla="*/ 48 h 305"/>
                  <a:gd name="T8" fmla="*/ 86 w 284"/>
                  <a:gd name="T9" fmla="*/ 48 h 305"/>
                  <a:gd name="T10" fmla="*/ 178 w 284"/>
                  <a:gd name="T11" fmla="*/ 0 h 305"/>
                  <a:gd name="T12" fmla="*/ 284 w 284"/>
                  <a:gd name="T13" fmla="*/ 129 h 305"/>
                  <a:gd name="T14" fmla="*/ 284 w 284"/>
                  <a:gd name="T15" fmla="*/ 305 h 305"/>
                  <a:gd name="T16" fmla="*/ 192 w 284"/>
                  <a:gd name="T17" fmla="*/ 305 h 305"/>
                  <a:gd name="T18" fmla="*/ 192 w 284"/>
                  <a:gd name="T19" fmla="*/ 140 h 305"/>
                  <a:gd name="T20" fmla="*/ 145 w 284"/>
                  <a:gd name="T21" fmla="*/ 75 h 305"/>
                  <a:gd name="T22" fmla="*/ 98 w 284"/>
                  <a:gd name="T23" fmla="*/ 110 h 305"/>
                  <a:gd name="T24" fmla="*/ 94 w 284"/>
                  <a:gd name="T25" fmla="*/ 133 h 305"/>
                  <a:gd name="T26" fmla="*/ 94 w 284"/>
                  <a:gd name="T27" fmla="*/ 305 h 305"/>
                  <a:gd name="T28" fmla="*/ 2 w 284"/>
                  <a:gd name="T29" fmla="*/ 305 h 305"/>
                  <a:gd name="T30" fmla="*/ 2 w 284"/>
                  <a:gd name="T31" fmla="*/ 10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305">
                    <a:moveTo>
                      <a:pt x="2" y="102"/>
                    </a:moveTo>
                    <a:cubicBezTo>
                      <a:pt x="2" y="65"/>
                      <a:pt x="1" y="34"/>
                      <a:pt x="0" y="7"/>
                    </a:cubicBezTo>
                    <a:cubicBezTo>
                      <a:pt x="80" y="7"/>
                      <a:pt x="80" y="7"/>
                      <a:pt x="80" y="7"/>
                    </a:cubicBezTo>
                    <a:cubicBezTo>
                      <a:pt x="84" y="48"/>
                      <a:pt x="84" y="48"/>
                      <a:pt x="84" y="48"/>
                    </a:cubicBezTo>
                    <a:cubicBezTo>
                      <a:pt x="86" y="48"/>
                      <a:pt x="86" y="48"/>
                      <a:pt x="86" y="48"/>
                    </a:cubicBezTo>
                    <a:cubicBezTo>
                      <a:pt x="98" y="29"/>
                      <a:pt x="128" y="0"/>
                      <a:pt x="178" y="0"/>
                    </a:cubicBezTo>
                    <a:cubicBezTo>
                      <a:pt x="239" y="0"/>
                      <a:pt x="284" y="41"/>
                      <a:pt x="284" y="129"/>
                    </a:cubicBezTo>
                    <a:cubicBezTo>
                      <a:pt x="284" y="305"/>
                      <a:pt x="284" y="305"/>
                      <a:pt x="284" y="305"/>
                    </a:cubicBezTo>
                    <a:cubicBezTo>
                      <a:pt x="192" y="305"/>
                      <a:pt x="192" y="305"/>
                      <a:pt x="192" y="305"/>
                    </a:cubicBezTo>
                    <a:cubicBezTo>
                      <a:pt x="192" y="140"/>
                      <a:pt x="192" y="140"/>
                      <a:pt x="192" y="140"/>
                    </a:cubicBezTo>
                    <a:cubicBezTo>
                      <a:pt x="192" y="101"/>
                      <a:pt x="178" y="75"/>
                      <a:pt x="145" y="75"/>
                    </a:cubicBezTo>
                    <a:cubicBezTo>
                      <a:pt x="119" y="75"/>
                      <a:pt x="104" y="93"/>
                      <a:pt x="98" y="110"/>
                    </a:cubicBezTo>
                    <a:cubicBezTo>
                      <a:pt x="95" y="116"/>
                      <a:pt x="94" y="124"/>
                      <a:pt x="94" y="133"/>
                    </a:cubicBezTo>
                    <a:cubicBezTo>
                      <a:pt x="94" y="305"/>
                      <a:pt x="94" y="305"/>
                      <a:pt x="94" y="305"/>
                    </a:cubicBezTo>
                    <a:cubicBezTo>
                      <a:pt x="2" y="305"/>
                      <a:pt x="2" y="305"/>
                      <a:pt x="2" y="305"/>
                    </a:cubicBezTo>
                    <a:lnTo>
                      <a:pt x="2"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u="none" strike="noStrike" kern="0" cap="none" spc="0" normalizeH="0" baseline="0" noProof="0">
                  <a:ln>
                    <a:noFill/>
                  </a:ln>
                  <a:effectLst/>
                  <a:uLnTx/>
                  <a:uFillTx/>
                  <a:latin typeface="Aptos" panose="020B0004020202020204" pitchFamily="34" charset="0"/>
                  <a:ea typeface="Alfabet" pitchFamily="2" charset="0"/>
                  <a:cs typeface="+mn-cs"/>
                </a:endParaRPr>
              </a:p>
            </p:txBody>
          </p:sp>
        </p:grpSp>
        <p:grpSp>
          <p:nvGrpSpPr>
            <p:cNvPr id="10" name="Group 4">
              <a:extLst>
                <a:ext uri="{FF2B5EF4-FFF2-40B4-BE49-F238E27FC236}">
                  <a16:creationId xmlns:a16="http://schemas.microsoft.com/office/drawing/2014/main" id="{274B1A01-2610-8398-DC38-5F6C0A50AF64}"/>
                </a:ext>
              </a:extLst>
            </p:cNvPr>
            <p:cNvGrpSpPr>
              <a:grpSpLocks noChangeAspect="1"/>
            </p:cNvGrpSpPr>
            <p:nvPr/>
          </p:nvGrpSpPr>
          <p:grpSpPr bwMode="auto">
            <a:xfrm>
              <a:off x="1640695" y="6127230"/>
              <a:ext cx="92914" cy="92992"/>
              <a:chOff x="2653" y="972"/>
              <a:chExt cx="2372" cy="2374"/>
            </a:xfrm>
            <a:solidFill>
              <a:schemeClr val="tx1"/>
            </a:solidFill>
          </p:grpSpPr>
          <p:sp>
            <p:nvSpPr>
              <p:cNvPr id="14" name="Freeform 5">
                <a:extLst>
                  <a:ext uri="{FF2B5EF4-FFF2-40B4-BE49-F238E27FC236}">
                    <a16:creationId xmlns:a16="http://schemas.microsoft.com/office/drawing/2014/main" id="{68802D42-C0F1-DAF9-8B74-77C13FA40FE6}"/>
                  </a:ext>
                </a:extLst>
              </p:cNvPr>
              <p:cNvSpPr>
                <a:spLocks noEditPoints="1"/>
              </p:cNvSpPr>
              <p:nvPr userDrawn="1"/>
            </p:nvSpPr>
            <p:spPr bwMode="auto">
              <a:xfrm>
                <a:off x="2653" y="972"/>
                <a:ext cx="2372" cy="2374"/>
              </a:xfrm>
              <a:custGeom>
                <a:avLst/>
                <a:gdLst>
                  <a:gd name="T0" fmla="*/ 1008 w 2016"/>
                  <a:gd name="T1" fmla="*/ 182 h 2016"/>
                  <a:gd name="T2" fmla="*/ 1415 w 2016"/>
                  <a:gd name="T3" fmla="*/ 188 h 2016"/>
                  <a:gd name="T4" fmla="*/ 1602 w 2016"/>
                  <a:gd name="T5" fmla="*/ 222 h 2016"/>
                  <a:gd name="T6" fmla="*/ 1718 w 2016"/>
                  <a:gd name="T7" fmla="*/ 298 h 2016"/>
                  <a:gd name="T8" fmla="*/ 1794 w 2016"/>
                  <a:gd name="T9" fmla="*/ 414 h 2016"/>
                  <a:gd name="T10" fmla="*/ 1828 w 2016"/>
                  <a:gd name="T11" fmla="*/ 601 h 2016"/>
                  <a:gd name="T12" fmla="*/ 1834 w 2016"/>
                  <a:gd name="T13" fmla="*/ 1008 h 2016"/>
                  <a:gd name="T14" fmla="*/ 1828 w 2016"/>
                  <a:gd name="T15" fmla="*/ 1415 h 2016"/>
                  <a:gd name="T16" fmla="*/ 1794 w 2016"/>
                  <a:gd name="T17" fmla="*/ 1602 h 2016"/>
                  <a:gd name="T18" fmla="*/ 1718 w 2016"/>
                  <a:gd name="T19" fmla="*/ 1718 h 2016"/>
                  <a:gd name="T20" fmla="*/ 1602 w 2016"/>
                  <a:gd name="T21" fmla="*/ 1794 h 2016"/>
                  <a:gd name="T22" fmla="*/ 1415 w 2016"/>
                  <a:gd name="T23" fmla="*/ 1828 h 2016"/>
                  <a:gd name="T24" fmla="*/ 1008 w 2016"/>
                  <a:gd name="T25" fmla="*/ 1834 h 2016"/>
                  <a:gd name="T26" fmla="*/ 601 w 2016"/>
                  <a:gd name="T27" fmla="*/ 1828 h 2016"/>
                  <a:gd name="T28" fmla="*/ 414 w 2016"/>
                  <a:gd name="T29" fmla="*/ 1794 h 2016"/>
                  <a:gd name="T30" fmla="*/ 298 w 2016"/>
                  <a:gd name="T31" fmla="*/ 1718 h 2016"/>
                  <a:gd name="T32" fmla="*/ 222 w 2016"/>
                  <a:gd name="T33" fmla="*/ 1602 h 2016"/>
                  <a:gd name="T34" fmla="*/ 188 w 2016"/>
                  <a:gd name="T35" fmla="*/ 1415 h 2016"/>
                  <a:gd name="T36" fmla="*/ 182 w 2016"/>
                  <a:gd name="T37" fmla="*/ 1008 h 2016"/>
                  <a:gd name="T38" fmla="*/ 188 w 2016"/>
                  <a:gd name="T39" fmla="*/ 601 h 2016"/>
                  <a:gd name="T40" fmla="*/ 222 w 2016"/>
                  <a:gd name="T41" fmla="*/ 414 h 2016"/>
                  <a:gd name="T42" fmla="*/ 298 w 2016"/>
                  <a:gd name="T43" fmla="*/ 298 h 2016"/>
                  <a:gd name="T44" fmla="*/ 414 w 2016"/>
                  <a:gd name="T45" fmla="*/ 222 h 2016"/>
                  <a:gd name="T46" fmla="*/ 601 w 2016"/>
                  <a:gd name="T47" fmla="*/ 188 h 2016"/>
                  <a:gd name="T48" fmla="*/ 1008 w 2016"/>
                  <a:gd name="T49" fmla="*/ 182 h 2016"/>
                  <a:gd name="T50" fmla="*/ 1008 w 2016"/>
                  <a:gd name="T51" fmla="*/ 0 h 2016"/>
                  <a:gd name="T52" fmla="*/ 593 w 2016"/>
                  <a:gd name="T53" fmla="*/ 6 h 2016"/>
                  <a:gd name="T54" fmla="*/ 348 w 2016"/>
                  <a:gd name="T55" fmla="*/ 53 h 2016"/>
                  <a:gd name="T56" fmla="*/ 169 w 2016"/>
                  <a:gd name="T57" fmla="*/ 169 h 2016"/>
                  <a:gd name="T58" fmla="*/ 53 w 2016"/>
                  <a:gd name="T59" fmla="*/ 348 h 2016"/>
                  <a:gd name="T60" fmla="*/ 6 w 2016"/>
                  <a:gd name="T61" fmla="*/ 593 h 2016"/>
                  <a:gd name="T62" fmla="*/ 0 w 2016"/>
                  <a:gd name="T63" fmla="*/ 1008 h 2016"/>
                  <a:gd name="T64" fmla="*/ 6 w 2016"/>
                  <a:gd name="T65" fmla="*/ 1423 h 2016"/>
                  <a:gd name="T66" fmla="*/ 53 w 2016"/>
                  <a:gd name="T67" fmla="*/ 1668 h 2016"/>
                  <a:gd name="T68" fmla="*/ 169 w 2016"/>
                  <a:gd name="T69" fmla="*/ 1847 h 2016"/>
                  <a:gd name="T70" fmla="*/ 348 w 2016"/>
                  <a:gd name="T71" fmla="*/ 1963 h 2016"/>
                  <a:gd name="T72" fmla="*/ 593 w 2016"/>
                  <a:gd name="T73" fmla="*/ 2010 h 2016"/>
                  <a:gd name="T74" fmla="*/ 1008 w 2016"/>
                  <a:gd name="T75" fmla="*/ 2016 h 2016"/>
                  <a:gd name="T76" fmla="*/ 1423 w 2016"/>
                  <a:gd name="T77" fmla="*/ 2010 h 2016"/>
                  <a:gd name="T78" fmla="*/ 1668 w 2016"/>
                  <a:gd name="T79" fmla="*/ 1963 h 2016"/>
                  <a:gd name="T80" fmla="*/ 1847 w 2016"/>
                  <a:gd name="T81" fmla="*/ 1847 h 2016"/>
                  <a:gd name="T82" fmla="*/ 1963 w 2016"/>
                  <a:gd name="T83" fmla="*/ 1668 h 2016"/>
                  <a:gd name="T84" fmla="*/ 2010 w 2016"/>
                  <a:gd name="T85" fmla="*/ 1423 h 2016"/>
                  <a:gd name="T86" fmla="*/ 2016 w 2016"/>
                  <a:gd name="T87" fmla="*/ 1008 h 2016"/>
                  <a:gd name="T88" fmla="*/ 2010 w 2016"/>
                  <a:gd name="T89" fmla="*/ 593 h 2016"/>
                  <a:gd name="T90" fmla="*/ 1963 w 2016"/>
                  <a:gd name="T91" fmla="*/ 348 h 2016"/>
                  <a:gd name="T92" fmla="*/ 1847 w 2016"/>
                  <a:gd name="T93" fmla="*/ 169 h 2016"/>
                  <a:gd name="T94" fmla="*/ 1668 w 2016"/>
                  <a:gd name="T95" fmla="*/ 53 h 2016"/>
                  <a:gd name="T96" fmla="*/ 1423 w 2016"/>
                  <a:gd name="T97" fmla="*/ 6 h 2016"/>
                  <a:gd name="T98" fmla="*/ 1008 w 2016"/>
                  <a:gd name="T99"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6" h="2016">
                    <a:moveTo>
                      <a:pt x="1008" y="182"/>
                    </a:moveTo>
                    <a:cubicBezTo>
                      <a:pt x="1277" y="182"/>
                      <a:pt x="1309" y="183"/>
                      <a:pt x="1415" y="188"/>
                    </a:cubicBezTo>
                    <a:cubicBezTo>
                      <a:pt x="1513" y="192"/>
                      <a:pt x="1567" y="209"/>
                      <a:pt x="1602" y="222"/>
                    </a:cubicBezTo>
                    <a:cubicBezTo>
                      <a:pt x="1649" y="241"/>
                      <a:pt x="1683" y="263"/>
                      <a:pt x="1718" y="298"/>
                    </a:cubicBezTo>
                    <a:cubicBezTo>
                      <a:pt x="1753" y="333"/>
                      <a:pt x="1775" y="367"/>
                      <a:pt x="1794" y="414"/>
                    </a:cubicBezTo>
                    <a:cubicBezTo>
                      <a:pt x="1807" y="449"/>
                      <a:pt x="1824" y="503"/>
                      <a:pt x="1828" y="601"/>
                    </a:cubicBezTo>
                    <a:cubicBezTo>
                      <a:pt x="1833" y="707"/>
                      <a:pt x="1834" y="739"/>
                      <a:pt x="1834" y="1008"/>
                    </a:cubicBezTo>
                    <a:cubicBezTo>
                      <a:pt x="1834" y="1277"/>
                      <a:pt x="1833" y="1309"/>
                      <a:pt x="1828" y="1415"/>
                    </a:cubicBezTo>
                    <a:cubicBezTo>
                      <a:pt x="1824" y="1513"/>
                      <a:pt x="1807" y="1567"/>
                      <a:pt x="1794" y="1602"/>
                    </a:cubicBezTo>
                    <a:cubicBezTo>
                      <a:pt x="1775" y="1649"/>
                      <a:pt x="1753" y="1683"/>
                      <a:pt x="1718" y="1718"/>
                    </a:cubicBezTo>
                    <a:cubicBezTo>
                      <a:pt x="1683" y="1753"/>
                      <a:pt x="1649" y="1775"/>
                      <a:pt x="1602" y="1794"/>
                    </a:cubicBezTo>
                    <a:cubicBezTo>
                      <a:pt x="1567" y="1807"/>
                      <a:pt x="1513" y="1824"/>
                      <a:pt x="1415" y="1828"/>
                    </a:cubicBezTo>
                    <a:cubicBezTo>
                      <a:pt x="1309" y="1833"/>
                      <a:pt x="1277" y="1834"/>
                      <a:pt x="1008" y="1834"/>
                    </a:cubicBezTo>
                    <a:cubicBezTo>
                      <a:pt x="739" y="1834"/>
                      <a:pt x="707" y="1833"/>
                      <a:pt x="601" y="1828"/>
                    </a:cubicBezTo>
                    <a:cubicBezTo>
                      <a:pt x="503" y="1824"/>
                      <a:pt x="449" y="1807"/>
                      <a:pt x="414" y="1794"/>
                    </a:cubicBezTo>
                    <a:cubicBezTo>
                      <a:pt x="367" y="1775"/>
                      <a:pt x="333" y="1753"/>
                      <a:pt x="298" y="1718"/>
                    </a:cubicBezTo>
                    <a:cubicBezTo>
                      <a:pt x="263" y="1683"/>
                      <a:pt x="241" y="1649"/>
                      <a:pt x="222" y="1602"/>
                    </a:cubicBezTo>
                    <a:cubicBezTo>
                      <a:pt x="209" y="1567"/>
                      <a:pt x="192" y="1513"/>
                      <a:pt x="188" y="1415"/>
                    </a:cubicBezTo>
                    <a:cubicBezTo>
                      <a:pt x="183" y="1309"/>
                      <a:pt x="182" y="1277"/>
                      <a:pt x="182" y="1008"/>
                    </a:cubicBezTo>
                    <a:cubicBezTo>
                      <a:pt x="182" y="739"/>
                      <a:pt x="183" y="707"/>
                      <a:pt x="188" y="601"/>
                    </a:cubicBezTo>
                    <a:cubicBezTo>
                      <a:pt x="192" y="503"/>
                      <a:pt x="209" y="449"/>
                      <a:pt x="222" y="414"/>
                    </a:cubicBezTo>
                    <a:cubicBezTo>
                      <a:pt x="241" y="367"/>
                      <a:pt x="263" y="333"/>
                      <a:pt x="298" y="298"/>
                    </a:cubicBezTo>
                    <a:cubicBezTo>
                      <a:pt x="333" y="263"/>
                      <a:pt x="367" y="241"/>
                      <a:pt x="414" y="222"/>
                    </a:cubicBezTo>
                    <a:cubicBezTo>
                      <a:pt x="449" y="209"/>
                      <a:pt x="503" y="192"/>
                      <a:pt x="601" y="188"/>
                    </a:cubicBezTo>
                    <a:cubicBezTo>
                      <a:pt x="707" y="183"/>
                      <a:pt x="739" y="182"/>
                      <a:pt x="1008" y="182"/>
                    </a:cubicBezTo>
                    <a:moveTo>
                      <a:pt x="1008" y="0"/>
                    </a:moveTo>
                    <a:cubicBezTo>
                      <a:pt x="734" y="0"/>
                      <a:pt x="700" y="1"/>
                      <a:pt x="593" y="6"/>
                    </a:cubicBezTo>
                    <a:cubicBezTo>
                      <a:pt x="485" y="11"/>
                      <a:pt x="412" y="28"/>
                      <a:pt x="348" y="53"/>
                    </a:cubicBezTo>
                    <a:cubicBezTo>
                      <a:pt x="282" y="79"/>
                      <a:pt x="225" y="113"/>
                      <a:pt x="169" y="169"/>
                    </a:cubicBezTo>
                    <a:cubicBezTo>
                      <a:pt x="113" y="225"/>
                      <a:pt x="79" y="282"/>
                      <a:pt x="53" y="348"/>
                    </a:cubicBezTo>
                    <a:cubicBezTo>
                      <a:pt x="28" y="412"/>
                      <a:pt x="11" y="485"/>
                      <a:pt x="6" y="593"/>
                    </a:cubicBezTo>
                    <a:cubicBezTo>
                      <a:pt x="1" y="700"/>
                      <a:pt x="0" y="734"/>
                      <a:pt x="0" y="1008"/>
                    </a:cubicBezTo>
                    <a:cubicBezTo>
                      <a:pt x="0" y="1282"/>
                      <a:pt x="1" y="1316"/>
                      <a:pt x="6" y="1423"/>
                    </a:cubicBezTo>
                    <a:cubicBezTo>
                      <a:pt x="11" y="1531"/>
                      <a:pt x="28" y="1604"/>
                      <a:pt x="53" y="1668"/>
                    </a:cubicBezTo>
                    <a:cubicBezTo>
                      <a:pt x="79" y="1734"/>
                      <a:pt x="113" y="1791"/>
                      <a:pt x="169" y="1847"/>
                    </a:cubicBezTo>
                    <a:cubicBezTo>
                      <a:pt x="225" y="1903"/>
                      <a:pt x="282" y="1937"/>
                      <a:pt x="348" y="1963"/>
                    </a:cubicBezTo>
                    <a:cubicBezTo>
                      <a:pt x="412" y="1988"/>
                      <a:pt x="485" y="2005"/>
                      <a:pt x="593" y="2010"/>
                    </a:cubicBezTo>
                    <a:cubicBezTo>
                      <a:pt x="700" y="2015"/>
                      <a:pt x="734" y="2016"/>
                      <a:pt x="1008" y="2016"/>
                    </a:cubicBezTo>
                    <a:cubicBezTo>
                      <a:pt x="1282" y="2016"/>
                      <a:pt x="1316" y="2015"/>
                      <a:pt x="1423" y="2010"/>
                    </a:cubicBezTo>
                    <a:cubicBezTo>
                      <a:pt x="1531" y="2005"/>
                      <a:pt x="1604" y="1988"/>
                      <a:pt x="1668" y="1963"/>
                    </a:cubicBezTo>
                    <a:cubicBezTo>
                      <a:pt x="1734" y="1937"/>
                      <a:pt x="1791" y="1903"/>
                      <a:pt x="1847" y="1847"/>
                    </a:cubicBezTo>
                    <a:cubicBezTo>
                      <a:pt x="1903" y="1791"/>
                      <a:pt x="1937" y="1734"/>
                      <a:pt x="1963" y="1668"/>
                    </a:cubicBezTo>
                    <a:cubicBezTo>
                      <a:pt x="1988" y="1604"/>
                      <a:pt x="2005" y="1531"/>
                      <a:pt x="2010" y="1423"/>
                    </a:cubicBezTo>
                    <a:cubicBezTo>
                      <a:pt x="2015" y="1316"/>
                      <a:pt x="2016" y="1282"/>
                      <a:pt x="2016" y="1008"/>
                    </a:cubicBezTo>
                    <a:cubicBezTo>
                      <a:pt x="2016" y="734"/>
                      <a:pt x="2015" y="700"/>
                      <a:pt x="2010" y="593"/>
                    </a:cubicBezTo>
                    <a:cubicBezTo>
                      <a:pt x="2005" y="485"/>
                      <a:pt x="1988" y="412"/>
                      <a:pt x="1963" y="348"/>
                    </a:cubicBezTo>
                    <a:cubicBezTo>
                      <a:pt x="1937" y="282"/>
                      <a:pt x="1903" y="225"/>
                      <a:pt x="1847" y="169"/>
                    </a:cubicBezTo>
                    <a:cubicBezTo>
                      <a:pt x="1791" y="113"/>
                      <a:pt x="1734" y="79"/>
                      <a:pt x="1668" y="53"/>
                    </a:cubicBezTo>
                    <a:cubicBezTo>
                      <a:pt x="1604" y="28"/>
                      <a:pt x="1531" y="11"/>
                      <a:pt x="1423" y="6"/>
                    </a:cubicBezTo>
                    <a:cubicBezTo>
                      <a:pt x="1316" y="1"/>
                      <a:pt x="1282" y="0"/>
                      <a:pt x="10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latin typeface="Aptos" panose="020B0004020202020204" pitchFamily="34" charset="0"/>
                  <a:ea typeface="Alfabet" pitchFamily="2" charset="0"/>
                </a:endParaRPr>
              </a:p>
            </p:txBody>
          </p:sp>
          <p:sp>
            <p:nvSpPr>
              <p:cNvPr id="15" name="Freeform 6">
                <a:extLst>
                  <a:ext uri="{FF2B5EF4-FFF2-40B4-BE49-F238E27FC236}">
                    <a16:creationId xmlns:a16="http://schemas.microsoft.com/office/drawing/2014/main" id="{511AB5E8-AF45-535E-DBEE-21EA3AA4AC1B}"/>
                  </a:ext>
                </a:extLst>
              </p:cNvPr>
              <p:cNvSpPr>
                <a:spLocks noEditPoints="1"/>
              </p:cNvSpPr>
              <p:nvPr userDrawn="1"/>
            </p:nvSpPr>
            <p:spPr bwMode="auto">
              <a:xfrm>
                <a:off x="3231" y="1550"/>
                <a:ext cx="1216" cy="1218"/>
              </a:xfrm>
              <a:custGeom>
                <a:avLst/>
                <a:gdLst>
                  <a:gd name="T0" fmla="*/ 517 w 1034"/>
                  <a:gd name="T1" fmla="*/ 0 h 1034"/>
                  <a:gd name="T2" fmla="*/ 0 w 1034"/>
                  <a:gd name="T3" fmla="*/ 517 h 1034"/>
                  <a:gd name="T4" fmla="*/ 517 w 1034"/>
                  <a:gd name="T5" fmla="*/ 1034 h 1034"/>
                  <a:gd name="T6" fmla="*/ 1034 w 1034"/>
                  <a:gd name="T7" fmla="*/ 517 h 1034"/>
                  <a:gd name="T8" fmla="*/ 517 w 1034"/>
                  <a:gd name="T9" fmla="*/ 0 h 1034"/>
                  <a:gd name="T10" fmla="*/ 517 w 1034"/>
                  <a:gd name="T11" fmla="*/ 853 h 1034"/>
                  <a:gd name="T12" fmla="*/ 181 w 1034"/>
                  <a:gd name="T13" fmla="*/ 517 h 1034"/>
                  <a:gd name="T14" fmla="*/ 517 w 1034"/>
                  <a:gd name="T15" fmla="*/ 181 h 1034"/>
                  <a:gd name="T16" fmla="*/ 853 w 1034"/>
                  <a:gd name="T17" fmla="*/ 517 h 1034"/>
                  <a:gd name="T18" fmla="*/ 517 w 1034"/>
                  <a:gd name="T19" fmla="*/ 853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4" h="1034">
                    <a:moveTo>
                      <a:pt x="517" y="0"/>
                    </a:moveTo>
                    <a:cubicBezTo>
                      <a:pt x="231" y="0"/>
                      <a:pt x="0" y="231"/>
                      <a:pt x="0" y="517"/>
                    </a:cubicBezTo>
                    <a:cubicBezTo>
                      <a:pt x="0" y="803"/>
                      <a:pt x="231" y="1034"/>
                      <a:pt x="517" y="1034"/>
                    </a:cubicBezTo>
                    <a:cubicBezTo>
                      <a:pt x="803" y="1034"/>
                      <a:pt x="1034" y="803"/>
                      <a:pt x="1034" y="517"/>
                    </a:cubicBezTo>
                    <a:cubicBezTo>
                      <a:pt x="1034" y="231"/>
                      <a:pt x="803" y="0"/>
                      <a:pt x="517" y="0"/>
                    </a:cubicBezTo>
                    <a:close/>
                    <a:moveTo>
                      <a:pt x="517" y="853"/>
                    </a:moveTo>
                    <a:cubicBezTo>
                      <a:pt x="331" y="853"/>
                      <a:pt x="181" y="703"/>
                      <a:pt x="181" y="517"/>
                    </a:cubicBezTo>
                    <a:cubicBezTo>
                      <a:pt x="181" y="331"/>
                      <a:pt x="331" y="181"/>
                      <a:pt x="517" y="181"/>
                    </a:cubicBezTo>
                    <a:cubicBezTo>
                      <a:pt x="703" y="181"/>
                      <a:pt x="853" y="331"/>
                      <a:pt x="853" y="517"/>
                    </a:cubicBezTo>
                    <a:cubicBezTo>
                      <a:pt x="853" y="703"/>
                      <a:pt x="703" y="853"/>
                      <a:pt x="517" y="8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latin typeface="Aptos" panose="020B0004020202020204" pitchFamily="34" charset="0"/>
                  <a:ea typeface="Alfabet" pitchFamily="2" charset="0"/>
                </a:endParaRPr>
              </a:p>
            </p:txBody>
          </p:sp>
          <p:sp>
            <p:nvSpPr>
              <p:cNvPr id="16" name="Oval 7">
                <a:extLst>
                  <a:ext uri="{FF2B5EF4-FFF2-40B4-BE49-F238E27FC236}">
                    <a16:creationId xmlns:a16="http://schemas.microsoft.com/office/drawing/2014/main" id="{5A2B3252-69E6-21D8-7B9C-8CACF53B9BA3}"/>
                  </a:ext>
                </a:extLst>
              </p:cNvPr>
              <p:cNvSpPr>
                <a:spLocks noChangeArrowheads="1"/>
              </p:cNvSpPr>
              <p:nvPr userDrawn="1"/>
            </p:nvSpPr>
            <p:spPr bwMode="auto">
              <a:xfrm>
                <a:off x="4329" y="1383"/>
                <a:ext cx="285" cy="28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latin typeface="Aptos" panose="020B0004020202020204" pitchFamily="34" charset="0"/>
                  <a:ea typeface="Alfabet" pitchFamily="2" charset="0"/>
                </a:endParaRPr>
              </a:p>
            </p:txBody>
          </p:sp>
        </p:grpSp>
        <p:pic>
          <p:nvPicPr>
            <p:cNvPr id="11" name="Graphic 10">
              <a:extLst>
                <a:ext uri="{FF2B5EF4-FFF2-40B4-BE49-F238E27FC236}">
                  <a16:creationId xmlns:a16="http://schemas.microsoft.com/office/drawing/2014/main" id="{EDEA13E0-DF26-3A35-755F-EB1D2F7140E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0838" y="6131300"/>
              <a:ext cx="122931" cy="84852"/>
            </a:xfrm>
            <a:prstGeom prst="rect">
              <a:avLst/>
            </a:prstGeom>
          </p:spPr>
        </p:pic>
        <p:pic>
          <p:nvPicPr>
            <p:cNvPr id="12" name="Graphic 11">
              <a:extLst>
                <a:ext uri="{FF2B5EF4-FFF2-40B4-BE49-F238E27FC236}">
                  <a16:creationId xmlns:a16="http://schemas.microsoft.com/office/drawing/2014/main" id="{B54DF270-EBC5-95DA-8346-7100B18EC91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023789" y="6126885"/>
              <a:ext cx="94234" cy="93682"/>
            </a:xfrm>
            <a:prstGeom prst="rect">
              <a:avLst/>
            </a:prstGeom>
          </p:spPr>
        </p:pic>
        <p:pic>
          <p:nvPicPr>
            <p:cNvPr id="13" name="Graphic 12">
              <a:extLst>
                <a:ext uri="{FF2B5EF4-FFF2-40B4-BE49-F238E27FC236}">
                  <a16:creationId xmlns:a16="http://schemas.microsoft.com/office/drawing/2014/main" id="{1D7C89CA-3D39-A79E-E143-FE65F0C89E2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476872" y="6131572"/>
              <a:ext cx="84309" cy="84309"/>
            </a:xfrm>
            <a:prstGeom prst="rect">
              <a:avLst/>
            </a:prstGeom>
          </p:spPr>
        </p:pic>
      </p:grpSp>
      <p:pic>
        <p:nvPicPr>
          <p:cNvPr id="24" name="Graphic 23">
            <a:extLst>
              <a:ext uri="{FF2B5EF4-FFF2-40B4-BE49-F238E27FC236}">
                <a16:creationId xmlns:a16="http://schemas.microsoft.com/office/drawing/2014/main" id="{1EBB4BF9-FEEC-4175-585A-2715E84D1EB5}"/>
              </a:ext>
            </a:extLst>
          </p:cNvPr>
          <p:cNvPicPr>
            <a:picLocks noChangeAspect="1"/>
          </p:cNvPicPr>
          <p:nvPr/>
        </p:nvPicPr>
        <p:blipFill>
          <a:blip>
            <a:extLst>
              <a:ext uri="{96DAC541-7B7A-43D3-8B79-37D633B846F1}">
                <asvg:svgBlip xmlns:asvg="http://schemas.microsoft.com/office/drawing/2016/SVG/main" r:embed="rId5"/>
              </a:ext>
            </a:extLst>
          </a:blip>
          <a:srcRect t="31605" r="39224"/>
          <a:stretch>
            <a:fillRect/>
          </a:stretch>
        </p:blipFill>
        <p:spPr>
          <a:xfrm>
            <a:off x="6684852" y="0"/>
            <a:ext cx="5507148" cy="6197600"/>
          </a:xfrm>
          <a:custGeom>
            <a:avLst/>
            <a:gdLst>
              <a:gd name="connsiteX0" fmla="*/ 0 w 5507148"/>
              <a:gd name="connsiteY0" fmla="*/ 0 h 6197600"/>
              <a:gd name="connsiteX1" fmla="*/ 147022 w 5507148"/>
              <a:gd name="connsiteY1" fmla="*/ 0 h 6197600"/>
              <a:gd name="connsiteX2" fmla="*/ 5507148 w 5507148"/>
              <a:gd name="connsiteY2" fmla="*/ 0 h 6197600"/>
              <a:gd name="connsiteX3" fmla="*/ 5507148 w 5507148"/>
              <a:gd name="connsiteY3" fmla="*/ 6197600 h 6197600"/>
              <a:gd name="connsiteX4" fmla="*/ 0 w 5507148"/>
              <a:gd name="connsiteY4" fmla="*/ 6197600 h 619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148" h="6197600">
                <a:moveTo>
                  <a:pt x="0" y="0"/>
                </a:moveTo>
                <a:lnTo>
                  <a:pt x="147022" y="0"/>
                </a:lnTo>
                <a:lnTo>
                  <a:pt x="5507148" y="0"/>
                </a:lnTo>
                <a:lnTo>
                  <a:pt x="5507148" y="6197600"/>
                </a:lnTo>
                <a:lnTo>
                  <a:pt x="0" y="6197600"/>
                </a:lnTo>
                <a:close/>
              </a:path>
            </a:pathLst>
          </a:custGeom>
        </p:spPr>
      </p:pic>
      <p:pic>
        <p:nvPicPr>
          <p:cNvPr id="21" name="Picture 2">
            <a:extLst>
              <a:ext uri="{FF2B5EF4-FFF2-40B4-BE49-F238E27FC236}">
                <a16:creationId xmlns:a16="http://schemas.microsoft.com/office/drawing/2014/main" id="{7FDF1ADE-EF76-ABDC-A94C-B4B22DDF49A4}"/>
              </a:ext>
            </a:extLst>
          </p:cNvPr>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rcRect/>
          <a:stretch/>
        </p:blipFill>
        <p:spPr bwMode="auto">
          <a:xfrm>
            <a:off x="10895722" y="1322746"/>
            <a:ext cx="693024" cy="760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413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Blank_Grey">
    <p:bg>
      <p:bgPr>
        <a:solidFill>
          <a:srgbClr val="EFF1F5"/>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38A5DA2-E1FA-00EF-0AFD-DE21046BAF6B}"/>
              </a:ext>
            </a:extLst>
          </p:cNvPr>
          <p:cNvSpPr>
            <a:spLocks noGrp="1"/>
          </p:cNvSpPr>
          <p:nvPr>
            <p:ph type="ftr" sz="quarter" idx="10"/>
          </p:nvPr>
        </p:nvSpPr>
        <p:spPr>
          <a:xfrm>
            <a:off x="515938" y="6669768"/>
            <a:ext cx="6359648" cy="118174"/>
          </a:xfrm>
        </p:spPr>
        <p:txBody>
          <a:bodyPr/>
          <a:lstStyle>
            <a:lvl1pPr>
              <a:defRPr>
                <a:solidFill>
                  <a:schemeClr val="accent6">
                    <a:lumMod val="50000"/>
                  </a:schemeClr>
                </a:solidFill>
              </a:defRPr>
            </a:lvl1pPr>
          </a:lstStyle>
          <a:p>
            <a:r>
              <a:rPr lang="en-CA"/>
              <a:t>IBC 2026</a:t>
            </a:r>
          </a:p>
        </p:txBody>
      </p:sp>
      <p:sp>
        <p:nvSpPr>
          <p:cNvPr id="3" name="TextBox 2">
            <a:extLst>
              <a:ext uri="{FF2B5EF4-FFF2-40B4-BE49-F238E27FC236}">
                <a16:creationId xmlns:a16="http://schemas.microsoft.com/office/drawing/2014/main" id="{7B756E7D-68E6-A6E1-2CB2-40D99C8F1CAA}"/>
              </a:ext>
            </a:extLst>
          </p:cNvPr>
          <p:cNvSpPr txBox="1"/>
          <p:nvPr userDrawn="1"/>
        </p:nvSpPr>
        <p:spPr>
          <a:xfrm>
            <a:off x="11676063" y="6630012"/>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5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50000"/>
                </a:schemeClr>
              </a:solidFill>
              <a:latin typeface="+mn-lt"/>
              <a:ea typeface="+mn-ea"/>
              <a:cs typeface="+mn-cs"/>
            </a:endParaRPr>
          </a:p>
        </p:txBody>
      </p:sp>
    </p:spTree>
    <p:extLst>
      <p:ext uri="{BB962C8B-B14F-4D97-AF65-F5344CB8AC3E}">
        <p14:creationId xmlns:p14="http://schemas.microsoft.com/office/powerpoint/2010/main" val="8123284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4_Diapositiva de título">
    <p:bg>
      <p:bgPr>
        <a:solidFill>
          <a:schemeClr val="tx1"/>
        </a:solidFill>
        <a:effectLst/>
      </p:bgPr>
    </p:bg>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FC886FB5-3F62-AF3E-CF77-EE0BB88C4357}"/>
              </a:ext>
            </a:extLst>
          </p:cNvPr>
          <p:cNvSpPr/>
          <p:nvPr userDrawn="1"/>
        </p:nvSpPr>
        <p:spPr>
          <a:xfrm>
            <a:off x="-1171899" y="600503"/>
            <a:ext cx="4392772" cy="1342568"/>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sz="4267" dirty="0">
              <a:solidFill>
                <a:srgbClr val="00A0D2"/>
              </a:solidFill>
              <a:latin typeface="+mj-lt"/>
            </a:endParaRPr>
          </a:p>
        </p:txBody>
      </p:sp>
      <p:sp>
        <p:nvSpPr>
          <p:cNvPr id="15" name="Title 1">
            <a:extLst>
              <a:ext uri="{FF2B5EF4-FFF2-40B4-BE49-F238E27FC236}">
                <a16:creationId xmlns:a16="http://schemas.microsoft.com/office/drawing/2014/main" id="{AAAA35E2-1B92-4BF0-B325-C2D1C4013A1A}"/>
              </a:ext>
            </a:extLst>
          </p:cNvPr>
          <p:cNvSpPr>
            <a:spLocks noGrp="1"/>
          </p:cNvSpPr>
          <p:nvPr>
            <p:ph type="ctrTitle"/>
          </p:nvPr>
        </p:nvSpPr>
        <p:spPr>
          <a:xfrm>
            <a:off x="2300050" y="2294275"/>
            <a:ext cx="9252087" cy="1556428"/>
          </a:xfrm>
          <a:prstGeom prst="rect">
            <a:avLst/>
          </a:prstGeom>
        </p:spPr>
        <p:txBody>
          <a:bodyPr anchor="ctr">
            <a:noAutofit/>
          </a:bodyPr>
          <a:lstStyle>
            <a:lvl1pPr algn="r">
              <a:defRPr sz="4267" spc="-100" baseline="0">
                <a:solidFill>
                  <a:schemeClr val="bg1"/>
                </a:solidFill>
                <a:latin typeface="Poppins SemiBold" panose="02000000000000000000" pitchFamily="2" charset="0"/>
                <a:cs typeface="Poppins SemiBold" panose="02000000000000000000" pitchFamily="2" charset="0"/>
              </a:defRPr>
            </a:lvl1pPr>
          </a:lstStyle>
          <a:p>
            <a:endParaRPr lang="en-US" dirty="0"/>
          </a:p>
        </p:txBody>
      </p:sp>
      <p:sp>
        <p:nvSpPr>
          <p:cNvPr id="16" name="Subtitle 2">
            <a:extLst>
              <a:ext uri="{FF2B5EF4-FFF2-40B4-BE49-F238E27FC236}">
                <a16:creationId xmlns:a16="http://schemas.microsoft.com/office/drawing/2014/main" id="{DEF463B7-3146-4747-A098-9AB64A25DF89}"/>
              </a:ext>
            </a:extLst>
          </p:cNvPr>
          <p:cNvSpPr>
            <a:spLocks noGrp="1"/>
          </p:cNvSpPr>
          <p:nvPr>
            <p:ph type="subTitle" idx="1" hasCustomPrompt="1"/>
          </p:nvPr>
        </p:nvSpPr>
        <p:spPr>
          <a:xfrm>
            <a:off x="912620" y="5635681"/>
            <a:ext cx="10639515" cy="758283"/>
          </a:xfrm>
          <a:prstGeom prst="rect">
            <a:avLst/>
          </a:prstGeom>
        </p:spPr>
        <p:txBody>
          <a:bodyPr anchor="ctr">
            <a:noAutofit/>
          </a:bodyPr>
          <a:lstStyle>
            <a:lvl1pPr marL="0" indent="0" algn="r">
              <a:buNone/>
              <a:defRPr sz="1867" b="0" cap="none" spc="0" baseline="0">
                <a:solidFill>
                  <a:schemeClr val="bg1"/>
                </a:solidFill>
                <a:latin typeface="Poppins" panose="00000500000000000000" pitchFamily="2" charset="0"/>
                <a:cs typeface="Poppins" panose="00000500000000000000" pitchFamily="2" charset="0"/>
              </a:defRPr>
            </a:lvl1pPr>
            <a:lvl2pPr marL="457189" indent="0" algn="ctr">
              <a:buNone/>
              <a:defRPr sz="2200"/>
            </a:lvl2pPr>
            <a:lvl3pPr marL="914377" indent="0" algn="ctr">
              <a:buNone/>
              <a:defRPr sz="22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s-ES" dirty="0" err="1"/>
              <a:t>Name</a:t>
            </a:r>
            <a:r>
              <a:rPr lang="es-ES" dirty="0"/>
              <a:t> of the Event</a:t>
            </a:r>
          </a:p>
        </p:txBody>
      </p:sp>
      <p:sp>
        <p:nvSpPr>
          <p:cNvPr id="19" name="Text Placeholder 2">
            <a:extLst>
              <a:ext uri="{FF2B5EF4-FFF2-40B4-BE49-F238E27FC236}">
                <a16:creationId xmlns:a16="http://schemas.microsoft.com/office/drawing/2014/main" id="{46ADD08E-91C1-479E-9393-3B8F57030356}"/>
              </a:ext>
            </a:extLst>
          </p:cNvPr>
          <p:cNvSpPr>
            <a:spLocks noGrp="1"/>
          </p:cNvSpPr>
          <p:nvPr>
            <p:ph type="body" sz="quarter" idx="11" hasCustomPrompt="1"/>
          </p:nvPr>
        </p:nvSpPr>
        <p:spPr>
          <a:xfrm>
            <a:off x="912621" y="4120021"/>
            <a:ext cx="10639516" cy="507673"/>
          </a:xfrm>
          <a:prstGeom prst="rect">
            <a:avLst/>
          </a:prstGeom>
        </p:spPr>
        <p:txBody>
          <a:bodyPr anchor="ctr"/>
          <a:lstStyle>
            <a:lvl1pPr marL="0" indent="0" algn="r" defTabSz="914377" rtl="0" eaLnBrk="1" latinLnBrk="0" hangingPunct="1">
              <a:lnSpc>
                <a:spcPct val="90000"/>
              </a:lnSpc>
              <a:spcBef>
                <a:spcPts val="1200"/>
              </a:spcBef>
              <a:buClr>
                <a:srgbClr val="1E4395"/>
              </a:buClr>
              <a:buFont typeface="Wingdings 2" pitchFamily="18" charset="2"/>
              <a:buNone/>
              <a:defRPr lang="en-US" sz="2667" b="0" kern="1200" cap="none" spc="0" baseline="0" dirty="0" smtClean="0">
                <a:solidFill>
                  <a:schemeClr val="bg1"/>
                </a:solidFill>
                <a:latin typeface="Poppins" panose="00000500000000000000" pitchFamily="2" charset="0"/>
                <a:ea typeface="+mn-ea"/>
                <a:cs typeface="Poppins" panose="00000500000000000000" pitchFamily="2" charset="0"/>
              </a:defRPr>
            </a:lvl1pPr>
            <a:lvl2pPr marL="502907" indent="0">
              <a:buNone/>
              <a:defRPr/>
            </a:lvl2pPr>
            <a:lvl5pPr marL="1874473" indent="0">
              <a:buNone/>
              <a:defRPr/>
            </a:lvl5pPr>
          </a:lstStyle>
          <a:p>
            <a:r>
              <a:rPr lang="es-ES" dirty="0" err="1"/>
              <a:t>Author</a:t>
            </a:r>
            <a:endParaRPr lang="es-ES" dirty="0"/>
          </a:p>
        </p:txBody>
      </p:sp>
      <p:sp>
        <p:nvSpPr>
          <p:cNvPr id="9" name="Text Placeholder 2">
            <a:extLst>
              <a:ext uri="{FF2B5EF4-FFF2-40B4-BE49-F238E27FC236}">
                <a16:creationId xmlns:a16="http://schemas.microsoft.com/office/drawing/2014/main" id="{0ED3113B-4878-4994-ADF6-5866D0986ABB}"/>
              </a:ext>
            </a:extLst>
          </p:cNvPr>
          <p:cNvSpPr>
            <a:spLocks noGrp="1"/>
          </p:cNvSpPr>
          <p:nvPr>
            <p:ph type="body" sz="quarter" idx="12" hasCustomPrompt="1"/>
          </p:nvPr>
        </p:nvSpPr>
        <p:spPr>
          <a:xfrm>
            <a:off x="912621" y="4681217"/>
            <a:ext cx="10639515" cy="507673"/>
          </a:xfrm>
          <a:prstGeom prst="rect">
            <a:avLst/>
          </a:prstGeom>
        </p:spPr>
        <p:txBody>
          <a:bodyPr anchor="ctr"/>
          <a:lstStyle>
            <a:lvl1pPr marL="0" indent="0" algn="r" defTabSz="914377" rtl="0" eaLnBrk="1" latinLnBrk="0" hangingPunct="1">
              <a:lnSpc>
                <a:spcPct val="90000"/>
              </a:lnSpc>
              <a:spcBef>
                <a:spcPts val="1200"/>
              </a:spcBef>
              <a:buClr>
                <a:srgbClr val="1E4395"/>
              </a:buClr>
              <a:buFont typeface="Wingdings 2" pitchFamily="18" charset="2"/>
              <a:buNone/>
              <a:defRPr lang="en-US" sz="2400" b="0" kern="1200" cap="none" spc="0" baseline="0" dirty="0" smtClean="0">
                <a:solidFill>
                  <a:schemeClr val="bg1"/>
                </a:solidFill>
                <a:latin typeface="Poppins ExtraLight" panose="00000300000000000000" pitchFamily="2" charset="0"/>
                <a:ea typeface="+mn-ea"/>
                <a:cs typeface="Poppins ExtraLight" panose="00000300000000000000" pitchFamily="2" charset="0"/>
              </a:defRPr>
            </a:lvl1pPr>
            <a:lvl2pPr marL="502907" indent="0">
              <a:buNone/>
              <a:defRPr/>
            </a:lvl2pPr>
            <a:lvl5pPr marL="1874473" indent="0">
              <a:buNone/>
              <a:defRPr/>
            </a:lvl5pPr>
          </a:lstStyle>
          <a:p>
            <a:r>
              <a:rPr lang="es-ES" err="1"/>
              <a:t>Afiliation</a:t>
            </a:r>
            <a:endParaRPr lang="es-ES"/>
          </a:p>
        </p:txBody>
      </p:sp>
      <p:sp>
        <p:nvSpPr>
          <p:cNvPr id="2" name="TextBox 26">
            <a:extLst>
              <a:ext uri="{FF2B5EF4-FFF2-40B4-BE49-F238E27FC236}">
                <a16:creationId xmlns:a16="http://schemas.microsoft.com/office/drawing/2014/main" id="{D2361DBE-3C97-55AD-BFA6-03096C23B0AE}"/>
              </a:ext>
            </a:extLst>
          </p:cNvPr>
          <p:cNvSpPr txBox="1"/>
          <p:nvPr userDrawn="1"/>
        </p:nvSpPr>
        <p:spPr>
          <a:xfrm>
            <a:off x="-9914" y="6478138"/>
            <a:ext cx="12261385" cy="338554"/>
          </a:xfrm>
          <a:prstGeom prst="rect">
            <a:avLst/>
          </a:prstGeom>
          <a:noFill/>
        </p:spPr>
        <p:txBody>
          <a:bodyPr wrap="square">
            <a:spAutoFit/>
          </a:bodyPr>
          <a:lstStyle/>
          <a:p>
            <a:pPr marL="0" marR="0" lvl="1" indent="0" algn="l" defTabSz="609585" rtl="0" eaLnBrk="1" fontAlgn="auto" latinLnBrk="0" hangingPunct="1">
              <a:lnSpc>
                <a:spcPct val="100000"/>
              </a:lnSpc>
              <a:spcBef>
                <a:spcPts val="0"/>
              </a:spcBef>
              <a:spcAft>
                <a:spcPts val="0"/>
              </a:spcAft>
              <a:buClr>
                <a:srgbClr val="00A0D2"/>
              </a:buClr>
              <a:buSzTx/>
              <a:buFont typeface="Wingdings" panose="05000000000000000000" pitchFamily="2" charset="2"/>
              <a:buNone/>
              <a:tabLst/>
              <a:defRPr/>
            </a:pPr>
            <a:r>
              <a:rPr lang="en-US" sz="1600" kern="1200" noProof="0" dirty="0">
                <a:solidFill>
                  <a:schemeClr val="bg1"/>
                </a:solidFill>
                <a:latin typeface="Poppins ExtraLight" panose="00000300000000000000" pitchFamily="2" charset="0"/>
                <a:ea typeface="+mn-ea"/>
                <a:cs typeface="Poppins ExtraLight" panose="00000300000000000000" pitchFamily="2" charset="0"/>
                <a:hlinkClick r:id="rId2">
                  <a:extLst>
                    <a:ext uri="{A12FA001-AC4F-418D-AE19-62706E023703}">
                      <ahyp:hlinkClr xmlns:ahyp="http://schemas.microsoft.com/office/drawing/2018/hyperlinkcolor" val="tx"/>
                    </a:ext>
                  </a:extLst>
                </a:hlinkClick>
              </a:rPr>
              <a:t>www.5g-mag.com</a:t>
            </a:r>
            <a:r>
              <a:rPr lang="en-US" sz="1600" kern="1200" noProof="0" dirty="0">
                <a:solidFill>
                  <a:schemeClr val="bg1"/>
                </a:solidFill>
                <a:latin typeface="Poppins ExtraLight" panose="00000300000000000000" pitchFamily="2" charset="0"/>
                <a:ea typeface="+mn-ea"/>
                <a:cs typeface="Poppins ExtraLight" panose="00000300000000000000" pitchFamily="2" charset="0"/>
              </a:rPr>
              <a:t> - </a:t>
            </a:r>
            <a:r>
              <a:rPr lang="en-US" sz="1600" kern="1200" noProof="0" dirty="0">
                <a:solidFill>
                  <a:schemeClr val="bg1"/>
                </a:solidFill>
                <a:latin typeface="Poppins ExtraLight" panose="00000300000000000000" pitchFamily="2" charset="0"/>
                <a:ea typeface="+mn-ea"/>
                <a:cs typeface="Poppins ExtraLight" panose="00000300000000000000" pitchFamily="2" charset="0"/>
                <a:hlinkClick r:id="rId3">
                  <a:extLst>
                    <a:ext uri="{A12FA001-AC4F-418D-AE19-62706E023703}">
                      <ahyp:hlinkClr xmlns:ahyp="http://schemas.microsoft.com/office/drawing/2018/hyperlinkcolor" val="tx"/>
                    </a:ext>
                  </a:extLst>
                </a:hlinkClick>
              </a:rPr>
              <a:t>5g-mag.github.io</a:t>
            </a:r>
            <a:endParaRPr lang="en-US" sz="1600" kern="1200" noProof="0" dirty="0">
              <a:solidFill>
                <a:schemeClr val="bg1"/>
              </a:solidFill>
              <a:latin typeface="Poppins ExtraLight" panose="00000300000000000000" pitchFamily="2" charset="0"/>
              <a:ea typeface="+mn-ea"/>
              <a:cs typeface="Poppins ExtraLight" panose="00000300000000000000" pitchFamily="2" charset="0"/>
            </a:endParaRPr>
          </a:p>
        </p:txBody>
      </p:sp>
      <p:pic>
        <p:nvPicPr>
          <p:cNvPr id="3" name="Graphic 2">
            <a:extLst>
              <a:ext uri="{FF2B5EF4-FFF2-40B4-BE49-F238E27FC236}">
                <a16:creationId xmlns:a16="http://schemas.microsoft.com/office/drawing/2014/main" id="{F72696F9-D345-2E7B-BF98-F825321D303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01800" y="720001"/>
            <a:ext cx="2640000" cy="1103575"/>
          </a:xfrm>
          <a:prstGeom prst="rect">
            <a:avLst/>
          </a:prstGeom>
        </p:spPr>
      </p:pic>
    </p:spTree>
    <p:extLst>
      <p:ext uri="{BB962C8B-B14F-4D97-AF65-F5344CB8AC3E}">
        <p14:creationId xmlns:p14="http://schemas.microsoft.com/office/powerpoint/2010/main" val="358620955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8E540791-1094-491E-B994-D4D6B719CF0F}"/>
              </a:ext>
            </a:extLst>
          </p:cNvPr>
          <p:cNvSpPr>
            <a:spLocks noGrp="1"/>
          </p:cNvSpPr>
          <p:nvPr>
            <p:ph idx="1"/>
          </p:nvPr>
        </p:nvSpPr>
        <p:spPr>
          <a:xfrm>
            <a:off x="129640" y="864682"/>
            <a:ext cx="11938299" cy="5500259"/>
          </a:xfrm>
          <a:prstGeom prst="rect">
            <a:avLst/>
          </a:prstGeom>
        </p:spPr>
        <p:txBody>
          <a:bodyPr>
            <a:noAutofit/>
          </a:bodyPr>
          <a:lstStyle>
            <a:lvl1pPr marL="342891" indent="-342891">
              <a:lnSpc>
                <a:spcPct val="100000"/>
              </a:lnSpc>
              <a:spcBef>
                <a:spcPts val="0"/>
              </a:spcBef>
              <a:spcAft>
                <a:spcPts val="0"/>
              </a:spcAft>
              <a:buClr>
                <a:srgbClr val="00A0D2"/>
              </a:buClr>
              <a:buFont typeface="Wingdings" panose="05000000000000000000" pitchFamily="2" charset="2"/>
              <a:buChar char="§"/>
              <a:defRPr sz="2667">
                <a:solidFill>
                  <a:srgbClr val="2B6CA3"/>
                </a:solidFill>
                <a:latin typeface="Poppins" panose="00000500000000000000" pitchFamily="2" charset="0"/>
                <a:cs typeface="Poppins" panose="00000500000000000000" pitchFamily="2" charset="0"/>
              </a:defRPr>
            </a:lvl1pPr>
            <a:lvl2pPr marL="685783" indent="-182875">
              <a:lnSpc>
                <a:spcPct val="100000"/>
              </a:lnSpc>
              <a:spcBef>
                <a:spcPts val="0"/>
              </a:spcBef>
              <a:spcAft>
                <a:spcPts val="0"/>
              </a:spcAft>
              <a:buClr>
                <a:srgbClr val="00A0D2"/>
              </a:buClr>
              <a:buFont typeface="Wingdings" panose="05000000000000000000" pitchFamily="2" charset="2"/>
              <a:buChar char="§"/>
              <a:defRPr sz="2400">
                <a:solidFill>
                  <a:srgbClr val="2B6CA3"/>
                </a:solidFill>
                <a:latin typeface="Poppins" panose="00000500000000000000" pitchFamily="2" charset="0"/>
                <a:cs typeface="Poppins" panose="00000500000000000000" pitchFamily="2" charset="0"/>
              </a:defRPr>
            </a:lvl2pPr>
            <a:lvl3pPr marL="1142971" indent="-182875">
              <a:lnSpc>
                <a:spcPct val="100000"/>
              </a:lnSpc>
              <a:spcBef>
                <a:spcPts val="0"/>
              </a:spcBef>
              <a:spcAft>
                <a:spcPts val="0"/>
              </a:spcAft>
              <a:buClr>
                <a:srgbClr val="00A0D2"/>
              </a:buClr>
              <a:buFont typeface="Wingdings" panose="05000000000000000000" pitchFamily="2" charset="2"/>
              <a:buChar char="§"/>
              <a:defRPr sz="2133">
                <a:solidFill>
                  <a:srgbClr val="2B6CA3"/>
                </a:solidFill>
                <a:latin typeface="Poppins" panose="00000500000000000000" pitchFamily="2" charset="0"/>
                <a:cs typeface="Poppins" panose="00000500000000000000" pitchFamily="2" charset="0"/>
              </a:defRPr>
            </a:lvl3pPr>
            <a:lvl4pPr marL="1600160" indent="-182875">
              <a:lnSpc>
                <a:spcPct val="100000"/>
              </a:lnSpc>
              <a:spcBef>
                <a:spcPts val="0"/>
              </a:spcBef>
              <a:spcAft>
                <a:spcPts val="0"/>
              </a:spcAft>
              <a:buClr>
                <a:srgbClr val="00A0D2"/>
              </a:buClr>
              <a:buFont typeface="Wingdings" panose="05000000000000000000" pitchFamily="2" charset="2"/>
              <a:buChar char="§"/>
              <a:defRPr sz="1867">
                <a:solidFill>
                  <a:srgbClr val="2B6CA3"/>
                </a:solidFill>
                <a:latin typeface="Poppins" panose="00000500000000000000" pitchFamily="2" charset="0"/>
                <a:cs typeface="Poppins" panose="00000500000000000000" pitchFamily="2" charset="0"/>
              </a:defRPr>
            </a:lvl4pPr>
            <a:lvl5pPr marL="2057349" indent="-182875">
              <a:lnSpc>
                <a:spcPct val="100000"/>
              </a:lnSpc>
              <a:spcBef>
                <a:spcPts val="0"/>
              </a:spcBef>
              <a:spcAft>
                <a:spcPts val="0"/>
              </a:spcAft>
              <a:buClr>
                <a:srgbClr val="00A0D2"/>
              </a:buClr>
              <a:buFont typeface="Wingdings" panose="05000000000000000000" pitchFamily="2" charset="2"/>
              <a:buChar char="§"/>
              <a:defRPr sz="1600">
                <a:solidFill>
                  <a:srgbClr val="2B6CA3"/>
                </a:solidFill>
                <a:latin typeface="Poppins" panose="00000500000000000000" pitchFamily="2" charset="0"/>
                <a:cs typeface="Poppins" panose="00000500000000000000" pitchFamily="2"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Título 6">
            <a:extLst>
              <a:ext uri="{FF2B5EF4-FFF2-40B4-BE49-F238E27FC236}">
                <a16:creationId xmlns:a16="http://schemas.microsoft.com/office/drawing/2014/main" id="{BCBB4516-8298-41C2-999F-B6E0453EBB2D}"/>
              </a:ext>
            </a:extLst>
          </p:cNvPr>
          <p:cNvSpPr>
            <a:spLocks noGrp="1"/>
          </p:cNvSpPr>
          <p:nvPr>
            <p:ph type="title"/>
          </p:nvPr>
        </p:nvSpPr>
        <p:spPr>
          <a:xfrm>
            <a:off x="129640" y="10896"/>
            <a:ext cx="11938299" cy="720001"/>
          </a:xfrm>
          <a:prstGeom prst="rect">
            <a:avLst/>
          </a:prstGeom>
        </p:spPr>
        <p:txBody>
          <a:bodyPr tIns="72000" bIns="0" anchor="ctr"/>
          <a:lstStyle>
            <a:lvl1pPr algn="l">
              <a:lnSpc>
                <a:spcPct val="100000"/>
              </a:lnSpc>
              <a:defRPr sz="3733">
                <a:solidFill>
                  <a:schemeClr val="tx1"/>
                </a:solidFill>
                <a:latin typeface="Poppins SemiBold" panose="02000000000000000000" pitchFamily="2" charset="0"/>
                <a:cs typeface="Poppins SemiBold" panose="02000000000000000000" pitchFamily="2" charset="0"/>
              </a:defRPr>
            </a:lvl1pPr>
          </a:lstStyle>
          <a:p>
            <a:endParaRPr lang="en-GB" dirty="0"/>
          </a:p>
        </p:txBody>
      </p:sp>
      <p:sp>
        <p:nvSpPr>
          <p:cNvPr id="17" name="Slide Number Placeholder 5">
            <a:extLst>
              <a:ext uri="{FF2B5EF4-FFF2-40B4-BE49-F238E27FC236}">
                <a16:creationId xmlns:a16="http://schemas.microsoft.com/office/drawing/2014/main" id="{9ABC6D82-39CD-4ABE-A96C-A8287D29B90F}"/>
              </a:ext>
            </a:extLst>
          </p:cNvPr>
          <p:cNvSpPr>
            <a:spLocks noGrp="1"/>
          </p:cNvSpPr>
          <p:nvPr>
            <p:ph type="sldNum" sz="quarter" idx="4"/>
          </p:nvPr>
        </p:nvSpPr>
        <p:spPr>
          <a:xfrm>
            <a:off x="11612665" y="6571022"/>
            <a:ext cx="549593" cy="277065"/>
          </a:xfrm>
          <a:prstGeom prst="rect">
            <a:avLst/>
          </a:prstGeom>
        </p:spPr>
        <p:txBody>
          <a:bodyPr vert="horz" lIns="91440" tIns="45720" rIns="91440" bIns="45720" rtlCol="0" anchor="ctr"/>
          <a:lstStyle>
            <a:lvl1pPr algn="r">
              <a:defRPr lang="fr-CH" sz="933" smtClean="0">
                <a:solidFill>
                  <a:srgbClr val="2B6CA3"/>
                </a:solidFill>
                <a:latin typeface="Poppins" panose="00000500000000000000" pitchFamily="2" charset="0"/>
                <a:cs typeface="Poppins" panose="00000500000000000000" pitchFamily="2" charset="0"/>
              </a:defRPr>
            </a:lvl1pPr>
          </a:lstStyle>
          <a:p>
            <a:fld id="{4FAB73BC-B049-4115-A692-8D63A059BFB8}" type="slidenum">
              <a:rPr lang="es-ES" smtClean="0"/>
              <a:pPr/>
              <a:t>‹#›</a:t>
            </a:fld>
            <a:endParaRPr lang="es-ES" dirty="0"/>
          </a:p>
        </p:txBody>
      </p:sp>
      <p:sp>
        <p:nvSpPr>
          <p:cNvPr id="2" name="Date Placeholder 3">
            <a:extLst>
              <a:ext uri="{FF2B5EF4-FFF2-40B4-BE49-F238E27FC236}">
                <a16:creationId xmlns:a16="http://schemas.microsoft.com/office/drawing/2014/main" id="{87470354-438A-EC18-FDD0-C328F01EEC71}"/>
              </a:ext>
            </a:extLst>
          </p:cNvPr>
          <p:cNvSpPr>
            <a:spLocks noGrp="1"/>
          </p:cNvSpPr>
          <p:nvPr>
            <p:ph type="dt" sz="half" idx="2"/>
          </p:nvPr>
        </p:nvSpPr>
        <p:spPr>
          <a:xfrm>
            <a:off x="10592339" y="6571021"/>
            <a:ext cx="1020324" cy="276084"/>
          </a:xfrm>
          <a:prstGeom prst="rect">
            <a:avLst/>
          </a:prstGeom>
        </p:spPr>
        <p:txBody>
          <a:bodyPr lIns="0" tIns="0" rIns="0" bIns="0" anchor="ctr"/>
          <a:lstStyle>
            <a:lvl1pPr marL="0" algn="r" defTabSz="609585" rtl="0" eaLnBrk="1" latinLnBrk="0" hangingPunct="1">
              <a:defRPr lang="en-US" sz="933" kern="1200" smtClean="0">
                <a:solidFill>
                  <a:srgbClr val="000000">
                    <a:lumMod val="65000"/>
                    <a:lumOff val="35000"/>
                  </a:srgbClr>
                </a:solidFill>
                <a:latin typeface="Poppins" panose="00000500000000000000" pitchFamily="2" charset="0"/>
                <a:ea typeface="+mn-ea"/>
                <a:cs typeface="Poppins" panose="00000500000000000000" pitchFamily="2" charset="0"/>
              </a:defRPr>
            </a:lvl1pPr>
          </a:lstStyle>
          <a:p>
            <a:pPr>
              <a:defRPr/>
            </a:pPr>
            <a:r>
              <a:rPr lang="en-US">
                <a:solidFill>
                  <a:srgbClr val="2B6CA3"/>
                </a:solidFill>
              </a:rPr>
              <a:t>9/13/2026</a:t>
            </a:r>
            <a:endParaRPr lang="nl-NL" dirty="0">
              <a:solidFill>
                <a:srgbClr val="2B6CA3"/>
              </a:solidFill>
            </a:endParaRPr>
          </a:p>
        </p:txBody>
      </p:sp>
    </p:spTree>
    <p:extLst>
      <p:ext uri="{BB962C8B-B14F-4D97-AF65-F5344CB8AC3E}">
        <p14:creationId xmlns:p14="http://schemas.microsoft.com/office/powerpoint/2010/main" val="288220384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4_Título y objetos">
    <p:spTree>
      <p:nvGrpSpPr>
        <p:cNvPr id="1" name=""/>
        <p:cNvGrpSpPr/>
        <p:nvPr/>
      </p:nvGrpSpPr>
      <p:grpSpPr>
        <a:xfrm>
          <a:off x="0" y="0"/>
          <a:ext cx="0" cy="0"/>
          <a:chOff x="0" y="0"/>
          <a:chExt cx="0" cy="0"/>
        </a:xfrm>
      </p:grpSpPr>
      <p:sp>
        <p:nvSpPr>
          <p:cNvPr id="5" name="Rectangle 21">
            <a:extLst>
              <a:ext uri="{FF2B5EF4-FFF2-40B4-BE49-F238E27FC236}">
                <a16:creationId xmlns:a16="http://schemas.microsoft.com/office/drawing/2014/main" id="{D5DB4293-188F-3D28-5389-4376CC9A6CCD}"/>
              </a:ext>
            </a:extLst>
          </p:cNvPr>
          <p:cNvSpPr/>
          <p:nvPr userDrawn="1"/>
        </p:nvSpPr>
        <p:spPr>
          <a:xfrm>
            <a:off x="-5035" y="-1"/>
            <a:ext cx="12197036" cy="68580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43" noProof="0" dirty="0">
              <a:latin typeface="Poppins" panose="00000500000000000000" pitchFamily="2" charset="0"/>
            </a:endParaRPr>
          </a:p>
        </p:txBody>
      </p:sp>
      <p:sp>
        <p:nvSpPr>
          <p:cNvPr id="17" name="Slide Number Placeholder 5">
            <a:extLst>
              <a:ext uri="{FF2B5EF4-FFF2-40B4-BE49-F238E27FC236}">
                <a16:creationId xmlns:a16="http://schemas.microsoft.com/office/drawing/2014/main" id="{9ABC6D82-39CD-4ABE-A96C-A8287D29B90F}"/>
              </a:ext>
            </a:extLst>
          </p:cNvPr>
          <p:cNvSpPr>
            <a:spLocks noGrp="1"/>
          </p:cNvSpPr>
          <p:nvPr>
            <p:ph type="sldNum" sz="quarter" idx="4"/>
          </p:nvPr>
        </p:nvSpPr>
        <p:spPr>
          <a:xfrm>
            <a:off x="11612665" y="6571022"/>
            <a:ext cx="549593" cy="277065"/>
          </a:xfrm>
          <a:prstGeom prst="rect">
            <a:avLst/>
          </a:prstGeom>
        </p:spPr>
        <p:txBody>
          <a:bodyPr vert="horz" lIns="91440" tIns="45720" rIns="91440" bIns="45720" rtlCol="0" anchor="ctr"/>
          <a:lstStyle>
            <a:lvl1pPr algn="r">
              <a:defRPr lang="fr-CH" sz="933" smtClean="0">
                <a:solidFill>
                  <a:schemeClr val="bg1"/>
                </a:solidFill>
                <a:latin typeface="Poppins" panose="00000500000000000000" pitchFamily="2" charset="0"/>
                <a:cs typeface="Poppins" panose="00000500000000000000" pitchFamily="2" charset="0"/>
              </a:defRPr>
            </a:lvl1pPr>
          </a:lstStyle>
          <a:p>
            <a:fld id="{4FAB73BC-B049-4115-A692-8D63A059BFB8}" type="slidenum">
              <a:rPr lang="es-ES" smtClean="0"/>
              <a:pPr/>
              <a:t>‹#›</a:t>
            </a:fld>
            <a:endParaRPr lang="es-ES" dirty="0"/>
          </a:p>
        </p:txBody>
      </p:sp>
      <p:sp>
        <p:nvSpPr>
          <p:cNvPr id="2" name="Date Placeholder 3">
            <a:extLst>
              <a:ext uri="{FF2B5EF4-FFF2-40B4-BE49-F238E27FC236}">
                <a16:creationId xmlns:a16="http://schemas.microsoft.com/office/drawing/2014/main" id="{87470354-438A-EC18-FDD0-C328F01EEC71}"/>
              </a:ext>
            </a:extLst>
          </p:cNvPr>
          <p:cNvSpPr>
            <a:spLocks noGrp="1"/>
          </p:cNvSpPr>
          <p:nvPr>
            <p:ph type="dt" sz="half" idx="2"/>
          </p:nvPr>
        </p:nvSpPr>
        <p:spPr>
          <a:xfrm>
            <a:off x="10592339" y="6571021"/>
            <a:ext cx="1020324" cy="276084"/>
          </a:xfrm>
          <a:prstGeom prst="rect">
            <a:avLst/>
          </a:prstGeom>
        </p:spPr>
        <p:txBody>
          <a:bodyPr lIns="0" tIns="0" rIns="0" bIns="0" anchor="ctr"/>
          <a:lstStyle>
            <a:lvl1pPr marL="0" algn="r" defTabSz="609585" rtl="0" eaLnBrk="1" latinLnBrk="0" hangingPunct="1">
              <a:defRPr lang="en-US" sz="933" kern="1200" smtClean="0">
                <a:solidFill>
                  <a:schemeClr val="bg1"/>
                </a:solidFill>
                <a:latin typeface="Poppins" panose="00000500000000000000" pitchFamily="2" charset="0"/>
                <a:ea typeface="+mn-ea"/>
                <a:cs typeface="Poppins" panose="00000500000000000000" pitchFamily="2" charset="0"/>
              </a:defRPr>
            </a:lvl1pPr>
          </a:lstStyle>
          <a:p>
            <a:pPr>
              <a:defRPr/>
            </a:pPr>
            <a:r>
              <a:rPr lang="en-US"/>
              <a:t>9/13/2026</a:t>
            </a:r>
            <a:endParaRPr lang="nl-NL" dirty="0"/>
          </a:p>
        </p:txBody>
      </p:sp>
    </p:spTree>
    <p:extLst>
      <p:ext uri="{BB962C8B-B14F-4D97-AF65-F5344CB8AC3E}">
        <p14:creationId xmlns:p14="http://schemas.microsoft.com/office/powerpoint/2010/main" val="228232516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3_Título y objetos">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8E540791-1094-491E-B994-D4D6B719CF0F}"/>
              </a:ext>
            </a:extLst>
          </p:cNvPr>
          <p:cNvSpPr>
            <a:spLocks noGrp="1"/>
          </p:cNvSpPr>
          <p:nvPr>
            <p:ph idx="1"/>
          </p:nvPr>
        </p:nvSpPr>
        <p:spPr>
          <a:xfrm>
            <a:off x="129640" y="864683"/>
            <a:ext cx="11938299" cy="5339269"/>
          </a:xfrm>
          <a:prstGeom prst="rect">
            <a:avLst/>
          </a:prstGeom>
        </p:spPr>
        <p:txBody>
          <a:bodyPr>
            <a:noAutofit/>
          </a:bodyPr>
          <a:lstStyle>
            <a:lvl1pPr marL="342891" indent="-342891">
              <a:lnSpc>
                <a:spcPct val="100000"/>
              </a:lnSpc>
              <a:spcBef>
                <a:spcPts val="0"/>
              </a:spcBef>
              <a:spcAft>
                <a:spcPts val="0"/>
              </a:spcAft>
              <a:buClr>
                <a:srgbClr val="00A0D2"/>
              </a:buClr>
              <a:buFont typeface="Wingdings" panose="05000000000000000000" pitchFamily="2" charset="2"/>
              <a:buChar char="§"/>
              <a:defRPr sz="2667">
                <a:solidFill>
                  <a:srgbClr val="2B6CA3"/>
                </a:solidFill>
                <a:latin typeface="Poppins" panose="00000500000000000000" pitchFamily="2" charset="0"/>
                <a:cs typeface="Poppins" panose="00000500000000000000" pitchFamily="2" charset="0"/>
              </a:defRPr>
            </a:lvl1pPr>
            <a:lvl2pPr marL="685783" indent="-182875">
              <a:lnSpc>
                <a:spcPct val="100000"/>
              </a:lnSpc>
              <a:spcBef>
                <a:spcPts val="0"/>
              </a:spcBef>
              <a:spcAft>
                <a:spcPts val="0"/>
              </a:spcAft>
              <a:buClr>
                <a:srgbClr val="00A0D2"/>
              </a:buClr>
              <a:buFont typeface="Wingdings" panose="05000000000000000000" pitchFamily="2" charset="2"/>
              <a:buChar char="§"/>
              <a:defRPr sz="2400">
                <a:solidFill>
                  <a:srgbClr val="2B6CA3"/>
                </a:solidFill>
                <a:latin typeface="Poppins" panose="00000500000000000000" pitchFamily="2" charset="0"/>
                <a:cs typeface="Poppins" panose="00000500000000000000" pitchFamily="2" charset="0"/>
              </a:defRPr>
            </a:lvl2pPr>
            <a:lvl3pPr marL="1142971" indent="-182875">
              <a:lnSpc>
                <a:spcPct val="100000"/>
              </a:lnSpc>
              <a:spcBef>
                <a:spcPts val="0"/>
              </a:spcBef>
              <a:spcAft>
                <a:spcPts val="0"/>
              </a:spcAft>
              <a:buClr>
                <a:srgbClr val="00A0D2"/>
              </a:buClr>
              <a:buFont typeface="Wingdings" panose="05000000000000000000" pitchFamily="2" charset="2"/>
              <a:buChar char="§"/>
              <a:defRPr sz="2133">
                <a:solidFill>
                  <a:srgbClr val="2B6CA3"/>
                </a:solidFill>
                <a:latin typeface="Poppins" panose="00000500000000000000" pitchFamily="2" charset="0"/>
                <a:cs typeface="Poppins" panose="00000500000000000000" pitchFamily="2" charset="0"/>
              </a:defRPr>
            </a:lvl3pPr>
            <a:lvl4pPr marL="1600160" indent="-182875">
              <a:lnSpc>
                <a:spcPct val="100000"/>
              </a:lnSpc>
              <a:spcBef>
                <a:spcPts val="0"/>
              </a:spcBef>
              <a:spcAft>
                <a:spcPts val="0"/>
              </a:spcAft>
              <a:buClr>
                <a:srgbClr val="00A0D2"/>
              </a:buClr>
              <a:buFont typeface="Wingdings" panose="05000000000000000000" pitchFamily="2" charset="2"/>
              <a:buChar char="§"/>
              <a:defRPr sz="1867">
                <a:solidFill>
                  <a:srgbClr val="2B6CA3"/>
                </a:solidFill>
                <a:latin typeface="Poppins" panose="00000500000000000000" pitchFamily="2" charset="0"/>
                <a:cs typeface="Poppins" panose="00000500000000000000" pitchFamily="2" charset="0"/>
              </a:defRPr>
            </a:lvl4pPr>
            <a:lvl5pPr marL="2057349" indent="-182875">
              <a:lnSpc>
                <a:spcPct val="100000"/>
              </a:lnSpc>
              <a:spcBef>
                <a:spcPts val="0"/>
              </a:spcBef>
              <a:spcAft>
                <a:spcPts val="0"/>
              </a:spcAft>
              <a:buClr>
                <a:srgbClr val="00A0D2"/>
              </a:buClr>
              <a:buFont typeface="Wingdings" panose="05000000000000000000" pitchFamily="2" charset="2"/>
              <a:buChar char="§"/>
              <a:defRPr sz="1600">
                <a:solidFill>
                  <a:srgbClr val="2B6CA3"/>
                </a:solidFill>
                <a:latin typeface="Poppins" panose="00000500000000000000" pitchFamily="2" charset="0"/>
                <a:cs typeface="Poppins" panose="00000500000000000000" pitchFamily="2"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Título 6">
            <a:extLst>
              <a:ext uri="{FF2B5EF4-FFF2-40B4-BE49-F238E27FC236}">
                <a16:creationId xmlns:a16="http://schemas.microsoft.com/office/drawing/2014/main" id="{BCBB4516-8298-41C2-999F-B6E0453EBB2D}"/>
              </a:ext>
            </a:extLst>
          </p:cNvPr>
          <p:cNvSpPr>
            <a:spLocks noGrp="1"/>
          </p:cNvSpPr>
          <p:nvPr>
            <p:ph type="title" hasCustomPrompt="1"/>
          </p:nvPr>
        </p:nvSpPr>
        <p:spPr>
          <a:xfrm>
            <a:off x="740890" y="10896"/>
            <a:ext cx="11327049" cy="720001"/>
          </a:xfrm>
          <a:prstGeom prst="rect">
            <a:avLst/>
          </a:prstGeom>
        </p:spPr>
        <p:txBody>
          <a:bodyPr anchor="t"/>
          <a:lstStyle>
            <a:lvl1pPr>
              <a:defRPr lang="en-GB" sz="2667" b="0" dirty="0">
                <a:solidFill>
                  <a:schemeClr val="tx1"/>
                </a:solidFill>
                <a:latin typeface="+mj-lt"/>
                <a:cs typeface="Poppins SemiBold" panose="00000700000000000000" pitchFamily="2" charset="0"/>
              </a:defRPr>
            </a:lvl1pPr>
          </a:lstStyle>
          <a:p>
            <a:pPr marL="0" lvl="0" defTabSz="609570"/>
            <a:r>
              <a:rPr lang="en-GB" dirty="0" err="1"/>
              <a:t>Titulo</a:t>
            </a:r>
            <a:br>
              <a:rPr lang="en-GB" dirty="0"/>
            </a:br>
            <a:r>
              <a:rPr lang="en-GB" dirty="0" err="1"/>
              <a:t>Subtitulo</a:t>
            </a:r>
            <a:endParaRPr lang="en-GB" dirty="0"/>
          </a:p>
        </p:txBody>
      </p:sp>
      <p:sp>
        <p:nvSpPr>
          <p:cNvPr id="17" name="Slide Number Placeholder 5">
            <a:extLst>
              <a:ext uri="{FF2B5EF4-FFF2-40B4-BE49-F238E27FC236}">
                <a16:creationId xmlns:a16="http://schemas.microsoft.com/office/drawing/2014/main" id="{9ABC6D82-39CD-4ABE-A96C-A8287D29B90F}"/>
              </a:ext>
            </a:extLst>
          </p:cNvPr>
          <p:cNvSpPr>
            <a:spLocks noGrp="1"/>
          </p:cNvSpPr>
          <p:nvPr>
            <p:ph type="sldNum" sz="quarter" idx="4"/>
          </p:nvPr>
        </p:nvSpPr>
        <p:spPr>
          <a:xfrm>
            <a:off x="11612665" y="6571022"/>
            <a:ext cx="549593" cy="277065"/>
          </a:xfrm>
          <a:prstGeom prst="rect">
            <a:avLst/>
          </a:prstGeom>
        </p:spPr>
        <p:txBody>
          <a:bodyPr vert="horz" lIns="91440" tIns="45720" rIns="91440" bIns="45720" rtlCol="0" anchor="ctr"/>
          <a:lstStyle>
            <a:lvl1pPr algn="r">
              <a:defRPr lang="fr-CH" sz="933" smtClean="0">
                <a:solidFill>
                  <a:srgbClr val="2B6CA3"/>
                </a:solidFill>
                <a:latin typeface="Poppins" panose="00000500000000000000" pitchFamily="2" charset="0"/>
                <a:cs typeface="Poppins" panose="00000500000000000000" pitchFamily="2" charset="0"/>
              </a:defRPr>
            </a:lvl1pPr>
          </a:lstStyle>
          <a:p>
            <a:fld id="{4FAB73BC-B049-4115-A692-8D63A059BFB8}" type="slidenum">
              <a:rPr lang="es-ES" smtClean="0"/>
              <a:pPr/>
              <a:t>‹#›</a:t>
            </a:fld>
            <a:endParaRPr lang="es-ES" dirty="0"/>
          </a:p>
        </p:txBody>
      </p:sp>
      <p:sp>
        <p:nvSpPr>
          <p:cNvPr id="2" name="Date Placeholder 3">
            <a:extLst>
              <a:ext uri="{FF2B5EF4-FFF2-40B4-BE49-F238E27FC236}">
                <a16:creationId xmlns:a16="http://schemas.microsoft.com/office/drawing/2014/main" id="{87470354-438A-EC18-FDD0-C328F01EEC71}"/>
              </a:ext>
            </a:extLst>
          </p:cNvPr>
          <p:cNvSpPr>
            <a:spLocks noGrp="1"/>
          </p:cNvSpPr>
          <p:nvPr>
            <p:ph type="dt" sz="half" idx="2"/>
          </p:nvPr>
        </p:nvSpPr>
        <p:spPr>
          <a:xfrm>
            <a:off x="10592339" y="6571021"/>
            <a:ext cx="1020324" cy="276084"/>
          </a:xfrm>
          <a:prstGeom prst="rect">
            <a:avLst/>
          </a:prstGeom>
        </p:spPr>
        <p:txBody>
          <a:bodyPr lIns="0" tIns="0" rIns="0" bIns="0" anchor="ctr"/>
          <a:lstStyle>
            <a:lvl1pPr marL="0" algn="r" defTabSz="609585" rtl="0" eaLnBrk="1" latinLnBrk="0" hangingPunct="1">
              <a:defRPr lang="en-US" sz="933" kern="1200" smtClean="0">
                <a:solidFill>
                  <a:srgbClr val="000000">
                    <a:lumMod val="65000"/>
                    <a:lumOff val="35000"/>
                  </a:srgbClr>
                </a:solidFill>
                <a:latin typeface="Poppins" panose="00000500000000000000" pitchFamily="2" charset="0"/>
                <a:ea typeface="+mn-ea"/>
                <a:cs typeface="Poppins" panose="00000500000000000000" pitchFamily="2" charset="0"/>
              </a:defRPr>
            </a:lvl1pPr>
          </a:lstStyle>
          <a:p>
            <a:pPr>
              <a:defRPr/>
            </a:pPr>
            <a:r>
              <a:rPr lang="en-US">
                <a:solidFill>
                  <a:srgbClr val="2B6CA3"/>
                </a:solidFill>
              </a:rPr>
              <a:t>9/13/2026</a:t>
            </a:r>
            <a:endParaRPr lang="nl-NL" dirty="0">
              <a:solidFill>
                <a:srgbClr val="2B6CA3"/>
              </a:solidFill>
            </a:endParaRPr>
          </a:p>
        </p:txBody>
      </p:sp>
    </p:spTree>
    <p:extLst>
      <p:ext uri="{BB962C8B-B14F-4D97-AF65-F5344CB8AC3E}">
        <p14:creationId xmlns:p14="http://schemas.microsoft.com/office/powerpoint/2010/main" val="292163741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1_Título y objetos">
    <p:spTree>
      <p:nvGrpSpPr>
        <p:cNvPr id="1" name=""/>
        <p:cNvGrpSpPr/>
        <p:nvPr/>
      </p:nvGrpSpPr>
      <p:grpSpPr>
        <a:xfrm>
          <a:off x="0" y="0"/>
          <a:ext cx="0" cy="0"/>
          <a:chOff x="0" y="0"/>
          <a:chExt cx="0" cy="0"/>
        </a:xfrm>
      </p:grpSpPr>
      <p:sp>
        <p:nvSpPr>
          <p:cNvPr id="3" name="Rectángulo 20">
            <a:extLst>
              <a:ext uri="{FF2B5EF4-FFF2-40B4-BE49-F238E27FC236}">
                <a16:creationId xmlns:a16="http://schemas.microsoft.com/office/drawing/2014/main" id="{1D614446-C5DC-56A5-5F20-016BFF7D0A98}"/>
              </a:ext>
            </a:extLst>
          </p:cNvPr>
          <p:cNvSpPr/>
          <p:nvPr userDrawn="1"/>
        </p:nvSpPr>
        <p:spPr>
          <a:xfrm>
            <a:off x="-9913" y="0"/>
            <a:ext cx="1226138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09570"/>
            <a:endParaRPr lang="en-GB" sz="1867">
              <a:solidFill>
                <a:schemeClr val="bg1"/>
              </a:solidFill>
              <a:latin typeface="Poppins" panose="00000500000000000000" pitchFamily="2" charset="0"/>
            </a:endParaRPr>
          </a:p>
        </p:txBody>
      </p:sp>
      <p:sp>
        <p:nvSpPr>
          <p:cNvPr id="5" name="Title 1">
            <a:extLst>
              <a:ext uri="{FF2B5EF4-FFF2-40B4-BE49-F238E27FC236}">
                <a16:creationId xmlns:a16="http://schemas.microsoft.com/office/drawing/2014/main" id="{E31AEC4B-BB85-BBD0-EE86-94EE6F9C826B}"/>
              </a:ext>
            </a:extLst>
          </p:cNvPr>
          <p:cNvSpPr>
            <a:spLocks noGrp="1"/>
          </p:cNvSpPr>
          <p:nvPr>
            <p:ph type="ctrTitle" hasCustomPrompt="1"/>
          </p:nvPr>
        </p:nvSpPr>
        <p:spPr>
          <a:xfrm>
            <a:off x="2300050" y="2294275"/>
            <a:ext cx="9252087" cy="1556428"/>
          </a:xfrm>
          <a:prstGeom prst="rect">
            <a:avLst/>
          </a:prstGeom>
        </p:spPr>
        <p:txBody>
          <a:bodyPr anchor="ctr">
            <a:normAutofit/>
          </a:bodyPr>
          <a:lstStyle>
            <a:lvl1pPr algn="r">
              <a:defRPr sz="4267" spc="-100" baseline="0">
                <a:solidFill>
                  <a:schemeClr val="bg1"/>
                </a:solidFill>
                <a:latin typeface="Poppins SemiBold" panose="02000000000000000000" pitchFamily="2" charset="0"/>
                <a:cs typeface="Poppins SemiBold" panose="02000000000000000000" pitchFamily="2" charset="0"/>
              </a:defRPr>
            </a:lvl1pPr>
          </a:lstStyle>
          <a:p>
            <a:r>
              <a:rPr lang="en-US" dirty="0"/>
              <a:t>Thank you!</a:t>
            </a:r>
          </a:p>
        </p:txBody>
      </p:sp>
      <p:sp>
        <p:nvSpPr>
          <p:cNvPr id="11" name="Título 6">
            <a:extLst>
              <a:ext uri="{FF2B5EF4-FFF2-40B4-BE49-F238E27FC236}">
                <a16:creationId xmlns:a16="http://schemas.microsoft.com/office/drawing/2014/main" id="{B5582EA2-CA9B-A5C2-29C0-75B2206BAA4B}"/>
              </a:ext>
            </a:extLst>
          </p:cNvPr>
          <p:cNvSpPr txBox="1">
            <a:spLocks noChangeAspect="1"/>
          </p:cNvSpPr>
          <p:nvPr userDrawn="1"/>
        </p:nvSpPr>
        <p:spPr>
          <a:xfrm>
            <a:off x="912619" y="4120020"/>
            <a:ext cx="10639516" cy="731069"/>
          </a:xfrm>
          <a:prstGeom prst="rect">
            <a:avLst/>
          </a:prstGeom>
        </p:spPr>
        <p:txBody>
          <a:bodyPr wrap="none" numCol="2" anchor="t"/>
          <a:lstStyle>
            <a:lvl1pPr algn="ctr" defTabSz="685800" rtl="0" eaLnBrk="1" latinLnBrk="0" hangingPunct="1">
              <a:lnSpc>
                <a:spcPct val="90000"/>
              </a:lnSpc>
              <a:spcBef>
                <a:spcPct val="0"/>
              </a:spcBef>
              <a:buNone/>
              <a:defRPr sz="2800" b="1" kern="1200" spc="-45" baseline="0">
                <a:solidFill>
                  <a:schemeClr val="bg1"/>
                </a:solidFill>
                <a:latin typeface="+mj-lt"/>
                <a:ea typeface="+mj-ea"/>
                <a:cs typeface="+mj-cs"/>
              </a:defRPr>
            </a:lvl1pPr>
          </a:lstStyle>
          <a:p>
            <a:pPr>
              <a:lnSpc>
                <a:spcPct val="100000"/>
              </a:lnSpc>
              <a:spcBef>
                <a:spcPts val="0"/>
              </a:spcBef>
              <a:spcAft>
                <a:spcPts val="0"/>
              </a:spcAft>
            </a:pPr>
            <a:r>
              <a:rPr lang="es-ES" sz="2667" b="0" cap="none" baseline="0" dirty="0">
                <a:solidFill>
                  <a:schemeClr val="bg1"/>
                </a:solidFill>
                <a:latin typeface="Poppins" panose="00000500000000000000" pitchFamily="2" charset="0"/>
                <a:cs typeface="Poppins" panose="00000500000000000000" pitchFamily="2" charset="0"/>
              </a:rPr>
              <a:t>Eva Markvoort - </a:t>
            </a:r>
            <a:r>
              <a:rPr lang="es-ES" sz="2667" b="0" cap="none" baseline="0" dirty="0" err="1">
                <a:solidFill>
                  <a:schemeClr val="bg1"/>
                </a:solidFill>
                <a:latin typeface="Poppins" panose="00000500000000000000" pitchFamily="2" charset="0"/>
                <a:cs typeface="Poppins" panose="00000500000000000000" pitchFamily="2" charset="0"/>
              </a:rPr>
              <a:t>Membership</a:t>
            </a:r>
            <a:endParaRPr lang="es-ES" sz="2667" b="0" cap="none" baseline="0" dirty="0">
              <a:solidFill>
                <a:schemeClr val="bg1"/>
              </a:solidFill>
              <a:latin typeface="Poppins" panose="00000500000000000000" pitchFamily="2" charset="0"/>
              <a:cs typeface="Poppins" panose="00000500000000000000" pitchFamily="2" charset="0"/>
            </a:endParaRPr>
          </a:p>
          <a:p>
            <a:pPr>
              <a:lnSpc>
                <a:spcPct val="100000"/>
              </a:lnSpc>
              <a:spcBef>
                <a:spcPts val="0"/>
              </a:spcBef>
              <a:spcAft>
                <a:spcPts val="0"/>
              </a:spcAft>
            </a:pPr>
            <a:r>
              <a:rPr lang="es-ES" sz="2400" b="0" u="none" cap="none" baseline="0" dirty="0">
                <a:solidFill>
                  <a:schemeClr val="bg1"/>
                </a:solidFill>
                <a:latin typeface="Poppins ExtraLight" panose="00000300000000000000" pitchFamily="2" charset="0"/>
                <a:cs typeface="Poppins ExtraLight" panose="00000300000000000000" pitchFamily="2" charset="0"/>
                <a:hlinkClick r:id="rId2">
                  <a:extLst>
                    <a:ext uri="{A12FA001-AC4F-418D-AE19-62706E023703}">
                      <ahyp:hlinkClr xmlns:ahyp="http://schemas.microsoft.com/office/drawing/2018/hyperlinkcolor" val="tx"/>
                    </a:ext>
                  </a:extLst>
                </a:hlinkClick>
              </a:rPr>
              <a:t>markvoort@5g-mag.com</a:t>
            </a:r>
            <a:endParaRPr lang="es-ES" sz="2400" b="0" u="none" cap="none" baseline="0" dirty="0">
              <a:solidFill>
                <a:schemeClr val="bg1"/>
              </a:solidFill>
              <a:latin typeface="Poppins ExtraLight" panose="00000300000000000000" pitchFamily="2" charset="0"/>
              <a:cs typeface="Poppins ExtraLight" panose="00000300000000000000" pitchFamily="2" charset="0"/>
            </a:endParaRPr>
          </a:p>
          <a:p>
            <a:pPr>
              <a:lnSpc>
                <a:spcPct val="100000"/>
              </a:lnSpc>
              <a:spcBef>
                <a:spcPts val="0"/>
              </a:spcBef>
              <a:spcAft>
                <a:spcPts val="0"/>
              </a:spcAft>
            </a:pPr>
            <a:endParaRPr lang="es-ES" sz="2667" b="0" cap="small" baseline="0" dirty="0">
              <a:solidFill>
                <a:schemeClr val="bg1"/>
              </a:solidFill>
              <a:latin typeface="Poppins ExtraLight" panose="00000300000000000000" pitchFamily="2" charset="0"/>
              <a:cs typeface="Poppins ExtraLight" panose="00000300000000000000" pitchFamily="2" charset="0"/>
            </a:endParaRPr>
          </a:p>
          <a:p>
            <a:pPr algn="r">
              <a:lnSpc>
                <a:spcPct val="100000"/>
              </a:lnSpc>
              <a:spcBef>
                <a:spcPts val="0"/>
              </a:spcBef>
              <a:spcAft>
                <a:spcPts val="0"/>
              </a:spcAft>
            </a:pPr>
            <a:r>
              <a:rPr lang="es-ES" sz="2667" b="0" kern="1200" cap="none" spc="-60" baseline="0" dirty="0">
                <a:solidFill>
                  <a:schemeClr val="bg1"/>
                </a:solidFill>
                <a:latin typeface="Poppins" panose="00000500000000000000" pitchFamily="2" charset="0"/>
                <a:ea typeface="+mj-ea"/>
                <a:cs typeface="Poppins" panose="00000500000000000000" pitchFamily="2" charset="0"/>
              </a:rPr>
              <a:t>Jordi J. Gimenez - Technology</a:t>
            </a:r>
          </a:p>
          <a:p>
            <a:pPr marL="0" algn="ctr" defTabSz="914377" rtl="0" eaLnBrk="1" latinLnBrk="0" hangingPunct="1">
              <a:lnSpc>
                <a:spcPct val="100000"/>
              </a:lnSpc>
              <a:spcBef>
                <a:spcPts val="0"/>
              </a:spcBef>
              <a:spcAft>
                <a:spcPts val="0"/>
              </a:spcAft>
              <a:buNone/>
            </a:pPr>
            <a:r>
              <a:rPr lang="es-ES" sz="2400" b="0" u="none" kern="1200" cap="none" spc="-60" baseline="0" dirty="0">
                <a:solidFill>
                  <a:schemeClr val="bg1"/>
                </a:solidFill>
                <a:latin typeface="Poppins ExtraLight" panose="00000300000000000000" pitchFamily="2" charset="0"/>
                <a:ea typeface="+mj-ea"/>
                <a:cs typeface="Poppins ExtraLight" panose="00000300000000000000" pitchFamily="2" charset="0"/>
                <a:hlinkClick r:id="rId3">
                  <a:extLst>
                    <a:ext uri="{A12FA001-AC4F-418D-AE19-62706E023703}">
                      <ahyp:hlinkClr xmlns:ahyp="http://schemas.microsoft.com/office/drawing/2018/hyperlinkcolor" val="tx"/>
                    </a:ext>
                  </a:extLst>
                </a:hlinkClick>
              </a:rPr>
              <a:t>gimenez@5g-mag.com</a:t>
            </a:r>
            <a:endParaRPr lang="es-ES" sz="2400" b="0" u="none" kern="1200" cap="none" spc="-60" baseline="0" dirty="0">
              <a:solidFill>
                <a:schemeClr val="bg1"/>
              </a:solidFill>
              <a:latin typeface="Poppins ExtraLight" panose="00000300000000000000" pitchFamily="2" charset="0"/>
              <a:ea typeface="+mj-ea"/>
              <a:cs typeface="Poppins ExtraLight" panose="00000300000000000000" pitchFamily="2" charset="0"/>
            </a:endParaRPr>
          </a:p>
        </p:txBody>
      </p:sp>
      <p:sp>
        <p:nvSpPr>
          <p:cNvPr id="2" name="TextBox 26">
            <a:extLst>
              <a:ext uri="{FF2B5EF4-FFF2-40B4-BE49-F238E27FC236}">
                <a16:creationId xmlns:a16="http://schemas.microsoft.com/office/drawing/2014/main" id="{1AA07B98-2480-8FE0-63A0-B5B3A46E9D80}"/>
              </a:ext>
            </a:extLst>
          </p:cNvPr>
          <p:cNvSpPr txBox="1"/>
          <p:nvPr userDrawn="1"/>
        </p:nvSpPr>
        <p:spPr>
          <a:xfrm>
            <a:off x="-9914" y="6478138"/>
            <a:ext cx="12261385" cy="338554"/>
          </a:xfrm>
          <a:prstGeom prst="rect">
            <a:avLst/>
          </a:prstGeom>
          <a:noFill/>
        </p:spPr>
        <p:txBody>
          <a:bodyPr wrap="square">
            <a:spAutoFit/>
          </a:bodyPr>
          <a:lstStyle/>
          <a:p>
            <a:pPr marL="0" marR="0" lvl="1" indent="0" algn="l" defTabSz="609585" rtl="0" eaLnBrk="1" fontAlgn="auto" latinLnBrk="0" hangingPunct="1">
              <a:lnSpc>
                <a:spcPct val="100000"/>
              </a:lnSpc>
              <a:spcBef>
                <a:spcPts val="0"/>
              </a:spcBef>
              <a:spcAft>
                <a:spcPts val="0"/>
              </a:spcAft>
              <a:buClr>
                <a:srgbClr val="00A0D2"/>
              </a:buClr>
              <a:buSzTx/>
              <a:buFont typeface="Wingdings" panose="05000000000000000000" pitchFamily="2" charset="2"/>
              <a:buNone/>
              <a:tabLst/>
              <a:defRPr/>
            </a:pPr>
            <a:r>
              <a:rPr lang="en-US" sz="1600" kern="1200" noProof="0" dirty="0">
                <a:solidFill>
                  <a:schemeClr val="bg1"/>
                </a:solidFill>
                <a:latin typeface="Poppins ExtraLight" panose="00000300000000000000" pitchFamily="2" charset="0"/>
                <a:ea typeface="+mn-ea"/>
                <a:cs typeface="Poppins ExtraLight" panose="00000300000000000000" pitchFamily="2" charset="0"/>
                <a:hlinkClick r:id="rId4">
                  <a:extLst>
                    <a:ext uri="{A12FA001-AC4F-418D-AE19-62706E023703}">
                      <ahyp:hlinkClr xmlns:ahyp="http://schemas.microsoft.com/office/drawing/2018/hyperlinkcolor" val="tx"/>
                    </a:ext>
                  </a:extLst>
                </a:hlinkClick>
              </a:rPr>
              <a:t>www.5g-mag.com</a:t>
            </a:r>
            <a:r>
              <a:rPr lang="en-US" sz="1600" kern="1200" noProof="0" dirty="0">
                <a:solidFill>
                  <a:schemeClr val="bg1"/>
                </a:solidFill>
                <a:latin typeface="Poppins ExtraLight" panose="00000300000000000000" pitchFamily="2" charset="0"/>
                <a:ea typeface="+mn-ea"/>
                <a:cs typeface="Poppins ExtraLight" panose="00000300000000000000" pitchFamily="2" charset="0"/>
              </a:rPr>
              <a:t> - </a:t>
            </a:r>
            <a:r>
              <a:rPr lang="en-US" sz="1600" kern="1200" noProof="0" dirty="0">
                <a:solidFill>
                  <a:schemeClr val="bg1"/>
                </a:solidFill>
                <a:latin typeface="Poppins ExtraLight" panose="00000300000000000000" pitchFamily="2" charset="0"/>
                <a:ea typeface="+mn-ea"/>
                <a:cs typeface="Poppins ExtraLight" panose="00000300000000000000" pitchFamily="2" charset="0"/>
                <a:hlinkClick r:id="rId5">
                  <a:extLst>
                    <a:ext uri="{A12FA001-AC4F-418D-AE19-62706E023703}">
                      <ahyp:hlinkClr xmlns:ahyp="http://schemas.microsoft.com/office/drawing/2018/hyperlinkcolor" val="tx"/>
                    </a:ext>
                  </a:extLst>
                </a:hlinkClick>
              </a:rPr>
              <a:t>5g-mag.github.io</a:t>
            </a:r>
            <a:endParaRPr lang="en-US" sz="1600" kern="1200" noProof="0" dirty="0">
              <a:solidFill>
                <a:schemeClr val="bg1"/>
              </a:solidFill>
              <a:latin typeface="Poppins ExtraLight" panose="00000300000000000000" pitchFamily="2" charset="0"/>
              <a:ea typeface="+mn-ea"/>
              <a:cs typeface="Poppins ExtraLight" panose="00000300000000000000" pitchFamily="2" charset="0"/>
            </a:endParaRPr>
          </a:p>
        </p:txBody>
      </p:sp>
      <p:sp>
        <p:nvSpPr>
          <p:cNvPr id="4" name="Rectangle: Rounded Corners 3">
            <a:extLst>
              <a:ext uri="{FF2B5EF4-FFF2-40B4-BE49-F238E27FC236}">
                <a16:creationId xmlns:a16="http://schemas.microsoft.com/office/drawing/2014/main" id="{FC34887D-F5E2-645A-9971-A9752D9998C1}"/>
              </a:ext>
            </a:extLst>
          </p:cNvPr>
          <p:cNvSpPr/>
          <p:nvPr userDrawn="1"/>
        </p:nvSpPr>
        <p:spPr>
          <a:xfrm>
            <a:off x="-1171899" y="600503"/>
            <a:ext cx="4392772" cy="1342568"/>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sz="4267" dirty="0">
              <a:solidFill>
                <a:srgbClr val="00A0D2"/>
              </a:solidFill>
              <a:latin typeface="+mj-lt"/>
            </a:endParaRPr>
          </a:p>
        </p:txBody>
      </p:sp>
      <p:pic>
        <p:nvPicPr>
          <p:cNvPr id="6" name="Graphic 5">
            <a:extLst>
              <a:ext uri="{FF2B5EF4-FFF2-40B4-BE49-F238E27FC236}">
                <a16:creationId xmlns:a16="http://schemas.microsoft.com/office/drawing/2014/main" id="{2BC323AA-02FC-88C2-0603-B759265B6F6C}"/>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301800" y="720001"/>
            <a:ext cx="2640000" cy="1103575"/>
          </a:xfrm>
          <a:prstGeom prst="rect">
            <a:avLst/>
          </a:prstGeom>
        </p:spPr>
      </p:pic>
    </p:spTree>
    <p:extLst>
      <p:ext uri="{BB962C8B-B14F-4D97-AF65-F5344CB8AC3E}">
        <p14:creationId xmlns:p14="http://schemas.microsoft.com/office/powerpoint/2010/main" val="207551658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2_Título y objetos">
    <p:spTree>
      <p:nvGrpSpPr>
        <p:cNvPr id="1" name=""/>
        <p:cNvGrpSpPr/>
        <p:nvPr/>
      </p:nvGrpSpPr>
      <p:grpSpPr>
        <a:xfrm>
          <a:off x="0" y="0"/>
          <a:ext cx="0" cy="0"/>
          <a:chOff x="0" y="0"/>
          <a:chExt cx="0" cy="0"/>
        </a:xfrm>
      </p:grpSpPr>
      <p:sp>
        <p:nvSpPr>
          <p:cNvPr id="3" name="Rectángulo 20">
            <a:extLst>
              <a:ext uri="{FF2B5EF4-FFF2-40B4-BE49-F238E27FC236}">
                <a16:creationId xmlns:a16="http://schemas.microsoft.com/office/drawing/2014/main" id="{1D614446-C5DC-56A5-5F20-016BFF7D0A98}"/>
              </a:ext>
            </a:extLst>
          </p:cNvPr>
          <p:cNvSpPr/>
          <p:nvPr userDrawn="1"/>
        </p:nvSpPr>
        <p:spPr>
          <a:xfrm>
            <a:off x="-9913" y="0"/>
            <a:ext cx="1226138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09570"/>
            <a:endParaRPr lang="en-GB" sz="1867">
              <a:solidFill>
                <a:schemeClr val="bg1"/>
              </a:solidFill>
              <a:latin typeface="Poppins" panose="00000500000000000000" pitchFamily="2" charset="0"/>
            </a:endParaRPr>
          </a:p>
        </p:txBody>
      </p:sp>
      <p:sp>
        <p:nvSpPr>
          <p:cNvPr id="5" name="Title 1">
            <a:extLst>
              <a:ext uri="{FF2B5EF4-FFF2-40B4-BE49-F238E27FC236}">
                <a16:creationId xmlns:a16="http://schemas.microsoft.com/office/drawing/2014/main" id="{E31AEC4B-BB85-BBD0-EE86-94EE6F9C826B}"/>
              </a:ext>
            </a:extLst>
          </p:cNvPr>
          <p:cNvSpPr>
            <a:spLocks noGrp="1"/>
          </p:cNvSpPr>
          <p:nvPr>
            <p:ph type="ctrTitle" hasCustomPrompt="1"/>
          </p:nvPr>
        </p:nvSpPr>
        <p:spPr>
          <a:xfrm>
            <a:off x="2300050" y="2294275"/>
            <a:ext cx="9252087" cy="1556428"/>
          </a:xfrm>
          <a:prstGeom prst="rect">
            <a:avLst/>
          </a:prstGeom>
        </p:spPr>
        <p:txBody>
          <a:bodyPr anchor="ctr">
            <a:normAutofit/>
          </a:bodyPr>
          <a:lstStyle>
            <a:lvl1pPr algn="r">
              <a:defRPr sz="4267" spc="-100" baseline="0">
                <a:solidFill>
                  <a:schemeClr val="bg1"/>
                </a:solidFill>
                <a:latin typeface="Poppins SemiBold" panose="02000000000000000000" pitchFamily="2" charset="0"/>
                <a:cs typeface="Poppins SemiBold" panose="02000000000000000000" pitchFamily="2" charset="0"/>
              </a:defRPr>
            </a:lvl1pPr>
          </a:lstStyle>
          <a:p>
            <a:r>
              <a:rPr lang="en-US" dirty="0"/>
              <a:t>Thank you!</a:t>
            </a:r>
          </a:p>
        </p:txBody>
      </p:sp>
      <p:sp>
        <p:nvSpPr>
          <p:cNvPr id="6" name="Subtitle 2">
            <a:extLst>
              <a:ext uri="{FF2B5EF4-FFF2-40B4-BE49-F238E27FC236}">
                <a16:creationId xmlns:a16="http://schemas.microsoft.com/office/drawing/2014/main" id="{0EF4F3BE-A197-B91D-9BE3-7306CFA34CCE}"/>
              </a:ext>
            </a:extLst>
          </p:cNvPr>
          <p:cNvSpPr>
            <a:spLocks noGrp="1"/>
          </p:cNvSpPr>
          <p:nvPr>
            <p:ph type="subTitle" idx="1" hasCustomPrompt="1"/>
          </p:nvPr>
        </p:nvSpPr>
        <p:spPr>
          <a:xfrm>
            <a:off x="912620" y="5758569"/>
            <a:ext cx="10639515" cy="512507"/>
          </a:xfrm>
          <a:prstGeom prst="rect">
            <a:avLst/>
          </a:prstGeom>
        </p:spPr>
        <p:txBody>
          <a:bodyPr anchor="ctr">
            <a:noAutofit/>
          </a:bodyPr>
          <a:lstStyle>
            <a:lvl1pPr marL="0" indent="0" algn="r">
              <a:buNone/>
              <a:defRPr sz="1867" b="0" cap="none" spc="0" baseline="0">
                <a:solidFill>
                  <a:schemeClr val="bg1"/>
                </a:solidFill>
                <a:latin typeface="Poppins" panose="00000500000000000000" pitchFamily="2" charset="0"/>
                <a:cs typeface="Poppins" panose="00000500000000000000" pitchFamily="2" charset="0"/>
              </a:defRPr>
            </a:lvl1pPr>
            <a:lvl2pPr marL="457189" indent="0" algn="ctr">
              <a:buNone/>
              <a:defRPr sz="2200"/>
            </a:lvl2pPr>
            <a:lvl3pPr marL="914377" indent="0" algn="ctr">
              <a:buNone/>
              <a:defRPr sz="22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s-ES" dirty="0" err="1"/>
              <a:t>Name</a:t>
            </a:r>
            <a:r>
              <a:rPr lang="es-ES" dirty="0"/>
              <a:t> of the Event</a:t>
            </a:r>
          </a:p>
        </p:txBody>
      </p:sp>
      <p:sp>
        <p:nvSpPr>
          <p:cNvPr id="7" name="Text Placeholder 2">
            <a:extLst>
              <a:ext uri="{FF2B5EF4-FFF2-40B4-BE49-F238E27FC236}">
                <a16:creationId xmlns:a16="http://schemas.microsoft.com/office/drawing/2014/main" id="{B5A4EEB4-8A44-A32A-314C-DDEF43973BE2}"/>
              </a:ext>
            </a:extLst>
          </p:cNvPr>
          <p:cNvSpPr>
            <a:spLocks noGrp="1"/>
          </p:cNvSpPr>
          <p:nvPr>
            <p:ph type="body" sz="quarter" idx="11" hasCustomPrompt="1"/>
          </p:nvPr>
        </p:nvSpPr>
        <p:spPr>
          <a:xfrm>
            <a:off x="912621" y="4120021"/>
            <a:ext cx="10639516" cy="507673"/>
          </a:xfrm>
          <a:prstGeom prst="rect">
            <a:avLst/>
          </a:prstGeom>
        </p:spPr>
        <p:txBody>
          <a:bodyPr anchor="ctr"/>
          <a:lstStyle>
            <a:lvl1pPr marL="0" indent="0" algn="r" defTabSz="914377" rtl="0" eaLnBrk="1" latinLnBrk="0" hangingPunct="1">
              <a:lnSpc>
                <a:spcPct val="90000"/>
              </a:lnSpc>
              <a:spcBef>
                <a:spcPts val="1200"/>
              </a:spcBef>
              <a:buClr>
                <a:srgbClr val="1E4395"/>
              </a:buClr>
              <a:buFont typeface="Wingdings 2" pitchFamily="18" charset="2"/>
              <a:buNone/>
              <a:defRPr lang="en-US" sz="2667" b="0" kern="1200" cap="none" spc="0" baseline="0" dirty="0" smtClean="0">
                <a:solidFill>
                  <a:schemeClr val="bg1"/>
                </a:solidFill>
                <a:latin typeface="Poppins" panose="00000500000000000000" pitchFamily="2" charset="0"/>
                <a:ea typeface="+mn-ea"/>
                <a:cs typeface="Poppins" panose="00000500000000000000" pitchFamily="2" charset="0"/>
              </a:defRPr>
            </a:lvl1pPr>
            <a:lvl2pPr marL="502907" indent="0">
              <a:buNone/>
              <a:defRPr/>
            </a:lvl2pPr>
            <a:lvl5pPr marL="1874473" indent="0">
              <a:buNone/>
              <a:defRPr/>
            </a:lvl5pPr>
          </a:lstStyle>
          <a:p>
            <a:r>
              <a:rPr lang="es-ES" dirty="0" err="1"/>
              <a:t>Author</a:t>
            </a:r>
            <a:endParaRPr lang="es-ES" dirty="0"/>
          </a:p>
        </p:txBody>
      </p:sp>
      <p:sp>
        <p:nvSpPr>
          <p:cNvPr id="8" name="Text Placeholder 2">
            <a:extLst>
              <a:ext uri="{FF2B5EF4-FFF2-40B4-BE49-F238E27FC236}">
                <a16:creationId xmlns:a16="http://schemas.microsoft.com/office/drawing/2014/main" id="{F89DD906-2044-2C11-F263-E56FD4C13288}"/>
              </a:ext>
            </a:extLst>
          </p:cNvPr>
          <p:cNvSpPr>
            <a:spLocks noGrp="1"/>
          </p:cNvSpPr>
          <p:nvPr>
            <p:ph type="body" sz="quarter" idx="12" hasCustomPrompt="1"/>
          </p:nvPr>
        </p:nvSpPr>
        <p:spPr>
          <a:xfrm>
            <a:off x="912621" y="4681217"/>
            <a:ext cx="10639515" cy="507673"/>
          </a:xfrm>
          <a:prstGeom prst="rect">
            <a:avLst/>
          </a:prstGeom>
        </p:spPr>
        <p:txBody>
          <a:bodyPr anchor="ctr"/>
          <a:lstStyle>
            <a:lvl1pPr marL="0" indent="0" algn="r" defTabSz="914377" rtl="0" eaLnBrk="1" latinLnBrk="0" hangingPunct="1">
              <a:lnSpc>
                <a:spcPct val="90000"/>
              </a:lnSpc>
              <a:spcBef>
                <a:spcPts val="1200"/>
              </a:spcBef>
              <a:buClr>
                <a:srgbClr val="1E4395"/>
              </a:buClr>
              <a:buFont typeface="Wingdings 2" pitchFamily="18" charset="2"/>
              <a:buNone/>
              <a:defRPr lang="en-US" sz="2400" b="0" kern="1200" cap="none" spc="0" baseline="0" dirty="0" smtClean="0">
                <a:solidFill>
                  <a:schemeClr val="bg1"/>
                </a:solidFill>
                <a:latin typeface="Poppins ExtraLight" panose="00000300000000000000" pitchFamily="2" charset="0"/>
                <a:ea typeface="+mn-ea"/>
                <a:cs typeface="Poppins ExtraLight" panose="00000300000000000000" pitchFamily="2" charset="0"/>
              </a:defRPr>
            </a:lvl1pPr>
            <a:lvl2pPr marL="502907" indent="0">
              <a:buNone/>
              <a:defRPr/>
            </a:lvl2pPr>
            <a:lvl5pPr marL="1874473" indent="0">
              <a:buNone/>
              <a:defRPr/>
            </a:lvl5pPr>
          </a:lstStyle>
          <a:p>
            <a:r>
              <a:rPr lang="es-ES" dirty="0" err="1"/>
              <a:t>Afiliation</a:t>
            </a:r>
            <a:endParaRPr lang="es-ES" dirty="0"/>
          </a:p>
        </p:txBody>
      </p:sp>
      <p:sp>
        <p:nvSpPr>
          <p:cNvPr id="12" name="Rectangle 5">
            <a:extLst>
              <a:ext uri="{FF2B5EF4-FFF2-40B4-BE49-F238E27FC236}">
                <a16:creationId xmlns:a16="http://schemas.microsoft.com/office/drawing/2014/main" id="{B77838EF-F908-1E52-8DC3-4D88BF99E8CC}"/>
              </a:ext>
            </a:extLst>
          </p:cNvPr>
          <p:cNvSpPr/>
          <p:nvPr userDrawn="1"/>
        </p:nvSpPr>
        <p:spPr>
          <a:xfrm rot="16200000">
            <a:off x="9880888" y="4444435"/>
            <a:ext cx="4462005"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09570">
              <a:defRPr/>
            </a:pPr>
            <a:r>
              <a:rPr lang="en-US" sz="800" noProof="0" dirty="0">
                <a:solidFill>
                  <a:schemeClr val="bg1"/>
                </a:solidFill>
                <a:latin typeface="Poppins" panose="00000500000000000000" pitchFamily="2" charset="0"/>
                <a:cs typeface="Poppins" panose="00000500000000000000" pitchFamily="2" charset="0"/>
              </a:rPr>
              <a:t>This presentation uses images from flaticon.com, oixabay.com and unsplash.com</a:t>
            </a:r>
          </a:p>
        </p:txBody>
      </p:sp>
      <p:sp>
        <p:nvSpPr>
          <p:cNvPr id="2" name="TextBox 26">
            <a:extLst>
              <a:ext uri="{FF2B5EF4-FFF2-40B4-BE49-F238E27FC236}">
                <a16:creationId xmlns:a16="http://schemas.microsoft.com/office/drawing/2014/main" id="{089E5FD2-62D3-E1CC-07E1-5EF329C878DF}"/>
              </a:ext>
            </a:extLst>
          </p:cNvPr>
          <p:cNvSpPr txBox="1"/>
          <p:nvPr userDrawn="1"/>
        </p:nvSpPr>
        <p:spPr>
          <a:xfrm>
            <a:off x="-9914" y="6478138"/>
            <a:ext cx="12261385" cy="338554"/>
          </a:xfrm>
          <a:prstGeom prst="rect">
            <a:avLst/>
          </a:prstGeom>
          <a:noFill/>
        </p:spPr>
        <p:txBody>
          <a:bodyPr wrap="square">
            <a:spAutoFit/>
          </a:bodyPr>
          <a:lstStyle/>
          <a:p>
            <a:pPr marL="0" marR="0" lvl="1" indent="0" algn="l" defTabSz="609585" rtl="0" eaLnBrk="1" fontAlgn="auto" latinLnBrk="0" hangingPunct="1">
              <a:lnSpc>
                <a:spcPct val="100000"/>
              </a:lnSpc>
              <a:spcBef>
                <a:spcPts val="0"/>
              </a:spcBef>
              <a:spcAft>
                <a:spcPts val="0"/>
              </a:spcAft>
              <a:buClr>
                <a:srgbClr val="00A0D2"/>
              </a:buClr>
              <a:buSzTx/>
              <a:buFont typeface="Wingdings" panose="05000000000000000000" pitchFamily="2" charset="2"/>
              <a:buNone/>
              <a:tabLst/>
              <a:defRPr/>
            </a:pPr>
            <a:r>
              <a:rPr lang="en-US" sz="1600" kern="1200" noProof="0" dirty="0">
                <a:solidFill>
                  <a:schemeClr val="bg1"/>
                </a:solidFill>
                <a:latin typeface="Poppins ExtraLight" panose="00000300000000000000" pitchFamily="2" charset="0"/>
                <a:ea typeface="+mn-ea"/>
                <a:cs typeface="Poppins ExtraLight" panose="00000300000000000000" pitchFamily="2" charset="0"/>
                <a:hlinkClick r:id="rId2">
                  <a:extLst>
                    <a:ext uri="{A12FA001-AC4F-418D-AE19-62706E023703}">
                      <ahyp:hlinkClr xmlns:ahyp="http://schemas.microsoft.com/office/drawing/2018/hyperlinkcolor" val="tx"/>
                    </a:ext>
                  </a:extLst>
                </a:hlinkClick>
              </a:rPr>
              <a:t>www.5g-mag.com</a:t>
            </a:r>
            <a:r>
              <a:rPr lang="en-US" sz="1600" kern="1200" noProof="0" dirty="0">
                <a:solidFill>
                  <a:schemeClr val="bg1"/>
                </a:solidFill>
                <a:latin typeface="Poppins ExtraLight" panose="00000300000000000000" pitchFamily="2" charset="0"/>
                <a:ea typeface="+mn-ea"/>
                <a:cs typeface="Poppins ExtraLight" panose="00000300000000000000" pitchFamily="2" charset="0"/>
              </a:rPr>
              <a:t> - </a:t>
            </a:r>
            <a:r>
              <a:rPr lang="en-US" sz="1600" kern="1200" noProof="0" dirty="0">
                <a:solidFill>
                  <a:schemeClr val="bg1"/>
                </a:solidFill>
                <a:latin typeface="Poppins ExtraLight" panose="00000300000000000000" pitchFamily="2" charset="0"/>
                <a:ea typeface="+mn-ea"/>
                <a:cs typeface="Poppins ExtraLight" panose="00000300000000000000" pitchFamily="2" charset="0"/>
                <a:hlinkClick r:id="rId3">
                  <a:extLst>
                    <a:ext uri="{A12FA001-AC4F-418D-AE19-62706E023703}">
                      <ahyp:hlinkClr xmlns:ahyp="http://schemas.microsoft.com/office/drawing/2018/hyperlinkcolor" val="tx"/>
                    </a:ext>
                  </a:extLst>
                </a:hlinkClick>
              </a:rPr>
              <a:t>5g-mag.github.io</a:t>
            </a:r>
            <a:endParaRPr lang="en-US" sz="1600" kern="1200" noProof="0" dirty="0">
              <a:solidFill>
                <a:schemeClr val="bg1"/>
              </a:solidFill>
              <a:latin typeface="Poppins ExtraLight" panose="00000300000000000000" pitchFamily="2" charset="0"/>
              <a:ea typeface="+mn-ea"/>
              <a:cs typeface="Poppins ExtraLight" panose="00000300000000000000" pitchFamily="2" charset="0"/>
            </a:endParaRPr>
          </a:p>
        </p:txBody>
      </p:sp>
      <p:sp>
        <p:nvSpPr>
          <p:cNvPr id="4" name="Rectangle: Rounded Corners 3">
            <a:extLst>
              <a:ext uri="{FF2B5EF4-FFF2-40B4-BE49-F238E27FC236}">
                <a16:creationId xmlns:a16="http://schemas.microsoft.com/office/drawing/2014/main" id="{E883A968-DD5E-1B8A-4F33-99119137D757}"/>
              </a:ext>
            </a:extLst>
          </p:cNvPr>
          <p:cNvSpPr/>
          <p:nvPr userDrawn="1"/>
        </p:nvSpPr>
        <p:spPr>
          <a:xfrm>
            <a:off x="-1171899" y="600503"/>
            <a:ext cx="4392772" cy="1342568"/>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sz="4267" dirty="0">
              <a:solidFill>
                <a:srgbClr val="00A0D2"/>
              </a:solidFill>
              <a:latin typeface="+mj-lt"/>
            </a:endParaRPr>
          </a:p>
        </p:txBody>
      </p:sp>
      <p:pic>
        <p:nvPicPr>
          <p:cNvPr id="9" name="Graphic 8">
            <a:extLst>
              <a:ext uri="{FF2B5EF4-FFF2-40B4-BE49-F238E27FC236}">
                <a16:creationId xmlns:a16="http://schemas.microsoft.com/office/drawing/2014/main" id="{00E399B1-6220-2F0C-A173-C8432F3D93E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01800" y="720001"/>
            <a:ext cx="2640000" cy="1103575"/>
          </a:xfrm>
          <a:prstGeom prst="rect">
            <a:avLst/>
          </a:prstGeom>
        </p:spPr>
      </p:pic>
    </p:spTree>
    <p:extLst>
      <p:ext uri="{BB962C8B-B14F-4D97-AF65-F5344CB8AC3E}">
        <p14:creationId xmlns:p14="http://schemas.microsoft.com/office/powerpoint/2010/main" val="39043177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FA6FBAE8-3CD7-7084-C26C-E1A4BFFA29BB}"/>
              </a:ext>
            </a:extLst>
          </p:cNvPr>
          <p:cNvSpPr>
            <a:spLocks noGrp="1"/>
          </p:cNvSpPr>
          <p:nvPr>
            <p:ph type="sldNum" sz="quarter" idx="4"/>
          </p:nvPr>
        </p:nvSpPr>
        <p:spPr>
          <a:xfrm>
            <a:off x="11612665" y="6571022"/>
            <a:ext cx="549593" cy="277065"/>
          </a:xfrm>
          <a:prstGeom prst="rect">
            <a:avLst/>
          </a:prstGeom>
        </p:spPr>
        <p:txBody>
          <a:bodyPr vert="horz" lIns="91440" tIns="45720" rIns="91440" bIns="45720" rtlCol="0" anchor="ctr"/>
          <a:lstStyle>
            <a:lvl1pPr algn="r">
              <a:defRPr lang="fr-CH" sz="933" smtClean="0">
                <a:solidFill>
                  <a:srgbClr val="2B6CA3"/>
                </a:solidFill>
                <a:latin typeface="Poppins" panose="00000500000000000000" pitchFamily="2" charset="0"/>
                <a:cs typeface="Poppins" panose="00000500000000000000" pitchFamily="2" charset="0"/>
              </a:defRPr>
            </a:lvl1pPr>
          </a:lstStyle>
          <a:p>
            <a:fld id="{4FAB73BC-B049-4115-A692-8D63A059BFB8}" type="slidenum">
              <a:rPr lang="es-ES" smtClean="0"/>
              <a:pPr/>
              <a:t>‹#›</a:t>
            </a:fld>
            <a:endParaRPr lang="es-ES" dirty="0"/>
          </a:p>
        </p:txBody>
      </p:sp>
      <p:sp>
        <p:nvSpPr>
          <p:cNvPr id="5" name="Date Placeholder 3">
            <a:extLst>
              <a:ext uri="{FF2B5EF4-FFF2-40B4-BE49-F238E27FC236}">
                <a16:creationId xmlns:a16="http://schemas.microsoft.com/office/drawing/2014/main" id="{E8539564-B64B-9A96-CFF6-043BDD08E030}"/>
              </a:ext>
            </a:extLst>
          </p:cNvPr>
          <p:cNvSpPr>
            <a:spLocks noGrp="1"/>
          </p:cNvSpPr>
          <p:nvPr>
            <p:ph type="dt" sz="half" idx="2"/>
          </p:nvPr>
        </p:nvSpPr>
        <p:spPr>
          <a:xfrm>
            <a:off x="10592339" y="6571021"/>
            <a:ext cx="1020324" cy="276084"/>
          </a:xfrm>
          <a:prstGeom prst="rect">
            <a:avLst/>
          </a:prstGeom>
        </p:spPr>
        <p:txBody>
          <a:bodyPr lIns="0" tIns="0" rIns="0" bIns="0" anchor="ctr"/>
          <a:lstStyle>
            <a:lvl1pPr marL="0" algn="r" defTabSz="609585" rtl="0" eaLnBrk="1" latinLnBrk="0" hangingPunct="1">
              <a:defRPr lang="en-US" sz="933" kern="1200" smtClean="0">
                <a:solidFill>
                  <a:srgbClr val="000000">
                    <a:lumMod val="65000"/>
                    <a:lumOff val="35000"/>
                  </a:srgbClr>
                </a:solidFill>
                <a:latin typeface="Poppins" panose="00000500000000000000" pitchFamily="2" charset="0"/>
                <a:ea typeface="+mn-ea"/>
                <a:cs typeface="Poppins" panose="00000500000000000000" pitchFamily="2" charset="0"/>
              </a:defRPr>
            </a:lvl1pPr>
          </a:lstStyle>
          <a:p>
            <a:pPr>
              <a:defRPr/>
            </a:pPr>
            <a:r>
              <a:rPr lang="en-US">
                <a:solidFill>
                  <a:srgbClr val="2B6CA3"/>
                </a:solidFill>
              </a:rPr>
              <a:t>9/13/2026</a:t>
            </a:r>
            <a:endParaRPr lang="nl-NL" dirty="0">
              <a:solidFill>
                <a:srgbClr val="2B6CA3"/>
              </a:solidFill>
            </a:endParaRPr>
          </a:p>
        </p:txBody>
      </p:sp>
    </p:spTree>
    <p:extLst>
      <p:ext uri="{BB962C8B-B14F-4D97-AF65-F5344CB8AC3E}">
        <p14:creationId xmlns:p14="http://schemas.microsoft.com/office/powerpoint/2010/main" val="21966666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Footer Placeholder 2">
            <a:extLst>
              <a:ext uri="{FF2B5EF4-FFF2-40B4-BE49-F238E27FC236}">
                <a16:creationId xmlns:a16="http://schemas.microsoft.com/office/drawing/2014/main" id="{3A03272E-A5C6-CB49-BA8B-767EA157F8AE}"/>
              </a:ext>
            </a:extLst>
          </p:cNvPr>
          <p:cNvSpPr>
            <a:spLocks noGrp="1"/>
          </p:cNvSpPr>
          <p:nvPr>
            <p:ph type="ftr" sz="quarter" idx="3"/>
          </p:nvPr>
        </p:nvSpPr>
        <p:spPr>
          <a:xfrm>
            <a:off x="495299" y="6528816"/>
            <a:ext cx="10488168" cy="118174"/>
          </a:xfrm>
          <a:prstGeom prst="rect">
            <a:avLst/>
          </a:prstGeom>
        </p:spPr>
        <p:txBody>
          <a:bodyPr vert="horz" wrap="square" lIns="0" tIns="0" rIns="0" bIns="0" rtlCol="0" anchor="b">
            <a:sp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IBC 2026</a:t>
            </a:r>
          </a:p>
        </p:txBody>
      </p:sp>
    </p:spTree>
    <p:extLst>
      <p:ext uri="{BB962C8B-B14F-4D97-AF65-F5344CB8AC3E}">
        <p14:creationId xmlns:p14="http://schemas.microsoft.com/office/powerpoint/2010/main" val="4243232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3"/>
          </a:xfrm>
        </p:spPr>
        <p:txBody>
          <a:bodyPr anchor="b">
            <a:noAutofit/>
          </a:bodyPr>
          <a:lstStyle>
            <a:lvl1pPr algn="r">
              <a:defRPr sz="5400">
                <a:solidFill>
                  <a:schemeClr val="accent1"/>
                </a:solidFill>
              </a:defRPr>
            </a:lvl1pPr>
          </a:lstStyle>
          <a:p>
            <a:r>
              <a:rPr lang="de-DE"/>
              <a:t>Mastertitelformat bearbeiten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pPr algn="ctr"/>
            <a:r>
              <a:rPr lang="en-US"/>
              <a:t>9/13/2026</a:t>
            </a:r>
            <a:endParaRPr lang="en-US" dirty="0"/>
          </a:p>
        </p:txBody>
      </p:sp>
      <p:sp>
        <p:nvSpPr>
          <p:cNvPr id="5" name="Footer Placeholder 4"/>
          <p:cNvSpPr>
            <a:spLocks noGrp="1"/>
          </p:cNvSpPr>
          <p:nvPr>
            <p:ph type="ftr" sz="quarter" idx="11"/>
          </p:nvPr>
        </p:nvSpPr>
        <p:spPr/>
        <p:txBody>
          <a:bodyPr/>
          <a:lstStyle/>
          <a:p>
            <a:r>
              <a:rPr lang="en-US"/>
              <a:t>IBC 2026</a:t>
            </a:r>
            <a:endParaRPr lang="en-US" dirty="0"/>
          </a:p>
        </p:txBody>
      </p:sp>
      <p:sp>
        <p:nvSpPr>
          <p:cNvPr id="6" name="Slide Number Placeholder 5"/>
          <p:cNvSpPr>
            <a:spLocks noGrp="1"/>
          </p:cNvSpPr>
          <p:nvPr>
            <p:ph type="sldNum" sz="quarter" idx="12"/>
          </p:nvPr>
        </p:nvSpPr>
        <p:spPr/>
        <p:txBody>
          <a:bodyPr/>
          <a:lstStyle/>
          <a:p>
            <a:fld id="{57CB76AC-E5DF-427C-ABDC-2F4FBD8E4B69}" type="slidenum">
              <a:rPr lang="en-US" smtClean="0"/>
              <a:pPr/>
              <a:t>‹#›</a:t>
            </a:fld>
            <a:endParaRPr lang="en-US" dirty="0"/>
          </a:p>
        </p:txBody>
      </p:sp>
    </p:spTree>
    <p:extLst>
      <p:ext uri="{BB962C8B-B14F-4D97-AF65-F5344CB8AC3E}">
        <p14:creationId xmlns:p14="http://schemas.microsoft.com/office/powerpoint/2010/main" val="371501143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pPr algn="ctr"/>
            <a:r>
              <a:rPr lang="en-US"/>
              <a:t>9/13/2026</a:t>
            </a:r>
            <a:endParaRPr lang="en-US" dirty="0"/>
          </a:p>
        </p:txBody>
      </p:sp>
      <p:sp>
        <p:nvSpPr>
          <p:cNvPr id="5" name="Footer Placeholder 4"/>
          <p:cNvSpPr>
            <a:spLocks noGrp="1"/>
          </p:cNvSpPr>
          <p:nvPr>
            <p:ph type="ftr" sz="quarter" idx="11"/>
          </p:nvPr>
        </p:nvSpPr>
        <p:spPr/>
        <p:txBody>
          <a:bodyPr/>
          <a:lstStyle/>
          <a:p>
            <a:r>
              <a:rPr lang="en-US"/>
              <a:t>IBC 2026</a:t>
            </a:r>
            <a:endParaRPr lang="en-US" dirty="0"/>
          </a:p>
        </p:txBody>
      </p:sp>
      <p:sp>
        <p:nvSpPr>
          <p:cNvPr id="6" name="Slide Number Placeholder 5"/>
          <p:cNvSpPr>
            <a:spLocks noGrp="1"/>
          </p:cNvSpPr>
          <p:nvPr>
            <p:ph type="sldNum" sz="quarter" idx="12"/>
          </p:nvPr>
        </p:nvSpPr>
        <p:spPr/>
        <p:txBody>
          <a:bodyPr/>
          <a:lstStyle/>
          <a:p>
            <a:fld id="{57CB76AC-E5DF-427C-ABDC-2F4FBD8E4B69}" type="slidenum">
              <a:rPr lang="en-US" smtClean="0"/>
              <a:pPr/>
              <a:t>‹#›</a:t>
            </a:fld>
            <a:endParaRPr lang="en-US" dirty="0"/>
          </a:p>
        </p:txBody>
      </p:sp>
    </p:spTree>
    <p:extLst>
      <p:ext uri="{BB962C8B-B14F-4D97-AF65-F5344CB8AC3E}">
        <p14:creationId xmlns:p14="http://schemas.microsoft.com/office/powerpoint/2010/main" val="186709063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8"/>
            <a:ext cx="8596668" cy="1826581"/>
          </a:xfrm>
        </p:spPr>
        <p:txBody>
          <a:bodyPr anchor="b"/>
          <a:lstStyle>
            <a:lvl1pPr algn="l">
              <a:defRPr sz="40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pPr algn="ctr"/>
            <a:r>
              <a:rPr lang="en-US"/>
              <a:t>9/13/2026</a:t>
            </a:r>
            <a:endParaRPr lang="en-US" dirty="0"/>
          </a:p>
        </p:txBody>
      </p:sp>
      <p:sp>
        <p:nvSpPr>
          <p:cNvPr id="5" name="Footer Placeholder 4"/>
          <p:cNvSpPr>
            <a:spLocks noGrp="1"/>
          </p:cNvSpPr>
          <p:nvPr>
            <p:ph type="ftr" sz="quarter" idx="11"/>
          </p:nvPr>
        </p:nvSpPr>
        <p:spPr/>
        <p:txBody>
          <a:bodyPr/>
          <a:lstStyle/>
          <a:p>
            <a:r>
              <a:rPr lang="en-US"/>
              <a:t>IBC 2026</a:t>
            </a:r>
            <a:endParaRPr lang="en-US" dirty="0"/>
          </a:p>
        </p:txBody>
      </p:sp>
      <p:sp>
        <p:nvSpPr>
          <p:cNvPr id="6" name="Slide Number Placeholder 5"/>
          <p:cNvSpPr>
            <a:spLocks noGrp="1"/>
          </p:cNvSpPr>
          <p:nvPr>
            <p:ph type="sldNum" sz="quarter" idx="12"/>
          </p:nvPr>
        </p:nvSpPr>
        <p:spPr/>
        <p:txBody>
          <a:bodyPr/>
          <a:lstStyle/>
          <a:p>
            <a:fld id="{57CB76AC-E5DF-427C-ABDC-2F4FBD8E4B69}" type="slidenum">
              <a:rPr lang="en-US" smtClean="0"/>
              <a:pPr/>
              <a:t>‹#›</a:t>
            </a:fld>
            <a:endParaRPr lang="en-US" dirty="0"/>
          </a:p>
        </p:txBody>
      </p:sp>
    </p:spTree>
    <p:extLst>
      <p:ext uri="{BB962C8B-B14F-4D97-AF65-F5344CB8AC3E}">
        <p14:creationId xmlns:p14="http://schemas.microsoft.com/office/powerpoint/2010/main" val="48889874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77335" y="2160590"/>
            <a:ext cx="4184035" cy="388077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089969" y="2160590"/>
            <a:ext cx="4184035" cy="388077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pPr algn="ctr"/>
            <a:r>
              <a:rPr lang="en-US"/>
              <a:t>9/13/2026</a:t>
            </a:r>
            <a:endParaRPr lang="en-US" dirty="0"/>
          </a:p>
        </p:txBody>
      </p:sp>
      <p:sp>
        <p:nvSpPr>
          <p:cNvPr id="6" name="Footer Placeholder 5"/>
          <p:cNvSpPr>
            <a:spLocks noGrp="1"/>
          </p:cNvSpPr>
          <p:nvPr>
            <p:ph type="ftr" sz="quarter" idx="11"/>
          </p:nvPr>
        </p:nvSpPr>
        <p:spPr/>
        <p:txBody>
          <a:bodyPr/>
          <a:lstStyle/>
          <a:p>
            <a:r>
              <a:rPr lang="en-US"/>
              <a:t>IBC 2026</a:t>
            </a:r>
            <a:endParaRPr lang="en-US" dirty="0"/>
          </a:p>
        </p:txBody>
      </p:sp>
      <p:sp>
        <p:nvSpPr>
          <p:cNvPr id="7" name="Slide Number Placeholder 6"/>
          <p:cNvSpPr>
            <a:spLocks noGrp="1"/>
          </p:cNvSpPr>
          <p:nvPr>
            <p:ph type="sldNum" sz="quarter" idx="12"/>
          </p:nvPr>
        </p:nvSpPr>
        <p:spPr/>
        <p:txBody>
          <a:bodyPr/>
          <a:lstStyle/>
          <a:p>
            <a:fld id="{57CB76AC-E5DF-427C-ABDC-2F4FBD8E4B69}" type="slidenum">
              <a:rPr lang="en-US" smtClean="0"/>
              <a:pPr/>
              <a:t>‹#›</a:t>
            </a:fld>
            <a:endParaRPr lang="en-US" dirty="0"/>
          </a:p>
        </p:txBody>
      </p:sp>
    </p:spTree>
    <p:extLst>
      <p:ext uri="{BB962C8B-B14F-4D97-AF65-F5344CB8AC3E}">
        <p14:creationId xmlns:p14="http://schemas.microsoft.com/office/powerpoint/2010/main" val="236907404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675746" y="2160983"/>
            <a:ext cx="4185623" cy="576263"/>
          </a:xfrm>
        </p:spPr>
        <p:txBody>
          <a:bodyPr anchor="b">
            <a:noAutofit/>
          </a:bodyPr>
          <a:lstStyle>
            <a:lvl1pPr marL="0" indent="0">
              <a:buNone/>
              <a:defRPr sz="2400"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de-DE"/>
              <a:t>Mastertextformat bearbeiten</a:t>
            </a:r>
          </a:p>
        </p:txBody>
      </p:sp>
      <p:sp>
        <p:nvSpPr>
          <p:cNvPr id="4" name="Content Placeholder 3"/>
          <p:cNvSpPr>
            <a:spLocks noGrp="1"/>
          </p:cNvSpPr>
          <p:nvPr>
            <p:ph sz="half" idx="2"/>
          </p:nvPr>
        </p:nvSpPr>
        <p:spPr>
          <a:xfrm>
            <a:off x="675746" y="2737246"/>
            <a:ext cx="4185623"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088383" y="2160983"/>
            <a:ext cx="4185619" cy="576263"/>
          </a:xfrm>
        </p:spPr>
        <p:txBody>
          <a:bodyPr anchor="b">
            <a:noAutofit/>
          </a:bodyPr>
          <a:lstStyle>
            <a:lvl1pPr marL="0" indent="0">
              <a:buNone/>
              <a:defRPr sz="2400"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de-DE"/>
              <a:t>Mastertextformat bearbeiten</a:t>
            </a:r>
          </a:p>
        </p:txBody>
      </p:sp>
      <p:sp>
        <p:nvSpPr>
          <p:cNvPr id="6" name="Content Placeholder 5"/>
          <p:cNvSpPr>
            <a:spLocks noGrp="1"/>
          </p:cNvSpPr>
          <p:nvPr>
            <p:ph sz="quarter" idx="4"/>
          </p:nvPr>
        </p:nvSpPr>
        <p:spPr>
          <a:xfrm>
            <a:off x="5088385" y="2737246"/>
            <a:ext cx="4185617"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pPr algn="ctr"/>
            <a:r>
              <a:rPr lang="en-US"/>
              <a:t>9/13/2026</a:t>
            </a:r>
            <a:endParaRPr lang="en-US" dirty="0"/>
          </a:p>
        </p:txBody>
      </p:sp>
      <p:sp>
        <p:nvSpPr>
          <p:cNvPr id="8" name="Footer Placeholder 7"/>
          <p:cNvSpPr>
            <a:spLocks noGrp="1"/>
          </p:cNvSpPr>
          <p:nvPr>
            <p:ph type="ftr" sz="quarter" idx="11"/>
          </p:nvPr>
        </p:nvSpPr>
        <p:spPr/>
        <p:txBody>
          <a:bodyPr/>
          <a:lstStyle/>
          <a:p>
            <a:r>
              <a:rPr lang="en-US"/>
              <a:t>IBC 2026</a:t>
            </a:r>
            <a:endParaRPr lang="en-US" dirty="0"/>
          </a:p>
        </p:txBody>
      </p:sp>
      <p:sp>
        <p:nvSpPr>
          <p:cNvPr id="9" name="Slide Number Placeholder 8"/>
          <p:cNvSpPr>
            <a:spLocks noGrp="1"/>
          </p:cNvSpPr>
          <p:nvPr>
            <p:ph type="sldNum" sz="quarter" idx="12"/>
          </p:nvPr>
        </p:nvSpPr>
        <p:spPr/>
        <p:txBody>
          <a:bodyPr/>
          <a:lstStyle/>
          <a:p>
            <a:fld id="{57CB76AC-E5DF-427C-ABDC-2F4FBD8E4B69}" type="slidenum">
              <a:rPr lang="en-US" smtClean="0"/>
              <a:pPr/>
              <a:t>‹#›</a:t>
            </a:fld>
            <a:endParaRPr lang="en-US" dirty="0"/>
          </a:p>
        </p:txBody>
      </p:sp>
    </p:spTree>
    <p:extLst>
      <p:ext uri="{BB962C8B-B14F-4D97-AF65-F5344CB8AC3E}">
        <p14:creationId xmlns:p14="http://schemas.microsoft.com/office/powerpoint/2010/main" val="156432799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1320800"/>
          </a:xfrm>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pPr algn="ctr"/>
            <a:r>
              <a:rPr lang="en-US"/>
              <a:t>9/13/2026</a:t>
            </a:r>
            <a:endParaRPr lang="en-US" dirty="0"/>
          </a:p>
        </p:txBody>
      </p:sp>
      <p:sp>
        <p:nvSpPr>
          <p:cNvPr id="4" name="Footer Placeholder 3"/>
          <p:cNvSpPr>
            <a:spLocks noGrp="1"/>
          </p:cNvSpPr>
          <p:nvPr>
            <p:ph type="ftr" sz="quarter" idx="11"/>
          </p:nvPr>
        </p:nvSpPr>
        <p:spPr/>
        <p:txBody>
          <a:bodyPr/>
          <a:lstStyle/>
          <a:p>
            <a:r>
              <a:rPr lang="en-US"/>
              <a:t>IBC 2026</a:t>
            </a:r>
            <a:endParaRPr lang="en-US" dirty="0"/>
          </a:p>
        </p:txBody>
      </p:sp>
      <p:sp>
        <p:nvSpPr>
          <p:cNvPr id="5" name="Slide Number Placeholder 4"/>
          <p:cNvSpPr>
            <a:spLocks noGrp="1"/>
          </p:cNvSpPr>
          <p:nvPr>
            <p:ph type="sldNum" sz="quarter" idx="12"/>
          </p:nvPr>
        </p:nvSpPr>
        <p:spPr/>
        <p:txBody>
          <a:bodyPr/>
          <a:lstStyle/>
          <a:p>
            <a:fld id="{57CB76AC-E5DF-427C-ABDC-2F4FBD8E4B69}" type="slidenum">
              <a:rPr lang="en-US" smtClean="0"/>
              <a:pPr/>
              <a:t>‹#›</a:t>
            </a:fld>
            <a:endParaRPr lang="en-US" dirty="0"/>
          </a:p>
        </p:txBody>
      </p:sp>
    </p:spTree>
    <p:extLst>
      <p:ext uri="{BB962C8B-B14F-4D97-AF65-F5344CB8AC3E}">
        <p14:creationId xmlns:p14="http://schemas.microsoft.com/office/powerpoint/2010/main" val="205145369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ctr"/>
            <a:r>
              <a:rPr lang="en-US"/>
              <a:t>9/13/2026</a:t>
            </a:r>
            <a:endParaRPr lang="en-US" dirty="0"/>
          </a:p>
        </p:txBody>
      </p:sp>
      <p:sp>
        <p:nvSpPr>
          <p:cNvPr id="3" name="Footer Placeholder 2"/>
          <p:cNvSpPr>
            <a:spLocks noGrp="1"/>
          </p:cNvSpPr>
          <p:nvPr>
            <p:ph type="ftr" sz="quarter" idx="11"/>
          </p:nvPr>
        </p:nvSpPr>
        <p:spPr/>
        <p:txBody>
          <a:bodyPr/>
          <a:lstStyle/>
          <a:p>
            <a:r>
              <a:rPr lang="en-US"/>
              <a:t>IBC 2026</a:t>
            </a:r>
            <a:endParaRPr lang="en-US" dirty="0"/>
          </a:p>
        </p:txBody>
      </p:sp>
      <p:sp>
        <p:nvSpPr>
          <p:cNvPr id="4" name="Slide Number Placeholder 3"/>
          <p:cNvSpPr>
            <a:spLocks noGrp="1"/>
          </p:cNvSpPr>
          <p:nvPr>
            <p:ph type="sldNum" sz="quarter" idx="12"/>
          </p:nvPr>
        </p:nvSpPr>
        <p:spPr/>
        <p:txBody>
          <a:bodyPr/>
          <a:lstStyle/>
          <a:p>
            <a:fld id="{57CB76AC-E5DF-427C-ABDC-2F4FBD8E4B69}" type="slidenum">
              <a:rPr lang="en-US" smtClean="0"/>
              <a:pPr/>
              <a:t>‹#›</a:t>
            </a:fld>
            <a:endParaRPr lang="en-US" dirty="0"/>
          </a:p>
        </p:txBody>
      </p:sp>
    </p:spTree>
    <p:extLst>
      <p:ext uri="{BB962C8B-B14F-4D97-AF65-F5344CB8AC3E}">
        <p14:creationId xmlns:p14="http://schemas.microsoft.com/office/powerpoint/2010/main" val="27643286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1498604"/>
            <a:ext cx="3854528" cy="1278467"/>
          </a:xfrm>
        </p:spPr>
        <p:txBody>
          <a:bodyPr anchor="b">
            <a:normAutofit/>
          </a:bodyPr>
          <a:lstStyle>
            <a:lvl1pPr>
              <a:defRPr sz="2000"/>
            </a:lvl1pPr>
          </a:lstStyle>
          <a:p>
            <a:r>
              <a:rPr lang="de-DE"/>
              <a:t>Mastertitelformat bearbeiten</a:t>
            </a:r>
            <a:endParaRPr lang="en-US" dirty="0"/>
          </a:p>
        </p:txBody>
      </p:sp>
      <p:sp>
        <p:nvSpPr>
          <p:cNvPr id="3" name="Content Placeholder 2"/>
          <p:cNvSpPr>
            <a:spLocks noGrp="1"/>
          </p:cNvSpPr>
          <p:nvPr>
            <p:ph idx="1"/>
          </p:nvPr>
        </p:nvSpPr>
        <p:spPr>
          <a:xfrm>
            <a:off x="4760462" y="514924"/>
            <a:ext cx="4513541" cy="552643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77335" y="2777070"/>
            <a:ext cx="3854528" cy="2584449"/>
          </a:xfrm>
        </p:spPr>
        <p:txBody>
          <a:bodyPr>
            <a:normAutofit/>
          </a:bodyPr>
          <a:lstStyle>
            <a:lvl1pPr marL="0" indent="0">
              <a:buNone/>
              <a:defRPr sz="1400"/>
            </a:lvl1pPr>
            <a:lvl2pPr marL="457051" indent="0">
              <a:buNone/>
              <a:defRPr sz="1400"/>
            </a:lvl2pPr>
            <a:lvl3pPr marL="914104" indent="0">
              <a:buNone/>
              <a:defRPr sz="1200"/>
            </a:lvl3pPr>
            <a:lvl4pPr marL="1371155" indent="0">
              <a:buNone/>
              <a:defRPr sz="1000"/>
            </a:lvl4pPr>
            <a:lvl5pPr marL="1828205" indent="0">
              <a:buNone/>
              <a:defRPr sz="1000"/>
            </a:lvl5pPr>
            <a:lvl6pPr marL="2285258" indent="0">
              <a:buNone/>
              <a:defRPr sz="1000"/>
            </a:lvl6pPr>
            <a:lvl7pPr marL="2742309" indent="0">
              <a:buNone/>
              <a:defRPr sz="1000"/>
            </a:lvl7pPr>
            <a:lvl8pPr marL="3199360" indent="0">
              <a:buNone/>
              <a:defRPr sz="1000"/>
            </a:lvl8pPr>
            <a:lvl9pPr marL="3656411"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pPr algn="ctr"/>
            <a:r>
              <a:rPr lang="en-US"/>
              <a:t>9/13/2026</a:t>
            </a:r>
            <a:endParaRPr lang="en-US" dirty="0"/>
          </a:p>
        </p:txBody>
      </p:sp>
      <p:sp>
        <p:nvSpPr>
          <p:cNvPr id="6" name="Footer Placeholder 5"/>
          <p:cNvSpPr>
            <a:spLocks noGrp="1"/>
          </p:cNvSpPr>
          <p:nvPr>
            <p:ph type="ftr" sz="quarter" idx="11"/>
          </p:nvPr>
        </p:nvSpPr>
        <p:spPr/>
        <p:txBody>
          <a:bodyPr/>
          <a:lstStyle/>
          <a:p>
            <a:r>
              <a:rPr lang="en-US"/>
              <a:t>IBC 2026</a:t>
            </a:r>
            <a:endParaRPr lang="en-US" dirty="0"/>
          </a:p>
        </p:txBody>
      </p:sp>
      <p:sp>
        <p:nvSpPr>
          <p:cNvPr id="7" name="Slide Number Placeholder 6"/>
          <p:cNvSpPr>
            <a:spLocks noGrp="1"/>
          </p:cNvSpPr>
          <p:nvPr>
            <p:ph type="sldNum" sz="quarter" idx="12"/>
          </p:nvPr>
        </p:nvSpPr>
        <p:spPr/>
        <p:txBody>
          <a:bodyPr/>
          <a:lstStyle/>
          <a:p>
            <a:fld id="{57CB76AC-E5DF-427C-ABDC-2F4FBD8E4B69}" type="slidenum">
              <a:rPr lang="en-US" smtClean="0"/>
              <a:pPr/>
              <a:t>‹#›</a:t>
            </a:fld>
            <a:endParaRPr lang="en-US" dirty="0"/>
          </a:p>
        </p:txBody>
      </p:sp>
    </p:spTree>
    <p:extLst>
      <p:ext uri="{BB962C8B-B14F-4D97-AF65-F5344CB8AC3E}">
        <p14:creationId xmlns:p14="http://schemas.microsoft.com/office/powerpoint/2010/main" val="6495627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4800600"/>
            <a:ext cx="8596667" cy="566739"/>
          </a:xfrm>
        </p:spPr>
        <p:txBody>
          <a:bodyPr anchor="b">
            <a:normAutofit/>
          </a:bodyPr>
          <a:lstStyle>
            <a:lvl1pPr algn="l">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677335" y="609601"/>
            <a:ext cx="8596668" cy="3845719"/>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677335" y="5367339"/>
            <a:ext cx="8596667" cy="674024"/>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pPr algn="ctr"/>
            <a:r>
              <a:rPr lang="en-US"/>
              <a:t>9/13/2026</a:t>
            </a:r>
            <a:endParaRPr lang="en-US" dirty="0"/>
          </a:p>
        </p:txBody>
      </p:sp>
      <p:sp>
        <p:nvSpPr>
          <p:cNvPr id="6" name="Footer Placeholder 5"/>
          <p:cNvSpPr>
            <a:spLocks noGrp="1"/>
          </p:cNvSpPr>
          <p:nvPr>
            <p:ph type="ftr" sz="quarter" idx="11"/>
          </p:nvPr>
        </p:nvSpPr>
        <p:spPr/>
        <p:txBody>
          <a:bodyPr/>
          <a:lstStyle/>
          <a:p>
            <a:r>
              <a:rPr lang="en-US"/>
              <a:t>IBC 2026</a:t>
            </a:r>
            <a:endParaRPr lang="en-US" dirty="0"/>
          </a:p>
        </p:txBody>
      </p:sp>
      <p:sp>
        <p:nvSpPr>
          <p:cNvPr id="7" name="Slide Number Placeholder 6"/>
          <p:cNvSpPr>
            <a:spLocks noGrp="1"/>
          </p:cNvSpPr>
          <p:nvPr>
            <p:ph type="sldNum" sz="quarter" idx="12"/>
          </p:nvPr>
        </p:nvSpPr>
        <p:spPr/>
        <p:txBody>
          <a:bodyPr/>
          <a:lstStyle/>
          <a:p>
            <a:fld id="{57CB76AC-E5DF-427C-ABDC-2F4FBD8E4B69}" type="slidenum">
              <a:rPr lang="en-US" smtClean="0"/>
              <a:pPr/>
              <a:t>‹#›</a:t>
            </a:fld>
            <a:endParaRPr lang="en-US" dirty="0"/>
          </a:p>
        </p:txBody>
      </p:sp>
    </p:spTree>
    <p:extLst>
      <p:ext uri="{BB962C8B-B14F-4D97-AF65-F5344CB8AC3E}">
        <p14:creationId xmlns:p14="http://schemas.microsoft.com/office/powerpoint/2010/main" val="140657615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470400"/>
            <a:ext cx="8596668" cy="1570963"/>
          </a:xfrm>
        </p:spPr>
        <p:txBody>
          <a:bodyPr anchor="ctr">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pPr algn="ctr"/>
            <a:r>
              <a:rPr lang="en-US"/>
              <a:t>9/13/2026</a:t>
            </a:r>
            <a:endParaRPr lang="en-US" dirty="0"/>
          </a:p>
        </p:txBody>
      </p:sp>
      <p:sp>
        <p:nvSpPr>
          <p:cNvPr id="5" name="Footer Placeholder 4"/>
          <p:cNvSpPr>
            <a:spLocks noGrp="1"/>
          </p:cNvSpPr>
          <p:nvPr>
            <p:ph type="ftr" sz="quarter" idx="11"/>
          </p:nvPr>
        </p:nvSpPr>
        <p:spPr/>
        <p:txBody>
          <a:bodyPr/>
          <a:lstStyle/>
          <a:p>
            <a:r>
              <a:rPr lang="en-US"/>
              <a:t>IBC 2026</a:t>
            </a:r>
            <a:endParaRPr lang="en-US" dirty="0"/>
          </a:p>
        </p:txBody>
      </p:sp>
      <p:sp>
        <p:nvSpPr>
          <p:cNvPr id="6" name="Slide Number Placeholder 5"/>
          <p:cNvSpPr>
            <a:spLocks noGrp="1"/>
          </p:cNvSpPr>
          <p:nvPr>
            <p:ph type="sldNum" sz="quarter" idx="12"/>
          </p:nvPr>
        </p:nvSpPr>
        <p:spPr/>
        <p:txBody>
          <a:bodyPr/>
          <a:lstStyle/>
          <a:p>
            <a:fld id="{57CB76AC-E5DF-427C-ABDC-2F4FBD8E4B69}" type="slidenum">
              <a:rPr lang="en-US" smtClean="0"/>
              <a:pPr/>
              <a:t>‹#›</a:t>
            </a:fld>
            <a:endParaRPr lang="en-US" dirty="0"/>
          </a:p>
        </p:txBody>
      </p:sp>
    </p:spTree>
    <p:extLst>
      <p:ext uri="{BB962C8B-B14F-4D97-AF65-F5344CB8AC3E}">
        <p14:creationId xmlns:p14="http://schemas.microsoft.com/office/powerpoint/2010/main" val="268458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White">
    <p:bg>
      <p:bgPr>
        <a:solidFill>
          <a:schemeClr val="bg1"/>
        </a:solidFill>
        <a:effectLst/>
      </p:bgPr>
    </p:bg>
    <p:spTree>
      <p:nvGrpSpPr>
        <p:cNvPr id="1" name=""/>
        <p:cNvGrpSpPr/>
        <p:nvPr/>
      </p:nvGrpSpPr>
      <p:grpSpPr>
        <a:xfrm>
          <a:off x="0" y="0"/>
          <a:ext cx="0" cy="0"/>
          <a:chOff x="0" y="0"/>
          <a:chExt cx="0" cy="0"/>
        </a:xfrm>
      </p:grpSpPr>
      <p:sp>
        <p:nvSpPr>
          <p:cNvPr id="26" name="Freeform 8">
            <a:extLst>
              <a:ext uri="{FF2B5EF4-FFF2-40B4-BE49-F238E27FC236}">
                <a16:creationId xmlns:a16="http://schemas.microsoft.com/office/drawing/2014/main" id="{FA702086-7005-4270-9600-3E0409C7EC66}"/>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chemeClr val="accent6">
              <a:lumMod val="40000"/>
              <a:lumOff val="60000"/>
            </a:schemeClr>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a:p>
        </p:txBody>
      </p:sp>
      <p:sp>
        <p:nvSpPr>
          <p:cNvPr id="18" name="Text Placeholder 48">
            <a:extLst>
              <a:ext uri="{FF2B5EF4-FFF2-40B4-BE49-F238E27FC236}">
                <a16:creationId xmlns:a16="http://schemas.microsoft.com/office/drawing/2014/main" id="{6F6D3CAF-F7C0-0E43-AE55-B557B5B2CAB8}"/>
              </a:ext>
            </a:extLst>
          </p:cNvPr>
          <p:cNvSpPr>
            <a:spLocks noGrp="1"/>
          </p:cNvSpPr>
          <p:nvPr>
            <p:ph type="body" sz="quarter" idx="14" hasCustomPrompt="1"/>
          </p:nvPr>
        </p:nvSpPr>
        <p:spPr bwMode="gray">
          <a:xfrm>
            <a:off x="479626" y="5520817"/>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tx2"/>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0" name="Text Placeholder 7">
            <a:extLst>
              <a:ext uri="{FF2B5EF4-FFF2-40B4-BE49-F238E27FC236}">
                <a16:creationId xmlns:a16="http://schemas.microsoft.com/office/drawing/2014/main" id="{7046D437-3264-F6DC-A2E1-DDEF4AC5BB1C}"/>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tx2"/>
                </a:solidFill>
              </a:defRPr>
            </a:lvl1pPr>
            <a:lvl2pPr marL="0" indent="0">
              <a:lnSpc>
                <a:spcPct val="96000"/>
              </a:lnSpc>
              <a:spcBef>
                <a:spcPts val="0"/>
              </a:spcBef>
              <a:buFont typeface="Microsoft Sans Serif" panose="020B0604020202020204" pitchFamily="34" charset="0"/>
              <a:buNone/>
              <a:defRPr sz="1600">
                <a:solidFill>
                  <a:schemeClr val="tx2"/>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3" name="Text Placeholder 5">
            <a:extLst>
              <a:ext uri="{FF2B5EF4-FFF2-40B4-BE49-F238E27FC236}">
                <a16:creationId xmlns:a16="http://schemas.microsoft.com/office/drawing/2014/main" id="{6218B41B-AA06-EB46-A468-6C030F63EC7A}"/>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tx2"/>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6" name="Title 2">
            <a:extLst>
              <a:ext uri="{FF2B5EF4-FFF2-40B4-BE49-F238E27FC236}">
                <a16:creationId xmlns:a16="http://schemas.microsoft.com/office/drawing/2014/main" id="{9ACEF7A7-EEB2-CFA1-B461-4924F8BF02F9}"/>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tx2"/>
                </a:solidFill>
              </a:defRPr>
            </a:lvl1pPr>
          </a:lstStyle>
          <a:p>
            <a:r>
              <a:rPr lang="en-US"/>
              <a:t>Click to edit Master title style</a:t>
            </a:r>
          </a:p>
        </p:txBody>
      </p:sp>
      <p:sp>
        <p:nvSpPr>
          <p:cNvPr id="17" name="Freeform 5">
            <a:extLst>
              <a:ext uri="{FF2B5EF4-FFF2-40B4-BE49-F238E27FC236}">
                <a16:creationId xmlns:a16="http://schemas.microsoft.com/office/drawing/2014/main" id="{2A123356-318C-095C-E708-AEAD9C4BC772}"/>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21" name="Text Placeholder 7">
            <a:extLst>
              <a:ext uri="{FF2B5EF4-FFF2-40B4-BE49-F238E27FC236}">
                <a16:creationId xmlns:a16="http://schemas.microsoft.com/office/drawing/2014/main" id="{6EEAD541-6CB5-0443-91CE-1EBFA0EF558B}"/>
              </a:ext>
            </a:extLst>
          </p:cNvPr>
          <p:cNvSpPr>
            <a:spLocks noGrp="1"/>
          </p:cNvSpPr>
          <p:nvPr>
            <p:ph type="body" sz="quarter" idx="12" hasCustomPrompt="1"/>
          </p:nvPr>
        </p:nvSpPr>
        <p:spPr bwMode="gray">
          <a:xfrm>
            <a:off x="2401888" y="512165"/>
            <a:ext cx="5484812" cy="226772"/>
          </a:xfrm>
          <a:prstGeom prst="rect">
            <a:avLst/>
          </a:prstGeom>
        </p:spPr>
        <p:txBody>
          <a:bodyPr wrap="none"/>
          <a:lstStyle>
            <a:lvl1pPr marL="0" indent="0" algn="r">
              <a:lnSpc>
                <a:spcPct val="87000"/>
              </a:lnSpc>
              <a:spcBef>
                <a:spcPts val="0"/>
              </a:spcBef>
              <a:buNone/>
              <a:defRPr sz="1600" b="0">
                <a:solidFill>
                  <a:schemeClr val="tx2"/>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0A7309CB-3B44-EB85-1AD7-BB5F5DF5F6E9}"/>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5">
                    <a:lumMod val="60000"/>
                    <a:lumOff val="4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3215199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6834C9-EEFA-4FBD-BC61-0A36E0C3E96D}"/>
              </a:ext>
            </a:extLst>
          </p:cNvPr>
          <p:cNvSpPr>
            <a:spLocks noGrp="1"/>
          </p:cNvSpPr>
          <p:nvPr>
            <p:ph type="title"/>
          </p:nvPr>
        </p:nvSpPr>
        <p:spPr/>
        <p:txBody>
          <a:bodyPr/>
          <a:lstStyle/>
          <a:p>
            <a:r>
              <a:rPr lang="en-US"/>
              <a:t>Click to edit Master title style</a:t>
            </a:r>
          </a:p>
        </p:txBody>
      </p:sp>
      <p:sp>
        <p:nvSpPr>
          <p:cNvPr id="2" name="Footer Placeholder 1">
            <a:extLst>
              <a:ext uri="{FF2B5EF4-FFF2-40B4-BE49-F238E27FC236}">
                <a16:creationId xmlns:a16="http://schemas.microsoft.com/office/drawing/2014/main" id="{E04A89CF-52C1-C41F-D449-47AC5A56B655}"/>
              </a:ext>
            </a:extLst>
          </p:cNvPr>
          <p:cNvSpPr>
            <a:spLocks noGrp="1"/>
          </p:cNvSpPr>
          <p:nvPr>
            <p:ph type="ftr" sz="quarter" idx="10"/>
          </p:nvPr>
        </p:nvSpPr>
        <p:spPr/>
        <p:txBody>
          <a:bodyPr/>
          <a:lstStyle/>
          <a:p>
            <a:r>
              <a:rPr lang="en-US"/>
              <a:t>IBC 2026</a:t>
            </a:r>
          </a:p>
        </p:txBody>
      </p:sp>
    </p:spTree>
    <p:extLst>
      <p:ext uri="{BB962C8B-B14F-4D97-AF65-F5344CB8AC3E}">
        <p14:creationId xmlns:p14="http://schemas.microsoft.com/office/powerpoint/2010/main" val="1107743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5"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de-DE"/>
              <a:t>Mastertextformat bearbeiten</a:t>
            </a:r>
          </a:p>
        </p:txBody>
      </p:sp>
      <p:sp>
        <p:nvSpPr>
          <p:cNvPr id="3" name="Text Placeholder 2"/>
          <p:cNvSpPr>
            <a:spLocks noGrp="1"/>
          </p:cNvSpPr>
          <p:nvPr>
            <p:ph type="body" idx="1"/>
          </p:nvPr>
        </p:nvSpPr>
        <p:spPr>
          <a:xfrm>
            <a:off x="677335" y="4470400"/>
            <a:ext cx="8596668" cy="1570963"/>
          </a:xfrm>
        </p:spPr>
        <p:txBody>
          <a:bodyPr anchor="ctr">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pPr algn="ctr"/>
            <a:r>
              <a:rPr lang="en-US"/>
              <a:t>9/13/2026</a:t>
            </a:r>
            <a:endParaRPr lang="en-US" dirty="0"/>
          </a:p>
        </p:txBody>
      </p:sp>
      <p:sp>
        <p:nvSpPr>
          <p:cNvPr id="5" name="Footer Placeholder 4"/>
          <p:cNvSpPr>
            <a:spLocks noGrp="1"/>
          </p:cNvSpPr>
          <p:nvPr>
            <p:ph type="ftr" sz="quarter" idx="11"/>
          </p:nvPr>
        </p:nvSpPr>
        <p:spPr/>
        <p:txBody>
          <a:bodyPr/>
          <a:lstStyle/>
          <a:p>
            <a:r>
              <a:rPr lang="en-US"/>
              <a:t>IBC 2026</a:t>
            </a:r>
            <a:endParaRPr lang="en-US" dirty="0"/>
          </a:p>
        </p:txBody>
      </p:sp>
      <p:sp>
        <p:nvSpPr>
          <p:cNvPr id="6" name="Slide Number Placeholder 5"/>
          <p:cNvSpPr>
            <a:spLocks noGrp="1"/>
          </p:cNvSpPr>
          <p:nvPr>
            <p:ph type="sldNum" sz="quarter" idx="12"/>
          </p:nvPr>
        </p:nvSpPr>
        <p:spPr/>
        <p:txBody>
          <a:bodyPr/>
          <a:lstStyle/>
          <a:p>
            <a:fld id="{57CB76AC-E5DF-427C-ABDC-2F4FBD8E4B69}" type="slidenum">
              <a:rPr lang="en-US" smtClean="0"/>
              <a:pPr/>
              <a:t>‹#›</a:t>
            </a:fld>
            <a:endParaRPr lang="en-US" dirty="0"/>
          </a:p>
        </p:txBody>
      </p:sp>
      <p:sp>
        <p:nvSpPr>
          <p:cNvPr id="20" name="TextBox 19"/>
          <p:cNvSpPr txBox="1"/>
          <p:nvPr/>
        </p:nvSpPr>
        <p:spPr>
          <a:xfrm>
            <a:off x="541871" y="790379"/>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sz="1800" dirty="0">
              <a:solidFill>
                <a:schemeClr val="accent1">
                  <a:lumMod val="60000"/>
                  <a:lumOff val="40000"/>
                </a:schemeClr>
              </a:solidFill>
              <a:latin typeface="Arial"/>
            </a:endParaRPr>
          </a:p>
        </p:txBody>
      </p:sp>
    </p:spTree>
    <p:extLst>
      <p:ext uri="{BB962C8B-B14F-4D97-AF65-F5344CB8AC3E}">
        <p14:creationId xmlns:p14="http://schemas.microsoft.com/office/powerpoint/2010/main" val="48449433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9"/>
            <a:ext cx="8596668" cy="2595460"/>
          </a:xfrm>
        </p:spPr>
        <p:txBody>
          <a:bodyPr anchor="b">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1513915"/>
          </a:xfrm>
        </p:spPr>
        <p:txBody>
          <a:bodyPr anchor="t">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pPr algn="ctr"/>
            <a:r>
              <a:rPr lang="en-US"/>
              <a:t>9/13/2026</a:t>
            </a:r>
            <a:endParaRPr lang="en-US" dirty="0"/>
          </a:p>
        </p:txBody>
      </p:sp>
      <p:sp>
        <p:nvSpPr>
          <p:cNvPr id="5" name="Footer Placeholder 4"/>
          <p:cNvSpPr>
            <a:spLocks noGrp="1"/>
          </p:cNvSpPr>
          <p:nvPr>
            <p:ph type="ftr" sz="quarter" idx="11"/>
          </p:nvPr>
        </p:nvSpPr>
        <p:spPr/>
        <p:txBody>
          <a:bodyPr/>
          <a:lstStyle/>
          <a:p>
            <a:r>
              <a:rPr lang="en-US"/>
              <a:t>IBC 2026</a:t>
            </a:r>
            <a:endParaRPr lang="en-US" dirty="0"/>
          </a:p>
        </p:txBody>
      </p:sp>
      <p:sp>
        <p:nvSpPr>
          <p:cNvPr id="6" name="Slide Number Placeholder 5"/>
          <p:cNvSpPr>
            <a:spLocks noGrp="1"/>
          </p:cNvSpPr>
          <p:nvPr>
            <p:ph type="sldNum" sz="quarter" idx="12"/>
          </p:nvPr>
        </p:nvSpPr>
        <p:spPr/>
        <p:txBody>
          <a:bodyPr/>
          <a:lstStyle/>
          <a:p>
            <a:fld id="{57CB76AC-E5DF-427C-ABDC-2F4FBD8E4B69}" type="slidenum">
              <a:rPr lang="en-US" smtClean="0"/>
              <a:pPr/>
              <a:t>‹#›</a:t>
            </a:fld>
            <a:endParaRPr lang="en-US" dirty="0"/>
          </a:p>
        </p:txBody>
      </p:sp>
    </p:spTree>
    <p:extLst>
      <p:ext uri="{BB962C8B-B14F-4D97-AF65-F5344CB8AC3E}">
        <p14:creationId xmlns:p14="http://schemas.microsoft.com/office/powerpoint/2010/main" val="273205542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5"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5"/>
          </a:xfrm>
        </p:spPr>
        <p:txBody>
          <a:bodyPr anchor="t">
            <a:normAutofit/>
          </a:bodyPr>
          <a:lstStyle>
            <a:lvl1pPr marL="0" indent="0" algn="l">
              <a:buNone/>
              <a:defRPr sz="18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pPr algn="ctr"/>
            <a:r>
              <a:rPr lang="en-US"/>
              <a:t>9/13/2026</a:t>
            </a:r>
            <a:endParaRPr lang="en-US" dirty="0"/>
          </a:p>
        </p:txBody>
      </p:sp>
      <p:sp>
        <p:nvSpPr>
          <p:cNvPr id="5" name="Footer Placeholder 4"/>
          <p:cNvSpPr>
            <a:spLocks noGrp="1"/>
          </p:cNvSpPr>
          <p:nvPr>
            <p:ph type="ftr" sz="quarter" idx="11"/>
          </p:nvPr>
        </p:nvSpPr>
        <p:spPr/>
        <p:txBody>
          <a:bodyPr/>
          <a:lstStyle/>
          <a:p>
            <a:r>
              <a:rPr lang="en-US"/>
              <a:t>IBC 2026</a:t>
            </a:r>
            <a:endParaRPr lang="en-US" dirty="0"/>
          </a:p>
        </p:txBody>
      </p:sp>
      <p:sp>
        <p:nvSpPr>
          <p:cNvPr id="6" name="Slide Number Placeholder 5"/>
          <p:cNvSpPr>
            <a:spLocks noGrp="1"/>
          </p:cNvSpPr>
          <p:nvPr>
            <p:ph type="sldNum" sz="quarter" idx="12"/>
          </p:nvPr>
        </p:nvSpPr>
        <p:spPr/>
        <p:txBody>
          <a:bodyPr/>
          <a:lstStyle/>
          <a:p>
            <a:fld id="{57CB76AC-E5DF-427C-ABDC-2F4FBD8E4B69}" type="slidenum">
              <a:rPr lang="en-US" smtClean="0"/>
              <a:pPr/>
              <a:t>‹#›</a:t>
            </a:fld>
            <a:endParaRPr lang="en-US" dirty="0"/>
          </a:p>
        </p:txBody>
      </p:sp>
      <p:sp>
        <p:nvSpPr>
          <p:cNvPr id="24" name="TextBox 23"/>
          <p:cNvSpPr txBox="1"/>
          <p:nvPr/>
        </p:nvSpPr>
        <p:spPr>
          <a:xfrm>
            <a:off x="541871" y="790379"/>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0595774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8588203"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5"/>
          </a:xfrm>
        </p:spPr>
        <p:txBody>
          <a:bodyPr anchor="t">
            <a:normAutofit/>
          </a:bodyPr>
          <a:lstStyle>
            <a:lvl1pPr marL="0" indent="0" algn="l">
              <a:buNone/>
              <a:defRPr sz="18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pPr algn="ctr"/>
            <a:r>
              <a:rPr lang="en-US"/>
              <a:t>9/13/2026</a:t>
            </a:r>
            <a:endParaRPr lang="en-US" dirty="0"/>
          </a:p>
        </p:txBody>
      </p:sp>
      <p:sp>
        <p:nvSpPr>
          <p:cNvPr id="5" name="Footer Placeholder 4"/>
          <p:cNvSpPr>
            <a:spLocks noGrp="1"/>
          </p:cNvSpPr>
          <p:nvPr>
            <p:ph type="ftr" sz="quarter" idx="11"/>
          </p:nvPr>
        </p:nvSpPr>
        <p:spPr/>
        <p:txBody>
          <a:bodyPr/>
          <a:lstStyle/>
          <a:p>
            <a:r>
              <a:rPr lang="en-US"/>
              <a:t>IBC 2026</a:t>
            </a:r>
            <a:endParaRPr lang="en-US" dirty="0"/>
          </a:p>
        </p:txBody>
      </p:sp>
      <p:sp>
        <p:nvSpPr>
          <p:cNvPr id="6" name="Slide Number Placeholder 5"/>
          <p:cNvSpPr>
            <a:spLocks noGrp="1"/>
          </p:cNvSpPr>
          <p:nvPr>
            <p:ph type="sldNum" sz="quarter" idx="12"/>
          </p:nvPr>
        </p:nvSpPr>
        <p:spPr/>
        <p:txBody>
          <a:bodyPr/>
          <a:lstStyle/>
          <a:p>
            <a:fld id="{57CB76AC-E5DF-427C-ABDC-2F4FBD8E4B69}" type="slidenum">
              <a:rPr lang="en-US" smtClean="0"/>
              <a:pPr/>
              <a:t>‹#›</a:t>
            </a:fld>
            <a:endParaRPr lang="en-US" dirty="0"/>
          </a:p>
        </p:txBody>
      </p:sp>
    </p:spTree>
    <p:extLst>
      <p:ext uri="{BB962C8B-B14F-4D97-AF65-F5344CB8AC3E}">
        <p14:creationId xmlns:p14="http://schemas.microsoft.com/office/powerpoint/2010/main" val="226418530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pPr algn="ctr"/>
            <a:r>
              <a:rPr lang="en-US"/>
              <a:t>9/13/2026</a:t>
            </a:r>
            <a:endParaRPr lang="en-US" dirty="0"/>
          </a:p>
        </p:txBody>
      </p:sp>
      <p:sp>
        <p:nvSpPr>
          <p:cNvPr id="5" name="Footer Placeholder 4"/>
          <p:cNvSpPr>
            <a:spLocks noGrp="1"/>
          </p:cNvSpPr>
          <p:nvPr>
            <p:ph type="ftr" sz="quarter" idx="11"/>
          </p:nvPr>
        </p:nvSpPr>
        <p:spPr/>
        <p:txBody>
          <a:bodyPr/>
          <a:lstStyle/>
          <a:p>
            <a:r>
              <a:rPr lang="en-US"/>
              <a:t>IBC 2026</a:t>
            </a:r>
            <a:endParaRPr lang="en-US" dirty="0"/>
          </a:p>
        </p:txBody>
      </p:sp>
      <p:sp>
        <p:nvSpPr>
          <p:cNvPr id="6" name="Slide Number Placeholder 5"/>
          <p:cNvSpPr>
            <a:spLocks noGrp="1"/>
          </p:cNvSpPr>
          <p:nvPr>
            <p:ph type="sldNum" sz="quarter" idx="12"/>
          </p:nvPr>
        </p:nvSpPr>
        <p:spPr/>
        <p:txBody>
          <a:bodyPr/>
          <a:lstStyle/>
          <a:p>
            <a:fld id="{57CB76AC-E5DF-427C-ABDC-2F4FBD8E4B69}" type="slidenum">
              <a:rPr lang="en-US" smtClean="0"/>
              <a:pPr/>
              <a:t>‹#›</a:t>
            </a:fld>
            <a:endParaRPr lang="en-US" dirty="0"/>
          </a:p>
        </p:txBody>
      </p:sp>
    </p:spTree>
    <p:extLst>
      <p:ext uri="{BB962C8B-B14F-4D97-AF65-F5344CB8AC3E}">
        <p14:creationId xmlns:p14="http://schemas.microsoft.com/office/powerpoint/2010/main" val="230330606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4" y="609600"/>
            <a:ext cx="1304743" cy="5251451"/>
          </a:xfrm>
        </p:spPr>
        <p:txBody>
          <a:bodyPr vert="eaVert" anchor="ctr"/>
          <a:lstStyle/>
          <a:p>
            <a:r>
              <a:rPr lang="de-DE"/>
              <a:t>Mastertitelformat bearbeiten</a:t>
            </a:r>
            <a:endParaRPr lang="en-US" dirty="0"/>
          </a:p>
        </p:txBody>
      </p:sp>
      <p:sp>
        <p:nvSpPr>
          <p:cNvPr id="3" name="Vertical Text Placeholder 2"/>
          <p:cNvSpPr>
            <a:spLocks noGrp="1"/>
          </p:cNvSpPr>
          <p:nvPr>
            <p:ph type="body" orient="vert" idx="1"/>
          </p:nvPr>
        </p:nvSpPr>
        <p:spPr>
          <a:xfrm>
            <a:off x="677335" y="609600"/>
            <a:ext cx="7060151" cy="5251451"/>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pPr algn="ctr"/>
            <a:r>
              <a:rPr lang="en-US"/>
              <a:t>9/13/2026</a:t>
            </a:r>
            <a:endParaRPr lang="en-US" dirty="0"/>
          </a:p>
        </p:txBody>
      </p:sp>
      <p:sp>
        <p:nvSpPr>
          <p:cNvPr id="5" name="Footer Placeholder 4"/>
          <p:cNvSpPr>
            <a:spLocks noGrp="1"/>
          </p:cNvSpPr>
          <p:nvPr>
            <p:ph type="ftr" sz="quarter" idx="11"/>
          </p:nvPr>
        </p:nvSpPr>
        <p:spPr/>
        <p:txBody>
          <a:bodyPr/>
          <a:lstStyle/>
          <a:p>
            <a:r>
              <a:rPr lang="en-US"/>
              <a:t>IBC 2026</a:t>
            </a:r>
            <a:endParaRPr lang="en-US" dirty="0"/>
          </a:p>
        </p:txBody>
      </p:sp>
      <p:sp>
        <p:nvSpPr>
          <p:cNvPr id="6" name="Slide Number Placeholder 5"/>
          <p:cNvSpPr>
            <a:spLocks noGrp="1"/>
          </p:cNvSpPr>
          <p:nvPr>
            <p:ph type="sldNum" sz="quarter" idx="12"/>
          </p:nvPr>
        </p:nvSpPr>
        <p:spPr/>
        <p:txBody>
          <a:bodyPr/>
          <a:lstStyle/>
          <a:p>
            <a:fld id="{57CB76AC-E5DF-427C-ABDC-2F4FBD8E4B69}" type="slidenum">
              <a:rPr lang="en-US" smtClean="0"/>
              <a:pPr/>
              <a:t>‹#›</a:t>
            </a:fld>
            <a:endParaRPr lang="en-US" dirty="0"/>
          </a:p>
        </p:txBody>
      </p:sp>
    </p:spTree>
    <p:extLst>
      <p:ext uri="{BB962C8B-B14F-4D97-AF65-F5344CB8AC3E}">
        <p14:creationId xmlns:p14="http://schemas.microsoft.com/office/powerpoint/2010/main" val="145587900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
  <p:cSld name="1_Title Slide">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E6B1CCEC-973A-3FF3-5DA6-5A77224CD756}"/>
              </a:ext>
            </a:extLst>
          </p:cNvPr>
          <p:cNvGraphicFramePr>
            <a:graphicFrameLocks noChangeAspect="1"/>
          </p:cNvGraphicFramePr>
          <p:nvPr userDrawn="1">
            <p:custDataLst>
              <p:tags r:id="rId1"/>
            </p:custDataLst>
            <p:extLst>
              <p:ext uri="{D42A27DB-BD31-4B8C-83A1-F6EECF244321}">
                <p14:modId xmlns:p14="http://schemas.microsoft.com/office/powerpoint/2010/main" val="4237045130"/>
              </p:ext>
            </p:ext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Folie" r:id="rId4" imgW="410" imgH="409" progId="TCLayout.ActiveDocument.1">
                  <p:embed/>
                </p:oleObj>
              </mc:Choice>
              <mc:Fallback>
                <p:oleObj name="think-cell Folie" r:id="rId4" imgW="410" imgH="409" progId="TCLayout.ActiveDocument.1">
                  <p:embed/>
                  <p:pic>
                    <p:nvPicPr>
                      <p:cNvPr id="14" name="think-cell data - do not delete" hidden="1">
                        <a:extLst>
                          <a:ext uri="{FF2B5EF4-FFF2-40B4-BE49-F238E27FC236}">
                            <a16:creationId xmlns:a16="http://schemas.microsoft.com/office/drawing/2014/main" id="{E6B1CCEC-973A-3FF3-5DA6-5A77224CD756}"/>
                          </a:ext>
                        </a:extLst>
                      </p:cNvPr>
                      <p:cNvPicPr/>
                      <p:nvPr/>
                    </p:nvPicPr>
                    <p:blipFill>
                      <a:blip r:embed="rId5"/>
                      <a:stretch>
                        <a:fillRect/>
                      </a:stretch>
                    </p:blipFill>
                    <p:spPr>
                      <a:xfrm>
                        <a:off x="2118" y="2118"/>
                        <a:ext cx="2117" cy="2117"/>
                      </a:xfrm>
                      <a:prstGeom prst="rect">
                        <a:avLst/>
                      </a:prstGeom>
                    </p:spPr>
                  </p:pic>
                </p:oleObj>
              </mc:Fallback>
            </mc:AlternateContent>
          </a:graphicData>
        </a:graphic>
      </p:graphicFrame>
      <p:pic>
        <p:nvPicPr>
          <p:cNvPr id="5" name="Picture 4" descr="A blue lines and dots in a city&#10;&#10;Description automatically generated">
            <a:extLst>
              <a:ext uri="{FF2B5EF4-FFF2-40B4-BE49-F238E27FC236}">
                <a16:creationId xmlns:a16="http://schemas.microsoft.com/office/drawing/2014/main" id="{F9A36B06-2A41-6976-A922-BE6F4CAFD77B}"/>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ubtitle 2"/>
          <p:cNvSpPr>
            <a:spLocks noGrp="1"/>
          </p:cNvSpPr>
          <p:nvPr>
            <p:ph type="subTitle" idx="13" hasCustomPrompt="1"/>
          </p:nvPr>
        </p:nvSpPr>
        <p:spPr>
          <a:xfrm>
            <a:off x="480000" y="3840000"/>
            <a:ext cx="6528000" cy="1056000"/>
          </a:xfrm>
        </p:spPr>
        <p:txBody>
          <a:bodyPr>
            <a:noAutofit/>
          </a:bodyPr>
          <a:lstStyle>
            <a:lvl1pPr marL="0" indent="0" algn="l">
              <a:lnSpc>
                <a:spcPct val="100000"/>
              </a:lnSpc>
              <a:spcAft>
                <a:spcPts val="0"/>
              </a:spcAft>
              <a:buNone/>
              <a:defRPr sz="2000" b="0">
                <a:solidFill>
                  <a:schemeClr val="bg1"/>
                </a:solidFill>
              </a:defRPr>
            </a:lvl1pPr>
            <a:lvl2pPr marL="0" indent="0">
              <a:lnSpc>
                <a:spcPct val="100000"/>
              </a:lnSpc>
              <a:spcAft>
                <a:spcPts val="0"/>
              </a:spcAft>
              <a:buNone/>
              <a:defRPr>
                <a:solidFill>
                  <a:schemeClr val="bg1"/>
                </a:solidFill>
              </a:defRPr>
            </a:lvl2pPr>
            <a:lvl3pPr marL="0" indent="0">
              <a:buNone/>
              <a:defRPr>
                <a:solidFill>
                  <a:schemeClr val="bg1"/>
                </a:solidFill>
              </a:defRPr>
            </a:lvl3pPr>
            <a:lvl4pPr marL="0" indent="0">
              <a:buNone/>
              <a:defRPr>
                <a:solidFill>
                  <a:schemeClr val="bg1"/>
                </a:solidFill>
              </a:defRPr>
            </a:lvl4pPr>
            <a:lvl5pPr marL="0" indent="0">
              <a:buNone/>
              <a:defRPr>
                <a:solidFill>
                  <a:schemeClr val="bg1"/>
                </a:solidFill>
              </a:defRPr>
            </a:lvl5pPr>
            <a:lvl6pPr marL="0" indent="0">
              <a:buNone/>
              <a:defRPr>
                <a:solidFill>
                  <a:schemeClr val="bg1"/>
                </a:solidFill>
              </a:defRPr>
            </a:lvl6pPr>
            <a:lvl7pPr marL="0" indent="0">
              <a:buNone/>
              <a:defRPr>
                <a:solidFill>
                  <a:schemeClr val="bg1"/>
                </a:solidFill>
              </a:defRPr>
            </a:lvl7pPr>
            <a:lvl8pPr marL="0" indent="0">
              <a:buNone/>
              <a:defRPr>
                <a:solidFill>
                  <a:schemeClr val="bg1"/>
                </a:solidFill>
              </a:defRPr>
            </a:lvl8pPr>
            <a:lvl9pPr marL="0" indent="0">
              <a:buNone/>
              <a:defRPr>
                <a:solidFill>
                  <a:schemeClr val="bg1"/>
                </a:solidFill>
              </a:defRPr>
            </a:lvl9pPr>
          </a:lstStyle>
          <a:p>
            <a:r>
              <a:rPr lang="en-US" dirty="0"/>
              <a:t>Enter subtitle</a:t>
            </a:r>
            <a:br>
              <a:rPr lang="en-US" dirty="0"/>
            </a:br>
            <a:r>
              <a:rPr lang="en-US" dirty="0"/>
              <a:t>(15pt, max. 3 lines), e. g. name, date</a:t>
            </a:r>
          </a:p>
        </p:txBody>
      </p:sp>
      <p:sp>
        <p:nvSpPr>
          <p:cNvPr id="4" name="Oval 3">
            <a:extLst>
              <a:ext uri="{FF2B5EF4-FFF2-40B4-BE49-F238E27FC236}">
                <a16:creationId xmlns:a16="http://schemas.microsoft.com/office/drawing/2014/main" id="{76844CE2-665F-5C97-3740-A587BB6A940B}"/>
              </a:ext>
            </a:extLst>
          </p:cNvPr>
          <p:cNvSpPr/>
          <p:nvPr userDrawn="1"/>
        </p:nvSpPr>
        <p:spPr>
          <a:xfrm>
            <a:off x="-144016" y="4955628"/>
            <a:ext cx="96011" cy="96000"/>
          </a:xfrm>
          <a:prstGeom prst="ellipse">
            <a:avLst/>
          </a:prstGeom>
          <a:solidFill>
            <a:schemeClr val="tx2"/>
          </a:solid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6" name="Oval 5">
            <a:extLst>
              <a:ext uri="{FF2B5EF4-FFF2-40B4-BE49-F238E27FC236}">
                <a16:creationId xmlns:a16="http://schemas.microsoft.com/office/drawing/2014/main" id="{C1E70ACF-6FEB-EDD4-44B4-F341197B7DE4}"/>
              </a:ext>
            </a:extLst>
          </p:cNvPr>
          <p:cNvSpPr/>
          <p:nvPr userDrawn="1"/>
        </p:nvSpPr>
        <p:spPr>
          <a:xfrm>
            <a:off x="12240005" y="4962927"/>
            <a:ext cx="96011" cy="96000"/>
          </a:xfrm>
          <a:prstGeom prst="ellipse">
            <a:avLst/>
          </a:prstGeom>
          <a:solidFill>
            <a:schemeClr val="tx2"/>
          </a:solid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7" name="Oval 6">
            <a:extLst>
              <a:ext uri="{FF2B5EF4-FFF2-40B4-BE49-F238E27FC236}">
                <a16:creationId xmlns:a16="http://schemas.microsoft.com/office/drawing/2014/main" id="{33C730C4-DBA0-03B7-D426-2BC540C8AB10}"/>
              </a:ext>
            </a:extLst>
          </p:cNvPr>
          <p:cNvSpPr/>
          <p:nvPr userDrawn="1"/>
        </p:nvSpPr>
        <p:spPr>
          <a:xfrm>
            <a:off x="12288011" y="1604797"/>
            <a:ext cx="96000" cy="96000"/>
          </a:xfrm>
          <a:prstGeom prst="ellipse">
            <a:avLst/>
          </a:prstGeom>
          <a:ln>
            <a:no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8" name="Oval 7">
            <a:extLst>
              <a:ext uri="{FF2B5EF4-FFF2-40B4-BE49-F238E27FC236}">
                <a16:creationId xmlns:a16="http://schemas.microsoft.com/office/drawing/2014/main" id="{545F47C6-2F77-347A-774D-40037A29FC0F}"/>
              </a:ext>
            </a:extLst>
          </p:cNvPr>
          <p:cNvSpPr/>
          <p:nvPr userDrawn="1"/>
        </p:nvSpPr>
        <p:spPr>
          <a:xfrm>
            <a:off x="-336715" y="3429000"/>
            <a:ext cx="144000" cy="144000"/>
          </a:xfrm>
          <a:prstGeom prst="ellipse">
            <a:avLst/>
          </a:prstGeom>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13" name="Rechteck 12">
            <a:extLst>
              <a:ext uri="{FF2B5EF4-FFF2-40B4-BE49-F238E27FC236}">
                <a16:creationId xmlns:a16="http://schemas.microsoft.com/office/drawing/2014/main" id="{B2CF0A1E-3015-517D-ACDF-1B6623031693}"/>
              </a:ext>
            </a:extLst>
          </p:cNvPr>
          <p:cNvSpPr/>
          <p:nvPr userDrawn="1"/>
        </p:nvSpPr>
        <p:spPr>
          <a:xfrm>
            <a:off x="0" y="0"/>
            <a:ext cx="12192000" cy="6858000"/>
          </a:xfrm>
          <a:prstGeom prst="rect">
            <a:avLst/>
          </a:prstGeom>
          <a:gradFill flip="none" rotWithShape="1">
            <a:gsLst>
              <a:gs pos="0">
                <a:schemeClr val="accent1">
                  <a:lumMod val="50000"/>
                </a:schemeClr>
              </a:gs>
              <a:gs pos="54000">
                <a:schemeClr val="accent1">
                  <a:lumMod val="50000"/>
                  <a:alpha val="29000"/>
                </a:schemeClr>
              </a:gs>
              <a:gs pos="100000">
                <a:schemeClr val="accent1">
                  <a:lumMod val="5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de-DE" sz="2000" dirty="0" err="1"/>
          </a:p>
        </p:txBody>
      </p:sp>
      <p:sp>
        <p:nvSpPr>
          <p:cNvPr id="12" name="Market segment 1">
            <a:extLst>
              <a:ext uri="{FF2B5EF4-FFF2-40B4-BE49-F238E27FC236}">
                <a16:creationId xmlns:a16="http://schemas.microsoft.com/office/drawing/2014/main" id="{FEB92341-A0BD-42D5-A6C9-33B63CFE323F}"/>
              </a:ext>
            </a:extLst>
          </p:cNvPr>
          <p:cNvSpPr>
            <a:spLocks noGrp="1"/>
          </p:cNvSpPr>
          <p:nvPr>
            <p:ph type="body" sz="quarter" idx="9" hasCustomPrompt="1"/>
          </p:nvPr>
        </p:nvSpPr>
        <p:spPr>
          <a:xfrm>
            <a:off x="480000" y="548680"/>
            <a:ext cx="4224000" cy="273600"/>
          </a:xfrm>
        </p:spPr>
        <p:txBody>
          <a:bodyPr wrap="none">
            <a:noAutofit/>
          </a:bodyPr>
          <a:lstStyle>
            <a:lvl1pPr marL="0" indent="0">
              <a:buNone/>
              <a:defRPr sz="1733" spc="107" baseline="0">
                <a:solidFill>
                  <a:schemeClr val="tx2"/>
                </a:solidFill>
                <a:latin typeface="+mj-lt"/>
              </a:defRPr>
            </a:lvl1pPr>
            <a:lvl2pPr marL="0" indent="0">
              <a:buNone/>
              <a:defRPr>
                <a:solidFill>
                  <a:schemeClr val="tx2"/>
                </a:solidFill>
              </a:defRPr>
            </a:lvl2pPr>
            <a:lvl3pPr marL="0" indent="0">
              <a:buNone/>
              <a:defRPr>
                <a:solidFill>
                  <a:schemeClr val="tx2"/>
                </a:solidFill>
              </a:defRPr>
            </a:lvl3pPr>
            <a:lvl4pPr marL="0" indent="0">
              <a:buNone/>
              <a:defRPr>
                <a:solidFill>
                  <a:schemeClr val="tx2"/>
                </a:solidFill>
              </a:defRPr>
            </a:lvl4pPr>
            <a:lvl5pPr marL="0" indent="0">
              <a:buNone/>
              <a:defRPr>
                <a:solidFill>
                  <a:schemeClr val="tx2"/>
                </a:solidFill>
              </a:defRPr>
            </a:lvl5pPr>
          </a:lstStyle>
          <a:p>
            <a:pPr lvl="0"/>
            <a:r>
              <a:rPr lang="en-US" dirty="0"/>
              <a:t>Text 13 pt, e.g. market segment</a:t>
            </a:r>
          </a:p>
        </p:txBody>
      </p:sp>
      <p:sp>
        <p:nvSpPr>
          <p:cNvPr id="2" name="Title 1"/>
          <p:cNvSpPr>
            <a:spLocks noGrp="1"/>
          </p:cNvSpPr>
          <p:nvPr>
            <p:ph type="ctrTitle" hasCustomPrompt="1"/>
          </p:nvPr>
        </p:nvSpPr>
        <p:spPr>
          <a:xfrm>
            <a:off x="480001" y="864000"/>
            <a:ext cx="6528001" cy="2688000"/>
          </a:xfrm>
        </p:spPr>
        <p:txBody>
          <a:bodyPr vert="horz" anchor="t"/>
          <a:lstStyle>
            <a:lvl1pPr>
              <a:defRPr>
                <a:solidFill>
                  <a:schemeClr val="bg1"/>
                </a:solidFill>
              </a:defRPr>
            </a:lvl1pPr>
          </a:lstStyle>
          <a:p>
            <a:r>
              <a:rPr lang="en-US" dirty="0"/>
              <a:t>Enter title of presentation</a:t>
            </a:r>
            <a:br>
              <a:rPr lang="en-US" dirty="0"/>
            </a:br>
            <a:r>
              <a:rPr lang="en-US" dirty="0"/>
              <a:t>(27 pt,max. 3 lines)</a:t>
            </a:r>
          </a:p>
        </p:txBody>
      </p:sp>
      <p:sp>
        <p:nvSpPr>
          <p:cNvPr id="9" name="Ellipse 8">
            <a:extLst>
              <a:ext uri="{FF2B5EF4-FFF2-40B4-BE49-F238E27FC236}">
                <a16:creationId xmlns:a16="http://schemas.microsoft.com/office/drawing/2014/main" id="{DF7B207F-51FA-FD46-2D49-7C11C0C3A729}"/>
              </a:ext>
            </a:extLst>
          </p:cNvPr>
          <p:cNvSpPr/>
          <p:nvPr userDrawn="1"/>
        </p:nvSpPr>
        <p:spPr>
          <a:xfrm>
            <a:off x="8784299" y="-645889"/>
            <a:ext cx="4704523" cy="2826751"/>
          </a:xfrm>
          <a:prstGeom prst="ellipse">
            <a:avLst/>
          </a:prstGeom>
          <a:solidFill>
            <a:srgbClr val="FFFFFF">
              <a:alpha val="41176"/>
            </a:srgbClr>
          </a:solidFill>
          <a:ln>
            <a:noFill/>
          </a:ln>
          <a:effectLst>
            <a:softEdge rad="3429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10" name="Grafik 9" descr="Ein Bild, das Text, Schrift, Screenshot, Logo enthält.&#10;&#10;KI-generierte Inhalte können fehlerhaft sein.">
            <a:extLst>
              <a:ext uri="{FF2B5EF4-FFF2-40B4-BE49-F238E27FC236}">
                <a16:creationId xmlns:a16="http://schemas.microsoft.com/office/drawing/2014/main" id="{1063B890-0AF9-EE4D-F223-8B6892EAA99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744406" y="117048"/>
            <a:ext cx="2185143" cy="1136864"/>
          </a:xfrm>
          <a:prstGeom prst="rect">
            <a:avLst/>
          </a:prstGeom>
        </p:spPr>
      </p:pic>
    </p:spTree>
    <p:extLst>
      <p:ext uri="{BB962C8B-B14F-4D97-AF65-F5344CB8AC3E}">
        <p14:creationId xmlns:p14="http://schemas.microsoft.com/office/powerpoint/2010/main" val="401013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grpId="0" nodeType="afterEffect">
                                  <p:stCondLst>
                                    <p:cond delay="1000"/>
                                  </p:stCondLst>
                                  <p:endCondLst>
                                    <p:cond evt="onNext" delay="0">
                                      <p:tgtEl>
                                        <p:sldTgt/>
                                      </p:tgtEl>
                                    </p:cond>
                                  </p:endCondLst>
                                  <p:childTnLst>
                                    <p:animMotion origin="layout" path="M 0.00555 0.00185 L 0.00555 0.00216 L 0.01719 -0.00494 C 0.01823 -0.00525 0.01927 -0.00586 0.02014 -0.00617 C 0.02378 -0.00741 0.0276 -0.00864 0.03125 -0.01019 C 0.04791 -0.025 0.02847 -0.00864 0.07899 -0.01914 C 0.08212 -0.01975 0.08854 -0.03056 0.0901 -0.03241 C 0.09392 -0.03642 0.10642 -0.03735 0.10764 -0.03735 C 0.11701 -0.03704 0.12639 -0.03611 0.13559 -0.03611 C 0.1368 -0.03611 0.13819 -0.03642 0.13923 -0.03735 C 0.14392 -0.04259 0.14913 -0.04691 0.1526 -0.05463 L 0.15989 -0.07006 C 0.16406 -0.0679 0.16823 -0.06111 0.17239 -0.06358 C 0.2033 -0.08179 0.16684 -0.06142 0.20104 -0.07654 C 0.20295 -0.07747 0.20503 -0.07901 0.20694 -0.07932 C 0.21371 -0.08056 0.22066 -0.08117 0.2276 -0.08179 C 0.23385 -0.09012 0.22795 -0.08364 0.2408 -0.09105 C 0.24253 -0.09198 0.24409 -0.09414 0.246 -0.09506 C 0.2618 -0.1034 0.24357 -0.08951 0.26354 -0.10401 C 0.26562 -0.10556 0.26753 -0.10741 0.26944 -0.10926 C 0.27048 -0.11049 0.27135 -0.11204 0.27239 -0.11327 C 0.27465 -0.11605 0.27673 -0.11852 0.27899 -0.12099 C 0.28003 -0.12222 0.2809 -0.12315 0.28194 -0.12377 C 0.28437 -0.125 0.2868 -0.12562 0.28923 -0.12623 C 0.29462 -0.12809 0.29496 -0.12778 0.30104 -0.12901 C 0.30312 -0.12994 0.30503 -0.13117 0.30694 -0.13148 C 0.32187 -0.13488 0.31528 -0.13025 0.32604 -0.13549 C 0.3276 -0.13611 0.32899 -0.13735 0.33055 -0.13796 C 0.33246 -0.1392 0.33437 -0.13982 0.33646 -0.14074 C 0.33941 -0.14228 0.34219 -0.14444 0.34514 -0.14599 C 0.34687 -0.14691 0.34861 -0.14753 0.35034 -0.14846 C 0.35382 -0.15093 0.35677 -0.15494 0.35989 -0.15772 C 0.36059 -0.15833 0.36146 -0.15864 0.36215 -0.15895 C 0.36284 -0.15988 0.36354 -0.16111 0.36441 -0.16173 C 0.36892 -0.1642 0.37291 -0.1642 0.3776 -0.16543 C 0.37934 -0.16605 0.39132 -0.16944 0.39375 -0.17068 C 0.39878 -0.17346 0.40399 -0.17531 0.4085 -0.17994 C 0.41024 -0.18179 0.4118 -0.18395 0.41354 -0.18519 C 0.42291 -0.19167 0.41597 -0.18395 0.42396 -0.19043 C 0.42517 -0.19136 0.42621 -0.19321 0.4276 -0.19414 C 0.42916 -0.19537 0.43107 -0.19599 0.43264 -0.19691 C 0.43403 -0.19753 0.43507 -0.19877 0.43646 -0.19938 C 0.43906 -0.20093 0.44184 -0.20185 0.44444 -0.2034 C 0.44844 -0.20586 0.45225 -0.20895 0.45625 -0.21142 C 0.46059 -0.21389 0.4651 -0.21512 0.46944 -0.2179 C 0.471 -0.21883 0.47239 -0.21944 0.47396 -0.22037 C 0.47569 -0.22161 0.47725 -0.22346 0.47899 -0.22438 C 0.48055 -0.225 0.48194 -0.22531 0.4835 -0.22562 C 0.4908 -0.23086 0.48403 -0.22654 0.4967 -0.23086 C 0.49791 -0.23117 0.50191 -0.23457 0.5026 -0.23488 C 0.51614 -0.24198 0.51302 -0.23982 0.52309 -0.24383 C 0.52517 -0.24475 0.52708 -0.24537 0.52899 -0.24661 C 0.5309 -0.24753 0.53246 -0.24969 0.5342 -0.25062 C 0.53611 -0.25123 0.53819 -0.25123 0.5401 -0.25185 C 0.54149 -0.25216 0.54288 -0.25278 0.54444 -0.25309 C 0.54548 -0.25401 0.54635 -0.25525 0.54739 -0.25556 C 0.5493 -0.25679 0.55729 -0.25803 0.5585 -0.25833 C 0.56771 -0.26235 0.55503 -0.2571 0.5776 -0.26235 C 0.57986 -0.26265 0.58194 -0.2642 0.5842 -0.26482 C 0.58732 -0.26574 0.59062 -0.26605 0.59375 -0.26759 C 0.59791 -0.26914 0.60191 -0.27315 0.60625 -0.27407 C 0.61354 -0.27562 0.61024 -0.27469 0.61649 -0.27654 C 0.61857 -0.27778 0.62048 -0.27963 0.62239 -0.28056 C 0.62708 -0.28272 0.63107 -0.28303 0.63576 -0.28457 C 0.64479 -0.28704 0.63212 -0.28457 0.6467 -0.28704 C 0.66111 -0.29568 0.64739 -0.28796 0.65694 -0.29228 C 0.65868 -0.2929 0.66041 -0.29444 0.66215 -0.29475 C 0.66528 -0.29568 0.66857 -0.29568 0.6717 -0.2963 C 0.68854 -0.29383 0.68281 -0.29414 0.7085 -0.2963 C 0.70989 -0.2963 0.71146 -0.29722 0.71284 -0.29753 C 0.71736 -0.29846 0.7217 -0.29907 0.72621 -0.3 C 0.72916 -0.30093 0.73194 -0.30216 0.73489 -0.30278 C 0.76389 -0.30741 0.74566 -0.30525 0.78941 -0.30679 C 0.82639 -0.31173 0.80764 -0.30957 0.88576 -0.30679 C 0.8908 -0.30648 0.896 -0.30494 0.90121 -0.30401 L 0.9085 -0.30154 C 0.90955 -0.30093 0.91041 -0.30031 0.91146 -0.3 C 0.91909 -0.29907 0.92673 -0.29907 0.9342 -0.29753 C 0.93871 -0.29661 0.94305 -0.2963 0.94739 -0.29475 C 0.95017 -0.29414 0.95278 -0.29259 0.95555 -0.29228 C 0.96458 -0.29105 0.97378 -0.29043 0.98281 -0.28982 L 0.99462 -0.28827 L 1.00121 -0.28457 C 1.0026 -0.28364 1.00416 -0.28272 1.00555 -0.28179 C 1.00868 -0.27963 1.01215 -0.27809 1.0151 -0.27531 C 1.01614 -0.27438 1.01701 -0.27346 1.01805 -0.27253 C 1.02031 -0.2713 1.02048 -0.2713 1.02257 -0.2713 " pathEditMode="relative" rAng="0" ptsTypes="AAAAAAAAAAAAAAAAAAAAAAAAAAAAAAAAAAAAAAAAAAAAAAAAAAAAAAAAAAAAAAAAAAAAAAAAAAAAAAAAAAAAAAA">
                                      <p:cBhvr>
                                        <p:cTn id="6" dur="2000" fill="hold"/>
                                        <p:tgtEl>
                                          <p:spTgt spid="4"/>
                                        </p:tgtEl>
                                        <p:attrNameLst>
                                          <p:attrName>ppt_x</p:attrName>
                                          <p:attrName>ppt_y</p:attrName>
                                        </p:attrNameLst>
                                      </p:cBhvr>
                                      <p:rCtr x="50851" y="-15586"/>
                                    </p:animMotion>
                                  </p:childTnLst>
                                </p:cTn>
                              </p:par>
                            </p:childTnLst>
                          </p:cTn>
                        </p:par>
                        <p:par>
                          <p:cTn id="7" fill="hold">
                            <p:stCondLst>
                              <p:cond delay="3000"/>
                            </p:stCondLst>
                            <p:childTnLst>
                              <p:par>
                                <p:cTn id="8" presetID="0" presetClass="path" presetSubtype="0" repeatCount="indefinite" accel="50000" decel="50000" fill="hold" grpId="0" nodeType="afterEffect">
                                  <p:stCondLst>
                                    <p:cond delay="0"/>
                                  </p:stCondLst>
                                  <p:endCondLst>
                                    <p:cond evt="onNext" delay="0">
                                      <p:tgtEl>
                                        <p:sldTgt/>
                                      </p:tgtEl>
                                    </p:cond>
                                  </p:endCondLst>
                                  <p:childTnLst>
                                    <p:animMotion origin="layout" path="M -0.00503 -0.00494 L -0.00503 -0.00494 C -0.0125 -0.00834 -0.02014 -0.00926 -0.02708 -0.01482 C -0.03368 -0.02007 -0.03819 -0.03179 -0.04479 -0.03673 C -0.04705 -0.03828 -0.04948 -0.03951 -0.05173 -0.04167 C -0.05399 -0.04383 -0.05607 -0.04723 -0.0585 -0.04877 C -0.06302 -0.05216 -0.06771 -0.05371 -0.07222 -0.05618 C -0.08767 -0.08365 -0.0625 -0.04075 -0.08316 -0.06821 C -0.08507 -0.07068 -0.08559 -0.07531 -0.08732 -0.07809 C -0.0901 -0.08241 -0.10208 -0.09507 -0.10503 -0.09754 C -0.10729 -0.09939 -0.10989 -0.10031 -0.11198 -0.10247 C -0.11441 -0.10494 -0.11614 -0.11019 -0.11875 -0.11204 C -0.14479 -0.13241 -0.12378 -0.10679 -0.14479 -0.12933 C -0.15139 -0.13612 -0.15139 -0.13581 -0.15712 -0.14383 C -0.15989 -0.14784 -0.1625 -0.15247 -0.16545 -0.15587 C -0.16788 -0.15896 -0.171 -0.1605 -0.17361 -0.16328 C -0.17743 -0.16698 -0.18073 -0.17192 -0.18455 -0.17531 C -0.18715 -0.17778 -0.1901 -0.1784 -0.19271 -0.18025 C -0.19774 -0.18365 -0.2059 -0.19352 -0.2092 -0.19723 C -0.22587 -0.21698 -0.21024 -0.19939 -0.22291 -0.21204 C -0.24514 -0.23396 -0.23455 -0.22871 -0.24896 -0.23396 C -0.26788 -0.25402 -0.23767 -0.22254 -0.27222 -0.2534 C -0.275 -0.25587 -0.27778 -0.25803 -0.28038 -0.2605 C -0.28281 -0.26297 -0.28489 -0.26605 -0.28732 -0.26791 C -0.28993 -0.27007 -0.29288 -0.27068 -0.29548 -0.27284 C -0.2993 -0.27562 -0.30278 -0.27963 -0.30642 -0.28241 C -0.3092 -0.28457 -0.31198 -0.28519 -0.31475 -0.28735 C -0.31944 -0.29105 -0.32361 -0.2963 -0.32847 -0.2997 C -0.33194 -0.30186 -0.33576 -0.30216 -0.33941 -0.30433 C -0.33975 -0.30463 -0.35382 -0.31544 -0.35712 -0.31914 C -0.36007 -0.32192 -0.3625 -0.32624 -0.36545 -0.32871 C -0.37187 -0.33457 -0.39774 -0.34784 -0.39965 -0.34815 C -0.40382 -0.34908 -0.40781 -0.34939 -0.41198 -0.35062 C -0.41649 -0.35186 -0.421 -0.35402 -0.42569 -0.35556 C -0.42882 -0.35649 -0.43212 -0.3571 -0.43524 -0.35803 C -0.4375 -0.35865 -0.43975 -0.35988 -0.44201 -0.3605 C -0.4493 -0.36173 -0.45677 -0.36173 -0.46406 -0.36297 C -0.48906 -0.36636 -0.46649 -0.36358 -0.48316 -0.3676 C -0.48732 -0.36883 -0.49132 -0.36945 -0.49548 -0.37007 C -0.51111 -0.37809 -0.50816 -0.37778 -0.53107 -0.37747 C -0.5618 -0.37686 -0.59236 -0.37408 -0.62291 -0.37254 C -0.62517 -0.37007 -0.6276 -0.36791 -0.62968 -0.36513 C -0.63159 -0.36297 -0.63333 -0.35988 -0.63524 -0.35803 C -0.63802 -0.35525 -0.65208 -0.34291 -0.65573 -0.34105 C -0.66024 -0.33858 -0.66493 -0.33797 -0.66944 -0.33612 C -0.67673 -0.33303 -0.69444 -0.32408 -0.70104 -0.31914 C -0.70538 -0.31575 -0.70903 -0.3105 -0.71337 -0.30679 C -0.7151 -0.30556 -0.71701 -0.30556 -0.71875 -0.30433 C -0.7217 -0.30247 -0.72413 -0.29939 -0.72708 -0.29723 C -0.72916 -0.29537 -0.73177 -0.29445 -0.73385 -0.29229 C -0.73767 -0.28858 -0.7408 -0.28303 -0.74479 -0.27994 C -0.7493 -0.27686 -0.75434 -0.27531 -0.7585 -0.27037 C -0.77239 -0.25402 -0.76597 -0.25803 -0.77639 -0.2534 C -0.78385 -0.24229 -0.79166 -0.22871 -0.80104 -0.22161 C -0.80312 -0.22007 -0.80555 -0.22037 -0.80781 -0.21914 C -0.82361 -0.21173 -0.82552 -0.2105 -0.83941 -0.20216 C -0.85139 -0.18797 -0.83212 -0.20988 -0.85173 -0.1926 C -0.85607 -0.18858 -0.85764 -0.18334 -0.86128 -0.17778 C -0.86389 -0.17377 -0.86666 -0.16945 -0.86944 -0.16575 C -0.8717 -0.16297 -0.87413 -0.16081 -0.87639 -0.15834 C -0.88055 -0.15371 -0.88455 -0.14846 -0.88871 -0.14383 C -0.89236 -0.13982 -0.89566 -0.13457 -0.89965 -0.13149 C -0.90503 -0.12747 -0.91041 -0.12315 -0.91597 -0.11945 C -0.92413 -0.11389 -0.93038 -0.11204 -0.93802 -0.10494 C -0.93993 -0.10278 -0.94149 -0.0997 -0.9434 -0.09754 C -0.94705 -0.09383 -0.95087 -0.09167 -0.95434 -0.08797 C -0.96528 -0.07593 -0.95746 -0.07716 -0.97222 -0.06821 C -0.97534 -0.06667 -0.97864 -0.06667 -0.98177 -0.06605 C -0.98403 -0.06358 -0.98611 -0.0605 -0.98871 -0.05865 C -0.99253 -0.05556 -0.99722 -0.05525 -1.00104 -0.05124 C -1.02847 -0.02068 -0.99444 -0.0571 -1.02413 -0.02933 C -1.02882 -0.025 -1.03316 -0.01914 -1.03784 -0.01482 C -1.03906 -0.01358 -1.04062 -0.01358 -1.04184 -0.01235 C -1.0434 -0.01112 -1.04462 -0.00896 -1.046 -0.00741 C -1.04774 -0.00556 -1.05156 -0.00247 -1.05156 -0.00247 L -1.05156 -0.00494 " pathEditMode="relative" ptsTypes="AAAAAAAAAAAAAAAAAAAAAAAAAAAAAAAAAAAAAAAAAAAAAAAAAAAAAAAAAAAAAAAAAAAAAAAAAAAA">
                                      <p:cBhvr>
                                        <p:cTn id="9" dur="2000" fill="hold"/>
                                        <p:tgtEl>
                                          <p:spTgt spid="6"/>
                                        </p:tgtEl>
                                        <p:attrNameLst>
                                          <p:attrName>ppt_x</p:attrName>
                                          <p:attrName>ppt_y</p:attrName>
                                        </p:attrNameLst>
                                      </p:cBhvr>
                                    </p:animMotion>
                                  </p:childTnLst>
                                </p:cTn>
                              </p:par>
                            </p:childTnLst>
                          </p:cTn>
                        </p:par>
                        <p:par>
                          <p:cTn id="10" fill="hold">
                            <p:stCondLst>
                              <p:cond delay="5000"/>
                            </p:stCondLst>
                            <p:childTnLst>
                              <p:par>
                                <p:cTn id="11" presetID="0" presetClass="path" presetSubtype="0" repeatCount="indefinite" accel="50000" decel="50000" fill="hold" grpId="0" nodeType="afterEffect">
                                  <p:stCondLst>
                                    <p:cond delay="1000"/>
                                  </p:stCondLst>
                                  <p:endCondLst>
                                    <p:cond evt="onNext" delay="0">
                                      <p:tgtEl>
                                        <p:sldTgt/>
                                      </p:tgtEl>
                                    </p:cond>
                                  </p:endCondLst>
                                  <p:childTnLst>
                                    <p:animMotion origin="layout" path="M 0.00052 6.17284E-7 L 0.00052 6.17284E-7 C -0.02518 0.01512 -0.00747 0.00309 -0.02431 0.01697 C -0.0283 0.02037 -0.03282 0.02222 -0.03664 0.02685 C -0.06737 0.06327 -0.02726 0.02963 -0.06667 0.06821 C -0.06962 0.07099 -0.07309 0.07099 -0.07622 0.07315 C -0.07952 0.075 -0.08247 0.0787 -0.08594 0.08025 C -0.09497 0.08518 -0.10417 0.08765 -0.1132 0.09259 C -0.1382 0.10586 -0.1158 0.09876 -0.14341 0.11914 C -0.15504 0.12778 -0.16719 0.13364 -0.179 0.14105 C -0.18507 0.14506 -0.1908 0.14969 -0.19688 0.15339 C -0.2125 0.16265 -0.22188 0.16697 -0.23646 0.17994 C -0.24566 0.18827 -0.2441 0.19043 -0.25157 0.20185 C -0.25278 0.20401 -0.25434 0.20525 -0.25573 0.20679 C -0.27344 0.23055 -0.25 0.20154 -0.27223 0.22623 C -0.27639 0.23086 -0.28004 0.23704 -0.28455 0.24105 C -0.28976 0.24537 -0.29549 0.24691 -0.30087 0.25062 C -0.30278 0.25185 -0.30452 0.25401 -0.30643 0.25555 C -0.31007 0.25833 -0.31389 0.25988 -0.31737 0.26296 C -0.32118 0.26636 -0.32448 0.2716 -0.3283 0.275 C -0.33091 0.27716 -0.33386 0.27809 -0.33646 0.27994 C -0.34532 0.28549 -0.35365 0.29228 -0.3625 0.29691 C -0.36719 0.29938 -0.37171 0.30154 -0.37622 0.30432 C -0.38004 0.30648 -0.38368 0.30895 -0.38716 0.31142 C -0.3974 0.31883 -0.40035 0.32284 -0.41059 0.32839 C -0.41407 0.33055 -0.41789 0.33148 -0.42153 0.33333 C -0.43021 0.33796 -0.43837 0.3463 -0.44757 0.34815 C -0.46112 0.35062 -0.46129 0.35031 -0.47622 0.35525 C -0.47813 0.35586 -0.47987 0.3571 -0.48178 0.35772 C -0.48403 0.35864 -0.48629 0.35926 -0.48855 0.36018 C -0.49358 0.36235 -0.49844 0.36636 -0.50365 0.36759 C -0.51459 0.36975 -0.52553 0.36914 -0.53646 0.37006 C -0.55521 0.36914 -0.57396 0.36944 -0.59271 0.36759 C -0.59601 0.36697 -0.59914 0.36451 -0.60226 0.36265 C -0.60591 0.36049 -0.60955 0.35772 -0.6132 0.35525 C -0.61737 0.35278 -0.62153 0.35031 -0.62553 0.34815 L -0.64202 0.33827 C -0.64514 0.33673 -0.64844 0.3358 -0.65157 0.33333 C -0.65625 0.32994 -0.66025 0.32284 -0.66528 0.3213 C -0.67813 0.31728 -0.67084 0.32037 -0.68716 0.31142 C -0.68907 0.30895 -0.6908 0.30648 -0.69271 0.30432 C -0.69723 0.29846 -0.70243 0.29414 -0.70643 0.28704 C -0.71094 0.27901 -0.71146 0.27747 -0.71737 0.27006 C -0.72136 0.26512 -0.72483 0.25648 -0.72969 0.25555 C -0.74428 0.25278 -0.73803 0.25463 -0.74879 0.25062 C -0.75122 0.2466 -0.75365 0.2429 -0.75573 0.23858 C -0.75938 0.23025 -0.76112 0.21697 -0.76667 0.2142 L -0.77622 0.20926 C -0.77761 0.20864 -0.77917 0.20802 -0.78039 0.20679 C -0.78316 0.20401 -0.78577 0.20031 -0.78855 0.19722 C -0.78993 0.19537 -0.79115 0.19321 -0.79271 0.19228 C -0.79636 0.18981 -0.8 0.18765 -0.80365 0.18488 C -0.80556 0.18364 -0.8073 0.18148 -0.80921 0.17994 C -0.81233 0.17747 -0.81546 0.175 -0.81875 0.17284 C -0.8224 0.17006 -0.82605 0.16821 -0.82969 0.16543 C -0.83247 0.16327 -0.83507 0.16049 -0.83785 0.15833 C -0.83924 0.1571 -0.84063 0.15679 -0.84202 0.15586 C -0.84514 0.15339 -0.84844 0.15123 -0.85157 0.14846 C -0.85591 0.14444 -0.86528 0.13457 -0.86945 0.12901 C -0.87275 0.12438 -0.87535 0.1179 -0.879 0.11451 C -0.88282 0.11049 -0.88716 0.10957 -0.89132 0.1071 C -0.9191 0.06605 -0.88403 0.11543 -0.90643 0.09012 C -0.90938 0.08673 -0.91164 0.08148 -0.91459 0.07778 C -0.9257 0.06451 -0.92709 0.0642 -0.93785 0.05586 C -0.94115 0.05123 -0.9441 0.04568 -0.9474 0.04136 C -0.94862 0.03981 -0.95018 0.03981 -0.95157 0.03889 L -0.97084 0.02932 C -0.97431 0.02747 -0.97813 0.02623 -0.98178 0.02438 C -0.99445 0.01728 -0.98716 0.01574 -1.00504 6.17284E-7 C -1.00782 -0.00247 -1.01424 -0.00772 -1.01719 -0.01204 C -1.01962 -0.01605 -1.02136 -0.0213 -1.02396 -0.02438 C -1.02987 -0.03148 -1.02952 -0.02222 -1.02952 -0.02932 L -1.03369 -0.03148 " pathEditMode="relative" ptsTypes="AAAAAAAAAAAAAAAAAAAAAAAAAAAAAAAAAAAAAAAAAAAAAAAAAAAAAAAAAAAAAAAAAAAAAAAAA">
                                      <p:cBhvr>
                                        <p:cTn id="12" dur="2000" fill="hold"/>
                                        <p:tgtEl>
                                          <p:spTgt spid="7"/>
                                        </p:tgtEl>
                                        <p:attrNameLst>
                                          <p:attrName>ppt_x</p:attrName>
                                          <p:attrName>ppt_y</p:attrName>
                                        </p:attrNameLst>
                                      </p:cBhvr>
                                    </p:animMotion>
                                  </p:childTnLst>
                                </p:cTn>
                              </p:par>
                            </p:childTnLst>
                          </p:cTn>
                        </p:par>
                        <p:par>
                          <p:cTn id="13" fill="hold">
                            <p:stCondLst>
                              <p:cond delay="8000"/>
                            </p:stCondLst>
                            <p:childTnLst>
                              <p:par>
                                <p:cTn id="14" presetID="0" presetClass="path" presetSubtype="0" repeatCount="indefinite" accel="50000" decel="50000" fill="hold" grpId="0" nodeType="afterEffect">
                                  <p:stCondLst>
                                    <p:cond delay="1000"/>
                                  </p:stCondLst>
                                  <p:endCondLst>
                                    <p:cond evt="onNext" delay="0">
                                      <p:tgtEl>
                                        <p:sldTgt/>
                                      </p:tgtEl>
                                    </p:cond>
                                  </p:endCondLst>
                                  <p:childTnLst>
                                    <p:animMotion origin="layout" path="M 0.00798 0.00062 L 0.00798 0.00062 C 0.01719 0.00216 0.02604 0.00556 0.03524 0.00556 C 0.04531 0.00556 0.05538 0.00186 0.06545 0.00062 C 0.07691 -0.00061 0.08819 -0.00092 0.09965 -0.00185 C 0.10243 -0.00339 0.10503 -0.00617 0.10781 -0.00648 C 0.12483 -0.00987 0.13108 -0.00463 0.14358 -0.01142 C 0.14896 -0.0145 0.15434 -0.01944 0.15989 -0.02129 C 0.16267 -0.02191 0.16545 -0.02284 0.16823 -0.02376 C 0.17187 -0.02469 0.17552 -0.025 0.17917 -0.02623 C 0.18368 -0.02747 0.18837 -0.02839 0.19288 -0.03086 C 0.19548 -0.03271 0.19826 -0.03426 0.20104 -0.0358 C 0.2033 -0.03734 0.20555 -0.0395 0.20781 -0.04074 C 0.21233 -0.0429 0.21701 -0.04351 0.22153 -0.04568 C 0.22396 -0.0466 0.22604 -0.04907 0.22847 -0.05061 C 0.23021 -0.05154 0.23212 -0.05154 0.23385 -0.05277 C 0.2368 -0.05493 0.23923 -0.05864 0.24219 -0.06018 C 0.24531 -0.06203 0.24861 -0.06172 0.25173 -0.06265 C 0.25364 -0.06327 0.25538 -0.0645 0.25729 -0.06512 C 0.25955 -0.06605 0.2618 -0.06666 0.26406 -0.06759 C 0.26545 -0.07006 0.26667 -0.07284 0.26823 -0.07469 C 0.27778 -0.08703 0.26979 -0.07407 0.27778 -0.08209 C 0.28055 -0.08487 0.28281 -0.09043 0.28594 -0.09197 C 0.28958 -0.09351 0.2934 -0.09475 0.29687 -0.0966 C 0.31337 -0.10586 0.30243 -0.10061 0.31337 -0.10895 C 0.31476 -0.10987 0.31614 -0.11049 0.31753 -0.11142 C 0.31944 -0.11265 0.32118 -0.11419 0.32292 -0.11635 C 0.32986 -0.12376 0.33212 -0.13209 0.3408 -0.13827 C 0.34444 -0.14074 0.34965 -0.14413 0.35312 -0.14784 C 0.35503 -0.15 0.35642 -0.1537 0.35851 -0.15524 C 0.36302 -0.15802 0.36771 -0.15802 0.37222 -0.16018 C 0.38923 -0.16728 0.37483 -0.16234 0.3901 -0.16975 C 0.39236 -0.17098 0.39462 -0.17129 0.39687 -0.17222 C 0.3993 -0.17376 0.40139 -0.17561 0.40382 -0.17716 C 0.40694 -0.17901 0.41042 -0.17901 0.41337 -0.18209 C 0.41476 -0.18333 0.41476 -0.18734 0.41614 -0.18919 C 0.41719 -0.19105 0.41892 -0.19074 0.42014 -0.19166 C 0.42483 -0.19568 0.42951 -0.19938 0.43385 -0.20401 C 0.43715 -0.20709 0.4401 -0.21111 0.44358 -0.21358 C 0.44566 -0.21512 0.44809 -0.21543 0.45035 -0.21605 C 0.46094 -0.22747 0.4533 -0.22037 0.46545 -0.22839 C 0.46771 -0.22963 0.46996 -0.23179 0.47222 -0.23302 C 0.47726 -0.23642 0.48646 -0.24166 0.49149 -0.2429 C 0.49548 -0.24382 0.50347 -0.24568 0.50781 -0.24784 C 0.51076 -0.24907 0.51337 -0.25092 0.51614 -0.25247 L 0.57639 -0.2503 C 0.57899 -0.25 0.59375 -0.2429 0.59427 -0.2429 C 0.59687 -0.24197 0.59965 -0.24105 0.60243 -0.24043 C 0.60608 -0.2395 0.60972 -0.23919 0.61337 -0.23796 C 0.61701 -0.23672 0.62101 -0.23611 0.6243 -0.23302 C 0.62864 -0.22932 0.62969 -0.22777 0.63385 -0.22592 C 0.63941 -0.22314 0.64496 -0.22098 0.65035 -0.21851 C 0.65364 -0.21697 0.65677 -0.21481 0.65989 -0.21358 C 0.66545 -0.21172 0.67083 -0.21049 0.67639 -0.20864 C 0.6783 -0.20709 0.68003 -0.20586 0.68194 -0.20401 C 0.68472 -0.20092 0.68698 -0.1966 0.6901 -0.19413 C 0.69323 -0.19166 0.6967 -0.19012 0.69965 -0.18672 C 0.7276 -0.15802 0.68333 -0.19753 0.71476 -0.16728 C 0.71788 -0.1645 0.72135 -0.16327 0.7243 -0.16018 C 0.72778 -0.15648 0.73055 -0.15154 0.73385 -0.14784 C 0.73611 -0.14568 0.73871 -0.14537 0.7408 -0.1429 C 0.7441 -0.1395 0.74705 -0.13426 0.75035 -0.13086 C 0.75243 -0.1287 0.75503 -0.12777 0.75729 -0.12592 C 0.76007 -0.12376 0.76285 -0.1216 0.76545 -0.11851 C 0.77187 -0.11172 0.77778 -0.10277 0.78455 -0.0966 C 0.78733 -0.09444 0.79028 -0.09228 0.79288 -0.0895 C 0.79531 -0.08672 0.79722 -0.08271 0.79965 -0.07963 C 0.80139 -0.07777 0.80347 -0.07685 0.80521 -0.07469 C 0.81267 -0.06605 0.8118 -0.06296 0.82014 -0.05524 C 0.82187 -0.0537 0.82396 -0.05401 0.82569 -0.05277 C 0.82986 -0.05 0.83385 -0.04629 0.83802 -0.04321 C 0.84479 -0.03827 0.85173 -0.03333 0.85851 -0.0287 C 0.86319 -0.0253 0.86788 -0.02284 0.87222 -0.01882 C 0.87413 -0.01728 0.87587 -0.01512 0.87778 -0.01389 C 0.88125 -0.01172 0.88524 -0.01142 0.88871 -0.00895 C 0.89097 -0.0074 0.8934 -0.00586 0.89548 -0.00432 C 0.89844 -0.00185 0.90087 0.00124 0.90382 0.00309 C 0.90781 0.00587 0.91198 0.00803 0.91614 0.0105 C 0.92691 0.0247 0.9158 0.01142 0.92847 0.02253 C 0.94548 0.03766 0.93489 0.0321 0.94618 0.03735 C 0.95312 0.04939 0.94323 0.03241 0.95729 0.05186 C 0.95868 0.05402 0.95972 0.0571 0.96128 0.05926 C 0.96389 0.06204 0.96684 0.06389 0.96962 0.06636 C 0.97187 0.06883 0.97396 0.07161 0.97639 0.07377 C 0.98246 0.07902 0.99739 0.08889 1.00243 0.09074 C 1.0092 0.09321 1.01597 0.09723 1.02292 0.09815 L 1.04618 0.10062 C 1.05555 0.1034 1.05191 0.10062 1.05729 0.10556 L 1.05729 0.10556 " pathEditMode="relative" ptsTypes="AAAAAAAAAAAAAAAAAAAAAAAAAAAAAAAAAAAAAAAAAAAAAAAAAAAAAAAAAAAAAAAAAAAAAAAAAAAAAAAAAAAAAAAAA">
                                      <p:cBhvr>
                                        <p:cTn id="15" dur="2000" fill="hold"/>
                                        <p:tgtEl>
                                          <p:spTgt spid="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5_Title Only">
    <p:bg>
      <p:bgPr>
        <a:solidFill>
          <a:schemeClr val="accent1">
            <a:lumMod val="50000"/>
          </a:schemeClr>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D13BDD77-010D-24DB-29CF-6F615DE079EE}"/>
              </a:ext>
            </a:extLst>
          </p:cNvPr>
          <p:cNvGraphicFramePr>
            <a:graphicFrameLocks noChangeAspect="1"/>
          </p:cNvGraphicFramePr>
          <p:nvPr userDrawn="1">
            <p:custDataLst>
              <p:tags r:id="rId1"/>
            </p:custDataLst>
            <p:extLst>
              <p:ext uri="{D42A27DB-BD31-4B8C-83A1-F6EECF244321}">
                <p14:modId xmlns:p14="http://schemas.microsoft.com/office/powerpoint/2010/main" val="3532484393"/>
              </p:ext>
            </p:ext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Folie" r:id="rId3" imgW="410" imgH="409" progId="TCLayout.ActiveDocument.1">
                  <p:embed/>
                </p:oleObj>
              </mc:Choice>
              <mc:Fallback>
                <p:oleObj name="think-cell Folie" r:id="rId3" imgW="410" imgH="409" progId="TCLayout.ActiveDocument.1">
                  <p:embed/>
                  <p:pic>
                    <p:nvPicPr>
                      <p:cNvPr id="5" name="think-cell data - do not delete" hidden="1">
                        <a:extLst>
                          <a:ext uri="{FF2B5EF4-FFF2-40B4-BE49-F238E27FC236}">
                            <a16:creationId xmlns:a16="http://schemas.microsoft.com/office/drawing/2014/main" id="{D13BDD77-010D-24DB-29CF-6F615DE079EE}"/>
                          </a:ext>
                        </a:extLst>
                      </p:cNvPr>
                      <p:cNvPicPr/>
                      <p:nvPr/>
                    </p:nvPicPr>
                    <p:blipFill>
                      <a:blip r:embed="rId4"/>
                      <a:stretch>
                        <a:fillRect/>
                      </a:stretch>
                    </p:blipFill>
                    <p:spPr>
                      <a:xfrm>
                        <a:off x="2118" y="2118"/>
                        <a:ext cx="2117" cy="2117"/>
                      </a:xfrm>
                      <a:prstGeom prst="rect">
                        <a:avLst/>
                      </a:prstGeom>
                    </p:spPr>
                  </p:pic>
                </p:oleObj>
              </mc:Fallback>
            </mc:AlternateContent>
          </a:graphicData>
        </a:graphic>
      </p:graphicFrame>
      <p:pic>
        <p:nvPicPr>
          <p:cNvPr id="11" name="Picture 10" descr="A person touching her hand&#10;&#10;Description automatically generated">
            <a:extLst>
              <a:ext uri="{FF2B5EF4-FFF2-40B4-BE49-F238E27FC236}">
                <a16:creationId xmlns:a16="http://schemas.microsoft.com/office/drawing/2014/main" id="{5CB38ADC-78CD-8231-0D6A-F15E5AEED22E}"/>
              </a:ext>
            </a:extLst>
          </p:cNvPr>
          <p:cNvPicPr>
            <a:picLocks noChangeAspect="1"/>
          </p:cNvPicPr>
          <p:nvPr userDrawn="1"/>
        </p:nvPicPr>
        <p:blipFill>
          <a:blip r:embed="rId5">
            <a:extLst>
              <a:ext uri="{28A0092B-C50C-407E-A947-70E740481C1C}">
                <a14:useLocalDpi xmlns:a14="http://schemas.microsoft.com/office/drawing/2010/main" val="0"/>
              </a:ext>
            </a:extLst>
          </a:blip>
          <a:srcRect r="24176"/>
          <a:stretch/>
        </p:blipFill>
        <p:spPr>
          <a:xfrm>
            <a:off x="2966859" y="1700808"/>
            <a:ext cx="9244452" cy="4573613"/>
          </a:xfrm>
          <a:prstGeom prst="rect">
            <a:avLst/>
          </a:prstGeom>
        </p:spPr>
      </p:pic>
      <p:sp>
        <p:nvSpPr>
          <p:cNvPr id="14" name="Rectangle 13">
            <a:extLst>
              <a:ext uri="{FF2B5EF4-FFF2-40B4-BE49-F238E27FC236}">
                <a16:creationId xmlns:a16="http://schemas.microsoft.com/office/drawing/2014/main" id="{6FDC5F58-6655-4505-BE7F-944D68933E23}"/>
              </a:ext>
            </a:extLst>
          </p:cNvPr>
          <p:cNvSpPr/>
          <p:nvPr userDrawn="1"/>
        </p:nvSpPr>
        <p:spPr>
          <a:xfrm flipH="1">
            <a:off x="2947547" y="1692717"/>
            <a:ext cx="9244453" cy="4802913"/>
          </a:xfrm>
          <a:prstGeom prst="rect">
            <a:avLst/>
          </a:prstGeom>
          <a:gradFill>
            <a:gsLst>
              <a:gs pos="0">
                <a:schemeClr val="accent1">
                  <a:lumMod val="75000"/>
                  <a:alpha val="0"/>
                </a:schemeClr>
              </a:gs>
              <a:gs pos="26000">
                <a:schemeClr val="accent1">
                  <a:lumMod val="50000"/>
                  <a:alpha val="42000"/>
                </a:schemeClr>
              </a:gs>
              <a:gs pos="100000">
                <a:schemeClr val="accent1">
                  <a:lumMod val="5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7" name="Rectangle 6">
            <a:extLst>
              <a:ext uri="{FF2B5EF4-FFF2-40B4-BE49-F238E27FC236}">
                <a16:creationId xmlns:a16="http://schemas.microsoft.com/office/drawing/2014/main" id="{80B40CB4-87BF-B38B-0C2C-2708BCABADE9}"/>
              </a:ext>
            </a:extLst>
          </p:cNvPr>
          <p:cNvSpPr/>
          <p:nvPr userDrawn="1"/>
        </p:nvSpPr>
        <p:spPr>
          <a:xfrm rot="5400000" flipH="1">
            <a:off x="6955707" y="-2529171"/>
            <a:ext cx="2562964" cy="7909621"/>
          </a:xfrm>
          <a:prstGeom prst="rect">
            <a:avLst/>
          </a:prstGeom>
          <a:gradFill>
            <a:gsLst>
              <a:gs pos="0">
                <a:schemeClr val="accent1">
                  <a:lumMod val="75000"/>
                  <a:alpha val="0"/>
                </a:schemeClr>
              </a:gs>
              <a:gs pos="37000">
                <a:schemeClr val="accent1">
                  <a:lumMod val="50000"/>
                  <a:alpha val="28000"/>
                </a:schemeClr>
              </a:gs>
              <a:gs pos="100000">
                <a:schemeClr val="accent1">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8" name="Rectangle 7">
            <a:extLst>
              <a:ext uri="{FF2B5EF4-FFF2-40B4-BE49-F238E27FC236}">
                <a16:creationId xmlns:a16="http://schemas.microsoft.com/office/drawing/2014/main" id="{B83C32FB-FB22-D3EF-6A9F-5D49CF16FB94}"/>
              </a:ext>
            </a:extLst>
          </p:cNvPr>
          <p:cNvSpPr/>
          <p:nvPr userDrawn="1"/>
        </p:nvSpPr>
        <p:spPr>
          <a:xfrm rot="16200000" flipH="1" flipV="1">
            <a:off x="6589821" y="672243"/>
            <a:ext cx="1555963" cy="9648395"/>
          </a:xfrm>
          <a:prstGeom prst="rect">
            <a:avLst/>
          </a:prstGeom>
          <a:gradFill>
            <a:gsLst>
              <a:gs pos="0">
                <a:schemeClr val="accent1">
                  <a:lumMod val="75000"/>
                  <a:alpha val="0"/>
                </a:schemeClr>
              </a:gs>
              <a:gs pos="77000">
                <a:schemeClr val="accent1">
                  <a:lumMod val="50000"/>
                  <a:alpha val="67000"/>
                </a:schemeClr>
              </a:gs>
              <a:gs pos="100000">
                <a:schemeClr val="accent1">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Enter slide title</a:t>
            </a:r>
            <a:br>
              <a:rPr lang="en-US" dirty="0"/>
            </a:br>
            <a:r>
              <a:rPr lang="en-US" dirty="0"/>
              <a:t>(27 pt, bold, max. 2 lines)</a:t>
            </a:r>
          </a:p>
        </p:txBody>
      </p:sp>
      <p:sp>
        <p:nvSpPr>
          <p:cNvPr id="13" name="Rectangle 12">
            <a:extLst>
              <a:ext uri="{FF2B5EF4-FFF2-40B4-BE49-F238E27FC236}">
                <a16:creationId xmlns:a16="http://schemas.microsoft.com/office/drawing/2014/main" id="{AEEF14EA-8A78-0B35-A0FB-22F83670CB4E}"/>
              </a:ext>
            </a:extLst>
          </p:cNvPr>
          <p:cNvSpPr/>
          <p:nvPr userDrawn="1"/>
        </p:nvSpPr>
        <p:spPr>
          <a:xfrm rot="5400000" flipH="1">
            <a:off x="6506631" y="-2428597"/>
            <a:ext cx="1555963" cy="9814775"/>
          </a:xfrm>
          <a:prstGeom prst="rect">
            <a:avLst/>
          </a:prstGeom>
          <a:gradFill>
            <a:gsLst>
              <a:gs pos="0">
                <a:schemeClr val="accent1">
                  <a:lumMod val="75000"/>
                  <a:alpha val="0"/>
                </a:schemeClr>
              </a:gs>
              <a:gs pos="77000">
                <a:schemeClr val="accent1">
                  <a:lumMod val="50000"/>
                  <a:alpha val="67000"/>
                </a:schemeClr>
              </a:gs>
              <a:gs pos="100000">
                <a:schemeClr val="accent1">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3" name="Ellipse 2">
            <a:extLst>
              <a:ext uri="{FF2B5EF4-FFF2-40B4-BE49-F238E27FC236}">
                <a16:creationId xmlns:a16="http://schemas.microsoft.com/office/drawing/2014/main" id="{1D490FBD-B35D-12AF-C2DB-EB2BFCD2BEF3}"/>
              </a:ext>
            </a:extLst>
          </p:cNvPr>
          <p:cNvSpPr/>
          <p:nvPr userDrawn="1"/>
        </p:nvSpPr>
        <p:spPr>
          <a:xfrm>
            <a:off x="9840416" y="-645889"/>
            <a:ext cx="3648405" cy="2048588"/>
          </a:xfrm>
          <a:prstGeom prst="ellipse">
            <a:avLst/>
          </a:prstGeom>
          <a:solidFill>
            <a:srgbClr val="FFFFFF">
              <a:alpha val="41176"/>
            </a:srgbClr>
          </a:solidFill>
          <a:ln>
            <a:noFill/>
          </a:ln>
          <a:effectLst>
            <a:softEdge rad="3429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9" name="Grafik 8" descr="Ein Bild, das Text, Schrift, Screenshot, Logo enthält.&#10;&#10;KI-generierte Inhalte können fehlerhaft sein.">
            <a:extLst>
              <a:ext uri="{FF2B5EF4-FFF2-40B4-BE49-F238E27FC236}">
                <a16:creationId xmlns:a16="http://schemas.microsoft.com/office/drawing/2014/main" id="{9DC2D897-A882-9812-68B5-969FC6DD3D0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856779" y="108844"/>
            <a:ext cx="1143221" cy="594784"/>
          </a:xfrm>
          <a:prstGeom prst="rect">
            <a:avLst/>
          </a:prstGeom>
        </p:spPr>
      </p:pic>
    </p:spTree>
    <p:extLst>
      <p:ext uri="{BB962C8B-B14F-4D97-AF65-F5344CB8AC3E}">
        <p14:creationId xmlns:p14="http://schemas.microsoft.com/office/powerpoint/2010/main" val="599954991"/>
      </p:ext>
    </p:extLst>
  </p:cSld>
  <p:clrMapOvr>
    <a:masterClrMapping/>
  </p:clrMapOvr>
  <p:extLst>
    <p:ext uri="{DCECCB84-F9BA-43D5-87BE-67443E8EF086}">
      <p15:sldGuideLst xmlns:p15="http://schemas.microsoft.com/office/powerpoint/2012/main">
        <p15:guide id="1" pos="590">
          <p15:clr>
            <a:srgbClr val="A4A3A4"/>
          </p15:clr>
        </p15:guide>
        <p15:guide id="2" pos="680">
          <p15:clr>
            <a:srgbClr val="A4A3A4"/>
          </p15:clr>
        </p15:guide>
        <p15:guide id="3" pos="1043">
          <p15:clr>
            <a:srgbClr val="A4A3A4"/>
          </p15:clr>
        </p15:guide>
        <p15:guide id="4" pos="1134">
          <p15:clr>
            <a:srgbClr val="A4A3A4"/>
          </p15:clr>
        </p15:guide>
        <p15:guide id="5" pos="1497">
          <p15:clr>
            <a:srgbClr val="A4A3A4"/>
          </p15:clr>
        </p15:guide>
        <p15:guide id="6" pos="1587">
          <p15:clr>
            <a:srgbClr val="A4A3A4"/>
          </p15:clr>
        </p15:guide>
        <p15:guide id="7" pos="1950">
          <p15:clr>
            <a:srgbClr val="A4A3A4"/>
          </p15:clr>
        </p15:guide>
        <p15:guide id="8" pos="2041">
          <p15:clr>
            <a:srgbClr val="A4A3A4"/>
          </p15:clr>
        </p15:guide>
        <p15:guide id="9" pos="2404">
          <p15:clr>
            <a:srgbClr val="A4A3A4"/>
          </p15:clr>
        </p15:guide>
        <p15:guide id="10" pos="2494">
          <p15:clr>
            <a:srgbClr val="A4A3A4"/>
          </p15:clr>
        </p15:guide>
        <p15:guide id="11" pos="2857">
          <p15:clr>
            <a:srgbClr val="A4A3A4"/>
          </p15:clr>
        </p15:guide>
        <p15:guide id="12" pos="2948">
          <p15:clr>
            <a:srgbClr val="A4A3A4"/>
          </p15:clr>
        </p15:guide>
        <p15:guide id="13" pos="3311">
          <p15:clr>
            <a:srgbClr val="A4A3A4"/>
          </p15:clr>
        </p15:guide>
        <p15:guide id="14" pos="3402">
          <p15:clr>
            <a:srgbClr val="A4A3A4"/>
          </p15:clr>
        </p15:guide>
        <p15:guide id="15" pos="3764">
          <p15:clr>
            <a:srgbClr val="A4A3A4"/>
          </p15:clr>
        </p15:guide>
        <p15:guide id="16" pos="3855">
          <p15:clr>
            <a:srgbClr val="A4A3A4"/>
          </p15:clr>
        </p15:guide>
        <p15:guide id="17" pos="4218">
          <p15:clr>
            <a:srgbClr val="A4A3A4"/>
          </p15:clr>
        </p15:guide>
        <p15:guide id="18" pos="4309">
          <p15:clr>
            <a:srgbClr val="A4A3A4"/>
          </p15:clr>
        </p15:guide>
        <p15:guide id="19" pos="4671">
          <p15:clr>
            <a:srgbClr val="A4A3A4"/>
          </p15:clr>
        </p15:guide>
        <p15:guide id="20" pos="4762">
          <p15:clr>
            <a:srgbClr val="A4A3A4"/>
          </p15:clr>
        </p15:guide>
        <p15:guide id="21" pos="5125">
          <p15:clr>
            <a:srgbClr val="A4A3A4"/>
          </p15:clr>
        </p15:guide>
        <p15:guide id="22" pos="5216">
          <p15:clr>
            <a:srgbClr val="A4A3A4"/>
          </p15:clr>
        </p15:guide>
        <p15:guide id="23" orient="horz" pos="1803">
          <p15:clr>
            <a:srgbClr val="A4A3A4"/>
          </p15:clr>
        </p15:guide>
        <p15:guide id="24" orient="horz" pos="1846">
          <p15:clr>
            <a:srgbClr val="A4A3A4"/>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userDrawn="1">
  <p:cSld name="4_Title Only">
    <p:bg>
      <p:bgPr>
        <a:solidFill>
          <a:schemeClr val="accent1">
            <a:lumMod val="50000"/>
          </a:schemeClr>
        </a:solid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446CA14C-95B3-2845-E353-C67A32B4AA82}"/>
              </a:ext>
            </a:extLst>
          </p:cNvPr>
          <p:cNvGraphicFramePr>
            <a:graphicFrameLocks noChangeAspect="1"/>
          </p:cNvGraphicFramePr>
          <p:nvPr userDrawn="1">
            <p:custDataLst>
              <p:tags r:id="rId1"/>
            </p:custDataLst>
            <p:extLst>
              <p:ext uri="{D42A27DB-BD31-4B8C-83A1-F6EECF244321}">
                <p14:modId xmlns:p14="http://schemas.microsoft.com/office/powerpoint/2010/main" val="1023498560"/>
              </p:ext>
            </p:ext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Folie" r:id="rId3" imgW="410" imgH="409" progId="TCLayout.ActiveDocument.1">
                  <p:embed/>
                </p:oleObj>
              </mc:Choice>
              <mc:Fallback>
                <p:oleObj name="think-cell Folie" r:id="rId3" imgW="410" imgH="409" progId="TCLayout.ActiveDocument.1">
                  <p:embed/>
                  <p:pic>
                    <p:nvPicPr>
                      <p:cNvPr id="9" name="think-cell data - do not delete" hidden="1">
                        <a:extLst>
                          <a:ext uri="{FF2B5EF4-FFF2-40B4-BE49-F238E27FC236}">
                            <a16:creationId xmlns:a16="http://schemas.microsoft.com/office/drawing/2014/main" id="{446CA14C-95B3-2845-E353-C67A32B4AA82}"/>
                          </a:ext>
                        </a:extLst>
                      </p:cNvPr>
                      <p:cNvPicPr/>
                      <p:nvPr/>
                    </p:nvPicPr>
                    <p:blipFill>
                      <a:blip r:embed="rId4"/>
                      <a:stretch>
                        <a:fillRect/>
                      </a:stretch>
                    </p:blipFill>
                    <p:spPr>
                      <a:xfrm>
                        <a:off x="2118" y="2118"/>
                        <a:ext cx="2117" cy="2117"/>
                      </a:xfrm>
                      <a:prstGeom prst="rect">
                        <a:avLst/>
                      </a:prstGeom>
                    </p:spPr>
                  </p:pic>
                </p:oleObj>
              </mc:Fallback>
            </mc:AlternateContent>
          </a:graphicData>
        </a:graphic>
      </p:graphicFrame>
      <p:pic>
        <p:nvPicPr>
          <p:cNvPr id="6" name="Picture 5" descr="A silhouette of a person helping a person with a leash&#10;&#10;Description automatically generated">
            <a:extLst>
              <a:ext uri="{FF2B5EF4-FFF2-40B4-BE49-F238E27FC236}">
                <a16:creationId xmlns:a16="http://schemas.microsoft.com/office/drawing/2014/main" id="{945880DE-F893-2955-0B3A-B87CDBFFC1D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r="3828"/>
          <a:stretch/>
        </p:blipFill>
        <p:spPr>
          <a:xfrm>
            <a:off x="4585197" y="144158"/>
            <a:ext cx="7606804" cy="5273081"/>
          </a:xfrm>
          <a:prstGeom prst="rect">
            <a:avLst/>
          </a:prstGeom>
        </p:spPr>
      </p:pic>
      <p:sp>
        <p:nvSpPr>
          <p:cNvPr id="14" name="Rectangle 13">
            <a:extLst>
              <a:ext uri="{FF2B5EF4-FFF2-40B4-BE49-F238E27FC236}">
                <a16:creationId xmlns:a16="http://schemas.microsoft.com/office/drawing/2014/main" id="{6FDC5F58-6655-4505-BE7F-944D68933E23}"/>
              </a:ext>
            </a:extLst>
          </p:cNvPr>
          <p:cNvSpPr/>
          <p:nvPr userDrawn="1"/>
        </p:nvSpPr>
        <p:spPr>
          <a:xfrm flipH="1">
            <a:off x="4538594" y="568989"/>
            <a:ext cx="7653407" cy="5273081"/>
          </a:xfrm>
          <a:prstGeom prst="rect">
            <a:avLst/>
          </a:prstGeom>
          <a:gradFill>
            <a:gsLst>
              <a:gs pos="0">
                <a:schemeClr val="accent1">
                  <a:lumMod val="75000"/>
                  <a:alpha val="0"/>
                </a:schemeClr>
              </a:gs>
              <a:gs pos="53000">
                <a:schemeClr val="accent1">
                  <a:lumMod val="50000"/>
                  <a:alpha val="0"/>
                </a:schemeClr>
              </a:gs>
              <a:gs pos="100000">
                <a:schemeClr val="accent1">
                  <a:lumMod val="5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7" name="Rectangle 6">
            <a:extLst>
              <a:ext uri="{FF2B5EF4-FFF2-40B4-BE49-F238E27FC236}">
                <a16:creationId xmlns:a16="http://schemas.microsoft.com/office/drawing/2014/main" id="{80B40CB4-87BF-B38B-0C2C-2708BCABADE9}"/>
              </a:ext>
            </a:extLst>
          </p:cNvPr>
          <p:cNvSpPr/>
          <p:nvPr userDrawn="1"/>
        </p:nvSpPr>
        <p:spPr>
          <a:xfrm rot="5400000" flipH="1">
            <a:off x="6955707" y="-2529171"/>
            <a:ext cx="2562964" cy="7909621"/>
          </a:xfrm>
          <a:prstGeom prst="rect">
            <a:avLst/>
          </a:prstGeom>
          <a:gradFill>
            <a:gsLst>
              <a:gs pos="0">
                <a:schemeClr val="accent1">
                  <a:lumMod val="75000"/>
                  <a:alpha val="0"/>
                </a:schemeClr>
              </a:gs>
              <a:gs pos="37000">
                <a:schemeClr val="accent1">
                  <a:lumMod val="50000"/>
                  <a:alpha val="28000"/>
                </a:schemeClr>
              </a:gs>
              <a:gs pos="100000">
                <a:schemeClr val="accent1">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8" name="Rectangle 7">
            <a:extLst>
              <a:ext uri="{FF2B5EF4-FFF2-40B4-BE49-F238E27FC236}">
                <a16:creationId xmlns:a16="http://schemas.microsoft.com/office/drawing/2014/main" id="{B83C32FB-FB22-D3EF-6A9F-5D49CF16FB94}"/>
              </a:ext>
            </a:extLst>
          </p:cNvPr>
          <p:cNvSpPr/>
          <p:nvPr userDrawn="1"/>
        </p:nvSpPr>
        <p:spPr>
          <a:xfrm rot="16200000" flipH="1" flipV="1">
            <a:off x="7459205" y="684446"/>
            <a:ext cx="1555963" cy="7909623"/>
          </a:xfrm>
          <a:prstGeom prst="rect">
            <a:avLst/>
          </a:prstGeom>
          <a:gradFill>
            <a:gsLst>
              <a:gs pos="0">
                <a:schemeClr val="accent1">
                  <a:lumMod val="75000"/>
                  <a:alpha val="0"/>
                </a:schemeClr>
              </a:gs>
              <a:gs pos="77000">
                <a:schemeClr val="accent1">
                  <a:lumMod val="50000"/>
                  <a:alpha val="67000"/>
                </a:schemeClr>
              </a:gs>
              <a:gs pos="100000">
                <a:schemeClr val="accent1">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Enter slide title</a:t>
            </a:r>
            <a:br>
              <a:rPr lang="en-US" dirty="0"/>
            </a:br>
            <a:r>
              <a:rPr lang="en-US" dirty="0"/>
              <a:t>(27 pt, bold, max. 2 lines)</a:t>
            </a:r>
          </a:p>
        </p:txBody>
      </p:sp>
      <p:sp>
        <p:nvSpPr>
          <p:cNvPr id="16" name="Date Placeholder 3">
            <a:extLst>
              <a:ext uri="{FF2B5EF4-FFF2-40B4-BE49-F238E27FC236}">
                <a16:creationId xmlns:a16="http://schemas.microsoft.com/office/drawing/2014/main" id="{FC6E5775-8730-55AC-E887-31CBE408CBBC}"/>
              </a:ext>
            </a:extLst>
          </p:cNvPr>
          <p:cNvSpPr>
            <a:spLocks noGrp="1"/>
          </p:cNvSpPr>
          <p:nvPr>
            <p:ph type="dt" sz="half" idx="10"/>
          </p:nvPr>
        </p:nvSpPr>
        <p:spPr>
          <a:xfrm>
            <a:off x="2712000" y="6480000"/>
            <a:ext cx="1101333" cy="180000"/>
          </a:xfrm>
          <a:prstGeom prst="rect">
            <a:avLst/>
          </a:prstGeom>
        </p:spPr>
        <p:txBody>
          <a:bodyPr vert="horz" wrap="none" lIns="0" tIns="0" rIns="0" bIns="0" rtlCol="0" anchor="t" anchorCtr="0"/>
          <a:lstStyle>
            <a:lvl1pPr>
              <a:defRPr lang="en-US" sz="1333" smtClean="0">
                <a:solidFill>
                  <a:schemeClr val="bg1">
                    <a:lumMod val="85000"/>
                  </a:schemeClr>
                </a:solidFill>
              </a:defRPr>
            </a:lvl1pPr>
          </a:lstStyle>
          <a:p>
            <a:pPr algn="ctr"/>
            <a:r>
              <a:rPr lang="en-US"/>
              <a:t>9/13/2026</a:t>
            </a:r>
          </a:p>
        </p:txBody>
      </p:sp>
      <p:sp>
        <p:nvSpPr>
          <p:cNvPr id="17" name="Footer Placeholder 4">
            <a:extLst>
              <a:ext uri="{FF2B5EF4-FFF2-40B4-BE49-F238E27FC236}">
                <a16:creationId xmlns:a16="http://schemas.microsoft.com/office/drawing/2014/main" id="{42E2560B-7051-558A-787C-875D12E0C1E9}"/>
              </a:ext>
            </a:extLst>
          </p:cNvPr>
          <p:cNvSpPr>
            <a:spLocks noGrp="1"/>
          </p:cNvSpPr>
          <p:nvPr>
            <p:ph type="ftr" sz="quarter" idx="11"/>
          </p:nvPr>
        </p:nvSpPr>
        <p:spPr>
          <a:xfrm>
            <a:off x="3816000" y="6480000"/>
            <a:ext cx="3936000" cy="180000"/>
          </a:xfrm>
          <a:prstGeom prst="rect">
            <a:avLst/>
          </a:prstGeom>
        </p:spPr>
        <p:txBody>
          <a:bodyPr vert="horz" wrap="none" lIns="0" tIns="0" rIns="0" bIns="0" rtlCol="0" anchor="t" anchorCtr="0"/>
          <a:lstStyle>
            <a:lvl1pPr algn="l">
              <a:defRPr sz="1333">
                <a:solidFill>
                  <a:schemeClr val="bg1">
                    <a:lumMod val="85000"/>
                  </a:schemeClr>
                </a:solidFill>
              </a:defRPr>
            </a:lvl1pPr>
          </a:lstStyle>
          <a:p>
            <a:r>
              <a:rPr lang="en-US"/>
              <a:t>IBC 2026</a:t>
            </a:r>
            <a:endParaRPr lang="en-US" dirty="0"/>
          </a:p>
        </p:txBody>
      </p:sp>
      <p:sp>
        <p:nvSpPr>
          <p:cNvPr id="18" name="Slide Number Placeholder 5">
            <a:extLst>
              <a:ext uri="{FF2B5EF4-FFF2-40B4-BE49-F238E27FC236}">
                <a16:creationId xmlns:a16="http://schemas.microsoft.com/office/drawing/2014/main" id="{3C4C28E8-BB74-416D-704E-7509DA77D6CA}"/>
              </a:ext>
            </a:extLst>
          </p:cNvPr>
          <p:cNvSpPr>
            <a:spLocks noGrp="1"/>
          </p:cNvSpPr>
          <p:nvPr>
            <p:ph type="sldNum" sz="quarter" idx="12"/>
          </p:nvPr>
        </p:nvSpPr>
        <p:spPr>
          <a:xfrm>
            <a:off x="2063552" y="6480000"/>
            <a:ext cx="336000" cy="180000"/>
          </a:xfrm>
          <a:prstGeom prst="rect">
            <a:avLst/>
          </a:prstGeom>
        </p:spPr>
        <p:txBody>
          <a:bodyPr vert="horz" wrap="none" lIns="0" tIns="0" rIns="0" bIns="0" rtlCol="0" anchor="t" anchorCtr="0"/>
          <a:lstStyle>
            <a:lvl1pPr algn="l">
              <a:defRPr lang="en-US" sz="1333" smtClean="0">
                <a:solidFill>
                  <a:schemeClr val="bg1">
                    <a:lumMod val="85000"/>
                  </a:schemeClr>
                </a:solidFill>
              </a:defRPr>
            </a:lvl1pPr>
          </a:lstStyle>
          <a:p>
            <a:fld id="{57CB76AC-E5DF-427C-ABDC-2F4FBD8E4B69}" type="slidenum">
              <a:rPr lang="en-US" smtClean="0"/>
              <a:pPr/>
              <a:t>‹#›</a:t>
            </a:fld>
            <a:endParaRPr lang="en-US" dirty="0"/>
          </a:p>
        </p:txBody>
      </p:sp>
      <p:sp>
        <p:nvSpPr>
          <p:cNvPr id="4" name="Ellipse 3">
            <a:extLst>
              <a:ext uri="{FF2B5EF4-FFF2-40B4-BE49-F238E27FC236}">
                <a16:creationId xmlns:a16="http://schemas.microsoft.com/office/drawing/2014/main" id="{B0B543A0-8198-0E07-5178-4EA19BA081DB}"/>
              </a:ext>
            </a:extLst>
          </p:cNvPr>
          <p:cNvSpPr/>
          <p:nvPr userDrawn="1"/>
        </p:nvSpPr>
        <p:spPr>
          <a:xfrm>
            <a:off x="9840416" y="-645889"/>
            <a:ext cx="3648405" cy="2048588"/>
          </a:xfrm>
          <a:prstGeom prst="ellipse">
            <a:avLst/>
          </a:prstGeom>
          <a:solidFill>
            <a:srgbClr val="FFFFFF">
              <a:alpha val="41176"/>
            </a:srgbClr>
          </a:solidFill>
          <a:ln>
            <a:noFill/>
          </a:ln>
          <a:effectLst>
            <a:softEdge rad="3429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3" name="Grafik 2" descr="Ein Bild, das Text, Schrift, Screenshot, Logo enthält.&#10;&#10;KI-generierte Inhalte können fehlerhaft sein.">
            <a:extLst>
              <a:ext uri="{FF2B5EF4-FFF2-40B4-BE49-F238E27FC236}">
                <a16:creationId xmlns:a16="http://schemas.microsoft.com/office/drawing/2014/main" id="{3B211F52-8F51-EC80-6C13-603E2EF6855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856779" y="108844"/>
            <a:ext cx="1143221" cy="594784"/>
          </a:xfrm>
          <a:prstGeom prst="rect">
            <a:avLst/>
          </a:prstGeom>
        </p:spPr>
      </p:pic>
    </p:spTree>
    <p:extLst>
      <p:ext uri="{BB962C8B-B14F-4D97-AF65-F5344CB8AC3E}">
        <p14:creationId xmlns:p14="http://schemas.microsoft.com/office/powerpoint/2010/main" val="1120370000"/>
      </p:ext>
    </p:extLst>
  </p:cSld>
  <p:clrMapOvr>
    <a:masterClrMapping/>
  </p:clrMapOvr>
  <p:extLst>
    <p:ext uri="{DCECCB84-F9BA-43D5-87BE-67443E8EF086}">
      <p15:sldGuideLst xmlns:p15="http://schemas.microsoft.com/office/powerpoint/2012/main">
        <p15:guide id="1" pos="590">
          <p15:clr>
            <a:srgbClr val="A4A3A4"/>
          </p15:clr>
        </p15:guide>
        <p15:guide id="2" pos="680">
          <p15:clr>
            <a:srgbClr val="A4A3A4"/>
          </p15:clr>
        </p15:guide>
        <p15:guide id="3" pos="1043">
          <p15:clr>
            <a:srgbClr val="A4A3A4"/>
          </p15:clr>
        </p15:guide>
        <p15:guide id="4" pos="1134">
          <p15:clr>
            <a:srgbClr val="A4A3A4"/>
          </p15:clr>
        </p15:guide>
        <p15:guide id="5" pos="1497">
          <p15:clr>
            <a:srgbClr val="A4A3A4"/>
          </p15:clr>
        </p15:guide>
        <p15:guide id="6" pos="1587">
          <p15:clr>
            <a:srgbClr val="A4A3A4"/>
          </p15:clr>
        </p15:guide>
        <p15:guide id="7" pos="1950">
          <p15:clr>
            <a:srgbClr val="A4A3A4"/>
          </p15:clr>
        </p15:guide>
        <p15:guide id="8" pos="2041">
          <p15:clr>
            <a:srgbClr val="A4A3A4"/>
          </p15:clr>
        </p15:guide>
        <p15:guide id="9" pos="2404">
          <p15:clr>
            <a:srgbClr val="A4A3A4"/>
          </p15:clr>
        </p15:guide>
        <p15:guide id="10" pos="2494">
          <p15:clr>
            <a:srgbClr val="A4A3A4"/>
          </p15:clr>
        </p15:guide>
        <p15:guide id="11" pos="2857">
          <p15:clr>
            <a:srgbClr val="A4A3A4"/>
          </p15:clr>
        </p15:guide>
        <p15:guide id="12" pos="2948">
          <p15:clr>
            <a:srgbClr val="A4A3A4"/>
          </p15:clr>
        </p15:guide>
        <p15:guide id="13" pos="3311">
          <p15:clr>
            <a:srgbClr val="A4A3A4"/>
          </p15:clr>
        </p15:guide>
        <p15:guide id="14" pos="3402">
          <p15:clr>
            <a:srgbClr val="A4A3A4"/>
          </p15:clr>
        </p15:guide>
        <p15:guide id="15" pos="3764">
          <p15:clr>
            <a:srgbClr val="A4A3A4"/>
          </p15:clr>
        </p15:guide>
        <p15:guide id="16" pos="3855">
          <p15:clr>
            <a:srgbClr val="A4A3A4"/>
          </p15:clr>
        </p15:guide>
        <p15:guide id="17" pos="4218">
          <p15:clr>
            <a:srgbClr val="A4A3A4"/>
          </p15:clr>
        </p15:guide>
        <p15:guide id="18" pos="4309">
          <p15:clr>
            <a:srgbClr val="A4A3A4"/>
          </p15:clr>
        </p15:guide>
        <p15:guide id="19" pos="4671">
          <p15:clr>
            <a:srgbClr val="A4A3A4"/>
          </p15:clr>
        </p15:guide>
        <p15:guide id="20" pos="4762">
          <p15:clr>
            <a:srgbClr val="A4A3A4"/>
          </p15:clr>
        </p15:guide>
        <p15:guide id="21" pos="5125">
          <p15:clr>
            <a:srgbClr val="A4A3A4"/>
          </p15:clr>
        </p15:guide>
        <p15:guide id="22" pos="5216">
          <p15:clr>
            <a:srgbClr val="A4A3A4"/>
          </p15:clr>
        </p15:guide>
        <p15:guide id="23" orient="horz" pos="1803">
          <p15:clr>
            <a:srgbClr val="A4A3A4"/>
          </p15:clr>
        </p15:guide>
        <p15:guide id="24" orient="horz" pos="1846">
          <p15:clr>
            <a:srgbClr val="A4A3A4"/>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userDrawn="1">
  <p:cSld name="17_Section Header 2">
    <p:bg>
      <p:bgPr>
        <a:solidFill>
          <a:srgbClr val="001130"/>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527923F4-3ECE-5486-D7CE-18DD24FBB693}"/>
              </a:ext>
            </a:extLst>
          </p:cNvPr>
          <p:cNvGraphicFramePr>
            <a:graphicFrameLocks noChangeAspect="1"/>
          </p:cNvGraphicFramePr>
          <p:nvPr userDrawn="1">
            <p:custDataLst>
              <p:tags r:id="rId1"/>
            </p:custDataLst>
            <p:extLst>
              <p:ext uri="{D42A27DB-BD31-4B8C-83A1-F6EECF244321}">
                <p14:modId xmlns:p14="http://schemas.microsoft.com/office/powerpoint/2010/main" val="3716812787"/>
              </p:ext>
            </p:ext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Folie" r:id="rId3" imgW="410" imgH="409" progId="TCLayout.ActiveDocument.1">
                  <p:embed/>
                </p:oleObj>
              </mc:Choice>
              <mc:Fallback>
                <p:oleObj name="think-cell Folie" r:id="rId3" imgW="410" imgH="409" progId="TCLayout.ActiveDocument.1">
                  <p:embed/>
                  <p:pic>
                    <p:nvPicPr>
                      <p:cNvPr id="8" name="think-cell data - do not delete" hidden="1">
                        <a:extLst>
                          <a:ext uri="{FF2B5EF4-FFF2-40B4-BE49-F238E27FC236}">
                            <a16:creationId xmlns:a16="http://schemas.microsoft.com/office/drawing/2014/main" id="{527923F4-3ECE-5486-D7CE-18DD24FBB693}"/>
                          </a:ext>
                        </a:extLst>
                      </p:cNvPr>
                      <p:cNvPicPr/>
                      <p:nvPr/>
                    </p:nvPicPr>
                    <p:blipFill>
                      <a:blip r:embed="rId4"/>
                      <a:stretch>
                        <a:fillRect/>
                      </a:stretch>
                    </p:blipFill>
                    <p:spPr>
                      <a:xfrm>
                        <a:off x="2118" y="2118"/>
                        <a:ext cx="2117" cy="2117"/>
                      </a:xfrm>
                      <a:prstGeom prst="rect">
                        <a:avLst/>
                      </a:prstGeom>
                    </p:spPr>
                  </p:pic>
                </p:oleObj>
              </mc:Fallback>
            </mc:AlternateContent>
          </a:graphicData>
        </a:graphic>
      </p:graphicFrame>
      <p:pic>
        <p:nvPicPr>
          <p:cNvPr id="3" name="Picture 2" descr="A blue lines and dots in a city&#10;&#10;Description automatically generated">
            <a:extLst>
              <a:ext uri="{FF2B5EF4-FFF2-40B4-BE49-F238E27FC236}">
                <a16:creationId xmlns:a16="http://schemas.microsoft.com/office/drawing/2014/main" id="{39EC5727-99FF-8233-01D6-DD17285B07F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hteck 12">
            <a:extLst>
              <a:ext uri="{FF2B5EF4-FFF2-40B4-BE49-F238E27FC236}">
                <a16:creationId xmlns:a16="http://schemas.microsoft.com/office/drawing/2014/main" id="{92E8D164-3303-EBD9-1D46-EF9815FC1819}"/>
              </a:ext>
            </a:extLst>
          </p:cNvPr>
          <p:cNvSpPr/>
          <p:nvPr userDrawn="1"/>
        </p:nvSpPr>
        <p:spPr>
          <a:xfrm>
            <a:off x="0" y="0"/>
            <a:ext cx="12192000" cy="6858000"/>
          </a:xfrm>
          <a:prstGeom prst="rect">
            <a:avLst/>
          </a:prstGeom>
          <a:gradFill flip="none" rotWithShape="1">
            <a:gsLst>
              <a:gs pos="0">
                <a:schemeClr val="accent1">
                  <a:lumMod val="50000"/>
                </a:schemeClr>
              </a:gs>
              <a:gs pos="54000">
                <a:schemeClr val="accent1">
                  <a:lumMod val="50000"/>
                  <a:alpha val="66000"/>
                </a:schemeClr>
              </a:gs>
              <a:gs pos="100000">
                <a:schemeClr val="accent1">
                  <a:lumMod val="5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de-DE" sz="2000" dirty="0" err="1"/>
          </a:p>
        </p:txBody>
      </p:sp>
      <p:sp>
        <p:nvSpPr>
          <p:cNvPr id="4" name="Title 1"/>
          <p:cNvSpPr>
            <a:spLocks noGrp="1"/>
          </p:cNvSpPr>
          <p:nvPr>
            <p:ph type="title" hasCustomPrompt="1"/>
          </p:nvPr>
        </p:nvSpPr>
        <p:spPr>
          <a:xfrm>
            <a:off x="480000" y="384000"/>
            <a:ext cx="11328000" cy="936000"/>
          </a:xfrm>
        </p:spPr>
        <p:txBody>
          <a:bodyPr vert="horz"/>
          <a:lstStyle>
            <a:lvl1pPr>
              <a:defRPr cap="none" baseline="0">
                <a:solidFill>
                  <a:schemeClr val="bg1"/>
                </a:solidFill>
              </a:defRPr>
            </a:lvl1pPr>
          </a:lstStyle>
          <a:p>
            <a:r>
              <a:rPr lang="en-US"/>
              <a:t>Enter slide title</a:t>
            </a:r>
            <a:br>
              <a:rPr lang="en-US"/>
            </a:br>
            <a:r>
              <a:rPr lang="en-US"/>
              <a:t>(27 pt, bold, max. 2 lines)</a:t>
            </a:r>
          </a:p>
        </p:txBody>
      </p:sp>
      <p:sp>
        <p:nvSpPr>
          <p:cNvPr id="11" name="Date Placeholder 3">
            <a:extLst>
              <a:ext uri="{FF2B5EF4-FFF2-40B4-BE49-F238E27FC236}">
                <a16:creationId xmlns:a16="http://schemas.microsoft.com/office/drawing/2014/main" id="{6168B7C6-507D-701C-E1E7-5BDE690E0FFF}"/>
              </a:ext>
            </a:extLst>
          </p:cNvPr>
          <p:cNvSpPr>
            <a:spLocks noGrp="1"/>
          </p:cNvSpPr>
          <p:nvPr>
            <p:ph type="dt" sz="half" idx="10"/>
          </p:nvPr>
        </p:nvSpPr>
        <p:spPr>
          <a:xfrm>
            <a:off x="2712000" y="6480000"/>
            <a:ext cx="1101333" cy="180000"/>
          </a:xfrm>
          <a:prstGeom prst="rect">
            <a:avLst/>
          </a:prstGeom>
        </p:spPr>
        <p:txBody>
          <a:bodyPr vert="horz" wrap="none" lIns="0" tIns="0" rIns="0" bIns="0" rtlCol="0" anchor="t" anchorCtr="0"/>
          <a:lstStyle>
            <a:lvl1pPr>
              <a:defRPr lang="en-US" sz="1333" smtClean="0">
                <a:solidFill>
                  <a:schemeClr val="bg1">
                    <a:lumMod val="85000"/>
                  </a:schemeClr>
                </a:solidFill>
              </a:defRPr>
            </a:lvl1pPr>
          </a:lstStyle>
          <a:p>
            <a:pPr algn="ctr"/>
            <a:r>
              <a:rPr lang="en-US"/>
              <a:t>9/13/2026</a:t>
            </a:r>
          </a:p>
        </p:txBody>
      </p:sp>
      <p:sp>
        <p:nvSpPr>
          <p:cNvPr id="12" name="Footer Placeholder 4">
            <a:extLst>
              <a:ext uri="{FF2B5EF4-FFF2-40B4-BE49-F238E27FC236}">
                <a16:creationId xmlns:a16="http://schemas.microsoft.com/office/drawing/2014/main" id="{34B35216-8399-8FA6-96D3-35887EA75337}"/>
              </a:ext>
            </a:extLst>
          </p:cNvPr>
          <p:cNvSpPr>
            <a:spLocks noGrp="1"/>
          </p:cNvSpPr>
          <p:nvPr>
            <p:ph type="ftr" sz="quarter" idx="11"/>
          </p:nvPr>
        </p:nvSpPr>
        <p:spPr>
          <a:xfrm>
            <a:off x="3816000" y="6480000"/>
            <a:ext cx="3936000" cy="180000"/>
          </a:xfrm>
          <a:prstGeom prst="rect">
            <a:avLst/>
          </a:prstGeom>
        </p:spPr>
        <p:txBody>
          <a:bodyPr vert="horz" wrap="none" lIns="0" tIns="0" rIns="0" bIns="0" rtlCol="0" anchor="t" anchorCtr="0"/>
          <a:lstStyle>
            <a:lvl1pPr algn="l">
              <a:defRPr sz="1333">
                <a:solidFill>
                  <a:schemeClr val="bg1">
                    <a:lumMod val="85000"/>
                  </a:schemeClr>
                </a:solidFill>
              </a:defRPr>
            </a:lvl1pPr>
          </a:lstStyle>
          <a:p>
            <a:r>
              <a:rPr lang="en-US"/>
              <a:t>IBC 2026</a:t>
            </a:r>
            <a:endParaRPr lang="en-US" dirty="0"/>
          </a:p>
        </p:txBody>
      </p:sp>
      <p:sp>
        <p:nvSpPr>
          <p:cNvPr id="13" name="Slide Number Placeholder 5">
            <a:extLst>
              <a:ext uri="{FF2B5EF4-FFF2-40B4-BE49-F238E27FC236}">
                <a16:creationId xmlns:a16="http://schemas.microsoft.com/office/drawing/2014/main" id="{90F53907-BDA9-6D73-3A3F-13BD1F33D6B3}"/>
              </a:ext>
            </a:extLst>
          </p:cNvPr>
          <p:cNvSpPr>
            <a:spLocks noGrp="1"/>
          </p:cNvSpPr>
          <p:nvPr>
            <p:ph type="sldNum" sz="quarter" idx="12"/>
          </p:nvPr>
        </p:nvSpPr>
        <p:spPr>
          <a:xfrm>
            <a:off x="2063552" y="6480000"/>
            <a:ext cx="336000" cy="180000"/>
          </a:xfrm>
          <a:prstGeom prst="rect">
            <a:avLst/>
          </a:prstGeom>
        </p:spPr>
        <p:txBody>
          <a:bodyPr vert="horz" wrap="none" lIns="0" tIns="0" rIns="0" bIns="0" rtlCol="0" anchor="t" anchorCtr="0"/>
          <a:lstStyle>
            <a:lvl1pPr algn="l">
              <a:defRPr lang="en-US" sz="1333" smtClean="0">
                <a:solidFill>
                  <a:schemeClr val="bg1">
                    <a:lumMod val="85000"/>
                  </a:schemeClr>
                </a:solidFill>
              </a:defRPr>
            </a:lvl1pPr>
          </a:lstStyle>
          <a:p>
            <a:fld id="{57CB76AC-E5DF-427C-ABDC-2F4FBD8E4B69}" type="slidenum">
              <a:rPr lang="en-US" smtClean="0"/>
              <a:pPr/>
              <a:t>‹#›</a:t>
            </a:fld>
            <a:endParaRPr lang="en-US" dirty="0"/>
          </a:p>
        </p:txBody>
      </p:sp>
      <p:sp>
        <p:nvSpPr>
          <p:cNvPr id="6" name="Ellipse 5">
            <a:extLst>
              <a:ext uri="{FF2B5EF4-FFF2-40B4-BE49-F238E27FC236}">
                <a16:creationId xmlns:a16="http://schemas.microsoft.com/office/drawing/2014/main" id="{16900EAE-86D1-CFC9-A7ED-12E6B1FBB725}"/>
              </a:ext>
            </a:extLst>
          </p:cNvPr>
          <p:cNvSpPr/>
          <p:nvPr userDrawn="1"/>
        </p:nvSpPr>
        <p:spPr>
          <a:xfrm>
            <a:off x="9840416" y="-645889"/>
            <a:ext cx="3648405" cy="2048588"/>
          </a:xfrm>
          <a:prstGeom prst="ellipse">
            <a:avLst/>
          </a:prstGeom>
          <a:solidFill>
            <a:srgbClr val="FFFFFF">
              <a:alpha val="41176"/>
            </a:srgbClr>
          </a:solidFill>
          <a:ln>
            <a:noFill/>
          </a:ln>
          <a:effectLst>
            <a:softEdge rad="3429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2" name="Grafik 1" descr="Ein Bild, das Text, Schrift, Screenshot, Logo enthält.&#10;&#10;KI-generierte Inhalte können fehlerhaft sein.">
            <a:extLst>
              <a:ext uri="{FF2B5EF4-FFF2-40B4-BE49-F238E27FC236}">
                <a16:creationId xmlns:a16="http://schemas.microsoft.com/office/drawing/2014/main" id="{C782AD4E-C1F8-ABEB-A852-DA51F8D741C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856779" y="108844"/>
            <a:ext cx="1143221" cy="594784"/>
          </a:xfrm>
          <a:prstGeom prst="rect">
            <a:avLst/>
          </a:prstGeom>
        </p:spPr>
      </p:pic>
    </p:spTree>
    <p:extLst>
      <p:ext uri="{BB962C8B-B14F-4D97-AF65-F5344CB8AC3E}">
        <p14:creationId xmlns:p14="http://schemas.microsoft.com/office/powerpoint/2010/main" val="984388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6834C9-EEFA-4FBD-BC61-0A36E0C3E96D}"/>
              </a:ext>
            </a:extLst>
          </p:cNvPr>
          <p:cNvSpPr>
            <a:spLocks noGrp="1"/>
          </p:cNvSpPr>
          <p:nvPr>
            <p:ph type="title"/>
          </p:nvPr>
        </p:nvSpPr>
        <p:spPr/>
        <p:txBody>
          <a:bodyPr/>
          <a:lstStyle/>
          <a:p>
            <a:r>
              <a:rPr lang="en-US"/>
              <a:t>Click to edit Master title style</a:t>
            </a:r>
          </a:p>
        </p:txBody>
      </p:sp>
      <p:sp>
        <p:nvSpPr>
          <p:cNvPr id="6" name="Subtitle">
            <a:extLst>
              <a:ext uri="{FF2B5EF4-FFF2-40B4-BE49-F238E27FC236}">
                <a16:creationId xmlns:a16="http://schemas.microsoft.com/office/drawing/2014/main" id="{70A64B2B-7631-4F26-8A92-DDCFC848C520}"/>
              </a:ext>
            </a:extLst>
          </p:cNvPr>
          <p:cNvSpPr>
            <a:spLocks noGrp="1"/>
          </p:cNvSpPr>
          <p:nvPr>
            <p:ph type="subTitle" idx="1"/>
          </p:nvPr>
        </p:nvSpPr>
        <p:spPr>
          <a:xfrm>
            <a:off x="494189" y="1088135"/>
            <a:ext cx="11188223" cy="236347"/>
          </a:xfrm>
          <a:prstGeom prst="rect">
            <a:avLst/>
          </a:prstGeom>
        </p:spPr>
        <p:txBody>
          <a:bodyPr>
            <a:spAutoFit/>
          </a:bodyPr>
          <a:lstStyle>
            <a:lvl1pPr marL="0" indent="0" algn="l" defTabSz="914400" rtl="0" eaLnBrk="1" latinLnBrk="0" hangingPunct="1">
              <a:lnSpc>
                <a:spcPct val="96000"/>
              </a:lnSpc>
              <a:spcBef>
                <a:spcPts val="900"/>
              </a:spcBef>
              <a:buClr>
                <a:schemeClr val="accent1"/>
              </a:buClr>
              <a:buFont typeface="Arial" panose="020B0604020202020204" pitchFamily="34" charset="0"/>
              <a:buNone/>
              <a:defRPr lang="en-US" sz="1600" kern="1200" baseline="0" dirty="0">
                <a:solidFill>
                  <a:schemeClr val="tx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Footer Placeholder 2">
            <a:extLst>
              <a:ext uri="{FF2B5EF4-FFF2-40B4-BE49-F238E27FC236}">
                <a16:creationId xmlns:a16="http://schemas.microsoft.com/office/drawing/2014/main" id="{B4AC2C1E-BA0E-DC40-8740-4C7EC419416D}"/>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IBC 2026</a:t>
            </a:r>
          </a:p>
        </p:txBody>
      </p:sp>
    </p:spTree>
    <p:extLst>
      <p:ext uri="{BB962C8B-B14F-4D97-AF65-F5344CB8AC3E}">
        <p14:creationId xmlns:p14="http://schemas.microsoft.com/office/powerpoint/2010/main" val="3598516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18_Section Header 2">
    <p:bg>
      <p:bgPr>
        <a:solidFill>
          <a:srgbClr val="001130"/>
        </a:solid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03CBA925-FE0E-3455-EDB1-BAFF06B47777}"/>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508"/>
          <a:stretch/>
        </p:blipFill>
        <p:spPr bwMode="auto">
          <a:xfrm>
            <a:off x="3063848" y="1365998"/>
            <a:ext cx="9128155" cy="5492001"/>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7D499543-9CB8-66CB-34C7-FD6B14AAA9E8}"/>
              </a:ext>
            </a:extLst>
          </p:cNvPr>
          <p:cNvSpPr/>
          <p:nvPr userDrawn="1"/>
        </p:nvSpPr>
        <p:spPr>
          <a:xfrm rot="5400000">
            <a:off x="6797855" y="-1485093"/>
            <a:ext cx="3930293" cy="6858000"/>
          </a:xfrm>
          <a:prstGeom prst="rect">
            <a:avLst/>
          </a:prstGeom>
          <a:gradFill>
            <a:gsLst>
              <a:gs pos="0">
                <a:schemeClr val="accent1">
                  <a:lumMod val="50000"/>
                </a:schemeClr>
              </a:gs>
              <a:gs pos="48000">
                <a:schemeClr val="accent1">
                  <a:lumMod val="50000"/>
                </a:schemeClr>
              </a:gs>
              <a:gs pos="100000">
                <a:schemeClr val="accent1">
                  <a:lumMod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25" name="Rectangle 24">
            <a:extLst>
              <a:ext uri="{FF2B5EF4-FFF2-40B4-BE49-F238E27FC236}">
                <a16:creationId xmlns:a16="http://schemas.microsoft.com/office/drawing/2014/main" id="{791E6081-CD96-1A6A-C20C-91E0C2B799AF}"/>
              </a:ext>
            </a:extLst>
          </p:cNvPr>
          <p:cNvSpPr/>
          <p:nvPr userDrawn="1"/>
        </p:nvSpPr>
        <p:spPr>
          <a:xfrm>
            <a:off x="0" y="30772"/>
            <a:ext cx="12192000" cy="6858000"/>
          </a:xfrm>
          <a:prstGeom prst="rect">
            <a:avLst/>
          </a:prstGeom>
          <a:gradFill>
            <a:gsLst>
              <a:gs pos="0">
                <a:schemeClr val="accent1">
                  <a:lumMod val="50000"/>
                </a:schemeClr>
              </a:gs>
              <a:gs pos="40000">
                <a:schemeClr val="accent1">
                  <a:lumMod val="50000"/>
                </a:schemeClr>
              </a:gs>
              <a:gs pos="100000">
                <a:schemeClr val="accent1">
                  <a:lumMod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4" name="Title 1"/>
          <p:cNvSpPr>
            <a:spLocks noGrp="1"/>
          </p:cNvSpPr>
          <p:nvPr userDrawn="1">
            <p:ph type="title" hasCustomPrompt="1"/>
          </p:nvPr>
        </p:nvSpPr>
        <p:spPr>
          <a:xfrm>
            <a:off x="480000" y="384000"/>
            <a:ext cx="11328000" cy="936000"/>
          </a:xfrm>
        </p:spPr>
        <p:txBody>
          <a:bodyPr/>
          <a:lstStyle>
            <a:lvl1pPr>
              <a:defRPr cap="none" baseline="0">
                <a:solidFill>
                  <a:schemeClr val="bg1"/>
                </a:solidFill>
              </a:defRPr>
            </a:lvl1pPr>
          </a:lstStyle>
          <a:p>
            <a:r>
              <a:rPr lang="en-US"/>
              <a:t>Enter slide title</a:t>
            </a:r>
            <a:br>
              <a:rPr lang="en-US"/>
            </a:br>
            <a:r>
              <a:rPr lang="en-US"/>
              <a:t>(27 pt, bold, max. 2 lines)</a:t>
            </a:r>
          </a:p>
        </p:txBody>
      </p:sp>
      <p:sp>
        <p:nvSpPr>
          <p:cNvPr id="7" name="Date Placeholder 3">
            <a:extLst>
              <a:ext uri="{FF2B5EF4-FFF2-40B4-BE49-F238E27FC236}">
                <a16:creationId xmlns:a16="http://schemas.microsoft.com/office/drawing/2014/main" id="{29C38334-A4A8-355E-1E81-97FC820FDD85}"/>
              </a:ext>
            </a:extLst>
          </p:cNvPr>
          <p:cNvSpPr>
            <a:spLocks noGrp="1"/>
          </p:cNvSpPr>
          <p:nvPr>
            <p:ph type="dt" sz="half" idx="10"/>
          </p:nvPr>
        </p:nvSpPr>
        <p:spPr>
          <a:xfrm>
            <a:off x="2712000" y="6480000"/>
            <a:ext cx="1101333" cy="180000"/>
          </a:xfrm>
          <a:prstGeom prst="rect">
            <a:avLst/>
          </a:prstGeom>
        </p:spPr>
        <p:txBody>
          <a:bodyPr vert="horz" wrap="none" lIns="0" tIns="0" rIns="0" bIns="0" rtlCol="0" anchor="t" anchorCtr="0"/>
          <a:lstStyle>
            <a:lvl1pPr>
              <a:defRPr lang="en-US" sz="1333" smtClean="0">
                <a:solidFill>
                  <a:schemeClr val="bg1">
                    <a:lumMod val="85000"/>
                  </a:schemeClr>
                </a:solidFill>
              </a:defRPr>
            </a:lvl1pPr>
          </a:lstStyle>
          <a:p>
            <a:pPr algn="ctr"/>
            <a:r>
              <a:rPr lang="en-US"/>
              <a:t>9/13/2026</a:t>
            </a:r>
          </a:p>
        </p:txBody>
      </p:sp>
      <p:sp>
        <p:nvSpPr>
          <p:cNvPr id="8" name="Footer Placeholder 4">
            <a:extLst>
              <a:ext uri="{FF2B5EF4-FFF2-40B4-BE49-F238E27FC236}">
                <a16:creationId xmlns:a16="http://schemas.microsoft.com/office/drawing/2014/main" id="{145873D2-740C-FB67-4DF3-FEFA51CC46D7}"/>
              </a:ext>
            </a:extLst>
          </p:cNvPr>
          <p:cNvSpPr>
            <a:spLocks noGrp="1"/>
          </p:cNvSpPr>
          <p:nvPr>
            <p:ph type="ftr" sz="quarter" idx="11"/>
          </p:nvPr>
        </p:nvSpPr>
        <p:spPr>
          <a:xfrm>
            <a:off x="3816000" y="6480000"/>
            <a:ext cx="3936000" cy="180000"/>
          </a:xfrm>
          <a:prstGeom prst="rect">
            <a:avLst/>
          </a:prstGeom>
        </p:spPr>
        <p:txBody>
          <a:bodyPr vert="horz" wrap="none" lIns="0" tIns="0" rIns="0" bIns="0" rtlCol="0" anchor="t" anchorCtr="0"/>
          <a:lstStyle>
            <a:lvl1pPr algn="l">
              <a:defRPr sz="1333">
                <a:solidFill>
                  <a:schemeClr val="bg1">
                    <a:lumMod val="85000"/>
                  </a:schemeClr>
                </a:solidFill>
              </a:defRPr>
            </a:lvl1pPr>
          </a:lstStyle>
          <a:p>
            <a:r>
              <a:rPr lang="en-US"/>
              <a:t>IBC 2026</a:t>
            </a:r>
            <a:endParaRPr lang="en-US" dirty="0"/>
          </a:p>
        </p:txBody>
      </p:sp>
      <p:sp>
        <p:nvSpPr>
          <p:cNvPr id="11" name="Slide Number Placeholder 5">
            <a:extLst>
              <a:ext uri="{FF2B5EF4-FFF2-40B4-BE49-F238E27FC236}">
                <a16:creationId xmlns:a16="http://schemas.microsoft.com/office/drawing/2014/main" id="{647F9C24-E2CD-D0DA-6FCD-326A473C41EB}"/>
              </a:ext>
            </a:extLst>
          </p:cNvPr>
          <p:cNvSpPr>
            <a:spLocks noGrp="1"/>
          </p:cNvSpPr>
          <p:nvPr>
            <p:ph type="sldNum" sz="quarter" idx="12"/>
          </p:nvPr>
        </p:nvSpPr>
        <p:spPr>
          <a:xfrm>
            <a:off x="2063552" y="6480000"/>
            <a:ext cx="336000" cy="180000"/>
          </a:xfrm>
          <a:prstGeom prst="rect">
            <a:avLst/>
          </a:prstGeom>
        </p:spPr>
        <p:txBody>
          <a:bodyPr vert="horz" wrap="none" lIns="0" tIns="0" rIns="0" bIns="0" rtlCol="0" anchor="t" anchorCtr="0"/>
          <a:lstStyle>
            <a:lvl1pPr algn="l">
              <a:defRPr lang="en-US" sz="1333" smtClean="0">
                <a:solidFill>
                  <a:schemeClr val="bg1">
                    <a:lumMod val="85000"/>
                  </a:schemeClr>
                </a:solidFill>
              </a:defRPr>
            </a:lvl1pPr>
          </a:lstStyle>
          <a:p>
            <a:fld id="{57CB76AC-E5DF-427C-ABDC-2F4FBD8E4B69}" type="slidenum">
              <a:rPr lang="en-US" smtClean="0"/>
              <a:pPr/>
              <a:t>‹#›</a:t>
            </a:fld>
            <a:endParaRPr lang="en-US" dirty="0"/>
          </a:p>
        </p:txBody>
      </p:sp>
      <p:pic>
        <p:nvPicPr>
          <p:cNvPr id="19" name="Grafik 18" descr="Ein Bild, das Text, Schrift, Screenshot, Logo enthält.&#10;&#10;KI-generierte Inhalte können fehlerhaft sein.">
            <a:extLst>
              <a:ext uri="{FF2B5EF4-FFF2-40B4-BE49-F238E27FC236}">
                <a16:creationId xmlns:a16="http://schemas.microsoft.com/office/drawing/2014/main" id="{CFD70719-F239-635C-6678-A7CB3A7F5A4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91085" y="30904"/>
            <a:ext cx="1500915" cy="680929"/>
          </a:xfrm>
          <a:prstGeom prst="rect">
            <a:avLst/>
          </a:prstGeom>
        </p:spPr>
      </p:pic>
    </p:spTree>
    <p:extLst>
      <p:ext uri="{BB962C8B-B14F-4D97-AF65-F5344CB8AC3E}">
        <p14:creationId xmlns:p14="http://schemas.microsoft.com/office/powerpoint/2010/main" val="61239354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19_Section Header 2">
    <p:bg>
      <p:bgPr>
        <a:solidFill>
          <a:srgbClr val="001130"/>
        </a:solidFill>
        <a:effectLst/>
      </p:bgPr>
    </p:bg>
    <p:spTree>
      <p:nvGrpSpPr>
        <p:cNvPr id="1" name=""/>
        <p:cNvGrpSpPr/>
        <p:nvPr/>
      </p:nvGrpSpPr>
      <p:grpSpPr>
        <a:xfrm>
          <a:off x="0" y="0"/>
          <a:ext cx="0" cy="0"/>
          <a:chOff x="0" y="0"/>
          <a:chExt cx="0" cy="0"/>
        </a:xfrm>
      </p:grpSpPr>
      <p:pic>
        <p:nvPicPr>
          <p:cNvPr id="3" name="Picture 2" descr="A building with glass walls and a fence&#10;&#10;Description automatically generated">
            <a:extLst>
              <a:ext uri="{FF2B5EF4-FFF2-40B4-BE49-F238E27FC236}">
                <a16:creationId xmlns:a16="http://schemas.microsoft.com/office/drawing/2014/main" id="{51180C5F-7BD2-D333-2B8B-F7DDE17B65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47151" y="0"/>
            <a:ext cx="9238503" cy="6858000"/>
          </a:xfrm>
          <a:prstGeom prst="rect">
            <a:avLst/>
          </a:prstGeom>
        </p:spPr>
      </p:pic>
      <p:sp>
        <p:nvSpPr>
          <p:cNvPr id="28" name="Rectangle 27">
            <a:extLst>
              <a:ext uri="{FF2B5EF4-FFF2-40B4-BE49-F238E27FC236}">
                <a16:creationId xmlns:a16="http://schemas.microsoft.com/office/drawing/2014/main" id="{7D499543-9CB8-66CB-34C7-FD6B14AAA9E8}"/>
              </a:ext>
            </a:extLst>
          </p:cNvPr>
          <p:cNvSpPr/>
          <p:nvPr userDrawn="1"/>
        </p:nvSpPr>
        <p:spPr>
          <a:xfrm rot="16200000" flipV="1">
            <a:off x="6049127" y="691564"/>
            <a:ext cx="2372883" cy="9959989"/>
          </a:xfrm>
          <a:prstGeom prst="rect">
            <a:avLst/>
          </a:prstGeom>
          <a:gradFill>
            <a:gsLst>
              <a:gs pos="0">
                <a:schemeClr val="accent1">
                  <a:lumMod val="50000"/>
                </a:schemeClr>
              </a:gs>
              <a:gs pos="48000">
                <a:schemeClr val="accent1">
                  <a:lumMod val="50000"/>
                </a:schemeClr>
              </a:gs>
              <a:gs pos="100000">
                <a:schemeClr val="accent1">
                  <a:lumMod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25" name="Rectangle 24">
            <a:extLst>
              <a:ext uri="{FF2B5EF4-FFF2-40B4-BE49-F238E27FC236}">
                <a16:creationId xmlns:a16="http://schemas.microsoft.com/office/drawing/2014/main" id="{791E6081-CD96-1A6A-C20C-91E0C2B799AF}"/>
              </a:ext>
            </a:extLst>
          </p:cNvPr>
          <p:cNvSpPr/>
          <p:nvPr userDrawn="1"/>
        </p:nvSpPr>
        <p:spPr>
          <a:xfrm>
            <a:off x="48000" y="0"/>
            <a:ext cx="12192000" cy="6858000"/>
          </a:xfrm>
          <a:prstGeom prst="rect">
            <a:avLst/>
          </a:prstGeom>
          <a:gradFill>
            <a:gsLst>
              <a:gs pos="0">
                <a:schemeClr val="accent1">
                  <a:lumMod val="50000"/>
                </a:schemeClr>
              </a:gs>
              <a:gs pos="40000">
                <a:schemeClr val="accent1">
                  <a:lumMod val="50000"/>
                </a:schemeClr>
              </a:gs>
              <a:gs pos="100000">
                <a:schemeClr val="accent1">
                  <a:lumMod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4" name="Title 1"/>
          <p:cNvSpPr>
            <a:spLocks noGrp="1"/>
          </p:cNvSpPr>
          <p:nvPr userDrawn="1">
            <p:ph type="title" hasCustomPrompt="1"/>
          </p:nvPr>
        </p:nvSpPr>
        <p:spPr>
          <a:xfrm>
            <a:off x="480000" y="384000"/>
            <a:ext cx="11328000" cy="936000"/>
          </a:xfrm>
        </p:spPr>
        <p:txBody>
          <a:bodyPr/>
          <a:lstStyle>
            <a:lvl1pPr>
              <a:defRPr cap="none" baseline="0">
                <a:solidFill>
                  <a:schemeClr val="bg1"/>
                </a:solidFill>
              </a:defRPr>
            </a:lvl1pPr>
          </a:lstStyle>
          <a:p>
            <a:r>
              <a:rPr lang="en-US"/>
              <a:t>Enter slide title</a:t>
            </a:r>
            <a:br>
              <a:rPr lang="en-US"/>
            </a:br>
            <a:r>
              <a:rPr lang="en-US"/>
              <a:t>(27 pt, bold, max. 2 lines)</a:t>
            </a:r>
          </a:p>
        </p:txBody>
      </p:sp>
      <p:sp>
        <p:nvSpPr>
          <p:cNvPr id="8" name="Date Placeholder 3">
            <a:extLst>
              <a:ext uri="{FF2B5EF4-FFF2-40B4-BE49-F238E27FC236}">
                <a16:creationId xmlns:a16="http://schemas.microsoft.com/office/drawing/2014/main" id="{EABC69D2-C634-0218-3B9A-4086FF1759CC}"/>
              </a:ext>
            </a:extLst>
          </p:cNvPr>
          <p:cNvSpPr>
            <a:spLocks noGrp="1"/>
          </p:cNvSpPr>
          <p:nvPr>
            <p:ph type="dt" sz="half" idx="10"/>
          </p:nvPr>
        </p:nvSpPr>
        <p:spPr>
          <a:xfrm>
            <a:off x="2712000" y="6480000"/>
            <a:ext cx="1101333" cy="180000"/>
          </a:xfrm>
          <a:prstGeom prst="rect">
            <a:avLst/>
          </a:prstGeom>
        </p:spPr>
        <p:txBody>
          <a:bodyPr vert="horz" wrap="none" lIns="0" tIns="0" rIns="0" bIns="0" rtlCol="0" anchor="t" anchorCtr="0"/>
          <a:lstStyle>
            <a:lvl1pPr>
              <a:defRPr lang="en-US" sz="1333" smtClean="0">
                <a:solidFill>
                  <a:schemeClr val="bg1">
                    <a:lumMod val="85000"/>
                  </a:schemeClr>
                </a:solidFill>
              </a:defRPr>
            </a:lvl1pPr>
          </a:lstStyle>
          <a:p>
            <a:pPr algn="ctr"/>
            <a:r>
              <a:rPr lang="en-US"/>
              <a:t>9/13/2026</a:t>
            </a:r>
          </a:p>
        </p:txBody>
      </p:sp>
      <p:sp>
        <p:nvSpPr>
          <p:cNvPr id="11" name="Footer Placeholder 4">
            <a:extLst>
              <a:ext uri="{FF2B5EF4-FFF2-40B4-BE49-F238E27FC236}">
                <a16:creationId xmlns:a16="http://schemas.microsoft.com/office/drawing/2014/main" id="{9710A7DA-59F7-D69E-DA4E-C43A9428703F}"/>
              </a:ext>
            </a:extLst>
          </p:cNvPr>
          <p:cNvSpPr>
            <a:spLocks noGrp="1"/>
          </p:cNvSpPr>
          <p:nvPr>
            <p:ph type="ftr" sz="quarter" idx="11"/>
          </p:nvPr>
        </p:nvSpPr>
        <p:spPr>
          <a:xfrm>
            <a:off x="3816000" y="6480000"/>
            <a:ext cx="3936000" cy="180000"/>
          </a:xfrm>
          <a:prstGeom prst="rect">
            <a:avLst/>
          </a:prstGeom>
        </p:spPr>
        <p:txBody>
          <a:bodyPr vert="horz" wrap="none" lIns="0" tIns="0" rIns="0" bIns="0" rtlCol="0" anchor="t" anchorCtr="0"/>
          <a:lstStyle>
            <a:lvl1pPr algn="l">
              <a:defRPr sz="1333">
                <a:solidFill>
                  <a:schemeClr val="bg1">
                    <a:lumMod val="85000"/>
                  </a:schemeClr>
                </a:solidFill>
              </a:defRPr>
            </a:lvl1pPr>
          </a:lstStyle>
          <a:p>
            <a:r>
              <a:rPr lang="en-US"/>
              <a:t>IBC 2026</a:t>
            </a:r>
            <a:endParaRPr lang="en-US" dirty="0"/>
          </a:p>
        </p:txBody>
      </p:sp>
      <p:sp>
        <p:nvSpPr>
          <p:cNvPr id="12" name="Slide Number Placeholder 5">
            <a:extLst>
              <a:ext uri="{FF2B5EF4-FFF2-40B4-BE49-F238E27FC236}">
                <a16:creationId xmlns:a16="http://schemas.microsoft.com/office/drawing/2014/main" id="{C3FAF42A-2651-E377-AED8-5BD7B6829A62}"/>
              </a:ext>
            </a:extLst>
          </p:cNvPr>
          <p:cNvSpPr>
            <a:spLocks noGrp="1"/>
          </p:cNvSpPr>
          <p:nvPr>
            <p:ph type="sldNum" sz="quarter" idx="12"/>
          </p:nvPr>
        </p:nvSpPr>
        <p:spPr>
          <a:xfrm>
            <a:off x="2063552" y="6480000"/>
            <a:ext cx="336000" cy="180000"/>
          </a:xfrm>
          <a:prstGeom prst="rect">
            <a:avLst/>
          </a:prstGeom>
        </p:spPr>
        <p:txBody>
          <a:bodyPr vert="horz" wrap="none" lIns="0" tIns="0" rIns="0" bIns="0" rtlCol="0" anchor="t" anchorCtr="0"/>
          <a:lstStyle>
            <a:lvl1pPr algn="l">
              <a:defRPr lang="en-US" sz="1333" smtClean="0">
                <a:solidFill>
                  <a:schemeClr val="bg1">
                    <a:lumMod val="85000"/>
                  </a:schemeClr>
                </a:solidFill>
              </a:defRPr>
            </a:lvl1pPr>
          </a:lstStyle>
          <a:p>
            <a:fld id="{57CB76AC-E5DF-427C-ABDC-2F4FBD8E4B69}" type="slidenum">
              <a:rPr lang="en-US" smtClean="0"/>
              <a:pPr/>
              <a:t>‹#›</a:t>
            </a:fld>
            <a:endParaRPr lang="en-US" dirty="0"/>
          </a:p>
        </p:txBody>
      </p:sp>
      <p:pic>
        <p:nvPicPr>
          <p:cNvPr id="20" name="Grafik 19" descr="Ein Bild, das Text, Schrift, Screenshot, Logo enthält.&#10;&#10;KI-generierte Inhalte können fehlerhaft sein.">
            <a:extLst>
              <a:ext uri="{FF2B5EF4-FFF2-40B4-BE49-F238E27FC236}">
                <a16:creationId xmlns:a16="http://schemas.microsoft.com/office/drawing/2014/main" id="{34A48186-59B5-20CA-C8CD-566666358D9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91085" y="30904"/>
            <a:ext cx="1500915" cy="680929"/>
          </a:xfrm>
          <a:prstGeom prst="rect">
            <a:avLst/>
          </a:prstGeom>
        </p:spPr>
      </p:pic>
    </p:spTree>
    <p:extLst>
      <p:ext uri="{BB962C8B-B14F-4D97-AF65-F5344CB8AC3E}">
        <p14:creationId xmlns:p14="http://schemas.microsoft.com/office/powerpoint/2010/main" val="237299397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6_Title Only">
    <p:bg>
      <p:bgPr>
        <a:solidFill>
          <a:schemeClr val="accent1">
            <a:lumMod val="50000"/>
          </a:schemeClr>
        </a:solidFill>
        <a:effectLst/>
      </p:bgPr>
    </p:bg>
    <p:spTree>
      <p:nvGrpSpPr>
        <p:cNvPr id="1" name=""/>
        <p:cNvGrpSpPr/>
        <p:nvPr/>
      </p:nvGrpSpPr>
      <p:grpSpPr>
        <a:xfrm>
          <a:off x="0" y="0"/>
          <a:ext cx="0" cy="0"/>
          <a:chOff x="0" y="0"/>
          <a:chExt cx="0" cy="0"/>
        </a:xfrm>
      </p:grpSpPr>
      <p:pic>
        <p:nvPicPr>
          <p:cNvPr id="11" name="Picture 10" descr="A person touching her hand&#10;&#10;Description automatically generated">
            <a:extLst>
              <a:ext uri="{FF2B5EF4-FFF2-40B4-BE49-F238E27FC236}">
                <a16:creationId xmlns:a16="http://schemas.microsoft.com/office/drawing/2014/main" id="{5CB38ADC-78CD-8231-0D6A-F15E5AEED22E}"/>
              </a:ext>
            </a:extLst>
          </p:cNvPr>
          <p:cNvPicPr>
            <a:picLocks noChangeAspect="1"/>
          </p:cNvPicPr>
          <p:nvPr userDrawn="1"/>
        </p:nvPicPr>
        <p:blipFill>
          <a:blip r:embed="rId2">
            <a:extLst>
              <a:ext uri="{28A0092B-C50C-407E-A947-70E740481C1C}">
                <a14:useLocalDpi xmlns:a14="http://schemas.microsoft.com/office/drawing/2010/main" val="0"/>
              </a:ext>
            </a:extLst>
          </a:blip>
          <a:srcRect r="24176"/>
          <a:stretch/>
        </p:blipFill>
        <p:spPr>
          <a:xfrm>
            <a:off x="2966859" y="1692716"/>
            <a:ext cx="9244452" cy="4573613"/>
          </a:xfrm>
          <a:prstGeom prst="rect">
            <a:avLst/>
          </a:prstGeom>
        </p:spPr>
      </p:pic>
      <p:sp>
        <p:nvSpPr>
          <p:cNvPr id="14" name="Rectangle 13">
            <a:extLst>
              <a:ext uri="{FF2B5EF4-FFF2-40B4-BE49-F238E27FC236}">
                <a16:creationId xmlns:a16="http://schemas.microsoft.com/office/drawing/2014/main" id="{6FDC5F58-6655-4505-BE7F-944D68933E23}"/>
              </a:ext>
            </a:extLst>
          </p:cNvPr>
          <p:cNvSpPr/>
          <p:nvPr userDrawn="1"/>
        </p:nvSpPr>
        <p:spPr>
          <a:xfrm flipH="1">
            <a:off x="2947547" y="1692717"/>
            <a:ext cx="9244453" cy="4802913"/>
          </a:xfrm>
          <a:prstGeom prst="rect">
            <a:avLst/>
          </a:prstGeom>
          <a:gradFill>
            <a:gsLst>
              <a:gs pos="0">
                <a:schemeClr val="accent1">
                  <a:lumMod val="75000"/>
                  <a:alpha val="0"/>
                </a:schemeClr>
              </a:gs>
              <a:gs pos="26000">
                <a:schemeClr val="accent1">
                  <a:lumMod val="50000"/>
                  <a:alpha val="42000"/>
                </a:schemeClr>
              </a:gs>
              <a:gs pos="100000">
                <a:schemeClr val="accent1">
                  <a:lumMod val="5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7" name="Rectangle 6">
            <a:extLst>
              <a:ext uri="{FF2B5EF4-FFF2-40B4-BE49-F238E27FC236}">
                <a16:creationId xmlns:a16="http://schemas.microsoft.com/office/drawing/2014/main" id="{80B40CB4-87BF-B38B-0C2C-2708BCABADE9}"/>
              </a:ext>
            </a:extLst>
          </p:cNvPr>
          <p:cNvSpPr/>
          <p:nvPr userDrawn="1"/>
        </p:nvSpPr>
        <p:spPr>
          <a:xfrm rot="5400000" flipH="1">
            <a:off x="6955707" y="-2529171"/>
            <a:ext cx="2562964" cy="7909621"/>
          </a:xfrm>
          <a:prstGeom prst="rect">
            <a:avLst/>
          </a:prstGeom>
          <a:gradFill>
            <a:gsLst>
              <a:gs pos="0">
                <a:schemeClr val="accent1">
                  <a:lumMod val="75000"/>
                  <a:alpha val="0"/>
                </a:schemeClr>
              </a:gs>
              <a:gs pos="37000">
                <a:schemeClr val="accent1">
                  <a:lumMod val="50000"/>
                  <a:alpha val="28000"/>
                </a:schemeClr>
              </a:gs>
              <a:gs pos="100000">
                <a:schemeClr val="accent1">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8" name="Rectangle 7">
            <a:extLst>
              <a:ext uri="{FF2B5EF4-FFF2-40B4-BE49-F238E27FC236}">
                <a16:creationId xmlns:a16="http://schemas.microsoft.com/office/drawing/2014/main" id="{B83C32FB-FB22-D3EF-6A9F-5D49CF16FB94}"/>
              </a:ext>
            </a:extLst>
          </p:cNvPr>
          <p:cNvSpPr/>
          <p:nvPr userDrawn="1"/>
        </p:nvSpPr>
        <p:spPr>
          <a:xfrm rot="16200000" flipH="1" flipV="1">
            <a:off x="6589821" y="664151"/>
            <a:ext cx="1555963" cy="9648395"/>
          </a:xfrm>
          <a:prstGeom prst="rect">
            <a:avLst/>
          </a:prstGeom>
          <a:gradFill>
            <a:gsLst>
              <a:gs pos="0">
                <a:schemeClr val="accent1">
                  <a:lumMod val="75000"/>
                  <a:alpha val="0"/>
                </a:schemeClr>
              </a:gs>
              <a:gs pos="77000">
                <a:schemeClr val="accent1">
                  <a:lumMod val="50000"/>
                  <a:alpha val="67000"/>
                </a:schemeClr>
              </a:gs>
              <a:gs pos="100000">
                <a:schemeClr val="accent1">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2" name="Title 1"/>
          <p:cNvSpPr>
            <a:spLocks noGrp="1"/>
          </p:cNvSpPr>
          <p:nvPr>
            <p:ph type="title" hasCustomPrompt="1"/>
          </p:nvPr>
        </p:nvSpPr>
        <p:spPr/>
        <p:txBody>
          <a:bodyPr/>
          <a:lstStyle>
            <a:lvl1pPr>
              <a:defRPr>
                <a:solidFill>
                  <a:schemeClr val="bg1"/>
                </a:solidFill>
              </a:defRPr>
            </a:lvl1pPr>
          </a:lstStyle>
          <a:p>
            <a:r>
              <a:rPr lang="en-US" dirty="0"/>
              <a:t>Enter slide title</a:t>
            </a:r>
            <a:br>
              <a:rPr lang="en-US" dirty="0"/>
            </a:br>
            <a:r>
              <a:rPr lang="en-US" dirty="0"/>
              <a:t>(27 pt, bold, max. 2 lines)</a:t>
            </a:r>
          </a:p>
        </p:txBody>
      </p:sp>
      <p:sp>
        <p:nvSpPr>
          <p:cNvPr id="13" name="Rectangle 12">
            <a:extLst>
              <a:ext uri="{FF2B5EF4-FFF2-40B4-BE49-F238E27FC236}">
                <a16:creationId xmlns:a16="http://schemas.microsoft.com/office/drawing/2014/main" id="{AEEF14EA-8A78-0B35-A0FB-22F83670CB4E}"/>
              </a:ext>
            </a:extLst>
          </p:cNvPr>
          <p:cNvSpPr/>
          <p:nvPr userDrawn="1"/>
        </p:nvSpPr>
        <p:spPr>
          <a:xfrm rot="5400000" flipH="1">
            <a:off x="6506631" y="-2426106"/>
            <a:ext cx="1555963" cy="9814775"/>
          </a:xfrm>
          <a:prstGeom prst="rect">
            <a:avLst/>
          </a:prstGeom>
          <a:gradFill>
            <a:gsLst>
              <a:gs pos="0">
                <a:schemeClr val="accent1">
                  <a:lumMod val="75000"/>
                  <a:alpha val="0"/>
                </a:schemeClr>
              </a:gs>
              <a:gs pos="77000">
                <a:schemeClr val="accent1">
                  <a:lumMod val="50000"/>
                  <a:alpha val="67000"/>
                </a:schemeClr>
              </a:gs>
              <a:gs pos="100000">
                <a:schemeClr val="accent1">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dirty="0" err="1"/>
          </a:p>
        </p:txBody>
      </p:sp>
      <p:sp>
        <p:nvSpPr>
          <p:cNvPr id="17" name="Date Placeholder 3">
            <a:extLst>
              <a:ext uri="{FF2B5EF4-FFF2-40B4-BE49-F238E27FC236}">
                <a16:creationId xmlns:a16="http://schemas.microsoft.com/office/drawing/2014/main" id="{80DB8B35-30DC-B03C-4756-5042BFB73D24}"/>
              </a:ext>
            </a:extLst>
          </p:cNvPr>
          <p:cNvSpPr>
            <a:spLocks noGrp="1"/>
          </p:cNvSpPr>
          <p:nvPr>
            <p:ph type="dt" sz="half" idx="10"/>
          </p:nvPr>
        </p:nvSpPr>
        <p:spPr>
          <a:xfrm>
            <a:off x="2712000" y="6480000"/>
            <a:ext cx="1101333" cy="180000"/>
          </a:xfrm>
          <a:prstGeom prst="rect">
            <a:avLst/>
          </a:prstGeom>
        </p:spPr>
        <p:txBody>
          <a:bodyPr vert="horz" wrap="none" lIns="0" tIns="0" rIns="0" bIns="0" rtlCol="0" anchor="t" anchorCtr="0"/>
          <a:lstStyle>
            <a:lvl1pPr>
              <a:defRPr lang="en-US" sz="1333" smtClean="0">
                <a:solidFill>
                  <a:schemeClr val="bg1">
                    <a:lumMod val="85000"/>
                  </a:schemeClr>
                </a:solidFill>
              </a:defRPr>
            </a:lvl1pPr>
          </a:lstStyle>
          <a:p>
            <a:pPr algn="ctr"/>
            <a:r>
              <a:rPr lang="en-US"/>
              <a:t>9/13/2026</a:t>
            </a:r>
          </a:p>
        </p:txBody>
      </p:sp>
      <p:sp>
        <p:nvSpPr>
          <p:cNvPr id="18" name="Footer Placeholder 4">
            <a:extLst>
              <a:ext uri="{FF2B5EF4-FFF2-40B4-BE49-F238E27FC236}">
                <a16:creationId xmlns:a16="http://schemas.microsoft.com/office/drawing/2014/main" id="{B1856460-AF84-3F96-B92C-66FD3EAE44AE}"/>
              </a:ext>
            </a:extLst>
          </p:cNvPr>
          <p:cNvSpPr>
            <a:spLocks noGrp="1"/>
          </p:cNvSpPr>
          <p:nvPr>
            <p:ph type="ftr" sz="quarter" idx="11"/>
          </p:nvPr>
        </p:nvSpPr>
        <p:spPr>
          <a:xfrm>
            <a:off x="3816000" y="6480000"/>
            <a:ext cx="3936000" cy="180000"/>
          </a:xfrm>
          <a:prstGeom prst="rect">
            <a:avLst/>
          </a:prstGeom>
        </p:spPr>
        <p:txBody>
          <a:bodyPr vert="horz" wrap="none" lIns="0" tIns="0" rIns="0" bIns="0" rtlCol="0" anchor="t" anchorCtr="0"/>
          <a:lstStyle>
            <a:lvl1pPr algn="l">
              <a:defRPr sz="1333">
                <a:solidFill>
                  <a:schemeClr val="bg1">
                    <a:lumMod val="85000"/>
                  </a:schemeClr>
                </a:solidFill>
              </a:defRPr>
            </a:lvl1pPr>
          </a:lstStyle>
          <a:p>
            <a:r>
              <a:rPr lang="en-US"/>
              <a:t>IBC 2026</a:t>
            </a:r>
            <a:endParaRPr lang="en-US" dirty="0"/>
          </a:p>
        </p:txBody>
      </p:sp>
      <p:sp>
        <p:nvSpPr>
          <p:cNvPr id="19" name="Slide Number Placeholder 5">
            <a:extLst>
              <a:ext uri="{FF2B5EF4-FFF2-40B4-BE49-F238E27FC236}">
                <a16:creationId xmlns:a16="http://schemas.microsoft.com/office/drawing/2014/main" id="{FBF19613-4281-F490-2A90-CFCB3524FDEC}"/>
              </a:ext>
            </a:extLst>
          </p:cNvPr>
          <p:cNvSpPr>
            <a:spLocks noGrp="1"/>
          </p:cNvSpPr>
          <p:nvPr>
            <p:ph type="sldNum" sz="quarter" idx="12"/>
          </p:nvPr>
        </p:nvSpPr>
        <p:spPr>
          <a:xfrm>
            <a:off x="2063552" y="6480000"/>
            <a:ext cx="336000" cy="180000"/>
          </a:xfrm>
          <a:prstGeom prst="rect">
            <a:avLst/>
          </a:prstGeom>
        </p:spPr>
        <p:txBody>
          <a:bodyPr vert="horz" wrap="none" lIns="0" tIns="0" rIns="0" bIns="0" rtlCol="0" anchor="t" anchorCtr="0"/>
          <a:lstStyle>
            <a:lvl1pPr algn="l">
              <a:defRPr lang="en-US" sz="1333" smtClean="0">
                <a:solidFill>
                  <a:schemeClr val="bg1">
                    <a:lumMod val="85000"/>
                  </a:schemeClr>
                </a:solidFill>
              </a:defRPr>
            </a:lvl1pPr>
          </a:lstStyle>
          <a:p>
            <a:fld id="{57CB76AC-E5DF-427C-ABDC-2F4FBD8E4B69}" type="slidenum">
              <a:rPr lang="en-US" smtClean="0"/>
              <a:pPr/>
              <a:t>‹#›</a:t>
            </a:fld>
            <a:endParaRPr lang="en-US" dirty="0"/>
          </a:p>
        </p:txBody>
      </p:sp>
      <p:pic>
        <p:nvPicPr>
          <p:cNvPr id="24" name="Grafik 23" descr="Ein Bild, das Text, Schrift, Screenshot, Logo enthält.&#10;&#10;KI-generierte Inhalte können fehlerhaft sein.">
            <a:extLst>
              <a:ext uri="{FF2B5EF4-FFF2-40B4-BE49-F238E27FC236}">
                <a16:creationId xmlns:a16="http://schemas.microsoft.com/office/drawing/2014/main" id="{1958ADFA-83DE-5EAF-DF12-23FBC1C8281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91085" y="30904"/>
            <a:ext cx="1500915" cy="680929"/>
          </a:xfrm>
          <a:prstGeom prst="rect">
            <a:avLst/>
          </a:prstGeom>
        </p:spPr>
      </p:pic>
    </p:spTree>
    <p:extLst>
      <p:ext uri="{BB962C8B-B14F-4D97-AF65-F5344CB8AC3E}">
        <p14:creationId xmlns:p14="http://schemas.microsoft.com/office/powerpoint/2010/main" val="460430420"/>
      </p:ext>
    </p:extLst>
  </p:cSld>
  <p:clrMapOvr>
    <a:masterClrMapping/>
  </p:clrMapOvr>
  <p:extLst>
    <p:ext uri="{DCECCB84-F9BA-43D5-87BE-67443E8EF086}">
      <p15:sldGuideLst xmlns:p15="http://schemas.microsoft.com/office/powerpoint/2012/main">
        <p15:guide id="1" pos="590">
          <p15:clr>
            <a:srgbClr val="A4A3A4"/>
          </p15:clr>
        </p15:guide>
        <p15:guide id="2" pos="680">
          <p15:clr>
            <a:srgbClr val="A4A3A4"/>
          </p15:clr>
        </p15:guide>
        <p15:guide id="3" pos="1043">
          <p15:clr>
            <a:srgbClr val="A4A3A4"/>
          </p15:clr>
        </p15:guide>
        <p15:guide id="4" pos="1134">
          <p15:clr>
            <a:srgbClr val="A4A3A4"/>
          </p15:clr>
        </p15:guide>
        <p15:guide id="5" pos="1497">
          <p15:clr>
            <a:srgbClr val="A4A3A4"/>
          </p15:clr>
        </p15:guide>
        <p15:guide id="6" pos="1587">
          <p15:clr>
            <a:srgbClr val="A4A3A4"/>
          </p15:clr>
        </p15:guide>
        <p15:guide id="7" pos="1950">
          <p15:clr>
            <a:srgbClr val="A4A3A4"/>
          </p15:clr>
        </p15:guide>
        <p15:guide id="8" pos="2041">
          <p15:clr>
            <a:srgbClr val="A4A3A4"/>
          </p15:clr>
        </p15:guide>
        <p15:guide id="9" pos="2404">
          <p15:clr>
            <a:srgbClr val="A4A3A4"/>
          </p15:clr>
        </p15:guide>
        <p15:guide id="10" pos="2494">
          <p15:clr>
            <a:srgbClr val="A4A3A4"/>
          </p15:clr>
        </p15:guide>
        <p15:guide id="11" pos="2857">
          <p15:clr>
            <a:srgbClr val="A4A3A4"/>
          </p15:clr>
        </p15:guide>
        <p15:guide id="12" pos="2948">
          <p15:clr>
            <a:srgbClr val="A4A3A4"/>
          </p15:clr>
        </p15:guide>
        <p15:guide id="13" pos="3311">
          <p15:clr>
            <a:srgbClr val="A4A3A4"/>
          </p15:clr>
        </p15:guide>
        <p15:guide id="14" pos="3402">
          <p15:clr>
            <a:srgbClr val="A4A3A4"/>
          </p15:clr>
        </p15:guide>
        <p15:guide id="15" pos="3764">
          <p15:clr>
            <a:srgbClr val="A4A3A4"/>
          </p15:clr>
        </p15:guide>
        <p15:guide id="16" pos="3855">
          <p15:clr>
            <a:srgbClr val="A4A3A4"/>
          </p15:clr>
        </p15:guide>
        <p15:guide id="17" pos="4218">
          <p15:clr>
            <a:srgbClr val="A4A3A4"/>
          </p15:clr>
        </p15:guide>
        <p15:guide id="18" pos="4309">
          <p15:clr>
            <a:srgbClr val="A4A3A4"/>
          </p15:clr>
        </p15:guide>
        <p15:guide id="19" pos="4671">
          <p15:clr>
            <a:srgbClr val="A4A3A4"/>
          </p15:clr>
        </p15:guide>
        <p15:guide id="20" pos="4762">
          <p15:clr>
            <a:srgbClr val="A4A3A4"/>
          </p15:clr>
        </p15:guide>
        <p15:guide id="21" pos="5125">
          <p15:clr>
            <a:srgbClr val="A4A3A4"/>
          </p15:clr>
        </p15:guide>
        <p15:guide id="22" pos="5216">
          <p15:clr>
            <a:srgbClr val="A4A3A4"/>
          </p15:clr>
        </p15:guide>
        <p15:guide id="23" orient="horz" pos="1803">
          <p15:clr>
            <a:srgbClr val="A4A3A4"/>
          </p15:clr>
        </p15:guide>
        <p15:guide id="24" orient="horz" pos="1846">
          <p15:clr>
            <a:srgbClr val="A4A3A4"/>
          </p15:clr>
        </p15:guide>
      </p15:sldGuideLst>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4_Diapositiva de título">
    <p:bg>
      <p:bgPr>
        <a:solidFill>
          <a:schemeClr val="tx1"/>
        </a:solidFill>
        <a:effectLst/>
      </p:bgPr>
    </p:bg>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FC886FB5-3F62-AF3E-CF77-EE0BB88C4357}"/>
              </a:ext>
            </a:extLst>
          </p:cNvPr>
          <p:cNvSpPr/>
          <p:nvPr userDrawn="1"/>
        </p:nvSpPr>
        <p:spPr>
          <a:xfrm>
            <a:off x="-1171899" y="600503"/>
            <a:ext cx="4392772" cy="1342568"/>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sz="4267" dirty="0">
              <a:solidFill>
                <a:srgbClr val="00A0D2"/>
              </a:solidFill>
              <a:latin typeface="+mj-lt"/>
            </a:endParaRPr>
          </a:p>
        </p:txBody>
      </p:sp>
      <p:sp>
        <p:nvSpPr>
          <p:cNvPr id="15" name="Title 1">
            <a:extLst>
              <a:ext uri="{FF2B5EF4-FFF2-40B4-BE49-F238E27FC236}">
                <a16:creationId xmlns:a16="http://schemas.microsoft.com/office/drawing/2014/main" id="{AAAA35E2-1B92-4BF0-B325-C2D1C4013A1A}"/>
              </a:ext>
            </a:extLst>
          </p:cNvPr>
          <p:cNvSpPr>
            <a:spLocks noGrp="1"/>
          </p:cNvSpPr>
          <p:nvPr>
            <p:ph type="ctrTitle"/>
          </p:nvPr>
        </p:nvSpPr>
        <p:spPr>
          <a:xfrm>
            <a:off x="2300050" y="2294275"/>
            <a:ext cx="9252087" cy="1556428"/>
          </a:xfrm>
          <a:prstGeom prst="rect">
            <a:avLst/>
          </a:prstGeom>
        </p:spPr>
        <p:txBody>
          <a:bodyPr anchor="ctr">
            <a:noAutofit/>
          </a:bodyPr>
          <a:lstStyle>
            <a:lvl1pPr algn="r">
              <a:defRPr sz="4267" spc="-100" baseline="0">
                <a:solidFill>
                  <a:schemeClr val="bg1"/>
                </a:solidFill>
                <a:latin typeface="Poppins SemiBold" panose="02000000000000000000" pitchFamily="2" charset="0"/>
                <a:cs typeface="Poppins SemiBold" panose="02000000000000000000" pitchFamily="2" charset="0"/>
              </a:defRPr>
            </a:lvl1pPr>
          </a:lstStyle>
          <a:p>
            <a:endParaRPr lang="en-US" dirty="0"/>
          </a:p>
        </p:txBody>
      </p:sp>
      <p:sp>
        <p:nvSpPr>
          <p:cNvPr id="16" name="Subtitle 2">
            <a:extLst>
              <a:ext uri="{FF2B5EF4-FFF2-40B4-BE49-F238E27FC236}">
                <a16:creationId xmlns:a16="http://schemas.microsoft.com/office/drawing/2014/main" id="{DEF463B7-3146-4747-A098-9AB64A25DF89}"/>
              </a:ext>
            </a:extLst>
          </p:cNvPr>
          <p:cNvSpPr>
            <a:spLocks noGrp="1"/>
          </p:cNvSpPr>
          <p:nvPr>
            <p:ph type="subTitle" idx="1" hasCustomPrompt="1"/>
          </p:nvPr>
        </p:nvSpPr>
        <p:spPr>
          <a:xfrm>
            <a:off x="912620" y="5635681"/>
            <a:ext cx="10639515" cy="758283"/>
          </a:xfrm>
          <a:prstGeom prst="rect">
            <a:avLst/>
          </a:prstGeom>
        </p:spPr>
        <p:txBody>
          <a:bodyPr anchor="ctr">
            <a:noAutofit/>
          </a:bodyPr>
          <a:lstStyle>
            <a:lvl1pPr marL="0" indent="0" algn="r">
              <a:buNone/>
              <a:defRPr sz="1867" b="0" cap="none" spc="0" baseline="0">
                <a:solidFill>
                  <a:schemeClr val="bg1"/>
                </a:solidFill>
                <a:latin typeface="Poppins" panose="00000500000000000000" pitchFamily="2" charset="0"/>
                <a:cs typeface="Poppins" panose="00000500000000000000" pitchFamily="2" charset="0"/>
              </a:defRPr>
            </a:lvl1pPr>
            <a:lvl2pPr marL="457189" indent="0" algn="ctr">
              <a:buNone/>
              <a:defRPr sz="2200"/>
            </a:lvl2pPr>
            <a:lvl3pPr marL="914377" indent="0" algn="ctr">
              <a:buNone/>
              <a:defRPr sz="22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s-ES" dirty="0" err="1"/>
              <a:t>Name</a:t>
            </a:r>
            <a:r>
              <a:rPr lang="es-ES" dirty="0"/>
              <a:t> of the Event</a:t>
            </a:r>
          </a:p>
        </p:txBody>
      </p:sp>
      <p:sp>
        <p:nvSpPr>
          <p:cNvPr id="19" name="Text Placeholder 2">
            <a:extLst>
              <a:ext uri="{FF2B5EF4-FFF2-40B4-BE49-F238E27FC236}">
                <a16:creationId xmlns:a16="http://schemas.microsoft.com/office/drawing/2014/main" id="{46ADD08E-91C1-479E-9393-3B8F57030356}"/>
              </a:ext>
            </a:extLst>
          </p:cNvPr>
          <p:cNvSpPr>
            <a:spLocks noGrp="1"/>
          </p:cNvSpPr>
          <p:nvPr>
            <p:ph type="body" sz="quarter" idx="11" hasCustomPrompt="1"/>
          </p:nvPr>
        </p:nvSpPr>
        <p:spPr>
          <a:xfrm>
            <a:off x="912621" y="4120021"/>
            <a:ext cx="10639516" cy="507673"/>
          </a:xfrm>
          <a:prstGeom prst="rect">
            <a:avLst/>
          </a:prstGeom>
        </p:spPr>
        <p:txBody>
          <a:bodyPr anchor="ctr"/>
          <a:lstStyle>
            <a:lvl1pPr marL="0" indent="0" algn="r" defTabSz="914377" rtl="0" eaLnBrk="1" latinLnBrk="0" hangingPunct="1">
              <a:lnSpc>
                <a:spcPct val="90000"/>
              </a:lnSpc>
              <a:spcBef>
                <a:spcPts val="1200"/>
              </a:spcBef>
              <a:buClr>
                <a:srgbClr val="1E4395"/>
              </a:buClr>
              <a:buFont typeface="Wingdings 2" pitchFamily="18" charset="2"/>
              <a:buNone/>
              <a:defRPr lang="en-US" sz="2667" b="0" kern="1200" cap="none" spc="0" baseline="0" dirty="0" smtClean="0">
                <a:solidFill>
                  <a:schemeClr val="bg1"/>
                </a:solidFill>
                <a:latin typeface="Poppins" panose="00000500000000000000" pitchFamily="2" charset="0"/>
                <a:ea typeface="+mn-ea"/>
                <a:cs typeface="Poppins" panose="00000500000000000000" pitchFamily="2" charset="0"/>
              </a:defRPr>
            </a:lvl1pPr>
            <a:lvl2pPr marL="502907" indent="0">
              <a:buNone/>
              <a:defRPr/>
            </a:lvl2pPr>
            <a:lvl5pPr marL="1874473" indent="0">
              <a:buNone/>
              <a:defRPr/>
            </a:lvl5pPr>
          </a:lstStyle>
          <a:p>
            <a:r>
              <a:rPr lang="es-ES" dirty="0" err="1"/>
              <a:t>Author</a:t>
            </a:r>
            <a:endParaRPr lang="es-ES" dirty="0"/>
          </a:p>
        </p:txBody>
      </p:sp>
      <p:sp>
        <p:nvSpPr>
          <p:cNvPr id="9" name="Text Placeholder 2">
            <a:extLst>
              <a:ext uri="{FF2B5EF4-FFF2-40B4-BE49-F238E27FC236}">
                <a16:creationId xmlns:a16="http://schemas.microsoft.com/office/drawing/2014/main" id="{0ED3113B-4878-4994-ADF6-5866D0986ABB}"/>
              </a:ext>
            </a:extLst>
          </p:cNvPr>
          <p:cNvSpPr>
            <a:spLocks noGrp="1"/>
          </p:cNvSpPr>
          <p:nvPr>
            <p:ph type="body" sz="quarter" idx="12" hasCustomPrompt="1"/>
          </p:nvPr>
        </p:nvSpPr>
        <p:spPr>
          <a:xfrm>
            <a:off x="912621" y="4681217"/>
            <a:ext cx="10639515" cy="507673"/>
          </a:xfrm>
          <a:prstGeom prst="rect">
            <a:avLst/>
          </a:prstGeom>
        </p:spPr>
        <p:txBody>
          <a:bodyPr anchor="ctr"/>
          <a:lstStyle>
            <a:lvl1pPr marL="0" indent="0" algn="r" defTabSz="914377" rtl="0" eaLnBrk="1" latinLnBrk="0" hangingPunct="1">
              <a:lnSpc>
                <a:spcPct val="90000"/>
              </a:lnSpc>
              <a:spcBef>
                <a:spcPts val="1200"/>
              </a:spcBef>
              <a:buClr>
                <a:srgbClr val="1E4395"/>
              </a:buClr>
              <a:buFont typeface="Wingdings 2" pitchFamily="18" charset="2"/>
              <a:buNone/>
              <a:defRPr lang="en-US" sz="2400" b="0" kern="1200" cap="none" spc="0" baseline="0" dirty="0" smtClean="0">
                <a:solidFill>
                  <a:schemeClr val="bg1"/>
                </a:solidFill>
                <a:latin typeface="Poppins ExtraLight" panose="00000300000000000000" pitchFamily="2" charset="0"/>
                <a:ea typeface="+mn-ea"/>
                <a:cs typeface="Poppins ExtraLight" panose="00000300000000000000" pitchFamily="2" charset="0"/>
              </a:defRPr>
            </a:lvl1pPr>
            <a:lvl2pPr marL="502907" indent="0">
              <a:buNone/>
              <a:defRPr/>
            </a:lvl2pPr>
            <a:lvl5pPr marL="1874473" indent="0">
              <a:buNone/>
              <a:defRPr/>
            </a:lvl5pPr>
          </a:lstStyle>
          <a:p>
            <a:r>
              <a:rPr lang="es-ES" err="1"/>
              <a:t>Afiliation</a:t>
            </a:r>
            <a:endParaRPr lang="es-ES"/>
          </a:p>
        </p:txBody>
      </p:sp>
      <p:sp>
        <p:nvSpPr>
          <p:cNvPr id="2" name="TextBox 26">
            <a:extLst>
              <a:ext uri="{FF2B5EF4-FFF2-40B4-BE49-F238E27FC236}">
                <a16:creationId xmlns:a16="http://schemas.microsoft.com/office/drawing/2014/main" id="{D2361DBE-3C97-55AD-BFA6-03096C23B0AE}"/>
              </a:ext>
            </a:extLst>
          </p:cNvPr>
          <p:cNvSpPr txBox="1"/>
          <p:nvPr userDrawn="1"/>
        </p:nvSpPr>
        <p:spPr>
          <a:xfrm>
            <a:off x="-9914" y="6478138"/>
            <a:ext cx="12261385" cy="338554"/>
          </a:xfrm>
          <a:prstGeom prst="rect">
            <a:avLst/>
          </a:prstGeom>
          <a:noFill/>
        </p:spPr>
        <p:txBody>
          <a:bodyPr wrap="square">
            <a:spAutoFit/>
          </a:bodyPr>
          <a:lstStyle/>
          <a:p>
            <a:pPr marL="0" marR="0" lvl="1" indent="0" algn="l" defTabSz="609585" rtl="0" eaLnBrk="1" fontAlgn="auto" latinLnBrk="0" hangingPunct="1">
              <a:lnSpc>
                <a:spcPct val="100000"/>
              </a:lnSpc>
              <a:spcBef>
                <a:spcPts val="0"/>
              </a:spcBef>
              <a:spcAft>
                <a:spcPts val="0"/>
              </a:spcAft>
              <a:buClr>
                <a:srgbClr val="00A0D2"/>
              </a:buClr>
              <a:buSzTx/>
              <a:buFont typeface="Wingdings" panose="05000000000000000000" pitchFamily="2" charset="2"/>
              <a:buNone/>
              <a:tabLst/>
              <a:defRPr/>
            </a:pPr>
            <a:r>
              <a:rPr lang="en-US" sz="1600" kern="1200" noProof="0" dirty="0">
                <a:solidFill>
                  <a:schemeClr val="bg1"/>
                </a:solidFill>
                <a:latin typeface="Poppins ExtraLight" panose="00000300000000000000" pitchFamily="2" charset="0"/>
                <a:ea typeface="+mn-ea"/>
                <a:cs typeface="Poppins ExtraLight" panose="00000300000000000000" pitchFamily="2" charset="0"/>
                <a:hlinkClick r:id="rId2">
                  <a:extLst>
                    <a:ext uri="{A12FA001-AC4F-418D-AE19-62706E023703}">
                      <ahyp:hlinkClr xmlns:ahyp="http://schemas.microsoft.com/office/drawing/2018/hyperlinkcolor" val="tx"/>
                    </a:ext>
                  </a:extLst>
                </a:hlinkClick>
              </a:rPr>
              <a:t>www.5g-mag.com</a:t>
            </a:r>
            <a:r>
              <a:rPr lang="en-US" sz="1600" kern="1200" noProof="0" dirty="0">
                <a:solidFill>
                  <a:schemeClr val="bg1"/>
                </a:solidFill>
                <a:latin typeface="Poppins ExtraLight" panose="00000300000000000000" pitchFamily="2" charset="0"/>
                <a:ea typeface="+mn-ea"/>
                <a:cs typeface="Poppins ExtraLight" panose="00000300000000000000" pitchFamily="2" charset="0"/>
              </a:rPr>
              <a:t> - </a:t>
            </a:r>
            <a:r>
              <a:rPr lang="en-US" sz="1600" kern="1200" noProof="0" dirty="0">
                <a:solidFill>
                  <a:schemeClr val="bg1"/>
                </a:solidFill>
                <a:latin typeface="Poppins ExtraLight" panose="00000300000000000000" pitchFamily="2" charset="0"/>
                <a:ea typeface="+mn-ea"/>
                <a:cs typeface="Poppins ExtraLight" panose="00000300000000000000" pitchFamily="2" charset="0"/>
                <a:hlinkClick r:id="rId3">
                  <a:extLst>
                    <a:ext uri="{A12FA001-AC4F-418D-AE19-62706E023703}">
                      <ahyp:hlinkClr xmlns:ahyp="http://schemas.microsoft.com/office/drawing/2018/hyperlinkcolor" val="tx"/>
                    </a:ext>
                  </a:extLst>
                </a:hlinkClick>
              </a:rPr>
              <a:t>5g-mag.github.io</a:t>
            </a:r>
            <a:endParaRPr lang="en-US" sz="1600" kern="1200" noProof="0" dirty="0">
              <a:solidFill>
                <a:schemeClr val="bg1"/>
              </a:solidFill>
              <a:latin typeface="Poppins ExtraLight" panose="00000300000000000000" pitchFamily="2" charset="0"/>
              <a:ea typeface="+mn-ea"/>
              <a:cs typeface="Poppins ExtraLight" panose="00000300000000000000" pitchFamily="2" charset="0"/>
            </a:endParaRPr>
          </a:p>
        </p:txBody>
      </p:sp>
      <p:pic>
        <p:nvPicPr>
          <p:cNvPr id="3" name="Graphic 2">
            <a:extLst>
              <a:ext uri="{FF2B5EF4-FFF2-40B4-BE49-F238E27FC236}">
                <a16:creationId xmlns:a16="http://schemas.microsoft.com/office/drawing/2014/main" id="{F72696F9-D345-2E7B-BF98-F825321D303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01800" y="720001"/>
            <a:ext cx="2640000" cy="1103575"/>
          </a:xfrm>
          <a:prstGeom prst="rect">
            <a:avLst/>
          </a:prstGeom>
        </p:spPr>
      </p:pic>
    </p:spTree>
    <p:extLst>
      <p:ext uri="{BB962C8B-B14F-4D97-AF65-F5344CB8AC3E}">
        <p14:creationId xmlns:p14="http://schemas.microsoft.com/office/powerpoint/2010/main" val="102987155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8E540791-1094-491E-B994-D4D6B719CF0F}"/>
              </a:ext>
            </a:extLst>
          </p:cNvPr>
          <p:cNvSpPr>
            <a:spLocks noGrp="1"/>
          </p:cNvSpPr>
          <p:nvPr>
            <p:ph idx="1"/>
          </p:nvPr>
        </p:nvSpPr>
        <p:spPr>
          <a:xfrm>
            <a:off x="129640" y="864682"/>
            <a:ext cx="11938299" cy="5500259"/>
          </a:xfrm>
          <a:prstGeom prst="rect">
            <a:avLst/>
          </a:prstGeom>
        </p:spPr>
        <p:txBody>
          <a:bodyPr>
            <a:noAutofit/>
          </a:bodyPr>
          <a:lstStyle>
            <a:lvl1pPr marL="342891" indent="-342891">
              <a:lnSpc>
                <a:spcPct val="100000"/>
              </a:lnSpc>
              <a:spcBef>
                <a:spcPts val="0"/>
              </a:spcBef>
              <a:spcAft>
                <a:spcPts val="0"/>
              </a:spcAft>
              <a:buClr>
                <a:srgbClr val="00A0D2"/>
              </a:buClr>
              <a:buFont typeface="Wingdings" panose="05000000000000000000" pitchFamily="2" charset="2"/>
              <a:buChar char="§"/>
              <a:defRPr sz="2667">
                <a:solidFill>
                  <a:srgbClr val="2B6CA3"/>
                </a:solidFill>
                <a:latin typeface="Poppins" panose="00000500000000000000" pitchFamily="2" charset="0"/>
                <a:cs typeface="Poppins" panose="00000500000000000000" pitchFamily="2" charset="0"/>
              </a:defRPr>
            </a:lvl1pPr>
            <a:lvl2pPr marL="685783" indent="-182875">
              <a:lnSpc>
                <a:spcPct val="100000"/>
              </a:lnSpc>
              <a:spcBef>
                <a:spcPts val="0"/>
              </a:spcBef>
              <a:spcAft>
                <a:spcPts val="0"/>
              </a:spcAft>
              <a:buClr>
                <a:srgbClr val="00A0D2"/>
              </a:buClr>
              <a:buFont typeface="Wingdings" panose="05000000000000000000" pitchFamily="2" charset="2"/>
              <a:buChar char="§"/>
              <a:defRPr sz="2400">
                <a:solidFill>
                  <a:srgbClr val="2B6CA3"/>
                </a:solidFill>
                <a:latin typeface="Poppins" panose="00000500000000000000" pitchFamily="2" charset="0"/>
                <a:cs typeface="Poppins" panose="00000500000000000000" pitchFamily="2" charset="0"/>
              </a:defRPr>
            </a:lvl2pPr>
            <a:lvl3pPr marL="1142971" indent="-182875">
              <a:lnSpc>
                <a:spcPct val="100000"/>
              </a:lnSpc>
              <a:spcBef>
                <a:spcPts val="0"/>
              </a:spcBef>
              <a:spcAft>
                <a:spcPts val="0"/>
              </a:spcAft>
              <a:buClr>
                <a:srgbClr val="00A0D2"/>
              </a:buClr>
              <a:buFont typeface="Wingdings" panose="05000000000000000000" pitchFamily="2" charset="2"/>
              <a:buChar char="§"/>
              <a:defRPr sz="2133">
                <a:solidFill>
                  <a:srgbClr val="2B6CA3"/>
                </a:solidFill>
                <a:latin typeface="Poppins" panose="00000500000000000000" pitchFamily="2" charset="0"/>
                <a:cs typeface="Poppins" panose="00000500000000000000" pitchFamily="2" charset="0"/>
              </a:defRPr>
            </a:lvl3pPr>
            <a:lvl4pPr marL="1600160" indent="-182875">
              <a:lnSpc>
                <a:spcPct val="100000"/>
              </a:lnSpc>
              <a:spcBef>
                <a:spcPts val="0"/>
              </a:spcBef>
              <a:spcAft>
                <a:spcPts val="0"/>
              </a:spcAft>
              <a:buClr>
                <a:srgbClr val="00A0D2"/>
              </a:buClr>
              <a:buFont typeface="Wingdings" panose="05000000000000000000" pitchFamily="2" charset="2"/>
              <a:buChar char="§"/>
              <a:defRPr sz="1867">
                <a:solidFill>
                  <a:srgbClr val="2B6CA3"/>
                </a:solidFill>
                <a:latin typeface="Poppins" panose="00000500000000000000" pitchFamily="2" charset="0"/>
                <a:cs typeface="Poppins" panose="00000500000000000000" pitchFamily="2" charset="0"/>
              </a:defRPr>
            </a:lvl4pPr>
            <a:lvl5pPr marL="2057349" indent="-182875">
              <a:lnSpc>
                <a:spcPct val="100000"/>
              </a:lnSpc>
              <a:spcBef>
                <a:spcPts val="0"/>
              </a:spcBef>
              <a:spcAft>
                <a:spcPts val="0"/>
              </a:spcAft>
              <a:buClr>
                <a:srgbClr val="00A0D2"/>
              </a:buClr>
              <a:buFont typeface="Wingdings" panose="05000000000000000000" pitchFamily="2" charset="2"/>
              <a:buChar char="§"/>
              <a:defRPr sz="1600">
                <a:solidFill>
                  <a:srgbClr val="2B6CA3"/>
                </a:solidFill>
                <a:latin typeface="Poppins" panose="00000500000000000000" pitchFamily="2" charset="0"/>
                <a:cs typeface="Poppins" panose="00000500000000000000" pitchFamily="2"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Título 6">
            <a:extLst>
              <a:ext uri="{FF2B5EF4-FFF2-40B4-BE49-F238E27FC236}">
                <a16:creationId xmlns:a16="http://schemas.microsoft.com/office/drawing/2014/main" id="{BCBB4516-8298-41C2-999F-B6E0453EBB2D}"/>
              </a:ext>
            </a:extLst>
          </p:cNvPr>
          <p:cNvSpPr>
            <a:spLocks noGrp="1"/>
          </p:cNvSpPr>
          <p:nvPr>
            <p:ph type="title"/>
          </p:nvPr>
        </p:nvSpPr>
        <p:spPr>
          <a:xfrm>
            <a:off x="129640" y="10896"/>
            <a:ext cx="11938299" cy="720001"/>
          </a:xfrm>
          <a:prstGeom prst="rect">
            <a:avLst/>
          </a:prstGeom>
        </p:spPr>
        <p:txBody>
          <a:bodyPr tIns="72000" bIns="0" anchor="ctr"/>
          <a:lstStyle>
            <a:lvl1pPr algn="l">
              <a:lnSpc>
                <a:spcPct val="100000"/>
              </a:lnSpc>
              <a:defRPr sz="3733">
                <a:solidFill>
                  <a:schemeClr val="tx1"/>
                </a:solidFill>
                <a:latin typeface="Poppins SemiBold" panose="02000000000000000000" pitchFamily="2" charset="0"/>
                <a:cs typeface="Poppins SemiBold" panose="02000000000000000000" pitchFamily="2" charset="0"/>
              </a:defRPr>
            </a:lvl1pPr>
          </a:lstStyle>
          <a:p>
            <a:endParaRPr lang="en-GB" dirty="0"/>
          </a:p>
        </p:txBody>
      </p:sp>
      <p:sp>
        <p:nvSpPr>
          <p:cNvPr id="17" name="Slide Number Placeholder 5">
            <a:extLst>
              <a:ext uri="{FF2B5EF4-FFF2-40B4-BE49-F238E27FC236}">
                <a16:creationId xmlns:a16="http://schemas.microsoft.com/office/drawing/2014/main" id="{9ABC6D82-39CD-4ABE-A96C-A8287D29B90F}"/>
              </a:ext>
            </a:extLst>
          </p:cNvPr>
          <p:cNvSpPr>
            <a:spLocks noGrp="1"/>
          </p:cNvSpPr>
          <p:nvPr>
            <p:ph type="sldNum" sz="quarter" idx="4"/>
          </p:nvPr>
        </p:nvSpPr>
        <p:spPr>
          <a:xfrm>
            <a:off x="11612665" y="6571022"/>
            <a:ext cx="549593" cy="277065"/>
          </a:xfrm>
          <a:prstGeom prst="rect">
            <a:avLst/>
          </a:prstGeom>
        </p:spPr>
        <p:txBody>
          <a:bodyPr vert="horz" lIns="91440" tIns="45720" rIns="91440" bIns="45720" rtlCol="0" anchor="ctr"/>
          <a:lstStyle>
            <a:lvl1pPr algn="r">
              <a:defRPr lang="fr-CH" sz="933" smtClean="0">
                <a:solidFill>
                  <a:srgbClr val="2B6CA3"/>
                </a:solidFill>
                <a:latin typeface="Poppins" panose="00000500000000000000" pitchFamily="2" charset="0"/>
                <a:cs typeface="Poppins" panose="00000500000000000000" pitchFamily="2" charset="0"/>
              </a:defRPr>
            </a:lvl1pPr>
          </a:lstStyle>
          <a:p>
            <a:fld id="{4FAB73BC-B049-4115-A692-8D63A059BFB8}" type="slidenum">
              <a:rPr lang="es-ES" smtClean="0"/>
              <a:pPr/>
              <a:t>‹#›</a:t>
            </a:fld>
            <a:endParaRPr lang="es-ES" dirty="0"/>
          </a:p>
        </p:txBody>
      </p:sp>
      <p:sp>
        <p:nvSpPr>
          <p:cNvPr id="2" name="Date Placeholder 3">
            <a:extLst>
              <a:ext uri="{FF2B5EF4-FFF2-40B4-BE49-F238E27FC236}">
                <a16:creationId xmlns:a16="http://schemas.microsoft.com/office/drawing/2014/main" id="{87470354-438A-EC18-FDD0-C328F01EEC71}"/>
              </a:ext>
            </a:extLst>
          </p:cNvPr>
          <p:cNvSpPr>
            <a:spLocks noGrp="1"/>
          </p:cNvSpPr>
          <p:nvPr>
            <p:ph type="dt" sz="half" idx="2"/>
          </p:nvPr>
        </p:nvSpPr>
        <p:spPr>
          <a:xfrm>
            <a:off x="10592339" y="6571021"/>
            <a:ext cx="1020324" cy="276084"/>
          </a:xfrm>
          <a:prstGeom prst="rect">
            <a:avLst/>
          </a:prstGeom>
        </p:spPr>
        <p:txBody>
          <a:bodyPr lIns="0" tIns="0" rIns="0" bIns="0" anchor="ctr"/>
          <a:lstStyle>
            <a:lvl1pPr marL="0" algn="r" defTabSz="609585" rtl="0" eaLnBrk="1" latinLnBrk="0" hangingPunct="1">
              <a:defRPr lang="en-US" sz="933" kern="1200" smtClean="0">
                <a:solidFill>
                  <a:srgbClr val="000000">
                    <a:lumMod val="65000"/>
                    <a:lumOff val="35000"/>
                  </a:srgbClr>
                </a:solidFill>
                <a:latin typeface="Poppins" panose="00000500000000000000" pitchFamily="2" charset="0"/>
                <a:ea typeface="+mn-ea"/>
                <a:cs typeface="Poppins" panose="00000500000000000000" pitchFamily="2" charset="0"/>
              </a:defRPr>
            </a:lvl1pPr>
          </a:lstStyle>
          <a:p>
            <a:pPr>
              <a:defRPr/>
            </a:pPr>
            <a:r>
              <a:rPr lang="en-US">
                <a:solidFill>
                  <a:srgbClr val="2B6CA3"/>
                </a:solidFill>
              </a:rPr>
              <a:t>9/13/2026</a:t>
            </a:r>
            <a:endParaRPr lang="nl-NL" dirty="0">
              <a:solidFill>
                <a:srgbClr val="2B6CA3"/>
              </a:solidFill>
            </a:endParaRPr>
          </a:p>
        </p:txBody>
      </p:sp>
    </p:spTree>
    <p:extLst>
      <p:ext uri="{BB962C8B-B14F-4D97-AF65-F5344CB8AC3E}">
        <p14:creationId xmlns:p14="http://schemas.microsoft.com/office/powerpoint/2010/main" val="168990885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4_Título y objetos">
    <p:spTree>
      <p:nvGrpSpPr>
        <p:cNvPr id="1" name=""/>
        <p:cNvGrpSpPr/>
        <p:nvPr/>
      </p:nvGrpSpPr>
      <p:grpSpPr>
        <a:xfrm>
          <a:off x="0" y="0"/>
          <a:ext cx="0" cy="0"/>
          <a:chOff x="0" y="0"/>
          <a:chExt cx="0" cy="0"/>
        </a:xfrm>
      </p:grpSpPr>
      <p:sp>
        <p:nvSpPr>
          <p:cNvPr id="5" name="Rectangle 21">
            <a:extLst>
              <a:ext uri="{FF2B5EF4-FFF2-40B4-BE49-F238E27FC236}">
                <a16:creationId xmlns:a16="http://schemas.microsoft.com/office/drawing/2014/main" id="{D5DB4293-188F-3D28-5389-4376CC9A6CCD}"/>
              </a:ext>
            </a:extLst>
          </p:cNvPr>
          <p:cNvSpPr/>
          <p:nvPr userDrawn="1"/>
        </p:nvSpPr>
        <p:spPr>
          <a:xfrm>
            <a:off x="-5035" y="-1"/>
            <a:ext cx="12197036" cy="68580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43" noProof="0" dirty="0">
              <a:latin typeface="Poppins" panose="00000500000000000000" pitchFamily="2" charset="0"/>
            </a:endParaRPr>
          </a:p>
        </p:txBody>
      </p:sp>
      <p:sp>
        <p:nvSpPr>
          <p:cNvPr id="17" name="Slide Number Placeholder 5">
            <a:extLst>
              <a:ext uri="{FF2B5EF4-FFF2-40B4-BE49-F238E27FC236}">
                <a16:creationId xmlns:a16="http://schemas.microsoft.com/office/drawing/2014/main" id="{9ABC6D82-39CD-4ABE-A96C-A8287D29B90F}"/>
              </a:ext>
            </a:extLst>
          </p:cNvPr>
          <p:cNvSpPr>
            <a:spLocks noGrp="1"/>
          </p:cNvSpPr>
          <p:nvPr>
            <p:ph type="sldNum" sz="quarter" idx="4"/>
          </p:nvPr>
        </p:nvSpPr>
        <p:spPr>
          <a:xfrm>
            <a:off x="11612665" y="6571022"/>
            <a:ext cx="549593" cy="277065"/>
          </a:xfrm>
          <a:prstGeom prst="rect">
            <a:avLst/>
          </a:prstGeom>
        </p:spPr>
        <p:txBody>
          <a:bodyPr vert="horz" lIns="91440" tIns="45720" rIns="91440" bIns="45720" rtlCol="0" anchor="ctr"/>
          <a:lstStyle>
            <a:lvl1pPr algn="r">
              <a:defRPr lang="fr-CH" sz="933" smtClean="0">
                <a:solidFill>
                  <a:schemeClr val="bg1"/>
                </a:solidFill>
                <a:latin typeface="Poppins" panose="00000500000000000000" pitchFamily="2" charset="0"/>
                <a:cs typeface="Poppins" panose="00000500000000000000" pitchFamily="2" charset="0"/>
              </a:defRPr>
            </a:lvl1pPr>
          </a:lstStyle>
          <a:p>
            <a:fld id="{4FAB73BC-B049-4115-A692-8D63A059BFB8}" type="slidenum">
              <a:rPr lang="es-ES" smtClean="0"/>
              <a:pPr/>
              <a:t>‹#›</a:t>
            </a:fld>
            <a:endParaRPr lang="es-ES" dirty="0"/>
          </a:p>
        </p:txBody>
      </p:sp>
      <p:sp>
        <p:nvSpPr>
          <p:cNvPr id="2" name="Date Placeholder 3">
            <a:extLst>
              <a:ext uri="{FF2B5EF4-FFF2-40B4-BE49-F238E27FC236}">
                <a16:creationId xmlns:a16="http://schemas.microsoft.com/office/drawing/2014/main" id="{87470354-438A-EC18-FDD0-C328F01EEC71}"/>
              </a:ext>
            </a:extLst>
          </p:cNvPr>
          <p:cNvSpPr>
            <a:spLocks noGrp="1"/>
          </p:cNvSpPr>
          <p:nvPr>
            <p:ph type="dt" sz="half" idx="2"/>
          </p:nvPr>
        </p:nvSpPr>
        <p:spPr>
          <a:xfrm>
            <a:off x="10592339" y="6571021"/>
            <a:ext cx="1020324" cy="276084"/>
          </a:xfrm>
          <a:prstGeom prst="rect">
            <a:avLst/>
          </a:prstGeom>
        </p:spPr>
        <p:txBody>
          <a:bodyPr lIns="0" tIns="0" rIns="0" bIns="0" anchor="ctr"/>
          <a:lstStyle>
            <a:lvl1pPr marL="0" algn="r" defTabSz="609585" rtl="0" eaLnBrk="1" latinLnBrk="0" hangingPunct="1">
              <a:defRPr lang="en-US" sz="933" kern="1200" smtClean="0">
                <a:solidFill>
                  <a:schemeClr val="bg1"/>
                </a:solidFill>
                <a:latin typeface="Poppins" panose="00000500000000000000" pitchFamily="2" charset="0"/>
                <a:ea typeface="+mn-ea"/>
                <a:cs typeface="Poppins" panose="00000500000000000000" pitchFamily="2" charset="0"/>
              </a:defRPr>
            </a:lvl1pPr>
          </a:lstStyle>
          <a:p>
            <a:pPr>
              <a:defRPr/>
            </a:pPr>
            <a:r>
              <a:rPr lang="en-US"/>
              <a:t>9/13/2026</a:t>
            </a:r>
            <a:endParaRPr lang="nl-NL" dirty="0"/>
          </a:p>
        </p:txBody>
      </p:sp>
    </p:spTree>
    <p:extLst>
      <p:ext uri="{BB962C8B-B14F-4D97-AF65-F5344CB8AC3E}">
        <p14:creationId xmlns:p14="http://schemas.microsoft.com/office/powerpoint/2010/main" val="140431506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3_Título y objetos">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8E540791-1094-491E-B994-D4D6B719CF0F}"/>
              </a:ext>
            </a:extLst>
          </p:cNvPr>
          <p:cNvSpPr>
            <a:spLocks noGrp="1"/>
          </p:cNvSpPr>
          <p:nvPr>
            <p:ph idx="1"/>
          </p:nvPr>
        </p:nvSpPr>
        <p:spPr>
          <a:xfrm>
            <a:off x="129640" y="864683"/>
            <a:ext cx="11938299" cy="5339269"/>
          </a:xfrm>
          <a:prstGeom prst="rect">
            <a:avLst/>
          </a:prstGeom>
        </p:spPr>
        <p:txBody>
          <a:bodyPr>
            <a:noAutofit/>
          </a:bodyPr>
          <a:lstStyle>
            <a:lvl1pPr marL="342891" indent="-342891">
              <a:lnSpc>
                <a:spcPct val="100000"/>
              </a:lnSpc>
              <a:spcBef>
                <a:spcPts val="0"/>
              </a:spcBef>
              <a:spcAft>
                <a:spcPts val="0"/>
              </a:spcAft>
              <a:buClr>
                <a:srgbClr val="00A0D2"/>
              </a:buClr>
              <a:buFont typeface="Wingdings" panose="05000000000000000000" pitchFamily="2" charset="2"/>
              <a:buChar char="§"/>
              <a:defRPr sz="2667">
                <a:solidFill>
                  <a:srgbClr val="2B6CA3"/>
                </a:solidFill>
                <a:latin typeface="Poppins" panose="00000500000000000000" pitchFamily="2" charset="0"/>
                <a:cs typeface="Poppins" panose="00000500000000000000" pitchFamily="2" charset="0"/>
              </a:defRPr>
            </a:lvl1pPr>
            <a:lvl2pPr marL="685783" indent="-182875">
              <a:lnSpc>
                <a:spcPct val="100000"/>
              </a:lnSpc>
              <a:spcBef>
                <a:spcPts val="0"/>
              </a:spcBef>
              <a:spcAft>
                <a:spcPts val="0"/>
              </a:spcAft>
              <a:buClr>
                <a:srgbClr val="00A0D2"/>
              </a:buClr>
              <a:buFont typeface="Wingdings" panose="05000000000000000000" pitchFamily="2" charset="2"/>
              <a:buChar char="§"/>
              <a:defRPr sz="2400">
                <a:solidFill>
                  <a:srgbClr val="2B6CA3"/>
                </a:solidFill>
                <a:latin typeface="Poppins" panose="00000500000000000000" pitchFamily="2" charset="0"/>
                <a:cs typeface="Poppins" panose="00000500000000000000" pitchFamily="2" charset="0"/>
              </a:defRPr>
            </a:lvl2pPr>
            <a:lvl3pPr marL="1142971" indent="-182875">
              <a:lnSpc>
                <a:spcPct val="100000"/>
              </a:lnSpc>
              <a:spcBef>
                <a:spcPts val="0"/>
              </a:spcBef>
              <a:spcAft>
                <a:spcPts val="0"/>
              </a:spcAft>
              <a:buClr>
                <a:srgbClr val="00A0D2"/>
              </a:buClr>
              <a:buFont typeface="Wingdings" panose="05000000000000000000" pitchFamily="2" charset="2"/>
              <a:buChar char="§"/>
              <a:defRPr sz="2133">
                <a:solidFill>
                  <a:srgbClr val="2B6CA3"/>
                </a:solidFill>
                <a:latin typeface="Poppins" panose="00000500000000000000" pitchFamily="2" charset="0"/>
                <a:cs typeface="Poppins" panose="00000500000000000000" pitchFamily="2" charset="0"/>
              </a:defRPr>
            </a:lvl3pPr>
            <a:lvl4pPr marL="1600160" indent="-182875">
              <a:lnSpc>
                <a:spcPct val="100000"/>
              </a:lnSpc>
              <a:spcBef>
                <a:spcPts val="0"/>
              </a:spcBef>
              <a:spcAft>
                <a:spcPts val="0"/>
              </a:spcAft>
              <a:buClr>
                <a:srgbClr val="00A0D2"/>
              </a:buClr>
              <a:buFont typeface="Wingdings" panose="05000000000000000000" pitchFamily="2" charset="2"/>
              <a:buChar char="§"/>
              <a:defRPr sz="1867">
                <a:solidFill>
                  <a:srgbClr val="2B6CA3"/>
                </a:solidFill>
                <a:latin typeface="Poppins" panose="00000500000000000000" pitchFamily="2" charset="0"/>
                <a:cs typeface="Poppins" panose="00000500000000000000" pitchFamily="2" charset="0"/>
              </a:defRPr>
            </a:lvl4pPr>
            <a:lvl5pPr marL="2057349" indent="-182875">
              <a:lnSpc>
                <a:spcPct val="100000"/>
              </a:lnSpc>
              <a:spcBef>
                <a:spcPts val="0"/>
              </a:spcBef>
              <a:spcAft>
                <a:spcPts val="0"/>
              </a:spcAft>
              <a:buClr>
                <a:srgbClr val="00A0D2"/>
              </a:buClr>
              <a:buFont typeface="Wingdings" panose="05000000000000000000" pitchFamily="2" charset="2"/>
              <a:buChar char="§"/>
              <a:defRPr sz="1600">
                <a:solidFill>
                  <a:srgbClr val="2B6CA3"/>
                </a:solidFill>
                <a:latin typeface="Poppins" panose="00000500000000000000" pitchFamily="2" charset="0"/>
                <a:cs typeface="Poppins" panose="00000500000000000000" pitchFamily="2"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Título 6">
            <a:extLst>
              <a:ext uri="{FF2B5EF4-FFF2-40B4-BE49-F238E27FC236}">
                <a16:creationId xmlns:a16="http://schemas.microsoft.com/office/drawing/2014/main" id="{BCBB4516-8298-41C2-999F-B6E0453EBB2D}"/>
              </a:ext>
            </a:extLst>
          </p:cNvPr>
          <p:cNvSpPr>
            <a:spLocks noGrp="1"/>
          </p:cNvSpPr>
          <p:nvPr>
            <p:ph type="title" hasCustomPrompt="1"/>
          </p:nvPr>
        </p:nvSpPr>
        <p:spPr>
          <a:xfrm>
            <a:off x="740890" y="10896"/>
            <a:ext cx="11327049" cy="720001"/>
          </a:xfrm>
          <a:prstGeom prst="rect">
            <a:avLst/>
          </a:prstGeom>
        </p:spPr>
        <p:txBody>
          <a:bodyPr anchor="t"/>
          <a:lstStyle>
            <a:lvl1pPr>
              <a:defRPr lang="en-GB" sz="2667" b="0" dirty="0">
                <a:solidFill>
                  <a:schemeClr val="tx1"/>
                </a:solidFill>
                <a:latin typeface="+mj-lt"/>
                <a:cs typeface="Poppins SemiBold" panose="00000700000000000000" pitchFamily="2" charset="0"/>
              </a:defRPr>
            </a:lvl1pPr>
          </a:lstStyle>
          <a:p>
            <a:pPr marL="0" lvl="0" defTabSz="609570"/>
            <a:r>
              <a:rPr lang="en-GB" dirty="0" err="1"/>
              <a:t>Titulo</a:t>
            </a:r>
            <a:br>
              <a:rPr lang="en-GB" dirty="0"/>
            </a:br>
            <a:r>
              <a:rPr lang="en-GB" dirty="0" err="1"/>
              <a:t>Subtitulo</a:t>
            </a:r>
            <a:endParaRPr lang="en-GB" dirty="0"/>
          </a:p>
        </p:txBody>
      </p:sp>
      <p:sp>
        <p:nvSpPr>
          <p:cNvPr id="17" name="Slide Number Placeholder 5">
            <a:extLst>
              <a:ext uri="{FF2B5EF4-FFF2-40B4-BE49-F238E27FC236}">
                <a16:creationId xmlns:a16="http://schemas.microsoft.com/office/drawing/2014/main" id="{9ABC6D82-39CD-4ABE-A96C-A8287D29B90F}"/>
              </a:ext>
            </a:extLst>
          </p:cNvPr>
          <p:cNvSpPr>
            <a:spLocks noGrp="1"/>
          </p:cNvSpPr>
          <p:nvPr>
            <p:ph type="sldNum" sz="quarter" idx="4"/>
          </p:nvPr>
        </p:nvSpPr>
        <p:spPr>
          <a:xfrm>
            <a:off x="11612665" y="6571022"/>
            <a:ext cx="549593" cy="277065"/>
          </a:xfrm>
          <a:prstGeom prst="rect">
            <a:avLst/>
          </a:prstGeom>
        </p:spPr>
        <p:txBody>
          <a:bodyPr vert="horz" lIns="91440" tIns="45720" rIns="91440" bIns="45720" rtlCol="0" anchor="ctr"/>
          <a:lstStyle>
            <a:lvl1pPr algn="r">
              <a:defRPr lang="fr-CH" sz="933" smtClean="0">
                <a:solidFill>
                  <a:srgbClr val="2B6CA3"/>
                </a:solidFill>
                <a:latin typeface="Poppins" panose="00000500000000000000" pitchFamily="2" charset="0"/>
                <a:cs typeface="Poppins" panose="00000500000000000000" pitchFamily="2" charset="0"/>
              </a:defRPr>
            </a:lvl1pPr>
          </a:lstStyle>
          <a:p>
            <a:fld id="{4FAB73BC-B049-4115-A692-8D63A059BFB8}" type="slidenum">
              <a:rPr lang="es-ES" smtClean="0"/>
              <a:pPr/>
              <a:t>‹#›</a:t>
            </a:fld>
            <a:endParaRPr lang="es-ES" dirty="0"/>
          </a:p>
        </p:txBody>
      </p:sp>
      <p:sp>
        <p:nvSpPr>
          <p:cNvPr id="2" name="Date Placeholder 3">
            <a:extLst>
              <a:ext uri="{FF2B5EF4-FFF2-40B4-BE49-F238E27FC236}">
                <a16:creationId xmlns:a16="http://schemas.microsoft.com/office/drawing/2014/main" id="{87470354-438A-EC18-FDD0-C328F01EEC71}"/>
              </a:ext>
            </a:extLst>
          </p:cNvPr>
          <p:cNvSpPr>
            <a:spLocks noGrp="1"/>
          </p:cNvSpPr>
          <p:nvPr>
            <p:ph type="dt" sz="half" idx="2"/>
          </p:nvPr>
        </p:nvSpPr>
        <p:spPr>
          <a:xfrm>
            <a:off x="10592339" y="6571021"/>
            <a:ext cx="1020324" cy="276084"/>
          </a:xfrm>
          <a:prstGeom prst="rect">
            <a:avLst/>
          </a:prstGeom>
        </p:spPr>
        <p:txBody>
          <a:bodyPr lIns="0" tIns="0" rIns="0" bIns="0" anchor="ctr"/>
          <a:lstStyle>
            <a:lvl1pPr marL="0" algn="r" defTabSz="609585" rtl="0" eaLnBrk="1" latinLnBrk="0" hangingPunct="1">
              <a:defRPr lang="en-US" sz="933" kern="1200" smtClean="0">
                <a:solidFill>
                  <a:srgbClr val="000000">
                    <a:lumMod val="65000"/>
                    <a:lumOff val="35000"/>
                  </a:srgbClr>
                </a:solidFill>
                <a:latin typeface="Poppins" panose="00000500000000000000" pitchFamily="2" charset="0"/>
                <a:ea typeface="+mn-ea"/>
                <a:cs typeface="Poppins" panose="00000500000000000000" pitchFamily="2" charset="0"/>
              </a:defRPr>
            </a:lvl1pPr>
          </a:lstStyle>
          <a:p>
            <a:pPr>
              <a:defRPr/>
            </a:pPr>
            <a:r>
              <a:rPr lang="en-US">
                <a:solidFill>
                  <a:srgbClr val="2B6CA3"/>
                </a:solidFill>
              </a:rPr>
              <a:t>9/13/2026</a:t>
            </a:r>
            <a:endParaRPr lang="nl-NL" dirty="0">
              <a:solidFill>
                <a:srgbClr val="2B6CA3"/>
              </a:solidFill>
            </a:endParaRPr>
          </a:p>
        </p:txBody>
      </p:sp>
    </p:spTree>
    <p:extLst>
      <p:ext uri="{BB962C8B-B14F-4D97-AF65-F5344CB8AC3E}">
        <p14:creationId xmlns:p14="http://schemas.microsoft.com/office/powerpoint/2010/main" val="238493089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1_Título y objetos">
    <p:spTree>
      <p:nvGrpSpPr>
        <p:cNvPr id="1" name=""/>
        <p:cNvGrpSpPr/>
        <p:nvPr/>
      </p:nvGrpSpPr>
      <p:grpSpPr>
        <a:xfrm>
          <a:off x="0" y="0"/>
          <a:ext cx="0" cy="0"/>
          <a:chOff x="0" y="0"/>
          <a:chExt cx="0" cy="0"/>
        </a:xfrm>
      </p:grpSpPr>
      <p:sp>
        <p:nvSpPr>
          <p:cNvPr id="3" name="Rectángulo 20">
            <a:extLst>
              <a:ext uri="{FF2B5EF4-FFF2-40B4-BE49-F238E27FC236}">
                <a16:creationId xmlns:a16="http://schemas.microsoft.com/office/drawing/2014/main" id="{1D614446-C5DC-56A5-5F20-016BFF7D0A98}"/>
              </a:ext>
            </a:extLst>
          </p:cNvPr>
          <p:cNvSpPr/>
          <p:nvPr userDrawn="1"/>
        </p:nvSpPr>
        <p:spPr>
          <a:xfrm>
            <a:off x="-9913" y="0"/>
            <a:ext cx="1226138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09570"/>
            <a:endParaRPr lang="en-GB" sz="1867">
              <a:solidFill>
                <a:schemeClr val="bg1"/>
              </a:solidFill>
              <a:latin typeface="Poppins" panose="00000500000000000000" pitchFamily="2" charset="0"/>
            </a:endParaRPr>
          </a:p>
        </p:txBody>
      </p:sp>
      <p:sp>
        <p:nvSpPr>
          <p:cNvPr id="5" name="Title 1">
            <a:extLst>
              <a:ext uri="{FF2B5EF4-FFF2-40B4-BE49-F238E27FC236}">
                <a16:creationId xmlns:a16="http://schemas.microsoft.com/office/drawing/2014/main" id="{E31AEC4B-BB85-BBD0-EE86-94EE6F9C826B}"/>
              </a:ext>
            </a:extLst>
          </p:cNvPr>
          <p:cNvSpPr>
            <a:spLocks noGrp="1"/>
          </p:cNvSpPr>
          <p:nvPr>
            <p:ph type="ctrTitle" hasCustomPrompt="1"/>
          </p:nvPr>
        </p:nvSpPr>
        <p:spPr>
          <a:xfrm>
            <a:off x="2300050" y="2294275"/>
            <a:ext cx="9252087" cy="1556428"/>
          </a:xfrm>
          <a:prstGeom prst="rect">
            <a:avLst/>
          </a:prstGeom>
        </p:spPr>
        <p:txBody>
          <a:bodyPr anchor="ctr">
            <a:normAutofit/>
          </a:bodyPr>
          <a:lstStyle>
            <a:lvl1pPr algn="r">
              <a:defRPr sz="4267" spc="-100" baseline="0">
                <a:solidFill>
                  <a:schemeClr val="bg1"/>
                </a:solidFill>
                <a:latin typeface="Poppins SemiBold" panose="02000000000000000000" pitchFamily="2" charset="0"/>
                <a:cs typeface="Poppins SemiBold" panose="02000000000000000000" pitchFamily="2" charset="0"/>
              </a:defRPr>
            </a:lvl1pPr>
          </a:lstStyle>
          <a:p>
            <a:r>
              <a:rPr lang="en-US" dirty="0"/>
              <a:t>Thank you!</a:t>
            </a:r>
          </a:p>
        </p:txBody>
      </p:sp>
      <p:sp>
        <p:nvSpPr>
          <p:cNvPr id="11" name="Título 6">
            <a:extLst>
              <a:ext uri="{FF2B5EF4-FFF2-40B4-BE49-F238E27FC236}">
                <a16:creationId xmlns:a16="http://schemas.microsoft.com/office/drawing/2014/main" id="{B5582EA2-CA9B-A5C2-29C0-75B2206BAA4B}"/>
              </a:ext>
            </a:extLst>
          </p:cNvPr>
          <p:cNvSpPr txBox="1">
            <a:spLocks noChangeAspect="1"/>
          </p:cNvSpPr>
          <p:nvPr userDrawn="1"/>
        </p:nvSpPr>
        <p:spPr>
          <a:xfrm>
            <a:off x="912619" y="4120020"/>
            <a:ext cx="10639516" cy="731069"/>
          </a:xfrm>
          <a:prstGeom prst="rect">
            <a:avLst/>
          </a:prstGeom>
        </p:spPr>
        <p:txBody>
          <a:bodyPr wrap="none" numCol="2" anchor="t"/>
          <a:lstStyle>
            <a:lvl1pPr algn="ctr" defTabSz="685800" rtl="0" eaLnBrk="1" latinLnBrk="0" hangingPunct="1">
              <a:lnSpc>
                <a:spcPct val="90000"/>
              </a:lnSpc>
              <a:spcBef>
                <a:spcPct val="0"/>
              </a:spcBef>
              <a:buNone/>
              <a:defRPr sz="2800" b="1" kern="1200" spc="-45" baseline="0">
                <a:solidFill>
                  <a:schemeClr val="bg1"/>
                </a:solidFill>
                <a:latin typeface="+mj-lt"/>
                <a:ea typeface="+mj-ea"/>
                <a:cs typeface="+mj-cs"/>
              </a:defRPr>
            </a:lvl1pPr>
          </a:lstStyle>
          <a:p>
            <a:pPr>
              <a:lnSpc>
                <a:spcPct val="100000"/>
              </a:lnSpc>
              <a:spcBef>
                <a:spcPts val="0"/>
              </a:spcBef>
              <a:spcAft>
                <a:spcPts val="0"/>
              </a:spcAft>
            </a:pPr>
            <a:r>
              <a:rPr lang="es-ES" sz="2667" b="0" cap="none" baseline="0" dirty="0">
                <a:solidFill>
                  <a:schemeClr val="bg1"/>
                </a:solidFill>
                <a:latin typeface="Poppins" panose="00000500000000000000" pitchFamily="2" charset="0"/>
                <a:cs typeface="Poppins" panose="00000500000000000000" pitchFamily="2" charset="0"/>
              </a:rPr>
              <a:t>Eva Markvoort - </a:t>
            </a:r>
            <a:r>
              <a:rPr lang="es-ES" sz="2667" b="0" cap="none" baseline="0" dirty="0" err="1">
                <a:solidFill>
                  <a:schemeClr val="bg1"/>
                </a:solidFill>
                <a:latin typeface="Poppins" panose="00000500000000000000" pitchFamily="2" charset="0"/>
                <a:cs typeface="Poppins" panose="00000500000000000000" pitchFamily="2" charset="0"/>
              </a:rPr>
              <a:t>Membership</a:t>
            </a:r>
            <a:endParaRPr lang="es-ES" sz="2667" b="0" cap="none" baseline="0" dirty="0">
              <a:solidFill>
                <a:schemeClr val="bg1"/>
              </a:solidFill>
              <a:latin typeface="Poppins" panose="00000500000000000000" pitchFamily="2" charset="0"/>
              <a:cs typeface="Poppins" panose="00000500000000000000" pitchFamily="2" charset="0"/>
            </a:endParaRPr>
          </a:p>
          <a:p>
            <a:pPr>
              <a:lnSpc>
                <a:spcPct val="100000"/>
              </a:lnSpc>
              <a:spcBef>
                <a:spcPts val="0"/>
              </a:spcBef>
              <a:spcAft>
                <a:spcPts val="0"/>
              </a:spcAft>
            </a:pPr>
            <a:r>
              <a:rPr lang="es-ES" sz="2400" b="0" u="none" cap="none" baseline="0" dirty="0">
                <a:solidFill>
                  <a:schemeClr val="bg1"/>
                </a:solidFill>
                <a:latin typeface="Poppins ExtraLight" panose="00000300000000000000" pitchFamily="2" charset="0"/>
                <a:cs typeface="Poppins ExtraLight" panose="00000300000000000000" pitchFamily="2" charset="0"/>
                <a:hlinkClick r:id="rId2">
                  <a:extLst>
                    <a:ext uri="{A12FA001-AC4F-418D-AE19-62706E023703}">
                      <ahyp:hlinkClr xmlns:ahyp="http://schemas.microsoft.com/office/drawing/2018/hyperlinkcolor" val="tx"/>
                    </a:ext>
                  </a:extLst>
                </a:hlinkClick>
              </a:rPr>
              <a:t>markvoort@5g-mag.com</a:t>
            </a:r>
            <a:endParaRPr lang="es-ES" sz="2400" b="0" u="none" cap="none" baseline="0" dirty="0">
              <a:solidFill>
                <a:schemeClr val="bg1"/>
              </a:solidFill>
              <a:latin typeface="Poppins ExtraLight" panose="00000300000000000000" pitchFamily="2" charset="0"/>
              <a:cs typeface="Poppins ExtraLight" panose="00000300000000000000" pitchFamily="2" charset="0"/>
            </a:endParaRPr>
          </a:p>
          <a:p>
            <a:pPr>
              <a:lnSpc>
                <a:spcPct val="100000"/>
              </a:lnSpc>
              <a:spcBef>
                <a:spcPts val="0"/>
              </a:spcBef>
              <a:spcAft>
                <a:spcPts val="0"/>
              </a:spcAft>
            </a:pPr>
            <a:endParaRPr lang="es-ES" sz="2667" b="0" cap="small" baseline="0" dirty="0">
              <a:solidFill>
                <a:schemeClr val="bg1"/>
              </a:solidFill>
              <a:latin typeface="Poppins ExtraLight" panose="00000300000000000000" pitchFamily="2" charset="0"/>
              <a:cs typeface="Poppins ExtraLight" panose="00000300000000000000" pitchFamily="2" charset="0"/>
            </a:endParaRPr>
          </a:p>
          <a:p>
            <a:pPr algn="r">
              <a:lnSpc>
                <a:spcPct val="100000"/>
              </a:lnSpc>
              <a:spcBef>
                <a:spcPts val="0"/>
              </a:spcBef>
              <a:spcAft>
                <a:spcPts val="0"/>
              </a:spcAft>
            </a:pPr>
            <a:r>
              <a:rPr lang="es-ES" sz="2667" b="0" kern="1200" cap="none" spc="-60" baseline="0" dirty="0">
                <a:solidFill>
                  <a:schemeClr val="bg1"/>
                </a:solidFill>
                <a:latin typeface="Poppins" panose="00000500000000000000" pitchFamily="2" charset="0"/>
                <a:ea typeface="+mj-ea"/>
                <a:cs typeface="Poppins" panose="00000500000000000000" pitchFamily="2" charset="0"/>
              </a:rPr>
              <a:t>Jordi J. Gimenez - Technology</a:t>
            </a:r>
          </a:p>
          <a:p>
            <a:pPr marL="0" algn="ctr" defTabSz="914377" rtl="0" eaLnBrk="1" latinLnBrk="0" hangingPunct="1">
              <a:lnSpc>
                <a:spcPct val="100000"/>
              </a:lnSpc>
              <a:spcBef>
                <a:spcPts val="0"/>
              </a:spcBef>
              <a:spcAft>
                <a:spcPts val="0"/>
              </a:spcAft>
              <a:buNone/>
            </a:pPr>
            <a:r>
              <a:rPr lang="es-ES" sz="2400" b="0" u="none" kern="1200" cap="none" spc="-60" baseline="0" dirty="0">
                <a:solidFill>
                  <a:schemeClr val="bg1"/>
                </a:solidFill>
                <a:latin typeface="Poppins ExtraLight" panose="00000300000000000000" pitchFamily="2" charset="0"/>
                <a:ea typeface="+mj-ea"/>
                <a:cs typeface="Poppins ExtraLight" panose="00000300000000000000" pitchFamily="2" charset="0"/>
                <a:hlinkClick r:id="rId3">
                  <a:extLst>
                    <a:ext uri="{A12FA001-AC4F-418D-AE19-62706E023703}">
                      <ahyp:hlinkClr xmlns:ahyp="http://schemas.microsoft.com/office/drawing/2018/hyperlinkcolor" val="tx"/>
                    </a:ext>
                  </a:extLst>
                </a:hlinkClick>
              </a:rPr>
              <a:t>gimenez@5g-mag.com</a:t>
            </a:r>
            <a:endParaRPr lang="es-ES" sz="2400" b="0" u="none" kern="1200" cap="none" spc="-60" baseline="0" dirty="0">
              <a:solidFill>
                <a:schemeClr val="bg1"/>
              </a:solidFill>
              <a:latin typeface="Poppins ExtraLight" panose="00000300000000000000" pitchFamily="2" charset="0"/>
              <a:ea typeface="+mj-ea"/>
              <a:cs typeface="Poppins ExtraLight" panose="00000300000000000000" pitchFamily="2" charset="0"/>
            </a:endParaRPr>
          </a:p>
        </p:txBody>
      </p:sp>
      <p:sp>
        <p:nvSpPr>
          <p:cNvPr id="2" name="TextBox 26">
            <a:extLst>
              <a:ext uri="{FF2B5EF4-FFF2-40B4-BE49-F238E27FC236}">
                <a16:creationId xmlns:a16="http://schemas.microsoft.com/office/drawing/2014/main" id="{1AA07B98-2480-8FE0-63A0-B5B3A46E9D80}"/>
              </a:ext>
            </a:extLst>
          </p:cNvPr>
          <p:cNvSpPr txBox="1"/>
          <p:nvPr userDrawn="1"/>
        </p:nvSpPr>
        <p:spPr>
          <a:xfrm>
            <a:off x="-9914" y="6478138"/>
            <a:ext cx="12261385" cy="338554"/>
          </a:xfrm>
          <a:prstGeom prst="rect">
            <a:avLst/>
          </a:prstGeom>
          <a:noFill/>
        </p:spPr>
        <p:txBody>
          <a:bodyPr wrap="square">
            <a:spAutoFit/>
          </a:bodyPr>
          <a:lstStyle/>
          <a:p>
            <a:pPr marL="0" marR="0" lvl="1" indent="0" algn="l" defTabSz="609585" rtl="0" eaLnBrk="1" fontAlgn="auto" latinLnBrk="0" hangingPunct="1">
              <a:lnSpc>
                <a:spcPct val="100000"/>
              </a:lnSpc>
              <a:spcBef>
                <a:spcPts val="0"/>
              </a:spcBef>
              <a:spcAft>
                <a:spcPts val="0"/>
              </a:spcAft>
              <a:buClr>
                <a:srgbClr val="00A0D2"/>
              </a:buClr>
              <a:buSzTx/>
              <a:buFont typeface="Wingdings" panose="05000000000000000000" pitchFamily="2" charset="2"/>
              <a:buNone/>
              <a:tabLst/>
              <a:defRPr/>
            </a:pPr>
            <a:r>
              <a:rPr lang="en-US" sz="1600" kern="1200" noProof="0" dirty="0">
                <a:solidFill>
                  <a:schemeClr val="bg1"/>
                </a:solidFill>
                <a:latin typeface="Poppins ExtraLight" panose="00000300000000000000" pitchFamily="2" charset="0"/>
                <a:ea typeface="+mn-ea"/>
                <a:cs typeface="Poppins ExtraLight" panose="00000300000000000000" pitchFamily="2" charset="0"/>
                <a:hlinkClick r:id="rId4">
                  <a:extLst>
                    <a:ext uri="{A12FA001-AC4F-418D-AE19-62706E023703}">
                      <ahyp:hlinkClr xmlns:ahyp="http://schemas.microsoft.com/office/drawing/2018/hyperlinkcolor" val="tx"/>
                    </a:ext>
                  </a:extLst>
                </a:hlinkClick>
              </a:rPr>
              <a:t>www.5g-mag.com</a:t>
            </a:r>
            <a:r>
              <a:rPr lang="en-US" sz="1600" kern="1200" noProof="0" dirty="0">
                <a:solidFill>
                  <a:schemeClr val="bg1"/>
                </a:solidFill>
                <a:latin typeface="Poppins ExtraLight" panose="00000300000000000000" pitchFamily="2" charset="0"/>
                <a:ea typeface="+mn-ea"/>
                <a:cs typeface="Poppins ExtraLight" panose="00000300000000000000" pitchFamily="2" charset="0"/>
              </a:rPr>
              <a:t> - </a:t>
            </a:r>
            <a:r>
              <a:rPr lang="en-US" sz="1600" kern="1200" noProof="0" dirty="0">
                <a:solidFill>
                  <a:schemeClr val="bg1"/>
                </a:solidFill>
                <a:latin typeface="Poppins ExtraLight" panose="00000300000000000000" pitchFamily="2" charset="0"/>
                <a:ea typeface="+mn-ea"/>
                <a:cs typeface="Poppins ExtraLight" panose="00000300000000000000" pitchFamily="2" charset="0"/>
                <a:hlinkClick r:id="rId5">
                  <a:extLst>
                    <a:ext uri="{A12FA001-AC4F-418D-AE19-62706E023703}">
                      <ahyp:hlinkClr xmlns:ahyp="http://schemas.microsoft.com/office/drawing/2018/hyperlinkcolor" val="tx"/>
                    </a:ext>
                  </a:extLst>
                </a:hlinkClick>
              </a:rPr>
              <a:t>5g-mag.github.io</a:t>
            </a:r>
            <a:endParaRPr lang="en-US" sz="1600" kern="1200" noProof="0" dirty="0">
              <a:solidFill>
                <a:schemeClr val="bg1"/>
              </a:solidFill>
              <a:latin typeface="Poppins ExtraLight" panose="00000300000000000000" pitchFamily="2" charset="0"/>
              <a:ea typeface="+mn-ea"/>
              <a:cs typeface="Poppins ExtraLight" panose="00000300000000000000" pitchFamily="2" charset="0"/>
            </a:endParaRPr>
          </a:p>
        </p:txBody>
      </p:sp>
      <p:sp>
        <p:nvSpPr>
          <p:cNvPr id="4" name="Rectangle: Rounded Corners 3">
            <a:extLst>
              <a:ext uri="{FF2B5EF4-FFF2-40B4-BE49-F238E27FC236}">
                <a16:creationId xmlns:a16="http://schemas.microsoft.com/office/drawing/2014/main" id="{FC34887D-F5E2-645A-9971-A9752D9998C1}"/>
              </a:ext>
            </a:extLst>
          </p:cNvPr>
          <p:cNvSpPr/>
          <p:nvPr userDrawn="1"/>
        </p:nvSpPr>
        <p:spPr>
          <a:xfrm>
            <a:off x="-1171899" y="600503"/>
            <a:ext cx="4392772" cy="1342568"/>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sz="4267" dirty="0">
              <a:solidFill>
                <a:srgbClr val="00A0D2"/>
              </a:solidFill>
              <a:latin typeface="+mj-lt"/>
            </a:endParaRPr>
          </a:p>
        </p:txBody>
      </p:sp>
      <p:pic>
        <p:nvPicPr>
          <p:cNvPr id="6" name="Graphic 5">
            <a:extLst>
              <a:ext uri="{FF2B5EF4-FFF2-40B4-BE49-F238E27FC236}">
                <a16:creationId xmlns:a16="http://schemas.microsoft.com/office/drawing/2014/main" id="{2BC323AA-02FC-88C2-0603-B759265B6F6C}"/>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301800" y="720001"/>
            <a:ext cx="2640000" cy="1103575"/>
          </a:xfrm>
          <a:prstGeom prst="rect">
            <a:avLst/>
          </a:prstGeom>
        </p:spPr>
      </p:pic>
    </p:spTree>
    <p:extLst>
      <p:ext uri="{BB962C8B-B14F-4D97-AF65-F5344CB8AC3E}">
        <p14:creationId xmlns:p14="http://schemas.microsoft.com/office/powerpoint/2010/main" val="319498167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2_Título y objetos">
    <p:spTree>
      <p:nvGrpSpPr>
        <p:cNvPr id="1" name=""/>
        <p:cNvGrpSpPr/>
        <p:nvPr/>
      </p:nvGrpSpPr>
      <p:grpSpPr>
        <a:xfrm>
          <a:off x="0" y="0"/>
          <a:ext cx="0" cy="0"/>
          <a:chOff x="0" y="0"/>
          <a:chExt cx="0" cy="0"/>
        </a:xfrm>
      </p:grpSpPr>
      <p:sp>
        <p:nvSpPr>
          <p:cNvPr id="3" name="Rectángulo 20">
            <a:extLst>
              <a:ext uri="{FF2B5EF4-FFF2-40B4-BE49-F238E27FC236}">
                <a16:creationId xmlns:a16="http://schemas.microsoft.com/office/drawing/2014/main" id="{1D614446-C5DC-56A5-5F20-016BFF7D0A98}"/>
              </a:ext>
            </a:extLst>
          </p:cNvPr>
          <p:cNvSpPr/>
          <p:nvPr userDrawn="1"/>
        </p:nvSpPr>
        <p:spPr>
          <a:xfrm>
            <a:off x="-9913" y="0"/>
            <a:ext cx="1226138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09570"/>
            <a:endParaRPr lang="en-GB" sz="1867">
              <a:solidFill>
                <a:schemeClr val="bg1"/>
              </a:solidFill>
              <a:latin typeface="Poppins" panose="00000500000000000000" pitchFamily="2" charset="0"/>
            </a:endParaRPr>
          </a:p>
        </p:txBody>
      </p:sp>
      <p:sp>
        <p:nvSpPr>
          <p:cNvPr id="5" name="Title 1">
            <a:extLst>
              <a:ext uri="{FF2B5EF4-FFF2-40B4-BE49-F238E27FC236}">
                <a16:creationId xmlns:a16="http://schemas.microsoft.com/office/drawing/2014/main" id="{E31AEC4B-BB85-BBD0-EE86-94EE6F9C826B}"/>
              </a:ext>
            </a:extLst>
          </p:cNvPr>
          <p:cNvSpPr>
            <a:spLocks noGrp="1"/>
          </p:cNvSpPr>
          <p:nvPr>
            <p:ph type="ctrTitle" hasCustomPrompt="1"/>
          </p:nvPr>
        </p:nvSpPr>
        <p:spPr>
          <a:xfrm>
            <a:off x="2300050" y="2294275"/>
            <a:ext cx="9252087" cy="1556428"/>
          </a:xfrm>
          <a:prstGeom prst="rect">
            <a:avLst/>
          </a:prstGeom>
        </p:spPr>
        <p:txBody>
          <a:bodyPr anchor="ctr">
            <a:normAutofit/>
          </a:bodyPr>
          <a:lstStyle>
            <a:lvl1pPr algn="r">
              <a:defRPr sz="4267" spc="-100" baseline="0">
                <a:solidFill>
                  <a:schemeClr val="bg1"/>
                </a:solidFill>
                <a:latin typeface="Poppins SemiBold" panose="02000000000000000000" pitchFamily="2" charset="0"/>
                <a:cs typeface="Poppins SemiBold" panose="02000000000000000000" pitchFamily="2" charset="0"/>
              </a:defRPr>
            </a:lvl1pPr>
          </a:lstStyle>
          <a:p>
            <a:r>
              <a:rPr lang="en-US" dirty="0"/>
              <a:t>Thank you!</a:t>
            </a:r>
          </a:p>
        </p:txBody>
      </p:sp>
      <p:sp>
        <p:nvSpPr>
          <p:cNvPr id="6" name="Subtitle 2">
            <a:extLst>
              <a:ext uri="{FF2B5EF4-FFF2-40B4-BE49-F238E27FC236}">
                <a16:creationId xmlns:a16="http://schemas.microsoft.com/office/drawing/2014/main" id="{0EF4F3BE-A197-B91D-9BE3-7306CFA34CCE}"/>
              </a:ext>
            </a:extLst>
          </p:cNvPr>
          <p:cNvSpPr>
            <a:spLocks noGrp="1"/>
          </p:cNvSpPr>
          <p:nvPr>
            <p:ph type="subTitle" idx="1" hasCustomPrompt="1"/>
          </p:nvPr>
        </p:nvSpPr>
        <p:spPr>
          <a:xfrm>
            <a:off x="912620" y="5758569"/>
            <a:ext cx="10639515" cy="512507"/>
          </a:xfrm>
          <a:prstGeom prst="rect">
            <a:avLst/>
          </a:prstGeom>
        </p:spPr>
        <p:txBody>
          <a:bodyPr anchor="ctr">
            <a:noAutofit/>
          </a:bodyPr>
          <a:lstStyle>
            <a:lvl1pPr marL="0" indent="0" algn="r">
              <a:buNone/>
              <a:defRPr sz="1867" b="0" cap="none" spc="0" baseline="0">
                <a:solidFill>
                  <a:schemeClr val="bg1"/>
                </a:solidFill>
                <a:latin typeface="Poppins" panose="00000500000000000000" pitchFamily="2" charset="0"/>
                <a:cs typeface="Poppins" panose="00000500000000000000" pitchFamily="2" charset="0"/>
              </a:defRPr>
            </a:lvl1pPr>
            <a:lvl2pPr marL="457189" indent="0" algn="ctr">
              <a:buNone/>
              <a:defRPr sz="2200"/>
            </a:lvl2pPr>
            <a:lvl3pPr marL="914377" indent="0" algn="ctr">
              <a:buNone/>
              <a:defRPr sz="22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s-ES" dirty="0" err="1"/>
              <a:t>Name</a:t>
            </a:r>
            <a:r>
              <a:rPr lang="es-ES" dirty="0"/>
              <a:t> of the Event</a:t>
            </a:r>
          </a:p>
        </p:txBody>
      </p:sp>
      <p:sp>
        <p:nvSpPr>
          <p:cNvPr id="7" name="Text Placeholder 2">
            <a:extLst>
              <a:ext uri="{FF2B5EF4-FFF2-40B4-BE49-F238E27FC236}">
                <a16:creationId xmlns:a16="http://schemas.microsoft.com/office/drawing/2014/main" id="{B5A4EEB4-8A44-A32A-314C-DDEF43973BE2}"/>
              </a:ext>
            </a:extLst>
          </p:cNvPr>
          <p:cNvSpPr>
            <a:spLocks noGrp="1"/>
          </p:cNvSpPr>
          <p:nvPr>
            <p:ph type="body" sz="quarter" idx="11" hasCustomPrompt="1"/>
          </p:nvPr>
        </p:nvSpPr>
        <p:spPr>
          <a:xfrm>
            <a:off x="912621" y="4120021"/>
            <a:ext cx="10639516" cy="507673"/>
          </a:xfrm>
          <a:prstGeom prst="rect">
            <a:avLst/>
          </a:prstGeom>
        </p:spPr>
        <p:txBody>
          <a:bodyPr anchor="ctr"/>
          <a:lstStyle>
            <a:lvl1pPr marL="0" indent="0" algn="r" defTabSz="914377" rtl="0" eaLnBrk="1" latinLnBrk="0" hangingPunct="1">
              <a:lnSpc>
                <a:spcPct val="90000"/>
              </a:lnSpc>
              <a:spcBef>
                <a:spcPts val="1200"/>
              </a:spcBef>
              <a:buClr>
                <a:srgbClr val="1E4395"/>
              </a:buClr>
              <a:buFont typeface="Wingdings 2" pitchFamily="18" charset="2"/>
              <a:buNone/>
              <a:defRPr lang="en-US" sz="2667" b="0" kern="1200" cap="none" spc="0" baseline="0" dirty="0" smtClean="0">
                <a:solidFill>
                  <a:schemeClr val="bg1"/>
                </a:solidFill>
                <a:latin typeface="Poppins" panose="00000500000000000000" pitchFamily="2" charset="0"/>
                <a:ea typeface="+mn-ea"/>
                <a:cs typeface="Poppins" panose="00000500000000000000" pitchFamily="2" charset="0"/>
              </a:defRPr>
            </a:lvl1pPr>
            <a:lvl2pPr marL="502907" indent="0">
              <a:buNone/>
              <a:defRPr/>
            </a:lvl2pPr>
            <a:lvl5pPr marL="1874473" indent="0">
              <a:buNone/>
              <a:defRPr/>
            </a:lvl5pPr>
          </a:lstStyle>
          <a:p>
            <a:r>
              <a:rPr lang="es-ES" dirty="0" err="1"/>
              <a:t>Author</a:t>
            </a:r>
            <a:endParaRPr lang="es-ES" dirty="0"/>
          </a:p>
        </p:txBody>
      </p:sp>
      <p:sp>
        <p:nvSpPr>
          <p:cNvPr id="8" name="Text Placeholder 2">
            <a:extLst>
              <a:ext uri="{FF2B5EF4-FFF2-40B4-BE49-F238E27FC236}">
                <a16:creationId xmlns:a16="http://schemas.microsoft.com/office/drawing/2014/main" id="{F89DD906-2044-2C11-F263-E56FD4C13288}"/>
              </a:ext>
            </a:extLst>
          </p:cNvPr>
          <p:cNvSpPr>
            <a:spLocks noGrp="1"/>
          </p:cNvSpPr>
          <p:nvPr>
            <p:ph type="body" sz="quarter" idx="12" hasCustomPrompt="1"/>
          </p:nvPr>
        </p:nvSpPr>
        <p:spPr>
          <a:xfrm>
            <a:off x="912621" y="4681217"/>
            <a:ext cx="10639515" cy="507673"/>
          </a:xfrm>
          <a:prstGeom prst="rect">
            <a:avLst/>
          </a:prstGeom>
        </p:spPr>
        <p:txBody>
          <a:bodyPr anchor="ctr"/>
          <a:lstStyle>
            <a:lvl1pPr marL="0" indent="0" algn="r" defTabSz="914377" rtl="0" eaLnBrk="1" latinLnBrk="0" hangingPunct="1">
              <a:lnSpc>
                <a:spcPct val="90000"/>
              </a:lnSpc>
              <a:spcBef>
                <a:spcPts val="1200"/>
              </a:spcBef>
              <a:buClr>
                <a:srgbClr val="1E4395"/>
              </a:buClr>
              <a:buFont typeface="Wingdings 2" pitchFamily="18" charset="2"/>
              <a:buNone/>
              <a:defRPr lang="en-US" sz="2400" b="0" kern="1200" cap="none" spc="0" baseline="0" dirty="0" smtClean="0">
                <a:solidFill>
                  <a:schemeClr val="bg1"/>
                </a:solidFill>
                <a:latin typeface="Poppins ExtraLight" panose="00000300000000000000" pitchFamily="2" charset="0"/>
                <a:ea typeface="+mn-ea"/>
                <a:cs typeface="Poppins ExtraLight" panose="00000300000000000000" pitchFamily="2" charset="0"/>
              </a:defRPr>
            </a:lvl1pPr>
            <a:lvl2pPr marL="502907" indent="0">
              <a:buNone/>
              <a:defRPr/>
            </a:lvl2pPr>
            <a:lvl5pPr marL="1874473" indent="0">
              <a:buNone/>
              <a:defRPr/>
            </a:lvl5pPr>
          </a:lstStyle>
          <a:p>
            <a:r>
              <a:rPr lang="es-ES" dirty="0" err="1"/>
              <a:t>Afiliation</a:t>
            </a:r>
            <a:endParaRPr lang="es-ES" dirty="0"/>
          </a:p>
        </p:txBody>
      </p:sp>
      <p:sp>
        <p:nvSpPr>
          <p:cNvPr id="12" name="Rectangle 5">
            <a:extLst>
              <a:ext uri="{FF2B5EF4-FFF2-40B4-BE49-F238E27FC236}">
                <a16:creationId xmlns:a16="http://schemas.microsoft.com/office/drawing/2014/main" id="{B77838EF-F908-1E52-8DC3-4D88BF99E8CC}"/>
              </a:ext>
            </a:extLst>
          </p:cNvPr>
          <p:cNvSpPr/>
          <p:nvPr userDrawn="1"/>
        </p:nvSpPr>
        <p:spPr>
          <a:xfrm rot="16200000">
            <a:off x="9880888" y="4444435"/>
            <a:ext cx="4462005"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09570">
              <a:defRPr/>
            </a:pPr>
            <a:r>
              <a:rPr lang="en-US" sz="800" noProof="0" dirty="0">
                <a:solidFill>
                  <a:schemeClr val="bg1"/>
                </a:solidFill>
                <a:latin typeface="Poppins" panose="00000500000000000000" pitchFamily="2" charset="0"/>
                <a:cs typeface="Poppins" panose="00000500000000000000" pitchFamily="2" charset="0"/>
              </a:rPr>
              <a:t>This presentation uses images from flaticon.com, oixabay.com and unsplash.com</a:t>
            </a:r>
          </a:p>
        </p:txBody>
      </p:sp>
      <p:sp>
        <p:nvSpPr>
          <p:cNvPr id="2" name="TextBox 26">
            <a:extLst>
              <a:ext uri="{FF2B5EF4-FFF2-40B4-BE49-F238E27FC236}">
                <a16:creationId xmlns:a16="http://schemas.microsoft.com/office/drawing/2014/main" id="{089E5FD2-62D3-E1CC-07E1-5EF329C878DF}"/>
              </a:ext>
            </a:extLst>
          </p:cNvPr>
          <p:cNvSpPr txBox="1"/>
          <p:nvPr userDrawn="1"/>
        </p:nvSpPr>
        <p:spPr>
          <a:xfrm>
            <a:off x="-9914" y="6478138"/>
            <a:ext cx="12261385" cy="338554"/>
          </a:xfrm>
          <a:prstGeom prst="rect">
            <a:avLst/>
          </a:prstGeom>
          <a:noFill/>
        </p:spPr>
        <p:txBody>
          <a:bodyPr wrap="square">
            <a:spAutoFit/>
          </a:bodyPr>
          <a:lstStyle/>
          <a:p>
            <a:pPr marL="0" marR="0" lvl="1" indent="0" algn="l" defTabSz="609585" rtl="0" eaLnBrk="1" fontAlgn="auto" latinLnBrk="0" hangingPunct="1">
              <a:lnSpc>
                <a:spcPct val="100000"/>
              </a:lnSpc>
              <a:spcBef>
                <a:spcPts val="0"/>
              </a:spcBef>
              <a:spcAft>
                <a:spcPts val="0"/>
              </a:spcAft>
              <a:buClr>
                <a:srgbClr val="00A0D2"/>
              </a:buClr>
              <a:buSzTx/>
              <a:buFont typeface="Wingdings" panose="05000000000000000000" pitchFamily="2" charset="2"/>
              <a:buNone/>
              <a:tabLst/>
              <a:defRPr/>
            </a:pPr>
            <a:r>
              <a:rPr lang="en-US" sz="1600" kern="1200" noProof="0" dirty="0">
                <a:solidFill>
                  <a:schemeClr val="bg1"/>
                </a:solidFill>
                <a:latin typeface="Poppins ExtraLight" panose="00000300000000000000" pitchFamily="2" charset="0"/>
                <a:ea typeface="+mn-ea"/>
                <a:cs typeface="Poppins ExtraLight" panose="00000300000000000000" pitchFamily="2" charset="0"/>
                <a:hlinkClick r:id="rId2">
                  <a:extLst>
                    <a:ext uri="{A12FA001-AC4F-418D-AE19-62706E023703}">
                      <ahyp:hlinkClr xmlns:ahyp="http://schemas.microsoft.com/office/drawing/2018/hyperlinkcolor" val="tx"/>
                    </a:ext>
                  </a:extLst>
                </a:hlinkClick>
              </a:rPr>
              <a:t>www.5g-mag.com</a:t>
            </a:r>
            <a:r>
              <a:rPr lang="en-US" sz="1600" kern="1200" noProof="0" dirty="0">
                <a:solidFill>
                  <a:schemeClr val="bg1"/>
                </a:solidFill>
                <a:latin typeface="Poppins ExtraLight" panose="00000300000000000000" pitchFamily="2" charset="0"/>
                <a:ea typeface="+mn-ea"/>
                <a:cs typeface="Poppins ExtraLight" panose="00000300000000000000" pitchFamily="2" charset="0"/>
              </a:rPr>
              <a:t> - </a:t>
            </a:r>
            <a:r>
              <a:rPr lang="en-US" sz="1600" kern="1200" noProof="0" dirty="0">
                <a:solidFill>
                  <a:schemeClr val="bg1"/>
                </a:solidFill>
                <a:latin typeface="Poppins ExtraLight" panose="00000300000000000000" pitchFamily="2" charset="0"/>
                <a:ea typeface="+mn-ea"/>
                <a:cs typeface="Poppins ExtraLight" panose="00000300000000000000" pitchFamily="2" charset="0"/>
                <a:hlinkClick r:id="rId3">
                  <a:extLst>
                    <a:ext uri="{A12FA001-AC4F-418D-AE19-62706E023703}">
                      <ahyp:hlinkClr xmlns:ahyp="http://schemas.microsoft.com/office/drawing/2018/hyperlinkcolor" val="tx"/>
                    </a:ext>
                  </a:extLst>
                </a:hlinkClick>
              </a:rPr>
              <a:t>5g-mag.github.io</a:t>
            </a:r>
            <a:endParaRPr lang="en-US" sz="1600" kern="1200" noProof="0" dirty="0">
              <a:solidFill>
                <a:schemeClr val="bg1"/>
              </a:solidFill>
              <a:latin typeface="Poppins ExtraLight" panose="00000300000000000000" pitchFamily="2" charset="0"/>
              <a:ea typeface="+mn-ea"/>
              <a:cs typeface="Poppins ExtraLight" panose="00000300000000000000" pitchFamily="2" charset="0"/>
            </a:endParaRPr>
          </a:p>
        </p:txBody>
      </p:sp>
      <p:sp>
        <p:nvSpPr>
          <p:cNvPr id="4" name="Rectangle: Rounded Corners 3">
            <a:extLst>
              <a:ext uri="{FF2B5EF4-FFF2-40B4-BE49-F238E27FC236}">
                <a16:creationId xmlns:a16="http://schemas.microsoft.com/office/drawing/2014/main" id="{E883A968-DD5E-1B8A-4F33-99119137D757}"/>
              </a:ext>
            </a:extLst>
          </p:cNvPr>
          <p:cNvSpPr/>
          <p:nvPr userDrawn="1"/>
        </p:nvSpPr>
        <p:spPr>
          <a:xfrm>
            <a:off x="-1171899" y="600503"/>
            <a:ext cx="4392772" cy="1342568"/>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sz="4267" dirty="0">
              <a:solidFill>
                <a:srgbClr val="00A0D2"/>
              </a:solidFill>
              <a:latin typeface="+mj-lt"/>
            </a:endParaRPr>
          </a:p>
        </p:txBody>
      </p:sp>
      <p:pic>
        <p:nvPicPr>
          <p:cNvPr id="9" name="Graphic 8">
            <a:extLst>
              <a:ext uri="{FF2B5EF4-FFF2-40B4-BE49-F238E27FC236}">
                <a16:creationId xmlns:a16="http://schemas.microsoft.com/office/drawing/2014/main" id="{00E399B1-6220-2F0C-A173-C8432F3D93E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01800" y="720001"/>
            <a:ext cx="2640000" cy="1103575"/>
          </a:xfrm>
          <a:prstGeom prst="rect">
            <a:avLst/>
          </a:prstGeom>
        </p:spPr>
      </p:pic>
    </p:spTree>
    <p:extLst>
      <p:ext uri="{BB962C8B-B14F-4D97-AF65-F5344CB8AC3E}">
        <p14:creationId xmlns:p14="http://schemas.microsoft.com/office/powerpoint/2010/main" val="60809801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FA6FBAE8-3CD7-7084-C26C-E1A4BFFA29BB}"/>
              </a:ext>
            </a:extLst>
          </p:cNvPr>
          <p:cNvSpPr>
            <a:spLocks noGrp="1"/>
          </p:cNvSpPr>
          <p:nvPr>
            <p:ph type="sldNum" sz="quarter" idx="4"/>
          </p:nvPr>
        </p:nvSpPr>
        <p:spPr>
          <a:xfrm>
            <a:off x="11612665" y="6571022"/>
            <a:ext cx="549593" cy="277065"/>
          </a:xfrm>
          <a:prstGeom prst="rect">
            <a:avLst/>
          </a:prstGeom>
        </p:spPr>
        <p:txBody>
          <a:bodyPr vert="horz" lIns="91440" tIns="45720" rIns="91440" bIns="45720" rtlCol="0" anchor="ctr"/>
          <a:lstStyle>
            <a:lvl1pPr algn="r">
              <a:defRPr lang="fr-CH" sz="933" smtClean="0">
                <a:solidFill>
                  <a:srgbClr val="2B6CA3"/>
                </a:solidFill>
                <a:latin typeface="Poppins" panose="00000500000000000000" pitchFamily="2" charset="0"/>
                <a:cs typeface="Poppins" panose="00000500000000000000" pitchFamily="2" charset="0"/>
              </a:defRPr>
            </a:lvl1pPr>
          </a:lstStyle>
          <a:p>
            <a:fld id="{4FAB73BC-B049-4115-A692-8D63A059BFB8}" type="slidenum">
              <a:rPr lang="es-ES" smtClean="0"/>
              <a:pPr/>
              <a:t>‹#›</a:t>
            </a:fld>
            <a:endParaRPr lang="es-ES" dirty="0"/>
          </a:p>
        </p:txBody>
      </p:sp>
      <p:sp>
        <p:nvSpPr>
          <p:cNvPr id="5" name="Date Placeholder 3">
            <a:extLst>
              <a:ext uri="{FF2B5EF4-FFF2-40B4-BE49-F238E27FC236}">
                <a16:creationId xmlns:a16="http://schemas.microsoft.com/office/drawing/2014/main" id="{E8539564-B64B-9A96-CFF6-043BDD08E030}"/>
              </a:ext>
            </a:extLst>
          </p:cNvPr>
          <p:cNvSpPr>
            <a:spLocks noGrp="1"/>
          </p:cNvSpPr>
          <p:nvPr>
            <p:ph type="dt" sz="half" idx="2"/>
          </p:nvPr>
        </p:nvSpPr>
        <p:spPr>
          <a:xfrm>
            <a:off x="10592339" y="6571021"/>
            <a:ext cx="1020324" cy="276084"/>
          </a:xfrm>
          <a:prstGeom prst="rect">
            <a:avLst/>
          </a:prstGeom>
        </p:spPr>
        <p:txBody>
          <a:bodyPr lIns="0" tIns="0" rIns="0" bIns="0" anchor="ctr"/>
          <a:lstStyle>
            <a:lvl1pPr marL="0" algn="r" defTabSz="609585" rtl="0" eaLnBrk="1" latinLnBrk="0" hangingPunct="1">
              <a:defRPr lang="en-US" sz="933" kern="1200" smtClean="0">
                <a:solidFill>
                  <a:srgbClr val="000000">
                    <a:lumMod val="65000"/>
                    <a:lumOff val="35000"/>
                  </a:srgbClr>
                </a:solidFill>
                <a:latin typeface="Poppins" panose="00000500000000000000" pitchFamily="2" charset="0"/>
                <a:ea typeface="+mn-ea"/>
                <a:cs typeface="Poppins" panose="00000500000000000000" pitchFamily="2" charset="0"/>
              </a:defRPr>
            </a:lvl1pPr>
          </a:lstStyle>
          <a:p>
            <a:pPr>
              <a:defRPr/>
            </a:pPr>
            <a:r>
              <a:rPr lang="en-US">
                <a:solidFill>
                  <a:srgbClr val="2B6CA3"/>
                </a:solidFill>
              </a:rPr>
              <a:t>9/13/2026</a:t>
            </a:r>
            <a:endParaRPr lang="nl-NL" dirty="0">
              <a:solidFill>
                <a:srgbClr val="2B6CA3"/>
              </a:solidFill>
            </a:endParaRPr>
          </a:p>
        </p:txBody>
      </p:sp>
    </p:spTree>
    <p:extLst>
      <p:ext uri="{BB962C8B-B14F-4D97-AF65-F5344CB8AC3E}">
        <p14:creationId xmlns:p14="http://schemas.microsoft.com/office/powerpoint/2010/main" val="3739194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Subtitle with Bullets)">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BC4B80B4-5715-4F96-83DC-B3F7CF22C554}"/>
              </a:ext>
            </a:extLst>
          </p:cNvPr>
          <p:cNvSpPr>
            <a:spLocks noGrp="1"/>
          </p:cNvSpPr>
          <p:nvPr>
            <p:ph type="body" sz="quarter" idx="17"/>
          </p:nvPr>
        </p:nvSpPr>
        <p:spPr>
          <a:xfrm>
            <a:off x="494189" y="1088135"/>
            <a:ext cx="11187112" cy="236347"/>
          </a:xfrm>
        </p:spPr>
        <p:txBody>
          <a:bodyPr/>
          <a:lstStyle>
            <a:lvl1pPr>
              <a:defRPr sz="160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4" name="Title 3">
            <a:extLst>
              <a:ext uri="{FF2B5EF4-FFF2-40B4-BE49-F238E27FC236}">
                <a16:creationId xmlns:a16="http://schemas.microsoft.com/office/drawing/2014/main" id="{1D6834C9-EEFA-4FBD-BC61-0A36E0C3E96D}"/>
              </a:ext>
            </a:extLst>
          </p:cNvPr>
          <p:cNvSpPr>
            <a:spLocks noGrp="1"/>
          </p:cNvSpPr>
          <p:nvPr>
            <p:ph type="title"/>
          </p:nvPr>
        </p:nvSpPr>
        <p:spPr/>
        <p:txBody>
          <a:bodyPr/>
          <a:lstStyle/>
          <a:p>
            <a:r>
              <a:rPr lang="en-US"/>
              <a:t>Click to edit Master title style</a:t>
            </a:r>
          </a:p>
        </p:txBody>
      </p:sp>
      <p:sp>
        <p:nvSpPr>
          <p:cNvPr id="7" name="Footer Placeholder 2">
            <a:extLst>
              <a:ext uri="{FF2B5EF4-FFF2-40B4-BE49-F238E27FC236}">
                <a16:creationId xmlns:a16="http://schemas.microsoft.com/office/drawing/2014/main" id="{F6C18923-35DB-3B4A-861B-A5445F6BE6DD}"/>
              </a:ext>
            </a:extLst>
          </p:cNvPr>
          <p:cNvSpPr>
            <a:spLocks noGrp="1"/>
          </p:cNvSpPr>
          <p:nvPr>
            <p:ph type="ftr" sz="quarter" idx="3"/>
          </p:nvPr>
        </p:nvSpPr>
        <p:spPr>
          <a:xfrm>
            <a:off x="495299" y="6532895"/>
            <a:ext cx="10488168" cy="118174"/>
          </a:xfrm>
          <a:prstGeom prst="rect">
            <a:avLst/>
          </a:prstGeom>
        </p:spPr>
        <p:txBody>
          <a:bodyPr vert="horz" wrap="square" lIns="0" tIns="0" rIns="0" bIns="0" rtlCol="0" anchor="b">
            <a:sp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IBC 2026</a:t>
            </a:r>
          </a:p>
        </p:txBody>
      </p:sp>
    </p:spTree>
    <p:extLst>
      <p:ext uri="{BB962C8B-B14F-4D97-AF65-F5344CB8AC3E}">
        <p14:creationId xmlns:p14="http://schemas.microsoft.com/office/powerpoint/2010/main" val="966540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Title_Dark Blue">
    <p:bg>
      <p:bgPr>
        <a:solidFill>
          <a:schemeClr val="accent2"/>
        </a:solidFill>
        <a:effectLst/>
      </p:bgPr>
    </p:bg>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F85A682B-163D-4AA4-9385-052F4D99BE2E}"/>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6" name="Title 2">
            <a:extLst>
              <a:ext uri="{FF2B5EF4-FFF2-40B4-BE49-F238E27FC236}">
                <a16:creationId xmlns:a16="http://schemas.microsoft.com/office/drawing/2014/main" id="{62C0E76A-32B9-4D4D-B734-7A849718BDEC}"/>
              </a:ext>
            </a:extLst>
          </p:cNvPr>
          <p:cNvSpPr>
            <a:spLocks noGrp="1"/>
          </p:cNvSpPr>
          <p:nvPr>
            <p:ph type="title" hasCustomPrompt="1"/>
          </p:nvPr>
        </p:nvSpPr>
        <p:spPr bwMode="gray">
          <a:xfrm>
            <a:off x="515938" y="1586753"/>
            <a:ext cx="5185615" cy="2202610"/>
          </a:xfrm>
        </p:spPr>
        <p:txBody>
          <a:bodyPr wrap="square" anchor="b">
            <a:noAutofit/>
          </a:bodyPr>
          <a:lstStyle>
            <a:lvl1pPr marL="0" algn="l" defTabSz="914400" rtl="0" eaLnBrk="1" latinLnBrk="0" hangingPunct="1">
              <a:lnSpc>
                <a:spcPct val="80000"/>
              </a:lnSpc>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12" name="Text Placeholder 22">
            <a:extLst>
              <a:ext uri="{FF2B5EF4-FFF2-40B4-BE49-F238E27FC236}">
                <a16:creationId xmlns:a16="http://schemas.microsoft.com/office/drawing/2014/main" id="{44604CD0-227D-BEAE-79E8-1BAFEC1EA9E4}"/>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p:txBody>
      </p:sp>
      <p:pic>
        <p:nvPicPr>
          <p:cNvPr id="8" name="Picture 2">
            <a:extLst>
              <a:ext uri="{FF2B5EF4-FFF2-40B4-BE49-F238E27FC236}">
                <a16:creationId xmlns:a16="http://schemas.microsoft.com/office/drawing/2014/main" id="{6601EB22-A8D1-0743-7BB0-822BDDB5C9C7}"/>
              </a:ext>
            </a:extLst>
          </p:cNvPr>
          <p:cNvPicPr>
            <a:picLocks noChangeAspect="1" noChangeArrowheads="1"/>
          </p:cNvPicPr>
          <p:nvPr userDrawn="1"/>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10296108" y="4802188"/>
            <a:ext cx="938292" cy="1029289"/>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7">
            <a:extLst>
              <a:ext uri="{FF2B5EF4-FFF2-40B4-BE49-F238E27FC236}">
                <a16:creationId xmlns:a16="http://schemas.microsoft.com/office/drawing/2014/main" id="{A0B80601-89FF-5E35-853D-D75C06D14573}"/>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4" name="TextBox 3">
            <a:extLst>
              <a:ext uri="{FF2B5EF4-FFF2-40B4-BE49-F238E27FC236}">
                <a16:creationId xmlns:a16="http://schemas.microsoft.com/office/drawing/2014/main" id="{762F7825-67D8-BEB0-EF71-6CA04CEAC158}"/>
              </a:ext>
            </a:extLst>
          </p:cNvPr>
          <p:cNvSpPr txBox="1"/>
          <p:nvPr userDrawn="1"/>
        </p:nvSpPr>
        <p:spPr>
          <a:xfrm>
            <a:off x="515938" y="6396526"/>
            <a:ext cx="476554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l"/>
            <a:r>
              <a:rPr lang="en-US">
                <a:solidFill>
                  <a:schemeClr val="accent6">
                    <a:lumMod val="90000"/>
                  </a:schemeClr>
                </a:solidFill>
              </a:rPr>
              <a:t>Confidential – Qualcomm Technologies, Inc. and/or its affiliated companies – May Contain Trade Secrets</a:t>
            </a:r>
          </a:p>
        </p:txBody>
      </p:sp>
      <p:sp>
        <p:nvSpPr>
          <p:cNvPr id="5" name="TextBox 4">
            <a:extLst>
              <a:ext uri="{FF2B5EF4-FFF2-40B4-BE49-F238E27FC236}">
                <a16:creationId xmlns:a16="http://schemas.microsoft.com/office/drawing/2014/main" id="{14D08477-758A-76A7-39C3-518BAEFAD224}"/>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9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90000"/>
                </a:schemeClr>
              </a:solidFill>
              <a:latin typeface="+mn-lt"/>
              <a:ea typeface="+mn-ea"/>
              <a:cs typeface="+mn-cs"/>
            </a:endParaRPr>
          </a:p>
        </p:txBody>
      </p:sp>
      <p:pic>
        <p:nvPicPr>
          <p:cNvPr id="6" name="Graphic 5">
            <a:extLst>
              <a:ext uri="{FF2B5EF4-FFF2-40B4-BE49-F238E27FC236}">
                <a16:creationId xmlns:a16="http://schemas.microsoft.com/office/drawing/2014/main" id="{D8063254-F261-DFD9-4AB5-B77C4B3645CF}"/>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 t="32310" r="22445" b="38"/>
          <a:stretch/>
        </p:blipFill>
        <p:spPr>
          <a:xfrm rot="9900000" flipH="1">
            <a:off x="4889643" y="240133"/>
            <a:ext cx="8392749" cy="7320983"/>
          </a:xfrm>
          <a:custGeom>
            <a:avLst/>
            <a:gdLst>
              <a:gd name="connsiteX0" fmla="*/ 8392749 w 8392749"/>
              <a:gd name="connsiteY0" fmla="*/ 7320983 h 7320983"/>
              <a:gd name="connsiteX1" fmla="*/ 6431098 w 8392749"/>
              <a:gd name="connsiteY1" fmla="*/ 0 h 7320983"/>
              <a:gd name="connsiteX2" fmla="*/ 0 w 8392749"/>
              <a:gd name="connsiteY2" fmla="*/ 1723207 h 7320983"/>
              <a:gd name="connsiteX3" fmla="*/ 0 w 8392749"/>
              <a:gd name="connsiteY3" fmla="*/ 7320983 h 7320983"/>
            </a:gdLst>
            <a:ahLst/>
            <a:cxnLst>
              <a:cxn ang="0">
                <a:pos x="connsiteX0" y="connsiteY0"/>
              </a:cxn>
              <a:cxn ang="0">
                <a:pos x="connsiteX1" y="connsiteY1"/>
              </a:cxn>
              <a:cxn ang="0">
                <a:pos x="connsiteX2" y="connsiteY2"/>
              </a:cxn>
              <a:cxn ang="0">
                <a:pos x="connsiteX3" y="connsiteY3"/>
              </a:cxn>
            </a:cxnLst>
            <a:rect l="l" t="t" r="r" b="b"/>
            <a:pathLst>
              <a:path w="8392749" h="7320983">
                <a:moveTo>
                  <a:pt x="8392749" y="7320983"/>
                </a:moveTo>
                <a:lnTo>
                  <a:pt x="6431098" y="0"/>
                </a:lnTo>
                <a:lnTo>
                  <a:pt x="0" y="1723207"/>
                </a:lnTo>
                <a:lnTo>
                  <a:pt x="0" y="7320983"/>
                </a:lnTo>
                <a:close/>
              </a:path>
            </a:pathLst>
          </a:custGeom>
        </p:spPr>
      </p:pic>
      <p:sp>
        <p:nvSpPr>
          <p:cNvPr id="7" name="Text Placeholder 22">
            <a:extLst>
              <a:ext uri="{FF2B5EF4-FFF2-40B4-BE49-F238E27FC236}">
                <a16:creationId xmlns:a16="http://schemas.microsoft.com/office/drawing/2014/main" id="{EA2F875C-812A-1F4A-9FFE-FB9951540F7D}"/>
              </a:ext>
            </a:extLst>
          </p:cNvPr>
          <p:cNvSpPr>
            <a:spLocks noGrp="1"/>
          </p:cNvSpPr>
          <p:nvPr>
            <p:ph type="body" sz="quarter" idx="14" hasCustomPrompt="1"/>
          </p:nvPr>
        </p:nvSpPr>
        <p:spPr>
          <a:xfrm>
            <a:off x="515939" y="5763332"/>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336879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36">
          <p15:clr>
            <a:srgbClr val="FBAE40"/>
          </p15:clr>
        </p15:guide>
        <p15:guide id="3" orient="horz" pos="2387">
          <p15:clr>
            <a:srgbClr val="FBAE40"/>
          </p15:clr>
        </p15:guide>
        <p15:guide id="4" orient="horz" pos="2568">
          <p15:clr>
            <a:srgbClr val="FBAE40"/>
          </p15:clr>
        </p15:guide>
        <p15:guide id="5" orient="horz" pos="3022">
          <p15:clr>
            <a:srgbClr val="FBAE40"/>
          </p15:clr>
        </p15:guide>
        <p15:guide id="6" pos="3591">
          <p15:clr>
            <a:srgbClr val="FBAE40"/>
          </p15:clr>
        </p15:guide>
        <p15:guide id="7" orient="horz" pos="3793">
          <p15:clr>
            <a:srgbClr val="FBAE40"/>
          </p15:clr>
        </p15:guide>
      </p15:sldGuideLst>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userDrawn="1">
  <p:cSld name="Title_Qualcomm Blue">
    <p:bg>
      <p:bgPr>
        <a:solidFill>
          <a:schemeClr val="accent1"/>
        </a:solidFill>
        <a:effectLst/>
      </p:bgPr>
    </p:bg>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A4F0D70E-53E2-162C-22F7-51348A82B292}"/>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2" name="Title 2">
            <a:extLst>
              <a:ext uri="{FF2B5EF4-FFF2-40B4-BE49-F238E27FC236}">
                <a16:creationId xmlns:a16="http://schemas.microsoft.com/office/drawing/2014/main" id="{A71DD4A2-F6F8-2FEF-E6ED-67E872488C9B}"/>
              </a:ext>
            </a:extLst>
          </p:cNvPr>
          <p:cNvSpPr>
            <a:spLocks noGrp="1"/>
          </p:cNvSpPr>
          <p:nvPr>
            <p:ph type="title" hasCustomPrompt="1"/>
          </p:nvPr>
        </p:nvSpPr>
        <p:spPr bwMode="gray">
          <a:xfrm>
            <a:off x="515938" y="1586753"/>
            <a:ext cx="5185615" cy="2202610"/>
          </a:xfrm>
        </p:spPr>
        <p:txBody>
          <a:bodyPr wrap="square" anchor="b">
            <a:noAutofit/>
          </a:bodyPr>
          <a:lstStyle>
            <a:lvl1pPr marL="0" algn="l" defTabSz="914400" rtl="0" eaLnBrk="1" latinLnBrk="0" hangingPunct="1">
              <a:lnSpc>
                <a:spcPct val="80000"/>
              </a:lnSpc>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7" name="Text Placeholder 7">
            <a:extLst>
              <a:ext uri="{FF2B5EF4-FFF2-40B4-BE49-F238E27FC236}">
                <a16:creationId xmlns:a16="http://schemas.microsoft.com/office/drawing/2014/main" id="{CDFA959F-8485-8388-01E9-586AFF83F76F}"/>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457200" indent="-457200" algn="l" defTabSz="914400" rtl="0" eaLnBrk="1" latinLnBrk="0" hangingPunct="1">
              <a:lnSpc>
                <a:spcPct val="96000"/>
              </a:lnSpc>
              <a:spcBef>
                <a:spcPts val="0"/>
              </a:spcBef>
              <a:spcAft>
                <a:spcPts val="600"/>
              </a:spcAft>
              <a:buFontTx/>
              <a:buNone/>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marL="0" lvl="0" indent="0" algn="l" defTabSz="914400" rtl="0" eaLnBrk="1" latinLnBrk="0" hangingPunct="1">
              <a:lnSpc>
                <a:spcPct val="96000"/>
              </a:lnSpc>
              <a:spcBef>
                <a:spcPts val="0"/>
              </a:spcBef>
              <a:spcAft>
                <a:spcPts val="600"/>
              </a:spcAft>
              <a:buClrTx/>
              <a:buFont typeface="Microsoft Sans Serif" panose="020B0604020202020204" pitchFamily="34" charset="0"/>
              <a:buChar char="​"/>
            </a:pPr>
            <a:r>
              <a:rPr lang="en-US"/>
              <a:t>Speaker name</a:t>
            </a:r>
          </a:p>
        </p:txBody>
      </p:sp>
      <p:sp>
        <p:nvSpPr>
          <p:cNvPr id="5" name="TextBox 4">
            <a:extLst>
              <a:ext uri="{FF2B5EF4-FFF2-40B4-BE49-F238E27FC236}">
                <a16:creationId xmlns:a16="http://schemas.microsoft.com/office/drawing/2014/main" id="{6D5A080B-0C7D-C848-F3E0-B20E3AAC1F86}"/>
              </a:ext>
            </a:extLst>
          </p:cNvPr>
          <p:cNvSpPr txBox="1"/>
          <p:nvPr userDrawn="1"/>
        </p:nvSpPr>
        <p:spPr>
          <a:xfrm>
            <a:off x="515938" y="6396526"/>
            <a:ext cx="476554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l"/>
            <a:r>
              <a:rPr lang="en-US">
                <a:solidFill>
                  <a:schemeClr val="accent6">
                    <a:lumMod val="90000"/>
                  </a:schemeClr>
                </a:solidFill>
              </a:rPr>
              <a:t>Confidential – Qualcomm Technologies, Inc. and/or its affiliated companies – May Contain Trade Secrets</a:t>
            </a:r>
          </a:p>
        </p:txBody>
      </p:sp>
      <p:pic>
        <p:nvPicPr>
          <p:cNvPr id="16" name="Picture 2">
            <a:extLst>
              <a:ext uri="{FF2B5EF4-FFF2-40B4-BE49-F238E27FC236}">
                <a16:creationId xmlns:a16="http://schemas.microsoft.com/office/drawing/2014/main" id="{AE4EB415-5005-5B4F-C288-00A807B8346C}"/>
              </a:ext>
            </a:extLst>
          </p:cNvPr>
          <p:cNvPicPr>
            <a:picLocks noChangeAspect="1" noChangeArrowheads="1"/>
          </p:cNvPicPr>
          <p:nvPr userDrawn="1"/>
        </p:nvPicPr>
        <p:blipFill rotWithShape="1">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10296108" y="4802188"/>
            <a:ext cx="938292" cy="1029289"/>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a:extLst>
              <a:ext uri="{FF2B5EF4-FFF2-40B4-BE49-F238E27FC236}">
                <a16:creationId xmlns:a16="http://schemas.microsoft.com/office/drawing/2014/main" id="{741D3CFE-57F5-AE08-0359-943F438E5D36}"/>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 t="32310" r="22445" b="38"/>
          <a:stretch/>
        </p:blipFill>
        <p:spPr>
          <a:xfrm rot="9900000" flipH="1">
            <a:off x="4889643" y="240133"/>
            <a:ext cx="8392749" cy="7320983"/>
          </a:xfrm>
          <a:custGeom>
            <a:avLst/>
            <a:gdLst>
              <a:gd name="connsiteX0" fmla="*/ 8392749 w 8392749"/>
              <a:gd name="connsiteY0" fmla="*/ 7320983 h 7320983"/>
              <a:gd name="connsiteX1" fmla="*/ 6431098 w 8392749"/>
              <a:gd name="connsiteY1" fmla="*/ 0 h 7320983"/>
              <a:gd name="connsiteX2" fmla="*/ 0 w 8392749"/>
              <a:gd name="connsiteY2" fmla="*/ 1723207 h 7320983"/>
              <a:gd name="connsiteX3" fmla="*/ 0 w 8392749"/>
              <a:gd name="connsiteY3" fmla="*/ 7320983 h 7320983"/>
            </a:gdLst>
            <a:ahLst/>
            <a:cxnLst>
              <a:cxn ang="0">
                <a:pos x="connsiteX0" y="connsiteY0"/>
              </a:cxn>
              <a:cxn ang="0">
                <a:pos x="connsiteX1" y="connsiteY1"/>
              </a:cxn>
              <a:cxn ang="0">
                <a:pos x="connsiteX2" y="connsiteY2"/>
              </a:cxn>
              <a:cxn ang="0">
                <a:pos x="connsiteX3" y="connsiteY3"/>
              </a:cxn>
            </a:cxnLst>
            <a:rect l="l" t="t" r="r" b="b"/>
            <a:pathLst>
              <a:path w="8392749" h="7320983">
                <a:moveTo>
                  <a:pt x="8392749" y="7320983"/>
                </a:moveTo>
                <a:lnTo>
                  <a:pt x="6431098" y="0"/>
                </a:lnTo>
                <a:lnTo>
                  <a:pt x="0" y="1723207"/>
                </a:lnTo>
                <a:lnTo>
                  <a:pt x="0" y="7320983"/>
                </a:lnTo>
                <a:close/>
              </a:path>
            </a:pathLst>
          </a:custGeom>
        </p:spPr>
      </p:pic>
      <p:sp>
        <p:nvSpPr>
          <p:cNvPr id="8" name="Text Placeholder 22">
            <a:extLst>
              <a:ext uri="{FF2B5EF4-FFF2-40B4-BE49-F238E27FC236}">
                <a16:creationId xmlns:a16="http://schemas.microsoft.com/office/drawing/2014/main" id="{25414CB8-C47B-D54A-5A19-D047C814EB2F}"/>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9" name="TextBox 8">
            <a:extLst>
              <a:ext uri="{FF2B5EF4-FFF2-40B4-BE49-F238E27FC236}">
                <a16:creationId xmlns:a16="http://schemas.microsoft.com/office/drawing/2014/main" id="{B7FAD67F-93ED-314D-D1AA-1DB2C697FECD}"/>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9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90000"/>
                </a:schemeClr>
              </a:solidFill>
              <a:latin typeface="+mn-lt"/>
              <a:ea typeface="+mn-ea"/>
              <a:cs typeface="+mn-cs"/>
            </a:endParaRPr>
          </a:p>
        </p:txBody>
      </p:sp>
      <p:sp>
        <p:nvSpPr>
          <p:cNvPr id="10" name="Text Placeholder 22">
            <a:extLst>
              <a:ext uri="{FF2B5EF4-FFF2-40B4-BE49-F238E27FC236}">
                <a16:creationId xmlns:a16="http://schemas.microsoft.com/office/drawing/2014/main" id="{BB70763C-7C2B-E0D1-9972-18237DCCEDB1}"/>
              </a:ext>
            </a:extLst>
          </p:cNvPr>
          <p:cNvSpPr>
            <a:spLocks noGrp="1"/>
          </p:cNvSpPr>
          <p:nvPr>
            <p:ph type="body" sz="quarter" idx="14" hasCustomPrompt="1"/>
          </p:nvPr>
        </p:nvSpPr>
        <p:spPr>
          <a:xfrm>
            <a:off x="515939" y="5763332"/>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1626702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36">
          <p15:clr>
            <a:srgbClr val="FBAE40"/>
          </p15:clr>
        </p15:guide>
        <p15:guide id="3" orient="horz" pos="2387">
          <p15:clr>
            <a:srgbClr val="FBAE40"/>
          </p15:clr>
        </p15:guide>
        <p15:guide id="4" orient="horz" pos="2568">
          <p15:clr>
            <a:srgbClr val="FBAE40"/>
          </p15:clr>
        </p15:guide>
        <p15:guide id="5" orient="horz" pos="3022">
          <p15:clr>
            <a:srgbClr val="FBAE40"/>
          </p15:clr>
        </p15:guide>
        <p15:guide id="6" pos="3591">
          <p15:clr>
            <a:srgbClr val="FBAE40"/>
          </p15:clr>
        </p15:guide>
      </p15:sldGuideLst>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Title_Light Grey">
    <p:bg>
      <p:bgPr>
        <a:solidFill>
          <a:srgbClr val="EFF1F5"/>
        </a:solidFill>
        <a:effectLst/>
      </p:bgPr>
    </p:bg>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0C535C80-8733-FA80-BF54-35742A8FF0D6}"/>
              </a:ext>
            </a:extLst>
          </p:cNvPr>
          <p:cNvPicPr>
            <a:picLocks noChangeAspect="1" noChangeArrowheads="1"/>
          </p:cNvPicPr>
          <p:nvPr userDrawn="1"/>
        </p:nvPicPr>
        <p:blipFill rotWithShape="1">
          <a:blip>
            <a:extLst>
              <a:ext uri="{96DAC541-7B7A-43D3-8B79-37D633B846F1}">
                <asvg:svgBlip xmlns:asvg="http://schemas.microsoft.com/office/drawing/2016/SVG/main" r:embed="rId2"/>
              </a:ext>
            </a:extLst>
          </a:blip>
          <a:srcRect t="-1567" b="-1567"/>
          <a:stretch/>
        </p:blipFill>
        <p:spPr bwMode="auto">
          <a:xfrm>
            <a:off x="10295650" y="4786296"/>
            <a:ext cx="894630" cy="1062179"/>
          </a:xfrm>
          <a:prstGeom prst="rect">
            <a:avLst/>
          </a:prstGeom>
          <a:noFill/>
        </p:spPr>
      </p:pic>
      <p:sp>
        <p:nvSpPr>
          <p:cNvPr id="4" name="Freeform 5">
            <a:extLst>
              <a:ext uri="{FF2B5EF4-FFF2-40B4-BE49-F238E27FC236}">
                <a16:creationId xmlns:a16="http://schemas.microsoft.com/office/drawing/2014/main" id="{A4F0D70E-53E2-162C-22F7-51348A82B292}"/>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2" name="Title 2">
            <a:extLst>
              <a:ext uri="{FF2B5EF4-FFF2-40B4-BE49-F238E27FC236}">
                <a16:creationId xmlns:a16="http://schemas.microsoft.com/office/drawing/2014/main" id="{A71DD4A2-F6F8-2FEF-E6ED-67E872488C9B}"/>
              </a:ext>
            </a:extLst>
          </p:cNvPr>
          <p:cNvSpPr>
            <a:spLocks noGrp="1"/>
          </p:cNvSpPr>
          <p:nvPr>
            <p:ph type="title" hasCustomPrompt="1"/>
          </p:nvPr>
        </p:nvSpPr>
        <p:spPr bwMode="gray">
          <a:xfrm>
            <a:off x="515938" y="1586753"/>
            <a:ext cx="5185615" cy="2202610"/>
          </a:xfrm>
        </p:spPr>
        <p:txBody>
          <a:bodyPr wrap="square" anchor="b">
            <a:noAutofit/>
          </a:bodyPr>
          <a:lstStyle>
            <a:lvl1pPr marL="0" algn="l" defTabSz="914400" rtl="0" eaLnBrk="1" latinLnBrk="0" hangingPunct="1">
              <a:lnSpc>
                <a:spcPct val="80000"/>
              </a:lnSpc>
              <a:defRPr lang="en-US" sz="4800" kern="1200" spc="0" dirty="0">
                <a:solidFill>
                  <a:schemeClr val="accent1"/>
                </a:solidFill>
                <a:latin typeface="Aptos" panose="020B0004020202020204" pitchFamily="34" charset="0"/>
                <a:ea typeface="Alfabet" pitchFamily="2" charset="0"/>
                <a:cs typeface="Microsoft Sans Serif" panose="020B0604020202020204" pitchFamily="34" charset="0"/>
              </a:defRPr>
            </a:lvl1pPr>
          </a:lstStyle>
          <a:p>
            <a:r>
              <a:rPr lang="en-US"/>
              <a:t>Presentation </a:t>
            </a:r>
            <a:br>
              <a:rPr lang="en-US"/>
            </a:br>
            <a:r>
              <a:rPr lang="en-US"/>
              <a:t>title goes here</a:t>
            </a:r>
            <a:br>
              <a:rPr lang="en-US"/>
            </a:br>
            <a:r>
              <a:rPr lang="en-US"/>
              <a:t>four lines</a:t>
            </a:r>
            <a:br>
              <a:rPr lang="en-US"/>
            </a:br>
            <a:r>
              <a:rPr lang="en-US"/>
              <a:t>maximum</a:t>
            </a:r>
          </a:p>
        </p:txBody>
      </p:sp>
      <p:sp>
        <p:nvSpPr>
          <p:cNvPr id="7" name="Text Placeholder 7">
            <a:extLst>
              <a:ext uri="{FF2B5EF4-FFF2-40B4-BE49-F238E27FC236}">
                <a16:creationId xmlns:a16="http://schemas.microsoft.com/office/drawing/2014/main" id="{CDFA959F-8485-8388-01E9-586AFF83F76F}"/>
              </a:ext>
            </a:extLst>
          </p:cNvPr>
          <p:cNvSpPr>
            <a:spLocks noGrp="1"/>
          </p:cNvSpPr>
          <p:nvPr>
            <p:ph type="body" sz="quarter" idx="10" hasCustomPrompt="1"/>
          </p:nvPr>
        </p:nvSpPr>
        <p:spPr bwMode="gray">
          <a:xfrm>
            <a:off x="515937" y="4080516"/>
            <a:ext cx="5186783" cy="450485"/>
          </a:xfrm>
          <a:prstGeom prst="rect">
            <a:avLst/>
          </a:prstGeom>
        </p:spPr>
        <p:txBody>
          <a:bodyPr>
            <a:noAutofit/>
          </a:bodyPr>
          <a:lstStyle>
            <a:lvl1pPr marL="457200" indent="-457200" algn="l" defTabSz="914400" rtl="0" eaLnBrk="1" latinLnBrk="0" hangingPunct="1">
              <a:lnSpc>
                <a:spcPct val="96000"/>
              </a:lnSpc>
              <a:spcBef>
                <a:spcPts val="0"/>
              </a:spcBef>
              <a:spcAft>
                <a:spcPts val="600"/>
              </a:spcAft>
              <a:buFontTx/>
              <a:buNone/>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marL="0" lvl="0" indent="0" algn="l" defTabSz="914400" rtl="0" eaLnBrk="1" latinLnBrk="0" hangingPunct="1">
              <a:lnSpc>
                <a:spcPct val="96000"/>
              </a:lnSpc>
              <a:spcBef>
                <a:spcPts val="0"/>
              </a:spcBef>
              <a:spcAft>
                <a:spcPts val="600"/>
              </a:spcAft>
              <a:buClrTx/>
              <a:buFont typeface="Microsoft Sans Serif" panose="020B0604020202020204" pitchFamily="34" charset="0"/>
              <a:buChar char="​"/>
            </a:pPr>
            <a:r>
              <a:rPr lang="en-US"/>
              <a:t>Speaker name</a:t>
            </a:r>
          </a:p>
        </p:txBody>
      </p:sp>
      <p:sp>
        <p:nvSpPr>
          <p:cNvPr id="3" name="TextBox 2">
            <a:extLst>
              <a:ext uri="{FF2B5EF4-FFF2-40B4-BE49-F238E27FC236}">
                <a16:creationId xmlns:a16="http://schemas.microsoft.com/office/drawing/2014/main" id="{A6B47E4B-7691-E117-DE8C-D1A58AA5F413}"/>
              </a:ext>
            </a:extLst>
          </p:cNvPr>
          <p:cNvSpPr txBox="1"/>
          <p:nvPr userDrawn="1"/>
        </p:nvSpPr>
        <p:spPr>
          <a:xfrm>
            <a:off x="515938" y="6396526"/>
            <a:ext cx="476554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l"/>
            <a:r>
              <a:rPr lang="en-US">
                <a:solidFill>
                  <a:schemeClr val="accent6">
                    <a:lumMod val="50000"/>
                  </a:schemeClr>
                </a:solidFill>
              </a:rPr>
              <a:t>Confidential – Qualcomm Technologies, Inc. and/or its affiliated companies – May Contain Trade Secrets</a:t>
            </a:r>
          </a:p>
        </p:txBody>
      </p:sp>
      <p:pic>
        <p:nvPicPr>
          <p:cNvPr id="5" name="Graphic 4">
            <a:extLst>
              <a:ext uri="{FF2B5EF4-FFF2-40B4-BE49-F238E27FC236}">
                <a16:creationId xmlns:a16="http://schemas.microsoft.com/office/drawing/2014/main" id="{89029DA5-D332-D33B-48CF-786959774D28}"/>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1" t="32310" r="22445" b="38"/>
          <a:stretch/>
        </p:blipFill>
        <p:spPr>
          <a:xfrm rot="9900000" flipH="1">
            <a:off x="4889643" y="240133"/>
            <a:ext cx="8392749" cy="7320983"/>
          </a:xfrm>
          <a:custGeom>
            <a:avLst/>
            <a:gdLst>
              <a:gd name="connsiteX0" fmla="*/ 8392749 w 8392749"/>
              <a:gd name="connsiteY0" fmla="*/ 7320983 h 7320983"/>
              <a:gd name="connsiteX1" fmla="*/ 6431098 w 8392749"/>
              <a:gd name="connsiteY1" fmla="*/ 0 h 7320983"/>
              <a:gd name="connsiteX2" fmla="*/ 0 w 8392749"/>
              <a:gd name="connsiteY2" fmla="*/ 1723207 h 7320983"/>
              <a:gd name="connsiteX3" fmla="*/ 0 w 8392749"/>
              <a:gd name="connsiteY3" fmla="*/ 7320983 h 7320983"/>
            </a:gdLst>
            <a:ahLst/>
            <a:cxnLst>
              <a:cxn ang="0">
                <a:pos x="connsiteX0" y="connsiteY0"/>
              </a:cxn>
              <a:cxn ang="0">
                <a:pos x="connsiteX1" y="connsiteY1"/>
              </a:cxn>
              <a:cxn ang="0">
                <a:pos x="connsiteX2" y="connsiteY2"/>
              </a:cxn>
              <a:cxn ang="0">
                <a:pos x="connsiteX3" y="connsiteY3"/>
              </a:cxn>
            </a:cxnLst>
            <a:rect l="l" t="t" r="r" b="b"/>
            <a:pathLst>
              <a:path w="8392749" h="7320983">
                <a:moveTo>
                  <a:pt x="8392749" y="7320983"/>
                </a:moveTo>
                <a:lnTo>
                  <a:pt x="6431098" y="0"/>
                </a:lnTo>
                <a:lnTo>
                  <a:pt x="0" y="1723207"/>
                </a:lnTo>
                <a:lnTo>
                  <a:pt x="0" y="7320983"/>
                </a:lnTo>
                <a:close/>
              </a:path>
            </a:pathLst>
          </a:custGeom>
        </p:spPr>
      </p:pic>
      <p:sp>
        <p:nvSpPr>
          <p:cNvPr id="6" name="Text Placeholder 22">
            <a:extLst>
              <a:ext uri="{FF2B5EF4-FFF2-40B4-BE49-F238E27FC236}">
                <a16:creationId xmlns:a16="http://schemas.microsoft.com/office/drawing/2014/main" id="{5591563C-8D42-F10A-A6F2-8BFC85D9973D}"/>
              </a:ext>
            </a:extLst>
          </p:cNvPr>
          <p:cNvSpPr>
            <a:spLocks noGrp="1"/>
          </p:cNvSpPr>
          <p:nvPr>
            <p:ph type="body" sz="quarter" idx="13" hasCustomPrompt="1"/>
          </p:nvPr>
        </p:nvSpPr>
        <p:spPr>
          <a:xfrm>
            <a:off x="515939" y="4539039"/>
            <a:ext cx="5185614"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9" name="TextBox 8">
            <a:extLst>
              <a:ext uri="{FF2B5EF4-FFF2-40B4-BE49-F238E27FC236}">
                <a16:creationId xmlns:a16="http://schemas.microsoft.com/office/drawing/2014/main" id="{1F810BBF-1E4D-345B-1E9A-6518F97CFA5F}"/>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5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50000"/>
                </a:schemeClr>
              </a:solidFill>
              <a:latin typeface="+mn-lt"/>
              <a:ea typeface="+mn-ea"/>
              <a:cs typeface="+mn-cs"/>
            </a:endParaRPr>
          </a:p>
        </p:txBody>
      </p:sp>
      <p:sp>
        <p:nvSpPr>
          <p:cNvPr id="10" name="Text Placeholder 22">
            <a:extLst>
              <a:ext uri="{FF2B5EF4-FFF2-40B4-BE49-F238E27FC236}">
                <a16:creationId xmlns:a16="http://schemas.microsoft.com/office/drawing/2014/main" id="{72F95F94-AED3-E1F5-F8D8-3D1C31656238}"/>
              </a:ext>
            </a:extLst>
          </p:cNvPr>
          <p:cNvSpPr>
            <a:spLocks noGrp="1"/>
          </p:cNvSpPr>
          <p:nvPr>
            <p:ph type="body" sz="quarter" idx="14" hasCustomPrompt="1"/>
          </p:nvPr>
        </p:nvSpPr>
        <p:spPr>
          <a:xfrm>
            <a:off x="515939" y="5763332"/>
            <a:ext cx="5185614"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6849532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36">
          <p15:clr>
            <a:srgbClr val="FBAE40"/>
          </p15:clr>
        </p15:guide>
        <p15:guide id="3" orient="horz" pos="2387">
          <p15:clr>
            <a:srgbClr val="FBAE40"/>
          </p15:clr>
        </p15:guide>
        <p15:guide id="4" orient="horz" pos="2568">
          <p15:clr>
            <a:srgbClr val="FBAE40"/>
          </p15:clr>
        </p15:guide>
        <p15:guide id="5" orient="horz" pos="3022">
          <p15:clr>
            <a:srgbClr val="FBAE40"/>
          </p15:clr>
        </p15:guide>
        <p15:guide id="6" pos="3591">
          <p15:clr>
            <a:srgbClr val="FBAE40"/>
          </p15:clr>
        </p15:guide>
      </p15:sldGuideLst>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Full Photo">
    <p:spTree>
      <p:nvGrpSpPr>
        <p:cNvPr id="1" name=""/>
        <p:cNvGrpSpPr/>
        <p:nvPr/>
      </p:nvGrpSpPr>
      <p:grpSpPr>
        <a:xfrm>
          <a:off x="0" y="0"/>
          <a:ext cx="0" cy="0"/>
          <a:chOff x="0" y="0"/>
          <a:chExt cx="0" cy="0"/>
        </a:xfrm>
      </p:grpSpPr>
      <p:sp>
        <p:nvSpPr>
          <p:cNvPr id="44" name="Picture Placeholder 43">
            <a:extLst>
              <a:ext uri="{FF2B5EF4-FFF2-40B4-BE49-F238E27FC236}">
                <a16:creationId xmlns:a16="http://schemas.microsoft.com/office/drawing/2014/main" id="{008FB009-1CAA-4C0D-DFFE-34480291E6D4}"/>
              </a:ext>
            </a:extLst>
          </p:cNvPr>
          <p:cNvSpPr>
            <a:spLocks noGrp="1"/>
          </p:cNvSpPr>
          <p:nvPr>
            <p:ph type="pic" sz="quarter" idx="12" hasCustomPrompt="1"/>
          </p:nvPr>
        </p:nvSpPr>
        <p:spPr>
          <a:xfrm>
            <a:off x="0" y="0"/>
            <a:ext cx="12192000" cy="6858000"/>
          </a:xfrm>
          <a:custGeom>
            <a:avLst/>
            <a:gdLst>
              <a:gd name="connsiteX0" fmla="*/ 1625898 w 12192000"/>
              <a:gd name="connsiteY0" fmla="*/ 586917 h 6858000"/>
              <a:gd name="connsiteX1" fmla="*/ 1684416 w 12192000"/>
              <a:gd name="connsiteY1" fmla="*/ 647861 h 6858000"/>
              <a:gd name="connsiteX2" fmla="*/ 1625898 w 12192000"/>
              <a:gd name="connsiteY2" fmla="*/ 708580 h 6858000"/>
              <a:gd name="connsiteX3" fmla="*/ 1567381 w 12192000"/>
              <a:gd name="connsiteY3" fmla="*/ 647861 h 6858000"/>
              <a:gd name="connsiteX4" fmla="*/ 1625898 w 12192000"/>
              <a:gd name="connsiteY4" fmla="*/ 586917 h 6858000"/>
              <a:gd name="connsiteX5" fmla="*/ 1144317 w 12192000"/>
              <a:gd name="connsiteY5" fmla="*/ 586917 h 6858000"/>
              <a:gd name="connsiteX6" fmla="*/ 1202834 w 12192000"/>
              <a:gd name="connsiteY6" fmla="*/ 647861 h 6858000"/>
              <a:gd name="connsiteX7" fmla="*/ 1144317 w 12192000"/>
              <a:gd name="connsiteY7" fmla="*/ 709029 h 6858000"/>
              <a:gd name="connsiteX8" fmla="*/ 1085799 w 12192000"/>
              <a:gd name="connsiteY8" fmla="*/ 647861 h 6858000"/>
              <a:gd name="connsiteX9" fmla="*/ 1144317 w 12192000"/>
              <a:gd name="connsiteY9" fmla="*/ 586917 h 6858000"/>
              <a:gd name="connsiteX10" fmla="*/ 1801451 w 12192000"/>
              <a:gd name="connsiteY10" fmla="*/ 554101 h 6858000"/>
              <a:gd name="connsiteX11" fmla="*/ 1790979 w 12192000"/>
              <a:gd name="connsiteY11" fmla="*/ 561469 h 6858000"/>
              <a:gd name="connsiteX12" fmla="*/ 1724489 w 12192000"/>
              <a:gd name="connsiteY12" fmla="*/ 732021 h 6858000"/>
              <a:gd name="connsiteX13" fmla="*/ 1730867 w 12192000"/>
              <a:gd name="connsiteY13" fmla="*/ 741396 h 6858000"/>
              <a:gd name="connsiteX14" fmla="*/ 1756367 w 12192000"/>
              <a:gd name="connsiteY14" fmla="*/ 741396 h 6858000"/>
              <a:gd name="connsiteX15" fmla="*/ 1766843 w 12192000"/>
              <a:gd name="connsiteY15" fmla="*/ 734477 h 6858000"/>
              <a:gd name="connsiteX16" fmla="*/ 1815798 w 12192000"/>
              <a:gd name="connsiteY16" fmla="*/ 605670 h 6858000"/>
              <a:gd name="connsiteX17" fmla="*/ 1864753 w 12192000"/>
              <a:gd name="connsiteY17" fmla="*/ 734477 h 6858000"/>
              <a:gd name="connsiteX18" fmla="*/ 1874996 w 12192000"/>
              <a:gd name="connsiteY18" fmla="*/ 741396 h 6858000"/>
              <a:gd name="connsiteX19" fmla="*/ 1898451 w 12192000"/>
              <a:gd name="connsiteY19" fmla="*/ 741396 h 6858000"/>
              <a:gd name="connsiteX20" fmla="*/ 1908924 w 12192000"/>
              <a:gd name="connsiteY20" fmla="*/ 734477 h 6858000"/>
              <a:gd name="connsiteX21" fmla="*/ 1959018 w 12192000"/>
              <a:gd name="connsiteY21" fmla="*/ 605670 h 6858000"/>
              <a:gd name="connsiteX22" fmla="*/ 2007518 w 12192000"/>
              <a:gd name="connsiteY22" fmla="*/ 734477 h 6858000"/>
              <a:gd name="connsiteX23" fmla="*/ 2017993 w 12192000"/>
              <a:gd name="connsiteY23" fmla="*/ 741396 h 6858000"/>
              <a:gd name="connsiteX24" fmla="*/ 2042584 w 12192000"/>
              <a:gd name="connsiteY24" fmla="*/ 741396 h 6858000"/>
              <a:gd name="connsiteX25" fmla="*/ 2053056 w 12192000"/>
              <a:gd name="connsiteY25" fmla="*/ 734477 h 6858000"/>
              <a:gd name="connsiteX26" fmla="*/ 2102011 w 12192000"/>
              <a:gd name="connsiteY26" fmla="*/ 605670 h 6858000"/>
              <a:gd name="connsiteX27" fmla="*/ 2151650 w 12192000"/>
              <a:gd name="connsiteY27" fmla="*/ 734477 h 6858000"/>
              <a:gd name="connsiteX28" fmla="*/ 2162126 w 12192000"/>
              <a:gd name="connsiteY28" fmla="*/ 741396 h 6858000"/>
              <a:gd name="connsiteX29" fmla="*/ 2185577 w 12192000"/>
              <a:gd name="connsiteY29" fmla="*/ 741396 h 6858000"/>
              <a:gd name="connsiteX30" fmla="*/ 2195824 w 12192000"/>
              <a:gd name="connsiteY30" fmla="*/ 734477 h 6858000"/>
              <a:gd name="connsiteX31" fmla="*/ 2245234 w 12192000"/>
              <a:gd name="connsiteY31" fmla="*/ 606340 h 6858000"/>
              <a:gd name="connsiteX32" fmla="*/ 2293734 w 12192000"/>
              <a:gd name="connsiteY32" fmla="*/ 734477 h 6858000"/>
              <a:gd name="connsiteX33" fmla="*/ 2304206 w 12192000"/>
              <a:gd name="connsiteY33" fmla="*/ 741396 h 6858000"/>
              <a:gd name="connsiteX34" fmla="*/ 2330394 w 12192000"/>
              <a:gd name="connsiteY34" fmla="*/ 741396 h 6858000"/>
              <a:gd name="connsiteX35" fmla="*/ 2336769 w 12192000"/>
              <a:gd name="connsiteY35" fmla="*/ 732021 h 6858000"/>
              <a:gd name="connsiteX36" fmla="*/ 2270279 w 12192000"/>
              <a:gd name="connsiteY36" fmla="*/ 561469 h 6858000"/>
              <a:gd name="connsiteX37" fmla="*/ 2260033 w 12192000"/>
              <a:gd name="connsiteY37" fmla="*/ 554101 h 6858000"/>
              <a:gd name="connsiteX38" fmla="*/ 2231345 w 12192000"/>
              <a:gd name="connsiteY38" fmla="*/ 554101 h 6858000"/>
              <a:gd name="connsiteX39" fmla="*/ 2220869 w 12192000"/>
              <a:gd name="connsiteY39" fmla="*/ 561469 h 6858000"/>
              <a:gd name="connsiteX40" fmla="*/ 2174421 w 12192000"/>
              <a:gd name="connsiteY40" fmla="*/ 686034 h 6858000"/>
              <a:gd name="connsiteX41" fmla="*/ 2126605 w 12192000"/>
              <a:gd name="connsiteY41" fmla="*/ 561469 h 6858000"/>
              <a:gd name="connsiteX42" fmla="*/ 2116358 w 12192000"/>
              <a:gd name="connsiteY42" fmla="*/ 554101 h 6858000"/>
              <a:gd name="connsiteX43" fmla="*/ 2087896 w 12192000"/>
              <a:gd name="connsiteY43" fmla="*/ 554101 h 6858000"/>
              <a:gd name="connsiteX44" fmla="*/ 2077650 w 12192000"/>
              <a:gd name="connsiteY44" fmla="*/ 561469 h 6858000"/>
              <a:gd name="connsiteX45" fmla="*/ 2030743 w 12192000"/>
              <a:gd name="connsiteY45" fmla="*/ 686034 h 6858000"/>
              <a:gd name="connsiteX46" fmla="*/ 1983608 w 12192000"/>
              <a:gd name="connsiteY46" fmla="*/ 561469 h 6858000"/>
              <a:gd name="connsiteX47" fmla="*/ 1973365 w 12192000"/>
              <a:gd name="connsiteY47" fmla="*/ 554101 h 6858000"/>
              <a:gd name="connsiteX48" fmla="*/ 1945128 w 12192000"/>
              <a:gd name="connsiteY48" fmla="*/ 554101 h 6858000"/>
              <a:gd name="connsiteX49" fmla="*/ 1934656 w 12192000"/>
              <a:gd name="connsiteY49" fmla="*/ 561469 h 6858000"/>
              <a:gd name="connsiteX50" fmla="*/ 1887295 w 12192000"/>
              <a:gd name="connsiteY50" fmla="*/ 686034 h 6858000"/>
              <a:gd name="connsiteX51" fmla="*/ 1840389 w 12192000"/>
              <a:gd name="connsiteY51" fmla="*/ 561469 h 6858000"/>
              <a:gd name="connsiteX52" fmla="*/ 1830142 w 12192000"/>
              <a:gd name="connsiteY52" fmla="*/ 554101 h 6858000"/>
              <a:gd name="connsiteX53" fmla="*/ 1801451 w 12192000"/>
              <a:gd name="connsiteY53" fmla="*/ 554101 h 6858000"/>
              <a:gd name="connsiteX54" fmla="*/ 841937 w 12192000"/>
              <a:gd name="connsiteY54" fmla="*/ 554101 h 6858000"/>
              <a:gd name="connsiteX55" fmla="*/ 832600 w 12192000"/>
              <a:gd name="connsiteY55" fmla="*/ 562809 h 6858000"/>
              <a:gd name="connsiteX56" fmla="*/ 832600 w 12192000"/>
              <a:gd name="connsiteY56" fmla="*/ 666168 h 6858000"/>
              <a:gd name="connsiteX57" fmla="*/ 913205 w 12192000"/>
              <a:gd name="connsiteY57" fmla="*/ 746532 h 6858000"/>
              <a:gd name="connsiteX58" fmla="*/ 975139 w 12192000"/>
              <a:gd name="connsiteY58" fmla="*/ 717513 h 6858000"/>
              <a:gd name="connsiteX59" fmla="*/ 975139 w 12192000"/>
              <a:gd name="connsiteY59" fmla="*/ 733136 h 6858000"/>
              <a:gd name="connsiteX60" fmla="*/ 984018 w 12192000"/>
              <a:gd name="connsiteY60" fmla="*/ 741396 h 6858000"/>
              <a:gd name="connsiteX61" fmla="*/ 1007473 w 12192000"/>
              <a:gd name="connsiteY61" fmla="*/ 741396 h 6858000"/>
              <a:gd name="connsiteX62" fmla="*/ 1016580 w 12192000"/>
              <a:gd name="connsiteY62" fmla="*/ 732915 h 6858000"/>
              <a:gd name="connsiteX63" fmla="*/ 1016580 w 12192000"/>
              <a:gd name="connsiteY63" fmla="*/ 563034 h 6858000"/>
              <a:gd name="connsiteX64" fmla="*/ 1007473 w 12192000"/>
              <a:gd name="connsiteY64" fmla="*/ 554101 h 6858000"/>
              <a:gd name="connsiteX65" fmla="*/ 984018 w 12192000"/>
              <a:gd name="connsiteY65" fmla="*/ 554101 h 6858000"/>
              <a:gd name="connsiteX66" fmla="*/ 975139 w 12192000"/>
              <a:gd name="connsiteY66" fmla="*/ 562809 h 6858000"/>
              <a:gd name="connsiteX67" fmla="*/ 975139 w 12192000"/>
              <a:gd name="connsiteY67" fmla="*/ 659916 h 6858000"/>
              <a:gd name="connsiteX68" fmla="*/ 923906 w 12192000"/>
              <a:gd name="connsiteY68" fmla="*/ 711261 h 6858000"/>
              <a:gd name="connsiteX69" fmla="*/ 874041 w 12192000"/>
              <a:gd name="connsiteY69" fmla="*/ 659470 h 6858000"/>
              <a:gd name="connsiteX70" fmla="*/ 874041 w 12192000"/>
              <a:gd name="connsiteY70" fmla="*/ 562809 h 6858000"/>
              <a:gd name="connsiteX71" fmla="*/ 865389 w 12192000"/>
              <a:gd name="connsiteY71" fmla="*/ 554101 h 6858000"/>
              <a:gd name="connsiteX72" fmla="*/ 841937 w 12192000"/>
              <a:gd name="connsiteY72" fmla="*/ 554101 h 6858000"/>
              <a:gd name="connsiteX73" fmla="*/ 1625898 w 12192000"/>
              <a:gd name="connsiteY73" fmla="*/ 548968 h 6858000"/>
              <a:gd name="connsiteX74" fmla="*/ 1525711 w 12192000"/>
              <a:gd name="connsiteY74" fmla="*/ 647861 h 6858000"/>
              <a:gd name="connsiteX75" fmla="*/ 1625898 w 12192000"/>
              <a:gd name="connsiteY75" fmla="*/ 746532 h 6858000"/>
              <a:gd name="connsiteX76" fmla="*/ 1726312 w 12192000"/>
              <a:gd name="connsiteY76" fmla="*/ 647861 h 6858000"/>
              <a:gd name="connsiteX77" fmla="*/ 1625898 w 12192000"/>
              <a:gd name="connsiteY77" fmla="*/ 548968 h 6858000"/>
              <a:gd name="connsiteX78" fmla="*/ 1451936 w 12192000"/>
              <a:gd name="connsiteY78" fmla="*/ 548743 h 6858000"/>
              <a:gd name="connsiteX79" fmla="*/ 1353346 w 12192000"/>
              <a:gd name="connsiteY79" fmla="*/ 647861 h 6858000"/>
              <a:gd name="connsiteX80" fmla="*/ 1451936 w 12192000"/>
              <a:gd name="connsiteY80" fmla="*/ 746532 h 6858000"/>
              <a:gd name="connsiteX81" fmla="*/ 1513415 w 12192000"/>
              <a:gd name="connsiteY81" fmla="*/ 727779 h 6858000"/>
              <a:gd name="connsiteX82" fmla="*/ 1515235 w 12192000"/>
              <a:gd name="connsiteY82" fmla="*/ 714832 h 6858000"/>
              <a:gd name="connsiteX83" fmla="*/ 1503398 w 12192000"/>
              <a:gd name="connsiteY83" fmla="*/ 700100 h 6858000"/>
              <a:gd name="connsiteX84" fmla="*/ 1489506 w 12192000"/>
              <a:gd name="connsiteY84" fmla="*/ 698090 h 6858000"/>
              <a:gd name="connsiteX85" fmla="*/ 1453304 w 12192000"/>
              <a:gd name="connsiteY85" fmla="*/ 709475 h 6858000"/>
              <a:gd name="connsiteX86" fmla="*/ 1395467 w 12192000"/>
              <a:gd name="connsiteY86" fmla="*/ 647861 h 6858000"/>
              <a:gd name="connsiteX87" fmla="*/ 1453304 w 12192000"/>
              <a:gd name="connsiteY87" fmla="*/ 585801 h 6858000"/>
              <a:gd name="connsiteX88" fmla="*/ 1490189 w 12192000"/>
              <a:gd name="connsiteY88" fmla="*/ 596965 h 6858000"/>
              <a:gd name="connsiteX89" fmla="*/ 1504078 w 12192000"/>
              <a:gd name="connsiteY89" fmla="*/ 595401 h 6858000"/>
              <a:gd name="connsiteX90" fmla="*/ 1515235 w 12192000"/>
              <a:gd name="connsiteY90" fmla="*/ 580222 h 6858000"/>
              <a:gd name="connsiteX91" fmla="*/ 1513415 w 12192000"/>
              <a:gd name="connsiteY91" fmla="*/ 567272 h 6858000"/>
              <a:gd name="connsiteX92" fmla="*/ 1451936 w 12192000"/>
              <a:gd name="connsiteY92" fmla="*/ 548743 h 6858000"/>
              <a:gd name="connsiteX93" fmla="*/ 1139990 w 12192000"/>
              <a:gd name="connsiteY93" fmla="*/ 548743 h 6858000"/>
              <a:gd name="connsiteX94" fmla="*/ 1043674 w 12192000"/>
              <a:gd name="connsiteY94" fmla="*/ 647415 h 6858000"/>
              <a:gd name="connsiteX95" fmla="*/ 1139536 w 12192000"/>
              <a:gd name="connsiteY95" fmla="*/ 746532 h 6858000"/>
              <a:gd name="connsiteX96" fmla="*/ 1202380 w 12192000"/>
              <a:gd name="connsiteY96" fmla="*/ 716394 h 6858000"/>
              <a:gd name="connsiteX97" fmla="*/ 1202380 w 12192000"/>
              <a:gd name="connsiteY97" fmla="*/ 732915 h 6858000"/>
              <a:gd name="connsiteX98" fmla="*/ 1211487 w 12192000"/>
              <a:gd name="connsiteY98" fmla="*/ 741396 h 6858000"/>
              <a:gd name="connsiteX99" fmla="*/ 1235168 w 12192000"/>
              <a:gd name="connsiteY99" fmla="*/ 741396 h 6858000"/>
              <a:gd name="connsiteX100" fmla="*/ 1243820 w 12192000"/>
              <a:gd name="connsiteY100" fmla="*/ 732915 h 6858000"/>
              <a:gd name="connsiteX101" fmla="*/ 1243820 w 12192000"/>
              <a:gd name="connsiteY101" fmla="*/ 563034 h 6858000"/>
              <a:gd name="connsiteX102" fmla="*/ 1235168 w 12192000"/>
              <a:gd name="connsiteY102" fmla="*/ 554101 h 6858000"/>
              <a:gd name="connsiteX103" fmla="*/ 1211487 w 12192000"/>
              <a:gd name="connsiteY103" fmla="*/ 554101 h 6858000"/>
              <a:gd name="connsiteX104" fmla="*/ 1202380 w 12192000"/>
              <a:gd name="connsiteY104" fmla="*/ 563034 h 6858000"/>
              <a:gd name="connsiteX105" fmla="*/ 1202380 w 12192000"/>
              <a:gd name="connsiteY105" fmla="*/ 578658 h 6858000"/>
              <a:gd name="connsiteX106" fmla="*/ 1139990 w 12192000"/>
              <a:gd name="connsiteY106" fmla="*/ 548743 h 6858000"/>
              <a:gd name="connsiteX107" fmla="*/ 661145 w 12192000"/>
              <a:gd name="connsiteY107" fmla="*/ 498739 h 6858000"/>
              <a:gd name="connsiteX108" fmla="*/ 761788 w 12192000"/>
              <a:gd name="connsiteY108" fmla="*/ 603214 h 6858000"/>
              <a:gd name="connsiteX109" fmla="*/ 724444 w 12192000"/>
              <a:gd name="connsiteY109" fmla="*/ 686259 h 6858000"/>
              <a:gd name="connsiteX110" fmla="*/ 705999 w 12192000"/>
              <a:gd name="connsiteY110" fmla="*/ 639601 h 6858000"/>
              <a:gd name="connsiteX111" fmla="*/ 694159 w 12192000"/>
              <a:gd name="connsiteY111" fmla="*/ 632234 h 6858000"/>
              <a:gd name="connsiteX112" fmla="*/ 670253 w 12192000"/>
              <a:gd name="connsiteY112" fmla="*/ 632234 h 6858000"/>
              <a:gd name="connsiteX113" fmla="*/ 662284 w 12192000"/>
              <a:gd name="connsiteY113" fmla="*/ 643397 h 6858000"/>
              <a:gd name="connsiteX114" fmla="*/ 686419 w 12192000"/>
              <a:gd name="connsiteY114" fmla="*/ 704787 h 6858000"/>
              <a:gd name="connsiteX115" fmla="*/ 661145 w 12192000"/>
              <a:gd name="connsiteY115" fmla="*/ 707913 h 6858000"/>
              <a:gd name="connsiteX116" fmla="*/ 560502 w 12192000"/>
              <a:gd name="connsiteY116" fmla="*/ 603214 h 6858000"/>
              <a:gd name="connsiteX117" fmla="*/ 661145 w 12192000"/>
              <a:gd name="connsiteY117" fmla="*/ 498739 h 6858000"/>
              <a:gd name="connsiteX118" fmla="*/ 1293915 w 12192000"/>
              <a:gd name="connsiteY118" fmla="*/ 465253 h 6858000"/>
              <a:gd name="connsiteX119" fmla="*/ 1284807 w 12192000"/>
              <a:gd name="connsiteY119" fmla="*/ 474183 h 6858000"/>
              <a:gd name="connsiteX120" fmla="*/ 1284807 w 12192000"/>
              <a:gd name="connsiteY120" fmla="*/ 732467 h 6858000"/>
              <a:gd name="connsiteX121" fmla="*/ 1293915 w 12192000"/>
              <a:gd name="connsiteY121" fmla="*/ 741396 h 6858000"/>
              <a:gd name="connsiteX122" fmla="*/ 1317366 w 12192000"/>
              <a:gd name="connsiteY122" fmla="*/ 741396 h 6858000"/>
              <a:gd name="connsiteX123" fmla="*/ 1326248 w 12192000"/>
              <a:gd name="connsiteY123" fmla="*/ 732467 h 6858000"/>
              <a:gd name="connsiteX124" fmla="*/ 1326248 w 12192000"/>
              <a:gd name="connsiteY124" fmla="*/ 474183 h 6858000"/>
              <a:gd name="connsiteX125" fmla="*/ 1317366 w 12192000"/>
              <a:gd name="connsiteY125" fmla="*/ 465253 h 6858000"/>
              <a:gd name="connsiteX126" fmla="*/ 1293915 w 12192000"/>
              <a:gd name="connsiteY126" fmla="*/ 465253 h 6858000"/>
              <a:gd name="connsiteX127" fmla="*/ 661145 w 12192000"/>
              <a:gd name="connsiteY127" fmla="*/ 460120 h 6858000"/>
              <a:gd name="connsiteX128" fmla="*/ 515874 w 12192000"/>
              <a:gd name="connsiteY128" fmla="*/ 603214 h 6858000"/>
              <a:gd name="connsiteX129" fmla="*/ 661145 w 12192000"/>
              <a:gd name="connsiteY129" fmla="*/ 746532 h 6858000"/>
              <a:gd name="connsiteX130" fmla="*/ 700763 w 12192000"/>
              <a:gd name="connsiteY130" fmla="*/ 741396 h 6858000"/>
              <a:gd name="connsiteX131" fmla="*/ 716475 w 12192000"/>
              <a:gd name="connsiteY131" fmla="*/ 781134 h 6858000"/>
              <a:gd name="connsiteX132" fmla="*/ 727176 w 12192000"/>
              <a:gd name="connsiteY132" fmla="*/ 788277 h 6858000"/>
              <a:gd name="connsiteX133" fmla="*/ 752222 w 12192000"/>
              <a:gd name="connsiteY133" fmla="*/ 788277 h 6858000"/>
              <a:gd name="connsiteX134" fmla="*/ 759736 w 12192000"/>
              <a:gd name="connsiteY134" fmla="*/ 776892 h 6858000"/>
              <a:gd name="connsiteX135" fmla="*/ 739471 w 12192000"/>
              <a:gd name="connsiteY135" fmla="*/ 724656 h 6858000"/>
              <a:gd name="connsiteX136" fmla="*/ 806416 w 12192000"/>
              <a:gd name="connsiteY136" fmla="*/ 603214 h 6858000"/>
              <a:gd name="connsiteX137" fmla="*/ 661145 w 12192000"/>
              <a:gd name="connsiteY137" fmla="*/ 460120 h 6858000"/>
              <a:gd name="connsiteX138" fmla="*/ 0 w 12192000"/>
              <a:gd name="connsiteY138" fmla="*/ 0 h 6858000"/>
              <a:gd name="connsiteX139" fmla="*/ 12192000 w 12192000"/>
              <a:gd name="connsiteY139" fmla="*/ 0 h 6858000"/>
              <a:gd name="connsiteX140" fmla="*/ 12192000 w 12192000"/>
              <a:gd name="connsiteY140" fmla="*/ 6858000 h 6858000"/>
              <a:gd name="connsiteX141" fmla="*/ 0 w 12192000"/>
              <a:gd name="connsiteY1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192000" h="6858000">
                <a:moveTo>
                  <a:pt x="1625898" y="586917"/>
                </a:moveTo>
                <a:cubicBezTo>
                  <a:pt x="1660280" y="586917"/>
                  <a:pt x="1684416" y="613484"/>
                  <a:pt x="1684416" y="647861"/>
                </a:cubicBezTo>
                <a:cubicBezTo>
                  <a:pt x="1684416" y="681792"/>
                  <a:pt x="1660280" y="708580"/>
                  <a:pt x="1625898" y="708580"/>
                </a:cubicBezTo>
                <a:cubicBezTo>
                  <a:pt x="1591742" y="708580"/>
                  <a:pt x="1567381" y="681792"/>
                  <a:pt x="1567381" y="647861"/>
                </a:cubicBezTo>
                <a:cubicBezTo>
                  <a:pt x="1567381" y="613484"/>
                  <a:pt x="1591742" y="586917"/>
                  <a:pt x="1625898" y="586917"/>
                </a:cubicBezTo>
                <a:close/>
                <a:moveTo>
                  <a:pt x="1144317" y="586917"/>
                </a:moveTo>
                <a:cubicBezTo>
                  <a:pt x="1178244" y="586917"/>
                  <a:pt x="1202834" y="613484"/>
                  <a:pt x="1202834" y="647861"/>
                </a:cubicBezTo>
                <a:cubicBezTo>
                  <a:pt x="1202834" y="681792"/>
                  <a:pt x="1178244" y="709029"/>
                  <a:pt x="1144317" y="709029"/>
                </a:cubicBezTo>
                <a:cubicBezTo>
                  <a:pt x="1110164" y="709029"/>
                  <a:pt x="1085799" y="681792"/>
                  <a:pt x="1085799" y="647861"/>
                </a:cubicBezTo>
                <a:cubicBezTo>
                  <a:pt x="1085799" y="613484"/>
                  <a:pt x="1110164" y="586917"/>
                  <a:pt x="1144317" y="586917"/>
                </a:cubicBezTo>
                <a:close/>
                <a:moveTo>
                  <a:pt x="1801451" y="554101"/>
                </a:moveTo>
                <a:cubicBezTo>
                  <a:pt x="1796669" y="554101"/>
                  <a:pt x="1793027" y="556557"/>
                  <a:pt x="1790979" y="561469"/>
                </a:cubicBezTo>
                <a:cubicBezTo>
                  <a:pt x="1790979" y="561469"/>
                  <a:pt x="1790979" y="561469"/>
                  <a:pt x="1724489" y="732021"/>
                </a:cubicBezTo>
                <a:cubicBezTo>
                  <a:pt x="1722669" y="736708"/>
                  <a:pt x="1724943" y="741396"/>
                  <a:pt x="1730867" y="741396"/>
                </a:cubicBezTo>
                <a:cubicBezTo>
                  <a:pt x="1730867" y="741396"/>
                  <a:pt x="1730867" y="741396"/>
                  <a:pt x="1756367" y="741396"/>
                </a:cubicBezTo>
                <a:cubicBezTo>
                  <a:pt x="1761149" y="741396"/>
                  <a:pt x="1765249" y="739164"/>
                  <a:pt x="1766843" y="734477"/>
                </a:cubicBezTo>
                <a:cubicBezTo>
                  <a:pt x="1766843" y="734477"/>
                  <a:pt x="1766843" y="734477"/>
                  <a:pt x="1815798" y="605670"/>
                </a:cubicBezTo>
                <a:cubicBezTo>
                  <a:pt x="1815798" y="605670"/>
                  <a:pt x="1815798" y="605670"/>
                  <a:pt x="1864753" y="734477"/>
                </a:cubicBezTo>
                <a:cubicBezTo>
                  <a:pt x="1866573" y="739389"/>
                  <a:pt x="1870215" y="741396"/>
                  <a:pt x="1874996" y="741396"/>
                </a:cubicBezTo>
                <a:cubicBezTo>
                  <a:pt x="1874996" y="741396"/>
                  <a:pt x="1874996" y="741396"/>
                  <a:pt x="1898451" y="741396"/>
                </a:cubicBezTo>
                <a:cubicBezTo>
                  <a:pt x="1903233" y="741396"/>
                  <a:pt x="1906875" y="739389"/>
                  <a:pt x="1908924" y="734477"/>
                </a:cubicBezTo>
                <a:cubicBezTo>
                  <a:pt x="1908924" y="734477"/>
                  <a:pt x="1908924" y="734477"/>
                  <a:pt x="1959018" y="605670"/>
                </a:cubicBezTo>
                <a:cubicBezTo>
                  <a:pt x="1959018" y="605670"/>
                  <a:pt x="1959018" y="605670"/>
                  <a:pt x="2007518" y="734477"/>
                </a:cubicBezTo>
                <a:cubicBezTo>
                  <a:pt x="2009566" y="739164"/>
                  <a:pt x="2013209" y="741396"/>
                  <a:pt x="2017993" y="741396"/>
                </a:cubicBezTo>
                <a:cubicBezTo>
                  <a:pt x="2017993" y="741396"/>
                  <a:pt x="2017993" y="741396"/>
                  <a:pt x="2042584" y="741396"/>
                </a:cubicBezTo>
                <a:cubicBezTo>
                  <a:pt x="2047365" y="741396"/>
                  <a:pt x="2051007" y="739164"/>
                  <a:pt x="2053056" y="734477"/>
                </a:cubicBezTo>
                <a:cubicBezTo>
                  <a:pt x="2053056" y="734477"/>
                  <a:pt x="2053056" y="734477"/>
                  <a:pt x="2102011" y="605670"/>
                </a:cubicBezTo>
                <a:cubicBezTo>
                  <a:pt x="2102011" y="605670"/>
                  <a:pt x="2102011" y="605670"/>
                  <a:pt x="2151650" y="734477"/>
                </a:cubicBezTo>
                <a:cubicBezTo>
                  <a:pt x="2153699" y="739389"/>
                  <a:pt x="2157341" y="741396"/>
                  <a:pt x="2162126" y="741396"/>
                </a:cubicBezTo>
                <a:cubicBezTo>
                  <a:pt x="2162126" y="741396"/>
                  <a:pt x="2162126" y="741396"/>
                  <a:pt x="2185577" y="741396"/>
                </a:cubicBezTo>
                <a:cubicBezTo>
                  <a:pt x="2190359" y="741396"/>
                  <a:pt x="2193775" y="739389"/>
                  <a:pt x="2195824" y="734477"/>
                </a:cubicBezTo>
                <a:cubicBezTo>
                  <a:pt x="2195824" y="734477"/>
                  <a:pt x="2195824" y="734477"/>
                  <a:pt x="2245234" y="606340"/>
                </a:cubicBezTo>
                <a:cubicBezTo>
                  <a:pt x="2245234" y="606340"/>
                  <a:pt x="2245234" y="606340"/>
                  <a:pt x="2293734" y="734477"/>
                </a:cubicBezTo>
                <a:cubicBezTo>
                  <a:pt x="2295328" y="739164"/>
                  <a:pt x="2299425" y="741396"/>
                  <a:pt x="2304206" y="741396"/>
                </a:cubicBezTo>
                <a:cubicBezTo>
                  <a:pt x="2304206" y="741396"/>
                  <a:pt x="2304206" y="741396"/>
                  <a:pt x="2330394" y="741396"/>
                </a:cubicBezTo>
                <a:cubicBezTo>
                  <a:pt x="2336314" y="741396"/>
                  <a:pt x="2338818" y="736708"/>
                  <a:pt x="2336769" y="732021"/>
                </a:cubicBezTo>
                <a:cubicBezTo>
                  <a:pt x="2336769" y="732021"/>
                  <a:pt x="2336769" y="732021"/>
                  <a:pt x="2270279" y="561469"/>
                </a:cubicBezTo>
                <a:cubicBezTo>
                  <a:pt x="2268230" y="556557"/>
                  <a:pt x="2264817" y="554101"/>
                  <a:pt x="2260033" y="554101"/>
                </a:cubicBezTo>
                <a:cubicBezTo>
                  <a:pt x="2260033" y="554101"/>
                  <a:pt x="2260033" y="554101"/>
                  <a:pt x="2231345" y="554101"/>
                </a:cubicBezTo>
                <a:cubicBezTo>
                  <a:pt x="2226564" y="554101"/>
                  <a:pt x="2222918" y="556557"/>
                  <a:pt x="2220869" y="561469"/>
                </a:cubicBezTo>
                <a:cubicBezTo>
                  <a:pt x="2220869" y="561469"/>
                  <a:pt x="2220869" y="561469"/>
                  <a:pt x="2174421" y="686034"/>
                </a:cubicBezTo>
                <a:cubicBezTo>
                  <a:pt x="2174421" y="686034"/>
                  <a:pt x="2174421" y="686034"/>
                  <a:pt x="2126605" y="561469"/>
                </a:cubicBezTo>
                <a:cubicBezTo>
                  <a:pt x="2124553" y="556557"/>
                  <a:pt x="2120911" y="554101"/>
                  <a:pt x="2116358" y="554101"/>
                </a:cubicBezTo>
                <a:cubicBezTo>
                  <a:pt x="2116358" y="554101"/>
                  <a:pt x="2116358" y="554101"/>
                  <a:pt x="2087896" y="554101"/>
                </a:cubicBezTo>
                <a:cubicBezTo>
                  <a:pt x="2083112" y="554101"/>
                  <a:pt x="2079699" y="556557"/>
                  <a:pt x="2077650" y="561469"/>
                </a:cubicBezTo>
                <a:cubicBezTo>
                  <a:pt x="2077650" y="561469"/>
                  <a:pt x="2077650" y="561469"/>
                  <a:pt x="2030743" y="686034"/>
                </a:cubicBezTo>
                <a:cubicBezTo>
                  <a:pt x="2030743" y="686034"/>
                  <a:pt x="2030743" y="686034"/>
                  <a:pt x="1983608" y="561469"/>
                </a:cubicBezTo>
                <a:cubicBezTo>
                  <a:pt x="1981788" y="556557"/>
                  <a:pt x="1978146" y="554101"/>
                  <a:pt x="1973365" y="554101"/>
                </a:cubicBezTo>
                <a:cubicBezTo>
                  <a:pt x="1973365" y="554101"/>
                  <a:pt x="1973365" y="554101"/>
                  <a:pt x="1945128" y="554101"/>
                </a:cubicBezTo>
                <a:cubicBezTo>
                  <a:pt x="1940347" y="554101"/>
                  <a:pt x="1936705" y="556557"/>
                  <a:pt x="1934656" y="561469"/>
                </a:cubicBezTo>
                <a:cubicBezTo>
                  <a:pt x="1934656" y="561469"/>
                  <a:pt x="1934656" y="561469"/>
                  <a:pt x="1887295" y="686034"/>
                </a:cubicBezTo>
                <a:cubicBezTo>
                  <a:pt x="1887295" y="686034"/>
                  <a:pt x="1887295" y="686034"/>
                  <a:pt x="1840389" y="561469"/>
                </a:cubicBezTo>
                <a:cubicBezTo>
                  <a:pt x="1838340" y="556557"/>
                  <a:pt x="1834923" y="554101"/>
                  <a:pt x="1830142" y="554101"/>
                </a:cubicBezTo>
                <a:cubicBezTo>
                  <a:pt x="1830142" y="554101"/>
                  <a:pt x="1830142" y="554101"/>
                  <a:pt x="1801451" y="554101"/>
                </a:cubicBezTo>
                <a:close/>
                <a:moveTo>
                  <a:pt x="841937" y="554101"/>
                </a:moveTo>
                <a:cubicBezTo>
                  <a:pt x="837152" y="554101"/>
                  <a:pt x="832600" y="557897"/>
                  <a:pt x="832600" y="562809"/>
                </a:cubicBezTo>
                <a:cubicBezTo>
                  <a:pt x="832600" y="562809"/>
                  <a:pt x="832600" y="562809"/>
                  <a:pt x="832600" y="666168"/>
                </a:cubicBezTo>
                <a:cubicBezTo>
                  <a:pt x="832600" y="714162"/>
                  <a:pt x="863340" y="746532"/>
                  <a:pt x="913205" y="746532"/>
                </a:cubicBezTo>
                <a:cubicBezTo>
                  <a:pt x="943035" y="746532"/>
                  <a:pt x="963299" y="734701"/>
                  <a:pt x="975139" y="717513"/>
                </a:cubicBezTo>
                <a:cubicBezTo>
                  <a:pt x="975139" y="717513"/>
                  <a:pt x="975139" y="717513"/>
                  <a:pt x="975139" y="733136"/>
                </a:cubicBezTo>
                <a:cubicBezTo>
                  <a:pt x="975139" y="737824"/>
                  <a:pt x="979466" y="741396"/>
                  <a:pt x="984018" y="741396"/>
                </a:cubicBezTo>
                <a:cubicBezTo>
                  <a:pt x="984018" y="741396"/>
                  <a:pt x="984018" y="741396"/>
                  <a:pt x="1007473" y="741396"/>
                </a:cubicBezTo>
                <a:cubicBezTo>
                  <a:pt x="1012254" y="741396"/>
                  <a:pt x="1016580" y="737603"/>
                  <a:pt x="1016580" y="732915"/>
                </a:cubicBezTo>
                <a:cubicBezTo>
                  <a:pt x="1016580" y="732915"/>
                  <a:pt x="1016580" y="732915"/>
                  <a:pt x="1016580" y="563034"/>
                </a:cubicBezTo>
                <a:cubicBezTo>
                  <a:pt x="1016580" y="557897"/>
                  <a:pt x="1012254" y="554101"/>
                  <a:pt x="1007473" y="554101"/>
                </a:cubicBezTo>
                <a:cubicBezTo>
                  <a:pt x="1007473" y="554101"/>
                  <a:pt x="1007473" y="554101"/>
                  <a:pt x="984018" y="554101"/>
                </a:cubicBezTo>
                <a:cubicBezTo>
                  <a:pt x="979466" y="554101"/>
                  <a:pt x="975139" y="557897"/>
                  <a:pt x="975139" y="562809"/>
                </a:cubicBezTo>
                <a:cubicBezTo>
                  <a:pt x="975139" y="562809"/>
                  <a:pt x="975139" y="562809"/>
                  <a:pt x="975139" y="659916"/>
                </a:cubicBezTo>
                <a:cubicBezTo>
                  <a:pt x="975139" y="689830"/>
                  <a:pt x="956011" y="711261"/>
                  <a:pt x="923906" y="711261"/>
                </a:cubicBezTo>
                <a:cubicBezTo>
                  <a:pt x="890892" y="711261"/>
                  <a:pt x="874041" y="690721"/>
                  <a:pt x="874041" y="659470"/>
                </a:cubicBezTo>
                <a:cubicBezTo>
                  <a:pt x="874041" y="659470"/>
                  <a:pt x="874041" y="659470"/>
                  <a:pt x="874041" y="562809"/>
                </a:cubicBezTo>
                <a:cubicBezTo>
                  <a:pt x="874041" y="557897"/>
                  <a:pt x="870170" y="554101"/>
                  <a:pt x="865389" y="554101"/>
                </a:cubicBezTo>
                <a:cubicBezTo>
                  <a:pt x="865389" y="554101"/>
                  <a:pt x="865389" y="554101"/>
                  <a:pt x="841937" y="554101"/>
                </a:cubicBezTo>
                <a:close/>
                <a:moveTo>
                  <a:pt x="1625898" y="548968"/>
                </a:moveTo>
                <a:cubicBezTo>
                  <a:pt x="1570110" y="548968"/>
                  <a:pt x="1525711" y="592053"/>
                  <a:pt x="1525711" y="647861"/>
                </a:cubicBezTo>
                <a:cubicBezTo>
                  <a:pt x="1525711" y="703893"/>
                  <a:pt x="1570110" y="746532"/>
                  <a:pt x="1625898" y="746532"/>
                </a:cubicBezTo>
                <a:cubicBezTo>
                  <a:pt x="1681683" y="746532"/>
                  <a:pt x="1726312" y="703893"/>
                  <a:pt x="1726312" y="647861"/>
                </a:cubicBezTo>
                <a:cubicBezTo>
                  <a:pt x="1726312" y="592053"/>
                  <a:pt x="1681683" y="548968"/>
                  <a:pt x="1625898" y="548968"/>
                </a:cubicBezTo>
                <a:close/>
                <a:moveTo>
                  <a:pt x="1451936" y="548743"/>
                </a:moveTo>
                <a:cubicBezTo>
                  <a:pt x="1392734" y="548743"/>
                  <a:pt x="1353346" y="591608"/>
                  <a:pt x="1353346" y="647861"/>
                </a:cubicBezTo>
                <a:cubicBezTo>
                  <a:pt x="1353346" y="703893"/>
                  <a:pt x="1392734" y="746532"/>
                  <a:pt x="1451936" y="746532"/>
                </a:cubicBezTo>
                <a:cubicBezTo>
                  <a:pt x="1475391" y="746532"/>
                  <a:pt x="1497019" y="739834"/>
                  <a:pt x="1513415" y="727779"/>
                </a:cubicBezTo>
                <a:cubicBezTo>
                  <a:pt x="1516148" y="725772"/>
                  <a:pt x="1520474" y="721085"/>
                  <a:pt x="1515235" y="714832"/>
                </a:cubicBezTo>
                <a:lnTo>
                  <a:pt x="1503398" y="700100"/>
                </a:lnTo>
                <a:cubicBezTo>
                  <a:pt x="1498613" y="693848"/>
                  <a:pt x="1493832" y="695858"/>
                  <a:pt x="1489506" y="698090"/>
                </a:cubicBezTo>
                <a:cubicBezTo>
                  <a:pt x="1479033" y="703893"/>
                  <a:pt x="1467418" y="709475"/>
                  <a:pt x="1453304" y="709475"/>
                </a:cubicBezTo>
                <a:cubicBezTo>
                  <a:pt x="1418463" y="709475"/>
                  <a:pt x="1395467" y="682462"/>
                  <a:pt x="1395467" y="647861"/>
                </a:cubicBezTo>
                <a:cubicBezTo>
                  <a:pt x="1395467" y="613038"/>
                  <a:pt x="1418463" y="585801"/>
                  <a:pt x="1453304" y="585801"/>
                </a:cubicBezTo>
                <a:cubicBezTo>
                  <a:pt x="1467418" y="585801"/>
                  <a:pt x="1479943" y="590713"/>
                  <a:pt x="1490189" y="596965"/>
                </a:cubicBezTo>
                <a:cubicBezTo>
                  <a:pt x="1494516" y="599867"/>
                  <a:pt x="1499752" y="601428"/>
                  <a:pt x="1504078" y="595401"/>
                </a:cubicBezTo>
                <a:cubicBezTo>
                  <a:pt x="1504078" y="595401"/>
                  <a:pt x="1504078" y="595401"/>
                  <a:pt x="1515235" y="580222"/>
                </a:cubicBezTo>
                <a:cubicBezTo>
                  <a:pt x="1520019" y="573525"/>
                  <a:pt x="1516148" y="569283"/>
                  <a:pt x="1513415" y="567272"/>
                </a:cubicBezTo>
                <a:cubicBezTo>
                  <a:pt x="1497019" y="555220"/>
                  <a:pt x="1475391" y="548743"/>
                  <a:pt x="1451936" y="548743"/>
                </a:cubicBezTo>
                <a:close/>
                <a:moveTo>
                  <a:pt x="1139990" y="548743"/>
                </a:moveTo>
                <a:cubicBezTo>
                  <a:pt x="1088303" y="548743"/>
                  <a:pt x="1043674" y="588927"/>
                  <a:pt x="1043674" y="647415"/>
                </a:cubicBezTo>
                <a:cubicBezTo>
                  <a:pt x="1043674" y="706794"/>
                  <a:pt x="1088303" y="746532"/>
                  <a:pt x="1139536" y="746532"/>
                </a:cubicBezTo>
                <a:cubicBezTo>
                  <a:pt x="1167317" y="746532"/>
                  <a:pt x="1190084" y="734031"/>
                  <a:pt x="1202380" y="716394"/>
                </a:cubicBezTo>
                <a:cubicBezTo>
                  <a:pt x="1202380" y="732915"/>
                  <a:pt x="1202380" y="732915"/>
                  <a:pt x="1202380" y="732915"/>
                </a:cubicBezTo>
                <a:cubicBezTo>
                  <a:pt x="1202380" y="737603"/>
                  <a:pt x="1206935" y="741396"/>
                  <a:pt x="1211487" y="741396"/>
                </a:cubicBezTo>
                <a:cubicBezTo>
                  <a:pt x="1235168" y="741396"/>
                  <a:pt x="1235168" y="741396"/>
                  <a:pt x="1235168" y="741396"/>
                </a:cubicBezTo>
                <a:cubicBezTo>
                  <a:pt x="1239949" y="741396"/>
                  <a:pt x="1243820" y="737603"/>
                  <a:pt x="1243820" y="732915"/>
                </a:cubicBezTo>
                <a:cubicBezTo>
                  <a:pt x="1243820" y="563034"/>
                  <a:pt x="1243820" y="563034"/>
                  <a:pt x="1243820" y="563034"/>
                </a:cubicBezTo>
                <a:cubicBezTo>
                  <a:pt x="1243820" y="557897"/>
                  <a:pt x="1239949" y="554101"/>
                  <a:pt x="1235168" y="554101"/>
                </a:cubicBezTo>
                <a:cubicBezTo>
                  <a:pt x="1211487" y="554101"/>
                  <a:pt x="1211487" y="554101"/>
                  <a:pt x="1211487" y="554101"/>
                </a:cubicBezTo>
                <a:cubicBezTo>
                  <a:pt x="1206935" y="554101"/>
                  <a:pt x="1202380" y="557897"/>
                  <a:pt x="1202380" y="563034"/>
                </a:cubicBezTo>
                <a:cubicBezTo>
                  <a:pt x="1202380" y="578658"/>
                  <a:pt x="1202380" y="578658"/>
                  <a:pt x="1202380" y="578658"/>
                </a:cubicBezTo>
                <a:cubicBezTo>
                  <a:pt x="1190539" y="561023"/>
                  <a:pt x="1167317" y="548743"/>
                  <a:pt x="1139990" y="548743"/>
                </a:cubicBezTo>
                <a:close/>
                <a:moveTo>
                  <a:pt x="661145" y="498739"/>
                </a:moveTo>
                <a:cubicBezTo>
                  <a:pt x="720117" y="498739"/>
                  <a:pt x="761788" y="544056"/>
                  <a:pt x="761788" y="603214"/>
                </a:cubicBezTo>
                <a:cubicBezTo>
                  <a:pt x="761788" y="637816"/>
                  <a:pt x="747670" y="667505"/>
                  <a:pt x="724444" y="686259"/>
                </a:cubicBezTo>
                <a:cubicBezTo>
                  <a:pt x="705999" y="639601"/>
                  <a:pt x="705999" y="639601"/>
                  <a:pt x="705999" y="639601"/>
                </a:cubicBezTo>
                <a:cubicBezTo>
                  <a:pt x="704406" y="635584"/>
                  <a:pt x="701218" y="632234"/>
                  <a:pt x="694159" y="632234"/>
                </a:cubicBezTo>
                <a:cubicBezTo>
                  <a:pt x="670253" y="632234"/>
                  <a:pt x="670253" y="632234"/>
                  <a:pt x="670253" y="632234"/>
                </a:cubicBezTo>
                <a:cubicBezTo>
                  <a:pt x="664332" y="632234"/>
                  <a:pt x="659551" y="636030"/>
                  <a:pt x="662284" y="643397"/>
                </a:cubicBezTo>
                <a:cubicBezTo>
                  <a:pt x="686419" y="704787"/>
                  <a:pt x="686419" y="704787"/>
                  <a:pt x="686419" y="704787"/>
                </a:cubicBezTo>
                <a:cubicBezTo>
                  <a:pt x="678451" y="706794"/>
                  <a:pt x="670024" y="707913"/>
                  <a:pt x="661145" y="707913"/>
                </a:cubicBezTo>
                <a:cubicBezTo>
                  <a:pt x="602169" y="707913"/>
                  <a:pt x="560502" y="662597"/>
                  <a:pt x="560502" y="603214"/>
                </a:cubicBezTo>
                <a:cubicBezTo>
                  <a:pt x="560502" y="544056"/>
                  <a:pt x="602169" y="498739"/>
                  <a:pt x="661145" y="498739"/>
                </a:cubicBezTo>
                <a:close/>
                <a:moveTo>
                  <a:pt x="1293915" y="465253"/>
                </a:moveTo>
                <a:cubicBezTo>
                  <a:pt x="1289133" y="465253"/>
                  <a:pt x="1284807" y="469495"/>
                  <a:pt x="1284807" y="474183"/>
                </a:cubicBezTo>
                <a:cubicBezTo>
                  <a:pt x="1284807" y="474183"/>
                  <a:pt x="1284807" y="474183"/>
                  <a:pt x="1284807" y="732467"/>
                </a:cubicBezTo>
                <a:cubicBezTo>
                  <a:pt x="1284807" y="737157"/>
                  <a:pt x="1289133" y="741396"/>
                  <a:pt x="1293915" y="741396"/>
                </a:cubicBezTo>
                <a:cubicBezTo>
                  <a:pt x="1293915" y="741396"/>
                  <a:pt x="1293915" y="741396"/>
                  <a:pt x="1317366" y="741396"/>
                </a:cubicBezTo>
                <a:cubicBezTo>
                  <a:pt x="1322606" y="741396"/>
                  <a:pt x="1326248" y="737157"/>
                  <a:pt x="1326248" y="732467"/>
                </a:cubicBezTo>
                <a:cubicBezTo>
                  <a:pt x="1326248" y="732467"/>
                  <a:pt x="1326248" y="732467"/>
                  <a:pt x="1326248" y="474183"/>
                </a:cubicBezTo>
                <a:cubicBezTo>
                  <a:pt x="1326248" y="469495"/>
                  <a:pt x="1322606" y="465253"/>
                  <a:pt x="1317366" y="465253"/>
                </a:cubicBezTo>
                <a:cubicBezTo>
                  <a:pt x="1317366" y="465253"/>
                  <a:pt x="1317366" y="465253"/>
                  <a:pt x="1293915" y="465253"/>
                </a:cubicBezTo>
                <a:close/>
                <a:moveTo>
                  <a:pt x="661145" y="460120"/>
                </a:moveTo>
                <a:cubicBezTo>
                  <a:pt x="580766" y="460120"/>
                  <a:pt x="515874" y="521285"/>
                  <a:pt x="515874" y="603214"/>
                </a:cubicBezTo>
                <a:cubicBezTo>
                  <a:pt x="515874" y="685143"/>
                  <a:pt x="580766" y="746532"/>
                  <a:pt x="661145" y="746532"/>
                </a:cubicBezTo>
                <a:cubicBezTo>
                  <a:pt x="674805" y="746532"/>
                  <a:pt x="688239" y="744746"/>
                  <a:pt x="700763" y="741396"/>
                </a:cubicBezTo>
                <a:cubicBezTo>
                  <a:pt x="716475" y="781134"/>
                  <a:pt x="716475" y="781134"/>
                  <a:pt x="716475" y="781134"/>
                </a:cubicBezTo>
                <a:cubicBezTo>
                  <a:pt x="718069" y="785597"/>
                  <a:pt x="721256" y="788277"/>
                  <a:pt x="727176" y="788277"/>
                </a:cubicBezTo>
                <a:cubicBezTo>
                  <a:pt x="752222" y="788277"/>
                  <a:pt x="752222" y="788277"/>
                  <a:pt x="752222" y="788277"/>
                </a:cubicBezTo>
                <a:cubicBezTo>
                  <a:pt x="758142" y="788277"/>
                  <a:pt x="762697" y="784260"/>
                  <a:pt x="759736" y="776892"/>
                </a:cubicBezTo>
                <a:cubicBezTo>
                  <a:pt x="739471" y="724656"/>
                  <a:pt x="739471" y="724656"/>
                  <a:pt x="739471" y="724656"/>
                </a:cubicBezTo>
                <a:cubicBezTo>
                  <a:pt x="779774" y="699875"/>
                  <a:pt x="806416" y="655899"/>
                  <a:pt x="806416" y="603214"/>
                </a:cubicBezTo>
                <a:cubicBezTo>
                  <a:pt x="806416" y="521285"/>
                  <a:pt x="741520" y="460120"/>
                  <a:pt x="661145" y="460120"/>
                </a:cubicBezTo>
                <a:close/>
                <a:moveTo>
                  <a:pt x="0" y="0"/>
                </a:moveTo>
                <a:lnTo>
                  <a:pt x="12192000" y="0"/>
                </a:lnTo>
                <a:lnTo>
                  <a:pt x="12192000" y="6858000"/>
                </a:lnTo>
                <a:lnTo>
                  <a:pt x="0" y="6858000"/>
                </a:lnTo>
                <a:close/>
              </a:path>
            </a:pathLst>
          </a:custGeom>
          <a:noFill/>
        </p:spPr>
        <p:txBody>
          <a:bodyPr wrap="square" lIns="503998" tIns="5040000" rIns="0" anchor="t">
            <a:noAutofit/>
          </a:bodyPr>
          <a:lstStyle>
            <a:lvl1pPr marL="0" indent="0">
              <a:buNone/>
              <a:defRPr sz="3000"/>
            </a:lvl1pPr>
          </a:lstStyle>
          <a:p>
            <a:r>
              <a:rPr lang="en-US"/>
              <a:t>Drag and drop an image onto the slide to insert photo</a:t>
            </a:r>
          </a:p>
        </p:txBody>
      </p:sp>
      <p:sp>
        <p:nvSpPr>
          <p:cNvPr id="46" name="Text Placeholder 45">
            <a:extLst>
              <a:ext uri="{FF2B5EF4-FFF2-40B4-BE49-F238E27FC236}">
                <a16:creationId xmlns:a16="http://schemas.microsoft.com/office/drawing/2014/main" id="{02D7560F-611C-07BA-46B4-6DC5FA90447C}"/>
              </a:ext>
            </a:extLst>
          </p:cNvPr>
          <p:cNvSpPr>
            <a:spLocks noGrp="1"/>
          </p:cNvSpPr>
          <p:nvPr>
            <p:ph type="body" sz="quarter" idx="14"/>
          </p:nvPr>
        </p:nvSpPr>
        <p:spPr>
          <a:xfrm>
            <a:off x="0" y="0"/>
            <a:ext cx="12192000" cy="6858000"/>
          </a:xfrm>
          <a:custGeom>
            <a:avLst/>
            <a:gdLst>
              <a:gd name="connsiteX0" fmla="*/ 1625898 w 12192000"/>
              <a:gd name="connsiteY0" fmla="*/ 586917 h 6858000"/>
              <a:gd name="connsiteX1" fmla="*/ 1684416 w 12192000"/>
              <a:gd name="connsiteY1" fmla="*/ 647861 h 6858000"/>
              <a:gd name="connsiteX2" fmla="*/ 1625898 w 12192000"/>
              <a:gd name="connsiteY2" fmla="*/ 708580 h 6858000"/>
              <a:gd name="connsiteX3" fmla="*/ 1567381 w 12192000"/>
              <a:gd name="connsiteY3" fmla="*/ 647861 h 6858000"/>
              <a:gd name="connsiteX4" fmla="*/ 1625898 w 12192000"/>
              <a:gd name="connsiteY4" fmla="*/ 586917 h 6858000"/>
              <a:gd name="connsiteX5" fmla="*/ 1144317 w 12192000"/>
              <a:gd name="connsiteY5" fmla="*/ 586917 h 6858000"/>
              <a:gd name="connsiteX6" fmla="*/ 1202834 w 12192000"/>
              <a:gd name="connsiteY6" fmla="*/ 647861 h 6858000"/>
              <a:gd name="connsiteX7" fmla="*/ 1144317 w 12192000"/>
              <a:gd name="connsiteY7" fmla="*/ 709029 h 6858000"/>
              <a:gd name="connsiteX8" fmla="*/ 1085799 w 12192000"/>
              <a:gd name="connsiteY8" fmla="*/ 647861 h 6858000"/>
              <a:gd name="connsiteX9" fmla="*/ 1144317 w 12192000"/>
              <a:gd name="connsiteY9" fmla="*/ 586917 h 6858000"/>
              <a:gd name="connsiteX10" fmla="*/ 1801451 w 12192000"/>
              <a:gd name="connsiteY10" fmla="*/ 554101 h 6858000"/>
              <a:gd name="connsiteX11" fmla="*/ 1790979 w 12192000"/>
              <a:gd name="connsiteY11" fmla="*/ 561469 h 6858000"/>
              <a:gd name="connsiteX12" fmla="*/ 1724489 w 12192000"/>
              <a:gd name="connsiteY12" fmla="*/ 732021 h 6858000"/>
              <a:gd name="connsiteX13" fmla="*/ 1730867 w 12192000"/>
              <a:gd name="connsiteY13" fmla="*/ 741396 h 6858000"/>
              <a:gd name="connsiteX14" fmla="*/ 1756367 w 12192000"/>
              <a:gd name="connsiteY14" fmla="*/ 741396 h 6858000"/>
              <a:gd name="connsiteX15" fmla="*/ 1766843 w 12192000"/>
              <a:gd name="connsiteY15" fmla="*/ 734477 h 6858000"/>
              <a:gd name="connsiteX16" fmla="*/ 1815798 w 12192000"/>
              <a:gd name="connsiteY16" fmla="*/ 605670 h 6858000"/>
              <a:gd name="connsiteX17" fmla="*/ 1864753 w 12192000"/>
              <a:gd name="connsiteY17" fmla="*/ 734477 h 6858000"/>
              <a:gd name="connsiteX18" fmla="*/ 1874996 w 12192000"/>
              <a:gd name="connsiteY18" fmla="*/ 741396 h 6858000"/>
              <a:gd name="connsiteX19" fmla="*/ 1898451 w 12192000"/>
              <a:gd name="connsiteY19" fmla="*/ 741396 h 6858000"/>
              <a:gd name="connsiteX20" fmla="*/ 1908924 w 12192000"/>
              <a:gd name="connsiteY20" fmla="*/ 734477 h 6858000"/>
              <a:gd name="connsiteX21" fmla="*/ 1959018 w 12192000"/>
              <a:gd name="connsiteY21" fmla="*/ 605670 h 6858000"/>
              <a:gd name="connsiteX22" fmla="*/ 2007518 w 12192000"/>
              <a:gd name="connsiteY22" fmla="*/ 734477 h 6858000"/>
              <a:gd name="connsiteX23" fmla="*/ 2017993 w 12192000"/>
              <a:gd name="connsiteY23" fmla="*/ 741396 h 6858000"/>
              <a:gd name="connsiteX24" fmla="*/ 2042584 w 12192000"/>
              <a:gd name="connsiteY24" fmla="*/ 741396 h 6858000"/>
              <a:gd name="connsiteX25" fmla="*/ 2053056 w 12192000"/>
              <a:gd name="connsiteY25" fmla="*/ 734477 h 6858000"/>
              <a:gd name="connsiteX26" fmla="*/ 2102011 w 12192000"/>
              <a:gd name="connsiteY26" fmla="*/ 605670 h 6858000"/>
              <a:gd name="connsiteX27" fmla="*/ 2151650 w 12192000"/>
              <a:gd name="connsiteY27" fmla="*/ 734477 h 6858000"/>
              <a:gd name="connsiteX28" fmla="*/ 2162126 w 12192000"/>
              <a:gd name="connsiteY28" fmla="*/ 741396 h 6858000"/>
              <a:gd name="connsiteX29" fmla="*/ 2185577 w 12192000"/>
              <a:gd name="connsiteY29" fmla="*/ 741396 h 6858000"/>
              <a:gd name="connsiteX30" fmla="*/ 2195824 w 12192000"/>
              <a:gd name="connsiteY30" fmla="*/ 734477 h 6858000"/>
              <a:gd name="connsiteX31" fmla="*/ 2245234 w 12192000"/>
              <a:gd name="connsiteY31" fmla="*/ 606340 h 6858000"/>
              <a:gd name="connsiteX32" fmla="*/ 2293734 w 12192000"/>
              <a:gd name="connsiteY32" fmla="*/ 734477 h 6858000"/>
              <a:gd name="connsiteX33" fmla="*/ 2304206 w 12192000"/>
              <a:gd name="connsiteY33" fmla="*/ 741396 h 6858000"/>
              <a:gd name="connsiteX34" fmla="*/ 2330394 w 12192000"/>
              <a:gd name="connsiteY34" fmla="*/ 741396 h 6858000"/>
              <a:gd name="connsiteX35" fmla="*/ 2336769 w 12192000"/>
              <a:gd name="connsiteY35" fmla="*/ 732021 h 6858000"/>
              <a:gd name="connsiteX36" fmla="*/ 2270279 w 12192000"/>
              <a:gd name="connsiteY36" fmla="*/ 561469 h 6858000"/>
              <a:gd name="connsiteX37" fmla="*/ 2260033 w 12192000"/>
              <a:gd name="connsiteY37" fmla="*/ 554101 h 6858000"/>
              <a:gd name="connsiteX38" fmla="*/ 2231345 w 12192000"/>
              <a:gd name="connsiteY38" fmla="*/ 554101 h 6858000"/>
              <a:gd name="connsiteX39" fmla="*/ 2220869 w 12192000"/>
              <a:gd name="connsiteY39" fmla="*/ 561469 h 6858000"/>
              <a:gd name="connsiteX40" fmla="*/ 2174421 w 12192000"/>
              <a:gd name="connsiteY40" fmla="*/ 686034 h 6858000"/>
              <a:gd name="connsiteX41" fmla="*/ 2126605 w 12192000"/>
              <a:gd name="connsiteY41" fmla="*/ 561469 h 6858000"/>
              <a:gd name="connsiteX42" fmla="*/ 2116358 w 12192000"/>
              <a:gd name="connsiteY42" fmla="*/ 554101 h 6858000"/>
              <a:gd name="connsiteX43" fmla="*/ 2087896 w 12192000"/>
              <a:gd name="connsiteY43" fmla="*/ 554101 h 6858000"/>
              <a:gd name="connsiteX44" fmla="*/ 2077650 w 12192000"/>
              <a:gd name="connsiteY44" fmla="*/ 561469 h 6858000"/>
              <a:gd name="connsiteX45" fmla="*/ 2030743 w 12192000"/>
              <a:gd name="connsiteY45" fmla="*/ 686034 h 6858000"/>
              <a:gd name="connsiteX46" fmla="*/ 1983608 w 12192000"/>
              <a:gd name="connsiteY46" fmla="*/ 561469 h 6858000"/>
              <a:gd name="connsiteX47" fmla="*/ 1973365 w 12192000"/>
              <a:gd name="connsiteY47" fmla="*/ 554101 h 6858000"/>
              <a:gd name="connsiteX48" fmla="*/ 1945128 w 12192000"/>
              <a:gd name="connsiteY48" fmla="*/ 554101 h 6858000"/>
              <a:gd name="connsiteX49" fmla="*/ 1934656 w 12192000"/>
              <a:gd name="connsiteY49" fmla="*/ 561469 h 6858000"/>
              <a:gd name="connsiteX50" fmla="*/ 1887295 w 12192000"/>
              <a:gd name="connsiteY50" fmla="*/ 686034 h 6858000"/>
              <a:gd name="connsiteX51" fmla="*/ 1840389 w 12192000"/>
              <a:gd name="connsiteY51" fmla="*/ 561469 h 6858000"/>
              <a:gd name="connsiteX52" fmla="*/ 1830142 w 12192000"/>
              <a:gd name="connsiteY52" fmla="*/ 554101 h 6858000"/>
              <a:gd name="connsiteX53" fmla="*/ 1801451 w 12192000"/>
              <a:gd name="connsiteY53" fmla="*/ 554101 h 6858000"/>
              <a:gd name="connsiteX54" fmla="*/ 841937 w 12192000"/>
              <a:gd name="connsiteY54" fmla="*/ 554101 h 6858000"/>
              <a:gd name="connsiteX55" fmla="*/ 832600 w 12192000"/>
              <a:gd name="connsiteY55" fmla="*/ 562809 h 6858000"/>
              <a:gd name="connsiteX56" fmla="*/ 832600 w 12192000"/>
              <a:gd name="connsiteY56" fmla="*/ 666168 h 6858000"/>
              <a:gd name="connsiteX57" fmla="*/ 913205 w 12192000"/>
              <a:gd name="connsiteY57" fmla="*/ 746532 h 6858000"/>
              <a:gd name="connsiteX58" fmla="*/ 975139 w 12192000"/>
              <a:gd name="connsiteY58" fmla="*/ 717513 h 6858000"/>
              <a:gd name="connsiteX59" fmla="*/ 975139 w 12192000"/>
              <a:gd name="connsiteY59" fmla="*/ 733136 h 6858000"/>
              <a:gd name="connsiteX60" fmla="*/ 984018 w 12192000"/>
              <a:gd name="connsiteY60" fmla="*/ 741396 h 6858000"/>
              <a:gd name="connsiteX61" fmla="*/ 1007473 w 12192000"/>
              <a:gd name="connsiteY61" fmla="*/ 741396 h 6858000"/>
              <a:gd name="connsiteX62" fmla="*/ 1016580 w 12192000"/>
              <a:gd name="connsiteY62" fmla="*/ 732915 h 6858000"/>
              <a:gd name="connsiteX63" fmla="*/ 1016580 w 12192000"/>
              <a:gd name="connsiteY63" fmla="*/ 563034 h 6858000"/>
              <a:gd name="connsiteX64" fmla="*/ 1007473 w 12192000"/>
              <a:gd name="connsiteY64" fmla="*/ 554101 h 6858000"/>
              <a:gd name="connsiteX65" fmla="*/ 984018 w 12192000"/>
              <a:gd name="connsiteY65" fmla="*/ 554101 h 6858000"/>
              <a:gd name="connsiteX66" fmla="*/ 975139 w 12192000"/>
              <a:gd name="connsiteY66" fmla="*/ 562809 h 6858000"/>
              <a:gd name="connsiteX67" fmla="*/ 975139 w 12192000"/>
              <a:gd name="connsiteY67" fmla="*/ 659916 h 6858000"/>
              <a:gd name="connsiteX68" fmla="*/ 923906 w 12192000"/>
              <a:gd name="connsiteY68" fmla="*/ 711261 h 6858000"/>
              <a:gd name="connsiteX69" fmla="*/ 874041 w 12192000"/>
              <a:gd name="connsiteY69" fmla="*/ 659470 h 6858000"/>
              <a:gd name="connsiteX70" fmla="*/ 874041 w 12192000"/>
              <a:gd name="connsiteY70" fmla="*/ 562809 h 6858000"/>
              <a:gd name="connsiteX71" fmla="*/ 865389 w 12192000"/>
              <a:gd name="connsiteY71" fmla="*/ 554101 h 6858000"/>
              <a:gd name="connsiteX72" fmla="*/ 841937 w 12192000"/>
              <a:gd name="connsiteY72" fmla="*/ 554101 h 6858000"/>
              <a:gd name="connsiteX73" fmla="*/ 1625898 w 12192000"/>
              <a:gd name="connsiteY73" fmla="*/ 548968 h 6858000"/>
              <a:gd name="connsiteX74" fmla="*/ 1525711 w 12192000"/>
              <a:gd name="connsiteY74" fmla="*/ 647861 h 6858000"/>
              <a:gd name="connsiteX75" fmla="*/ 1625898 w 12192000"/>
              <a:gd name="connsiteY75" fmla="*/ 746532 h 6858000"/>
              <a:gd name="connsiteX76" fmla="*/ 1726312 w 12192000"/>
              <a:gd name="connsiteY76" fmla="*/ 647861 h 6858000"/>
              <a:gd name="connsiteX77" fmla="*/ 1625898 w 12192000"/>
              <a:gd name="connsiteY77" fmla="*/ 548968 h 6858000"/>
              <a:gd name="connsiteX78" fmla="*/ 1451936 w 12192000"/>
              <a:gd name="connsiteY78" fmla="*/ 548743 h 6858000"/>
              <a:gd name="connsiteX79" fmla="*/ 1353346 w 12192000"/>
              <a:gd name="connsiteY79" fmla="*/ 647861 h 6858000"/>
              <a:gd name="connsiteX80" fmla="*/ 1451936 w 12192000"/>
              <a:gd name="connsiteY80" fmla="*/ 746532 h 6858000"/>
              <a:gd name="connsiteX81" fmla="*/ 1513415 w 12192000"/>
              <a:gd name="connsiteY81" fmla="*/ 727779 h 6858000"/>
              <a:gd name="connsiteX82" fmla="*/ 1515235 w 12192000"/>
              <a:gd name="connsiteY82" fmla="*/ 714832 h 6858000"/>
              <a:gd name="connsiteX83" fmla="*/ 1503398 w 12192000"/>
              <a:gd name="connsiteY83" fmla="*/ 700100 h 6858000"/>
              <a:gd name="connsiteX84" fmla="*/ 1489506 w 12192000"/>
              <a:gd name="connsiteY84" fmla="*/ 698090 h 6858000"/>
              <a:gd name="connsiteX85" fmla="*/ 1453304 w 12192000"/>
              <a:gd name="connsiteY85" fmla="*/ 709475 h 6858000"/>
              <a:gd name="connsiteX86" fmla="*/ 1395467 w 12192000"/>
              <a:gd name="connsiteY86" fmla="*/ 647861 h 6858000"/>
              <a:gd name="connsiteX87" fmla="*/ 1453304 w 12192000"/>
              <a:gd name="connsiteY87" fmla="*/ 585801 h 6858000"/>
              <a:gd name="connsiteX88" fmla="*/ 1490189 w 12192000"/>
              <a:gd name="connsiteY88" fmla="*/ 596965 h 6858000"/>
              <a:gd name="connsiteX89" fmla="*/ 1504078 w 12192000"/>
              <a:gd name="connsiteY89" fmla="*/ 595401 h 6858000"/>
              <a:gd name="connsiteX90" fmla="*/ 1515235 w 12192000"/>
              <a:gd name="connsiteY90" fmla="*/ 580222 h 6858000"/>
              <a:gd name="connsiteX91" fmla="*/ 1513415 w 12192000"/>
              <a:gd name="connsiteY91" fmla="*/ 567272 h 6858000"/>
              <a:gd name="connsiteX92" fmla="*/ 1451936 w 12192000"/>
              <a:gd name="connsiteY92" fmla="*/ 548743 h 6858000"/>
              <a:gd name="connsiteX93" fmla="*/ 1139990 w 12192000"/>
              <a:gd name="connsiteY93" fmla="*/ 548743 h 6858000"/>
              <a:gd name="connsiteX94" fmla="*/ 1043674 w 12192000"/>
              <a:gd name="connsiteY94" fmla="*/ 647415 h 6858000"/>
              <a:gd name="connsiteX95" fmla="*/ 1139536 w 12192000"/>
              <a:gd name="connsiteY95" fmla="*/ 746532 h 6858000"/>
              <a:gd name="connsiteX96" fmla="*/ 1202380 w 12192000"/>
              <a:gd name="connsiteY96" fmla="*/ 716394 h 6858000"/>
              <a:gd name="connsiteX97" fmla="*/ 1202380 w 12192000"/>
              <a:gd name="connsiteY97" fmla="*/ 732915 h 6858000"/>
              <a:gd name="connsiteX98" fmla="*/ 1211487 w 12192000"/>
              <a:gd name="connsiteY98" fmla="*/ 741396 h 6858000"/>
              <a:gd name="connsiteX99" fmla="*/ 1235168 w 12192000"/>
              <a:gd name="connsiteY99" fmla="*/ 741396 h 6858000"/>
              <a:gd name="connsiteX100" fmla="*/ 1243820 w 12192000"/>
              <a:gd name="connsiteY100" fmla="*/ 732915 h 6858000"/>
              <a:gd name="connsiteX101" fmla="*/ 1243820 w 12192000"/>
              <a:gd name="connsiteY101" fmla="*/ 563034 h 6858000"/>
              <a:gd name="connsiteX102" fmla="*/ 1235168 w 12192000"/>
              <a:gd name="connsiteY102" fmla="*/ 554101 h 6858000"/>
              <a:gd name="connsiteX103" fmla="*/ 1211487 w 12192000"/>
              <a:gd name="connsiteY103" fmla="*/ 554101 h 6858000"/>
              <a:gd name="connsiteX104" fmla="*/ 1202380 w 12192000"/>
              <a:gd name="connsiteY104" fmla="*/ 563034 h 6858000"/>
              <a:gd name="connsiteX105" fmla="*/ 1202380 w 12192000"/>
              <a:gd name="connsiteY105" fmla="*/ 578658 h 6858000"/>
              <a:gd name="connsiteX106" fmla="*/ 1139990 w 12192000"/>
              <a:gd name="connsiteY106" fmla="*/ 548743 h 6858000"/>
              <a:gd name="connsiteX107" fmla="*/ 661145 w 12192000"/>
              <a:gd name="connsiteY107" fmla="*/ 498739 h 6858000"/>
              <a:gd name="connsiteX108" fmla="*/ 761788 w 12192000"/>
              <a:gd name="connsiteY108" fmla="*/ 603214 h 6858000"/>
              <a:gd name="connsiteX109" fmla="*/ 724444 w 12192000"/>
              <a:gd name="connsiteY109" fmla="*/ 686259 h 6858000"/>
              <a:gd name="connsiteX110" fmla="*/ 705999 w 12192000"/>
              <a:gd name="connsiteY110" fmla="*/ 639601 h 6858000"/>
              <a:gd name="connsiteX111" fmla="*/ 694159 w 12192000"/>
              <a:gd name="connsiteY111" fmla="*/ 632234 h 6858000"/>
              <a:gd name="connsiteX112" fmla="*/ 670253 w 12192000"/>
              <a:gd name="connsiteY112" fmla="*/ 632234 h 6858000"/>
              <a:gd name="connsiteX113" fmla="*/ 662284 w 12192000"/>
              <a:gd name="connsiteY113" fmla="*/ 643397 h 6858000"/>
              <a:gd name="connsiteX114" fmla="*/ 686419 w 12192000"/>
              <a:gd name="connsiteY114" fmla="*/ 704787 h 6858000"/>
              <a:gd name="connsiteX115" fmla="*/ 661145 w 12192000"/>
              <a:gd name="connsiteY115" fmla="*/ 707913 h 6858000"/>
              <a:gd name="connsiteX116" fmla="*/ 560502 w 12192000"/>
              <a:gd name="connsiteY116" fmla="*/ 603214 h 6858000"/>
              <a:gd name="connsiteX117" fmla="*/ 661145 w 12192000"/>
              <a:gd name="connsiteY117" fmla="*/ 498739 h 6858000"/>
              <a:gd name="connsiteX118" fmla="*/ 1293915 w 12192000"/>
              <a:gd name="connsiteY118" fmla="*/ 465253 h 6858000"/>
              <a:gd name="connsiteX119" fmla="*/ 1284807 w 12192000"/>
              <a:gd name="connsiteY119" fmla="*/ 474183 h 6858000"/>
              <a:gd name="connsiteX120" fmla="*/ 1284807 w 12192000"/>
              <a:gd name="connsiteY120" fmla="*/ 732467 h 6858000"/>
              <a:gd name="connsiteX121" fmla="*/ 1293915 w 12192000"/>
              <a:gd name="connsiteY121" fmla="*/ 741396 h 6858000"/>
              <a:gd name="connsiteX122" fmla="*/ 1317366 w 12192000"/>
              <a:gd name="connsiteY122" fmla="*/ 741396 h 6858000"/>
              <a:gd name="connsiteX123" fmla="*/ 1326248 w 12192000"/>
              <a:gd name="connsiteY123" fmla="*/ 732467 h 6858000"/>
              <a:gd name="connsiteX124" fmla="*/ 1326248 w 12192000"/>
              <a:gd name="connsiteY124" fmla="*/ 474183 h 6858000"/>
              <a:gd name="connsiteX125" fmla="*/ 1317366 w 12192000"/>
              <a:gd name="connsiteY125" fmla="*/ 465253 h 6858000"/>
              <a:gd name="connsiteX126" fmla="*/ 1293915 w 12192000"/>
              <a:gd name="connsiteY126" fmla="*/ 465253 h 6858000"/>
              <a:gd name="connsiteX127" fmla="*/ 661145 w 12192000"/>
              <a:gd name="connsiteY127" fmla="*/ 460120 h 6858000"/>
              <a:gd name="connsiteX128" fmla="*/ 515874 w 12192000"/>
              <a:gd name="connsiteY128" fmla="*/ 603214 h 6858000"/>
              <a:gd name="connsiteX129" fmla="*/ 661145 w 12192000"/>
              <a:gd name="connsiteY129" fmla="*/ 746532 h 6858000"/>
              <a:gd name="connsiteX130" fmla="*/ 700763 w 12192000"/>
              <a:gd name="connsiteY130" fmla="*/ 741396 h 6858000"/>
              <a:gd name="connsiteX131" fmla="*/ 716475 w 12192000"/>
              <a:gd name="connsiteY131" fmla="*/ 781134 h 6858000"/>
              <a:gd name="connsiteX132" fmla="*/ 727176 w 12192000"/>
              <a:gd name="connsiteY132" fmla="*/ 788277 h 6858000"/>
              <a:gd name="connsiteX133" fmla="*/ 752222 w 12192000"/>
              <a:gd name="connsiteY133" fmla="*/ 788277 h 6858000"/>
              <a:gd name="connsiteX134" fmla="*/ 759736 w 12192000"/>
              <a:gd name="connsiteY134" fmla="*/ 776892 h 6858000"/>
              <a:gd name="connsiteX135" fmla="*/ 739471 w 12192000"/>
              <a:gd name="connsiteY135" fmla="*/ 724656 h 6858000"/>
              <a:gd name="connsiteX136" fmla="*/ 806416 w 12192000"/>
              <a:gd name="connsiteY136" fmla="*/ 603214 h 6858000"/>
              <a:gd name="connsiteX137" fmla="*/ 661145 w 12192000"/>
              <a:gd name="connsiteY137" fmla="*/ 460120 h 6858000"/>
              <a:gd name="connsiteX138" fmla="*/ 0 w 12192000"/>
              <a:gd name="connsiteY138" fmla="*/ 0 h 6858000"/>
              <a:gd name="connsiteX139" fmla="*/ 12192000 w 12192000"/>
              <a:gd name="connsiteY139" fmla="*/ 0 h 6858000"/>
              <a:gd name="connsiteX140" fmla="*/ 12192000 w 12192000"/>
              <a:gd name="connsiteY140" fmla="*/ 6858000 h 6858000"/>
              <a:gd name="connsiteX141" fmla="*/ 0 w 12192000"/>
              <a:gd name="connsiteY1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192000" h="6858000">
                <a:moveTo>
                  <a:pt x="1625898" y="586917"/>
                </a:moveTo>
                <a:cubicBezTo>
                  <a:pt x="1660280" y="586917"/>
                  <a:pt x="1684416" y="613484"/>
                  <a:pt x="1684416" y="647861"/>
                </a:cubicBezTo>
                <a:cubicBezTo>
                  <a:pt x="1684416" y="681792"/>
                  <a:pt x="1660280" y="708580"/>
                  <a:pt x="1625898" y="708580"/>
                </a:cubicBezTo>
                <a:cubicBezTo>
                  <a:pt x="1591742" y="708580"/>
                  <a:pt x="1567381" y="681792"/>
                  <a:pt x="1567381" y="647861"/>
                </a:cubicBezTo>
                <a:cubicBezTo>
                  <a:pt x="1567381" y="613484"/>
                  <a:pt x="1591742" y="586917"/>
                  <a:pt x="1625898" y="586917"/>
                </a:cubicBezTo>
                <a:close/>
                <a:moveTo>
                  <a:pt x="1144317" y="586917"/>
                </a:moveTo>
                <a:cubicBezTo>
                  <a:pt x="1178244" y="586917"/>
                  <a:pt x="1202834" y="613484"/>
                  <a:pt x="1202834" y="647861"/>
                </a:cubicBezTo>
                <a:cubicBezTo>
                  <a:pt x="1202834" y="681792"/>
                  <a:pt x="1178244" y="709029"/>
                  <a:pt x="1144317" y="709029"/>
                </a:cubicBezTo>
                <a:cubicBezTo>
                  <a:pt x="1110164" y="709029"/>
                  <a:pt x="1085799" y="681792"/>
                  <a:pt x="1085799" y="647861"/>
                </a:cubicBezTo>
                <a:cubicBezTo>
                  <a:pt x="1085799" y="613484"/>
                  <a:pt x="1110164" y="586917"/>
                  <a:pt x="1144317" y="586917"/>
                </a:cubicBezTo>
                <a:close/>
                <a:moveTo>
                  <a:pt x="1801451" y="554101"/>
                </a:moveTo>
                <a:cubicBezTo>
                  <a:pt x="1796669" y="554101"/>
                  <a:pt x="1793027" y="556557"/>
                  <a:pt x="1790979" y="561469"/>
                </a:cubicBezTo>
                <a:cubicBezTo>
                  <a:pt x="1790979" y="561469"/>
                  <a:pt x="1790979" y="561469"/>
                  <a:pt x="1724489" y="732021"/>
                </a:cubicBezTo>
                <a:cubicBezTo>
                  <a:pt x="1722669" y="736708"/>
                  <a:pt x="1724943" y="741396"/>
                  <a:pt x="1730867" y="741396"/>
                </a:cubicBezTo>
                <a:cubicBezTo>
                  <a:pt x="1730867" y="741396"/>
                  <a:pt x="1730867" y="741396"/>
                  <a:pt x="1756367" y="741396"/>
                </a:cubicBezTo>
                <a:cubicBezTo>
                  <a:pt x="1761149" y="741396"/>
                  <a:pt x="1765249" y="739164"/>
                  <a:pt x="1766843" y="734477"/>
                </a:cubicBezTo>
                <a:cubicBezTo>
                  <a:pt x="1766843" y="734477"/>
                  <a:pt x="1766843" y="734477"/>
                  <a:pt x="1815798" y="605670"/>
                </a:cubicBezTo>
                <a:cubicBezTo>
                  <a:pt x="1815798" y="605670"/>
                  <a:pt x="1815798" y="605670"/>
                  <a:pt x="1864753" y="734477"/>
                </a:cubicBezTo>
                <a:cubicBezTo>
                  <a:pt x="1866573" y="739389"/>
                  <a:pt x="1870215" y="741396"/>
                  <a:pt x="1874996" y="741396"/>
                </a:cubicBezTo>
                <a:cubicBezTo>
                  <a:pt x="1874996" y="741396"/>
                  <a:pt x="1874996" y="741396"/>
                  <a:pt x="1898451" y="741396"/>
                </a:cubicBezTo>
                <a:cubicBezTo>
                  <a:pt x="1903233" y="741396"/>
                  <a:pt x="1906875" y="739389"/>
                  <a:pt x="1908924" y="734477"/>
                </a:cubicBezTo>
                <a:cubicBezTo>
                  <a:pt x="1908924" y="734477"/>
                  <a:pt x="1908924" y="734477"/>
                  <a:pt x="1959018" y="605670"/>
                </a:cubicBezTo>
                <a:cubicBezTo>
                  <a:pt x="1959018" y="605670"/>
                  <a:pt x="1959018" y="605670"/>
                  <a:pt x="2007518" y="734477"/>
                </a:cubicBezTo>
                <a:cubicBezTo>
                  <a:pt x="2009566" y="739164"/>
                  <a:pt x="2013209" y="741396"/>
                  <a:pt x="2017993" y="741396"/>
                </a:cubicBezTo>
                <a:cubicBezTo>
                  <a:pt x="2017993" y="741396"/>
                  <a:pt x="2017993" y="741396"/>
                  <a:pt x="2042584" y="741396"/>
                </a:cubicBezTo>
                <a:cubicBezTo>
                  <a:pt x="2047365" y="741396"/>
                  <a:pt x="2051007" y="739164"/>
                  <a:pt x="2053056" y="734477"/>
                </a:cubicBezTo>
                <a:cubicBezTo>
                  <a:pt x="2053056" y="734477"/>
                  <a:pt x="2053056" y="734477"/>
                  <a:pt x="2102011" y="605670"/>
                </a:cubicBezTo>
                <a:cubicBezTo>
                  <a:pt x="2102011" y="605670"/>
                  <a:pt x="2102011" y="605670"/>
                  <a:pt x="2151650" y="734477"/>
                </a:cubicBezTo>
                <a:cubicBezTo>
                  <a:pt x="2153699" y="739389"/>
                  <a:pt x="2157341" y="741396"/>
                  <a:pt x="2162126" y="741396"/>
                </a:cubicBezTo>
                <a:cubicBezTo>
                  <a:pt x="2162126" y="741396"/>
                  <a:pt x="2162126" y="741396"/>
                  <a:pt x="2185577" y="741396"/>
                </a:cubicBezTo>
                <a:cubicBezTo>
                  <a:pt x="2190359" y="741396"/>
                  <a:pt x="2193775" y="739389"/>
                  <a:pt x="2195824" y="734477"/>
                </a:cubicBezTo>
                <a:cubicBezTo>
                  <a:pt x="2195824" y="734477"/>
                  <a:pt x="2195824" y="734477"/>
                  <a:pt x="2245234" y="606340"/>
                </a:cubicBezTo>
                <a:cubicBezTo>
                  <a:pt x="2245234" y="606340"/>
                  <a:pt x="2245234" y="606340"/>
                  <a:pt x="2293734" y="734477"/>
                </a:cubicBezTo>
                <a:cubicBezTo>
                  <a:pt x="2295328" y="739164"/>
                  <a:pt x="2299425" y="741396"/>
                  <a:pt x="2304206" y="741396"/>
                </a:cubicBezTo>
                <a:cubicBezTo>
                  <a:pt x="2304206" y="741396"/>
                  <a:pt x="2304206" y="741396"/>
                  <a:pt x="2330394" y="741396"/>
                </a:cubicBezTo>
                <a:cubicBezTo>
                  <a:pt x="2336314" y="741396"/>
                  <a:pt x="2338818" y="736708"/>
                  <a:pt x="2336769" y="732021"/>
                </a:cubicBezTo>
                <a:cubicBezTo>
                  <a:pt x="2336769" y="732021"/>
                  <a:pt x="2336769" y="732021"/>
                  <a:pt x="2270279" y="561469"/>
                </a:cubicBezTo>
                <a:cubicBezTo>
                  <a:pt x="2268230" y="556557"/>
                  <a:pt x="2264817" y="554101"/>
                  <a:pt x="2260033" y="554101"/>
                </a:cubicBezTo>
                <a:cubicBezTo>
                  <a:pt x="2260033" y="554101"/>
                  <a:pt x="2260033" y="554101"/>
                  <a:pt x="2231345" y="554101"/>
                </a:cubicBezTo>
                <a:cubicBezTo>
                  <a:pt x="2226564" y="554101"/>
                  <a:pt x="2222918" y="556557"/>
                  <a:pt x="2220869" y="561469"/>
                </a:cubicBezTo>
                <a:cubicBezTo>
                  <a:pt x="2220869" y="561469"/>
                  <a:pt x="2220869" y="561469"/>
                  <a:pt x="2174421" y="686034"/>
                </a:cubicBezTo>
                <a:cubicBezTo>
                  <a:pt x="2174421" y="686034"/>
                  <a:pt x="2174421" y="686034"/>
                  <a:pt x="2126605" y="561469"/>
                </a:cubicBezTo>
                <a:cubicBezTo>
                  <a:pt x="2124553" y="556557"/>
                  <a:pt x="2120911" y="554101"/>
                  <a:pt x="2116358" y="554101"/>
                </a:cubicBezTo>
                <a:cubicBezTo>
                  <a:pt x="2116358" y="554101"/>
                  <a:pt x="2116358" y="554101"/>
                  <a:pt x="2087896" y="554101"/>
                </a:cubicBezTo>
                <a:cubicBezTo>
                  <a:pt x="2083112" y="554101"/>
                  <a:pt x="2079699" y="556557"/>
                  <a:pt x="2077650" y="561469"/>
                </a:cubicBezTo>
                <a:cubicBezTo>
                  <a:pt x="2077650" y="561469"/>
                  <a:pt x="2077650" y="561469"/>
                  <a:pt x="2030743" y="686034"/>
                </a:cubicBezTo>
                <a:cubicBezTo>
                  <a:pt x="2030743" y="686034"/>
                  <a:pt x="2030743" y="686034"/>
                  <a:pt x="1983608" y="561469"/>
                </a:cubicBezTo>
                <a:cubicBezTo>
                  <a:pt x="1981788" y="556557"/>
                  <a:pt x="1978146" y="554101"/>
                  <a:pt x="1973365" y="554101"/>
                </a:cubicBezTo>
                <a:cubicBezTo>
                  <a:pt x="1973365" y="554101"/>
                  <a:pt x="1973365" y="554101"/>
                  <a:pt x="1945128" y="554101"/>
                </a:cubicBezTo>
                <a:cubicBezTo>
                  <a:pt x="1940347" y="554101"/>
                  <a:pt x="1936705" y="556557"/>
                  <a:pt x="1934656" y="561469"/>
                </a:cubicBezTo>
                <a:cubicBezTo>
                  <a:pt x="1934656" y="561469"/>
                  <a:pt x="1934656" y="561469"/>
                  <a:pt x="1887295" y="686034"/>
                </a:cubicBezTo>
                <a:cubicBezTo>
                  <a:pt x="1887295" y="686034"/>
                  <a:pt x="1887295" y="686034"/>
                  <a:pt x="1840389" y="561469"/>
                </a:cubicBezTo>
                <a:cubicBezTo>
                  <a:pt x="1838340" y="556557"/>
                  <a:pt x="1834923" y="554101"/>
                  <a:pt x="1830142" y="554101"/>
                </a:cubicBezTo>
                <a:cubicBezTo>
                  <a:pt x="1830142" y="554101"/>
                  <a:pt x="1830142" y="554101"/>
                  <a:pt x="1801451" y="554101"/>
                </a:cubicBezTo>
                <a:close/>
                <a:moveTo>
                  <a:pt x="841937" y="554101"/>
                </a:moveTo>
                <a:cubicBezTo>
                  <a:pt x="837152" y="554101"/>
                  <a:pt x="832600" y="557897"/>
                  <a:pt x="832600" y="562809"/>
                </a:cubicBezTo>
                <a:cubicBezTo>
                  <a:pt x="832600" y="562809"/>
                  <a:pt x="832600" y="562809"/>
                  <a:pt x="832600" y="666168"/>
                </a:cubicBezTo>
                <a:cubicBezTo>
                  <a:pt x="832600" y="714162"/>
                  <a:pt x="863340" y="746532"/>
                  <a:pt x="913205" y="746532"/>
                </a:cubicBezTo>
                <a:cubicBezTo>
                  <a:pt x="943035" y="746532"/>
                  <a:pt x="963299" y="734701"/>
                  <a:pt x="975139" y="717513"/>
                </a:cubicBezTo>
                <a:cubicBezTo>
                  <a:pt x="975139" y="717513"/>
                  <a:pt x="975139" y="717513"/>
                  <a:pt x="975139" y="733136"/>
                </a:cubicBezTo>
                <a:cubicBezTo>
                  <a:pt x="975139" y="737824"/>
                  <a:pt x="979466" y="741396"/>
                  <a:pt x="984018" y="741396"/>
                </a:cubicBezTo>
                <a:cubicBezTo>
                  <a:pt x="984018" y="741396"/>
                  <a:pt x="984018" y="741396"/>
                  <a:pt x="1007473" y="741396"/>
                </a:cubicBezTo>
                <a:cubicBezTo>
                  <a:pt x="1012254" y="741396"/>
                  <a:pt x="1016580" y="737603"/>
                  <a:pt x="1016580" y="732915"/>
                </a:cubicBezTo>
                <a:cubicBezTo>
                  <a:pt x="1016580" y="732915"/>
                  <a:pt x="1016580" y="732915"/>
                  <a:pt x="1016580" y="563034"/>
                </a:cubicBezTo>
                <a:cubicBezTo>
                  <a:pt x="1016580" y="557897"/>
                  <a:pt x="1012254" y="554101"/>
                  <a:pt x="1007473" y="554101"/>
                </a:cubicBezTo>
                <a:cubicBezTo>
                  <a:pt x="1007473" y="554101"/>
                  <a:pt x="1007473" y="554101"/>
                  <a:pt x="984018" y="554101"/>
                </a:cubicBezTo>
                <a:cubicBezTo>
                  <a:pt x="979466" y="554101"/>
                  <a:pt x="975139" y="557897"/>
                  <a:pt x="975139" y="562809"/>
                </a:cubicBezTo>
                <a:cubicBezTo>
                  <a:pt x="975139" y="562809"/>
                  <a:pt x="975139" y="562809"/>
                  <a:pt x="975139" y="659916"/>
                </a:cubicBezTo>
                <a:cubicBezTo>
                  <a:pt x="975139" y="689830"/>
                  <a:pt x="956011" y="711261"/>
                  <a:pt x="923906" y="711261"/>
                </a:cubicBezTo>
                <a:cubicBezTo>
                  <a:pt x="890892" y="711261"/>
                  <a:pt x="874041" y="690721"/>
                  <a:pt x="874041" y="659470"/>
                </a:cubicBezTo>
                <a:cubicBezTo>
                  <a:pt x="874041" y="659470"/>
                  <a:pt x="874041" y="659470"/>
                  <a:pt x="874041" y="562809"/>
                </a:cubicBezTo>
                <a:cubicBezTo>
                  <a:pt x="874041" y="557897"/>
                  <a:pt x="870170" y="554101"/>
                  <a:pt x="865389" y="554101"/>
                </a:cubicBezTo>
                <a:cubicBezTo>
                  <a:pt x="865389" y="554101"/>
                  <a:pt x="865389" y="554101"/>
                  <a:pt x="841937" y="554101"/>
                </a:cubicBezTo>
                <a:close/>
                <a:moveTo>
                  <a:pt x="1625898" y="548968"/>
                </a:moveTo>
                <a:cubicBezTo>
                  <a:pt x="1570110" y="548968"/>
                  <a:pt x="1525711" y="592053"/>
                  <a:pt x="1525711" y="647861"/>
                </a:cubicBezTo>
                <a:cubicBezTo>
                  <a:pt x="1525711" y="703893"/>
                  <a:pt x="1570110" y="746532"/>
                  <a:pt x="1625898" y="746532"/>
                </a:cubicBezTo>
                <a:cubicBezTo>
                  <a:pt x="1681683" y="746532"/>
                  <a:pt x="1726312" y="703893"/>
                  <a:pt x="1726312" y="647861"/>
                </a:cubicBezTo>
                <a:cubicBezTo>
                  <a:pt x="1726312" y="592053"/>
                  <a:pt x="1681683" y="548968"/>
                  <a:pt x="1625898" y="548968"/>
                </a:cubicBezTo>
                <a:close/>
                <a:moveTo>
                  <a:pt x="1451936" y="548743"/>
                </a:moveTo>
                <a:cubicBezTo>
                  <a:pt x="1392734" y="548743"/>
                  <a:pt x="1353346" y="591608"/>
                  <a:pt x="1353346" y="647861"/>
                </a:cubicBezTo>
                <a:cubicBezTo>
                  <a:pt x="1353346" y="703893"/>
                  <a:pt x="1392734" y="746532"/>
                  <a:pt x="1451936" y="746532"/>
                </a:cubicBezTo>
                <a:cubicBezTo>
                  <a:pt x="1475391" y="746532"/>
                  <a:pt x="1497019" y="739834"/>
                  <a:pt x="1513415" y="727779"/>
                </a:cubicBezTo>
                <a:cubicBezTo>
                  <a:pt x="1516148" y="725772"/>
                  <a:pt x="1520474" y="721085"/>
                  <a:pt x="1515235" y="714832"/>
                </a:cubicBezTo>
                <a:lnTo>
                  <a:pt x="1503398" y="700100"/>
                </a:lnTo>
                <a:cubicBezTo>
                  <a:pt x="1498613" y="693848"/>
                  <a:pt x="1493832" y="695858"/>
                  <a:pt x="1489506" y="698090"/>
                </a:cubicBezTo>
                <a:cubicBezTo>
                  <a:pt x="1479033" y="703893"/>
                  <a:pt x="1467418" y="709475"/>
                  <a:pt x="1453304" y="709475"/>
                </a:cubicBezTo>
                <a:cubicBezTo>
                  <a:pt x="1418463" y="709475"/>
                  <a:pt x="1395467" y="682462"/>
                  <a:pt x="1395467" y="647861"/>
                </a:cubicBezTo>
                <a:cubicBezTo>
                  <a:pt x="1395467" y="613038"/>
                  <a:pt x="1418463" y="585801"/>
                  <a:pt x="1453304" y="585801"/>
                </a:cubicBezTo>
                <a:cubicBezTo>
                  <a:pt x="1467418" y="585801"/>
                  <a:pt x="1479943" y="590713"/>
                  <a:pt x="1490189" y="596965"/>
                </a:cubicBezTo>
                <a:cubicBezTo>
                  <a:pt x="1494516" y="599867"/>
                  <a:pt x="1499752" y="601428"/>
                  <a:pt x="1504078" y="595401"/>
                </a:cubicBezTo>
                <a:cubicBezTo>
                  <a:pt x="1504078" y="595401"/>
                  <a:pt x="1504078" y="595401"/>
                  <a:pt x="1515235" y="580222"/>
                </a:cubicBezTo>
                <a:cubicBezTo>
                  <a:pt x="1520019" y="573525"/>
                  <a:pt x="1516148" y="569283"/>
                  <a:pt x="1513415" y="567272"/>
                </a:cubicBezTo>
                <a:cubicBezTo>
                  <a:pt x="1497019" y="555220"/>
                  <a:pt x="1475391" y="548743"/>
                  <a:pt x="1451936" y="548743"/>
                </a:cubicBezTo>
                <a:close/>
                <a:moveTo>
                  <a:pt x="1139990" y="548743"/>
                </a:moveTo>
                <a:cubicBezTo>
                  <a:pt x="1088303" y="548743"/>
                  <a:pt x="1043674" y="588927"/>
                  <a:pt x="1043674" y="647415"/>
                </a:cubicBezTo>
                <a:cubicBezTo>
                  <a:pt x="1043674" y="706794"/>
                  <a:pt x="1088303" y="746532"/>
                  <a:pt x="1139536" y="746532"/>
                </a:cubicBezTo>
                <a:cubicBezTo>
                  <a:pt x="1167317" y="746532"/>
                  <a:pt x="1190084" y="734031"/>
                  <a:pt x="1202380" y="716394"/>
                </a:cubicBezTo>
                <a:cubicBezTo>
                  <a:pt x="1202380" y="732915"/>
                  <a:pt x="1202380" y="732915"/>
                  <a:pt x="1202380" y="732915"/>
                </a:cubicBezTo>
                <a:cubicBezTo>
                  <a:pt x="1202380" y="737603"/>
                  <a:pt x="1206935" y="741396"/>
                  <a:pt x="1211487" y="741396"/>
                </a:cubicBezTo>
                <a:cubicBezTo>
                  <a:pt x="1235168" y="741396"/>
                  <a:pt x="1235168" y="741396"/>
                  <a:pt x="1235168" y="741396"/>
                </a:cubicBezTo>
                <a:cubicBezTo>
                  <a:pt x="1239949" y="741396"/>
                  <a:pt x="1243820" y="737603"/>
                  <a:pt x="1243820" y="732915"/>
                </a:cubicBezTo>
                <a:cubicBezTo>
                  <a:pt x="1243820" y="563034"/>
                  <a:pt x="1243820" y="563034"/>
                  <a:pt x="1243820" y="563034"/>
                </a:cubicBezTo>
                <a:cubicBezTo>
                  <a:pt x="1243820" y="557897"/>
                  <a:pt x="1239949" y="554101"/>
                  <a:pt x="1235168" y="554101"/>
                </a:cubicBezTo>
                <a:cubicBezTo>
                  <a:pt x="1211487" y="554101"/>
                  <a:pt x="1211487" y="554101"/>
                  <a:pt x="1211487" y="554101"/>
                </a:cubicBezTo>
                <a:cubicBezTo>
                  <a:pt x="1206935" y="554101"/>
                  <a:pt x="1202380" y="557897"/>
                  <a:pt x="1202380" y="563034"/>
                </a:cubicBezTo>
                <a:cubicBezTo>
                  <a:pt x="1202380" y="578658"/>
                  <a:pt x="1202380" y="578658"/>
                  <a:pt x="1202380" y="578658"/>
                </a:cubicBezTo>
                <a:cubicBezTo>
                  <a:pt x="1190539" y="561023"/>
                  <a:pt x="1167317" y="548743"/>
                  <a:pt x="1139990" y="548743"/>
                </a:cubicBezTo>
                <a:close/>
                <a:moveTo>
                  <a:pt x="661145" y="498739"/>
                </a:moveTo>
                <a:cubicBezTo>
                  <a:pt x="720117" y="498739"/>
                  <a:pt x="761788" y="544056"/>
                  <a:pt x="761788" y="603214"/>
                </a:cubicBezTo>
                <a:cubicBezTo>
                  <a:pt x="761788" y="637816"/>
                  <a:pt x="747670" y="667505"/>
                  <a:pt x="724444" y="686259"/>
                </a:cubicBezTo>
                <a:cubicBezTo>
                  <a:pt x="705999" y="639601"/>
                  <a:pt x="705999" y="639601"/>
                  <a:pt x="705999" y="639601"/>
                </a:cubicBezTo>
                <a:cubicBezTo>
                  <a:pt x="704406" y="635584"/>
                  <a:pt x="701218" y="632234"/>
                  <a:pt x="694159" y="632234"/>
                </a:cubicBezTo>
                <a:cubicBezTo>
                  <a:pt x="670253" y="632234"/>
                  <a:pt x="670253" y="632234"/>
                  <a:pt x="670253" y="632234"/>
                </a:cubicBezTo>
                <a:cubicBezTo>
                  <a:pt x="664332" y="632234"/>
                  <a:pt x="659551" y="636030"/>
                  <a:pt x="662284" y="643397"/>
                </a:cubicBezTo>
                <a:cubicBezTo>
                  <a:pt x="686419" y="704787"/>
                  <a:pt x="686419" y="704787"/>
                  <a:pt x="686419" y="704787"/>
                </a:cubicBezTo>
                <a:cubicBezTo>
                  <a:pt x="678451" y="706794"/>
                  <a:pt x="670024" y="707913"/>
                  <a:pt x="661145" y="707913"/>
                </a:cubicBezTo>
                <a:cubicBezTo>
                  <a:pt x="602169" y="707913"/>
                  <a:pt x="560502" y="662597"/>
                  <a:pt x="560502" y="603214"/>
                </a:cubicBezTo>
                <a:cubicBezTo>
                  <a:pt x="560502" y="544056"/>
                  <a:pt x="602169" y="498739"/>
                  <a:pt x="661145" y="498739"/>
                </a:cubicBezTo>
                <a:close/>
                <a:moveTo>
                  <a:pt x="1293915" y="465253"/>
                </a:moveTo>
                <a:cubicBezTo>
                  <a:pt x="1289133" y="465253"/>
                  <a:pt x="1284807" y="469495"/>
                  <a:pt x="1284807" y="474183"/>
                </a:cubicBezTo>
                <a:cubicBezTo>
                  <a:pt x="1284807" y="474183"/>
                  <a:pt x="1284807" y="474183"/>
                  <a:pt x="1284807" y="732467"/>
                </a:cubicBezTo>
                <a:cubicBezTo>
                  <a:pt x="1284807" y="737157"/>
                  <a:pt x="1289133" y="741396"/>
                  <a:pt x="1293915" y="741396"/>
                </a:cubicBezTo>
                <a:cubicBezTo>
                  <a:pt x="1293915" y="741396"/>
                  <a:pt x="1293915" y="741396"/>
                  <a:pt x="1317366" y="741396"/>
                </a:cubicBezTo>
                <a:cubicBezTo>
                  <a:pt x="1322606" y="741396"/>
                  <a:pt x="1326248" y="737157"/>
                  <a:pt x="1326248" y="732467"/>
                </a:cubicBezTo>
                <a:cubicBezTo>
                  <a:pt x="1326248" y="732467"/>
                  <a:pt x="1326248" y="732467"/>
                  <a:pt x="1326248" y="474183"/>
                </a:cubicBezTo>
                <a:cubicBezTo>
                  <a:pt x="1326248" y="469495"/>
                  <a:pt x="1322606" y="465253"/>
                  <a:pt x="1317366" y="465253"/>
                </a:cubicBezTo>
                <a:cubicBezTo>
                  <a:pt x="1317366" y="465253"/>
                  <a:pt x="1317366" y="465253"/>
                  <a:pt x="1293915" y="465253"/>
                </a:cubicBezTo>
                <a:close/>
                <a:moveTo>
                  <a:pt x="661145" y="460120"/>
                </a:moveTo>
                <a:cubicBezTo>
                  <a:pt x="580766" y="460120"/>
                  <a:pt x="515874" y="521285"/>
                  <a:pt x="515874" y="603214"/>
                </a:cubicBezTo>
                <a:cubicBezTo>
                  <a:pt x="515874" y="685143"/>
                  <a:pt x="580766" y="746532"/>
                  <a:pt x="661145" y="746532"/>
                </a:cubicBezTo>
                <a:cubicBezTo>
                  <a:pt x="674805" y="746532"/>
                  <a:pt x="688239" y="744746"/>
                  <a:pt x="700763" y="741396"/>
                </a:cubicBezTo>
                <a:cubicBezTo>
                  <a:pt x="716475" y="781134"/>
                  <a:pt x="716475" y="781134"/>
                  <a:pt x="716475" y="781134"/>
                </a:cubicBezTo>
                <a:cubicBezTo>
                  <a:pt x="718069" y="785597"/>
                  <a:pt x="721256" y="788277"/>
                  <a:pt x="727176" y="788277"/>
                </a:cubicBezTo>
                <a:cubicBezTo>
                  <a:pt x="752222" y="788277"/>
                  <a:pt x="752222" y="788277"/>
                  <a:pt x="752222" y="788277"/>
                </a:cubicBezTo>
                <a:cubicBezTo>
                  <a:pt x="758142" y="788277"/>
                  <a:pt x="762697" y="784260"/>
                  <a:pt x="759736" y="776892"/>
                </a:cubicBezTo>
                <a:cubicBezTo>
                  <a:pt x="739471" y="724656"/>
                  <a:pt x="739471" y="724656"/>
                  <a:pt x="739471" y="724656"/>
                </a:cubicBezTo>
                <a:cubicBezTo>
                  <a:pt x="779774" y="699875"/>
                  <a:pt x="806416" y="655899"/>
                  <a:pt x="806416" y="603214"/>
                </a:cubicBezTo>
                <a:cubicBezTo>
                  <a:pt x="806416" y="521285"/>
                  <a:pt x="741520" y="460120"/>
                  <a:pt x="661145" y="460120"/>
                </a:cubicBezTo>
                <a:close/>
                <a:moveTo>
                  <a:pt x="0" y="0"/>
                </a:moveTo>
                <a:lnTo>
                  <a:pt x="12192000" y="0"/>
                </a:lnTo>
                <a:lnTo>
                  <a:pt x="12192000" y="6858000"/>
                </a:lnTo>
                <a:lnTo>
                  <a:pt x="0" y="6858000"/>
                </a:lnTo>
                <a:close/>
              </a:path>
            </a:pathLst>
          </a:custGeom>
          <a:gradFill>
            <a:gsLst>
              <a:gs pos="39000">
                <a:srgbClr val="202B3F">
                  <a:alpha val="65483"/>
                </a:srgbClr>
              </a:gs>
              <a:gs pos="0">
                <a:srgbClr val="202B3F">
                  <a:alpha val="73000"/>
                </a:srgbClr>
              </a:gs>
              <a:gs pos="99000">
                <a:srgbClr val="202B3F">
                  <a:alpha val="0"/>
                </a:srgbClr>
              </a:gs>
            </a:gsLst>
            <a:lin ang="0" scaled="0"/>
          </a:gradFill>
        </p:spPr>
        <p:txBody>
          <a:bodyPr wrap="square" lIns="72000">
            <a:noAutofit/>
          </a:bodyPr>
          <a:lstStyle>
            <a:lvl1pPr>
              <a:defRPr>
                <a:noFill/>
              </a:defRPr>
            </a:lvl1pPr>
          </a:lstStyle>
          <a:p>
            <a:pPr lvl="0"/>
            <a:r>
              <a:rPr lang="en-US" altLang="ja-JP"/>
              <a:t>Click to edit Master text styles</a:t>
            </a:r>
          </a:p>
        </p:txBody>
      </p:sp>
      <p:sp>
        <p:nvSpPr>
          <p:cNvPr id="47" name="Graphic 34">
            <a:extLst>
              <a:ext uri="{FF2B5EF4-FFF2-40B4-BE49-F238E27FC236}">
                <a16:creationId xmlns:a16="http://schemas.microsoft.com/office/drawing/2014/main" id="{9B9819F6-CC6A-D170-1AD4-5296A4CE8A14}"/>
              </a:ext>
            </a:extLst>
          </p:cNvPr>
          <p:cNvSpPr>
            <a:spLocks noChangeAspect="1"/>
          </p:cNvSpPr>
          <p:nvPr userDrawn="1"/>
        </p:nvSpPr>
        <p:spPr>
          <a:xfrm>
            <a:off x="515936" y="460180"/>
            <a:ext cx="1821600" cy="328157"/>
          </a:xfrm>
          <a:custGeom>
            <a:avLst/>
            <a:gdLst>
              <a:gd name="connsiteX0" fmla="*/ 1326970 w 4917659"/>
              <a:gd name="connsiteY0" fmla="*/ 258982 h 904875"/>
              <a:gd name="connsiteX1" fmla="*/ 1351557 w 4917659"/>
              <a:gd name="connsiteY1" fmla="*/ 283613 h 904875"/>
              <a:gd name="connsiteX2" fmla="*/ 1351557 w 4917659"/>
              <a:gd name="connsiteY2" fmla="*/ 752053 h 904875"/>
              <a:gd name="connsiteX3" fmla="*/ 1326970 w 4917659"/>
              <a:gd name="connsiteY3" fmla="*/ 775437 h 904875"/>
              <a:gd name="connsiteX4" fmla="*/ 1263650 w 4917659"/>
              <a:gd name="connsiteY4" fmla="*/ 775437 h 904875"/>
              <a:gd name="connsiteX5" fmla="*/ 1239681 w 4917659"/>
              <a:gd name="connsiteY5" fmla="*/ 752662 h 904875"/>
              <a:gd name="connsiteX6" fmla="*/ 1239681 w 4917659"/>
              <a:gd name="connsiteY6" fmla="*/ 709581 h 904875"/>
              <a:gd name="connsiteX7" fmla="*/ 1072481 w 4917659"/>
              <a:gd name="connsiteY7" fmla="*/ 789600 h 904875"/>
              <a:gd name="connsiteX8" fmla="*/ 854878 w 4917659"/>
              <a:gd name="connsiteY8" fmla="*/ 568001 h 904875"/>
              <a:gd name="connsiteX9" fmla="*/ 854878 w 4917659"/>
              <a:gd name="connsiteY9" fmla="*/ 282994 h 904875"/>
              <a:gd name="connsiteX10" fmla="*/ 880084 w 4917659"/>
              <a:gd name="connsiteY10" fmla="*/ 258982 h 904875"/>
              <a:gd name="connsiteX11" fmla="*/ 943395 w 4917659"/>
              <a:gd name="connsiteY11" fmla="*/ 258982 h 904875"/>
              <a:gd name="connsiteX12" fmla="*/ 966754 w 4917659"/>
              <a:gd name="connsiteY12" fmla="*/ 282994 h 904875"/>
              <a:gd name="connsiteX13" fmla="*/ 966754 w 4917659"/>
              <a:gd name="connsiteY13" fmla="*/ 549532 h 904875"/>
              <a:gd name="connsiteX14" fmla="*/ 1101371 w 4917659"/>
              <a:gd name="connsiteY14" fmla="*/ 692341 h 904875"/>
              <a:gd name="connsiteX15" fmla="*/ 1239681 w 4917659"/>
              <a:gd name="connsiteY15" fmla="*/ 550761 h 904875"/>
              <a:gd name="connsiteX16" fmla="*/ 1239681 w 4917659"/>
              <a:gd name="connsiteY16" fmla="*/ 282994 h 904875"/>
              <a:gd name="connsiteX17" fmla="*/ 1263650 w 4917659"/>
              <a:gd name="connsiteY17" fmla="*/ 258982 h 904875"/>
              <a:gd name="connsiteX18" fmla="*/ 1326970 w 4917659"/>
              <a:gd name="connsiteY18" fmla="*/ 258982 h 904875"/>
              <a:gd name="connsiteX19" fmla="*/ 392011 w 4917659"/>
              <a:gd name="connsiteY19" fmla="*/ -165 h 904875"/>
              <a:gd name="connsiteX20" fmla="*/ -169 w 4917659"/>
              <a:gd name="connsiteY20" fmla="*/ 394408 h 904875"/>
              <a:gd name="connsiteX21" fmla="*/ 392011 w 4917659"/>
              <a:gd name="connsiteY21" fmla="*/ 789600 h 904875"/>
              <a:gd name="connsiteX22" fmla="*/ 498966 w 4917659"/>
              <a:gd name="connsiteY22" fmla="*/ 775437 h 904875"/>
              <a:gd name="connsiteX23" fmla="*/ 541382 w 4917659"/>
              <a:gd name="connsiteY23" fmla="*/ 885012 h 904875"/>
              <a:gd name="connsiteX24" fmla="*/ 570272 w 4917659"/>
              <a:gd name="connsiteY24" fmla="*/ 904710 h 904875"/>
              <a:gd name="connsiteX25" fmla="*/ 637885 w 4917659"/>
              <a:gd name="connsiteY25" fmla="*/ 904710 h 904875"/>
              <a:gd name="connsiteX26" fmla="*/ 658170 w 4917659"/>
              <a:gd name="connsiteY26" fmla="*/ 873316 h 904875"/>
              <a:gd name="connsiteX27" fmla="*/ 603464 w 4917659"/>
              <a:gd name="connsiteY27" fmla="*/ 729279 h 904875"/>
              <a:gd name="connsiteX28" fmla="*/ 784191 w 4917659"/>
              <a:gd name="connsiteY28" fmla="*/ 394408 h 904875"/>
              <a:gd name="connsiteX29" fmla="*/ 392011 w 4917659"/>
              <a:gd name="connsiteY29" fmla="*/ -165 h 904875"/>
              <a:gd name="connsiteX30" fmla="*/ 562895 w 4917659"/>
              <a:gd name="connsiteY30" fmla="*/ 623399 h 904875"/>
              <a:gd name="connsiteX31" fmla="*/ 513101 w 4917659"/>
              <a:gd name="connsiteY31" fmla="*/ 494744 h 904875"/>
              <a:gd name="connsiteX32" fmla="*/ 481137 w 4917659"/>
              <a:gd name="connsiteY32" fmla="*/ 474428 h 904875"/>
              <a:gd name="connsiteX33" fmla="*/ 416598 w 4917659"/>
              <a:gd name="connsiteY33" fmla="*/ 474428 h 904875"/>
              <a:gd name="connsiteX34" fmla="*/ 395085 w 4917659"/>
              <a:gd name="connsiteY34" fmla="*/ 505212 h 904875"/>
              <a:gd name="connsiteX35" fmla="*/ 460243 w 4917659"/>
              <a:gd name="connsiteY35" fmla="*/ 674491 h 904875"/>
              <a:gd name="connsiteX36" fmla="*/ 392011 w 4917659"/>
              <a:gd name="connsiteY36" fmla="*/ 683111 h 904875"/>
              <a:gd name="connsiteX37" fmla="*/ 120312 w 4917659"/>
              <a:gd name="connsiteY37" fmla="*/ 394408 h 904875"/>
              <a:gd name="connsiteX38" fmla="*/ 392011 w 4917659"/>
              <a:gd name="connsiteY38" fmla="*/ 106324 h 904875"/>
              <a:gd name="connsiteX39" fmla="*/ 663710 w 4917659"/>
              <a:gd name="connsiteY39" fmla="*/ 394408 h 904875"/>
              <a:gd name="connsiteX40" fmla="*/ 562895 w 4917659"/>
              <a:gd name="connsiteY40" fmla="*/ 623399 h 904875"/>
              <a:gd name="connsiteX41" fmla="*/ 4915587 w 4917659"/>
              <a:gd name="connsiteY41" fmla="*/ 749586 h 904875"/>
              <a:gd name="connsiteX42" fmla="*/ 4898377 w 4917659"/>
              <a:gd name="connsiteY42" fmla="*/ 775437 h 904875"/>
              <a:gd name="connsiteX43" fmla="*/ 4827680 w 4917659"/>
              <a:gd name="connsiteY43" fmla="*/ 775437 h 904875"/>
              <a:gd name="connsiteX44" fmla="*/ 4799409 w 4917659"/>
              <a:gd name="connsiteY44" fmla="*/ 756358 h 904875"/>
              <a:gd name="connsiteX45" fmla="*/ 4668476 w 4917659"/>
              <a:gd name="connsiteY45" fmla="*/ 403028 h 904875"/>
              <a:gd name="connsiteX46" fmla="*/ 4535087 w 4917659"/>
              <a:gd name="connsiteY46" fmla="*/ 756358 h 904875"/>
              <a:gd name="connsiteX47" fmla="*/ 4507425 w 4917659"/>
              <a:gd name="connsiteY47" fmla="*/ 775437 h 904875"/>
              <a:gd name="connsiteX48" fmla="*/ 4444114 w 4917659"/>
              <a:gd name="connsiteY48" fmla="*/ 775437 h 904875"/>
              <a:gd name="connsiteX49" fmla="*/ 4415834 w 4917659"/>
              <a:gd name="connsiteY49" fmla="*/ 756358 h 904875"/>
              <a:gd name="connsiteX50" fmla="*/ 4281827 w 4917659"/>
              <a:gd name="connsiteY50" fmla="*/ 401180 h 904875"/>
              <a:gd name="connsiteX51" fmla="*/ 4149665 w 4917659"/>
              <a:gd name="connsiteY51" fmla="*/ 756358 h 904875"/>
              <a:gd name="connsiteX52" fmla="*/ 4121394 w 4917659"/>
              <a:gd name="connsiteY52" fmla="*/ 775437 h 904875"/>
              <a:gd name="connsiteX53" fmla="*/ 4055009 w 4917659"/>
              <a:gd name="connsiteY53" fmla="*/ 775437 h 904875"/>
              <a:gd name="connsiteX54" fmla="*/ 4026729 w 4917659"/>
              <a:gd name="connsiteY54" fmla="*/ 756358 h 904875"/>
              <a:gd name="connsiteX55" fmla="*/ 3895796 w 4917659"/>
              <a:gd name="connsiteY55" fmla="*/ 401180 h 904875"/>
              <a:gd name="connsiteX56" fmla="*/ 3760560 w 4917659"/>
              <a:gd name="connsiteY56" fmla="*/ 756358 h 904875"/>
              <a:gd name="connsiteX57" fmla="*/ 3732289 w 4917659"/>
              <a:gd name="connsiteY57" fmla="*/ 775437 h 904875"/>
              <a:gd name="connsiteX58" fmla="*/ 3668969 w 4917659"/>
              <a:gd name="connsiteY58" fmla="*/ 775437 h 904875"/>
              <a:gd name="connsiteX59" fmla="*/ 3641317 w 4917659"/>
              <a:gd name="connsiteY59" fmla="*/ 756358 h 904875"/>
              <a:gd name="connsiteX60" fmla="*/ 3509156 w 4917659"/>
              <a:gd name="connsiteY60" fmla="*/ 401180 h 904875"/>
              <a:gd name="connsiteX61" fmla="*/ 3376995 w 4917659"/>
              <a:gd name="connsiteY61" fmla="*/ 756358 h 904875"/>
              <a:gd name="connsiteX62" fmla="*/ 3348714 w 4917659"/>
              <a:gd name="connsiteY62" fmla="*/ 775437 h 904875"/>
              <a:gd name="connsiteX63" fmla="*/ 3279873 w 4917659"/>
              <a:gd name="connsiteY63" fmla="*/ 775437 h 904875"/>
              <a:gd name="connsiteX64" fmla="*/ 3262653 w 4917659"/>
              <a:gd name="connsiteY64" fmla="*/ 749586 h 904875"/>
              <a:gd name="connsiteX65" fmla="*/ 3442152 w 4917659"/>
              <a:gd name="connsiteY65" fmla="*/ 279298 h 904875"/>
              <a:gd name="connsiteX66" fmla="*/ 3470423 w 4917659"/>
              <a:gd name="connsiteY66" fmla="*/ 258982 h 904875"/>
              <a:gd name="connsiteX67" fmla="*/ 3547879 w 4917659"/>
              <a:gd name="connsiteY67" fmla="*/ 258982 h 904875"/>
              <a:gd name="connsiteX68" fmla="*/ 3575541 w 4917659"/>
              <a:gd name="connsiteY68" fmla="*/ 279298 h 904875"/>
              <a:gd name="connsiteX69" fmla="*/ 3702171 w 4917659"/>
              <a:gd name="connsiteY69" fmla="*/ 622780 h 904875"/>
              <a:gd name="connsiteX70" fmla="*/ 3830029 w 4917659"/>
              <a:gd name="connsiteY70" fmla="*/ 279298 h 904875"/>
              <a:gd name="connsiteX71" fmla="*/ 3858300 w 4917659"/>
              <a:gd name="connsiteY71" fmla="*/ 258982 h 904875"/>
              <a:gd name="connsiteX72" fmla="*/ 3934528 w 4917659"/>
              <a:gd name="connsiteY72" fmla="*/ 258982 h 904875"/>
              <a:gd name="connsiteX73" fmla="*/ 3962181 w 4917659"/>
              <a:gd name="connsiteY73" fmla="*/ 279298 h 904875"/>
              <a:gd name="connsiteX74" fmla="*/ 4089430 w 4917659"/>
              <a:gd name="connsiteY74" fmla="*/ 622780 h 904875"/>
              <a:gd name="connsiteX75" fmla="*/ 4216060 w 4917659"/>
              <a:gd name="connsiteY75" fmla="*/ 279298 h 904875"/>
              <a:gd name="connsiteX76" fmla="*/ 4243722 w 4917659"/>
              <a:gd name="connsiteY76" fmla="*/ 258982 h 904875"/>
              <a:gd name="connsiteX77" fmla="*/ 4320559 w 4917659"/>
              <a:gd name="connsiteY77" fmla="*/ 258982 h 904875"/>
              <a:gd name="connsiteX78" fmla="*/ 4348221 w 4917659"/>
              <a:gd name="connsiteY78" fmla="*/ 279298 h 904875"/>
              <a:gd name="connsiteX79" fmla="*/ 4477307 w 4917659"/>
              <a:gd name="connsiteY79" fmla="*/ 622780 h 904875"/>
              <a:gd name="connsiteX80" fmla="*/ 4602700 w 4917659"/>
              <a:gd name="connsiteY80" fmla="*/ 279298 h 904875"/>
              <a:gd name="connsiteX81" fmla="*/ 4630981 w 4917659"/>
              <a:gd name="connsiteY81" fmla="*/ 258982 h 904875"/>
              <a:gd name="connsiteX82" fmla="*/ 4708427 w 4917659"/>
              <a:gd name="connsiteY82" fmla="*/ 258982 h 904875"/>
              <a:gd name="connsiteX83" fmla="*/ 4736089 w 4917659"/>
              <a:gd name="connsiteY83" fmla="*/ 279298 h 904875"/>
              <a:gd name="connsiteX84" fmla="*/ 4915587 w 4917659"/>
              <a:gd name="connsiteY84" fmla="*/ 749586 h 904875"/>
              <a:gd name="connsiteX85" fmla="*/ 1941664 w 4917659"/>
              <a:gd name="connsiteY85" fmla="*/ 258982 h 904875"/>
              <a:gd name="connsiteX86" fmla="*/ 1877735 w 4917659"/>
              <a:gd name="connsiteY86" fmla="*/ 258982 h 904875"/>
              <a:gd name="connsiteX87" fmla="*/ 1853148 w 4917659"/>
              <a:gd name="connsiteY87" fmla="*/ 283613 h 904875"/>
              <a:gd name="connsiteX88" fmla="*/ 1853148 w 4917659"/>
              <a:gd name="connsiteY88" fmla="*/ 326695 h 904875"/>
              <a:gd name="connsiteX89" fmla="*/ 1684720 w 4917659"/>
              <a:gd name="connsiteY89" fmla="*/ 244208 h 904875"/>
              <a:gd name="connsiteX90" fmla="*/ 1424700 w 4917659"/>
              <a:gd name="connsiteY90" fmla="*/ 516290 h 904875"/>
              <a:gd name="connsiteX91" fmla="*/ 1683492 w 4917659"/>
              <a:gd name="connsiteY91" fmla="*/ 789600 h 904875"/>
              <a:gd name="connsiteX92" fmla="*/ 1853148 w 4917659"/>
              <a:gd name="connsiteY92" fmla="*/ 706495 h 904875"/>
              <a:gd name="connsiteX93" fmla="*/ 1853148 w 4917659"/>
              <a:gd name="connsiteY93" fmla="*/ 752053 h 904875"/>
              <a:gd name="connsiteX94" fmla="*/ 1877735 w 4917659"/>
              <a:gd name="connsiteY94" fmla="*/ 775437 h 904875"/>
              <a:gd name="connsiteX95" fmla="*/ 1941664 w 4917659"/>
              <a:gd name="connsiteY95" fmla="*/ 775437 h 904875"/>
              <a:gd name="connsiteX96" fmla="*/ 1965023 w 4917659"/>
              <a:gd name="connsiteY96" fmla="*/ 752053 h 904875"/>
              <a:gd name="connsiteX97" fmla="*/ 1965023 w 4917659"/>
              <a:gd name="connsiteY97" fmla="*/ 283613 h 904875"/>
              <a:gd name="connsiteX98" fmla="*/ 1941664 w 4917659"/>
              <a:gd name="connsiteY98" fmla="*/ 258982 h 904875"/>
              <a:gd name="connsiteX99" fmla="*/ 1696399 w 4917659"/>
              <a:gd name="connsiteY99" fmla="*/ 686187 h 904875"/>
              <a:gd name="connsiteX100" fmla="*/ 1538423 w 4917659"/>
              <a:gd name="connsiteY100" fmla="*/ 517519 h 904875"/>
              <a:gd name="connsiteX101" fmla="*/ 1696399 w 4917659"/>
              <a:gd name="connsiteY101" fmla="*/ 349469 h 904875"/>
              <a:gd name="connsiteX102" fmla="*/ 1854375 w 4917659"/>
              <a:gd name="connsiteY102" fmla="*/ 517519 h 904875"/>
              <a:gd name="connsiteX103" fmla="*/ 1696399 w 4917659"/>
              <a:gd name="connsiteY103" fmla="*/ 686187 h 904875"/>
              <a:gd name="connsiteX104" fmla="*/ 2697743 w 4917659"/>
              <a:gd name="connsiteY104" fmla="*/ 702190 h 904875"/>
              <a:gd name="connsiteX105" fmla="*/ 2692831 w 4917659"/>
              <a:gd name="connsiteY105" fmla="*/ 737889 h 904875"/>
              <a:gd name="connsiteX106" fmla="*/ 2526859 w 4917659"/>
              <a:gd name="connsiteY106" fmla="*/ 789600 h 904875"/>
              <a:gd name="connsiteX107" fmla="*/ 2260701 w 4917659"/>
              <a:gd name="connsiteY107" fmla="*/ 517519 h 904875"/>
              <a:gd name="connsiteX108" fmla="*/ 2526859 w 4917659"/>
              <a:gd name="connsiteY108" fmla="*/ 244208 h 904875"/>
              <a:gd name="connsiteX109" fmla="*/ 2692831 w 4917659"/>
              <a:gd name="connsiteY109" fmla="*/ 295301 h 904875"/>
              <a:gd name="connsiteX110" fmla="*/ 2697743 w 4917659"/>
              <a:gd name="connsiteY110" fmla="*/ 331010 h 904875"/>
              <a:gd name="connsiteX111" fmla="*/ 2667625 w 4917659"/>
              <a:gd name="connsiteY111" fmla="*/ 372863 h 904875"/>
              <a:gd name="connsiteX112" fmla="*/ 2630130 w 4917659"/>
              <a:gd name="connsiteY112" fmla="*/ 377177 h 904875"/>
              <a:gd name="connsiteX113" fmla="*/ 2530553 w 4917659"/>
              <a:gd name="connsiteY113" fmla="*/ 346393 h 904875"/>
              <a:gd name="connsiteX114" fmla="*/ 2374414 w 4917659"/>
              <a:gd name="connsiteY114" fmla="*/ 517519 h 904875"/>
              <a:gd name="connsiteX115" fmla="*/ 2530553 w 4917659"/>
              <a:gd name="connsiteY115" fmla="*/ 687416 h 904875"/>
              <a:gd name="connsiteX116" fmla="*/ 2628284 w 4917659"/>
              <a:gd name="connsiteY116" fmla="*/ 656022 h 904875"/>
              <a:gd name="connsiteX117" fmla="*/ 2665788 w 4917659"/>
              <a:gd name="connsiteY117" fmla="*/ 661565 h 904875"/>
              <a:gd name="connsiteX118" fmla="*/ 2697743 w 4917659"/>
              <a:gd name="connsiteY118" fmla="*/ 702190 h 904875"/>
              <a:gd name="connsiteX119" fmla="*/ 2996495 w 4917659"/>
              <a:gd name="connsiteY119" fmla="*/ 244827 h 904875"/>
              <a:gd name="connsiteX120" fmla="*/ 2726024 w 4917659"/>
              <a:gd name="connsiteY120" fmla="*/ 517519 h 904875"/>
              <a:gd name="connsiteX121" fmla="*/ 2996495 w 4917659"/>
              <a:gd name="connsiteY121" fmla="*/ 789600 h 904875"/>
              <a:gd name="connsiteX122" fmla="*/ 3267575 w 4917659"/>
              <a:gd name="connsiteY122" fmla="*/ 517519 h 904875"/>
              <a:gd name="connsiteX123" fmla="*/ 2996495 w 4917659"/>
              <a:gd name="connsiteY123" fmla="*/ 244827 h 904875"/>
              <a:gd name="connsiteX124" fmla="*/ 2996495 w 4917659"/>
              <a:gd name="connsiteY124" fmla="*/ 684949 h 904875"/>
              <a:gd name="connsiteX125" fmla="*/ 2838519 w 4917659"/>
              <a:gd name="connsiteY125" fmla="*/ 517519 h 904875"/>
              <a:gd name="connsiteX126" fmla="*/ 2996495 w 4917659"/>
              <a:gd name="connsiteY126" fmla="*/ 349469 h 904875"/>
              <a:gd name="connsiteX127" fmla="*/ 3154471 w 4917659"/>
              <a:gd name="connsiteY127" fmla="*/ 517519 h 904875"/>
              <a:gd name="connsiteX128" fmla="*/ 2996495 w 4917659"/>
              <a:gd name="connsiteY128" fmla="*/ 684949 h 904875"/>
              <a:gd name="connsiteX129" fmla="*/ 2163569 w 4917659"/>
              <a:gd name="connsiteY129" fmla="*/ 13989 h 904875"/>
              <a:gd name="connsiteX130" fmla="*/ 2187548 w 4917659"/>
              <a:gd name="connsiteY130" fmla="*/ 38611 h 904875"/>
              <a:gd name="connsiteX131" fmla="*/ 2187548 w 4917659"/>
              <a:gd name="connsiteY131" fmla="*/ 750815 h 904875"/>
              <a:gd name="connsiteX132" fmla="*/ 2163569 w 4917659"/>
              <a:gd name="connsiteY132" fmla="*/ 775437 h 904875"/>
              <a:gd name="connsiteX133" fmla="*/ 2100259 w 4917659"/>
              <a:gd name="connsiteY133" fmla="*/ 775437 h 904875"/>
              <a:gd name="connsiteX134" fmla="*/ 2075672 w 4917659"/>
              <a:gd name="connsiteY134" fmla="*/ 750815 h 904875"/>
              <a:gd name="connsiteX135" fmla="*/ 2075672 w 4917659"/>
              <a:gd name="connsiteY135" fmla="*/ 38611 h 904875"/>
              <a:gd name="connsiteX136" fmla="*/ 2100259 w 4917659"/>
              <a:gd name="connsiteY136" fmla="*/ 13989 h 904875"/>
              <a:gd name="connsiteX137" fmla="*/ 2163569 w 4917659"/>
              <a:gd name="connsiteY137" fmla="*/ 13989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4917659" h="904875">
                <a:moveTo>
                  <a:pt x="1326970" y="258982"/>
                </a:moveTo>
                <a:cubicBezTo>
                  <a:pt x="1339877" y="258982"/>
                  <a:pt x="1351557" y="269450"/>
                  <a:pt x="1351557" y="283613"/>
                </a:cubicBezTo>
                <a:cubicBezTo>
                  <a:pt x="1351557" y="752053"/>
                  <a:pt x="1351557" y="752053"/>
                  <a:pt x="1351557" y="752053"/>
                </a:cubicBezTo>
                <a:cubicBezTo>
                  <a:pt x="1351557" y="764978"/>
                  <a:pt x="1339877" y="775437"/>
                  <a:pt x="1326970" y="775437"/>
                </a:cubicBezTo>
                <a:cubicBezTo>
                  <a:pt x="1263650" y="775437"/>
                  <a:pt x="1263650" y="775437"/>
                  <a:pt x="1263650" y="775437"/>
                </a:cubicBezTo>
                <a:cubicBezTo>
                  <a:pt x="1251361" y="775437"/>
                  <a:pt x="1239681" y="765588"/>
                  <a:pt x="1239681" y="752662"/>
                </a:cubicBezTo>
                <a:cubicBezTo>
                  <a:pt x="1239681" y="709581"/>
                  <a:pt x="1239681" y="709581"/>
                  <a:pt x="1239681" y="709581"/>
                </a:cubicBezTo>
                <a:cubicBezTo>
                  <a:pt x="1207717" y="756977"/>
                  <a:pt x="1153011" y="789600"/>
                  <a:pt x="1072481" y="789600"/>
                </a:cubicBezTo>
                <a:cubicBezTo>
                  <a:pt x="937864" y="789600"/>
                  <a:pt x="854878" y="700342"/>
                  <a:pt x="854878" y="568001"/>
                </a:cubicBezTo>
                <a:cubicBezTo>
                  <a:pt x="854878" y="282994"/>
                  <a:pt x="854878" y="282994"/>
                  <a:pt x="854878" y="282994"/>
                </a:cubicBezTo>
                <a:cubicBezTo>
                  <a:pt x="854878" y="269450"/>
                  <a:pt x="867167" y="258982"/>
                  <a:pt x="880084" y="258982"/>
                </a:cubicBezTo>
                <a:cubicBezTo>
                  <a:pt x="943395" y="258982"/>
                  <a:pt x="943395" y="258982"/>
                  <a:pt x="943395" y="258982"/>
                </a:cubicBezTo>
                <a:cubicBezTo>
                  <a:pt x="956302" y="258982"/>
                  <a:pt x="966754" y="269450"/>
                  <a:pt x="966754" y="282994"/>
                </a:cubicBezTo>
                <a:cubicBezTo>
                  <a:pt x="966754" y="549532"/>
                  <a:pt x="966754" y="549532"/>
                  <a:pt x="966754" y="549532"/>
                </a:cubicBezTo>
                <a:cubicBezTo>
                  <a:pt x="966754" y="635705"/>
                  <a:pt x="1012245" y="692341"/>
                  <a:pt x="1101371" y="692341"/>
                </a:cubicBezTo>
                <a:cubicBezTo>
                  <a:pt x="1188041" y="692341"/>
                  <a:pt x="1239681" y="633248"/>
                  <a:pt x="1239681" y="550761"/>
                </a:cubicBezTo>
                <a:cubicBezTo>
                  <a:pt x="1239681" y="282994"/>
                  <a:pt x="1239681" y="282994"/>
                  <a:pt x="1239681" y="282994"/>
                </a:cubicBezTo>
                <a:cubicBezTo>
                  <a:pt x="1239681" y="269450"/>
                  <a:pt x="1251361" y="258982"/>
                  <a:pt x="1263650" y="258982"/>
                </a:cubicBezTo>
                <a:cubicBezTo>
                  <a:pt x="1326970" y="258982"/>
                  <a:pt x="1326970" y="258982"/>
                  <a:pt x="1326970" y="258982"/>
                </a:cubicBezTo>
                <a:moveTo>
                  <a:pt x="392011" y="-165"/>
                </a:moveTo>
                <a:cubicBezTo>
                  <a:pt x="175017" y="-165"/>
                  <a:pt x="-169" y="168494"/>
                  <a:pt x="-169" y="394408"/>
                </a:cubicBezTo>
                <a:cubicBezTo>
                  <a:pt x="-169" y="620322"/>
                  <a:pt x="175017" y="789600"/>
                  <a:pt x="392011" y="789600"/>
                </a:cubicBezTo>
                <a:cubicBezTo>
                  <a:pt x="428887" y="789600"/>
                  <a:pt x="465154" y="784676"/>
                  <a:pt x="498966" y="775437"/>
                </a:cubicBezTo>
                <a:cubicBezTo>
                  <a:pt x="541382" y="885012"/>
                  <a:pt x="541382" y="885012"/>
                  <a:pt x="541382" y="885012"/>
                </a:cubicBezTo>
                <a:cubicBezTo>
                  <a:pt x="545684" y="897319"/>
                  <a:pt x="554290" y="904710"/>
                  <a:pt x="570272" y="904710"/>
                </a:cubicBezTo>
                <a:cubicBezTo>
                  <a:pt x="637885" y="904710"/>
                  <a:pt x="637885" y="904710"/>
                  <a:pt x="637885" y="904710"/>
                </a:cubicBezTo>
                <a:cubicBezTo>
                  <a:pt x="653867" y="904710"/>
                  <a:pt x="666166" y="893633"/>
                  <a:pt x="658170" y="873316"/>
                </a:cubicBezTo>
                <a:cubicBezTo>
                  <a:pt x="603464" y="729279"/>
                  <a:pt x="603464" y="729279"/>
                  <a:pt x="603464" y="729279"/>
                </a:cubicBezTo>
                <a:cubicBezTo>
                  <a:pt x="712266" y="660946"/>
                  <a:pt x="784191" y="539683"/>
                  <a:pt x="784191" y="394408"/>
                </a:cubicBezTo>
                <a:cubicBezTo>
                  <a:pt x="784191" y="168494"/>
                  <a:pt x="608995" y="-165"/>
                  <a:pt x="392011" y="-165"/>
                </a:cubicBezTo>
                <a:moveTo>
                  <a:pt x="562895" y="623399"/>
                </a:moveTo>
                <a:cubicBezTo>
                  <a:pt x="513101" y="494744"/>
                  <a:pt x="513101" y="494744"/>
                  <a:pt x="513101" y="494744"/>
                </a:cubicBezTo>
                <a:cubicBezTo>
                  <a:pt x="508799" y="483667"/>
                  <a:pt x="500194" y="474428"/>
                  <a:pt x="481137" y="474428"/>
                </a:cubicBezTo>
                <a:cubicBezTo>
                  <a:pt x="416598" y="474428"/>
                  <a:pt x="416598" y="474428"/>
                  <a:pt x="416598" y="474428"/>
                </a:cubicBezTo>
                <a:cubicBezTo>
                  <a:pt x="400616" y="474428"/>
                  <a:pt x="387708" y="484896"/>
                  <a:pt x="395085" y="505212"/>
                </a:cubicBezTo>
                <a:cubicBezTo>
                  <a:pt x="460243" y="674491"/>
                  <a:pt x="460243" y="674491"/>
                  <a:pt x="460243" y="674491"/>
                </a:cubicBezTo>
                <a:cubicBezTo>
                  <a:pt x="438730" y="680025"/>
                  <a:pt x="415980" y="683111"/>
                  <a:pt x="392011" y="683111"/>
                </a:cubicBezTo>
                <a:cubicBezTo>
                  <a:pt x="232797" y="683111"/>
                  <a:pt x="120312" y="558152"/>
                  <a:pt x="120312" y="394408"/>
                </a:cubicBezTo>
                <a:cubicBezTo>
                  <a:pt x="120312" y="231283"/>
                  <a:pt x="232797" y="106324"/>
                  <a:pt x="392011" y="106324"/>
                </a:cubicBezTo>
                <a:cubicBezTo>
                  <a:pt x="551215" y="106324"/>
                  <a:pt x="663710" y="231283"/>
                  <a:pt x="663710" y="394408"/>
                </a:cubicBezTo>
                <a:cubicBezTo>
                  <a:pt x="663710" y="489820"/>
                  <a:pt x="625596" y="571687"/>
                  <a:pt x="562895" y="623399"/>
                </a:cubicBezTo>
                <a:moveTo>
                  <a:pt x="4915587" y="749586"/>
                </a:moveTo>
                <a:cubicBezTo>
                  <a:pt x="4921118" y="762511"/>
                  <a:pt x="4914359" y="775437"/>
                  <a:pt x="4898377" y="775437"/>
                </a:cubicBezTo>
                <a:cubicBezTo>
                  <a:pt x="4827680" y="775437"/>
                  <a:pt x="4827680" y="775437"/>
                  <a:pt x="4827680" y="775437"/>
                </a:cubicBezTo>
                <a:cubicBezTo>
                  <a:pt x="4814772" y="775437"/>
                  <a:pt x="4803711" y="769284"/>
                  <a:pt x="4799409" y="756358"/>
                </a:cubicBezTo>
                <a:cubicBezTo>
                  <a:pt x="4668476" y="403028"/>
                  <a:pt x="4668476" y="403028"/>
                  <a:pt x="4668476" y="403028"/>
                </a:cubicBezTo>
                <a:cubicBezTo>
                  <a:pt x="4535087" y="756358"/>
                  <a:pt x="4535087" y="756358"/>
                  <a:pt x="4535087" y="756358"/>
                </a:cubicBezTo>
                <a:cubicBezTo>
                  <a:pt x="4529556" y="769903"/>
                  <a:pt x="4520333" y="775437"/>
                  <a:pt x="4507425" y="775437"/>
                </a:cubicBezTo>
                <a:cubicBezTo>
                  <a:pt x="4444114" y="775437"/>
                  <a:pt x="4444114" y="775437"/>
                  <a:pt x="4444114" y="775437"/>
                </a:cubicBezTo>
                <a:cubicBezTo>
                  <a:pt x="4431197" y="775437"/>
                  <a:pt x="4421365" y="769903"/>
                  <a:pt x="4415834" y="756358"/>
                </a:cubicBezTo>
                <a:cubicBezTo>
                  <a:pt x="4281827" y="401180"/>
                  <a:pt x="4281827" y="401180"/>
                  <a:pt x="4281827" y="401180"/>
                </a:cubicBezTo>
                <a:cubicBezTo>
                  <a:pt x="4149665" y="756358"/>
                  <a:pt x="4149665" y="756358"/>
                  <a:pt x="4149665" y="756358"/>
                </a:cubicBezTo>
                <a:cubicBezTo>
                  <a:pt x="4144135" y="769284"/>
                  <a:pt x="4134302" y="775437"/>
                  <a:pt x="4121394" y="775437"/>
                </a:cubicBezTo>
                <a:cubicBezTo>
                  <a:pt x="4055009" y="775437"/>
                  <a:pt x="4055009" y="775437"/>
                  <a:pt x="4055009" y="775437"/>
                </a:cubicBezTo>
                <a:cubicBezTo>
                  <a:pt x="4042092" y="775437"/>
                  <a:pt x="4032259" y="769284"/>
                  <a:pt x="4026729" y="756358"/>
                </a:cubicBezTo>
                <a:cubicBezTo>
                  <a:pt x="3895796" y="401180"/>
                  <a:pt x="3895796" y="401180"/>
                  <a:pt x="3895796" y="401180"/>
                </a:cubicBezTo>
                <a:cubicBezTo>
                  <a:pt x="3760560" y="756358"/>
                  <a:pt x="3760560" y="756358"/>
                  <a:pt x="3760560" y="756358"/>
                </a:cubicBezTo>
                <a:cubicBezTo>
                  <a:pt x="3755030" y="769903"/>
                  <a:pt x="3745197" y="775437"/>
                  <a:pt x="3732289" y="775437"/>
                </a:cubicBezTo>
                <a:cubicBezTo>
                  <a:pt x="3668969" y="775437"/>
                  <a:pt x="3668969" y="775437"/>
                  <a:pt x="3668969" y="775437"/>
                </a:cubicBezTo>
                <a:cubicBezTo>
                  <a:pt x="3656061" y="775437"/>
                  <a:pt x="3646228" y="769903"/>
                  <a:pt x="3641317" y="756358"/>
                </a:cubicBezTo>
                <a:cubicBezTo>
                  <a:pt x="3509156" y="401180"/>
                  <a:pt x="3509156" y="401180"/>
                  <a:pt x="3509156" y="401180"/>
                </a:cubicBezTo>
                <a:cubicBezTo>
                  <a:pt x="3376995" y="756358"/>
                  <a:pt x="3376995" y="756358"/>
                  <a:pt x="3376995" y="756358"/>
                </a:cubicBezTo>
                <a:cubicBezTo>
                  <a:pt x="3372692" y="769284"/>
                  <a:pt x="3361622" y="775437"/>
                  <a:pt x="3348714" y="775437"/>
                </a:cubicBezTo>
                <a:cubicBezTo>
                  <a:pt x="3279873" y="775437"/>
                  <a:pt x="3279873" y="775437"/>
                  <a:pt x="3279873" y="775437"/>
                </a:cubicBezTo>
                <a:cubicBezTo>
                  <a:pt x="3263881" y="775437"/>
                  <a:pt x="3257742" y="762511"/>
                  <a:pt x="3262653" y="749586"/>
                </a:cubicBezTo>
                <a:cubicBezTo>
                  <a:pt x="3442152" y="279298"/>
                  <a:pt x="3442152" y="279298"/>
                  <a:pt x="3442152" y="279298"/>
                </a:cubicBezTo>
                <a:cubicBezTo>
                  <a:pt x="3447683" y="265754"/>
                  <a:pt x="3457515" y="258982"/>
                  <a:pt x="3470423" y="258982"/>
                </a:cubicBezTo>
                <a:cubicBezTo>
                  <a:pt x="3547879" y="258982"/>
                  <a:pt x="3547879" y="258982"/>
                  <a:pt x="3547879" y="258982"/>
                </a:cubicBezTo>
                <a:cubicBezTo>
                  <a:pt x="3560786" y="258982"/>
                  <a:pt x="3570010" y="265754"/>
                  <a:pt x="3575541" y="279298"/>
                </a:cubicBezTo>
                <a:cubicBezTo>
                  <a:pt x="3702171" y="622780"/>
                  <a:pt x="3702171" y="622780"/>
                  <a:pt x="3702171" y="622780"/>
                </a:cubicBezTo>
                <a:cubicBezTo>
                  <a:pt x="3830029" y="279298"/>
                  <a:pt x="3830029" y="279298"/>
                  <a:pt x="3830029" y="279298"/>
                </a:cubicBezTo>
                <a:cubicBezTo>
                  <a:pt x="3835560" y="265754"/>
                  <a:pt x="3845393" y="258982"/>
                  <a:pt x="3858300" y="258982"/>
                </a:cubicBezTo>
                <a:cubicBezTo>
                  <a:pt x="3934528" y="258982"/>
                  <a:pt x="3934528" y="258982"/>
                  <a:pt x="3934528" y="258982"/>
                </a:cubicBezTo>
                <a:cubicBezTo>
                  <a:pt x="3947436" y="258982"/>
                  <a:pt x="3957269" y="265754"/>
                  <a:pt x="3962181" y="279298"/>
                </a:cubicBezTo>
                <a:cubicBezTo>
                  <a:pt x="4089430" y="622780"/>
                  <a:pt x="4089430" y="622780"/>
                  <a:pt x="4089430" y="622780"/>
                </a:cubicBezTo>
                <a:cubicBezTo>
                  <a:pt x="4216060" y="279298"/>
                  <a:pt x="4216060" y="279298"/>
                  <a:pt x="4216060" y="279298"/>
                </a:cubicBezTo>
                <a:cubicBezTo>
                  <a:pt x="4221591" y="265754"/>
                  <a:pt x="4230805" y="258982"/>
                  <a:pt x="4243722" y="258982"/>
                </a:cubicBezTo>
                <a:cubicBezTo>
                  <a:pt x="4320559" y="258982"/>
                  <a:pt x="4320559" y="258982"/>
                  <a:pt x="4320559" y="258982"/>
                </a:cubicBezTo>
                <a:cubicBezTo>
                  <a:pt x="4332848" y="258982"/>
                  <a:pt x="4342681" y="265754"/>
                  <a:pt x="4348221" y="279298"/>
                </a:cubicBezTo>
                <a:cubicBezTo>
                  <a:pt x="4477307" y="622780"/>
                  <a:pt x="4477307" y="622780"/>
                  <a:pt x="4477307" y="622780"/>
                </a:cubicBezTo>
                <a:cubicBezTo>
                  <a:pt x="4602700" y="279298"/>
                  <a:pt x="4602700" y="279298"/>
                  <a:pt x="4602700" y="279298"/>
                </a:cubicBezTo>
                <a:cubicBezTo>
                  <a:pt x="4608231" y="265754"/>
                  <a:pt x="4618073" y="258982"/>
                  <a:pt x="4630981" y="258982"/>
                </a:cubicBezTo>
                <a:cubicBezTo>
                  <a:pt x="4708427" y="258982"/>
                  <a:pt x="4708427" y="258982"/>
                  <a:pt x="4708427" y="258982"/>
                </a:cubicBezTo>
                <a:cubicBezTo>
                  <a:pt x="4721344" y="258982"/>
                  <a:pt x="4730558" y="265754"/>
                  <a:pt x="4736089" y="279298"/>
                </a:cubicBezTo>
                <a:cubicBezTo>
                  <a:pt x="4915587" y="749586"/>
                  <a:pt x="4915587" y="749586"/>
                  <a:pt x="4915587" y="749586"/>
                </a:cubicBezTo>
                <a:moveTo>
                  <a:pt x="1941664" y="258982"/>
                </a:moveTo>
                <a:cubicBezTo>
                  <a:pt x="1877735" y="258982"/>
                  <a:pt x="1877735" y="258982"/>
                  <a:pt x="1877735" y="258982"/>
                </a:cubicBezTo>
                <a:cubicBezTo>
                  <a:pt x="1865446" y="258982"/>
                  <a:pt x="1853148" y="269450"/>
                  <a:pt x="1853148" y="283613"/>
                </a:cubicBezTo>
                <a:cubicBezTo>
                  <a:pt x="1853148" y="326695"/>
                  <a:pt x="1853148" y="326695"/>
                  <a:pt x="1853148" y="326695"/>
                </a:cubicBezTo>
                <a:cubicBezTo>
                  <a:pt x="1821183" y="278070"/>
                  <a:pt x="1758491" y="244208"/>
                  <a:pt x="1684720" y="244208"/>
                </a:cubicBezTo>
                <a:cubicBezTo>
                  <a:pt x="1545182" y="244208"/>
                  <a:pt x="1424700" y="355013"/>
                  <a:pt x="1424700" y="516290"/>
                </a:cubicBezTo>
                <a:cubicBezTo>
                  <a:pt x="1424700" y="680025"/>
                  <a:pt x="1545182" y="789600"/>
                  <a:pt x="1683492" y="789600"/>
                </a:cubicBezTo>
                <a:cubicBezTo>
                  <a:pt x="1758491" y="789600"/>
                  <a:pt x="1819955" y="755129"/>
                  <a:pt x="1853148" y="706495"/>
                </a:cubicBezTo>
                <a:cubicBezTo>
                  <a:pt x="1853148" y="752053"/>
                  <a:pt x="1853148" y="752053"/>
                  <a:pt x="1853148" y="752053"/>
                </a:cubicBezTo>
                <a:cubicBezTo>
                  <a:pt x="1853148" y="764978"/>
                  <a:pt x="1865446" y="775437"/>
                  <a:pt x="1877735" y="775437"/>
                </a:cubicBezTo>
                <a:cubicBezTo>
                  <a:pt x="1941664" y="775437"/>
                  <a:pt x="1941664" y="775437"/>
                  <a:pt x="1941664" y="775437"/>
                </a:cubicBezTo>
                <a:cubicBezTo>
                  <a:pt x="1954572" y="775437"/>
                  <a:pt x="1965023" y="764978"/>
                  <a:pt x="1965023" y="752053"/>
                </a:cubicBezTo>
                <a:cubicBezTo>
                  <a:pt x="1965023" y="283613"/>
                  <a:pt x="1965023" y="283613"/>
                  <a:pt x="1965023" y="283613"/>
                </a:cubicBezTo>
                <a:cubicBezTo>
                  <a:pt x="1965023" y="269450"/>
                  <a:pt x="1954572" y="258982"/>
                  <a:pt x="1941664" y="258982"/>
                </a:cubicBezTo>
                <a:moveTo>
                  <a:pt x="1696399" y="686187"/>
                </a:moveTo>
                <a:cubicBezTo>
                  <a:pt x="1604199" y="686187"/>
                  <a:pt x="1538423" y="611083"/>
                  <a:pt x="1538423" y="517519"/>
                </a:cubicBezTo>
                <a:cubicBezTo>
                  <a:pt x="1538423" y="422726"/>
                  <a:pt x="1604199" y="349469"/>
                  <a:pt x="1696399" y="349469"/>
                </a:cubicBezTo>
                <a:cubicBezTo>
                  <a:pt x="1787990" y="349469"/>
                  <a:pt x="1854375" y="422726"/>
                  <a:pt x="1854375" y="517519"/>
                </a:cubicBezTo>
                <a:cubicBezTo>
                  <a:pt x="1854375" y="611083"/>
                  <a:pt x="1787990" y="686187"/>
                  <a:pt x="1696399" y="686187"/>
                </a:cubicBezTo>
                <a:moveTo>
                  <a:pt x="2697743" y="702190"/>
                </a:moveTo>
                <a:cubicBezTo>
                  <a:pt x="2711888" y="719430"/>
                  <a:pt x="2700209" y="732355"/>
                  <a:pt x="2692831" y="737889"/>
                </a:cubicBezTo>
                <a:cubicBezTo>
                  <a:pt x="2648568" y="771131"/>
                  <a:pt x="2590179" y="789600"/>
                  <a:pt x="2526859" y="789600"/>
                </a:cubicBezTo>
                <a:cubicBezTo>
                  <a:pt x="2367036" y="789600"/>
                  <a:pt x="2260701" y="672024"/>
                  <a:pt x="2260701" y="517519"/>
                </a:cubicBezTo>
                <a:cubicBezTo>
                  <a:pt x="2260701" y="362404"/>
                  <a:pt x="2367036" y="244208"/>
                  <a:pt x="2526859" y="244208"/>
                </a:cubicBezTo>
                <a:cubicBezTo>
                  <a:pt x="2590179" y="244208"/>
                  <a:pt x="2648568" y="262068"/>
                  <a:pt x="2692831" y="295301"/>
                </a:cubicBezTo>
                <a:cubicBezTo>
                  <a:pt x="2700209" y="300844"/>
                  <a:pt x="2710660" y="312541"/>
                  <a:pt x="2697743" y="331010"/>
                </a:cubicBezTo>
                <a:cubicBezTo>
                  <a:pt x="2667625" y="372863"/>
                  <a:pt x="2667625" y="372863"/>
                  <a:pt x="2667625" y="372863"/>
                </a:cubicBezTo>
                <a:cubicBezTo>
                  <a:pt x="2655946" y="389484"/>
                  <a:pt x="2641810" y="385178"/>
                  <a:pt x="2630130" y="377177"/>
                </a:cubicBezTo>
                <a:cubicBezTo>
                  <a:pt x="2602468" y="359937"/>
                  <a:pt x="2568657" y="346393"/>
                  <a:pt x="2530553" y="346393"/>
                </a:cubicBezTo>
                <a:cubicBezTo>
                  <a:pt x="2436496" y="346393"/>
                  <a:pt x="2374414" y="421497"/>
                  <a:pt x="2374414" y="517519"/>
                </a:cubicBezTo>
                <a:cubicBezTo>
                  <a:pt x="2374414" y="612931"/>
                  <a:pt x="2436496" y="687416"/>
                  <a:pt x="2530553" y="687416"/>
                </a:cubicBezTo>
                <a:cubicBezTo>
                  <a:pt x="2568657" y="687416"/>
                  <a:pt x="2600012" y="672024"/>
                  <a:pt x="2628284" y="656022"/>
                </a:cubicBezTo>
                <a:cubicBezTo>
                  <a:pt x="2639963" y="649869"/>
                  <a:pt x="2652871" y="644325"/>
                  <a:pt x="2665788" y="661565"/>
                </a:cubicBezTo>
                <a:lnTo>
                  <a:pt x="2697743" y="702190"/>
                </a:lnTo>
                <a:close/>
                <a:moveTo>
                  <a:pt x="2996495" y="244827"/>
                </a:moveTo>
                <a:cubicBezTo>
                  <a:pt x="2845886" y="244827"/>
                  <a:pt x="2726024" y="363633"/>
                  <a:pt x="2726024" y="517519"/>
                </a:cubicBezTo>
                <a:cubicBezTo>
                  <a:pt x="2726024" y="672024"/>
                  <a:pt x="2845886" y="789600"/>
                  <a:pt x="2996495" y="789600"/>
                </a:cubicBezTo>
                <a:cubicBezTo>
                  <a:pt x="3147094" y="789600"/>
                  <a:pt x="3267575" y="672024"/>
                  <a:pt x="3267575" y="517519"/>
                </a:cubicBezTo>
                <a:cubicBezTo>
                  <a:pt x="3267575" y="363633"/>
                  <a:pt x="3147094" y="244827"/>
                  <a:pt x="2996495" y="244827"/>
                </a:cubicBezTo>
                <a:moveTo>
                  <a:pt x="2996495" y="684949"/>
                </a:moveTo>
                <a:cubicBezTo>
                  <a:pt x="2904285" y="684949"/>
                  <a:pt x="2838519" y="611083"/>
                  <a:pt x="2838519" y="517519"/>
                </a:cubicBezTo>
                <a:cubicBezTo>
                  <a:pt x="2838519" y="422726"/>
                  <a:pt x="2904285" y="349469"/>
                  <a:pt x="2996495" y="349469"/>
                </a:cubicBezTo>
                <a:cubicBezTo>
                  <a:pt x="3089314" y="349469"/>
                  <a:pt x="3154471" y="422726"/>
                  <a:pt x="3154471" y="517519"/>
                </a:cubicBezTo>
                <a:cubicBezTo>
                  <a:pt x="3154471" y="611083"/>
                  <a:pt x="3089314" y="684949"/>
                  <a:pt x="2996495" y="684949"/>
                </a:cubicBezTo>
                <a:moveTo>
                  <a:pt x="2163569" y="13989"/>
                </a:moveTo>
                <a:cubicBezTo>
                  <a:pt x="2177715" y="13989"/>
                  <a:pt x="2187548" y="25686"/>
                  <a:pt x="2187548" y="38611"/>
                </a:cubicBezTo>
                <a:cubicBezTo>
                  <a:pt x="2187548" y="750815"/>
                  <a:pt x="2187548" y="750815"/>
                  <a:pt x="2187548" y="750815"/>
                </a:cubicBezTo>
                <a:cubicBezTo>
                  <a:pt x="2187548" y="763750"/>
                  <a:pt x="2177715" y="775437"/>
                  <a:pt x="2163569" y="775437"/>
                </a:cubicBezTo>
                <a:cubicBezTo>
                  <a:pt x="2100259" y="775437"/>
                  <a:pt x="2100259" y="775437"/>
                  <a:pt x="2100259" y="775437"/>
                </a:cubicBezTo>
                <a:cubicBezTo>
                  <a:pt x="2087351" y="775437"/>
                  <a:pt x="2075672" y="763750"/>
                  <a:pt x="2075672" y="750815"/>
                </a:cubicBezTo>
                <a:cubicBezTo>
                  <a:pt x="2075672" y="38611"/>
                  <a:pt x="2075672" y="38611"/>
                  <a:pt x="2075672" y="38611"/>
                </a:cubicBezTo>
                <a:cubicBezTo>
                  <a:pt x="2075672" y="25686"/>
                  <a:pt x="2087351" y="13989"/>
                  <a:pt x="2100259" y="13989"/>
                </a:cubicBezTo>
                <a:cubicBezTo>
                  <a:pt x="2163569" y="13989"/>
                  <a:pt x="2163569" y="13989"/>
                  <a:pt x="2163569" y="13989"/>
                </a:cubicBezTo>
              </a:path>
            </a:pathLst>
          </a:custGeom>
          <a:solidFill>
            <a:schemeClr val="tx1"/>
          </a:solidFill>
          <a:ln w="9507" cap="flat">
            <a:noFill/>
            <a:prstDash val="solid"/>
            <a:miter/>
          </a:ln>
        </p:spPr>
        <p:txBody>
          <a:bodyPr rtlCol="0" anchor="ctr"/>
          <a:lstStyle/>
          <a:p>
            <a:endParaRPr lang="en-US"/>
          </a:p>
        </p:txBody>
      </p:sp>
      <p:sp>
        <p:nvSpPr>
          <p:cNvPr id="4" name="Title 2">
            <a:extLst>
              <a:ext uri="{FF2B5EF4-FFF2-40B4-BE49-F238E27FC236}">
                <a16:creationId xmlns:a16="http://schemas.microsoft.com/office/drawing/2014/main" id="{AE26A26D-3BB6-3DA7-C72C-3F2C422C0EEE}"/>
              </a:ext>
            </a:extLst>
          </p:cNvPr>
          <p:cNvSpPr>
            <a:spLocks noGrp="1"/>
          </p:cNvSpPr>
          <p:nvPr>
            <p:ph type="title" hasCustomPrompt="1"/>
          </p:nvPr>
        </p:nvSpPr>
        <p:spPr bwMode="gray">
          <a:xfrm>
            <a:off x="515939" y="1628775"/>
            <a:ext cx="4787900" cy="2160588"/>
          </a:xfrm>
        </p:spPr>
        <p:txBody>
          <a:bodyPr wrap="square" anchor="b">
            <a:noAutofit/>
          </a:bodyPr>
          <a:lstStyle>
            <a:lvl1pPr marL="0" algn="l" defTabSz="914400" rtl="0" eaLnBrk="1" latinLnBrk="0" hangingPunct="1">
              <a:lnSpc>
                <a:spcPct val="80000"/>
              </a:lnSpc>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5" name="Text Placeholder 22">
            <a:extLst>
              <a:ext uri="{FF2B5EF4-FFF2-40B4-BE49-F238E27FC236}">
                <a16:creationId xmlns:a16="http://schemas.microsoft.com/office/drawing/2014/main" id="{39A1C756-596E-F77D-84E5-F1DB03F7856F}"/>
              </a:ext>
            </a:extLst>
          </p:cNvPr>
          <p:cNvSpPr>
            <a:spLocks noGrp="1"/>
          </p:cNvSpPr>
          <p:nvPr>
            <p:ph type="body" sz="quarter" idx="13" hasCustomPrompt="1"/>
          </p:nvPr>
        </p:nvSpPr>
        <p:spPr>
          <a:xfrm>
            <a:off x="515938" y="4518160"/>
            <a:ext cx="4787899" cy="263149"/>
          </a:xfrm>
        </p:spPr>
        <p:txBody>
          <a:bodyPr wrap="square" anchor="t">
            <a:noAutofit/>
          </a:bodyPr>
          <a:lstStyle>
            <a:lvl1pPr marL="0" indent="0">
              <a:buNone/>
              <a:defRPr sz="1600" spc="0">
                <a:solidFill>
                  <a:schemeClr val="tx1"/>
                </a:solidFill>
              </a:defRPr>
            </a:lvl1pPr>
          </a:lstStyle>
          <a:p>
            <a:pPr lvl="0"/>
            <a:r>
              <a:rPr lang="en-US"/>
              <a:t>Speaker title, Employing entity</a:t>
            </a:r>
          </a:p>
        </p:txBody>
      </p:sp>
      <p:sp>
        <p:nvSpPr>
          <p:cNvPr id="36" name="Text Placeholder 22">
            <a:extLst>
              <a:ext uri="{FF2B5EF4-FFF2-40B4-BE49-F238E27FC236}">
                <a16:creationId xmlns:a16="http://schemas.microsoft.com/office/drawing/2014/main" id="{9AA5EA8C-68B4-06D3-5949-DB4A6B5DE9DE}"/>
              </a:ext>
            </a:extLst>
          </p:cNvPr>
          <p:cNvSpPr>
            <a:spLocks noGrp="1"/>
          </p:cNvSpPr>
          <p:nvPr>
            <p:ph type="body" sz="quarter" idx="15" hasCustomPrompt="1"/>
          </p:nvPr>
        </p:nvSpPr>
        <p:spPr>
          <a:xfrm>
            <a:off x="515939" y="5886850"/>
            <a:ext cx="4787899"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
        <p:nvSpPr>
          <p:cNvPr id="37" name="Text Placeholder 7">
            <a:extLst>
              <a:ext uri="{FF2B5EF4-FFF2-40B4-BE49-F238E27FC236}">
                <a16:creationId xmlns:a16="http://schemas.microsoft.com/office/drawing/2014/main" id="{8D83F911-9A89-2C00-EB5B-2C510B40C22F}"/>
              </a:ext>
            </a:extLst>
          </p:cNvPr>
          <p:cNvSpPr>
            <a:spLocks noGrp="1"/>
          </p:cNvSpPr>
          <p:nvPr>
            <p:ph type="body" sz="quarter" idx="10" hasCustomPrompt="1"/>
          </p:nvPr>
        </p:nvSpPr>
        <p:spPr bwMode="gray">
          <a:xfrm>
            <a:off x="515937" y="4041775"/>
            <a:ext cx="4787901"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42" name="Text Placeholder 41">
            <a:extLst>
              <a:ext uri="{FF2B5EF4-FFF2-40B4-BE49-F238E27FC236}">
                <a16:creationId xmlns:a16="http://schemas.microsoft.com/office/drawing/2014/main" id="{29FE9151-3621-EA29-D8EC-2BCB091B1B92}"/>
              </a:ext>
            </a:extLst>
          </p:cNvPr>
          <p:cNvSpPr>
            <a:spLocks noGrp="1"/>
          </p:cNvSpPr>
          <p:nvPr>
            <p:ph type="body" sz="quarter" idx="17" hasCustomPrompt="1"/>
          </p:nvPr>
        </p:nvSpPr>
        <p:spPr>
          <a:xfrm>
            <a:off x="515938" y="6396526"/>
            <a:ext cx="11160125" cy="116955"/>
          </a:xfrm>
        </p:spPr>
        <p:txBody>
          <a:bodyPr>
            <a:spAutoFit/>
          </a:bodyPr>
          <a:lstStyle>
            <a:lvl1pPr marL="0" indent="0">
              <a:buNone/>
              <a:defRPr sz="800">
                <a:solidFill>
                  <a:schemeClr val="accent6">
                    <a:lumMod val="90000"/>
                  </a:schemeClr>
                </a:solidFill>
              </a:defRPr>
            </a:lvl1pPr>
          </a:lstStyle>
          <a:p>
            <a:pPr lvl="0" algn="l"/>
            <a:r>
              <a:rPr lang="en-US">
                <a:solidFill>
                  <a:schemeClr val="accent6">
                    <a:lumMod val="90000"/>
                  </a:schemeClr>
                </a:solidFill>
              </a:rPr>
              <a:t>Confidential – Qualcomm Technologies, Inc. and/or its affiliated companies – May Contain Trade Secrets</a:t>
            </a:r>
          </a:p>
        </p:txBody>
      </p:sp>
      <p:sp>
        <p:nvSpPr>
          <p:cNvPr id="43" name="Text Placeholder 41">
            <a:extLst>
              <a:ext uri="{FF2B5EF4-FFF2-40B4-BE49-F238E27FC236}">
                <a16:creationId xmlns:a16="http://schemas.microsoft.com/office/drawing/2014/main" id="{CEC40FEA-4875-3D17-B0B1-ED7156EBAB17}"/>
              </a:ext>
            </a:extLst>
          </p:cNvPr>
          <p:cNvSpPr>
            <a:spLocks noGrp="1"/>
          </p:cNvSpPr>
          <p:nvPr>
            <p:ph type="body" sz="quarter" idx="18" hasCustomPrompt="1"/>
          </p:nvPr>
        </p:nvSpPr>
        <p:spPr>
          <a:xfrm>
            <a:off x="515938" y="6209389"/>
            <a:ext cx="11160125" cy="116955"/>
          </a:xfrm>
        </p:spPr>
        <p:txBody>
          <a:bodyPr>
            <a:spAutoFit/>
          </a:bodyPr>
          <a:lstStyle>
            <a:lvl1pPr marL="0" indent="0">
              <a:buNone/>
              <a:defRPr sz="800">
                <a:solidFill>
                  <a:schemeClr val="accent6">
                    <a:lumMod val="90000"/>
                  </a:schemeClr>
                </a:solidFill>
              </a:defRPr>
            </a:lvl1pPr>
          </a:lstStyle>
          <a:p>
            <a:pPr lvl="0" algn="l"/>
            <a:r>
              <a:rPr lang="en-US">
                <a:solidFill>
                  <a:schemeClr val="accent6">
                    <a:lumMod val="90000"/>
                  </a:schemeClr>
                </a:solidFill>
              </a:rPr>
              <a:t>Footer</a:t>
            </a:r>
          </a:p>
        </p:txBody>
      </p:sp>
    </p:spTree>
    <p:extLst>
      <p:ext uri="{BB962C8B-B14F-4D97-AF65-F5344CB8AC3E}">
        <p14:creationId xmlns:p14="http://schemas.microsoft.com/office/powerpoint/2010/main" val="703638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523">
          <p15:clr>
            <a:srgbClr val="FBAE40"/>
          </p15:clr>
        </p15:guide>
        <p15:guide id="4" orient="horz" pos="2387">
          <p15:clr>
            <a:srgbClr val="FBAE40"/>
          </p15:clr>
        </p15:guide>
        <p15:guide id="5" orient="horz" pos="3022">
          <p15:clr>
            <a:srgbClr val="FBAE40"/>
          </p15:clr>
        </p15:guide>
        <p15:guide id="6" pos="3341">
          <p15:clr>
            <a:srgbClr val="FBAE40"/>
          </p15:clr>
        </p15:guide>
      </p15:sldGuideLst>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Title+Photo_Dark Blue">
    <p:bg>
      <p:bgPr>
        <a:solidFill>
          <a:schemeClr val="accent2"/>
        </a:solidFill>
        <a:effectLst/>
      </p:bgPr>
    </p:bg>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7E7F3CFB-9BFC-B97E-E28E-E1CC3CEB589E}"/>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3" name="Title 2">
            <a:extLst>
              <a:ext uri="{FF2B5EF4-FFF2-40B4-BE49-F238E27FC236}">
                <a16:creationId xmlns:a16="http://schemas.microsoft.com/office/drawing/2014/main" id="{89B859C2-4BEA-9848-AC63-40AF86018B01}"/>
              </a:ext>
            </a:extLst>
          </p:cNvPr>
          <p:cNvSpPr>
            <a:spLocks noGrp="1"/>
          </p:cNvSpPr>
          <p:nvPr>
            <p:ph type="title" hasCustomPrompt="1"/>
          </p:nvPr>
        </p:nvSpPr>
        <p:spPr bwMode="gray">
          <a:xfrm>
            <a:off x="515939" y="1628775"/>
            <a:ext cx="4787900" cy="2160588"/>
          </a:xfrm>
        </p:spPr>
        <p:txBody>
          <a:bodyPr wrap="square" anchor="b">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6" name="Picture Placeholder 5">
            <a:extLst>
              <a:ext uri="{FF2B5EF4-FFF2-40B4-BE49-F238E27FC236}">
                <a16:creationId xmlns:a16="http://schemas.microsoft.com/office/drawing/2014/main" id="{A653871A-ABE6-AE14-4749-BCCA9C632B11}"/>
              </a:ext>
            </a:extLst>
          </p:cNvPr>
          <p:cNvSpPr>
            <a:spLocks noGrp="1" noChangeAspect="1"/>
          </p:cNvSpPr>
          <p:nvPr>
            <p:ph type="pic" sz="quarter" idx="12" hasCustomPrompt="1"/>
          </p:nvPr>
        </p:nvSpPr>
        <p:spPr>
          <a:xfrm>
            <a:off x="6448428" y="0"/>
            <a:ext cx="5743572" cy="6858000"/>
          </a:xfrm>
          <a:custGeom>
            <a:avLst/>
            <a:gdLst>
              <a:gd name="connsiteX0" fmla="*/ 1678722 w 5743572"/>
              <a:gd name="connsiteY0" fmla="*/ 0 h 6858000"/>
              <a:gd name="connsiteX1" fmla="*/ 5743572 w 5743572"/>
              <a:gd name="connsiteY1" fmla="*/ 0 h 6858000"/>
              <a:gd name="connsiteX2" fmla="*/ 5743572 w 5743572"/>
              <a:gd name="connsiteY2" fmla="*/ 6858000 h 6858000"/>
              <a:gd name="connsiteX3" fmla="*/ 1672152 w 5743572"/>
              <a:gd name="connsiteY3" fmla="*/ 6858000 h 6858000"/>
              <a:gd name="connsiteX4" fmla="*/ 1582239 w 5743572"/>
              <a:gd name="connsiteY4" fmla="*/ 6787328 h 6858000"/>
              <a:gd name="connsiteX5" fmla="*/ 0 w 5743572"/>
              <a:gd name="connsiteY5" fmla="*/ 3431582 h 6858000"/>
              <a:gd name="connsiteX6" fmla="*/ 1582239 w 5743572"/>
              <a:gd name="connsiteY6" fmla="*/ 758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3572" h="6858000">
                <a:moveTo>
                  <a:pt x="1678722" y="0"/>
                </a:moveTo>
                <a:lnTo>
                  <a:pt x="5743572" y="0"/>
                </a:lnTo>
                <a:lnTo>
                  <a:pt x="5743572" y="6858000"/>
                </a:lnTo>
                <a:lnTo>
                  <a:pt x="1672152" y="6858000"/>
                </a:lnTo>
                <a:lnTo>
                  <a:pt x="1582239" y="6787328"/>
                </a:lnTo>
                <a:cubicBezTo>
                  <a:pt x="615926" y="5989694"/>
                  <a:pt x="0" y="4782581"/>
                  <a:pt x="0" y="3431582"/>
                </a:cubicBezTo>
                <a:cubicBezTo>
                  <a:pt x="0" y="2080583"/>
                  <a:pt x="615926" y="873471"/>
                  <a:pt x="1582239" y="75837"/>
                </a:cubicBezTo>
                <a:close/>
              </a:path>
            </a:pathLst>
          </a:custGeom>
          <a:noFill/>
        </p:spPr>
        <p:txBody>
          <a:bodyPr wrap="square" lIns="360000" rIns="0" bIns="1440000" anchor="ctr">
            <a:noAutofit/>
          </a:bodyPr>
          <a:lstStyle>
            <a:lvl1pPr marL="0" indent="0" algn="l" defTabSz="914400" rtl="0" eaLnBrk="1" latinLnBrk="0" hangingPunct="1">
              <a:lnSpc>
                <a:spcPct val="95000"/>
              </a:lnSpc>
              <a:spcBef>
                <a:spcPts val="900"/>
              </a:spcBef>
              <a:spcAft>
                <a:spcPts val="300"/>
              </a:spcAft>
              <a:buClrTx/>
              <a:buFont typeface="Arial" panose="020B0604020202020204" pitchFamily="34" charset="0"/>
              <a:buNone/>
              <a:defRPr lang="en-US" sz="2800" kern="1200" baseline="0" dirty="0">
                <a:solidFill>
                  <a:schemeClr val="tx2"/>
                </a:solidFill>
                <a:latin typeface="+mj-lt"/>
                <a:ea typeface="+mn-ea"/>
                <a:cs typeface="+mn-cs"/>
              </a:defRPr>
            </a:lvl1pPr>
          </a:lstStyle>
          <a:p>
            <a:r>
              <a:rPr lang="en-US"/>
              <a:t>Click the icon to insert photo</a:t>
            </a:r>
          </a:p>
        </p:txBody>
      </p:sp>
      <p:sp>
        <p:nvSpPr>
          <p:cNvPr id="2" name="TextBox 1">
            <a:extLst>
              <a:ext uri="{FF2B5EF4-FFF2-40B4-BE49-F238E27FC236}">
                <a16:creationId xmlns:a16="http://schemas.microsoft.com/office/drawing/2014/main" id="{B53EA102-590A-06E9-B03C-339A5C410D02}"/>
              </a:ext>
            </a:extLst>
          </p:cNvPr>
          <p:cNvSpPr txBox="1"/>
          <p:nvPr userDrawn="1"/>
        </p:nvSpPr>
        <p:spPr>
          <a:xfrm>
            <a:off x="515938" y="6396526"/>
            <a:ext cx="476554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l"/>
            <a:r>
              <a:rPr lang="en-US">
                <a:solidFill>
                  <a:schemeClr val="accent6">
                    <a:lumMod val="90000"/>
                  </a:schemeClr>
                </a:solidFill>
              </a:rPr>
              <a:t>Confidential – Qualcomm Technologies, Inc. and/or its affiliated companies – May Contain Trade Secrets</a:t>
            </a:r>
          </a:p>
        </p:txBody>
      </p:sp>
      <p:sp>
        <p:nvSpPr>
          <p:cNvPr id="7" name="Text Placeholder 22">
            <a:extLst>
              <a:ext uri="{FF2B5EF4-FFF2-40B4-BE49-F238E27FC236}">
                <a16:creationId xmlns:a16="http://schemas.microsoft.com/office/drawing/2014/main" id="{B5DE35B9-A6C1-F642-76AA-57E9301FEDD8}"/>
              </a:ext>
            </a:extLst>
          </p:cNvPr>
          <p:cNvSpPr>
            <a:spLocks noGrp="1"/>
          </p:cNvSpPr>
          <p:nvPr>
            <p:ph type="body" sz="quarter" idx="13" hasCustomPrompt="1"/>
          </p:nvPr>
        </p:nvSpPr>
        <p:spPr>
          <a:xfrm>
            <a:off x="515939" y="4539039"/>
            <a:ext cx="4786822"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9" name="Text Placeholder 7">
            <a:extLst>
              <a:ext uri="{FF2B5EF4-FFF2-40B4-BE49-F238E27FC236}">
                <a16:creationId xmlns:a16="http://schemas.microsoft.com/office/drawing/2014/main" id="{56D0D8D4-9FF5-368F-7FF8-03A41AC95FFB}"/>
              </a:ext>
            </a:extLst>
          </p:cNvPr>
          <p:cNvSpPr>
            <a:spLocks noGrp="1"/>
          </p:cNvSpPr>
          <p:nvPr>
            <p:ph type="body" sz="quarter" idx="10" hasCustomPrompt="1"/>
          </p:nvPr>
        </p:nvSpPr>
        <p:spPr bwMode="gray">
          <a:xfrm>
            <a:off x="515937" y="4080516"/>
            <a:ext cx="4787901" cy="450485"/>
          </a:xfrm>
          <a:prstGeom prst="rect">
            <a:avLst/>
          </a:prstGeom>
        </p:spPr>
        <p:txBody>
          <a:bodyPr>
            <a:noAutofit/>
          </a:bodyPr>
          <a:lstStyle>
            <a:lvl1pPr marL="0" indent="0" algn="l" defTabSz="914400" rtl="0" eaLnBrk="1" latinLnBrk="0" hangingPunct="1">
              <a:lnSpc>
                <a:spcPct val="96000"/>
              </a:lnSpc>
              <a:spcBef>
                <a:spcPts val="0"/>
              </a:spcBef>
              <a:spcAft>
                <a:spcPts val="600"/>
              </a:spcAft>
              <a:buFont typeface="Microsoft Sans Serif" panose="020B0604020202020204" pitchFamily="34" charset="0"/>
              <a:buChar char="​"/>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p:txBody>
      </p:sp>
      <p:sp>
        <p:nvSpPr>
          <p:cNvPr id="11" name="TextBox 10">
            <a:extLst>
              <a:ext uri="{FF2B5EF4-FFF2-40B4-BE49-F238E27FC236}">
                <a16:creationId xmlns:a16="http://schemas.microsoft.com/office/drawing/2014/main" id="{F6AD5693-C1C6-9DF3-0CF6-15688C300F5B}"/>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9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90000"/>
                </a:schemeClr>
              </a:solidFill>
              <a:latin typeface="+mn-lt"/>
              <a:ea typeface="+mn-ea"/>
              <a:cs typeface="+mn-cs"/>
            </a:endParaRPr>
          </a:p>
        </p:txBody>
      </p:sp>
      <p:sp>
        <p:nvSpPr>
          <p:cNvPr id="12" name="Text Placeholder 22">
            <a:extLst>
              <a:ext uri="{FF2B5EF4-FFF2-40B4-BE49-F238E27FC236}">
                <a16:creationId xmlns:a16="http://schemas.microsoft.com/office/drawing/2014/main" id="{169A3A7F-36DB-2DDF-329F-F8A56895062D}"/>
              </a:ext>
            </a:extLst>
          </p:cNvPr>
          <p:cNvSpPr>
            <a:spLocks noGrp="1"/>
          </p:cNvSpPr>
          <p:nvPr>
            <p:ph type="body" sz="quarter" idx="14" hasCustomPrompt="1"/>
          </p:nvPr>
        </p:nvSpPr>
        <p:spPr>
          <a:xfrm>
            <a:off x="515939" y="5763332"/>
            <a:ext cx="4786822"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498554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387">
          <p15:clr>
            <a:srgbClr val="FBAE40"/>
          </p15:clr>
        </p15:guide>
        <p15:guide id="4" orient="horz" pos="2568">
          <p15:clr>
            <a:srgbClr val="FBAE40"/>
          </p15:clr>
        </p15:guide>
        <p15:guide id="5" orient="horz" pos="3022">
          <p15:clr>
            <a:srgbClr val="FBAE40"/>
          </p15:clr>
        </p15:guide>
        <p15:guide id="6" pos="3341">
          <p15:clr>
            <a:srgbClr val="FBAE40"/>
          </p15:clr>
        </p15:guide>
      </p15:sldGuideLst>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Title+Photo_Black">
    <p:spTree>
      <p:nvGrpSpPr>
        <p:cNvPr id="1" name=""/>
        <p:cNvGrpSpPr/>
        <p:nvPr/>
      </p:nvGrpSpPr>
      <p:grpSpPr>
        <a:xfrm>
          <a:off x="0" y="0"/>
          <a:ext cx="0" cy="0"/>
          <a:chOff x="0" y="0"/>
          <a:chExt cx="0" cy="0"/>
        </a:xfrm>
      </p:grpSpPr>
      <p:sp>
        <p:nvSpPr>
          <p:cNvPr id="38" name="Freeform 5">
            <a:extLst>
              <a:ext uri="{FF2B5EF4-FFF2-40B4-BE49-F238E27FC236}">
                <a16:creationId xmlns:a16="http://schemas.microsoft.com/office/drawing/2014/main" id="{B84DB87B-4411-D45F-596A-3F51AD07A0C2}"/>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3" name="Title 2">
            <a:extLst>
              <a:ext uri="{FF2B5EF4-FFF2-40B4-BE49-F238E27FC236}">
                <a16:creationId xmlns:a16="http://schemas.microsoft.com/office/drawing/2014/main" id="{8B76B047-B3CB-334D-D7F4-B842FB3D8A89}"/>
              </a:ext>
            </a:extLst>
          </p:cNvPr>
          <p:cNvSpPr>
            <a:spLocks noGrp="1"/>
          </p:cNvSpPr>
          <p:nvPr>
            <p:ph type="title" hasCustomPrompt="1"/>
          </p:nvPr>
        </p:nvSpPr>
        <p:spPr bwMode="gray">
          <a:xfrm>
            <a:off x="515939" y="1628775"/>
            <a:ext cx="4787900" cy="2160588"/>
          </a:xfrm>
        </p:spPr>
        <p:txBody>
          <a:bodyPr wrap="square" anchor="b">
            <a:noAutofit/>
          </a:bodyPr>
          <a:lstStyle>
            <a:lvl1pPr marL="0" algn="l" defTabSz="914400" rtl="0" eaLnBrk="1" latinLnBrk="0" hangingPunct="1">
              <a:lnSpc>
                <a:spcPct val="80000"/>
              </a:lnSpc>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Presentation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title goes here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4 lines</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maximum</a:t>
            </a:r>
            <a:endParaRPr lang="en-US"/>
          </a:p>
        </p:txBody>
      </p:sp>
      <p:sp>
        <p:nvSpPr>
          <p:cNvPr id="40" name="Text Placeholder 7">
            <a:extLst>
              <a:ext uri="{FF2B5EF4-FFF2-40B4-BE49-F238E27FC236}">
                <a16:creationId xmlns:a16="http://schemas.microsoft.com/office/drawing/2014/main" id="{173B11F6-8E4D-8BF2-1D11-5EC207F243EE}"/>
              </a:ext>
            </a:extLst>
          </p:cNvPr>
          <p:cNvSpPr>
            <a:spLocks noGrp="1"/>
          </p:cNvSpPr>
          <p:nvPr>
            <p:ph type="body" sz="quarter" idx="10" hasCustomPrompt="1"/>
          </p:nvPr>
        </p:nvSpPr>
        <p:spPr bwMode="gray">
          <a:xfrm>
            <a:off x="515937" y="4080516"/>
            <a:ext cx="4787901" cy="450485"/>
          </a:xfrm>
          <a:prstGeom prst="rect">
            <a:avLst/>
          </a:prstGeom>
        </p:spPr>
        <p:txBody>
          <a:bodyPr>
            <a:noAutofit/>
          </a:bodyPr>
          <a:lstStyle>
            <a:lvl1pPr marL="457200" indent="-457200" algn="l" defTabSz="914400" rtl="0" eaLnBrk="1" latinLnBrk="0" hangingPunct="1">
              <a:lnSpc>
                <a:spcPct val="96000"/>
              </a:lnSpc>
              <a:spcBef>
                <a:spcPts val="0"/>
              </a:spcBef>
              <a:spcAft>
                <a:spcPts val="600"/>
              </a:spcAft>
              <a:buFontTx/>
              <a:buNone/>
              <a:defRPr lang="en-US" sz="2800" kern="1200" spc="-50" baseline="0" dirty="0">
                <a:solidFill>
                  <a:schemeClr val="tx1"/>
                </a:solidFill>
                <a:latin typeface="+mj-lt"/>
                <a:ea typeface="Alfabet" pitchFamily="2" charset="0"/>
                <a:cs typeface="Microsoft Sans Serif" panose="020B0604020202020204" pitchFamily="34" charset="0"/>
              </a:defRPr>
            </a:lvl1pPr>
            <a:lvl2pPr marL="0" indent="0" algn="l" defTabSz="914400" rtl="0" eaLnBrk="1" latinLnBrk="0" hangingPunct="1">
              <a:lnSpc>
                <a:spcPct val="96000"/>
              </a:lnSpc>
              <a:spcBef>
                <a:spcPts val="0"/>
              </a:spcBef>
              <a:buFont typeface="Microsoft Sans Serif" panose="020B0604020202020204" pitchFamily="34" charset="0"/>
              <a:buNone/>
              <a:defRPr lang="en-US" sz="2000" kern="1200" dirty="0">
                <a:solidFill>
                  <a:schemeClr val="tx1"/>
                </a:solidFill>
                <a:latin typeface="Aptos" panose="020B0004020202020204" pitchFamily="34" charset="0"/>
                <a:ea typeface="Alfabet" pitchFamily="2" charset="0"/>
                <a:cs typeface="Microsoft Sans Serif" panose="020B0604020202020204" pitchFamily="34" charset="0"/>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marL="0" lvl="0" indent="0" algn="l" defTabSz="914400" rtl="0" eaLnBrk="1" latinLnBrk="0" hangingPunct="1">
              <a:lnSpc>
                <a:spcPct val="96000"/>
              </a:lnSpc>
              <a:spcBef>
                <a:spcPts val="0"/>
              </a:spcBef>
              <a:spcAft>
                <a:spcPts val="600"/>
              </a:spcAft>
              <a:buClrTx/>
              <a:buFont typeface="Microsoft Sans Serif" panose="020B0604020202020204" pitchFamily="34" charset="0"/>
              <a:buChar char="​"/>
            </a:pPr>
            <a:r>
              <a:rPr lang="en-US"/>
              <a:t>Speaker name</a:t>
            </a:r>
          </a:p>
        </p:txBody>
      </p:sp>
      <p:sp>
        <p:nvSpPr>
          <p:cNvPr id="5" name="Picture Placeholder 4">
            <a:extLst>
              <a:ext uri="{FF2B5EF4-FFF2-40B4-BE49-F238E27FC236}">
                <a16:creationId xmlns:a16="http://schemas.microsoft.com/office/drawing/2014/main" id="{EC64425E-E669-2320-C453-2FA7B3C91BA2}"/>
              </a:ext>
            </a:extLst>
          </p:cNvPr>
          <p:cNvSpPr>
            <a:spLocks noGrp="1" noChangeAspect="1"/>
          </p:cNvSpPr>
          <p:nvPr>
            <p:ph type="pic" sz="quarter" idx="12" hasCustomPrompt="1"/>
          </p:nvPr>
        </p:nvSpPr>
        <p:spPr>
          <a:xfrm>
            <a:off x="6448428" y="0"/>
            <a:ext cx="5743572" cy="6858000"/>
          </a:xfrm>
          <a:custGeom>
            <a:avLst/>
            <a:gdLst>
              <a:gd name="connsiteX0" fmla="*/ 1678722 w 5743572"/>
              <a:gd name="connsiteY0" fmla="*/ 0 h 6858000"/>
              <a:gd name="connsiteX1" fmla="*/ 5743572 w 5743572"/>
              <a:gd name="connsiteY1" fmla="*/ 0 h 6858000"/>
              <a:gd name="connsiteX2" fmla="*/ 5743572 w 5743572"/>
              <a:gd name="connsiteY2" fmla="*/ 6858000 h 6858000"/>
              <a:gd name="connsiteX3" fmla="*/ 1672152 w 5743572"/>
              <a:gd name="connsiteY3" fmla="*/ 6858000 h 6858000"/>
              <a:gd name="connsiteX4" fmla="*/ 1582239 w 5743572"/>
              <a:gd name="connsiteY4" fmla="*/ 6787328 h 6858000"/>
              <a:gd name="connsiteX5" fmla="*/ 0 w 5743572"/>
              <a:gd name="connsiteY5" fmla="*/ 3431582 h 6858000"/>
              <a:gd name="connsiteX6" fmla="*/ 1582239 w 5743572"/>
              <a:gd name="connsiteY6" fmla="*/ 758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3572" h="6858000">
                <a:moveTo>
                  <a:pt x="1678722" y="0"/>
                </a:moveTo>
                <a:lnTo>
                  <a:pt x="5743572" y="0"/>
                </a:lnTo>
                <a:lnTo>
                  <a:pt x="5743572" y="6858000"/>
                </a:lnTo>
                <a:lnTo>
                  <a:pt x="1672152" y="6858000"/>
                </a:lnTo>
                <a:lnTo>
                  <a:pt x="1582239" y="6787328"/>
                </a:lnTo>
                <a:cubicBezTo>
                  <a:pt x="615926" y="5989694"/>
                  <a:pt x="0" y="4782581"/>
                  <a:pt x="0" y="3431582"/>
                </a:cubicBezTo>
                <a:cubicBezTo>
                  <a:pt x="0" y="2080583"/>
                  <a:pt x="615926" y="873471"/>
                  <a:pt x="1582239" y="75837"/>
                </a:cubicBezTo>
                <a:close/>
              </a:path>
            </a:pathLst>
          </a:custGeom>
          <a:noFill/>
        </p:spPr>
        <p:txBody>
          <a:bodyPr wrap="square" lIns="360000" rIns="0" bIns="1440000" anchor="ctr">
            <a:noAutofit/>
          </a:bodyPr>
          <a:lstStyle>
            <a:lvl1pPr marL="0" indent="0" algn="l" defTabSz="914400" rtl="0" eaLnBrk="1" latinLnBrk="0" hangingPunct="1">
              <a:lnSpc>
                <a:spcPct val="95000"/>
              </a:lnSpc>
              <a:spcBef>
                <a:spcPts val="900"/>
              </a:spcBef>
              <a:spcAft>
                <a:spcPts val="300"/>
              </a:spcAft>
              <a:buClrTx/>
              <a:buFont typeface="Arial" panose="020B0604020202020204" pitchFamily="34" charset="0"/>
              <a:buNone/>
              <a:defRPr lang="en-US" sz="2800" kern="1200" baseline="0" dirty="0">
                <a:solidFill>
                  <a:schemeClr val="tx2"/>
                </a:solidFill>
                <a:latin typeface="+mj-lt"/>
                <a:ea typeface="+mn-ea"/>
                <a:cs typeface="+mn-cs"/>
              </a:defRPr>
            </a:lvl1pPr>
          </a:lstStyle>
          <a:p>
            <a:r>
              <a:rPr lang="en-US"/>
              <a:t>Click the icon to insert photo</a:t>
            </a:r>
          </a:p>
        </p:txBody>
      </p:sp>
      <p:sp>
        <p:nvSpPr>
          <p:cNvPr id="2" name="TextBox 1">
            <a:extLst>
              <a:ext uri="{FF2B5EF4-FFF2-40B4-BE49-F238E27FC236}">
                <a16:creationId xmlns:a16="http://schemas.microsoft.com/office/drawing/2014/main" id="{7B75F639-CD07-743B-2848-E089E6C7B144}"/>
              </a:ext>
            </a:extLst>
          </p:cNvPr>
          <p:cNvSpPr txBox="1"/>
          <p:nvPr userDrawn="1"/>
        </p:nvSpPr>
        <p:spPr>
          <a:xfrm>
            <a:off x="515938" y="6396526"/>
            <a:ext cx="476554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l"/>
            <a:r>
              <a:rPr lang="en-US">
                <a:solidFill>
                  <a:schemeClr val="accent6">
                    <a:lumMod val="90000"/>
                  </a:schemeClr>
                </a:solidFill>
              </a:rPr>
              <a:t>Confidential – Qualcomm Technologies, Inc. and/or its affiliated companies – May Contain Trade Secrets</a:t>
            </a:r>
          </a:p>
        </p:txBody>
      </p:sp>
      <p:sp>
        <p:nvSpPr>
          <p:cNvPr id="6" name="Text Placeholder 22">
            <a:extLst>
              <a:ext uri="{FF2B5EF4-FFF2-40B4-BE49-F238E27FC236}">
                <a16:creationId xmlns:a16="http://schemas.microsoft.com/office/drawing/2014/main" id="{F207FFAA-40C6-D488-3F67-778BAA1A9B4B}"/>
              </a:ext>
            </a:extLst>
          </p:cNvPr>
          <p:cNvSpPr>
            <a:spLocks noGrp="1"/>
          </p:cNvSpPr>
          <p:nvPr>
            <p:ph type="body" sz="quarter" idx="13" hasCustomPrompt="1"/>
          </p:nvPr>
        </p:nvSpPr>
        <p:spPr>
          <a:xfrm>
            <a:off x="515939" y="4539039"/>
            <a:ext cx="4786822"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34" name="TextBox 33">
            <a:extLst>
              <a:ext uri="{FF2B5EF4-FFF2-40B4-BE49-F238E27FC236}">
                <a16:creationId xmlns:a16="http://schemas.microsoft.com/office/drawing/2014/main" id="{5858619D-FB76-6901-2D61-B068B8426EC5}"/>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9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90000"/>
                </a:schemeClr>
              </a:solidFill>
              <a:latin typeface="+mn-lt"/>
              <a:ea typeface="+mn-ea"/>
              <a:cs typeface="+mn-cs"/>
            </a:endParaRPr>
          </a:p>
        </p:txBody>
      </p:sp>
      <p:sp>
        <p:nvSpPr>
          <p:cNvPr id="35" name="Text Placeholder 22">
            <a:extLst>
              <a:ext uri="{FF2B5EF4-FFF2-40B4-BE49-F238E27FC236}">
                <a16:creationId xmlns:a16="http://schemas.microsoft.com/office/drawing/2014/main" id="{2171F63C-C833-568B-2A5D-D7AA7179F0D9}"/>
              </a:ext>
            </a:extLst>
          </p:cNvPr>
          <p:cNvSpPr>
            <a:spLocks noGrp="1"/>
          </p:cNvSpPr>
          <p:nvPr>
            <p:ph type="body" sz="quarter" idx="14" hasCustomPrompt="1"/>
          </p:nvPr>
        </p:nvSpPr>
        <p:spPr>
          <a:xfrm>
            <a:off x="515939" y="5763332"/>
            <a:ext cx="4786822"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3992502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387">
          <p15:clr>
            <a:srgbClr val="FBAE40"/>
          </p15:clr>
        </p15:guide>
        <p15:guide id="4" orient="horz" pos="2568">
          <p15:clr>
            <a:srgbClr val="FBAE40"/>
          </p15:clr>
        </p15:guide>
        <p15:guide id="5" orient="horz" pos="3022">
          <p15:clr>
            <a:srgbClr val="FBAE40"/>
          </p15:clr>
        </p15:guide>
        <p15:guide id="6" pos="3341">
          <p15:clr>
            <a:srgbClr val="FBAE40"/>
          </p15:clr>
        </p15:guide>
      </p15:sldGuideLst>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Title+Photo_Grey">
    <p:bg>
      <p:bgPr>
        <a:solidFill>
          <a:srgbClr val="EFF1F5"/>
        </a:solidFill>
        <a:effectLst/>
      </p:bgPr>
    </p:bg>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50273CAA-AA8E-2322-C677-61BB5E3B7290}"/>
              </a:ext>
            </a:extLst>
          </p:cNvPr>
          <p:cNvSpPr>
            <a:spLocks noChangeAspect="1" noEditPoints="1"/>
          </p:cNvSpPr>
          <p:nvPr userDrawn="1"/>
        </p:nvSpPr>
        <p:spPr bwMode="black">
          <a:xfrm>
            <a:off x="515937" y="460180"/>
            <a:ext cx="1817861" cy="333196"/>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4" name="Title 3">
            <a:extLst>
              <a:ext uri="{FF2B5EF4-FFF2-40B4-BE49-F238E27FC236}">
                <a16:creationId xmlns:a16="http://schemas.microsoft.com/office/drawing/2014/main" id="{2F85B3C7-6442-1485-863A-E4B7FF5300D7}"/>
              </a:ext>
            </a:extLst>
          </p:cNvPr>
          <p:cNvSpPr>
            <a:spLocks noGrp="1"/>
          </p:cNvSpPr>
          <p:nvPr>
            <p:ph type="title" hasCustomPrompt="1"/>
          </p:nvPr>
        </p:nvSpPr>
        <p:spPr>
          <a:xfrm>
            <a:off x="515938" y="1640840"/>
            <a:ext cx="4787900" cy="2148523"/>
          </a:xfrm>
        </p:spPr>
        <p:txBody>
          <a:bodyPr anchor="b"/>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baseline="0" dirty="0">
                <a:solidFill>
                  <a:schemeClr val="accent1"/>
                </a:solidFill>
                <a:latin typeface="Aptos" panose="020B0004020202020204" pitchFamily="34" charset="0"/>
                <a:ea typeface="Alfabet" pitchFamily="2" charset="0"/>
                <a:cs typeface="Microsoft Sans Serif" panose="020B0604020202020204" pitchFamily="34" charset="0"/>
              </a:defRPr>
            </a:lvl1pPr>
          </a:lstStyle>
          <a:p>
            <a:r>
              <a:rPr lang="en-US"/>
              <a:t>Presentation </a:t>
            </a:r>
            <a:br>
              <a:rPr lang="en-US"/>
            </a:br>
            <a:r>
              <a:rPr lang="en-US"/>
              <a:t>title goes here</a:t>
            </a:r>
            <a:br>
              <a:rPr lang="en-US"/>
            </a:br>
            <a:r>
              <a:rPr lang="en-US"/>
              <a:t>four lines</a:t>
            </a:r>
            <a:br>
              <a:rPr lang="en-US"/>
            </a:br>
            <a:r>
              <a:rPr lang="en-US"/>
              <a:t>maximum</a:t>
            </a:r>
          </a:p>
        </p:txBody>
      </p:sp>
      <p:sp>
        <p:nvSpPr>
          <p:cNvPr id="14" name="Text Placeholder 7">
            <a:extLst>
              <a:ext uri="{FF2B5EF4-FFF2-40B4-BE49-F238E27FC236}">
                <a16:creationId xmlns:a16="http://schemas.microsoft.com/office/drawing/2014/main" id="{E20EDF44-7C69-E22E-2904-F047187746FC}"/>
              </a:ext>
            </a:extLst>
          </p:cNvPr>
          <p:cNvSpPr>
            <a:spLocks noGrp="1"/>
          </p:cNvSpPr>
          <p:nvPr>
            <p:ph type="body" sz="quarter" idx="10" hasCustomPrompt="1"/>
          </p:nvPr>
        </p:nvSpPr>
        <p:spPr bwMode="gray">
          <a:xfrm>
            <a:off x="515937" y="4080516"/>
            <a:ext cx="4787901" cy="450485"/>
          </a:xfrm>
          <a:prstGeom prst="rect">
            <a:avLst/>
          </a:prstGeom>
        </p:spPr>
        <p:txBody>
          <a:bodyPr vert="horz" lIns="0" tIns="0" rIns="0" bIns="0" rtlCol="0">
            <a:noAutofit/>
          </a:bodyPr>
          <a:lstStyle>
            <a:lvl1pPr marL="457200" indent="-457200" algn="l" defTabSz="914400" rtl="0" eaLnBrk="1" latinLnBrk="0" hangingPunct="1">
              <a:lnSpc>
                <a:spcPct val="96000"/>
              </a:lnSpc>
              <a:spcBef>
                <a:spcPts val="0"/>
              </a:spcBef>
              <a:spcAft>
                <a:spcPts val="600"/>
              </a:spcAft>
              <a:buClrTx/>
              <a:buFontTx/>
              <a:buNone/>
              <a:defRPr lang="en-US" sz="2800" kern="1200" spc="-50" baseline="0" dirty="0">
                <a:solidFill>
                  <a:schemeClr val="tx1"/>
                </a:solidFill>
                <a:latin typeface="+mj-lt"/>
                <a:ea typeface="Alfabet" pitchFamily="2" charset="0"/>
                <a:cs typeface="Microsoft Sans Serif" panose="020B0604020202020204" pitchFamily="34" charset="0"/>
              </a:defRPr>
            </a:lvl1pPr>
          </a:lstStyle>
          <a:p>
            <a:pPr marL="457200" lvl="0" indent="-457200">
              <a:lnSpc>
                <a:spcPct val="96000"/>
              </a:lnSpc>
              <a:spcBef>
                <a:spcPts val="0"/>
              </a:spcBef>
              <a:spcAft>
                <a:spcPts val="600"/>
              </a:spcAft>
              <a:buFontTx/>
              <a:buNone/>
            </a:pPr>
            <a:r>
              <a:rPr lang="en-US"/>
              <a:t>Speaker name</a:t>
            </a:r>
          </a:p>
        </p:txBody>
      </p:sp>
      <p:sp>
        <p:nvSpPr>
          <p:cNvPr id="5" name="Picture Placeholder 4">
            <a:extLst>
              <a:ext uri="{FF2B5EF4-FFF2-40B4-BE49-F238E27FC236}">
                <a16:creationId xmlns:a16="http://schemas.microsoft.com/office/drawing/2014/main" id="{EC64425E-E669-2320-C453-2FA7B3C91BA2}"/>
              </a:ext>
            </a:extLst>
          </p:cNvPr>
          <p:cNvSpPr>
            <a:spLocks noGrp="1" noChangeAspect="1"/>
          </p:cNvSpPr>
          <p:nvPr>
            <p:ph type="pic" sz="quarter" idx="12" hasCustomPrompt="1"/>
          </p:nvPr>
        </p:nvSpPr>
        <p:spPr>
          <a:xfrm>
            <a:off x="6448428" y="0"/>
            <a:ext cx="5743572" cy="6858000"/>
          </a:xfrm>
          <a:custGeom>
            <a:avLst/>
            <a:gdLst>
              <a:gd name="connsiteX0" fmla="*/ 1678722 w 5743572"/>
              <a:gd name="connsiteY0" fmla="*/ 0 h 6858000"/>
              <a:gd name="connsiteX1" fmla="*/ 5743572 w 5743572"/>
              <a:gd name="connsiteY1" fmla="*/ 0 h 6858000"/>
              <a:gd name="connsiteX2" fmla="*/ 5743572 w 5743572"/>
              <a:gd name="connsiteY2" fmla="*/ 6858000 h 6858000"/>
              <a:gd name="connsiteX3" fmla="*/ 1672152 w 5743572"/>
              <a:gd name="connsiteY3" fmla="*/ 6858000 h 6858000"/>
              <a:gd name="connsiteX4" fmla="*/ 1582239 w 5743572"/>
              <a:gd name="connsiteY4" fmla="*/ 6787328 h 6858000"/>
              <a:gd name="connsiteX5" fmla="*/ 0 w 5743572"/>
              <a:gd name="connsiteY5" fmla="*/ 3431582 h 6858000"/>
              <a:gd name="connsiteX6" fmla="*/ 1582239 w 5743572"/>
              <a:gd name="connsiteY6" fmla="*/ 758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3572" h="6858000">
                <a:moveTo>
                  <a:pt x="1678722" y="0"/>
                </a:moveTo>
                <a:lnTo>
                  <a:pt x="5743572" y="0"/>
                </a:lnTo>
                <a:lnTo>
                  <a:pt x="5743572" y="6858000"/>
                </a:lnTo>
                <a:lnTo>
                  <a:pt x="1672152" y="6858000"/>
                </a:lnTo>
                <a:lnTo>
                  <a:pt x="1582239" y="6787328"/>
                </a:lnTo>
                <a:cubicBezTo>
                  <a:pt x="615926" y="5989694"/>
                  <a:pt x="0" y="4782581"/>
                  <a:pt x="0" y="3431582"/>
                </a:cubicBezTo>
                <a:cubicBezTo>
                  <a:pt x="0" y="2080583"/>
                  <a:pt x="615926" y="873471"/>
                  <a:pt x="1582239" y="75837"/>
                </a:cubicBezTo>
                <a:close/>
              </a:path>
            </a:pathLst>
          </a:custGeom>
          <a:noFill/>
        </p:spPr>
        <p:txBody>
          <a:bodyPr wrap="square" lIns="360000" rIns="0" bIns="1440000" anchor="ctr">
            <a:noAutofit/>
          </a:bodyPr>
          <a:lstStyle>
            <a:lvl1pPr marL="0" indent="0">
              <a:buNone/>
              <a:defRPr sz="3000">
                <a:solidFill>
                  <a:schemeClr val="accent1"/>
                </a:solidFill>
              </a:defRPr>
            </a:lvl1pPr>
          </a:lstStyle>
          <a:p>
            <a:r>
              <a:rPr lang="en-US"/>
              <a:t>Click the icon to insert photo</a:t>
            </a:r>
          </a:p>
        </p:txBody>
      </p:sp>
      <p:sp>
        <p:nvSpPr>
          <p:cNvPr id="3" name="TextBox 2">
            <a:extLst>
              <a:ext uri="{FF2B5EF4-FFF2-40B4-BE49-F238E27FC236}">
                <a16:creationId xmlns:a16="http://schemas.microsoft.com/office/drawing/2014/main" id="{8DFA9049-CC03-B98C-202F-65CABD8EB118}"/>
              </a:ext>
            </a:extLst>
          </p:cNvPr>
          <p:cNvSpPr txBox="1"/>
          <p:nvPr userDrawn="1"/>
        </p:nvSpPr>
        <p:spPr>
          <a:xfrm>
            <a:off x="515938" y="6396526"/>
            <a:ext cx="476554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l"/>
            <a:r>
              <a:rPr lang="en-US">
                <a:solidFill>
                  <a:schemeClr val="accent6">
                    <a:lumMod val="50000"/>
                  </a:schemeClr>
                </a:solidFill>
              </a:rPr>
              <a:t>Confidential – Qualcomm Technologies, Inc. and/or its affiliated companies – May Contain Trade Secrets</a:t>
            </a:r>
          </a:p>
        </p:txBody>
      </p:sp>
      <p:sp>
        <p:nvSpPr>
          <p:cNvPr id="7" name="Text Placeholder 22">
            <a:extLst>
              <a:ext uri="{FF2B5EF4-FFF2-40B4-BE49-F238E27FC236}">
                <a16:creationId xmlns:a16="http://schemas.microsoft.com/office/drawing/2014/main" id="{6BCFF2BD-3943-C746-CBB3-A3D1F7741349}"/>
              </a:ext>
            </a:extLst>
          </p:cNvPr>
          <p:cNvSpPr>
            <a:spLocks noGrp="1"/>
          </p:cNvSpPr>
          <p:nvPr>
            <p:ph type="body" sz="quarter" idx="13" hasCustomPrompt="1"/>
          </p:nvPr>
        </p:nvSpPr>
        <p:spPr>
          <a:xfrm>
            <a:off x="515939" y="4539039"/>
            <a:ext cx="4786822" cy="263149"/>
          </a:xfrm>
        </p:spPr>
        <p:txBody>
          <a:bodyPr wrap="square" anchor="t">
            <a:noAutofit/>
          </a:bodyPr>
          <a:lstStyle>
            <a:lvl1pPr marL="0" indent="0">
              <a:buNone/>
              <a:defRPr sz="1800" spc="0">
                <a:solidFill>
                  <a:schemeClr val="tx1"/>
                </a:solidFill>
              </a:defRPr>
            </a:lvl1pPr>
          </a:lstStyle>
          <a:p>
            <a:pPr lvl="0"/>
            <a:r>
              <a:rPr lang="en-US"/>
              <a:t>Speaker title, Employing entity</a:t>
            </a:r>
          </a:p>
          <a:p>
            <a:pPr lvl="0"/>
            <a:endParaRPr lang="en-US"/>
          </a:p>
        </p:txBody>
      </p:sp>
      <p:sp>
        <p:nvSpPr>
          <p:cNvPr id="8" name="TextBox 7">
            <a:extLst>
              <a:ext uri="{FF2B5EF4-FFF2-40B4-BE49-F238E27FC236}">
                <a16:creationId xmlns:a16="http://schemas.microsoft.com/office/drawing/2014/main" id="{D144D81E-D1AC-7F55-6217-3E760CA287A8}"/>
              </a:ext>
            </a:extLst>
          </p:cNvPr>
          <p:cNvSpPr txBox="1"/>
          <p:nvPr userDrawn="1"/>
        </p:nvSpPr>
        <p:spPr>
          <a:xfrm>
            <a:off x="515938" y="6096960"/>
            <a:ext cx="5247709" cy="233910"/>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marL="0" lvl="0" indent="0" algn="l" defTabSz="685800" rtl="0" eaLnBrk="1" latinLnBrk="0" hangingPunct="1">
              <a:lnSpc>
                <a:spcPct val="95000"/>
              </a:lnSpc>
              <a:spcBef>
                <a:spcPts val="1200"/>
              </a:spcBef>
              <a:buClr>
                <a:srgbClr val="3253DC"/>
              </a:buClr>
              <a:buFont typeface="Arial" panose="020B0604020202020204" pitchFamily="34" charset="0"/>
              <a:buNone/>
              <a:tabLst/>
            </a:pPr>
            <a:r>
              <a:rPr lang="en-CA" sz="800" kern="1200" baseline="0">
                <a:solidFill>
                  <a:schemeClr val="accent6">
                    <a:lumMod val="50000"/>
                  </a:schemeClr>
                </a:solidFill>
                <a:latin typeface="+mn-lt"/>
                <a:ea typeface="+mn-ea"/>
                <a:cs typeface="+mn-cs"/>
              </a:rPr>
              <a:t>Snapdragon and Qualcomm branded products are products of Qualcomm Technologies, Inc. and/or its subsidiaries. Qualcomm patented technologies are licensed by Qualcomm Incorporated.</a:t>
            </a:r>
            <a:endParaRPr lang="en-US" sz="800" kern="1200" baseline="0">
              <a:solidFill>
                <a:schemeClr val="accent6">
                  <a:lumMod val="50000"/>
                </a:schemeClr>
              </a:solidFill>
              <a:latin typeface="+mn-lt"/>
              <a:ea typeface="+mn-ea"/>
              <a:cs typeface="+mn-cs"/>
            </a:endParaRPr>
          </a:p>
        </p:txBody>
      </p:sp>
      <p:sp>
        <p:nvSpPr>
          <p:cNvPr id="9" name="Text Placeholder 22">
            <a:extLst>
              <a:ext uri="{FF2B5EF4-FFF2-40B4-BE49-F238E27FC236}">
                <a16:creationId xmlns:a16="http://schemas.microsoft.com/office/drawing/2014/main" id="{6528CC4D-D4C1-415A-6C4B-F94211148ADE}"/>
              </a:ext>
            </a:extLst>
          </p:cNvPr>
          <p:cNvSpPr>
            <a:spLocks noGrp="1"/>
          </p:cNvSpPr>
          <p:nvPr>
            <p:ph type="body" sz="quarter" idx="14" hasCustomPrompt="1"/>
          </p:nvPr>
        </p:nvSpPr>
        <p:spPr>
          <a:xfrm>
            <a:off x="515939" y="5763332"/>
            <a:ext cx="4786822" cy="263149"/>
          </a:xfrm>
        </p:spPr>
        <p:txBody>
          <a:bodyPr wrap="square" anchor="t">
            <a:noAutofit/>
          </a:bodyPr>
          <a:lstStyle>
            <a:lvl1pPr marL="0" indent="0">
              <a:buNone/>
              <a:defRPr sz="1600" spc="0">
                <a:solidFill>
                  <a:schemeClr val="tx1"/>
                </a:solidFill>
              </a:defRPr>
            </a:lvl1pPr>
          </a:lstStyle>
          <a:p>
            <a:pPr lvl="0"/>
            <a:r>
              <a:rPr lang="en-US"/>
              <a:t>@</a:t>
            </a:r>
            <a:r>
              <a:rPr lang="en-US" err="1"/>
              <a:t>qualcomm</a:t>
            </a:r>
            <a:endParaRPr lang="en-US"/>
          </a:p>
        </p:txBody>
      </p:sp>
    </p:spTree>
    <p:extLst>
      <p:ext uri="{BB962C8B-B14F-4D97-AF65-F5344CB8AC3E}">
        <p14:creationId xmlns:p14="http://schemas.microsoft.com/office/powerpoint/2010/main" val="27057706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orient="horz" pos="2387">
          <p15:clr>
            <a:srgbClr val="FBAE40"/>
          </p15:clr>
        </p15:guide>
        <p15:guide id="4" orient="horz" pos="2568">
          <p15:clr>
            <a:srgbClr val="FBAE40"/>
          </p15:clr>
        </p15:guide>
        <p15:guide id="5" orient="horz" pos="3022">
          <p15:clr>
            <a:srgbClr val="FBAE40"/>
          </p15:clr>
        </p15:guide>
        <p15:guide id="6" pos="3341">
          <p15:clr>
            <a:srgbClr val="FBAE40"/>
          </p15:clr>
        </p15:guide>
      </p15:sldGuideLst>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Holding slide_Dark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F2C5B2-B6B5-8033-1AB2-8EA2C569B77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CA" err="1">
              <a:solidFill>
                <a:schemeClr val="bg1"/>
              </a:solidFill>
              <a:latin typeface="Microsoft Sans Serif"/>
              <a:cs typeface="Microsoft Sans Serif" panose="020B0604020202020204" pitchFamily="34" charset="0"/>
            </a:endParaRPr>
          </a:p>
        </p:txBody>
      </p:sp>
      <p:pic>
        <p:nvPicPr>
          <p:cNvPr id="33" name="Graphic 32">
            <a:extLst>
              <a:ext uri="{FF2B5EF4-FFF2-40B4-BE49-F238E27FC236}">
                <a16:creationId xmlns:a16="http://schemas.microsoft.com/office/drawing/2014/main" id="{B5794193-7C82-4508-9AF6-5E056C12D43E}"/>
              </a:ext>
            </a:extLst>
          </p:cNvPr>
          <p:cNvPicPr>
            <a:picLocks noChangeAspect="1"/>
          </p:cNvPicPr>
          <p:nvPr userDrawn="1"/>
        </p:nvPicPr>
        <p:blipFill>
          <a:blip>
            <a:extLst>
              <a:ext uri="{96DAC541-7B7A-43D3-8B79-37D633B846F1}">
                <asvg:svgBlip xmlns:asvg="http://schemas.microsoft.com/office/drawing/2016/SVG/main" r:embed="rId2"/>
              </a:ext>
            </a:extLst>
          </a:blip>
          <a:srcRect l="17291" t="32275" r="17135" b="30839"/>
          <a:stretch>
            <a:fillRect/>
          </a:stretch>
        </p:blipFill>
        <p:spPr>
          <a:xfrm>
            <a:off x="0" y="2"/>
            <a:ext cx="12192000" cy="6857998"/>
          </a:xfrm>
          <a:custGeom>
            <a:avLst/>
            <a:gdLst>
              <a:gd name="connsiteX0" fmla="*/ 0 w 12192000"/>
              <a:gd name="connsiteY0" fmla="*/ 0 h 6857998"/>
              <a:gd name="connsiteX1" fmla="*/ 12192000 w 12192000"/>
              <a:gd name="connsiteY1" fmla="*/ 0 h 6857998"/>
              <a:gd name="connsiteX2" fmla="*/ 12192000 w 12192000"/>
              <a:gd name="connsiteY2" fmla="*/ 6857998 h 6857998"/>
              <a:gd name="connsiteX3" fmla="*/ 0 w 1219200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2000" h="6857998">
                <a:moveTo>
                  <a:pt x="0" y="0"/>
                </a:moveTo>
                <a:lnTo>
                  <a:pt x="12192000" y="0"/>
                </a:lnTo>
                <a:lnTo>
                  <a:pt x="12192000" y="6857998"/>
                </a:lnTo>
                <a:lnTo>
                  <a:pt x="0" y="6857998"/>
                </a:lnTo>
                <a:close/>
              </a:path>
            </a:pathLst>
          </a:custGeom>
        </p:spPr>
      </p:pic>
      <p:pic>
        <p:nvPicPr>
          <p:cNvPr id="2" name="Graphic 1">
            <a:extLst>
              <a:ext uri="{FF2B5EF4-FFF2-40B4-BE49-F238E27FC236}">
                <a16:creationId xmlns:a16="http://schemas.microsoft.com/office/drawing/2014/main" id="{4C85D623-E2F7-219D-4729-50DF575019A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953328" y="2337534"/>
            <a:ext cx="4285343" cy="1965955"/>
          </a:xfrm>
          <a:prstGeom prst="rect">
            <a:avLst/>
          </a:prstGeom>
        </p:spPr>
      </p:pic>
    </p:spTree>
    <p:extLst>
      <p:ext uri="{BB962C8B-B14F-4D97-AF65-F5344CB8AC3E}">
        <p14:creationId xmlns:p14="http://schemas.microsoft.com/office/powerpoint/2010/main" val="2184676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Holding slide_Qualcomm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F2C5B2-B6B5-8033-1AB2-8EA2C569B775}"/>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CA" err="1">
              <a:solidFill>
                <a:schemeClr val="bg1"/>
              </a:solidFill>
              <a:latin typeface="Microsoft Sans Serif"/>
              <a:cs typeface="Microsoft Sans Serif" panose="020B0604020202020204" pitchFamily="34" charset="0"/>
            </a:endParaRPr>
          </a:p>
        </p:txBody>
      </p:sp>
      <p:pic>
        <p:nvPicPr>
          <p:cNvPr id="33" name="Graphic 32">
            <a:extLst>
              <a:ext uri="{FF2B5EF4-FFF2-40B4-BE49-F238E27FC236}">
                <a16:creationId xmlns:a16="http://schemas.microsoft.com/office/drawing/2014/main" id="{B5794193-7C82-4508-9AF6-5E056C12D43E}"/>
              </a:ext>
            </a:extLst>
          </p:cNvPr>
          <p:cNvPicPr>
            <a:picLocks noChangeAspect="1"/>
          </p:cNvPicPr>
          <p:nvPr userDrawn="1"/>
        </p:nvPicPr>
        <p:blipFill>
          <a:blip>
            <a:extLst>
              <a:ext uri="{96DAC541-7B7A-43D3-8B79-37D633B846F1}">
                <asvg:svgBlip xmlns:asvg="http://schemas.microsoft.com/office/drawing/2016/SVG/main" r:embed="rId2"/>
              </a:ext>
            </a:extLst>
          </a:blip>
          <a:srcRect l="17291" t="32275" r="17135" b="30839"/>
          <a:stretch>
            <a:fillRect/>
          </a:stretch>
        </p:blipFill>
        <p:spPr>
          <a:xfrm>
            <a:off x="0" y="2"/>
            <a:ext cx="12192000" cy="6857998"/>
          </a:xfrm>
          <a:custGeom>
            <a:avLst/>
            <a:gdLst>
              <a:gd name="connsiteX0" fmla="*/ 0 w 12192000"/>
              <a:gd name="connsiteY0" fmla="*/ 0 h 6857998"/>
              <a:gd name="connsiteX1" fmla="*/ 12192000 w 12192000"/>
              <a:gd name="connsiteY1" fmla="*/ 0 h 6857998"/>
              <a:gd name="connsiteX2" fmla="*/ 12192000 w 12192000"/>
              <a:gd name="connsiteY2" fmla="*/ 6857998 h 6857998"/>
              <a:gd name="connsiteX3" fmla="*/ 0 w 12192000"/>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92000" h="6857998">
                <a:moveTo>
                  <a:pt x="0" y="0"/>
                </a:moveTo>
                <a:lnTo>
                  <a:pt x="12192000" y="0"/>
                </a:lnTo>
                <a:lnTo>
                  <a:pt x="12192000" y="6857998"/>
                </a:lnTo>
                <a:lnTo>
                  <a:pt x="0" y="6857998"/>
                </a:lnTo>
                <a:close/>
              </a:path>
            </a:pathLst>
          </a:custGeom>
        </p:spPr>
      </p:pic>
      <p:pic>
        <p:nvPicPr>
          <p:cNvPr id="2" name="Graphic 1">
            <a:extLst>
              <a:ext uri="{FF2B5EF4-FFF2-40B4-BE49-F238E27FC236}">
                <a16:creationId xmlns:a16="http://schemas.microsoft.com/office/drawing/2014/main" id="{4C85D623-E2F7-219D-4729-50DF575019A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953328" y="2337534"/>
            <a:ext cx="4285343" cy="1965955"/>
          </a:xfrm>
          <a:prstGeom prst="rect">
            <a:avLst/>
          </a:prstGeom>
        </p:spPr>
      </p:pic>
    </p:spTree>
    <p:extLst>
      <p:ext uri="{BB962C8B-B14F-4D97-AF65-F5344CB8AC3E}">
        <p14:creationId xmlns:p14="http://schemas.microsoft.com/office/powerpoint/2010/main" val="2891334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Agenda_Dark Blue">
    <p:bg>
      <p:bgPr>
        <a:solidFill>
          <a:schemeClr val="accent2"/>
        </a:solidFill>
        <a:effectLst/>
      </p:bgPr>
    </p:bg>
    <p:spTree>
      <p:nvGrpSpPr>
        <p:cNvPr id="1" name=""/>
        <p:cNvGrpSpPr/>
        <p:nvPr/>
      </p:nvGrpSpPr>
      <p:grpSpPr>
        <a:xfrm>
          <a:off x="0" y="0"/>
          <a:ext cx="0" cy="0"/>
          <a:chOff x="0" y="0"/>
          <a:chExt cx="0" cy="0"/>
        </a:xfrm>
      </p:grpSpPr>
      <p:sp>
        <p:nvSpPr>
          <p:cNvPr id="5" name="Text Placeholder 22">
            <a:extLst>
              <a:ext uri="{FF2B5EF4-FFF2-40B4-BE49-F238E27FC236}">
                <a16:creationId xmlns:a16="http://schemas.microsoft.com/office/drawing/2014/main" id="{E54A92A4-1E48-2B1B-909B-2357B21DF6F4}"/>
              </a:ext>
            </a:extLst>
          </p:cNvPr>
          <p:cNvSpPr>
            <a:spLocks noGrp="1"/>
          </p:cNvSpPr>
          <p:nvPr>
            <p:ph type="body" sz="quarter" idx="13" hasCustomPrompt="1"/>
          </p:nvPr>
        </p:nvSpPr>
        <p:spPr>
          <a:xfrm>
            <a:off x="5843588" y="989318"/>
            <a:ext cx="5832474" cy="4984761"/>
          </a:xfrm>
        </p:spPr>
        <p:txBody>
          <a:bodyPr wrap="square" anchor="ctr">
            <a:noAutofit/>
          </a:bodyPr>
          <a:lstStyle>
            <a:lvl1pPr marL="0" indent="0">
              <a:spcBef>
                <a:spcPts val="2000"/>
              </a:spcBef>
              <a:spcAft>
                <a:spcPts val="0"/>
              </a:spcAft>
              <a:buNone/>
              <a:defRPr sz="2800"/>
            </a:lvl1pPr>
          </a:lstStyle>
          <a:p>
            <a:pPr lvl="0"/>
            <a:r>
              <a:rPr lang="en-US"/>
              <a:t>First section</a:t>
            </a:r>
          </a:p>
          <a:p>
            <a:pPr lvl="0"/>
            <a:r>
              <a:rPr lang="en-US"/>
              <a:t>Second section</a:t>
            </a:r>
          </a:p>
          <a:p>
            <a:pPr lvl="0"/>
            <a:r>
              <a:rPr lang="en-US"/>
              <a:t>Third section</a:t>
            </a:r>
          </a:p>
          <a:p>
            <a:pPr lvl="0"/>
            <a:r>
              <a:rPr lang="en-US"/>
              <a:t>Fourth section</a:t>
            </a:r>
          </a:p>
          <a:p>
            <a:pPr lvl="0"/>
            <a:r>
              <a:rPr lang="en-US"/>
              <a:t>Fifth section</a:t>
            </a:r>
          </a:p>
          <a:p>
            <a:pPr lvl="0"/>
            <a:r>
              <a:rPr lang="en-US"/>
              <a:t>Sixth section</a:t>
            </a:r>
          </a:p>
        </p:txBody>
      </p:sp>
      <p:pic>
        <p:nvPicPr>
          <p:cNvPr id="4" name="Graphic 3">
            <a:extLst>
              <a:ext uri="{FF2B5EF4-FFF2-40B4-BE49-F238E27FC236}">
                <a16:creationId xmlns:a16="http://schemas.microsoft.com/office/drawing/2014/main" id="{87ECCFB4-6FEB-4786-7945-36916365351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2212" t="-1336" r="-341" b="1336"/>
          <a:stretch/>
        </p:blipFill>
        <p:spPr>
          <a:xfrm rot="721101">
            <a:off x="-455175" y="695050"/>
            <a:ext cx="4931282" cy="5595610"/>
          </a:xfrm>
          <a:custGeom>
            <a:avLst/>
            <a:gdLst>
              <a:gd name="connsiteX0" fmla="*/ 0 w 6469437"/>
              <a:gd name="connsiteY0" fmla="*/ 1125849 h 7340983"/>
              <a:gd name="connsiteX1" fmla="*/ 5288374 w 6469437"/>
              <a:gd name="connsiteY1" fmla="*/ 0 h 7340983"/>
              <a:gd name="connsiteX2" fmla="*/ 6469437 w 6469437"/>
              <a:gd name="connsiteY2" fmla="*/ 5547730 h 7340983"/>
              <a:gd name="connsiteX3" fmla="*/ 6469437 w 6469437"/>
              <a:gd name="connsiteY3" fmla="*/ 6245383 h 7340983"/>
              <a:gd name="connsiteX4" fmla="*/ 1323149 w 6469437"/>
              <a:gd name="connsiteY4" fmla="*/ 7340983 h 7340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9437" h="7340983">
                <a:moveTo>
                  <a:pt x="0" y="1125849"/>
                </a:moveTo>
                <a:lnTo>
                  <a:pt x="5288374" y="0"/>
                </a:lnTo>
                <a:lnTo>
                  <a:pt x="6469437" y="5547730"/>
                </a:lnTo>
                <a:lnTo>
                  <a:pt x="6469437" y="6245383"/>
                </a:lnTo>
                <a:lnTo>
                  <a:pt x="1323149" y="7340983"/>
                </a:lnTo>
                <a:close/>
              </a:path>
            </a:pathLst>
          </a:custGeom>
        </p:spPr>
      </p:pic>
      <p:sp>
        <p:nvSpPr>
          <p:cNvPr id="3" name="TextBox 2">
            <a:extLst>
              <a:ext uri="{FF2B5EF4-FFF2-40B4-BE49-F238E27FC236}">
                <a16:creationId xmlns:a16="http://schemas.microsoft.com/office/drawing/2014/main" id="{DCF333EE-339A-2B10-12F5-EDCD3B9BB705}"/>
              </a:ext>
            </a:extLst>
          </p:cNvPr>
          <p:cNvSpPr txBox="1"/>
          <p:nvPr userDrawn="1"/>
        </p:nvSpPr>
        <p:spPr>
          <a:xfrm>
            <a:off x="876179" y="3150676"/>
            <a:ext cx="1687749" cy="661720"/>
          </a:xfrm>
          <a:prstGeom prst="rect">
            <a:avLst/>
          </a:prstGeom>
          <a:noFill/>
        </p:spPr>
        <p:txBody>
          <a:bodyPr wrap="square">
            <a:spAutoFit/>
          </a:bodyPr>
          <a:lstStyle/>
          <a:p>
            <a:r>
              <a:rPr kumimoji="0" lang="en-US" sz="3700" b="0" i="0" u="none" strike="noStrike" kern="2000" cap="none" spc="-50" normalizeH="0" baseline="0" noProof="0">
                <a:ln>
                  <a:noFill/>
                </a:ln>
                <a:solidFill>
                  <a:srgbClr val="FFFFFF"/>
                </a:solidFill>
                <a:effectLst/>
                <a:uLnTx/>
                <a:uFillTx/>
                <a:latin typeface="Aptos Display" panose="02110004020202020204"/>
                <a:ea typeface="+mj-ea"/>
                <a:cs typeface="+mj-cs"/>
              </a:rPr>
              <a:t>Agenda</a:t>
            </a:r>
            <a:endParaRPr lang="en-US" sz="3700"/>
          </a:p>
        </p:txBody>
      </p:sp>
      <p:sp>
        <p:nvSpPr>
          <p:cNvPr id="2" name="TextBox 1">
            <a:extLst>
              <a:ext uri="{FF2B5EF4-FFF2-40B4-BE49-F238E27FC236}">
                <a16:creationId xmlns:a16="http://schemas.microsoft.com/office/drawing/2014/main" id="{BDBEE89A-B45C-7D54-BFA0-559F4BC62BC7}"/>
              </a:ext>
            </a:extLst>
          </p:cNvPr>
          <p:cNvSpPr txBox="1"/>
          <p:nvPr userDrawn="1"/>
        </p:nvSpPr>
        <p:spPr>
          <a:xfrm>
            <a:off x="11676063" y="6371918"/>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9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90000"/>
                </a:schemeClr>
              </a:solidFill>
              <a:latin typeface="+mn-lt"/>
              <a:ea typeface="+mn-ea"/>
              <a:cs typeface="+mn-cs"/>
            </a:endParaRPr>
          </a:p>
        </p:txBody>
      </p:sp>
      <p:sp>
        <p:nvSpPr>
          <p:cNvPr id="6" name="Footer Placeholder 2">
            <a:extLst>
              <a:ext uri="{FF2B5EF4-FFF2-40B4-BE49-F238E27FC236}">
                <a16:creationId xmlns:a16="http://schemas.microsoft.com/office/drawing/2014/main" id="{D50D6A8B-A66D-60C0-5A75-441CA5624F2D}"/>
              </a:ext>
            </a:extLst>
          </p:cNvPr>
          <p:cNvSpPr>
            <a:spLocks noGrp="1"/>
          </p:cNvSpPr>
          <p:nvPr>
            <p:ph type="ftr" sz="quarter" idx="3"/>
          </p:nvPr>
        </p:nvSpPr>
        <p:spPr>
          <a:xfrm>
            <a:off x="515938" y="6396925"/>
            <a:ext cx="6359648" cy="118174"/>
          </a:xfrm>
          <a:prstGeom prst="rect">
            <a:avLst/>
          </a:prstGeom>
        </p:spPr>
        <p:txBody>
          <a:bodyPr vert="horz" wrap="square" lIns="0" tIns="0" rIns="0" bIns="0" rtlCol="0" anchor="b">
            <a:no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6">
                    <a:lumMod val="90000"/>
                  </a:schemeClr>
                </a:solidFill>
                <a:latin typeface="+mn-lt"/>
                <a:ea typeface="+mn-ea"/>
                <a:cs typeface="+mn-cs"/>
              </a:defRPr>
            </a:lvl1pPr>
          </a:lstStyle>
          <a:p>
            <a:r>
              <a:rPr lang="en-CA"/>
              <a:t>IBC 2026</a:t>
            </a:r>
          </a:p>
        </p:txBody>
      </p:sp>
    </p:spTree>
    <p:extLst>
      <p:ext uri="{BB962C8B-B14F-4D97-AF65-F5344CB8AC3E}">
        <p14:creationId xmlns:p14="http://schemas.microsoft.com/office/powerpoint/2010/main" val="2592123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20">
          <p15:clr>
            <a:srgbClr val="FBAE40"/>
          </p15:clr>
        </p15:guide>
        <p15:guide id="2" orient="horz" pos="436">
          <p15:clr>
            <a:srgbClr val="FBAE40"/>
          </p15:clr>
        </p15:guide>
        <p15:guide id="5" orient="horz" pos="3158">
          <p15:clr>
            <a:srgbClr val="FBAE40"/>
          </p15:clr>
        </p15:guide>
        <p15:guide id="6" orient="horz" pos="1344">
          <p15:clr>
            <a:srgbClr val="FBAE40"/>
          </p15:clr>
        </p15:guide>
        <p15:guide id="7" orient="horz" pos="2251">
          <p15:clr>
            <a:srgbClr val="FBAE40"/>
          </p15:clr>
        </p15:guide>
        <p15:guide id="8" pos="3681">
          <p15:clr>
            <a:srgbClr val="FBAE40"/>
          </p15:clr>
        </p15:guide>
        <p15:guide id="9" pos="6970">
          <p15:clr>
            <a:srgbClr val="FBAE40"/>
          </p15:clr>
        </p15:guide>
        <p15:guide id="12" orient="horz" pos="1752">
          <p15:clr>
            <a:srgbClr val="FBAE40"/>
          </p15:clr>
        </p15:guide>
        <p15:guide id="13" orient="horz" pos="259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Takeaway Righ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956AE47-124D-4375-A81B-30BAF658BA1F}"/>
              </a:ext>
            </a:extLst>
          </p:cNvPr>
          <p:cNvSpPr>
            <a:spLocks noGrp="1"/>
          </p:cNvSpPr>
          <p:nvPr>
            <p:ph type="ftr" sz="quarter" idx="10"/>
          </p:nvPr>
        </p:nvSpPr>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IBC 2026</a:t>
            </a:r>
          </a:p>
        </p:txBody>
      </p:sp>
      <p:sp>
        <p:nvSpPr>
          <p:cNvPr id="4" name="Title 3">
            <a:extLst>
              <a:ext uri="{FF2B5EF4-FFF2-40B4-BE49-F238E27FC236}">
                <a16:creationId xmlns:a16="http://schemas.microsoft.com/office/drawing/2014/main" id="{1D6834C9-EEFA-4FBD-BC61-0A36E0C3E96D}"/>
              </a:ext>
            </a:extLst>
          </p:cNvPr>
          <p:cNvSpPr>
            <a:spLocks noGrp="1"/>
          </p:cNvSpPr>
          <p:nvPr>
            <p:ph type="title"/>
          </p:nvPr>
        </p:nvSpPr>
        <p:spPr>
          <a:xfrm>
            <a:off x="495300" y="642645"/>
            <a:ext cx="7391400" cy="361959"/>
          </a:xfrm>
        </p:spPr>
        <p:txBody>
          <a:bodyPr/>
          <a:lstStyle/>
          <a:p>
            <a:r>
              <a:rPr lang="en-US"/>
              <a:t>Click to edit Master title style</a:t>
            </a:r>
          </a:p>
        </p:txBody>
      </p:sp>
      <p:sp>
        <p:nvSpPr>
          <p:cNvPr id="6" name="Subtitle">
            <a:extLst>
              <a:ext uri="{FF2B5EF4-FFF2-40B4-BE49-F238E27FC236}">
                <a16:creationId xmlns:a16="http://schemas.microsoft.com/office/drawing/2014/main" id="{70A64B2B-7631-4F26-8A92-DDCFC848C520}"/>
              </a:ext>
            </a:extLst>
          </p:cNvPr>
          <p:cNvSpPr>
            <a:spLocks noGrp="1"/>
          </p:cNvSpPr>
          <p:nvPr>
            <p:ph type="subTitle" idx="1"/>
          </p:nvPr>
        </p:nvSpPr>
        <p:spPr>
          <a:xfrm>
            <a:off x="494190" y="1088135"/>
            <a:ext cx="7392134" cy="236347"/>
          </a:xfrm>
          <a:prstGeom prst="rect">
            <a:avLst/>
          </a:prstGeom>
        </p:spPr>
        <p:txBody>
          <a:bodyPr wrap="square">
            <a:spAutoFit/>
          </a:bodyPr>
          <a:lstStyle>
            <a:lvl1pPr marL="0" indent="0" algn="l" defTabSz="914400" rtl="0" eaLnBrk="1" latinLnBrk="0" hangingPunct="1">
              <a:lnSpc>
                <a:spcPct val="96000"/>
              </a:lnSpc>
              <a:spcBef>
                <a:spcPts val="900"/>
              </a:spcBef>
              <a:buClr>
                <a:schemeClr val="accent1"/>
              </a:buClr>
              <a:buFont typeface="Arial" panose="020B0604020202020204" pitchFamily="34" charset="0"/>
              <a:buNone/>
              <a:defRPr lang="en-US" sz="1600" kern="1200" baseline="0" dirty="0">
                <a:solidFill>
                  <a:schemeClr val="tx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ext Placeholder 2">
            <a:extLst>
              <a:ext uri="{FF2B5EF4-FFF2-40B4-BE49-F238E27FC236}">
                <a16:creationId xmlns:a16="http://schemas.microsoft.com/office/drawing/2014/main" id="{BAF42B5A-06ED-4E95-BBB8-F57FEE1F84E5}"/>
              </a:ext>
            </a:extLst>
          </p:cNvPr>
          <p:cNvSpPr>
            <a:spLocks noGrp="1"/>
          </p:cNvSpPr>
          <p:nvPr>
            <p:ph type="body" sz="quarter" idx="17"/>
          </p:nvPr>
        </p:nvSpPr>
        <p:spPr>
          <a:xfrm>
            <a:off x="8829674" y="2058988"/>
            <a:ext cx="2867026" cy="4111626"/>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2920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Agenda_Qualcomm Blue">
    <p:bg>
      <p:bgPr>
        <a:solidFill>
          <a:schemeClr val="accent1"/>
        </a:solidFill>
        <a:effectLst/>
      </p:bgPr>
    </p:bg>
    <p:spTree>
      <p:nvGrpSpPr>
        <p:cNvPr id="1" name=""/>
        <p:cNvGrpSpPr/>
        <p:nvPr/>
      </p:nvGrpSpPr>
      <p:grpSpPr>
        <a:xfrm>
          <a:off x="0" y="0"/>
          <a:ext cx="0" cy="0"/>
          <a:chOff x="0" y="0"/>
          <a:chExt cx="0" cy="0"/>
        </a:xfrm>
      </p:grpSpPr>
      <p:sp>
        <p:nvSpPr>
          <p:cNvPr id="5" name="Text Placeholder 22">
            <a:extLst>
              <a:ext uri="{FF2B5EF4-FFF2-40B4-BE49-F238E27FC236}">
                <a16:creationId xmlns:a16="http://schemas.microsoft.com/office/drawing/2014/main" id="{E54A92A4-1E48-2B1B-909B-2357B21DF6F4}"/>
              </a:ext>
            </a:extLst>
          </p:cNvPr>
          <p:cNvSpPr>
            <a:spLocks noGrp="1"/>
          </p:cNvSpPr>
          <p:nvPr>
            <p:ph type="body" sz="quarter" idx="13" hasCustomPrompt="1"/>
          </p:nvPr>
        </p:nvSpPr>
        <p:spPr>
          <a:xfrm>
            <a:off x="5843588" y="989318"/>
            <a:ext cx="5832474" cy="4984761"/>
          </a:xfrm>
        </p:spPr>
        <p:txBody>
          <a:bodyPr wrap="square" anchor="ctr">
            <a:noAutofit/>
          </a:bodyPr>
          <a:lstStyle>
            <a:lvl1pPr marL="0" indent="0">
              <a:spcBef>
                <a:spcPts val="2000"/>
              </a:spcBef>
              <a:spcAft>
                <a:spcPts val="0"/>
              </a:spcAft>
              <a:buNone/>
              <a:defRPr sz="2800"/>
            </a:lvl1pPr>
          </a:lstStyle>
          <a:p>
            <a:pPr lvl="0"/>
            <a:r>
              <a:rPr lang="en-US"/>
              <a:t>First section</a:t>
            </a:r>
          </a:p>
          <a:p>
            <a:pPr lvl="0"/>
            <a:r>
              <a:rPr lang="en-US"/>
              <a:t>Second section</a:t>
            </a:r>
          </a:p>
          <a:p>
            <a:pPr lvl="0"/>
            <a:r>
              <a:rPr lang="en-US"/>
              <a:t>Third section</a:t>
            </a:r>
          </a:p>
          <a:p>
            <a:pPr lvl="0"/>
            <a:r>
              <a:rPr lang="en-US"/>
              <a:t>Fourth section</a:t>
            </a:r>
          </a:p>
          <a:p>
            <a:pPr lvl="0"/>
            <a:r>
              <a:rPr lang="en-US"/>
              <a:t>Fifth section</a:t>
            </a:r>
          </a:p>
          <a:p>
            <a:pPr lvl="0"/>
            <a:r>
              <a:rPr lang="en-US"/>
              <a:t>Sixth section</a:t>
            </a:r>
          </a:p>
        </p:txBody>
      </p:sp>
      <p:pic>
        <p:nvPicPr>
          <p:cNvPr id="4" name="Graphic 3">
            <a:extLst>
              <a:ext uri="{FF2B5EF4-FFF2-40B4-BE49-F238E27FC236}">
                <a16:creationId xmlns:a16="http://schemas.microsoft.com/office/drawing/2014/main" id="{87ECCFB4-6FEB-4786-7945-36916365351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2212" t="-1336" r="-341" b="1336"/>
          <a:stretch/>
        </p:blipFill>
        <p:spPr>
          <a:xfrm rot="721101">
            <a:off x="-455175" y="695050"/>
            <a:ext cx="4931282" cy="5595610"/>
          </a:xfrm>
          <a:custGeom>
            <a:avLst/>
            <a:gdLst>
              <a:gd name="connsiteX0" fmla="*/ 0 w 6469437"/>
              <a:gd name="connsiteY0" fmla="*/ 1125849 h 7340983"/>
              <a:gd name="connsiteX1" fmla="*/ 5288374 w 6469437"/>
              <a:gd name="connsiteY1" fmla="*/ 0 h 7340983"/>
              <a:gd name="connsiteX2" fmla="*/ 6469437 w 6469437"/>
              <a:gd name="connsiteY2" fmla="*/ 5547730 h 7340983"/>
              <a:gd name="connsiteX3" fmla="*/ 6469437 w 6469437"/>
              <a:gd name="connsiteY3" fmla="*/ 6245383 h 7340983"/>
              <a:gd name="connsiteX4" fmla="*/ 1323149 w 6469437"/>
              <a:gd name="connsiteY4" fmla="*/ 7340983 h 7340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9437" h="7340983">
                <a:moveTo>
                  <a:pt x="0" y="1125849"/>
                </a:moveTo>
                <a:lnTo>
                  <a:pt x="5288374" y="0"/>
                </a:lnTo>
                <a:lnTo>
                  <a:pt x="6469437" y="5547730"/>
                </a:lnTo>
                <a:lnTo>
                  <a:pt x="6469437" y="6245383"/>
                </a:lnTo>
                <a:lnTo>
                  <a:pt x="1323149" y="7340983"/>
                </a:lnTo>
                <a:close/>
              </a:path>
            </a:pathLst>
          </a:custGeom>
        </p:spPr>
      </p:pic>
      <p:sp>
        <p:nvSpPr>
          <p:cNvPr id="3" name="TextBox 2">
            <a:extLst>
              <a:ext uri="{FF2B5EF4-FFF2-40B4-BE49-F238E27FC236}">
                <a16:creationId xmlns:a16="http://schemas.microsoft.com/office/drawing/2014/main" id="{DCF333EE-339A-2B10-12F5-EDCD3B9BB705}"/>
              </a:ext>
            </a:extLst>
          </p:cNvPr>
          <p:cNvSpPr txBox="1"/>
          <p:nvPr userDrawn="1"/>
        </p:nvSpPr>
        <p:spPr>
          <a:xfrm>
            <a:off x="876179" y="3150676"/>
            <a:ext cx="1687749" cy="661720"/>
          </a:xfrm>
          <a:prstGeom prst="rect">
            <a:avLst/>
          </a:prstGeom>
          <a:noFill/>
        </p:spPr>
        <p:txBody>
          <a:bodyPr wrap="square">
            <a:spAutoFit/>
          </a:bodyPr>
          <a:lstStyle/>
          <a:p>
            <a:r>
              <a:rPr kumimoji="0" lang="en-US" sz="3700" b="0" i="0" u="none" strike="noStrike" kern="2000" cap="none" spc="-50" normalizeH="0" baseline="0" noProof="0">
                <a:ln>
                  <a:noFill/>
                </a:ln>
                <a:solidFill>
                  <a:srgbClr val="FFFFFF"/>
                </a:solidFill>
                <a:effectLst/>
                <a:uLnTx/>
                <a:uFillTx/>
                <a:latin typeface="Aptos Display" panose="02110004020202020204"/>
                <a:ea typeface="+mj-ea"/>
                <a:cs typeface="+mj-cs"/>
              </a:rPr>
              <a:t>Agenda</a:t>
            </a:r>
            <a:endParaRPr lang="en-US" sz="3700"/>
          </a:p>
        </p:txBody>
      </p:sp>
      <p:sp>
        <p:nvSpPr>
          <p:cNvPr id="2" name="TextBox 1">
            <a:extLst>
              <a:ext uri="{FF2B5EF4-FFF2-40B4-BE49-F238E27FC236}">
                <a16:creationId xmlns:a16="http://schemas.microsoft.com/office/drawing/2014/main" id="{BDBEE89A-B45C-7D54-BFA0-559F4BC62BC7}"/>
              </a:ext>
            </a:extLst>
          </p:cNvPr>
          <p:cNvSpPr txBox="1"/>
          <p:nvPr userDrawn="1"/>
        </p:nvSpPr>
        <p:spPr>
          <a:xfrm>
            <a:off x="11676063" y="6371918"/>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9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90000"/>
                </a:schemeClr>
              </a:solidFill>
              <a:latin typeface="+mn-lt"/>
              <a:ea typeface="+mn-ea"/>
              <a:cs typeface="+mn-cs"/>
            </a:endParaRPr>
          </a:p>
        </p:txBody>
      </p:sp>
      <p:sp>
        <p:nvSpPr>
          <p:cNvPr id="6" name="Footer Placeholder 2">
            <a:extLst>
              <a:ext uri="{FF2B5EF4-FFF2-40B4-BE49-F238E27FC236}">
                <a16:creationId xmlns:a16="http://schemas.microsoft.com/office/drawing/2014/main" id="{D50D6A8B-A66D-60C0-5A75-441CA5624F2D}"/>
              </a:ext>
            </a:extLst>
          </p:cNvPr>
          <p:cNvSpPr>
            <a:spLocks noGrp="1"/>
          </p:cNvSpPr>
          <p:nvPr>
            <p:ph type="ftr" sz="quarter" idx="3"/>
          </p:nvPr>
        </p:nvSpPr>
        <p:spPr>
          <a:xfrm>
            <a:off x="515938" y="6396925"/>
            <a:ext cx="6359648" cy="118174"/>
          </a:xfrm>
          <a:prstGeom prst="rect">
            <a:avLst/>
          </a:prstGeom>
        </p:spPr>
        <p:txBody>
          <a:bodyPr vert="horz" wrap="square" lIns="0" tIns="0" rIns="0" bIns="0" rtlCol="0" anchor="b">
            <a:no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6">
                    <a:lumMod val="90000"/>
                  </a:schemeClr>
                </a:solidFill>
                <a:latin typeface="+mn-lt"/>
                <a:ea typeface="+mn-ea"/>
                <a:cs typeface="+mn-cs"/>
              </a:defRPr>
            </a:lvl1pPr>
          </a:lstStyle>
          <a:p>
            <a:r>
              <a:rPr lang="en-CA"/>
              <a:t>IBC 2026</a:t>
            </a:r>
          </a:p>
        </p:txBody>
      </p:sp>
    </p:spTree>
    <p:extLst>
      <p:ext uri="{BB962C8B-B14F-4D97-AF65-F5344CB8AC3E}">
        <p14:creationId xmlns:p14="http://schemas.microsoft.com/office/powerpoint/2010/main" val="246974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020">
          <p15:clr>
            <a:srgbClr val="FBAE40"/>
          </p15:clr>
        </p15:guide>
        <p15:guide id="2" orient="horz" pos="436">
          <p15:clr>
            <a:srgbClr val="FBAE40"/>
          </p15:clr>
        </p15:guide>
        <p15:guide id="5" orient="horz" pos="3158">
          <p15:clr>
            <a:srgbClr val="FBAE40"/>
          </p15:clr>
        </p15:guide>
        <p15:guide id="6" orient="horz" pos="1344">
          <p15:clr>
            <a:srgbClr val="FBAE40"/>
          </p15:clr>
        </p15:guide>
        <p15:guide id="7" orient="horz" pos="2251">
          <p15:clr>
            <a:srgbClr val="FBAE40"/>
          </p15:clr>
        </p15:guide>
        <p15:guide id="8" pos="3681">
          <p15:clr>
            <a:srgbClr val="FBAE40"/>
          </p15:clr>
        </p15:guide>
        <p15:guide id="9" pos="6970">
          <p15:clr>
            <a:srgbClr val="FBAE40"/>
          </p15:clr>
        </p15:guide>
        <p15:guide id="12" orient="horz" pos="1752">
          <p15:clr>
            <a:srgbClr val="FBAE40"/>
          </p15:clr>
        </p15:guide>
        <p15:guide id="13" orient="horz" pos="2591">
          <p15:clr>
            <a:srgbClr val="FBAE4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userDrawn="1">
  <p:cSld name="Divider_Dark Blue">
    <p:bg>
      <p:bgPr>
        <a:solidFill>
          <a:schemeClr val="accent2"/>
        </a:solidFill>
        <a:effectLst/>
      </p:bgPr>
    </p:bg>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56F4BB75-A65B-C928-4300-940A326B325A}"/>
              </a:ext>
            </a:extLst>
          </p:cNvPr>
          <p:cNvSpPr>
            <a:spLocks noGrp="1"/>
          </p:cNvSpPr>
          <p:nvPr>
            <p:ph type="title" hasCustomPrompt="1"/>
          </p:nvPr>
        </p:nvSpPr>
        <p:spPr bwMode="gray">
          <a:xfrm>
            <a:off x="515937" y="2673350"/>
            <a:ext cx="7056438" cy="1795556"/>
          </a:xfrm>
        </p:spPr>
        <p:txBody>
          <a:bodyPr wrap="square" anchor="ctr">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Divider slide title</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3 lines maximum lorem ipsum dolor sit </a:t>
            </a:r>
            <a:r>
              <a:rPr lang="en-US" sz="4800" spc="-110" err="1">
                <a:solidFill>
                  <a:srgbClr val="FFFFFE"/>
                </a:solidFill>
                <a:ea typeface="Alfabet" pitchFamily="2" charset="0"/>
                <a:cs typeface="Microsoft Sans Serif" panose="020B0604020202020204" pitchFamily="34" charset="0"/>
              </a:rPr>
              <a:t>amet</a:t>
            </a:r>
            <a:endParaRPr lang="en-US" sz="4800" spc="-110">
              <a:solidFill>
                <a:srgbClr val="FFFFFE"/>
              </a:solidFill>
              <a:ea typeface="Alfabet" pitchFamily="2" charset="0"/>
              <a:cs typeface="Microsoft Sans Serif" panose="020B0604020202020204" pitchFamily="34" charset="0"/>
            </a:endParaRPr>
          </a:p>
        </p:txBody>
      </p:sp>
      <p:pic>
        <p:nvPicPr>
          <p:cNvPr id="3" name="Graphic 2">
            <a:extLst>
              <a:ext uri="{FF2B5EF4-FFF2-40B4-BE49-F238E27FC236}">
                <a16:creationId xmlns:a16="http://schemas.microsoft.com/office/drawing/2014/main" id="{5FCC5857-127B-92B1-127D-549E125A84B7}"/>
              </a:ext>
            </a:extLst>
          </p:cNvPr>
          <p:cNvPicPr>
            <a:picLocks noChangeAspect="1"/>
          </p:cNvPicPr>
          <p:nvPr userDrawn="1"/>
        </p:nvPicPr>
        <p:blipFill>
          <a:blip>
            <a:extLst>
              <a:ext uri="{96DAC541-7B7A-43D3-8B79-37D633B846F1}">
                <asvg:svgBlip xmlns:asvg="http://schemas.microsoft.com/office/drawing/2016/SVG/main" r:embed="rId2"/>
              </a:ext>
            </a:extLst>
          </a:blip>
          <a:srcRect t="7956"/>
          <a:stretch>
            <a:fillRect/>
          </a:stretch>
        </p:blipFill>
        <p:spPr>
          <a:xfrm rot="19262939" flipV="1">
            <a:off x="7414009" y="2577117"/>
            <a:ext cx="5592194" cy="5147262"/>
          </a:xfrm>
          <a:custGeom>
            <a:avLst/>
            <a:gdLst>
              <a:gd name="connsiteX0" fmla="*/ 2936118 w 5592194"/>
              <a:gd name="connsiteY0" fmla="*/ 5147261 h 5147262"/>
              <a:gd name="connsiteX1" fmla="*/ 5592194 w 5592194"/>
              <a:gd name="connsiteY1" fmla="*/ 3000171 h 5147262"/>
              <a:gd name="connsiteX2" fmla="*/ 5592194 w 5592194"/>
              <a:gd name="connsiteY2" fmla="*/ 2879976 h 5147262"/>
              <a:gd name="connsiteX3" fmla="*/ 3264109 w 5592194"/>
              <a:gd name="connsiteY3" fmla="*/ 0 h 5147262"/>
              <a:gd name="connsiteX4" fmla="*/ 0 w 5592194"/>
              <a:gd name="connsiteY4" fmla="*/ 2638607 h 5147262"/>
              <a:gd name="connsiteX5" fmla="*/ 0 w 5592194"/>
              <a:gd name="connsiteY5" fmla="*/ 3023965 h 5147262"/>
              <a:gd name="connsiteX6" fmla="*/ 1716408 w 5592194"/>
              <a:gd name="connsiteY6" fmla="*/ 5147262 h 514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194" h="5147262">
                <a:moveTo>
                  <a:pt x="2936118" y="5147261"/>
                </a:moveTo>
                <a:lnTo>
                  <a:pt x="5592194" y="3000171"/>
                </a:lnTo>
                <a:lnTo>
                  <a:pt x="5592194" y="2879976"/>
                </a:lnTo>
                <a:lnTo>
                  <a:pt x="3264109" y="0"/>
                </a:lnTo>
                <a:lnTo>
                  <a:pt x="0" y="2638607"/>
                </a:lnTo>
                <a:lnTo>
                  <a:pt x="0" y="3023965"/>
                </a:lnTo>
                <a:lnTo>
                  <a:pt x="1716408" y="5147262"/>
                </a:lnTo>
                <a:close/>
              </a:path>
            </a:pathLst>
          </a:custGeom>
        </p:spPr>
      </p:pic>
      <p:pic>
        <p:nvPicPr>
          <p:cNvPr id="6" name="Picture 2">
            <a:extLst>
              <a:ext uri="{FF2B5EF4-FFF2-40B4-BE49-F238E27FC236}">
                <a16:creationId xmlns:a16="http://schemas.microsoft.com/office/drawing/2014/main" id="{B4CD1440-8C09-3A2A-5025-11244190A58A}"/>
              </a:ext>
            </a:extLst>
          </p:cNvPr>
          <p:cNvPicPr>
            <a:picLocks noChangeAspect="1" noChangeArrowheads="1"/>
          </p:cNvPicPr>
          <p:nvPr userDrawn="1"/>
        </p:nvPicPr>
        <p:blipFill rotWithShape="1">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9920889" y="4823714"/>
            <a:ext cx="938292" cy="10292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3838B8B-F1EE-7291-078D-4B7E230B21DC}"/>
              </a:ext>
            </a:extLst>
          </p:cNvPr>
          <p:cNvSpPr txBox="1"/>
          <p:nvPr userDrawn="1"/>
        </p:nvSpPr>
        <p:spPr>
          <a:xfrm>
            <a:off x="515938" y="6396526"/>
            <a:ext cx="476554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l"/>
            <a:r>
              <a:rPr lang="en-US">
                <a:solidFill>
                  <a:schemeClr val="accent6">
                    <a:lumMod val="90000"/>
                  </a:schemeClr>
                </a:solidFill>
              </a:rPr>
              <a:t>Confidential – Qualcomm Technologies, Inc. and/or its affiliated companies – May Contain Trade Secrets</a:t>
            </a:r>
          </a:p>
        </p:txBody>
      </p:sp>
    </p:spTree>
    <p:extLst>
      <p:ext uri="{BB962C8B-B14F-4D97-AF65-F5344CB8AC3E}">
        <p14:creationId xmlns:p14="http://schemas.microsoft.com/office/powerpoint/2010/main" val="2348701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4770">
          <p15:clr>
            <a:srgbClr val="FBAE4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userDrawn="1">
  <p:cSld name="Divider_Qualcomm Blue">
    <p:bg>
      <p:bgPr>
        <a:solidFill>
          <a:schemeClr val="accent1"/>
        </a:solidFill>
        <a:effectLst/>
      </p:bgPr>
    </p:bg>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3BA59318-1AE9-0D73-E563-6D4B033B5D6F}"/>
              </a:ext>
            </a:extLst>
          </p:cNvPr>
          <p:cNvSpPr>
            <a:spLocks noGrp="1"/>
          </p:cNvSpPr>
          <p:nvPr>
            <p:ph type="title" hasCustomPrompt="1"/>
          </p:nvPr>
        </p:nvSpPr>
        <p:spPr bwMode="gray">
          <a:xfrm>
            <a:off x="515937" y="2673350"/>
            <a:ext cx="7056438" cy="1795556"/>
          </a:xfrm>
        </p:spPr>
        <p:txBody>
          <a:bodyPr wrap="square" anchor="ctr">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dirty="0">
                <a:solidFill>
                  <a:schemeClr val="tx1"/>
                </a:solidFill>
                <a:latin typeface="Aptos" panose="020B0004020202020204" pitchFamily="34" charset="0"/>
                <a:ea typeface="Alfabet" pitchFamily="2" charset="0"/>
                <a:cs typeface="Microsoft Sans Serif" panose="020B0604020202020204" pitchFamily="34" charset="0"/>
              </a:defRPr>
            </a:lvl1pPr>
          </a:lstStyle>
          <a:p>
            <a:r>
              <a:rPr lang="en-US" sz="4800" spc="-110">
                <a:solidFill>
                  <a:srgbClr val="FFFFFE"/>
                </a:solidFill>
                <a:ea typeface="Alfabet" pitchFamily="2" charset="0"/>
                <a:cs typeface="Microsoft Sans Serif" panose="020B0604020202020204" pitchFamily="34" charset="0"/>
              </a:rPr>
              <a:t>Divider slide title </a:t>
            </a:r>
            <a:br>
              <a:rPr lang="en-US" sz="4800" spc="-110">
                <a:solidFill>
                  <a:srgbClr val="FFFFFE"/>
                </a:solidFill>
                <a:ea typeface="Alfabet" pitchFamily="2" charset="0"/>
                <a:cs typeface="Microsoft Sans Serif" panose="020B0604020202020204" pitchFamily="34" charset="0"/>
              </a:rPr>
            </a:br>
            <a:r>
              <a:rPr lang="en-US" sz="4800" spc="-110">
                <a:solidFill>
                  <a:srgbClr val="FFFFFE"/>
                </a:solidFill>
                <a:ea typeface="Alfabet" pitchFamily="2" charset="0"/>
                <a:cs typeface="Microsoft Sans Serif" panose="020B0604020202020204" pitchFamily="34" charset="0"/>
              </a:rPr>
              <a:t>3 lines maximum lorem ipsum dolor sit </a:t>
            </a:r>
            <a:r>
              <a:rPr lang="en-US" sz="4800" spc="-110" err="1">
                <a:solidFill>
                  <a:srgbClr val="FFFFFE"/>
                </a:solidFill>
                <a:ea typeface="Alfabet" pitchFamily="2" charset="0"/>
                <a:cs typeface="Microsoft Sans Serif" panose="020B0604020202020204" pitchFamily="34" charset="0"/>
              </a:rPr>
              <a:t>amet</a:t>
            </a:r>
            <a:endParaRPr lang="en-US" sz="4800" spc="-110">
              <a:solidFill>
                <a:srgbClr val="FFFFFE"/>
              </a:solidFill>
              <a:ea typeface="Alfabet" pitchFamily="2" charset="0"/>
              <a:cs typeface="Microsoft Sans Serif" panose="020B0604020202020204" pitchFamily="34" charset="0"/>
            </a:endParaRPr>
          </a:p>
        </p:txBody>
      </p:sp>
      <p:pic>
        <p:nvPicPr>
          <p:cNvPr id="5" name="Graphic 4">
            <a:extLst>
              <a:ext uri="{FF2B5EF4-FFF2-40B4-BE49-F238E27FC236}">
                <a16:creationId xmlns:a16="http://schemas.microsoft.com/office/drawing/2014/main" id="{D0243FD1-3C4D-4017-97D3-97AAAB1E08EB}"/>
              </a:ext>
            </a:extLst>
          </p:cNvPr>
          <p:cNvPicPr>
            <a:picLocks noChangeAspect="1"/>
          </p:cNvPicPr>
          <p:nvPr userDrawn="1"/>
        </p:nvPicPr>
        <p:blipFill>
          <a:blip>
            <a:extLst>
              <a:ext uri="{96DAC541-7B7A-43D3-8B79-37D633B846F1}">
                <asvg:svgBlip xmlns:asvg="http://schemas.microsoft.com/office/drawing/2016/SVG/main" r:embed="rId2"/>
              </a:ext>
            </a:extLst>
          </a:blip>
          <a:srcRect t="7956"/>
          <a:stretch>
            <a:fillRect/>
          </a:stretch>
        </p:blipFill>
        <p:spPr>
          <a:xfrm rot="19262939" flipV="1">
            <a:off x="7414009" y="2577117"/>
            <a:ext cx="5592194" cy="5147262"/>
          </a:xfrm>
          <a:custGeom>
            <a:avLst/>
            <a:gdLst>
              <a:gd name="connsiteX0" fmla="*/ 2936118 w 5592194"/>
              <a:gd name="connsiteY0" fmla="*/ 5147261 h 5147262"/>
              <a:gd name="connsiteX1" fmla="*/ 5592194 w 5592194"/>
              <a:gd name="connsiteY1" fmla="*/ 3000171 h 5147262"/>
              <a:gd name="connsiteX2" fmla="*/ 5592194 w 5592194"/>
              <a:gd name="connsiteY2" fmla="*/ 2879976 h 5147262"/>
              <a:gd name="connsiteX3" fmla="*/ 3264109 w 5592194"/>
              <a:gd name="connsiteY3" fmla="*/ 0 h 5147262"/>
              <a:gd name="connsiteX4" fmla="*/ 0 w 5592194"/>
              <a:gd name="connsiteY4" fmla="*/ 2638607 h 5147262"/>
              <a:gd name="connsiteX5" fmla="*/ 0 w 5592194"/>
              <a:gd name="connsiteY5" fmla="*/ 3023965 h 5147262"/>
              <a:gd name="connsiteX6" fmla="*/ 1716408 w 5592194"/>
              <a:gd name="connsiteY6" fmla="*/ 5147262 h 514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194" h="5147262">
                <a:moveTo>
                  <a:pt x="2936118" y="5147261"/>
                </a:moveTo>
                <a:lnTo>
                  <a:pt x="5592194" y="3000171"/>
                </a:lnTo>
                <a:lnTo>
                  <a:pt x="5592194" y="2879976"/>
                </a:lnTo>
                <a:lnTo>
                  <a:pt x="3264109" y="0"/>
                </a:lnTo>
                <a:lnTo>
                  <a:pt x="0" y="2638607"/>
                </a:lnTo>
                <a:lnTo>
                  <a:pt x="0" y="3023965"/>
                </a:lnTo>
                <a:lnTo>
                  <a:pt x="1716408" y="5147262"/>
                </a:lnTo>
                <a:close/>
              </a:path>
            </a:pathLst>
          </a:custGeom>
        </p:spPr>
      </p:pic>
      <p:pic>
        <p:nvPicPr>
          <p:cNvPr id="6" name="Picture 2">
            <a:extLst>
              <a:ext uri="{FF2B5EF4-FFF2-40B4-BE49-F238E27FC236}">
                <a16:creationId xmlns:a16="http://schemas.microsoft.com/office/drawing/2014/main" id="{4349F65B-6B2B-D03F-2060-AF18427437B5}"/>
              </a:ext>
            </a:extLst>
          </p:cNvPr>
          <p:cNvPicPr>
            <a:picLocks noChangeAspect="1" noChangeArrowheads="1"/>
          </p:cNvPicPr>
          <p:nvPr userDrawn="1"/>
        </p:nvPicPr>
        <p:blipFill rotWithShape="1">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r="83264"/>
          <a:stretch/>
        </p:blipFill>
        <p:spPr bwMode="auto">
          <a:xfrm>
            <a:off x="9920889" y="4823714"/>
            <a:ext cx="938292" cy="10292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892E9DB-0257-5502-D259-A20C1F6C91CC}"/>
              </a:ext>
            </a:extLst>
          </p:cNvPr>
          <p:cNvSpPr txBox="1"/>
          <p:nvPr userDrawn="1"/>
        </p:nvSpPr>
        <p:spPr>
          <a:xfrm>
            <a:off x="515938" y="6396526"/>
            <a:ext cx="476554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l"/>
            <a:r>
              <a:rPr lang="en-US">
                <a:solidFill>
                  <a:schemeClr val="accent6">
                    <a:lumMod val="90000"/>
                  </a:schemeClr>
                </a:solidFill>
              </a:rPr>
              <a:t>Confidential – Qualcomm Technologies, Inc. and/or its affiliated companies – May Contain Trade Secrets</a:t>
            </a:r>
          </a:p>
        </p:txBody>
      </p:sp>
    </p:spTree>
    <p:extLst>
      <p:ext uri="{BB962C8B-B14F-4D97-AF65-F5344CB8AC3E}">
        <p14:creationId xmlns:p14="http://schemas.microsoft.com/office/powerpoint/2010/main" val="2752336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4770">
          <p15:clr>
            <a:srgbClr val="FBAE4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userDrawn="1">
  <p:cSld name="Divider_Light Grey">
    <p:bg>
      <p:bgPr>
        <a:solidFill>
          <a:srgbClr val="EFF1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C2CB9B-0078-BC2B-5AAC-4C2115035721}"/>
              </a:ext>
            </a:extLst>
          </p:cNvPr>
          <p:cNvPicPr>
            <a:picLocks noChangeAspect="1" noChangeArrowheads="1"/>
          </p:cNvPicPr>
          <p:nvPr userDrawn="1"/>
        </p:nvPicPr>
        <p:blipFill rotWithShape="1">
          <a:blip>
            <a:extLst>
              <a:ext uri="{96DAC541-7B7A-43D3-8B79-37D633B846F1}">
                <asvg:svgBlip xmlns:asvg="http://schemas.microsoft.com/office/drawing/2016/SVG/main" r:embed="rId2"/>
              </a:ext>
            </a:extLst>
          </a:blip>
          <a:srcRect t="-1567" b="-1567"/>
          <a:stretch/>
        </p:blipFill>
        <p:spPr bwMode="auto">
          <a:xfrm>
            <a:off x="9924064" y="4805346"/>
            <a:ext cx="894630" cy="1062179"/>
          </a:xfrm>
          <a:prstGeom prst="rect">
            <a:avLst/>
          </a:prstGeom>
          <a:noFill/>
        </p:spPr>
      </p:pic>
      <p:sp>
        <p:nvSpPr>
          <p:cNvPr id="4" name="Title 2">
            <a:extLst>
              <a:ext uri="{FF2B5EF4-FFF2-40B4-BE49-F238E27FC236}">
                <a16:creationId xmlns:a16="http://schemas.microsoft.com/office/drawing/2014/main" id="{3BA59318-1AE9-0D73-E563-6D4B033B5D6F}"/>
              </a:ext>
            </a:extLst>
          </p:cNvPr>
          <p:cNvSpPr>
            <a:spLocks noGrp="1"/>
          </p:cNvSpPr>
          <p:nvPr>
            <p:ph type="title" hasCustomPrompt="1"/>
          </p:nvPr>
        </p:nvSpPr>
        <p:spPr bwMode="gray">
          <a:xfrm>
            <a:off x="515937" y="2673350"/>
            <a:ext cx="7056438" cy="1795556"/>
          </a:xfrm>
        </p:spPr>
        <p:txBody>
          <a:bodyPr wrap="square" anchor="ctr">
            <a:noAutofit/>
          </a:bodyPr>
          <a:lstStyle>
            <a:lvl1pPr marL="0" marR="0" indent="0" algn="l" defTabSz="914400" rtl="0" eaLnBrk="1" fontAlgn="auto" latinLnBrk="0" hangingPunct="1">
              <a:lnSpc>
                <a:spcPct val="80000"/>
              </a:lnSpc>
              <a:spcBef>
                <a:spcPct val="0"/>
              </a:spcBef>
              <a:spcAft>
                <a:spcPts val="0"/>
              </a:spcAft>
              <a:buClrTx/>
              <a:buSzTx/>
              <a:buFontTx/>
              <a:buNone/>
              <a:tabLst/>
              <a:defRPr lang="en-US" sz="4800" kern="1200" spc="0" dirty="0">
                <a:solidFill>
                  <a:schemeClr val="accent1"/>
                </a:solidFill>
                <a:latin typeface="Aptos" panose="020B0004020202020204" pitchFamily="34" charset="0"/>
                <a:ea typeface="Alfabet" pitchFamily="2" charset="0"/>
                <a:cs typeface="Microsoft Sans Serif" panose="020B0604020202020204" pitchFamily="34" charset="0"/>
              </a:defRPr>
            </a:lvl1pPr>
          </a:lstStyle>
          <a:p>
            <a:r>
              <a:rPr lang="en-US"/>
              <a:t>Divider slide title</a:t>
            </a:r>
            <a:br>
              <a:rPr lang="en-US"/>
            </a:br>
            <a:r>
              <a:rPr lang="en-US"/>
              <a:t>3 lines maximum lorem ipsum dolor sit </a:t>
            </a:r>
            <a:r>
              <a:rPr lang="en-US" err="1"/>
              <a:t>amet</a:t>
            </a:r>
            <a:endParaRPr lang="en-US" sz="4800" spc="-110">
              <a:solidFill>
                <a:srgbClr val="FFFFFE"/>
              </a:solidFill>
              <a:ea typeface="Alfabet" pitchFamily="2" charset="0"/>
              <a:cs typeface="Microsoft Sans Serif" panose="020B0604020202020204" pitchFamily="34" charset="0"/>
            </a:endParaRPr>
          </a:p>
        </p:txBody>
      </p:sp>
      <p:pic>
        <p:nvPicPr>
          <p:cNvPr id="5" name="Graphic 4">
            <a:extLst>
              <a:ext uri="{FF2B5EF4-FFF2-40B4-BE49-F238E27FC236}">
                <a16:creationId xmlns:a16="http://schemas.microsoft.com/office/drawing/2014/main" id="{D0243FD1-3C4D-4017-97D3-97AAAB1E08EB}"/>
              </a:ext>
            </a:extLst>
          </p:cNvPr>
          <p:cNvPicPr>
            <a:picLocks noChangeAspect="1"/>
          </p:cNvPicPr>
          <p:nvPr userDrawn="1"/>
        </p:nvPicPr>
        <p:blipFill>
          <a:blip>
            <a:extLst>
              <a:ext uri="{96DAC541-7B7A-43D3-8B79-37D633B846F1}">
                <asvg:svgBlip xmlns:asvg="http://schemas.microsoft.com/office/drawing/2016/SVG/main" r:embed="rId3"/>
              </a:ext>
            </a:extLst>
          </a:blip>
          <a:srcRect t="7956"/>
          <a:stretch>
            <a:fillRect/>
          </a:stretch>
        </p:blipFill>
        <p:spPr>
          <a:xfrm rot="19262939" flipV="1">
            <a:off x="7414009" y="2577117"/>
            <a:ext cx="5592194" cy="5147262"/>
          </a:xfrm>
          <a:custGeom>
            <a:avLst/>
            <a:gdLst>
              <a:gd name="connsiteX0" fmla="*/ 2936118 w 5592194"/>
              <a:gd name="connsiteY0" fmla="*/ 5147261 h 5147262"/>
              <a:gd name="connsiteX1" fmla="*/ 5592194 w 5592194"/>
              <a:gd name="connsiteY1" fmla="*/ 3000171 h 5147262"/>
              <a:gd name="connsiteX2" fmla="*/ 5592194 w 5592194"/>
              <a:gd name="connsiteY2" fmla="*/ 2879976 h 5147262"/>
              <a:gd name="connsiteX3" fmla="*/ 3264109 w 5592194"/>
              <a:gd name="connsiteY3" fmla="*/ 0 h 5147262"/>
              <a:gd name="connsiteX4" fmla="*/ 0 w 5592194"/>
              <a:gd name="connsiteY4" fmla="*/ 2638607 h 5147262"/>
              <a:gd name="connsiteX5" fmla="*/ 0 w 5592194"/>
              <a:gd name="connsiteY5" fmla="*/ 3023965 h 5147262"/>
              <a:gd name="connsiteX6" fmla="*/ 1716408 w 5592194"/>
              <a:gd name="connsiteY6" fmla="*/ 5147262 h 514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194" h="5147262">
                <a:moveTo>
                  <a:pt x="2936118" y="5147261"/>
                </a:moveTo>
                <a:lnTo>
                  <a:pt x="5592194" y="3000171"/>
                </a:lnTo>
                <a:lnTo>
                  <a:pt x="5592194" y="2879976"/>
                </a:lnTo>
                <a:lnTo>
                  <a:pt x="3264109" y="0"/>
                </a:lnTo>
                <a:lnTo>
                  <a:pt x="0" y="2638607"/>
                </a:lnTo>
                <a:lnTo>
                  <a:pt x="0" y="3023965"/>
                </a:lnTo>
                <a:lnTo>
                  <a:pt x="1716408" y="5147262"/>
                </a:lnTo>
                <a:close/>
              </a:path>
            </a:pathLst>
          </a:custGeom>
        </p:spPr>
      </p:pic>
      <p:sp>
        <p:nvSpPr>
          <p:cNvPr id="8" name="TextBox 7">
            <a:extLst>
              <a:ext uri="{FF2B5EF4-FFF2-40B4-BE49-F238E27FC236}">
                <a16:creationId xmlns:a16="http://schemas.microsoft.com/office/drawing/2014/main" id="{C95E88B4-3951-CD65-35CB-EAC17E30AEA5}"/>
              </a:ext>
            </a:extLst>
          </p:cNvPr>
          <p:cNvSpPr txBox="1"/>
          <p:nvPr userDrawn="1"/>
        </p:nvSpPr>
        <p:spPr>
          <a:xfrm>
            <a:off x="515938" y="6396526"/>
            <a:ext cx="476554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l"/>
            <a:r>
              <a:rPr lang="en-US">
                <a:solidFill>
                  <a:schemeClr val="accent6">
                    <a:lumMod val="50000"/>
                  </a:schemeClr>
                </a:solidFill>
              </a:rPr>
              <a:t>Confidential – Qualcomm Technologies, Inc. and/or its affiliated companies – May Contain Trade Secrets</a:t>
            </a:r>
          </a:p>
        </p:txBody>
      </p:sp>
    </p:spTree>
    <p:extLst>
      <p:ext uri="{BB962C8B-B14F-4D97-AF65-F5344CB8AC3E}">
        <p14:creationId xmlns:p14="http://schemas.microsoft.com/office/powerpoint/2010/main" val="6151613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6" pos="4770">
          <p15:clr>
            <a:srgbClr val="FBAE4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Thank you_Dark Blue">
    <p:bg>
      <p:bgPr>
        <a:solidFill>
          <a:schemeClr val="accent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8D38E5-491C-399E-B737-E4CB35E93811}"/>
              </a:ext>
            </a:extLst>
          </p:cNvPr>
          <p:cNvSpPr txBox="1"/>
          <p:nvPr userDrawn="1"/>
        </p:nvSpPr>
        <p:spPr bwMode="gray">
          <a:xfrm>
            <a:off x="343609" y="2435884"/>
            <a:ext cx="8725779" cy="1301254"/>
          </a:xfrm>
          <a:prstGeom prst="rect">
            <a:avLst/>
          </a:prstGeom>
          <a:noFill/>
        </p:spPr>
        <p:txBody>
          <a:bodyPr wrap="square" lIns="0" tIns="0" rIns="0" bIns="0" rtlCol="0">
            <a:spAutoFit/>
          </a:bodyPr>
          <a:lstStyle/>
          <a:p>
            <a:pPr marL="0" marR="0" lvl="0" indent="0" algn="l" defTabSz="914400" rtl="0" eaLnBrk="1" fontAlgn="auto" latinLnBrk="0" hangingPunct="1">
              <a:lnSpc>
                <a:spcPct val="87000"/>
              </a:lnSpc>
              <a:spcBef>
                <a:spcPts val="0"/>
              </a:spcBef>
              <a:spcAft>
                <a:spcPts val="0"/>
              </a:spcAft>
              <a:buClrTx/>
              <a:buSzTx/>
              <a:buFontTx/>
              <a:buNone/>
              <a:tabLst/>
              <a:defRPr/>
            </a:pPr>
            <a:r>
              <a:rPr kumimoji="0" lang="en-US" sz="9600" u="none" strike="noStrike" kern="1200" cap="none" spc="-300" normalizeH="0" noProof="0">
                <a:ln>
                  <a:noFill/>
                </a:ln>
                <a:effectLst/>
                <a:uLnTx/>
                <a:uFillTx/>
                <a:latin typeface="Aptos" panose="020B0004020202020204" pitchFamily="34" charset="0"/>
                <a:ea typeface="Alfabet" pitchFamily="2" charset="0"/>
              </a:rPr>
              <a:t>T</a:t>
            </a:r>
            <a:r>
              <a:rPr kumimoji="0" lang="en-US" sz="9600" u="none" strike="noStrike" kern="1200" cap="none" spc="-300" normalizeH="0" baseline="0" noProof="0">
                <a:ln>
                  <a:noFill/>
                </a:ln>
                <a:effectLst/>
                <a:uLnTx/>
                <a:uFillTx/>
                <a:latin typeface="Aptos" panose="020B0004020202020204" pitchFamily="34" charset="0"/>
                <a:ea typeface="Alfabet" pitchFamily="2" charset="0"/>
              </a:rPr>
              <a:t>h</a:t>
            </a:r>
            <a:r>
              <a:rPr kumimoji="0" lang="en-US" sz="9600" u="none" strike="noStrike" kern="1200" cap="none" spc="-600" normalizeH="0" noProof="0">
                <a:ln>
                  <a:noFill/>
                </a:ln>
                <a:effectLst/>
                <a:uLnTx/>
                <a:uFillTx/>
                <a:latin typeface="Aptos" panose="020B0004020202020204" pitchFamily="34" charset="0"/>
                <a:ea typeface="Alfabet" pitchFamily="2" charset="0"/>
              </a:rPr>
              <a:t>a</a:t>
            </a:r>
            <a:r>
              <a:rPr kumimoji="0" lang="en-US" sz="9600" u="none" strike="noStrike" kern="1200" cap="none" spc="-450" normalizeH="0" noProof="0">
                <a:ln>
                  <a:noFill/>
                </a:ln>
                <a:effectLst/>
                <a:uLnTx/>
                <a:uFillTx/>
                <a:latin typeface="Aptos" panose="020B0004020202020204" pitchFamily="34" charset="0"/>
                <a:ea typeface="Alfabet" pitchFamily="2" charset="0"/>
              </a:rPr>
              <a:t>n</a:t>
            </a:r>
            <a:r>
              <a:rPr kumimoji="0" lang="en-US" sz="9600" u="none" strike="noStrike" kern="1200" cap="none" spc="-600" normalizeH="0" noProof="0">
                <a:ln>
                  <a:noFill/>
                </a:ln>
                <a:effectLst/>
                <a:uLnTx/>
                <a:uFillTx/>
                <a:latin typeface="Aptos" panose="020B0004020202020204" pitchFamily="34" charset="0"/>
                <a:ea typeface="Alfabet" pitchFamily="2" charset="0"/>
              </a:rPr>
              <a:t>k  </a:t>
            </a:r>
            <a:r>
              <a:rPr kumimoji="0" lang="en-US" sz="9600" u="none" strike="noStrike" kern="1200" cap="none" spc="-80" normalizeH="0" noProof="0">
                <a:ln>
                  <a:noFill/>
                </a:ln>
                <a:effectLst/>
                <a:uLnTx/>
                <a:uFillTx/>
                <a:latin typeface="Aptos" panose="020B0004020202020204" pitchFamily="34" charset="0"/>
                <a:ea typeface="Alfabet" pitchFamily="2" charset="0"/>
              </a:rPr>
              <a:t>y</a:t>
            </a:r>
            <a:r>
              <a:rPr lang="en-US" sz="9600" spc="-300">
                <a:latin typeface="Aptos" panose="020B0004020202020204" pitchFamily="34" charset="0"/>
                <a:ea typeface="Alfabet" pitchFamily="2" charset="0"/>
              </a:rPr>
              <a:t>o</a:t>
            </a:r>
            <a:r>
              <a:rPr kumimoji="0" lang="en-US" sz="9600" u="none" strike="noStrike" kern="1200" cap="none" spc="-300" normalizeH="0" noProof="0">
                <a:ln>
                  <a:noFill/>
                </a:ln>
                <a:effectLst/>
                <a:uLnTx/>
                <a:uFillTx/>
                <a:latin typeface="Aptos" panose="020B0004020202020204" pitchFamily="34" charset="0"/>
                <a:ea typeface="Alfabet" pitchFamily="2" charset="0"/>
              </a:rPr>
              <a:t>u</a:t>
            </a:r>
          </a:p>
        </p:txBody>
      </p:sp>
      <p:sp>
        <p:nvSpPr>
          <p:cNvPr id="4" name="TextBox 3">
            <a:extLst>
              <a:ext uri="{FF2B5EF4-FFF2-40B4-BE49-F238E27FC236}">
                <a16:creationId xmlns:a16="http://schemas.microsoft.com/office/drawing/2014/main" id="{58C904C5-CF09-901C-0409-22AE7AA4BACE}"/>
              </a:ext>
            </a:extLst>
          </p:cNvPr>
          <p:cNvSpPr txBox="1"/>
          <p:nvPr userDrawn="1"/>
        </p:nvSpPr>
        <p:spPr bwMode="gray">
          <a:xfrm>
            <a:off x="480927" y="3934635"/>
            <a:ext cx="3789063" cy="654025"/>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Nothing in these materials is an offer to sell any of the components or devices referenced herein.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Qualcomm Technologies, Inc. and/or its affiliated companies. All Rights Reserved.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Qualcomm</a:t>
            </a:r>
            <a:r>
              <a:rPr kumimoji="0" lang="zh-TW" alt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and</a:t>
            </a:r>
            <a:r>
              <a:rPr kumimoji="0" lang="zh-TW" alt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Snapdragon</a:t>
            </a:r>
            <a:r>
              <a:rPr kumimoji="0" lang="zh-TW" alt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are</a:t>
            </a: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trademark</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a:t>
            </a: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or registered trademark</a:t>
            </a:r>
            <a:r>
              <a:rPr kumimoji="0" lang="en-US" altLang="zh-TW"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s</a:t>
            </a: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 of Qualcomm Incorporated. </a:t>
            </a:r>
            <a:b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br>
            <a:r>
              <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rPr>
              <a:t>Other products and brand names may be trademarks or registered trademarks of their respective owners.</a:t>
            </a:r>
          </a:p>
          <a:p>
            <a:pPr marL="0" marR="0" lvl="0" indent="0" algn="l" defTabSz="914400" rtl="0" eaLnBrk="1" fontAlgn="auto" latinLnBrk="0" hangingPunct="1">
              <a:lnSpc>
                <a:spcPct val="100000"/>
              </a:lnSpc>
              <a:spcBef>
                <a:spcPts val="400"/>
              </a:spcBef>
              <a:spcAft>
                <a:spcPts val="0"/>
              </a:spcAft>
              <a:buClrTx/>
              <a:buSzTx/>
              <a:buFontTx/>
              <a:buNone/>
              <a:tabLst/>
              <a:defRPr/>
            </a:pPr>
            <a:endParaRPr kumimoji="0" lang="en-US" sz="650" u="none" strike="noStrike" kern="1200" cap="none" spc="0" normalizeH="0" baseline="0" noProof="0">
              <a:ln>
                <a:noFill/>
              </a:ln>
              <a:solidFill>
                <a:schemeClr val="tx1"/>
              </a:solidFill>
              <a:effectLst/>
              <a:uLnTx/>
              <a:uFillTx/>
              <a:latin typeface="Aptos" panose="020B0004020202020204" pitchFamily="34" charset="0"/>
              <a:ea typeface="Alfabet" pitchFamily="2" charset="0"/>
              <a:cs typeface="+mn-cs"/>
            </a:endParaRPr>
          </a:p>
        </p:txBody>
      </p:sp>
      <p:sp>
        <p:nvSpPr>
          <p:cNvPr id="5" name="TextBox 4">
            <a:extLst>
              <a:ext uri="{FF2B5EF4-FFF2-40B4-BE49-F238E27FC236}">
                <a16:creationId xmlns:a16="http://schemas.microsoft.com/office/drawing/2014/main" id="{9AD3167D-B67D-2259-C2CB-D5F07DD61617}"/>
              </a:ext>
            </a:extLst>
          </p:cNvPr>
          <p:cNvSpPr txBox="1"/>
          <p:nvPr userDrawn="1"/>
        </p:nvSpPr>
        <p:spPr bwMode="gray">
          <a:xfrm>
            <a:off x="480927" y="4751064"/>
            <a:ext cx="4172353" cy="1002839"/>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t>References in this presentation to “Qualcomm” may mean Qualcomm Incorporated,</a:t>
            </a:r>
            <a:b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br>
            <a: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t>Qualcomm Technologies, Inc., and/or other subsidiaries or business units within</a:t>
            </a:r>
            <a:b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br>
            <a: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t>the Qualcomm corporate structure, as applicable. Qualcomm Incorporated includes our licensing business, QTL, and the vast majority of our patent portfolio. Qualcomm Technologies, Inc., a subsidiary of Qualcomm Incorporated, operates, along with its subsidiaries, substantially all of our engineering, research and development functions, and substantially all of our products and services businesses, including our QCT semiconductor business.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650" u="none" strike="noStrike" kern="1200" cap="none" spc="0" normalizeH="0" baseline="0" noProof="0">
                <a:ln>
                  <a:noFill/>
                </a:ln>
                <a:effectLst/>
                <a:uLnTx/>
                <a:uFillTx/>
                <a:latin typeface="Aptos" panose="020B0004020202020204" pitchFamily="34" charset="0"/>
                <a:ea typeface="Alfabet" pitchFamily="2" charset="0"/>
                <a:cs typeface="+mn-cs"/>
              </a:rPr>
              <a:t>Snapdragon and Qualcomm branded products are products of Qualcomm Technologies, Inc. and/or its subsidiaries. Qualcomm patents are licensed by Qualcomm Incorporated. </a:t>
            </a:r>
          </a:p>
          <a:p>
            <a:pPr marL="0" marR="0" lvl="0" indent="0" algn="l" defTabSz="914400" rtl="0" eaLnBrk="1" fontAlgn="auto" latinLnBrk="0" hangingPunct="1">
              <a:lnSpc>
                <a:spcPct val="100000"/>
              </a:lnSpc>
              <a:spcBef>
                <a:spcPts val="400"/>
              </a:spcBef>
              <a:spcAft>
                <a:spcPts val="0"/>
              </a:spcAft>
              <a:buClrTx/>
              <a:buSzTx/>
              <a:buFontTx/>
              <a:buNone/>
              <a:tabLst/>
              <a:defRPr/>
            </a:pPr>
            <a:endParaRPr kumimoji="0" lang="en-US" sz="650" u="none" strike="noStrike" kern="1200" cap="none" spc="0" normalizeH="0" baseline="0" noProof="0">
              <a:ln>
                <a:noFill/>
              </a:ln>
              <a:effectLst/>
              <a:uLnTx/>
              <a:uFillTx/>
              <a:latin typeface="Aptos" panose="020B0004020202020204" pitchFamily="34" charset="0"/>
              <a:ea typeface="Alfabet" pitchFamily="2" charset="0"/>
              <a:cs typeface="+mn-cs"/>
            </a:endParaRPr>
          </a:p>
        </p:txBody>
      </p:sp>
      <p:sp>
        <p:nvSpPr>
          <p:cNvPr id="6" name="TextBox 5">
            <a:extLst>
              <a:ext uri="{FF2B5EF4-FFF2-40B4-BE49-F238E27FC236}">
                <a16:creationId xmlns:a16="http://schemas.microsoft.com/office/drawing/2014/main" id="{D6733015-9BF4-02D9-2D5A-6B82CB5A8E11}"/>
              </a:ext>
            </a:extLst>
          </p:cNvPr>
          <p:cNvSpPr txBox="1"/>
          <p:nvPr userDrawn="1"/>
        </p:nvSpPr>
        <p:spPr bwMode="gray">
          <a:xfrm>
            <a:off x="481013" y="6100661"/>
            <a:ext cx="3127218" cy="150362"/>
          </a:xfrm>
          <a:prstGeom prst="rect">
            <a:avLst/>
          </a:prstGeom>
          <a:noFill/>
        </p:spPr>
        <p:txBody>
          <a:bodyPr wrap="square" lIns="0" tIns="0" rIns="0" bIns="0" rtlCol="0">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900" u="none" strike="noStrike" kern="1200" cap="none" spc="0" normalizeH="0" baseline="0" noProof="0">
                <a:ln>
                  <a:noFill/>
                </a:ln>
                <a:effectLst/>
                <a:uLnTx/>
                <a:uFillTx/>
                <a:latin typeface="Aptos" panose="020B0004020202020204" pitchFamily="34" charset="0"/>
                <a:ea typeface="Alfabet" pitchFamily="2" charset="0"/>
                <a:cs typeface="+mn-cs"/>
              </a:rPr>
              <a:t>Follow us on:</a:t>
            </a:r>
          </a:p>
        </p:txBody>
      </p:sp>
      <p:sp>
        <p:nvSpPr>
          <p:cNvPr id="7" name="TextBox 6">
            <a:extLst>
              <a:ext uri="{FF2B5EF4-FFF2-40B4-BE49-F238E27FC236}">
                <a16:creationId xmlns:a16="http://schemas.microsoft.com/office/drawing/2014/main" id="{CAFD8E40-2929-3D88-B76D-DD16806A308C}"/>
              </a:ext>
            </a:extLst>
          </p:cNvPr>
          <p:cNvSpPr txBox="1"/>
          <p:nvPr userDrawn="1"/>
        </p:nvSpPr>
        <p:spPr>
          <a:xfrm>
            <a:off x="389712" y="6209771"/>
            <a:ext cx="4184203" cy="242374"/>
          </a:xfrm>
          <a:prstGeom prst="rect">
            <a:avLst/>
          </a:prstGeom>
          <a:noFill/>
        </p:spPr>
        <p:txBody>
          <a:bodyPr wrap="square">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900" u="none" strike="noStrike" kern="1200" cap="none" spc="0" normalizeH="0" baseline="0" noProof="0">
                <a:ln>
                  <a:noFill/>
                </a:ln>
                <a:effectLst/>
                <a:uLnTx/>
                <a:uFillTx/>
                <a:latin typeface="Aptos" panose="020B0004020202020204" pitchFamily="34" charset="0"/>
                <a:ea typeface="Alfabet" pitchFamily="2" charset="0"/>
                <a:cs typeface="+mn-cs"/>
              </a:rPr>
              <a:t>For more information, visit us at </a:t>
            </a:r>
            <a:r>
              <a:rPr kumimoji="0" lang="en-US" sz="900" u="none" strike="noStrike" kern="1200" cap="none" spc="0" normalizeH="0" baseline="0" noProof="0" err="1">
                <a:ln>
                  <a:noFill/>
                </a:ln>
                <a:effectLst/>
                <a:uLnTx/>
                <a:uFillTx/>
                <a:latin typeface="Aptos" panose="020B0004020202020204" pitchFamily="34" charset="0"/>
                <a:ea typeface="Alfabet" pitchFamily="2" charset="0"/>
                <a:cs typeface="+mn-cs"/>
              </a:rPr>
              <a:t>qualcomm.com</a:t>
            </a:r>
            <a:r>
              <a:rPr kumimoji="0" lang="en-US" sz="900" u="none" strike="noStrike" kern="1200" cap="none" spc="0" normalizeH="0" baseline="0" noProof="0">
                <a:ln>
                  <a:noFill/>
                </a:ln>
                <a:effectLst/>
                <a:uLnTx/>
                <a:uFillTx/>
                <a:latin typeface="Aptos" panose="020B0004020202020204" pitchFamily="34" charset="0"/>
                <a:ea typeface="Alfabet" pitchFamily="2" charset="0"/>
                <a:cs typeface="+mn-cs"/>
              </a:rPr>
              <a:t> &amp; </a:t>
            </a:r>
            <a:r>
              <a:rPr kumimoji="0" lang="en-US" sz="900" u="none" strike="noStrike" kern="1200" cap="none" spc="0" normalizeH="0" baseline="0" noProof="0" err="1">
                <a:ln>
                  <a:noFill/>
                </a:ln>
                <a:effectLst/>
                <a:uLnTx/>
                <a:uFillTx/>
                <a:latin typeface="Aptos" panose="020B0004020202020204" pitchFamily="34" charset="0"/>
                <a:ea typeface="Alfabet" pitchFamily="2" charset="0"/>
                <a:cs typeface="+mn-cs"/>
              </a:rPr>
              <a:t>qualcomm.com</a:t>
            </a:r>
            <a:r>
              <a:rPr kumimoji="0" lang="en-US" sz="900" u="none" strike="noStrike" kern="1200" cap="none" spc="0" normalizeH="0" baseline="0" noProof="0">
                <a:ln>
                  <a:noFill/>
                </a:ln>
                <a:effectLst/>
                <a:uLnTx/>
                <a:uFillTx/>
                <a:latin typeface="Aptos" panose="020B0004020202020204" pitchFamily="34" charset="0"/>
                <a:ea typeface="Alfabet" pitchFamily="2" charset="0"/>
                <a:cs typeface="+mn-cs"/>
              </a:rPr>
              <a:t>/blog</a:t>
            </a:r>
          </a:p>
        </p:txBody>
      </p:sp>
      <p:grpSp>
        <p:nvGrpSpPr>
          <p:cNvPr id="8" name="Group 7">
            <a:extLst>
              <a:ext uri="{FF2B5EF4-FFF2-40B4-BE49-F238E27FC236}">
                <a16:creationId xmlns:a16="http://schemas.microsoft.com/office/drawing/2014/main" id="{DC2BA5B9-32D0-B4D3-31C5-940933363930}"/>
              </a:ext>
            </a:extLst>
          </p:cNvPr>
          <p:cNvGrpSpPr/>
          <p:nvPr userDrawn="1"/>
        </p:nvGrpSpPr>
        <p:grpSpPr>
          <a:xfrm>
            <a:off x="1205032" y="6126885"/>
            <a:ext cx="817893" cy="93682"/>
            <a:chOff x="1300130" y="6126885"/>
            <a:chExt cx="817893" cy="93682"/>
          </a:xfrm>
        </p:grpSpPr>
        <p:grpSp>
          <p:nvGrpSpPr>
            <p:cNvPr id="9" name="Group 5">
              <a:extLst>
                <a:ext uri="{FF2B5EF4-FFF2-40B4-BE49-F238E27FC236}">
                  <a16:creationId xmlns:a16="http://schemas.microsoft.com/office/drawing/2014/main" id="{3BF5268F-6D68-1917-4372-D995E148B3D8}"/>
                </a:ext>
              </a:extLst>
            </p:cNvPr>
            <p:cNvGrpSpPr>
              <a:grpSpLocks noChangeAspect="1"/>
            </p:cNvGrpSpPr>
            <p:nvPr/>
          </p:nvGrpSpPr>
          <p:grpSpPr bwMode="gray">
            <a:xfrm>
              <a:off x="1300130" y="6126885"/>
              <a:ext cx="94798" cy="93682"/>
              <a:chOff x="3331" y="1656"/>
              <a:chExt cx="1020" cy="1008"/>
            </a:xfrm>
            <a:solidFill>
              <a:schemeClr val="tx1"/>
            </a:solidFill>
          </p:grpSpPr>
          <p:sp>
            <p:nvSpPr>
              <p:cNvPr id="17" name="Freeform 6">
                <a:extLst>
                  <a:ext uri="{FF2B5EF4-FFF2-40B4-BE49-F238E27FC236}">
                    <a16:creationId xmlns:a16="http://schemas.microsoft.com/office/drawing/2014/main" id="{3B4391A0-4D50-9169-D3E1-D5541F0F6095}"/>
                  </a:ext>
                </a:extLst>
              </p:cNvPr>
              <p:cNvSpPr>
                <a:spLocks noEditPoints="1"/>
              </p:cNvSpPr>
              <p:nvPr/>
            </p:nvSpPr>
            <p:spPr bwMode="gray">
              <a:xfrm>
                <a:off x="3331" y="1656"/>
                <a:ext cx="232" cy="1008"/>
              </a:xfrm>
              <a:custGeom>
                <a:avLst/>
                <a:gdLst>
                  <a:gd name="T0" fmla="*/ 98 w 98"/>
                  <a:gd name="T1" fmla="*/ 46 h 427"/>
                  <a:gd name="T2" fmla="*/ 48 w 98"/>
                  <a:gd name="T3" fmla="*/ 92 h 427"/>
                  <a:gd name="T4" fmla="*/ 0 w 98"/>
                  <a:gd name="T5" fmla="*/ 46 h 427"/>
                  <a:gd name="T6" fmla="*/ 49 w 98"/>
                  <a:gd name="T7" fmla="*/ 0 h 427"/>
                  <a:gd name="T8" fmla="*/ 98 w 98"/>
                  <a:gd name="T9" fmla="*/ 46 h 427"/>
                  <a:gd name="T10" fmla="*/ 2 w 98"/>
                  <a:gd name="T11" fmla="*/ 427 h 427"/>
                  <a:gd name="T12" fmla="*/ 2 w 98"/>
                  <a:gd name="T13" fmla="*/ 129 h 427"/>
                  <a:gd name="T14" fmla="*/ 95 w 98"/>
                  <a:gd name="T15" fmla="*/ 129 h 427"/>
                  <a:gd name="T16" fmla="*/ 95 w 98"/>
                  <a:gd name="T17" fmla="*/ 427 h 427"/>
                  <a:gd name="T18" fmla="*/ 2 w 98"/>
                  <a:gd name="T1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7">
                    <a:moveTo>
                      <a:pt x="98" y="46"/>
                    </a:moveTo>
                    <a:cubicBezTo>
                      <a:pt x="98" y="72"/>
                      <a:pt x="79" y="92"/>
                      <a:pt x="48" y="92"/>
                    </a:cubicBezTo>
                    <a:cubicBezTo>
                      <a:pt x="18" y="92"/>
                      <a:pt x="0" y="72"/>
                      <a:pt x="0" y="46"/>
                    </a:cubicBezTo>
                    <a:cubicBezTo>
                      <a:pt x="0" y="20"/>
                      <a:pt x="19" y="0"/>
                      <a:pt x="49" y="0"/>
                    </a:cubicBezTo>
                    <a:cubicBezTo>
                      <a:pt x="79" y="0"/>
                      <a:pt x="97" y="20"/>
                      <a:pt x="98" y="46"/>
                    </a:cubicBezTo>
                    <a:close/>
                    <a:moveTo>
                      <a:pt x="2" y="427"/>
                    </a:moveTo>
                    <a:cubicBezTo>
                      <a:pt x="2" y="129"/>
                      <a:pt x="2" y="129"/>
                      <a:pt x="2" y="129"/>
                    </a:cubicBezTo>
                    <a:cubicBezTo>
                      <a:pt x="95" y="129"/>
                      <a:pt x="95" y="129"/>
                      <a:pt x="95" y="129"/>
                    </a:cubicBezTo>
                    <a:cubicBezTo>
                      <a:pt x="95" y="427"/>
                      <a:pt x="95" y="427"/>
                      <a:pt x="95" y="427"/>
                    </a:cubicBezTo>
                    <a:lnTo>
                      <a:pt x="2"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u="none" strike="noStrike" kern="0" cap="none" spc="0" normalizeH="0" baseline="0" noProof="0">
                  <a:ln>
                    <a:noFill/>
                  </a:ln>
                  <a:effectLst/>
                  <a:uLnTx/>
                  <a:uFillTx/>
                  <a:latin typeface="Aptos" panose="020B0004020202020204" pitchFamily="34" charset="0"/>
                  <a:ea typeface="Alfabet" pitchFamily="2" charset="0"/>
                  <a:cs typeface="+mn-cs"/>
                </a:endParaRPr>
              </a:p>
            </p:txBody>
          </p:sp>
          <p:sp>
            <p:nvSpPr>
              <p:cNvPr id="18" name="Freeform 7">
                <a:extLst>
                  <a:ext uri="{FF2B5EF4-FFF2-40B4-BE49-F238E27FC236}">
                    <a16:creationId xmlns:a16="http://schemas.microsoft.com/office/drawing/2014/main" id="{40BEAF68-D3D4-D207-309D-6001397EE346}"/>
                  </a:ext>
                </a:extLst>
              </p:cNvPr>
              <p:cNvSpPr>
                <a:spLocks/>
              </p:cNvSpPr>
              <p:nvPr/>
            </p:nvSpPr>
            <p:spPr bwMode="gray">
              <a:xfrm>
                <a:off x="3681" y="1944"/>
                <a:ext cx="670" cy="720"/>
              </a:xfrm>
              <a:custGeom>
                <a:avLst/>
                <a:gdLst>
                  <a:gd name="T0" fmla="*/ 2 w 284"/>
                  <a:gd name="T1" fmla="*/ 102 h 305"/>
                  <a:gd name="T2" fmla="*/ 0 w 284"/>
                  <a:gd name="T3" fmla="*/ 7 h 305"/>
                  <a:gd name="T4" fmla="*/ 80 w 284"/>
                  <a:gd name="T5" fmla="*/ 7 h 305"/>
                  <a:gd name="T6" fmla="*/ 84 w 284"/>
                  <a:gd name="T7" fmla="*/ 48 h 305"/>
                  <a:gd name="T8" fmla="*/ 86 w 284"/>
                  <a:gd name="T9" fmla="*/ 48 h 305"/>
                  <a:gd name="T10" fmla="*/ 178 w 284"/>
                  <a:gd name="T11" fmla="*/ 0 h 305"/>
                  <a:gd name="T12" fmla="*/ 284 w 284"/>
                  <a:gd name="T13" fmla="*/ 129 h 305"/>
                  <a:gd name="T14" fmla="*/ 284 w 284"/>
                  <a:gd name="T15" fmla="*/ 305 h 305"/>
                  <a:gd name="T16" fmla="*/ 192 w 284"/>
                  <a:gd name="T17" fmla="*/ 305 h 305"/>
                  <a:gd name="T18" fmla="*/ 192 w 284"/>
                  <a:gd name="T19" fmla="*/ 140 h 305"/>
                  <a:gd name="T20" fmla="*/ 145 w 284"/>
                  <a:gd name="T21" fmla="*/ 75 h 305"/>
                  <a:gd name="T22" fmla="*/ 98 w 284"/>
                  <a:gd name="T23" fmla="*/ 110 h 305"/>
                  <a:gd name="T24" fmla="*/ 94 w 284"/>
                  <a:gd name="T25" fmla="*/ 133 h 305"/>
                  <a:gd name="T26" fmla="*/ 94 w 284"/>
                  <a:gd name="T27" fmla="*/ 305 h 305"/>
                  <a:gd name="T28" fmla="*/ 2 w 284"/>
                  <a:gd name="T29" fmla="*/ 305 h 305"/>
                  <a:gd name="T30" fmla="*/ 2 w 284"/>
                  <a:gd name="T31" fmla="*/ 10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305">
                    <a:moveTo>
                      <a:pt x="2" y="102"/>
                    </a:moveTo>
                    <a:cubicBezTo>
                      <a:pt x="2" y="65"/>
                      <a:pt x="1" y="34"/>
                      <a:pt x="0" y="7"/>
                    </a:cubicBezTo>
                    <a:cubicBezTo>
                      <a:pt x="80" y="7"/>
                      <a:pt x="80" y="7"/>
                      <a:pt x="80" y="7"/>
                    </a:cubicBezTo>
                    <a:cubicBezTo>
                      <a:pt x="84" y="48"/>
                      <a:pt x="84" y="48"/>
                      <a:pt x="84" y="48"/>
                    </a:cubicBezTo>
                    <a:cubicBezTo>
                      <a:pt x="86" y="48"/>
                      <a:pt x="86" y="48"/>
                      <a:pt x="86" y="48"/>
                    </a:cubicBezTo>
                    <a:cubicBezTo>
                      <a:pt x="98" y="29"/>
                      <a:pt x="128" y="0"/>
                      <a:pt x="178" y="0"/>
                    </a:cubicBezTo>
                    <a:cubicBezTo>
                      <a:pt x="239" y="0"/>
                      <a:pt x="284" y="41"/>
                      <a:pt x="284" y="129"/>
                    </a:cubicBezTo>
                    <a:cubicBezTo>
                      <a:pt x="284" y="305"/>
                      <a:pt x="284" y="305"/>
                      <a:pt x="284" y="305"/>
                    </a:cubicBezTo>
                    <a:cubicBezTo>
                      <a:pt x="192" y="305"/>
                      <a:pt x="192" y="305"/>
                      <a:pt x="192" y="305"/>
                    </a:cubicBezTo>
                    <a:cubicBezTo>
                      <a:pt x="192" y="140"/>
                      <a:pt x="192" y="140"/>
                      <a:pt x="192" y="140"/>
                    </a:cubicBezTo>
                    <a:cubicBezTo>
                      <a:pt x="192" y="101"/>
                      <a:pt x="178" y="75"/>
                      <a:pt x="145" y="75"/>
                    </a:cubicBezTo>
                    <a:cubicBezTo>
                      <a:pt x="119" y="75"/>
                      <a:pt x="104" y="93"/>
                      <a:pt x="98" y="110"/>
                    </a:cubicBezTo>
                    <a:cubicBezTo>
                      <a:pt x="95" y="116"/>
                      <a:pt x="94" y="124"/>
                      <a:pt x="94" y="133"/>
                    </a:cubicBezTo>
                    <a:cubicBezTo>
                      <a:pt x="94" y="305"/>
                      <a:pt x="94" y="305"/>
                      <a:pt x="94" y="305"/>
                    </a:cubicBezTo>
                    <a:cubicBezTo>
                      <a:pt x="2" y="305"/>
                      <a:pt x="2" y="305"/>
                      <a:pt x="2" y="305"/>
                    </a:cubicBezTo>
                    <a:lnTo>
                      <a:pt x="2"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u="none" strike="noStrike" kern="0" cap="none" spc="0" normalizeH="0" baseline="0" noProof="0">
                  <a:ln>
                    <a:noFill/>
                  </a:ln>
                  <a:effectLst/>
                  <a:uLnTx/>
                  <a:uFillTx/>
                  <a:latin typeface="Aptos" panose="020B0004020202020204" pitchFamily="34" charset="0"/>
                  <a:ea typeface="Alfabet" pitchFamily="2" charset="0"/>
                  <a:cs typeface="+mn-cs"/>
                </a:endParaRPr>
              </a:p>
            </p:txBody>
          </p:sp>
        </p:grpSp>
        <p:grpSp>
          <p:nvGrpSpPr>
            <p:cNvPr id="10" name="Group 4">
              <a:extLst>
                <a:ext uri="{FF2B5EF4-FFF2-40B4-BE49-F238E27FC236}">
                  <a16:creationId xmlns:a16="http://schemas.microsoft.com/office/drawing/2014/main" id="{274B1A01-2610-8398-DC38-5F6C0A50AF64}"/>
                </a:ext>
              </a:extLst>
            </p:cNvPr>
            <p:cNvGrpSpPr>
              <a:grpSpLocks noChangeAspect="1"/>
            </p:cNvGrpSpPr>
            <p:nvPr/>
          </p:nvGrpSpPr>
          <p:grpSpPr bwMode="auto">
            <a:xfrm>
              <a:off x="1640695" y="6127230"/>
              <a:ext cx="92914" cy="92992"/>
              <a:chOff x="2653" y="972"/>
              <a:chExt cx="2372" cy="2374"/>
            </a:xfrm>
            <a:solidFill>
              <a:schemeClr val="tx1"/>
            </a:solidFill>
          </p:grpSpPr>
          <p:sp>
            <p:nvSpPr>
              <p:cNvPr id="14" name="Freeform 5">
                <a:extLst>
                  <a:ext uri="{FF2B5EF4-FFF2-40B4-BE49-F238E27FC236}">
                    <a16:creationId xmlns:a16="http://schemas.microsoft.com/office/drawing/2014/main" id="{68802D42-C0F1-DAF9-8B74-77C13FA40FE6}"/>
                  </a:ext>
                </a:extLst>
              </p:cNvPr>
              <p:cNvSpPr>
                <a:spLocks noEditPoints="1"/>
              </p:cNvSpPr>
              <p:nvPr userDrawn="1"/>
            </p:nvSpPr>
            <p:spPr bwMode="auto">
              <a:xfrm>
                <a:off x="2653" y="972"/>
                <a:ext cx="2372" cy="2374"/>
              </a:xfrm>
              <a:custGeom>
                <a:avLst/>
                <a:gdLst>
                  <a:gd name="T0" fmla="*/ 1008 w 2016"/>
                  <a:gd name="T1" fmla="*/ 182 h 2016"/>
                  <a:gd name="T2" fmla="*/ 1415 w 2016"/>
                  <a:gd name="T3" fmla="*/ 188 h 2016"/>
                  <a:gd name="T4" fmla="*/ 1602 w 2016"/>
                  <a:gd name="T5" fmla="*/ 222 h 2016"/>
                  <a:gd name="T6" fmla="*/ 1718 w 2016"/>
                  <a:gd name="T7" fmla="*/ 298 h 2016"/>
                  <a:gd name="T8" fmla="*/ 1794 w 2016"/>
                  <a:gd name="T9" fmla="*/ 414 h 2016"/>
                  <a:gd name="T10" fmla="*/ 1828 w 2016"/>
                  <a:gd name="T11" fmla="*/ 601 h 2016"/>
                  <a:gd name="T12" fmla="*/ 1834 w 2016"/>
                  <a:gd name="T13" fmla="*/ 1008 h 2016"/>
                  <a:gd name="T14" fmla="*/ 1828 w 2016"/>
                  <a:gd name="T15" fmla="*/ 1415 h 2016"/>
                  <a:gd name="T16" fmla="*/ 1794 w 2016"/>
                  <a:gd name="T17" fmla="*/ 1602 h 2016"/>
                  <a:gd name="T18" fmla="*/ 1718 w 2016"/>
                  <a:gd name="T19" fmla="*/ 1718 h 2016"/>
                  <a:gd name="T20" fmla="*/ 1602 w 2016"/>
                  <a:gd name="T21" fmla="*/ 1794 h 2016"/>
                  <a:gd name="T22" fmla="*/ 1415 w 2016"/>
                  <a:gd name="T23" fmla="*/ 1828 h 2016"/>
                  <a:gd name="T24" fmla="*/ 1008 w 2016"/>
                  <a:gd name="T25" fmla="*/ 1834 h 2016"/>
                  <a:gd name="T26" fmla="*/ 601 w 2016"/>
                  <a:gd name="T27" fmla="*/ 1828 h 2016"/>
                  <a:gd name="T28" fmla="*/ 414 w 2016"/>
                  <a:gd name="T29" fmla="*/ 1794 h 2016"/>
                  <a:gd name="T30" fmla="*/ 298 w 2016"/>
                  <a:gd name="T31" fmla="*/ 1718 h 2016"/>
                  <a:gd name="T32" fmla="*/ 222 w 2016"/>
                  <a:gd name="T33" fmla="*/ 1602 h 2016"/>
                  <a:gd name="T34" fmla="*/ 188 w 2016"/>
                  <a:gd name="T35" fmla="*/ 1415 h 2016"/>
                  <a:gd name="T36" fmla="*/ 182 w 2016"/>
                  <a:gd name="T37" fmla="*/ 1008 h 2016"/>
                  <a:gd name="T38" fmla="*/ 188 w 2016"/>
                  <a:gd name="T39" fmla="*/ 601 h 2016"/>
                  <a:gd name="T40" fmla="*/ 222 w 2016"/>
                  <a:gd name="T41" fmla="*/ 414 h 2016"/>
                  <a:gd name="T42" fmla="*/ 298 w 2016"/>
                  <a:gd name="T43" fmla="*/ 298 h 2016"/>
                  <a:gd name="T44" fmla="*/ 414 w 2016"/>
                  <a:gd name="T45" fmla="*/ 222 h 2016"/>
                  <a:gd name="T46" fmla="*/ 601 w 2016"/>
                  <a:gd name="T47" fmla="*/ 188 h 2016"/>
                  <a:gd name="T48" fmla="*/ 1008 w 2016"/>
                  <a:gd name="T49" fmla="*/ 182 h 2016"/>
                  <a:gd name="T50" fmla="*/ 1008 w 2016"/>
                  <a:gd name="T51" fmla="*/ 0 h 2016"/>
                  <a:gd name="T52" fmla="*/ 593 w 2016"/>
                  <a:gd name="T53" fmla="*/ 6 h 2016"/>
                  <a:gd name="T54" fmla="*/ 348 w 2016"/>
                  <a:gd name="T55" fmla="*/ 53 h 2016"/>
                  <a:gd name="T56" fmla="*/ 169 w 2016"/>
                  <a:gd name="T57" fmla="*/ 169 h 2016"/>
                  <a:gd name="T58" fmla="*/ 53 w 2016"/>
                  <a:gd name="T59" fmla="*/ 348 h 2016"/>
                  <a:gd name="T60" fmla="*/ 6 w 2016"/>
                  <a:gd name="T61" fmla="*/ 593 h 2016"/>
                  <a:gd name="T62" fmla="*/ 0 w 2016"/>
                  <a:gd name="T63" fmla="*/ 1008 h 2016"/>
                  <a:gd name="T64" fmla="*/ 6 w 2016"/>
                  <a:gd name="T65" fmla="*/ 1423 h 2016"/>
                  <a:gd name="T66" fmla="*/ 53 w 2016"/>
                  <a:gd name="T67" fmla="*/ 1668 h 2016"/>
                  <a:gd name="T68" fmla="*/ 169 w 2016"/>
                  <a:gd name="T69" fmla="*/ 1847 h 2016"/>
                  <a:gd name="T70" fmla="*/ 348 w 2016"/>
                  <a:gd name="T71" fmla="*/ 1963 h 2016"/>
                  <a:gd name="T72" fmla="*/ 593 w 2016"/>
                  <a:gd name="T73" fmla="*/ 2010 h 2016"/>
                  <a:gd name="T74" fmla="*/ 1008 w 2016"/>
                  <a:gd name="T75" fmla="*/ 2016 h 2016"/>
                  <a:gd name="T76" fmla="*/ 1423 w 2016"/>
                  <a:gd name="T77" fmla="*/ 2010 h 2016"/>
                  <a:gd name="T78" fmla="*/ 1668 w 2016"/>
                  <a:gd name="T79" fmla="*/ 1963 h 2016"/>
                  <a:gd name="T80" fmla="*/ 1847 w 2016"/>
                  <a:gd name="T81" fmla="*/ 1847 h 2016"/>
                  <a:gd name="T82" fmla="*/ 1963 w 2016"/>
                  <a:gd name="T83" fmla="*/ 1668 h 2016"/>
                  <a:gd name="T84" fmla="*/ 2010 w 2016"/>
                  <a:gd name="T85" fmla="*/ 1423 h 2016"/>
                  <a:gd name="T86" fmla="*/ 2016 w 2016"/>
                  <a:gd name="T87" fmla="*/ 1008 h 2016"/>
                  <a:gd name="T88" fmla="*/ 2010 w 2016"/>
                  <a:gd name="T89" fmla="*/ 593 h 2016"/>
                  <a:gd name="T90" fmla="*/ 1963 w 2016"/>
                  <a:gd name="T91" fmla="*/ 348 h 2016"/>
                  <a:gd name="T92" fmla="*/ 1847 w 2016"/>
                  <a:gd name="T93" fmla="*/ 169 h 2016"/>
                  <a:gd name="T94" fmla="*/ 1668 w 2016"/>
                  <a:gd name="T95" fmla="*/ 53 h 2016"/>
                  <a:gd name="T96" fmla="*/ 1423 w 2016"/>
                  <a:gd name="T97" fmla="*/ 6 h 2016"/>
                  <a:gd name="T98" fmla="*/ 1008 w 2016"/>
                  <a:gd name="T99"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6" h="2016">
                    <a:moveTo>
                      <a:pt x="1008" y="182"/>
                    </a:moveTo>
                    <a:cubicBezTo>
                      <a:pt x="1277" y="182"/>
                      <a:pt x="1309" y="183"/>
                      <a:pt x="1415" y="188"/>
                    </a:cubicBezTo>
                    <a:cubicBezTo>
                      <a:pt x="1513" y="192"/>
                      <a:pt x="1567" y="209"/>
                      <a:pt x="1602" y="222"/>
                    </a:cubicBezTo>
                    <a:cubicBezTo>
                      <a:pt x="1649" y="241"/>
                      <a:pt x="1683" y="263"/>
                      <a:pt x="1718" y="298"/>
                    </a:cubicBezTo>
                    <a:cubicBezTo>
                      <a:pt x="1753" y="333"/>
                      <a:pt x="1775" y="367"/>
                      <a:pt x="1794" y="414"/>
                    </a:cubicBezTo>
                    <a:cubicBezTo>
                      <a:pt x="1807" y="449"/>
                      <a:pt x="1824" y="503"/>
                      <a:pt x="1828" y="601"/>
                    </a:cubicBezTo>
                    <a:cubicBezTo>
                      <a:pt x="1833" y="707"/>
                      <a:pt x="1834" y="739"/>
                      <a:pt x="1834" y="1008"/>
                    </a:cubicBezTo>
                    <a:cubicBezTo>
                      <a:pt x="1834" y="1277"/>
                      <a:pt x="1833" y="1309"/>
                      <a:pt x="1828" y="1415"/>
                    </a:cubicBezTo>
                    <a:cubicBezTo>
                      <a:pt x="1824" y="1513"/>
                      <a:pt x="1807" y="1567"/>
                      <a:pt x="1794" y="1602"/>
                    </a:cubicBezTo>
                    <a:cubicBezTo>
                      <a:pt x="1775" y="1649"/>
                      <a:pt x="1753" y="1683"/>
                      <a:pt x="1718" y="1718"/>
                    </a:cubicBezTo>
                    <a:cubicBezTo>
                      <a:pt x="1683" y="1753"/>
                      <a:pt x="1649" y="1775"/>
                      <a:pt x="1602" y="1794"/>
                    </a:cubicBezTo>
                    <a:cubicBezTo>
                      <a:pt x="1567" y="1807"/>
                      <a:pt x="1513" y="1824"/>
                      <a:pt x="1415" y="1828"/>
                    </a:cubicBezTo>
                    <a:cubicBezTo>
                      <a:pt x="1309" y="1833"/>
                      <a:pt x="1277" y="1834"/>
                      <a:pt x="1008" y="1834"/>
                    </a:cubicBezTo>
                    <a:cubicBezTo>
                      <a:pt x="739" y="1834"/>
                      <a:pt x="707" y="1833"/>
                      <a:pt x="601" y="1828"/>
                    </a:cubicBezTo>
                    <a:cubicBezTo>
                      <a:pt x="503" y="1824"/>
                      <a:pt x="449" y="1807"/>
                      <a:pt x="414" y="1794"/>
                    </a:cubicBezTo>
                    <a:cubicBezTo>
                      <a:pt x="367" y="1775"/>
                      <a:pt x="333" y="1753"/>
                      <a:pt x="298" y="1718"/>
                    </a:cubicBezTo>
                    <a:cubicBezTo>
                      <a:pt x="263" y="1683"/>
                      <a:pt x="241" y="1649"/>
                      <a:pt x="222" y="1602"/>
                    </a:cubicBezTo>
                    <a:cubicBezTo>
                      <a:pt x="209" y="1567"/>
                      <a:pt x="192" y="1513"/>
                      <a:pt x="188" y="1415"/>
                    </a:cubicBezTo>
                    <a:cubicBezTo>
                      <a:pt x="183" y="1309"/>
                      <a:pt x="182" y="1277"/>
                      <a:pt x="182" y="1008"/>
                    </a:cubicBezTo>
                    <a:cubicBezTo>
                      <a:pt x="182" y="739"/>
                      <a:pt x="183" y="707"/>
                      <a:pt x="188" y="601"/>
                    </a:cubicBezTo>
                    <a:cubicBezTo>
                      <a:pt x="192" y="503"/>
                      <a:pt x="209" y="449"/>
                      <a:pt x="222" y="414"/>
                    </a:cubicBezTo>
                    <a:cubicBezTo>
                      <a:pt x="241" y="367"/>
                      <a:pt x="263" y="333"/>
                      <a:pt x="298" y="298"/>
                    </a:cubicBezTo>
                    <a:cubicBezTo>
                      <a:pt x="333" y="263"/>
                      <a:pt x="367" y="241"/>
                      <a:pt x="414" y="222"/>
                    </a:cubicBezTo>
                    <a:cubicBezTo>
                      <a:pt x="449" y="209"/>
                      <a:pt x="503" y="192"/>
                      <a:pt x="601" y="188"/>
                    </a:cubicBezTo>
                    <a:cubicBezTo>
                      <a:pt x="707" y="183"/>
                      <a:pt x="739" y="182"/>
                      <a:pt x="1008" y="182"/>
                    </a:cubicBezTo>
                    <a:moveTo>
                      <a:pt x="1008" y="0"/>
                    </a:moveTo>
                    <a:cubicBezTo>
                      <a:pt x="734" y="0"/>
                      <a:pt x="700" y="1"/>
                      <a:pt x="593" y="6"/>
                    </a:cubicBezTo>
                    <a:cubicBezTo>
                      <a:pt x="485" y="11"/>
                      <a:pt x="412" y="28"/>
                      <a:pt x="348" y="53"/>
                    </a:cubicBezTo>
                    <a:cubicBezTo>
                      <a:pt x="282" y="79"/>
                      <a:pt x="225" y="113"/>
                      <a:pt x="169" y="169"/>
                    </a:cubicBezTo>
                    <a:cubicBezTo>
                      <a:pt x="113" y="225"/>
                      <a:pt x="79" y="282"/>
                      <a:pt x="53" y="348"/>
                    </a:cubicBezTo>
                    <a:cubicBezTo>
                      <a:pt x="28" y="412"/>
                      <a:pt x="11" y="485"/>
                      <a:pt x="6" y="593"/>
                    </a:cubicBezTo>
                    <a:cubicBezTo>
                      <a:pt x="1" y="700"/>
                      <a:pt x="0" y="734"/>
                      <a:pt x="0" y="1008"/>
                    </a:cubicBezTo>
                    <a:cubicBezTo>
                      <a:pt x="0" y="1282"/>
                      <a:pt x="1" y="1316"/>
                      <a:pt x="6" y="1423"/>
                    </a:cubicBezTo>
                    <a:cubicBezTo>
                      <a:pt x="11" y="1531"/>
                      <a:pt x="28" y="1604"/>
                      <a:pt x="53" y="1668"/>
                    </a:cubicBezTo>
                    <a:cubicBezTo>
                      <a:pt x="79" y="1734"/>
                      <a:pt x="113" y="1791"/>
                      <a:pt x="169" y="1847"/>
                    </a:cubicBezTo>
                    <a:cubicBezTo>
                      <a:pt x="225" y="1903"/>
                      <a:pt x="282" y="1937"/>
                      <a:pt x="348" y="1963"/>
                    </a:cubicBezTo>
                    <a:cubicBezTo>
                      <a:pt x="412" y="1988"/>
                      <a:pt x="485" y="2005"/>
                      <a:pt x="593" y="2010"/>
                    </a:cubicBezTo>
                    <a:cubicBezTo>
                      <a:pt x="700" y="2015"/>
                      <a:pt x="734" y="2016"/>
                      <a:pt x="1008" y="2016"/>
                    </a:cubicBezTo>
                    <a:cubicBezTo>
                      <a:pt x="1282" y="2016"/>
                      <a:pt x="1316" y="2015"/>
                      <a:pt x="1423" y="2010"/>
                    </a:cubicBezTo>
                    <a:cubicBezTo>
                      <a:pt x="1531" y="2005"/>
                      <a:pt x="1604" y="1988"/>
                      <a:pt x="1668" y="1963"/>
                    </a:cubicBezTo>
                    <a:cubicBezTo>
                      <a:pt x="1734" y="1937"/>
                      <a:pt x="1791" y="1903"/>
                      <a:pt x="1847" y="1847"/>
                    </a:cubicBezTo>
                    <a:cubicBezTo>
                      <a:pt x="1903" y="1791"/>
                      <a:pt x="1937" y="1734"/>
                      <a:pt x="1963" y="1668"/>
                    </a:cubicBezTo>
                    <a:cubicBezTo>
                      <a:pt x="1988" y="1604"/>
                      <a:pt x="2005" y="1531"/>
                      <a:pt x="2010" y="1423"/>
                    </a:cubicBezTo>
                    <a:cubicBezTo>
                      <a:pt x="2015" y="1316"/>
                      <a:pt x="2016" y="1282"/>
                      <a:pt x="2016" y="1008"/>
                    </a:cubicBezTo>
                    <a:cubicBezTo>
                      <a:pt x="2016" y="734"/>
                      <a:pt x="2015" y="700"/>
                      <a:pt x="2010" y="593"/>
                    </a:cubicBezTo>
                    <a:cubicBezTo>
                      <a:pt x="2005" y="485"/>
                      <a:pt x="1988" y="412"/>
                      <a:pt x="1963" y="348"/>
                    </a:cubicBezTo>
                    <a:cubicBezTo>
                      <a:pt x="1937" y="282"/>
                      <a:pt x="1903" y="225"/>
                      <a:pt x="1847" y="169"/>
                    </a:cubicBezTo>
                    <a:cubicBezTo>
                      <a:pt x="1791" y="113"/>
                      <a:pt x="1734" y="79"/>
                      <a:pt x="1668" y="53"/>
                    </a:cubicBezTo>
                    <a:cubicBezTo>
                      <a:pt x="1604" y="28"/>
                      <a:pt x="1531" y="11"/>
                      <a:pt x="1423" y="6"/>
                    </a:cubicBezTo>
                    <a:cubicBezTo>
                      <a:pt x="1316" y="1"/>
                      <a:pt x="1282" y="0"/>
                      <a:pt x="10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latin typeface="Aptos" panose="020B0004020202020204" pitchFamily="34" charset="0"/>
                  <a:ea typeface="Alfabet" pitchFamily="2" charset="0"/>
                </a:endParaRPr>
              </a:p>
            </p:txBody>
          </p:sp>
          <p:sp>
            <p:nvSpPr>
              <p:cNvPr id="15" name="Freeform 6">
                <a:extLst>
                  <a:ext uri="{FF2B5EF4-FFF2-40B4-BE49-F238E27FC236}">
                    <a16:creationId xmlns:a16="http://schemas.microsoft.com/office/drawing/2014/main" id="{511AB5E8-AF45-535E-DBEE-21EA3AA4AC1B}"/>
                  </a:ext>
                </a:extLst>
              </p:cNvPr>
              <p:cNvSpPr>
                <a:spLocks noEditPoints="1"/>
              </p:cNvSpPr>
              <p:nvPr userDrawn="1"/>
            </p:nvSpPr>
            <p:spPr bwMode="auto">
              <a:xfrm>
                <a:off x="3231" y="1550"/>
                <a:ext cx="1216" cy="1218"/>
              </a:xfrm>
              <a:custGeom>
                <a:avLst/>
                <a:gdLst>
                  <a:gd name="T0" fmla="*/ 517 w 1034"/>
                  <a:gd name="T1" fmla="*/ 0 h 1034"/>
                  <a:gd name="T2" fmla="*/ 0 w 1034"/>
                  <a:gd name="T3" fmla="*/ 517 h 1034"/>
                  <a:gd name="T4" fmla="*/ 517 w 1034"/>
                  <a:gd name="T5" fmla="*/ 1034 h 1034"/>
                  <a:gd name="T6" fmla="*/ 1034 w 1034"/>
                  <a:gd name="T7" fmla="*/ 517 h 1034"/>
                  <a:gd name="T8" fmla="*/ 517 w 1034"/>
                  <a:gd name="T9" fmla="*/ 0 h 1034"/>
                  <a:gd name="T10" fmla="*/ 517 w 1034"/>
                  <a:gd name="T11" fmla="*/ 853 h 1034"/>
                  <a:gd name="T12" fmla="*/ 181 w 1034"/>
                  <a:gd name="T13" fmla="*/ 517 h 1034"/>
                  <a:gd name="T14" fmla="*/ 517 w 1034"/>
                  <a:gd name="T15" fmla="*/ 181 h 1034"/>
                  <a:gd name="T16" fmla="*/ 853 w 1034"/>
                  <a:gd name="T17" fmla="*/ 517 h 1034"/>
                  <a:gd name="T18" fmla="*/ 517 w 1034"/>
                  <a:gd name="T19" fmla="*/ 853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4" h="1034">
                    <a:moveTo>
                      <a:pt x="517" y="0"/>
                    </a:moveTo>
                    <a:cubicBezTo>
                      <a:pt x="231" y="0"/>
                      <a:pt x="0" y="231"/>
                      <a:pt x="0" y="517"/>
                    </a:cubicBezTo>
                    <a:cubicBezTo>
                      <a:pt x="0" y="803"/>
                      <a:pt x="231" y="1034"/>
                      <a:pt x="517" y="1034"/>
                    </a:cubicBezTo>
                    <a:cubicBezTo>
                      <a:pt x="803" y="1034"/>
                      <a:pt x="1034" y="803"/>
                      <a:pt x="1034" y="517"/>
                    </a:cubicBezTo>
                    <a:cubicBezTo>
                      <a:pt x="1034" y="231"/>
                      <a:pt x="803" y="0"/>
                      <a:pt x="517" y="0"/>
                    </a:cubicBezTo>
                    <a:close/>
                    <a:moveTo>
                      <a:pt x="517" y="853"/>
                    </a:moveTo>
                    <a:cubicBezTo>
                      <a:pt x="331" y="853"/>
                      <a:pt x="181" y="703"/>
                      <a:pt x="181" y="517"/>
                    </a:cubicBezTo>
                    <a:cubicBezTo>
                      <a:pt x="181" y="331"/>
                      <a:pt x="331" y="181"/>
                      <a:pt x="517" y="181"/>
                    </a:cubicBezTo>
                    <a:cubicBezTo>
                      <a:pt x="703" y="181"/>
                      <a:pt x="853" y="331"/>
                      <a:pt x="853" y="517"/>
                    </a:cubicBezTo>
                    <a:cubicBezTo>
                      <a:pt x="853" y="703"/>
                      <a:pt x="703" y="853"/>
                      <a:pt x="517" y="8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latin typeface="Aptos" panose="020B0004020202020204" pitchFamily="34" charset="0"/>
                  <a:ea typeface="Alfabet" pitchFamily="2" charset="0"/>
                </a:endParaRPr>
              </a:p>
            </p:txBody>
          </p:sp>
          <p:sp>
            <p:nvSpPr>
              <p:cNvPr id="16" name="Oval 7">
                <a:extLst>
                  <a:ext uri="{FF2B5EF4-FFF2-40B4-BE49-F238E27FC236}">
                    <a16:creationId xmlns:a16="http://schemas.microsoft.com/office/drawing/2014/main" id="{5A2B3252-69E6-21D8-7B9C-8CACF53B9BA3}"/>
                  </a:ext>
                </a:extLst>
              </p:cNvPr>
              <p:cNvSpPr>
                <a:spLocks noChangeArrowheads="1"/>
              </p:cNvSpPr>
              <p:nvPr userDrawn="1"/>
            </p:nvSpPr>
            <p:spPr bwMode="auto">
              <a:xfrm>
                <a:off x="4329" y="1383"/>
                <a:ext cx="285" cy="28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latin typeface="Aptos" panose="020B0004020202020204" pitchFamily="34" charset="0"/>
                  <a:ea typeface="Alfabet" pitchFamily="2" charset="0"/>
                </a:endParaRPr>
              </a:p>
            </p:txBody>
          </p:sp>
        </p:grpSp>
        <p:pic>
          <p:nvPicPr>
            <p:cNvPr id="11" name="Graphic 10">
              <a:extLst>
                <a:ext uri="{FF2B5EF4-FFF2-40B4-BE49-F238E27FC236}">
                  <a16:creationId xmlns:a16="http://schemas.microsoft.com/office/drawing/2014/main" id="{EDEA13E0-DF26-3A35-755F-EB1D2F7140E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0838" y="6131300"/>
              <a:ext cx="122931" cy="84852"/>
            </a:xfrm>
            <a:prstGeom prst="rect">
              <a:avLst/>
            </a:prstGeom>
          </p:spPr>
        </p:pic>
        <p:pic>
          <p:nvPicPr>
            <p:cNvPr id="12" name="Graphic 11">
              <a:extLst>
                <a:ext uri="{FF2B5EF4-FFF2-40B4-BE49-F238E27FC236}">
                  <a16:creationId xmlns:a16="http://schemas.microsoft.com/office/drawing/2014/main" id="{B54DF270-EBC5-95DA-8346-7100B18EC91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023789" y="6126885"/>
              <a:ext cx="94234" cy="93682"/>
            </a:xfrm>
            <a:prstGeom prst="rect">
              <a:avLst/>
            </a:prstGeom>
          </p:spPr>
        </p:pic>
        <p:pic>
          <p:nvPicPr>
            <p:cNvPr id="13" name="Graphic 12">
              <a:extLst>
                <a:ext uri="{FF2B5EF4-FFF2-40B4-BE49-F238E27FC236}">
                  <a16:creationId xmlns:a16="http://schemas.microsoft.com/office/drawing/2014/main" id="{1D7C89CA-3D39-A79E-E143-FE65F0C89E2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476872" y="6131572"/>
              <a:ext cx="84309" cy="84309"/>
            </a:xfrm>
            <a:prstGeom prst="rect">
              <a:avLst/>
            </a:prstGeom>
          </p:spPr>
        </p:pic>
      </p:grpSp>
      <p:pic>
        <p:nvPicPr>
          <p:cNvPr id="24" name="Graphic 23">
            <a:extLst>
              <a:ext uri="{FF2B5EF4-FFF2-40B4-BE49-F238E27FC236}">
                <a16:creationId xmlns:a16="http://schemas.microsoft.com/office/drawing/2014/main" id="{1EBB4BF9-FEEC-4175-585A-2715E84D1EB5}"/>
              </a:ext>
            </a:extLst>
          </p:cNvPr>
          <p:cNvPicPr>
            <a:picLocks noChangeAspect="1"/>
          </p:cNvPicPr>
          <p:nvPr/>
        </p:nvPicPr>
        <p:blipFill>
          <a:blip>
            <a:extLst>
              <a:ext uri="{96DAC541-7B7A-43D3-8B79-37D633B846F1}">
                <asvg:svgBlip xmlns:asvg="http://schemas.microsoft.com/office/drawing/2016/SVG/main" r:embed="rId5"/>
              </a:ext>
            </a:extLst>
          </a:blip>
          <a:srcRect t="31605" r="39224"/>
          <a:stretch>
            <a:fillRect/>
          </a:stretch>
        </p:blipFill>
        <p:spPr>
          <a:xfrm>
            <a:off x="6684852" y="0"/>
            <a:ext cx="5507148" cy="6197600"/>
          </a:xfrm>
          <a:custGeom>
            <a:avLst/>
            <a:gdLst>
              <a:gd name="connsiteX0" fmla="*/ 0 w 5507148"/>
              <a:gd name="connsiteY0" fmla="*/ 0 h 6197600"/>
              <a:gd name="connsiteX1" fmla="*/ 147022 w 5507148"/>
              <a:gd name="connsiteY1" fmla="*/ 0 h 6197600"/>
              <a:gd name="connsiteX2" fmla="*/ 5507148 w 5507148"/>
              <a:gd name="connsiteY2" fmla="*/ 0 h 6197600"/>
              <a:gd name="connsiteX3" fmla="*/ 5507148 w 5507148"/>
              <a:gd name="connsiteY3" fmla="*/ 6197600 h 6197600"/>
              <a:gd name="connsiteX4" fmla="*/ 0 w 5507148"/>
              <a:gd name="connsiteY4" fmla="*/ 6197600 h 619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148" h="6197600">
                <a:moveTo>
                  <a:pt x="0" y="0"/>
                </a:moveTo>
                <a:lnTo>
                  <a:pt x="147022" y="0"/>
                </a:lnTo>
                <a:lnTo>
                  <a:pt x="5507148" y="0"/>
                </a:lnTo>
                <a:lnTo>
                  <a:pt x="5507148" y="6197600"/>
                </a:lnTo>
                <a:lnTo>
                  <a:pt x="0" y="6197600"/>
                </a:lnTo>
                <a:close/>
              </a:path>
            </a:pathLst>
          </a:custGeom>
        </p:spPr>
      </p:pic>
      <p:pic>
        <p:nvPicPr>
          <p:cNvPr id="21" name="Picture 2">
            <a:extLst>
              <a:ext uri="{FF2B5EF4-FFF2-40B4-BE49-F238E27FC236}">
                <a16:creationId xmlns:a16="http://schemas.microsoft.com/office/drawing/2014/main" id="{7FDF1ADE-EF76-ABDC-A94C-B4B22DDF49A4}"/>
              </a:ext>
            </a:extLst>
          </p:cNvPr>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rcRect/>
          <a:stretch/>
        </p:blipFill>
        <p:spPr bwMode="auto">
          <a:xfrm>
            <a:off x="10895722" y="1322746"/>
            <a:ext cx="693024" cy="760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777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userDrawn="1">
  <p:cSld name="Title+Content_Grey">
    <p:bg>
      <p:bgPr>
        <a:solidFill>
          <a:srgbClr val="EFF1F5"/>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2F3776-3D2C-A222-540D-0903BB38AA94}"/>
              </a:ext>
            </a:extLst>
          </p:cNvPr>
          <p:cNvSpPr>
            <a:spLocks noGrp="1"/>
          </p:cNvSpPr>
          <p:nvPr>
            <p:ph type="title" hasCustomPrompt="1"/>
          </p:nvPr>
        </p:nvSpPr>
        <p:spPr/>
        <p:txBody>
          <a:bodyPr/>
          <a:lstStyle>
            <a:lvl1pPr>
              <a:lnSpc>
                <a:spcPct val="85000"/>
              </a:lnSpc>
              <a:defRPr>
                <a:solidFill>
                  <a:schemeClr val="accent1"/>
                </a:solidFill>
              </a:defRPr>
            </a:lvl1pPr>
          </a:lstStyle>
          <a:p>
            <a:r>
              <a:rPr lang="en-US"/>
              <a:t>Title + Content layout</a:t>
            </a:r>
            <a:br>
              <a:rPr lang="en-US"/>
            </a:br>
            <a:r>
              <a:rPr lang="en-US"/>
              <a:t>Title 2 lines maximum</a:t>
            </a:r>
            <a:endParaRPr lang="en-CA"/>
          </a:p>
        </p:txBody>
      </p:sp>
      <p:sp>
        <p:nvSpPr>
          <p:cNvPr id="2" name="Footer Placeholder 1">
            <a:extLst>
              <a:ext uri="{FF2B5EF4-FFF2-40B4-BE49-F238E27FC236}">
                <a16:creationId xmlns:a16="http://schemas.microsoft.com/office/drawing/2014/main" id="{C1603945-6AF6-41EC-96CD-6345DBC93FB5}"/>
              </a:ext>
            </a:extLst>
          </p:cNvPr>
          <p:cNvSpPr>
            <a:spLocks noGrp="1"/>
          </p:cNvSpPr>
          <p:nvPr>
            <p:ph type="ftr" sz="quarter" idx="10"/>
          </p:nvPr>
        </p:nvSpPr>
        <p:spPr/>
        <p:txBody>
          <a:bodyPr/>
          <a:lstStyle>
            <a:lvl1pPr>
              <a:defRPr>
                <a:solidFill>
                  <a:schemeClr val="accent6">
                    <a:lumMod val="50000"/>
                  </a:schemeClr>
                </a:solidFill>
              </a:defRPr>
            </a:lvl1pPr>
          </a:lstStyle>
          <a:p>
            <a:r>
              <a:rPr lang="en-CA"/>
              <a:t>IBC 2026</a:t>
            </a:r>
          </a:p>
        </p:txBody>
      </p:sp>
      <p:sp>
        <p:nvSpPr>
          <p:cNvPr id="4" name="Text Placeholder 3">
            <a:extLst>
              <a:ext uri="{FF2B5EF4-FFF2-40B4-BE49-F238E27FC236}">
                <a16:creationId xmlns:a16="http://schemas.microsoft.com/office/drawing/2014/main" id="{8C4674D7-0943-3D3A-3399-801B35B01C98}"/>
              </a:ext>
            </a:extLst>
          </p:cNvPr>
          <p:cNvSpPr>
            <a:spLocks noGrp="1"/>
          </p:cNvSpPr>
          <p:nvPr>
            <p:ph idx="1" hasCustomPrompt="1"/>
          </p:nvPr>
        </p:nvSpPr>
        <p:spPr>
          <a:xfrm>
            <a:off x="515938" y="1820860"/>
            <a:ext cx="11160126" cy="4344989"/>
          </a:xfrm>
          <a:prstGeom prst="rect">
            <a:avLst/>
          </a:prstGeom>
        </p:spPr>
        <p:txBody>
          <a:bodyPr vert="horz" lIns="0" tIns="0" rIns="0" bIns="0" rtlCol="0">
            <a:noAutofit/>
          </a:bodyPr>
          <a:lstStyle/>
          <a:p>
            <a:pPr lvl="0"/>
            <a:r>
              <a:rPr lang="en-US"/>
              <a:t>Click to edit Parent text styles</a:t>
            </a:r>
          </a:p>
          <a:p>
            <a:pPr lvl="1"/>
            <a:r>
              <a:rPr lang="en-US"/>
              <a:t>Second level</a:t>
            </a:r>
          </a:p>
          <a:p>
            <a:pPr lvl="2"/>
            <a:r>
              <a:rPr lang="en-US"/>
              <a:t>Third level</a:t>
            </a:r>
          </a:p>
          <a:p>
            <a:pPr lvl="3"/>
            <a:r>
              <a:rPr lang="en-US"/>
              <a:t>Fourth level</a:t>
            </a:r>
          </a:p>
          <a:p>
            <a:pPr lvl="4"/>
            <a:r>
              <a:rPr lang="en-US"/>
              <a:t>Fifth level</a:t>
            </a:r>
          </a:p>
          <a:p>
            <a:pPr lvl="5"/>
            <a:r>
              <a:rPr lang="en-US"/>
              <a:t>Sixth</a:t>
            </a:r>
          </a:p>
          <a:p>
            <a:pPr lvl="6"/>
            <a:r>
              <a:rPr lang="en-US"/>
              <a:t>Seventh</a:t>
            </a:r>
          </a:p>
          <a:p>
            <a:pPr lvl="7"/>
            <a:r>
              <a:rPr lang="en-US"/>
              <a:t>Eighth</a:t>
            </a:r>
          </a:p>
          <a:p>
            <a:pPr lvl="8"/>
            <a:r>
              <a:rPr lang="en-US"/>
              <a:t>Ninth</a:t>
            </a:r>
          </a:p>
        </p:txBody>
      </p:sp>
      <p:sp>
        <p:nvSpPr>
          <p:cNvPr id="5" name="Text Placeholder 4">
            <a:extLst>
              <a:ext uri="{FF2B5EF4-FFF2-40B4-BE49-F238E27FC236}">
                <a16:creationId xmlns:a16="http://schemas.microsoft.com/office/drawing/2014/main" id="{7E0D4A21-1870-2B85-04F6-859526FE4179}"/>
              </a:ext>
            </a:extLst>
          </p:cNvPr>
          <p:cNvSpPr>
            <a:spLocks noGrp="1"/>
          </p:cNvSpPr>
          <p:nvPr>
            <p:ph type="body" sz="quarter" idx="11" hasCustomPrompt="1"/>
          </p:nvPr>
        </p:nvSpPr>
        <p:spPr>
          <a:xfrm>
            <a:off x="515938" y="1387475"/>
            <a:ext cx="11160125" cy="233910"/>
          </a:xfrm>
        </p:spPr>
        <p:txBody>
          <a:bodyPr>
            <a:spAutoFit/>
          </a:bodyPr>
          <a:lstStyle>
            <a:lvl1pPr marL="0" indent="0">
              <a:buNone/>
              <a:defRPr lang="en-US" sz="1600" kern="1200" dirty="0">
                <a:solidFill>
                  <a:schemeClr val="dk1"/>
                </a:solidFill>
                <a:latin typeface="+mn-lt"/>
                <a:ea typeface="+mn-ea"/>
                <a:cs typeface="+mn-cs"/>
              </a:defRPr>
            </a:lvl1pPr>
          </a:lstStyle>
          <a:p>
            <a:pPr lvl="0"/>
            <a:r>
              <a:rPr lang="en-US" err="1"/>
              <a:t>Subheader</a:t>
            </a:r>
            <a:endParaRPr lang="en-US"/>
          </a:p>
        </p:txBody>
      </p:sp>
      <p:sp>
        <p:nvSpPr>
          <p:cNvPr id="6" name="TextBox 5">
            <a:extLst>
              <a:ext uri="{FF2B5EF4-FFF2-40B4-BE49-F238E27FC236}">
                <a16:creationId xmlns:a16="http://schemas.microsoft.com/office/drawing/2014/main" id="{453F3C8D-5FC0-8926-D525-14F58F1CD347}"/>
              </a:ext>
            </a:extLst>
          </p:cNvPr>
          <p:cNvSpPr txBox="1"/>
          <p:nvPr userDrawn="1"/>
        </p:nvSpPr>
        <p:spPr>
          <a:xfrm>
            <a:off x="11676063" y="6371918"/>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5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50000"/>
                </a:schemeClr>
              </a:solidFill>
              <a:latin typeface="+mn-lt"/>
              <a:ea typeface="+mn-ea"/>
              <a:cs typeface="+mn-cs"/>
            </a:endParaRPr>
          </a:p>
        </p:txBody>
      </p:sp>
    </p:spTree>
    <p:extLst>
      <p:ext uri="{BB962C8B-B14F-4D97-AF65-F5344CB8AC3E}">
        <p14:creationId xmlns:p14="http://schemas.microsoft.com/office/powerpoint/2010/main" val="2651508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Left Sid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956AE47-124D-4375-A81B-30BAF658BA1F}"/>
              </a:ext>
            </a:extLst>
          </p:cNvPr>
          <p:cNvSpPr>
            <a:spLocks noGrp="1"/>
          </p:cNvSpPr>
          <p:nvPr>
            <p:ph type="ftr" sz="quarter" idx="10"/>
          </p:nvPr>
        </p:nvSpPr>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IBC 2026</a:t>
            </a:r>
          </a:p>
        </p:txBody>
      </p:sp>
      <p:sp>
        <p:nvSpPr>
          <p:cNvPr id="4" name="Title 3">
            <a:extLst>
              <a:ext uri="{FF2B5EF4-FFF2-40B4-BE49-F238E27FC236}">
                <a16:creationId xmlns:a16="http://schemas.microsoft.com/office/drawing/2014/main" id="{1D6834C9-EEFA-4FBD-BC61-0A36E0C3E96D}"/>
              </a:ext>
            </a:extLst>
          </p:cNvPr>
          <p:cNvSpPr>
            <a:spLocks noGrp="1"/>
          </p:cNvSpPr>
          <p:nvPr>
            <p:ph type="title"/>
          </p:nvPr>
        </p:nvSpPr>
        <p:spPr>
          <a:xfrm>
            <a:off x="495299" y="2906377"/>
            <a:ext cx="2608263" cy="952155"/>
          </a:xfrm>
        </p:spPr>
        <p:txBody>
          <a:bodyPr/>
          <a:lstStyle/>
          <a:p>
            <a:r>
              <a:rPr lang="en-US"/>
              <a:t>Click to edit Master title style</a:t>
            </a:r>
          </a:p>
        </p:txBody>
      </p:sp>
      <p:sp>
        <p:nvSpPr>
          <p:cNvPr id="6" name="Subtitle">
            <a:extLst>
              <a:ext uri="{FF2B5EF4-FFF2-40B4-BE49-F238E27FC236}">
                <a16:creationId xmlns:a16="http://schemas.microsoft.com/office/drawing/2014/main" id="{2A9BCAA3-70F7-4208-9247-D197A13FECB8}"/>
              </a:ext>
            </a:extLst>
          </p:cNvPr>
          <p:cNvSpPr>
            <a:spLocks noGrp="1"/>
          </p:cNvSpPr>
          <p:nvPr>
            <p:ph type="subTitle" idx="1"/>
          </p:nvPr>
        </p:nvSpPr>
        <p:spPr>
          <a:xfrm>
            <a:off x="494189" y="3942416"/>
            <a:ext cx="2608263" cy="472694"/>
          </a:xfrm>
          <a:prstGeom prst="rect">
            <a:avLst/>
          </a:prstGeom>
        </p:spPr>
        <p:txBody>
          <a:bodyPr wrap="square">
            <a:spAutoFit/>
          </a:bodyPr>
          <a:lstStyle>
            <a:lvl1pPr marL="0" indent="0" algn="l" defTabSz="914400" rtl="0" eaLnBrk="1" latinLnBrk="0" hangingPunct="1">
              <a:lnSpc>
                <a:spcPct val="96000"/>
              </a:lnSpc>
              <a:spcBef>
                <a:spcPts val="900"/>
              </a:spcBef>
              <a:buClr>
                <a:schemeClr val="accent1"/>
              </a:buClr>
              <a:buFont typeface="Arial" panose="020B0604020202020204" pitchFamily="34" charset="0"/>
              <a:buNone/>
              <a:defRPr lang="en-US" sz="1600" kern="1200" baseline="0" dirty="0">
                <a:solidFill>
                  <a:schemeClr val="tx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875736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Footer Placeholder 2">
            <a:extLst>
              <a:ext uri="{FF2B5EF4-FFF2-40B4-BE49-F238E27FC236}">
                <a16:creationId xmlns:a16="http://schemas.microsoft.com/office/drawing/2014/main" id="{F36D16B0-3ADE-DD47-83CE-1305D23E9A61}"/>
              </a:ext>
            </a:extLst>
          </p:cNvPr>
          <p:cNvSpPr>
            <a:spLocks noGrp="1"/>
          </p:cNvSpPr>
          <p:nvPr>
            <p:ph type="ftr" sz="quarter" idx="10"/>
          </p:nvPr>
        </p:nvSpPr>
        <p:spPr>
          <a:xfrm>
            <a:off x="495299" y="6532895"/>
            <a:ext cx="10488168" cy="118174"/>
          </a:xfrm>
        </p:spPr>
        <p:txBody>
          <a:bodyPr/>
          <a:lstStyle>
            <a:lvl1pPr>
              <a:defRPr>
                <a:solidFill>
                  <a:schemeClr val="accent5">
                    <a:lumMod val="60000"/>
                    <a:lumOff val="40000"/>
                  </a:schemeClr>
                </a:solidFill>
              </a:defRPr>
            </a:lvl1pPr>
          </a:lstStyle>
          <a:p>
            <a:r>
              <a:rPr lang="en-US"/>
              <a:t>IBC 2026</a:t>
            </a:r>
          </a:p>
        </p:txBody>
      </p:sp>
      <p:sp>
        <p:nvSpPr>
          <p:cNvPr id="7" name="Title 1">
            <a:extLst>
              <a:ext uri="{FF2B5EF4-FFF2-40B4-BE49-F238E27FC236}">
                <a16:creationId xmlns:a16="http://schemas.microsoft.com/office/drawing/2014/main" id="{F56B218C-0241-074D-BD90-27E552E71C98}"/>
              </a:ext>
            </a:extLst>
          </p:cNvPr>
          <p:cNvSpPr>
            <a:spLocks noGrp="1"/>
          </p:cNvSpPr>
          <p:nvPr>
            <p:ph type="title"/>
          </p:nvPr>
        </p:nvSpPr>
        <p:spPr>
          <a:xfrm>
            <a:off x="495300" y="646771"/>
            <a:ext cx="11187112" cy="357832"/>
          </a:xfrm>
        </p:spPr>
        <p:txBody>
          <a:bodyPr/>
          <a:lstStyle/>
          <a:p>
            <a:r>
              <a:rPr lang="en-US"/>
              <a:t>Click to edit Master title style</a:t>
            </a:r>
          </a:p>
        </p:txBody>
      </p:sp>
      <p:sp>
        <p:nvSpPr>
          <p:cNvPr id="8" name="Content Placeholder 4">
            <a:extLst>
              <a:ext uri="{FF2B5EF4-FFF2-40B4-BE49-F238E27FC236}">
                <a16:creationId xmlns:a16="http://schemas.microsoft.com/office/drawing/2014/main" id="{DB853B50-E269-DF43-AAE9-523798C62499}"/>
              </a:ext>
            </a:extLst>
          </p:cNvPr>
          <p:cNvSpPr>
            <a:spLocks noGrp="1"/>
          </p:cNvSpPr>
          <p:nvPr>
            <p:ph sz="quarter" idx="14"/>
          </p:nvPr>
        </p:nvSpPr>
        <p:spPr>
          <a:xfrm>
            <a:off x="495300" y="1719072"/>
            <a:ext cx="11187112" cy="46817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ubtitle">
            <a:extLst>
              <a:ext uri="{FF2B5EF4-FFF2-40B4-BE49-F238E27FC236}">
                <a16:creationId xmlns:a16="http://schemas.microsoft.com/office/drawing/2014/main" id="{4A2A4FE0-4282-C34E-A8FD-CAE319C06BC6}"/>
              </a:ext>
            </a:extLst>
          </p:cNvPr>
          <p:cNvSpPr>
            <a:spLocks noGrp="1"/>
          </p:cNvSpPr>
          <p:nvPr>
            <p:ph type="subTitle" idx="1"/>
          </p:nvPr>
        </p:nvSpPr>
        <p:spPr>
          <a:xfrm>
            <a:off x="494189" y="1088135"/>
            <a:ext cx="11188223" cy="236347"/>
          </a:xfrm>
          <a:prstGeom prst="rect">
            <a:avLst/>
          </a:prstGeom>
        </p:spPr>
        <p:txBody>
          <a:bodyPr>
            <a:spAutoFit/>
          </a:bodyPr>
          <a:lstStyle>
            <a:lvl1pPr marL="0" indent="0" algn="l" defTabSz="914400" rtl="0" eaLnBrk="1" latinLnBrk="0" hangingPunct="1">
              <a:lnSpc>
                <a:spcPct val="96000"/>
              </a:lnSpc>
              <a:spcBef>
                <a:spcPts val="900"/>
              </a:spcBef>
              <a:buClr>
                <a:schemeClr val="accent1"/>
              </a:buClr>
              <a:buFont typeface="Arial" panose="020B0604020202020204" pitchFamily="34" charset="0"/>
              <a:buNone/>
              <a:defRPr lang="en-US" sz="1600" kern="1200" baseline="0" dirty="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71579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9" name="Footer Placeholder 2">
            <a:extLst>
              <a:ext uri="{FF2B5EF4-FFF2-40B4-BE49-F238E27FC236}">
                <a16:creationId xmlns:a16="http://schemas.microsoft.com/office/drawing/2014/main" id="{7F4401FC-F573-4309-842E-AC6E5E74AE8E}"/>
              </a:ext>
            </a:extLst>
          </p:cNvPr>
          <p:cNvSpPr>
            <a:spLocks noGrp="1"/>
          </p:cNvSpPr>
          <p:nvPr>
            <p:ph type="ftr" sz="quarter" idx="10"/>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IBC 2026</a:t>
            </a:r>
          </a:p>
        </p:txBody>
      </p:sp>
      <p:sp>
        <p:nvSpPr>
          <p:cNvPr id="3" name="Title 2">
            <a:extLst>
              <a:ext uri="{FF2B5EF4-FFF2-40B4-BE49-F238E27FC236}">
                <a16:creationId xmlns:a16="http://schemas.microsoft.com/office/drawing/2014/main" id="{A7D02C8A-139B-42AA-8D3F-9C22C81198B9}"/>
              </a:ext>
            </a:extLst>
          </p:cNvPr>
          <p:cNvSpPr>
            <a:spLocks noGrp="1"/>
          </p:cNvSpPr>
          <p:nvPr>
            <p:ph type="title"/>
          </p:nvPr>
        </p:nvSpPr>
        <p:spPr/>
        <p:txBody>
          <a:bodyPr/>
          <a:lstStyle/>
          <a:p>
            <a:r>
              <a:rPr lang="en-US"/>
              <a:t>Click to edit Master title style</a:t>
            </a:r>
          </a:p>
        </p:txBody>
      </p:sp>
      <p:sp>
        <p:nvSpPr>
          <p:cNvPr id="12" name="Content Placeholder 4">
            <a:extLst>
              <a:ext uri="{FF2B5EF4-FFF2-40B4-BE49-F238E27FC236}">
                <a16:creationId xmlns:a16="http://schemas.microsoft.com/office/drawing/2014/main" id="{AF19BEBD-2928-4786-BEF4-FBBB3E677273}"/>
              </a:ext>
            </a:extLst>
          </p:cNvPr>
          <p:cNvSpPr>
            <a:spLocks noGrp="1"/>
          </p:cNvSpPr>
          <p:nvPr>
            <p:ph sz="quarter" idx="16"/>
          </p:nvPr>
        </p:nvSpPr>
        <p:spPr>
          <a:xfrm>
            <a:off x="495299" y="1719072"/>
            <a:ext cx="5466587" cy="4681727"/>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D7EE507B-4794-44AC-A49E-5EA7EBB11625}"/>
              </a:ext>
            </a:extLst>
          </p:cNvPr>
          <p:cNvSpPr>
            <a:spLocks noGrp="1"/>
          </p:cNvSpPr>
          <p:nvPr>
            <p:ph sz="quarter" idx="17"/>
          </p:nvPr>
        </p:nvSpPr>
        <p:spPr>
          <a:xfrm>
            <a:off x="6215825" y="1719072"/>
            <a:ext cx="5466587" cy="4681727"/>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ubtitle">
            <a:extLst>
              <a:ext uri="{FF2B5EF4-FFF2-40B4-BE49-F238E27FC236}">
                <a16:creationId xmlns:a16="http://schemas.microsoft.com/office/drawing/2014/main" id="{59254D1F-E01C-4A77-9600-A795D1694810}"/>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60872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olumn Content">
    <p:spTree>
      <p:nvGrpSpPr>
        <p:cNvPr id="1" name=""/>
        <p:cNvGrpSpPr/>
        <p:nvPr/>
      </p:nvGrpSpPr>
      <p:grpSpPr>
        <a:xfrm>
          <a:off x="0" y="0"/>
          <a:ext cx="0" cy="0"/>
          <a:chOff x="0" y="0"/>
          <a:chExt cx="0" cy="0"/>
        </a:xfrm>
      </p:grpSpPr>
      <p:sp>
        <p:nvSpPr>
          <p:cNvPr id="12" name="Footer Placeholder 2">
            <a:extLst>
              <a:ext uri="{FF2B5EF4-FFF2-40B4-BE49-F238E27FC236}">
                <a16:creationId xmlns:a16="http://schemas.microsoft.com/office/drawing/2014/main" id="{3DBA47E8-0BB6-435E-8840-540F634338C8}"/>
              </a:ext>
            </a:extLst>
          </p:cNvPr>
          <p:cNvSpPr>
            <a:spLocks noGrp="1"/>
          </p:cNvSpPr>
          <p:nvPr>
            <p:ph type="ftr" sz="quarter" idx="10"/>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IBC 2026</a:t>
            </a:r>
          </a:p>
        </p:txBody>
      </p:sp>
      <p:sp>
        <p:nvSpPr>
          <p:cNvPr id="3" name="Title 2">
            <a:extLst>
              <a:ext uri="{FF2B5EF4-FFF2-40B4-BE49-F238E27FC236}">
                <a16:creationId xmlns:a16="http://schemas.microsoft.com/office/drawing/2014/main" id="{0FD8C327-DEE2-459B-8C84-74C50D49DB4E}"/>
              </a:ext>
            </a:extLst>
          </p:cNvPr>
          <p:cNvSpPr>
            <a:spLocks noGrp="1"/>
          </p:cNvSpPr>
          <p:nvPr>
            <p:ph type="title"/>
          </p:nvPr>
        </p:nvSpPr>
        <p:spPr/>
        <p:txBody>
          <a:bodyPr/>
          <a:lstStyle/>
          <a:p>
            <a:r>
              <a:rPr lang="en-US"/>
              <a:t>Click to edit Master title style</a:t>
            </a:r>
          </a:p>
        </p:txBody>
      </p:sp>
      <p:sp>
        <p:nvSpPr>
          <p:cNvPr id="14" name="Content Placeholder 4">
            <a:extLst>
              <a:ext uri="{FF2B5EF4-FFF2-40B4-BE49-F238E27FC236}">
                <a16:creationId xmlns:a16="http://schemas.microsoft.com/office/drawing/2014/main" id="{50F9D0A8-20C5-41C2-8A23-1A7CCDCDBA4A}"/>
              </a:ext>
            </a:extLst>
          </p:cNvPr>
          <p:cNvSpPr>
            <a:spLocks noGrp="1"/>
          </p:cNvSpPr>
          <p:nvPr>
            <p:ph sz="quarter" idx="18"/>
          </p:nvPr>
        </p:nvSpPr>
        <p:spPr>
          <a:xfrm>
            <a:off x="495300" y="1719072"/>
            <a:ext cx="3566160" cy="4681727"/>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4">
            <a:extLst>
              <a:ext uri="{FF2B5EF4-FFF2-40B4-BE49-F238E27FC236}">
                <a16:creationId xmlns:a16="http://schemas.microsoft.com/office/drawing/2014/main" id="{39BE2B26-0354-43FC-B500-68FC84B40876}"/>
              </a:ext>
            </a:extLst>
          </p:cNvPr>
          <p:cNvSpPr>
            <a:spLocks noGrp="1"/>
          </p:cNvSpPr>
          <p:nvPr>
            <p:ph sz="quarter" idx="19"/>
          </p:nvPr>
        </p:nvSpPr>
        <p:spPr>
          <a:xfrm>
            <a:off x="4312920" y="1719072"/>
            <a:ext cx="3566160" cy="4681727"/>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4">
            <a:extLst>
              <a:ext uri="{FF2B5EF4-FFF2-40B4-BE49-F238E27FC236}">
                <a16:creationId xmlns:a16="http://schemas.microsoft.com/office/drawing/2014/main" id="{D85C0699-4F77-4570-8280-EBE59E071A40}"/>
              </a:ext>
            </a:extLst>
          </p:cNvPr>
          <p:cNvSpPr>
            <a:spLocks noGrp="1"/>
          </p:cNvSpPr>
          <p:nvPr>
            <p:ph sz="quarter" idx="20"/>
          </p:nvPr>
        </p:nvSpPr>
        <p:spPr>
          <a:xfrm>
            <a:off x="8116252" y="1719072"/>
            <a:ext cx="3566160" cy="4681727"/>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Subtitle">
            <a:extLst>
              <a:ext uri="{FF2B5EF4-FFF2-40B4-BE49-F238E27FC236}">
                <a16:creationId xmlns:a16="http://schemas.microsoft.com/office/drawing/2014/main" id="{0A02D598-0894-4B6B-89A6-48B8073C9D11}"/>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1630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helf White">
    <p:spTree>
      <p:nvGrpSpPr>
        <p:cNvPr id="1" name=""/>
        <p:cNvGrpSpPr/>
        <p:nvPr/>
      </p:nvGrpSpPr>
      <p:grpSpPr>
        <a:xfrm>
          <a:off x="0" y="0"/>
          <a:ext cx="0" cy="0"/>
          <a:chOff x="0" y="0"/>
          <a:chExt cx="0" cy="0"/>
        </a:xfrm>
      </p:grpSpPr>
      <p:sp>
        <p:nvSpPr>
          <p:cNvPr id="13" name="Rectangle: Rounded Corners 55">
            <a:extLst>
              <a:ext uri="{FF2B5EF4-FFF2-40B4-BE49-F238E27FC236}">
                <a16:creationId xmlns:a16="http://schemas.microsoft.com/office/drawing/2014/main" id="{F4E31C43-957F-9C4E-983A-F81442F5925F}"/>
              </a:ext>
            </a:extLst>
          </p:cNvPr>
          <p:cNvSpPr/>
          <p:nvPr userDrawn="1"/>
        </p:nvSpPr>
        <p:spPr bwMode="gray">
          <a:xfrm>
            <a:off x="481013" y="5312740"/>
            <a:ext cx="11856130" cy="1697660"/>
          </a:xfrm>
          <a:prstGeom prst="roundRect">
            <a:avLst>
              <a:gd name="adj" fmla="val 4848"/>
            </a:avLst>
          </a:prstGeom>
          <a:solidFill>
            <a:schemeClr val="bg1"/>
          </a:solidFill>
          <a:ln w="10795" cap="flat" cmpd="sng" algn="ctr">
            <a:noFill/>
            <a:prstDash val="solid"/>
          </a:ln>
          <a:effectLst>
            <a:innerShdw blurRad="63500" dist="50800" dir="189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a:ea typeface="+mn-ea"/>
              <a:cs typeface="+mn-cs"/>
            </a:endParaRPr>
          </a:p>
        </p:txBody>
      </p:sp>
      <p:sp>
        <p:nvSpPr>
          <p:cNvPr id="11" name="Footer Placeholder 4">
            <a:extLst>
              <a:ext uri="{FF2B5EF4-FFF2-40B4-BE49-F238E27FC236}">
                <a16:creationId xmlns:a16="http://schemas.microsoft.com/office/drawing/2014/main" id="{30586D9F-6A23-4598-BD43-228B7C23E261}"/>
              </a:ext>
            </a:extLst>
          </p:cNvPr>
          <p:cNvSpPr>
            <a:spLocks noGrp="1"/>
          </p:cNvSpPr>
          <p:nvPr>
            <p:ph type="ftr" sz="quarter" idx="3"/>
          </p:nvPr>
        </p:nvSpPr>
        <p:spPr>
          <a:xfrm>
            <a:off x="494189" y="5120616"/>
            <a:ext cx="6418363" cy="121636"/>
          </a:xfrm>
          <a:prstGeom prst="rect">
            <a:avLst/>
          </a:prstGeom>
        </p:spPr>
        <p:txBody>
          <a:bodyPr vert="horz" wrap="square" lIns="0" tIns="0" rIns="0" bIns="0" rtlCol="0" anchor="b">
            <a:spAutoFit/>
          </a:bodyPr>
          <a:lstStyle>
            <a:lvl1pPr algn="l">
              <a:lnSpc>
                <a:spcPct val="96000"/>
              </a:lnSpc>
              <a:defRPr sz="800">
                <a:solidFill>
                  <a:schemeClr val="accent5">
                    <a:lumMod val="60000"/>
                    <a:lumOff val="40000"/>
                  </a:schemeClr>
                </a:solidFill>
              </a:defRPr>
            </a:lvl1pPr>
          </a:lstStyle>
          <a:p>
            <a:r>
              <a:rPr lang="en-US"/>
              <a:t>IBC 2026</a:t>
            </a:r>
          </a:p>
        </p:txBody>
      </p:sp>
      <p:sp>
        <p:nvSpPr>
          <p:cNvPr id="3" name="Title 2">
            <a:extLst>
              <a:ext uri="{FF2B5EF4-FFF2-40B4-BE49-F238E27FC236}">
                <a16:creationId xmlns:a16="http://schemas.microsoft.com/office/drawing/2014/main" id="{400F72C1-5B61-488A-BE0B-3D3264703941}"/>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14" name="Content Placeholder 4">
            <a:extLst>
              <a:ext uri="{FF2B5EF4-FFF2-40B4-BE49-F238E27FC236}">
                <a16:creationId xmlns:a16="http://schemas.microsoft.com/office/drawing/2014/main" id="{7E596D39-9FB6-4C53-A7F5-7483E69CDED2}"/>
              </a:ext>
            </a:extLst>
          </p:cNvPr>
          <p:cNvSpPr>
            <a:spLocks noGrp="1"/>
          </p:cNvSpPr>
          <p:nvPr>
            <p:ph sz="quarter" idx="14"/>
          </p:nvPr>
        </p:nvSpPr>
        <p:spPr>
          <a:xfrm>
            <a:off x="495300" y="1719072"/>
            <a:ext cx="11187112" cy="3079655"/>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a:extLst>
              <a:ext uri="{FF2B5EF4-FFF2-40B4-BE49-F238E27FC236}">
                <a16:creationId xmlns:a16="http://schemas.microsoft.com/office/drawing/2014/main" id="{6A648C02-9470-473A-B31D-274A93FF1D9C}"/>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0" name="Text Placeholder 29">
            <a:extLst>
              <a:ext uri="{FF2B5EF4-FFF2-40B4-BE49-F238E27FC236}">
                <a16:creationId xmlns:a16="http://schemas.microsoft.com/office/drawing/2014/main" id="{99CF0DFE-6BBE-4459-92F2-E7476695A890}"/>
              </a:ext>
            </a:extLst>
          </p:cNvPr>
          <p:cNvSpPr>
            <a:spLocks noGrp="1"/>
          </p:cNvSpPr>
          <p:nvPr>
            <p:ph type="body" sz="quarter" idx="15"/>
          </p:nvPr>
        </p:nvSpPr>
        <p:spPr bwMode="black">
          <a:xfrm>
            <a:off x="754741" y="5607050"/>
            <a:ext cx="10926717" cy="929054"/>
          </a:xfrm>
          <a:prstGeom prst="rect">
            <a:avLst/>
          </a:prstGeom>
        </p:spPr>
        <p:txBody>
          <a:bodyPr anchor="ctr"/>
          <a:lstStyle>
            <a:lvl1pPr marL="0" indent="0">
              <a:lnSpc>
                <a:spcPct val="89000"/>
              </a:lnSpc>
              <a:spcBef>
                <a:spcPts val="0"/>
              </a:spcBef>
              <a:spcAft>
                <a:spcPts val="1200"/>
              </a:spcAft>
              <a:buNone/>
              <a:defRPr sz="2800">
                <a:solidFill>
                  <a:schemeClr val="tx2"/>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
        <p:nvSpPr>
          <p:cNvPr id="12" name="TextBox 11">
            <a:extLst>
              <a:ext uri="{FF2B5EF4-FFF2-40B4-BE49-F238E27FC236}">
                <a16:creationId xmlns:a16="http://schemas.microsoft.com/office/drawing/2014/main" id="{B2BADF63-7A2A-4A3A-A253-424687008F60}"/>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6">
                    <a:lumMod val="75000"/>
                  </a:schemeClr>
                </a:solidFill>
                <a:latin typeface="+mn-lt"/>
                <a:ea typeface="+mn-ea"/>
                <a:cs typeface="+mn-cs"/>
              </a:rPr>
              <a:pPr marL="0" lvl="0" algn="r" defTabSz="914400" rtl="0" eaLnBrk="1" latinLnBrk="0" hangingPunct="1">
                <a:lnSpc>
                  <a:spcPct val="125000"/>
                </a:lnSpc>
              </a:pPr>
              <a:t>‹#›</a:t>
            </a:fld>
            <a:endParaRPr lang="en-US" sz="800" kern="1200">
              <a:solidFill>
                <a:schemeClr val="accent6">
                  <a:lumMod val="75000"/>
                </a:schemeClr>
              </a:solidFill>
              <a:latin typeface="+mn-lt"/>
              <a:ea typeface="+mn-ea"/>
              <a:cs typeface="+mn-cs"/>
            </a:endParaRPr>
          </a:p>
        </p:txBody>
      </p:sp>
    </p:spTree>
    <p:extLst>
      <p:ext uri="{BB962C8B-B14F-4D97-AF65-F5344CB8AC3E}">
        <p14:creationId xmlns:p14="http://schemas.microsoft.com/office/powerpoint/2010/main" val="3992430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helf Nickel">
    <p:spTree>
      <p:nvGrpSpPr>
        <p:cNvPr id="1" name=""/>
        <p:cNvGrpSpPr/>
        <p:nvPr/>
      </p:nvGrpSpPr>
      <p:grpSpPr>
        <a:xfrm>
          <a:off x="0" y="0"/>
          <a:ext cx="0" cy="0"/>
          <a:chOff x="0" y="0"/>
          <a:chExt cx="0" cy="0"/>
        </a:xfrm>
      </p:grpSpPr>
      <p:sp>
        <p:nvSpPr>
          <p:cNvPr id="13" name="Rectangle: Rounded Corners 55">
            <a:extLst>
              <a:ext uri="{FF2B5EF4-FFF2-40B4-BE49-F238E27FC236}">
                <a16:creationId xmlns:a16="http://schemas.microsoft.com/office/drawing/2014/main" id="{F4E31C43-957F-9C4E-983A-F81442F5925F}"/>
              </a:ext>
            </a:extLst>
          </p:cNvPr>
          <p:cNvSpPr/>
          <p:nvPr userDrawn="1"/>
        </p:nvSpPr>
        <p:spPr bwMode="gray">
          <a:xfrm>
            <a:off x="481013" y="5312740"/>
            <a:ext cx="11856130" cy="1697660"/>
          </a:xfrm>
          <a:prstGeom prst="roundRect">
            <a:avLst>
              <a:gd name="adj" fmla="val 4848"/>
            </a:avLst>
          </a:prstGeom>
          <a:solidFill>
            <a:schemeClr val="accent6">
              <a:lumMod val="40000"/>
              <a:lumOff val="60000"/>
            </a:schemeClr>
          </a:solidFill>
          <a:ln w="10795" cap="flat" cmpd="sng" algn="ctr">
            <a:noFill/>
            <a:prstDash val="solid"/>
          </a:ln>
          <a:effectLst>
            <a:innerShdw blurRad="63500" dist="50800" dir="189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entury Gothic"/>
              <a:ea typeface="+mn-ea"/>
              <a:cs typeface="+mn-cs"/>
            </a:endParaRPr>
          </a:p>
        </p:txBody>
      </p:sp>
      <p:sp>
        <p:nvSpPr>
          <p:cNvPr id="11" name="Footer Placeholder 4">
            <a:extLst>
              <a:ext uri="{FF2B5EF4-FFF2-40B4-BE49-F238E27FC236}">
                <a16:creationId xmlns:a16="http://schemas.microsoft.com/office/drawing/2014/main" id="{30586D9F-6A23-4598-BD43-228B7C23E261}"/>
              </a:ext>
            </a:extLst>
          </p:cNvPr>
          <p:cNvSpPr>
            <a:spLocks noGrp="1"/>
          </p:cNvSpPr>
          <p:nvPr>
            <p:ph type="ftr" sz="quarter" idx="3"/>
          </p:nvPr>
        </p:nvSpPr>
        <p:spPr>
          <a:xfrm>
            <a:off x="494189" y="5120616"/>
            <a:ext cx="6418363" cy="121636"/>
          </a:xfrm>
          <a:prstGeom prst="rect">
            <a:avLst/>
          </a:prstGeom>
        </p:spPr>
        <p:txBody>
          <a:bodyPr vert="horz" wrap="square" lIns="0" tIns="0" rIns="0" bIns="0" rtlCol="0" anchor="b">
            <a:spAutoFit/>
          </a:bodyPr>
          <a:lstStyle>
            <a:lvl1pPr algn="l">
              <a:lnSpc>
                <a:spcPct val="96000"/>
              </a:lnSpc>
              <a:defRPr sz="800">
                <a:solidFill>
                  <a:schemeClr val="accent5">
                    <a:lumMod val="60000"/>
                    <a:lumOff val="40000"/>
                  </a:schemeClr>
                </a:solidFill>
              </a:defRPr>
            </a:lvl1pPr>
          </a:lstStyle>
          <a:p>
            <a:r>
              <a:rPr lang="en-US"/>
              <a:t>IBC 2026</a:t>
            </a:r>
          </a:p>
        </p:txBody>
      </p:sp>
      <p:sp>
        <p:nvSpPr>
          <p:cNvPr id="3" name="Title 2">
            <a:extLst>
              <a:ext uri="{FF2B5EF4-FFF2-40B4-BE49-F238E27FC236}">
                <a16:creationId xmlns:a16="http://schemas.microsoft.com/office/drawing/2014/main" id="{400F72C1-5B61-488A-BE0B-3D3264703941}"/>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14" name="Content Placeholder 4">
            <a:extLst>
              <a:ext uri="{FF2B5EF4-FFF2-40B4-BE49-F238E27FC236}">
                <a16:creationId xmlns:a16="http://schemas.microsoft.com/office/drawing/2014/main" id="{7E596D39-9FB6-4C53-A7F5-7483E69CDED2}"/>
              </a:ext>
            </a:extLst>
          </p:cNvPr>
          <p:cNvSpPr>
            <a:spLocks noGrp="1"/>
          </p:cNvSpPr>
          <p:nvPr>
            <p:ph sz="quarter" idx="14"/>
          </p:nvPr>
        </p:nvSpPr>
        <p:spPr>
          <a:xfrm>
            <a:off x="495300" y="1719072"/>
            <a:ext cx="11187112" cy="3079655"/>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a:extLst>
              <a:ext uri="{FF2B5EF4-FFF2-40B4-BE49-F238E27FC236}">
                <a16:creationId xmlns:a16="http://schemas.microsoft.com/office/drawing/2014/main" id="{6A648C02-9470-473A-B31D-274A93FF1D9C}"/>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0" name="Text Placeholder 29">
            <a:extLst>
              <a:ext uri="{FF2B5EF4-FFF2-40B4-BE49-F238E27FC236}">
                <a16:creationId xmlns:a16="http://schemas.microsoft.com/office/drawing/2014/main" id="{99CF0DFE-6BBE-4459-92F2-E7476695A890}"/>
              </a:ext>
            </a:extLst>
          </p:cNvPr>
          <p:cNvSpPr>
            <a:spLocks noGrp="1"/>
          </p:cNvSpPr>
          <p:nvPr>
            <p:ph type="body" sz="quarter" idx="15"/>
          </p:nvPr>
        </p:nvSpPr>
        <p:spPr bwMode="black">
          <a:xfrm>
            <a:off x="754741" y="5607050"/>
            <a:ext cx="10926717" cy="929054"/>
          </a:xfrm>
          <a:prstGeom prst="rect">
            <a:avLst/>
          </a:prstGeom>
        </p:spPr>
        <p:txBody>
          <a:bodyPr anchor="ctr"/>
          <a:lstStyle>
            <a:lvl1pPr marL="0" indent="0">
              <a:lnSpc>
                <a:spcPct val="89000"/>
              </a:lnSpc>
              <a:spcBef>
                <a:spcPts val="0"/>
              </a:spcBef>
              <a:spcAft>
                <a:spcPts val="1200"/>
              </a:spcAft>
              <a:buNone/>
              <a:defRPr sz="2800">
                <a:solidFill>
                  <a:schemeClr val="tx2"/>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6835771C-39C4-439F-9E17-EFD2B4011CB5}"/>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5"/>
                </a:solidFill>
                <a:latin typeface="+mn-lt"/>
                <a:ea typeface="+mn-ea"/>
                <a:cs typeface="+mn-cs"/>
              </a:rPr>
              <a:pPr marL="0" lvl="0" algn="r" defTabSz="914400" rtl="0" eaLnBrk="1" latinLnBrk="0" hangingPunct="1">
                <a:lnSpc>
                  <a:spcPct val="125000"/>
                </a:lnSpc>
              </a:pPr>
              <a:t>‹#›</a:t>
            </a:fld>
            <a:endParaRPr lang="en-US" sz="800" kern="1200">
              <a:solidFill>
                <a:schemeClr val="accent5"/>
              </a:solidFill>
              <a:latin typeface="+mn-lt"/>
              <a:ea typeface="+mn-ea"/>
              <a:cs typeface="+mn-cs"/>
            </a:endParaRPr>
          </a:p>
        </p:txBody>
      </p:sp>
    </p:spTree>
    <p:extLst>
      <p:ext uri="{BB962C8B-B14F-4D97-AF65-F5344CB8AC3E}">
        <p14:creationId xmlns:p14="http://schemas.microsoft.com/office/powerpoint/2010/main" val="812506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Nickel">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6" name="Freeform 8">
            <a:extLst>
              <a:ext uri="{FF2B5EF4-FFF2-40B4-BE49-F238E27FC236}">
                <a16:creationId xmlns:a16="http://schemas.microsoft.com/office/drawing/2014/main" id="{FA702086-7005-4270-9600-3E0409C7EC66}"/>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CCD3E2"/>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a:p>
        </p:txBody>
      </p:sp>
      <p:sp>
        <p:nvSpPr>
          <p:cNvPr id="29" name="Text Placeholder 48">
            <a:extLst>
              <a:ext uri="{FF2B5EF4-FFF2-40B4-BE49-F238E27FC236}">
                <a16:creationId xmlns:a16="http://schemas.microsoft.com/office/drawing/2014/main" id="{2F1BD3B7-D097-CC4F-8109-2E0601867AEF}"/>
              </a:ext>
            </a:extLst>
          </p:cNvPr>
          <p:cNvSpPr>
            <a:spLocks noGrp="1"/>
          </p:cNvSpPr>
          <p:nvPr>
            <p:ph type="body" sz="quarter" idx="14" hasCustomPrompt="1"/>
          </p:nvPr>
        </p:nvSpPr>
        <p:spPr bwMode="gray">
          <a:xfrm>
            <a:off x="479626" y="5521260"/>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tx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0" name="Text Placeholder 7">
            <a:extLst>
              <a:ext uri="{FF2B5EF4-FFF2-40B4-BE49-F238E27FC236}">
                <a16:creationId xmlns:a16="http://schemas.microsoft.com/office/drawing/2014/main" id="{EEA10B34-F7FE-E96A-53FC-8454E607F28F}"/>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tx2"/>
                </a:solidFill>
              </a:defRPr>
            </a:lvl1pPr>
            <a:lvl2pPr marL="0" indent="0">
              <a:lnSpc>
                <a:spcPct val="96000"/>
              </a:lnSpc>
              <a:spcBef>
                <a:spcPts val="0"/>
              </a:spcBef>
              <a:buFont typeface="Microsoft Sans Serif" panose="020B0604020202020204" pitchFamily="34" charset="0"/>
              <a:buNone/>
              <a:defRPr sz="1600">
                <a:solidFill>
                  <a:schemeClr val="tx2"/>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1" name="Text Placeholder 7">
            <a:extLst>
              <a:ext uri="{FF2B5EF4-FFF2-40B4-BE49-F238E27FC236}">
                <a16:creationId xmlns:a16="http://schemas.microsoft.com/office/drawing/2014/main" id="{9FA6681A-B52F-DB20-A9AF-D17C702AE9CC}"/>
              </a:ext>
            </a:extLst>
          </p:cNvPr>
          <p:cNvSpPr>
            <a:spLocks noGrp="1"/>
          </p:cNvSpPr>
          <p:nvPr>
            <p:ph type="body" sz="quarter" idx="12" hasCustomPrompt="1"/>
          </p:nvPr>
        </p:nvSpPr>
        <p:spPr bwMode="gray">
          <a:xfrm>
            <a:off x="3103563" y="512165"/>
            <a:ext cx="4783137" cy="226772"/>
          </a:xfrm>
          <a:prstGeom prst="rect">
            <a:avLst/>
          </a:prstGeom>
        </p:spPr>
        <p:txBody>
          <a:bodyPr wrap="none"/>
          <a:lstStyle>
            <a:lvl1pPr marL="0" indent="0" algn="r">
              <a:lnSpc>
                <a:spcPct val="87000"/>
              </a:lnSpc>
              <a:spcBef>
                <a:spcPts val="0"/>
              </a:spcBef>
              <a:buNone/>
              <a:defRPr sz="1600" b="0">
                <a:solidFill>
                  <a:schemeClr val="tx2"/>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12" name="Text Placeholder 5">
            <a:extLst>
              <a:ext uri="{FF2B5EF4-FFF2-40B4-BE49-F238E27FC236}">
                <a16:creationId xmlns:a16="http://schemas.microsoft.com/office/drawing/2014/main" id="{06E8827C-B909-5B38-0773-12F93F19FBC9}"/>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tx2"/>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8C8F2FB8-2E39-725C-6AA5-92378D0DB8F6}"/>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tx2"/>
                </a:solidFill>
              </a:defRPr>
            </a:lvl1pPr>
          </a:lstStyle>
          <a:p>
            <a:r>
              <a:rPr lang="en-US"/>
              <a:t>Click to edit Master title style</a:t>
            </a:r>
          </a:p>
        </p:txBody>
      </p:sp>
      <p:sp>
        <p:nvSpPr>
          <p:cNvPr id="14" name="Freeform 5">
            <a:extLst>
              <a:ext uri="{FF2B5EF4-FFF2-40B4-BE49-F238E27FC236}">
                <a16:creationId xmlns:a16="http://schemas.microsoft.com/office/drawing/2014/main" id="{D52CF34C-DCED-1EA5-780E-B511C58297B0}"/>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3" name="TextBox 2">
            <a:extLst>
              <a:ext uri="{FF2B5EF4-FFF2-40B4-BE49-F238E27FC236}">
                <a16:creationId xmlns:a16="http://schemas.microsoft.com/office/drawing/2014/main" id="{7FE17C8A-F4D9-2A7D-CF89-8A7DE13571AF}"/>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6">
                    <a:lumMod val="75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3758297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helf Blue">
    <p:spTree>
      <p:nvGrpSpPr>
        <p:cNvPr id="1" name=""/>
        <p:cNvGrpSpPr/>
        <p:nvPr/>
      </p:nvGrpSpPr>
      <p:grpSpPr>
        <a:xfrm>
          <a:off x="0" y="0"/>
          <a:ext cx="0" cy="0"/>
          <a:chOff x="0" y="0"/>
          <a:chExt cx="0" cy="0"/>
        </a:xfrm>
      </p:grpSpPr>
      <p:sp>
        <p:nvSpPr>
          <p:cNvPr id="56" name="Rectangle: Rounded Corners 55">
            <a:extLst>
              <a:ext uri="{FF2B5EF4-FFF2-40B4-BE49-F238E27FC236}">
                <a16:creationId xmlns:a16="http://schemas.microsoft.com/office/drawing/2014/main" id="{9C54434D-FA64-4658-9BFD-21AB34B4189F}"/>
              </a:ext>
            </a:extLst>
          </p:cNvPr>
          <p:cNvSpPr/>
          <p:nvPr userDrawn="1"/>
        </p:nvSpPr>
        <p:spPr bwMode="gray">
          <a:xfrm>
            <a:off x="481013" y="5312740"/>
            <a:ext cx="11856130" cy="1697660"/>
          </a:xfrm>
          <a:prstGeom prst="roundRect">
            <a:avLst>
              <a:gd name="adj" fmla="val 4848"/>
            </a:avLst>
          </a:prstGeom>
          <a:solidFill>
            <a:schemeClr val="accent1"/>
          </a:solidFill>
          <a:ln w="10795" cap="flat" cmpd="sng" algn="ctr">
            <a:noFill/>
            <a:prstDash val="solid"/>
          </a:ln>
          <a:effectLst>
            <a:innerShdw blurRad="63500" dist="50800" dir="189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n-lt"/>
              <a:ea typeface="+mn-ea"/>
              <a:cs typeface="+mn-cs"/>
            </a:endParaRPr>
          </a:p>
        </p:txBody>
      </p:sp>
      <p:sp>
        <p:nvSpPr>
          <p:cNvPr id="11" name="Footer Placeholder 4">
            <a:extLst>
              <a:ext uri="{FF2B5EF4-FFF2-40B4-BE49-F238E27FC236}">
                <a16:creationId xmlns:a16="http://schemas.microsoft.com/office/drawing/2014/main" id="{30586D9F-6A23-4598-BD43-228B7C23E261}"/>
              </a:ext>
            </a:extLst>
          </p:cNvPr>
          <p:cNvSpPr>
            <a:spLocks noGrp="1"/>
          </p:cNvSpPr>
          <p:nvPr>
            <p:ph type="ftr" sz="quarter" idx="3"/>
          </p:nvPr>
        </p:nvSpPr>
        <p:spPr>
          <a:xfrm>
            <a:off x="494189" y="5120616"/>
            <a:ext cx="6418363" cy="121636"/>
          </a:xfrm>
          <a:prstGeom prst="rect">
            <a:avLst/>
          </a:prstGeom>
        </p:spPr>
        <p:txBody>
          <a:bodyPr vert="horz" wrap="square" lIns="0" tIns="0" rIns="0" bIns="0" rtlCol="0" anchor="b">
            <a:spAutoFit/>
          </a:bodyPr>
          <a:lstStyle>
            <a:lvl1pPr algn="l">
              <a:lnSpc>
                <a:spcPct val="96000"/>
              </a:lnSpc>
              <a:defRPr sz="800">
                <a:solidFill>
                  <a:schemeClr val="accent5">
                    <a:lumMod val="60000"/>
                    <a:lumOff val="40000"/>
                  </a:schemeClr>
                </a:solidFill>
              </a:defRPr>
            </a:lvl1pPr>
          </a:lstStyle>
          <a:p>
            <a:r>
              <a:rPr lang="en-US"/>
              <a:t>IBC 2026</a:t>
            </a:r>
          </a:p>
        </p:txBody>
      </p:sp>
      <p:sp>
        <p:nvSpPr>
          <p:cNvPr id="3" name="Title 2">
            <a:extLst>
              <a:ext uri="{FF2B5EF4-FFF2-40B4-BE49-F238E27FC236}">
                <a16:creationId xmlns:a16="http://schemas.microsoft.com/office/drawing/2014/main" id="{6018C051-C8ED-490A-8420-0B33C7EBC95D}"/>
              </a:ext>
            </a:extLst>
          </p:cNvPr>
          <p:cNvSpPr>
            <a:spLocks noGrp="1"/>
          </p:cNvSpPr>
          <p:nvPr>
            <p:ph type="title"/>
          </p:nvPr>
        </p:nvSpPr>
        <p:spPr/>
        <p:txBody>
          <a:bodyPr/>
          <a:lstStyle/>
          <a:p>
            <a:r>
              <a:rPr lang="en-US"/>
              <a:t>Click to edit Master title style</a:t>
            </a:r>
          </a:p>
        </p:txBody>
      </p:sp>
      <p:sp>
        <p:nvSpPr>
          <p:cNvPr id="15" name="Content Placeholder 4">
            <a:extLst>
              <a:ext uri="{FF2B5EF4-FFF2-40B4-BE49-F238E27FC236}">
                <a16:creationId xmlns:a16="http://schemas.microsoft.com/office/drawing/2014/main" id="{79BAC33F-C2B1-4F90-8D6A-FE73B82B3A96}"/>
              </a:ext>
            </a:extLst>
          </p:cNvPr>
          <p:cNvSpPr>
            <a:spLocks noGrp="1"/>
          </p:cNvSpPr>
          <p:nvPr>
            <p:ph sz="quarter" idx="14"/>
          </p:nvPr>
        </p:nvSpPr>
        <p:spPr>
          <a:xfrm>
            <a:off x="495300" y="1719072"/>
            <a:ext cx="11187112" cy="3079655"/>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ubtitle">
            <a:extLst>
              <a:ext uri="{FF2B5EF4-FFF2-40B4-BE49-F238E27FC236}">
                <a16:creationId xmlns:a16="http://schemas.microsoft.com/office/drawing/2014/main" id="{367C7EAB-A60F-4055-BBCB-DA0E8A0A79F2}"/>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0" name="Text Placeholder 29">
            <a:extLst>
              <a:ext uri="{FF2B5EF4-FFF2-40B4-BE49-F238E27FC236}">
                <a16:creationId xmlns:a16="http://schemas.microsoft.com/office/drawing/2014/main" id="{99CF0DFE-6BBE-4459-92F2-E7476695A890}"/>
              </a:ext>
            </a:extLst>
          </p:cNvPr>
          <p:cNvSpPr>
            <a:spLocks noGrp="1"/>
          </p:cNvSpPr>
          <p:nvPr>
            <p:ph type="body" sz="quarter" idx="15"/>
          </p:nvPr>
        </p:nvSpPr>
        <p:spPr bwMode="gray">
          <a:xfrm>
            <a:off x="754743" y="5607050"/>
            <a:ext cx="10926715" cy="929054"/>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34032CCB-9D02-4DA9-9379-A73762F29F44}"/>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2">
                    <a:lumMod val="40000"/>
                    <a:lumOff val="60000"/>
                  </a:schemeClr>
                </a:solidFill>
                <a:latin typeface="+mn-lt"/>
                <a:ea typeface="+mn-ea"/>
                <a:cs typeface="+mn-cs"/>
              </a:rPr>
              <a:pPr marL="0" lvl="0" algn="r" defTabSz="914400" rtl="0" eaLnBrk="1" latinLnBrk="0" hangingPunct="1">
                <a:lnSpc>
                  <a:spcPct val="125000"/>
                </a:lnSpc>
              </a:pPr>
              <a:t>‹#›</a:t>
            </a:fld>
            <a:endParaRPr lang="en-US" sz="800" kern="1200">
              <a:solidFill>
                <a:schemeClr val="accent2">
                  <a:lumMod val="40000"/>
                  <a:lumOff val="60000"/>
                </a:schemeClr>
              </a:solidFill>
              <a:latin typeface="+mn-lt"/>
              <a:ea typeface="+mn-ea"/>
              <a:cs typeface="+mn-cs"/>
            </a:endParaRPr>
          </a:p>
        </p:txBody>
      </p:sp>
    </p:spTree>
    <p:extLst>
      <p:ext uri="{BB962C8B-B14F-4D97-AF65-F5344CB8AC3E}">
        <p14:creationId xmlns:p14="http://schemas.microsoft.com/office/powerpoint/2010/main" val="3956531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helf Light Blue">
    <p:spTree>
      <p:nvGrpSpPr>
        <p:cNvPr id="1" name=""/>
        <p:cNvGrpSpPr/>
        <p:nvPr/>
      </p:nvGrpSpPr>
      <p:grpSpPr>
        <a:xfrm>
          <a:off x="0" y="0"/>
          <a:ext cx="0" cy="0"/>
          <a:chOff x="0" y="0"/>
          <a:chExt cx="0" cy="0"/>
        </a:xfrm>
      </p:grpSpPr>
      <p:sp>
        <p:nvSpPr>
          <p:cNvPr id="13" name="Rectangle: Rounded Corners 55">
            <a:extLst>
              <a:ext uri="{FF2B5EF4-FFF2-40B4-BE49-F238E27FC236}">
                <a16:creationId xmlns:a16="http://schemas.microsoft.com/office/drawing/2014/main" id="{A8FB935D-3E2E-374D-9237-10480721EB01}"/>
              </a:ext>
            </a:extLst>
          </p:cNvPr>
          <p:cNvSpPr/>
          <p:nvPr userDrawn="1"/>
        </p:nvSpPr>
        <p:spPr bwMode="gray">
          <a:xfrm>
            <a:off x="481013" y="5312740"/>
            <a:ext cx="11856130" cy="1697660"/>
          </a:xfrm>
          <a:prstGeom prst="roundRect">
            <a:avLst>
              <a:gd name="adj" fmla="val 4848"/>
            </a:avLst>
          </a:prstGeom>
          <a:solidFill>
            <a:schemeClr val="accent2"/>
          </a:solidFill>
          <a:ln w="10795" cap="flat" cmpd="sng" algn="ctr">
            <a:noFill/>
            <a:prstDash val="solid"/>
          </a:ln>
          <a:effectLst>
            <a:innerShdw blurRad="63500" dist="50800" dir="189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n-lt"/>
              <a:ea typeface="+mn-ea"/>
              <a:cs typeface="+mn-cs"/>
            </a:endParaRPr>
          </a:p>
        </p:txBody>
      </p:sp>
      <p:sp>
        <p:nvSpPr>
          <p:cNvPr id="11" name="Footer Placeholder 4">
            <a:extLst>
              <a:ext uri="{FF2B5EF4-FFF2-40B4-BE49-F238E27FC236}">
                <a16:creationId xmlns:a16="http://schemas.microsoft.com/office/drawing/2014/main" id="{30586D9F-6A23-4598-BD43-228B7C23E261}"/>
              </a:ext>
            </a:extLst>
          </p:cNvPr>
          <p:cNvSpPr>
            <a:spLocks noGrp="1"/>
          </p:cNvSpPr>
          <p:nvPr>
            <p:ph type="ftr" sz="quarter" idx="3"/>
          </p:nvPr>
        </p:nvSpPr>
        <p:spPr>
          <a:xfrm>
            <a:off x="494189" y="5120616"/>
            <a:ext cx="6418363" cy="121636"/>
          </a:xfrm>
          <a:prstGeom prst="rect">
            <a:avLst/>
          </a:prstGeom>
        </p:spPr>
        <p:txBody>
          <a:bodyPr vert="horz" wrap="square" lIns="0" tIns="0" rIns="0" bIns="0" rtlCol="0" anchor="b">
            <a:spAutoFit/>
          </a:bodyPr>
          <a:lstStyle>
            <a:lvl1pPr algn="l">
              <a:lnSpc>
                <a:spcPct val="96000"/>
              </a:lnSpc>
              <a:defRPr sz="800">
                <a:solidFill>
                  <a:schemeClr val="accent5">
                    <a:lumMod val="60000"/>
                    <a:lumOff val="40000"/>
                  </a:schemeClr>
                </a:solidFill>
              </a:defRPr>
            </a:lvl1pPr>
          </a:lstStyle>
          <a:p>
            <a:r>
              <a:rPr lang="en-US"/>
              <a:t>IBC 2026</a:t>
            </a:r>
          </a:p>
        </p:txBody>
      </p:sp>
      <p:sp>
        <p:nvSpPr>
          <p:cNvPr id="3" name="Title 2">
            <a:extLst>
              <a:ext uri="{FF2B5EF4-FFF2-40B4-BE49-F238E27FC236}">
                <a16:creationId xmlns:a16="http://schemas.microsoft.com/office/drawing/2014/main" id="{D67D4D28-7220-4DBF-B84F-7522AA7B5C1B}"/>
              </a:ext>
            </a:extLst>
          </p:cNvPr>
          <p:cNvSpPr>
            <a:spLocks noGrp="1"/>
          </p:cNvSpPr>
          <p:nvPr>
            <p:ph type="title"/>
          </p:nvPr>
        </p:nvSpPr>
        <p:spPr/>
        <p:txBody>
          <a:bodyPr/>
          <a:lstStyle/>
          <a:p>
            <a:r>
              <a:rPr lang="en-US"/>
              <a:t>Click to edit Master title style</a:t>
            </a:r>
          </a:p>
        </p:txBody>
      </p:sp>
      <p:sp>
        <p:nvSpPr>
          <p:cNvPr id="14" name="Content Placeholder 4">
            <a:extLst>
              <a:ext uri="{FF2B5EF4-FFF2-40B4-BE49-F238E27FC236}">
                <a16:creationId xmlns:a16="http://schemas.microsoft.com/office/drawing/2014/main" id="{4E07DCE0-7EB1-456A-B894-0D5496B16D5E}"/>
              </a:ext>
            </a:extLst>
          </p:cNvPr>
          <p:cNvSpPr>
            <a:spLocks noGrp="1"/>
          </p:cNvSpPr>
          <p:nvPr>
            <p:ph sz="quarter" idx="14"/>
          </p:nvPr>
        </p:nvSpPr>
        <p:spPr>
          <a:xfrm>
            <a:off x="495300" y="1719072"/>
            <a:ext cx="11187112" cy="3079655"/>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a:extLst>
              <a:ext uri="{FF2B5EF4-FFF2-40B4-BE49-F238E27FC236}">
                <a16:creationId xmlns:a16="http://schemas.microsoft.com/office/drawing/2014/main" id="{8820FD8A-8603-4176-922E-40B95479EA99}"/>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0" name="Text Placeholder 29">
            <a:extLst>
              <a:ext uri="{FF2B5EF4-FFF2-40B4-BE49-F238E27FC236}">
                <a16:creationId xmlns:a16="http://schemas.microsoft.com/office/drawing/2014/main" id="{99CF0DFE-6BBE-4459-92F2-E7476695A890}"/>
              </a:ext>
            </a:extLst>
          </p:cNvPr>
          <p:cNvSpPr>
            <a:spLocks noGrp="1"/>
          </p:cNvSpPr>
          <p:nvPr>
            <p:ph type="body" sz="quarter" idx="15"/>
          </p:nvPr>
        </p:nvSpPr>
        <p:spPr bwMode="black">
          <a:xfrm>
            <a:off x="754743" y="5607050"/>
            <a:ext cx="10926715" cy="929054"/>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C8381936-07CE-4E0E-A28C-AE4F2F90F489}"/>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bg1"/>
                </a:solidFill>
                <a:latin typeface="+mn-lt"/>
                <a:ea typeface="+mn-ea"/>
                <a:cs typeface="+mn-cs"/>
              </a:rPr>
              <a:pPr marL="0" lvl="0" algn="r" defTabSz="914400" rtl="0" eaLnBrk="1" latinLnBrk="0" hangingPunct="1">
                <a:lnSpc>
                  <a:spcPct val="125000"/>
                </a:lnSpc>
              </a:pPr>
              <a:t>‹#›</a:t>
            </a:fld>
            <a:endParaRPr lang="en-US" sz="800" kern="1200">
              <a:solidFill>
                <a:schemeClr val="bg1"/>
              </a:solidFill>
              <a:latin typeface="+mn-lt"/>
              <a:ea typeface="+mn-ea"/>
              <a:cs typeface="+mn-cs"/>
            </a:endParaRPr>
          </a:p>
        </p:txBody>
      </p:sp>
    </p:spTree>
    <p:extLst>
      <p:ext uri="{BB962C8B-B14F-4D97-AF65-F5344CB8AC3E}">
        <p14:creationId xmlns:p14="http://schemas.microsoft.com/office/powerpoint/2010/main" val="3516696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helf Teal">
    <p:spTree>
      <p:nvGrpSpPr>
        <p:cNvPr id="1" name=""/>
        <p:cNvGrpSpPr/>
        <p:nvPr/>
      </p:nvGrpSpPr>
      <p:grpSpPr>
        <a:xfrm>
          <a:off x="0" y="0"/>
          <a:ext cx="0" cy="0"/>
          <a:chOff x="0" y="0"/>
          <a:chExt cx="0" cy="0"/>
        </a:xfrm>
      </p:grpSpPr>
      <p:sp>
        <p:nvSpPr>
          <p:cNvPr id="13" name="Rectangle: Rounded Corners 55">
            <a:extLst>
              <a:ext uri="{FF2B5EF4-FFF2-40B4-BE49-F238E27FC236}">
                <a16:creationId xmlns:a16="http://schemas.microsoft.com/office/drawing/2014/main" id="{64F7479C-618C-7446-B7B5-D8A90E14FF2D}"/>
              </a:ext>
            </a:extLst>
          </p:cNvPr>
          <p:cNvSpPr/>
          <p:nvPr userDrawn="1"/>
        </p:nvSpPr>
        <p:spPr bwMode="gray">
          <a:xfrm>
            <a:off x="481013" y="5312740"/>
            <a:ext cx="11856130" cy="1697660"/>
          </a:xfrm>
          <a:prstGeom prst="roundRect">
            <a:avLst>
              <a:gd name="adj" fmla="val 4848"/>
            </a:avLst>
          </a:prstGeom>
          <a:solidFill>
            <a:schemeClr val="accent3"/>
          </a:solidFill>
          <a:ln w="10795" cap="flat" cmpd="sng" algn="ctr">
            <a:noFill/>
            <a:prstDash val="solid"/>
          </a:ln>
          <a:effectLst>
            <a:innerShdw blurRad="63500" dist="50800" dir="189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n-lt"/>
              <a:ea typeface="+mn-ea"/>
              <a:cs typeface="+mn-cs"/>
            </a:endParaRPr>
          </a:p>
        </p:txBody>
      </p:sp>
      <p:sp>
        <p:nvSpPr>
          <p:cNvPr id="11" name="Footer Placeholder 4">
            <a:extLst>
              <a:ext uri="{FF2B5EF4-FFF2-40B4-BE49-F238E27FC236}">
                <a16:creationId xmlns:a16="http://schemas.microsoft.com/office/drawing/2014/main" id="{30586D9F-6A23-4598-BD43-228B7C23E261}"/>
              </a:ext>
            </a:extLst>
          </p:cNvPr>
          <p:cNvSpPr>
            <a:spLocks noGrp="1"/>
          </p:cNvSpPr>
          <p:nvPr>
            <p:ph type="ftr" sz="quarter" idx="3"/>
          </p:nvPr>
        </p:nvSpPr>
        <p:spPr>
          <a:xfrm>
            <a:off x="494189" y="5120616"/>
            <a:ext cx="6418363" cy="121636"/>
          </a:xfrm>
          <a:prstGeom prst="rect">
            <a:avLst/>
          </a:prstGeom>
        </p:spPr>
        <p:txBody>
          <a:bodyPr vert="horz" wrap="square" lIns="0" tIns="0" rIns="0" bIns="0" rtlCol="0" anchor="b">
            <a:spAutoFit/>
          </a:bodyPr>
          <a:lstStyle>
            <a:lvl1pPr algn="l">
              <a:lnSpc>
                <a:spcPct val="96000"/>
              </a:lnSpc>
              <a:defRPr sz="800">
                <a:solidFill>
                  <a:schemeClr val="accent5">
                    <a:lumMod val="60000"/>
                    <a:lumOff val="40000"/>
                  </a:schemeClr>
                </a:solidFill>
              </a:defRPr>
            </a:lvl1pPr>
          </a:lstStyle>
          <a:p>
            <a:r>
              <a:rPr lang="en-US"/>
              <a:t>IBC 2026</a:t>
            </a:r>
          </a:p>
        </p:txBody>
      </p:sp>
      <p:sp>
        <p:nvSpPr>
          <p:cNvPr id="3" name="Title 2">
            <a:extLst>
              <a:ext uri="{FF2B5EF4-FFF2-40B4-BE49-F238E27FC236}">
                <a16:creationId xmlns:a16="http://schemas.microsoft.com/office/drawing/2014/main" id="{F30F1C18-7699-4A7F-B63A-CD243921F051}"/>
              </a:ext>
            </a:extLst>
          </p:cNvPr>
          <p:cNvSpPr>
            <a:spLocks noGrp="1"/>
          </p:cNvSpPr>
          <p:nvPr>
            <p:ph type="title"/>
          </p:nvPr>
        </p:nvSpPr>
        <p:spPr/>
        <p:txBody>
          <a:bodyPr/>
          <a:lstStyle/>
          <a:p>
            <a:r>
              <a:rPr lang="en-US"/>
              <a:t>Click to edit Master title style</a:t>
            </a:r>
          </a:p>
        </p:txBody>
      </p:sp>
      <p:sp>
        <p:nvSpPr>
          <p:cNvPr id="14" name="Content Placeholder 4">
            <a:extLst>
              <a:ext uri="{FF2B5EF4-FFF2-40B4-BE49-F238E27FC236}">
                <a16:creationId xmlns:a16="http://schemas.microsoft.com/office/drawing/2014/main" id="{6B31CF51-940B-40E8-B469-4A0DD89E624F}"/>
              </a:ext>
            </a:extLst>
          </p:cNvPr>
          <p:cNvSpPr>
            <a:spLocks noGrp="1"/>
          </p:cNvSpPr>
          <p:nvPr>
            <p:ph sz="quarter" idx="14"/>
          </p:nvPr>
        </p:nvSpPr>
        <p:spPr>
          <a:xfrm>
            <a:off x="495300" y="1719072"/>
            <a:ext cx="11187112" cy="3079655"/>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a:extLst>
              <a:ext uri="{FF2B5EF4-FFF2-40B4-BE49-F238E27FC236}">
                <a16:creationId xmlns:a16="http://schemas.microsoft.com/office/drawing/2014/main" id="{5495F504-4F4A-4408-BBF6-D0CB39AE6B92}"/>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0" name="Text Placeholder 29">
            <a:extLst>
              <a:ext uri="{FF2B5EF4-FFF2-40B4-BE49-F238E27FC236}">
                <a16:creationId xmlns:a16="http://schemas.microsoft.com/office/drawing/2014/main" id="{99CF0DFE-6BBE-4459-92F2-E7476695A890}"/>
              </a:ext>
            </a:extLst>
          </p:cNvPr>
          <p:cNvSpPr>
            <a:spLocks noGrp="1"/>
          </p:cNvSpPr>
          <p:nvPr>
            <p:ph type="body" sz="quarter" idx="15"/>
          </p:nvPr>
        </p:nvSpPr>
        <p:spPr bwMode="black">
          <a:xfrm>
            <a:off x="754743" y="5607050"/>
            <a:ext cx="10926716" cy="929054"/>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8EC75432-B24B-45B9-83ED-D23B86BEF52A}"/>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3">
                    <a:lumMod val="40000"/>
                    <a:lumOff val="60000"/>
                  </a:schemeClr>
                </a:solidFill>
                <a:latin typeface="+mn-lt"/>
                <a:ea typeface="+mn-ea"/>
                <a:cs typeface="+mn-cs"/>
              </a:rPr>
              <a:pPr marL="0" lvl="0" algn="r" defTabSz="914400" rtl="0" eaLnBrk="1" latinLnBrk="0" hangingPunct="1">
                <a:lnSpc>
                  <a:spcPct val="125000"/>
                </a:lnSpc>
              </a:pPr>
              <a:t>‹#›</a:t>
            </a:fld>
            <a:endParaRPr lang="en-US" sz="800" kern="1200">
              <a:solidFill>
                <a:schemeClr val="accent3">
                  <a:lumMod val="40000"/>
                  <a:lumOff val="60000"/>
                </a:schemeClr>
              </a:solidFill>
              <a:latin typeface="+mn-lt"/>
              <a:ea typeface="+mn-ea"/>
              <a:cs typeface="+mn-cs"/>
            </a:endParaRPr>
          </a:p>
        </p:txBody>
      </p:sp>
    </p:spTree>
    <p:extLst>
      <p:ext uri="{BB962C8B-B14F-4D97-AF65-F5344CB8AC3E}">
        <p14:creationId xmlns:p14="http://schemas.microsoft.com/office/powerpoint/2010/main" val="1063936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helf Gun Metal">
    <p:spTree>
      <p:nvGrpSpPr>
        <p:cNvPr id="1" name=""/>
        <p:cNvGrpSpPr/>
        <p:nvPr/>
      </p:nvGrpSpPr>
      <p:grpSpPr>
        <a:xfrm>
          <a:off x="0" y="0"/>
          <a:ext cx="0" cy="0"/>
          <a:chOff x="0" y="0"/>
          <a:chExt cx="0" cy="0"/>
        </a:xfrm>
      </p:grpSpPr>
      <p:sp>
        <p:nvSpPr>
          <p:cNvPr id="16" name="Rectangle: Rounded Corners 55">
            <a:extLst>
              <a:ext uri="{FF2B5EF4-FFF2-40B4-BE49-F238E27FC236}">
                <a16:creationId xmlns:a16="http://schemas.microsoft.com/office/drawing/2014/main" id="{69505E91-7C68-D541-9803-812E1EBF74DF}"/>
              </a:ext>
            </a:extLst>
          </p:cNvPr>
          <p:cNvSpPr/>
          <p:nvPr userDrawn="1"/>
        </p:nvSpPr>
        <p:spPr bwMode="gray">
          <a:xfrm>
            <a:off x="481013" y="5312740"/>
            <a:ext cx="11856130" cy="1697660"/>
          </a:xfrm>
          <a:prstGeom prst="roundRect">
            <a:avLst>
              <a:gd name="adj" fmla="val 4848"/>
            </a:avLst>
          </a:prstGeom>
          <a:solidFill>
            <a:schemeClr val="accent5"/>
          </a:solidFill>
          <a:ln w="10795" cap="flat" cmpd="sng" algn="ctr">
            <a:noFill/>
            <a:prstDash val="solid"/>
          </a:ln>
          <a:effectLst>
            <a:innerShdw blurRad="63500" dist="50800" dir="189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n-lt"/>
              <a:ea typeface="+mn-ea"/>
              <a:cs typeface="+mn-cs"/>
            </a:endParaRPr>
          </a:p>
        </p:txBody>
      </p:sp>
      <p:sp>
        <p:nvSpPr>
          <p:cNvPr id="11" name="Footer Placeholder 4">
            <a:extLst>
              <a:ext uri="{FF2B5EF4-FFF2-40B4-BE49-F238E27FC236}">
                <a16:creationId xmlns:a16="http://schemas.microsoft.com/office/drawing/2014/main" id="{30586D9F-6A23-4598-BD43-228B7C23E261}"/>
              </a:ext>
            </a:extLst>
          </p:cNvPr>
          <p:cNvSpPr>
            <a:spLocks noGrp="1"/>
          </p:cNvSpPr>
          <p:nvPr>
            <p:ph type="ftr" sz="quarter" idx="3"/>
          </p:nvPr>
        </p:nvSpPr>
        <p:spPr>
          <a:xfrm>
            <a:off x="494189" y="5120616"/>
            <a:ext cx="6418363" cy="121636"/>
          </a:xfrm>
          <a:prstGeom prst="rect">
            <a:avLst/>
          </a:prstGeom>
        </p:spPr>
        <p:txBody>
          <a:bodyPr vert="horz" wrap="square" lIns="0" tIns="0" rIns="0" bIns="0" rtlCol="0" anchor="b">
            <a:spAutoFit/>
          </a:bodyPr>
          <a:lstStyle>
            <a:lvl1pPr algn="l">
              <a:lnSpc>
                <a:spcPct val="96000"/>
              </a:lnSpc>
              <a:defRPr sz="800">
                <a:solidFill>
                  <a:schemeClr val="accent5">
                    <a:lumMod val="60000"/>
                    <a:lumOff val="40000"/>
                  </a:schemeClr>
                </a:solidFill>
              </a:defRPr>
            </a:lvl1pPr>
          </a:lstStyle>
          <a:p>
            <a:r>
              <a:rPr lang="en-US"/>
              <a:t>IBC 2026</a:t>
            </a:r>
          </a:p>
        </p:txBody>
      </p:sp>
      <p:sp>
        <p:nvSpPr>
          <p:cNvPr id="3" name="Title 2">
            <a:extLst>
              <a:ext uri="{FF2B5EF4-FFF2-40B4-BE49-F238E27FC236}">
                <a16:creationId xmlns:a16="http://schemas.microsoft.com/office/drawing/2014/main" id="{BD0318B4-6B51-4F6A-94BE-C72B04D42563}"/>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14" name="Content Placeholder 4">
            <a:extLst>
              <a:ext uri="{FF2B5EF4-FFF2-40B4-BE49-F238E27FC236}">
                <a16:creationId xmlns:a16="http://schemas.microsoft.com/office/drawing/2014/main" id="{87440954-896A-4F1B-AEBA-4E4DBC73ED90}"/>
              </a:ext>
            </a:extLst>
          </p:cNvPr>
          <p:cNvSpPr>
            <a:spLocks noGrp="1"/>
          </p:cNvSpPr>
          <p:nvPr>
            <p:ph sz="quarter" idx="14"/>
          </p:nvPr>
        </p:nvSpPr>
        <p:spPr>
          <a:xfrm>
            <a:off x="495300" y="1719072"/>
            <a:ext cx="11187112" cy="3079655"/>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a:extLst>
              <a:ext uri="{FF2B5EF4-FFF2-40B4-BE49-F238E27FC236}">
                <a16:creationId xmlns:a16="http://schemas.microsoft.com/office/drawing/2014/main" id="{123382FB-35E4-4970-94A3-EDD49E681D64}"/>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0" name="Text Placeholder 29">
            <a:extLst>
              <a:ext uri="{FF2B5EF4-FFF2-40B4-BE49-F238E27FC236}">
                <a16:creationId xmlns:a16="http://schemas.microsoft.com/office/drawing/2014/main" id="{99CF0DFE-6BBE-4459-92F2-E7476695A890}"/>
              </a:ext>
            </a:extLst>
          </p:cNvPr>
          <p:cNvSpPr>
            <a:spLocks noGrp="1"/>
          </p:cNvSpPr>
          <p:nvPr>
            <p:ph type="body" sz="quarter" idx="15"/>
          </p:nvPr>
        </p:nvSpPr>
        <p:spPr bwMode="gray">
          <a:xfrm>
            <a:off x="752885" y="5607050"/>
            <a:ext cx="10928573" cy="929054"/>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24B18C2F-53E3-41A5-897F-9ABCFEF64568}"/>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5">
                    <a:lumMod val="40000"/>
                    <a:lumOff val="60000"/>
                  </a:schemeClr>
                </a:solidFill>
                <a:latin typeface="+mn-lt"/>
                <a:ea typeface="+mn-ea"/>
                <a:cs typeface="+mn-cs"/>
              </a:rPr>
              <a:pPr marL="0" lvl="0" algn="r" defTabSz="914400" rtl="0" eaLnBrk="1" latinLnBrk="0" hangingPunct="1">
                <a:lnSpc>
                  <a:spcPct val="125000"/>
                </a:lnSpc>
              </a:pPr>
              <a:t>‹#›</a:t>
            </a:fld>
            <a:endParaRPr lang="en-US" sz="800" kern="1200">
              <a:solidFill>
                <a:schemeClr val="accent5">
                  <a:lumMod val="40000"/>
                  <a:lumOff val="60000"/>
                </a:schemeClr>
              </a:solidFill>
              <a:latin typeface="+mn-lt"/>
              <a:ea typeface="+mn-ea"/>
              <a:cs typeface="+mn-cs"/>
            </a:endParaRPr>
          </a:p>
        </p:txBody>
      </p:sp>
    </p:spTree>
    <p:extLst>
      <p:ext uri="{BB962C8B-B14F-4D97-AF65-F5344CB8AC3E}">
        <p14:creationId xmlns:p14="http://schemas.microsoft.com/office/powerpoint/2010/main" val="1576188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helf Midnight">
    <p:spTree>
      <p:nvGrpSpPr>
        <p:cNvPr id="1" name=""/>
        <p:cNvGrpSpPr/>
        <p:nvPr/>
      </p:nvGrpSpPr>
      <p:grpSpPr>
        <a:xfrm>
          <a:off x="0" y="0"/>
          <a:ext cx="0" cy="0"/>
          <a:chOff x="0" y="0"/>
          <a:chExt cx="0" cy="0"/>
        </a:xfrm>
      </p:grpSpPr>
      <p:sp>
        <p:nvSpPr>
          <p:cNvPr id="16" name="Rectangle: Rounded Corners 55">
            <a:extLst>
              <a:ext uri="{FF2B5EF4-FFF2-40B4-BE49-F238E27FC236}">
                <a16:creationId xmlns:a16="http://schemas.microsoft.com/office/drawing/2014/main" id="{C92B453A-5E12-4F44-BB8F-D65CF49A9122}"/>
              </a:ext>
            </a:extLst>
          </p:cNvPr>
          <p:cNvSpPr/>
          <p:nvPr userDrawn="1"/>
        </p:nvSpPr>
        <p:spPr bwMode="gray">
          <a:xfrm>
            <a:off x="481013" y="5312740"/>
            <a:ext cx="11856130" cy="1697660"/>
          </a:xfrm>
          <a:prstGeom prst="roundRect">
            <a:avLst>
              <a:gd name="adj" fmla="val 4848"/>
            </a:avLst>
          </a:prstGeom>
          <a:solidFill>
            <a:schemeClr val="tx2"/>
          </a:solidFill>
          <a:ln w="10795" cap="flat" cmpd="sng" algn="ctr">
            <a:noFill/>
            <a:prstDash val="solid"/>
          </a:ln>
          <a:effectLst>
            <a:innerShdw blurRad="63500" dist="50800" dir="189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n-lt"/>
              <a:ea typeface="+mn-ea"/>
              <a:cs typeface="+mn-cs"/>
            </a:endParaRPr>
          </a:p>
        </p:txBody>
      </p:sp>
      <p:sp>
        <p:nvSpPr>
          <p:cNvPr id="11" name="Footer Placeholder 4">
            <a:extLst>
              <a:ext uri="{FF2B5EF4-FFF2-40B4-BE49-F238E27FC236}">
                <a16:creationId xmlns:a16="http://schemas.microsoft.com/office/drawing/2014/main" id="{30586D9F-6A23-4598-BD43-228B7C23E261}"/>
              </a:ext>
            </a:extLst>
          </p:cNvPr>
          <p:cNvSpPr>
            <a:spLocks noGrp="1"/>
          </p:cNvSpPr>
          <p:nvPr>
            <p:ph type="ftr" sz="quarter" idx="3"/>
          </p:nvPr>
        </p:nvSpPr>
        <p:spPr>
          <a:xfrm>
            <a:off x="494189" y="5120616"/>
            <a:ext cx="6418363" cy="121636"/>
          </a:xfrm>
          <a:prstGeom prst="rect">
            <a:avLst/>
          </a:prstGeom>
        </p:spPr>
        <p:txBody>
          <a:bodyPr vert="horz" wrap="square" lIns="0" tIns="0" rIns="0" bIns="0" rtlCol="0" anchor="b">
            <a:spAutoFit/>
          </a:bodyPr>
          <a:lstStyle>
            <a:lvl1pPr algn="l">
              <a:lnSpc>
                <a:spcPct val="96000"/>
              </a:lnSpc>
              <a:defRPr sz="800">
                <a:solidFill>
                  <a:schemeClr val="accent5">
                    <a:lumMod val="60000"/>
                    <a:lumOff val="40000"/>
                  </a:schemeClr>
                </a:solidFill>
              </a:defRPr>
            </a:lvl1pPr>
          </a:lstStyle>
          <a:p>
            <a:r>
              <a:rPr lang="en-US"/>
              <a:t>IBC 2026</a:t>
            </a:r>
          </a:p>
        </p:txBody>
      </p:sp>
      <p:sp>
        <p:nvSpPr>
          <p:cNvPr id="3" name="Title 2">
            <a:extLst>
              <a:ext uri="{FF2B5EF4-FFF2-40B4-BE49-F238E27FC236}">
                <a16:creationId xmlns:a16="http://schemas.microsoft.com/office/drawing/2014/main" id="{CE07AFB8-3706-418A-9C57-68819BDA292D}"/>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14" name="Content Placeholder 4">
            <a:extLst>
              <a:ext uri="{FF2B5EF4-FFF2-40B4-BE49-F238E27FC236}">
                <a16:creationId xmlns:a16="http://schemas.microsoft.com/office/drawing/2014/main" id="{E9F6828D-39BF-4AE8-BBB6-8AEEC2923DA5}"/>
              </a:ext>
            </a:extLst>
          </p:cNvPr>
          <p:cNvSpPr>
            <a:spLocks noGrp="1"/>
          </p:cNvSpPr>
          <p:nvPr>
            <p:ph sz="quarter" idx="14"/>
          </p:nvPr>
        </p:nvSpPr>
        <p:spPr>
          <a:xfrm>
            <a:off x="495300" y="1719072"/>
            <a:ext cx="11187112" cy="3079655"/>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ubtitle">
            <a:extLst>
              <a:ext uri="{FF2B5EF4-FFF2-40B4-BE49-F238E27FC236}">
                <a16:creationId xmlns:a16="http://schemas.microsoft.com/office/drawing/2014/main" id="{3F36228C-E8D4-4505-84AF-8F6E66215BE6}"/>
              </a:ext>
            </a:extLst>
          </p:cNvPr>
          <p:cNvSpPr>
            <a:spLocks noGrp="1"/>
          </p:cNvSpPr>
          <p:nvPr>
            <p:ph type="subTitle" idx="1"/>
          </p:nvPr>
        </p:nvSpPr>
        <p:spPr>
          <a:xfrm>
            <a:off x="494189" y="1088136"/>
            <a:ext cx="11188223" cy="236347"/>
          </a:xfrm>
          <a:prstGeom prst="rect">
            <a:avLst/>
          </a:prstGeom>
        </p:spPr>
        <p:txBody>
          <a:bodyPr>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0" name="Text Placeholder 29">
            <a:extLst>
              <a:ext uri="{FF2B5EF4-FFF2-40B4-BE49-F238E27FC236}">
                <a16:creationId xmlns:a16="http://schemas.microsoft.com/office/drawing/2014/main" id="{99CF0DFE-6BBE-4459-92F2-E7476695A890}"/>
              </a:ext>
            </a:extLst>
          </p:cNvPr>
          <p:cNvSpPr>
            <a:spLocks noGrp="1"/>
          </p:cNvSpPr>
          <p:nvPr>
            <p:ph type="body" sz="quarter" idx="15"/>
          </p:nvPr>
        </p:nvSpPr>
        <p:spPr bwMode="gray">
          <a:xfrm>
            <a:off x="752885" y="5607050"/>
            <a:ext cx="10928573" cy="929054"/>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7C5C23DA-0A03-41BE-AF55-A9326FD999AC}"/>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5">
                    <a:lumMod val="40000"/>
                    <a:lumOff val="60000"/>
                  </a:schemeClr>
                </a:solidFill>
                <a:latin typeface="+mn-lt"/>
                <a:ea typeface="+mn-ea"/>
                <a:cs typeface="+mn-cs"/>
              </a:rPr>
              <a:pPr marL="0" lvl="0" algn="r" defTabSz="914400" rtl="0" eaLnBrk="1" latinLnBrk="0" hangingPunct="1">
                <a:lnSpc>
                  <a:spcPct val="125000"/>
                </a:lnSpc>
              </a:pPr>
              <a:t>‹#›</a:t>
            </a:fld>
            <a:endParaRPr lang="en-US" sz="800" kern="1200">
              <a:solidFill>
                <a:schemeClr val="accent5">
                  <a:lumMod val="40000"/>
                  <a:lumOff val="60000"/>
                </a:schemeClr>
              </a:solidFill>
              <a:latin typeface="+mn-lt"/>
              <a:ea typeface="+mn-ea"/>
              <a:cs typeface="+mn-cs"/>
            </a:endParaRPr>
          </a:p>
        </p:txBody>
      </p:sp>
    </p:spTree>
    <p:extLst>
      <p:ext uri="{BB962C8B-B14F-4D97-AF65-F5344CB8AC3E}">
        <p14:creationId xmlns:p14="http://schemas.microsoft.com/office/powerpoint/2010/main" val="1981424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fty Fifty White">
    <p:spTree>
      <p:nvGrpSpPr>
        <p:cNvPr id="1" name=""/>
        <p:cNvGrpSpPr/>
        <p:nvPr/>
      </p:nvGrpSpPr>
      <p:grpSpPr>
        <a:xfrm>
          <a:off x="0" y="0"/>
          <a:ext cx="0" cy="0"/>
          <a:chOff x="0" y="0"/>
          <a:chExt cx="0" cy="0"/>
        </a:xfrm>
      </p:grpSpPr>
      <p:sp>
        <p:nvSpPr>
          <p:cNvPr id="13" name="Rectangle: Rounded Corners 19">
            <a:extLst>
              <a:ext uri="{FF2B5EF4-FFF2-40B4-BE49-F238E27FC236}">
                <a16:creationId xmlns:a16="http://schemas.microsoft.com/office/drawing/2014/main" id="{8427B8C3-00CD-DB49-A0BF-67BE30AD9206}"/>
              </a:ext>
            </a:extLst>
          </p:cNvPr>
          <p:cNvSpPr/>
          <p:nvPr userDrawn="1"/>
        </p:nvSpPr>
        <p:spPr bwMode="gray">
          <a:xfrm>
            <a:off x="6093390" y="-159655"/>
            <a:ext cx="6272784" cy="6519672"/>
          </a:xfrm>
          <a:prstGeom prst="roundRect">
            <a:avLst>
              <a:gd name="adj" fmla="val 1350"/>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 Placeholder 30">
            <a:extLst>
              <a:ext uri="{FF2B5EF4-FFF2-40B4-BE49-F238E27FC236}">
                <a16:creationId xmlns:a16="http://schemas.microsoft.com/office/drawing/2014/main" id="{E209C095-798B-214F-A427-CA1FF1953505}"/>
              </a:ext>
            </a:extLst>
          </p:cNvPr>
          <p:cNvSpPr>
            <a:spLocks noGrp="1"/>
          </p:cNvSpPr>
          <p:nvPr>
            <p:ph type="body" sz="quarter" idx="18" hasCustomPrompt="1"/>
          </p:nvPr>
        </p:nvSpPr>
        <p:spPr bwMode="gray">
          <a:xfrm>
            <a:off x="6583680" y="6081014"/>
            <a:ext cx="5111496" cy="118174"/>
          </a:xfrm>
          <a:prstGeom prst="rect">
            <a:avLst/>
          </a:prstGeom>
        </p:spPr>
        <p:txBody>
          <a:bodyPr wrap="square">
            <a:spAutoFit/>
          </a:bodyPr>
          <a:lstStyle>
            <a:lvl1pPr marL="0" indent="0">
              <a:lnSpc>
                <a:spcPct val="96000"/>
              </a:lnSpc>
              <a:spcBef>
                <a:spcPts val="0"/>
              </a:spcBef>
              <a:spcAft>
                <a:spcPts val="225"/>
              </a:spcAft>
              <a:buNone/>
              <a:defRPr sz="800">
                <a:solidFill>
                  <a:schemeClr val="accent6">
                    <a:lumMod val="75000"/>
                  </a:schemeClr>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Source sample text</a:t>
            </a:r>
          </a:p>
        </p:txBody>
      </p:sp>
      <p:sp>
        <p:nvSpPr>
          <p:cNvPr id="11" name="Text Placeholder 28">
            <a:extLst>
              <a:ext uri="{FF2B5EF4-FFF2-40B4-BE49-F238E27FC236}">
                <a16:creationId xmlns:a16="http://schemas.microsoft.com/office/drawing/2014/main" id="{908541F3-28CD-794D-9212-C37EF4271E5A}"/>
              </a:ext>
            </a:extLst>
          </p:cNvPr>
          <p:cNvSpPr>
            <a:spLocks noGrp="1"/>
          </p:cNvSpPr>
          <p:nvPr>
            <p:ph type="body" sz="quarter" idx="13"/>
          </p:nvPr>
        </p:nvSpPr>
        <p:spPr bwMode="gray">
          <a:xfrm>
            <a:off x="6583680" y="651302"/>
            <a:ext cx="5111496" cy="353302"/>
          </a:xfrm>
          <a:prstGeom prst="rect">
            <a:avLst/>
          </a:prstGeom>
        </p:spPr>
        <p:txBody>
          <a:bodyPr anchor="b">
            <a:spAutoFit/>
          </a:bodyPr>
          <a:lstStyle>
            <a:lvl1pPr marL="0" indent="0">
              <a:lnSpc>
                <a:spcPct val="82000"/>
              </a:lnSpc>
              <a:buNone/>
              <a:defRPr sz="2800">
                <a:solidFill>
                  <a:schemeClr val="tx2"/>
                </a:solidFill>
              </a:defRPr>
            </a:lvl1pPr>
            <a:lvl2pPr marL="0" indent="0">
              <a:buNone/>
              <a:defRPr sz="3400">
                <a:solidFill>
                  <a:schemeClr val="bg1"/>
                </a:solidFill>
              </a:defRPr>
            </a:lvl2pPr>
            <a:lvl3pPr marL="0" indent="0">
              <a:buNone/>
              <a:defRPr sz="3400">
                <a:solidFill>
                  <a:schemeClr val="bg1"/>
                </a:solidFill>
              </a:defRPr>
            </a:lvl3pPr>
            <a:lvl4pPr marL="0" indent="0">
              <a:buNone/>
              <a:defRPr sz="3400">
                <a:solidFill>
                  <a:schemeClr val="bg1"/>
                </a:solidFill>
              </a:defRPr>
            </a:lvl4pPr>
            <a:lvl5pPr marL="0" indent="0">
              <a:buNone/>
              <a:defRPr sz="3400">
                <a:solidFill>
                  <a:schemeClr val="bg1"/>
                </a:solidFill>
              </a:defRPr>
            </a:lvl5pPr>
          </a:lstStyle>
          <a:p>
            <a:pPr lvl="0"/>
            <a:r>
              <a:rPr lang="en-US"/>
              <a:t>Click to edit Master text styles</a:t>
            </a:r>
          </a:p>
        </p:txBody>
      </p:sp>
      <p:sp>
        <p:nvSpPr>
          <p:cNvPr id="18" name="Text Placeholder 30">
            <a:extLst>
              <a:ext uri="{FF2B5EF4-FFF2-40B4-BE49-F238E27FC236}">
                <a16:creationId xmlns:a16="http://schemas.microsoft.com/office/drawing/2014/main" id="{B921A830-8155-434F-BFE6-D8CA5368B334}"/>
              </a:ext>
            </a:extLst>
          </p:cNvPr>
          <p:cNvSpPr>
            <a:spLocks noGrp="1"/>
          </p:cNvSpPr>
          <p:nvPr>
            <p:ph type="body" sz="quarter" idx="14"/>
          </p:nvPr>
        </p:nvSpPr>
        <p:spPr bwMode="gray">
          <a:xfrm>
            <a:off x="6583680" y="1088136"/>
            <a:ext cx="5111496" cy="236347"/>
          </a:xfrm>
          <a:prstGeom prst="rect">
            <a:avLst/>
          </a:prstGeom>
        </p:spPr>
        <p:txBody>
          <a:bodyPr>
            <a:spAutoFit/>
          </a:bodyPr>
          <a:lstStyle>
            <a:lvl1pPr marL="0" indent="0">
              <a:lnSpc>
                <a:spcPct val="96000"/>
              </a:lnSpc>
              <a:spcBef>
                <a:spcPts val="900"/>
              </a:spcBef>
              <a:buNone/>
              <a:defRPr sz="1600">
                <a:solidFill>
                  <a:schemeClr val="tx2"/>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Click to edit Master text styles</a:t>
            </a:r>
          </a:p>
        </p:txBody>
      </p:sp>
      <p:sp>
        <p:nvSpPr>
          <p:cNvPr id="19" name="Footer Placeholder 2">
            <a:extLst>
              <a:ext uri="{FF2B5EF4-FFF2-40B4-BE49-F238E27FC236}">
                <a16:creationId xmlns:a16="http://schemas.microsoft.com/office/drawing/2014/main" id="{1ED0D2AB-2132-8B4F-AB70-4197C98BFB64}"/>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IBC 2026</a:t>
            </a:r>
          </a:p>
        </p:txBody>
      </p:sp>
      <p:sp>
        <p:nvSpPr>
          <p:cNvPr id="20" name="Title 2">
            <a:extLst>
              <a:ext uri="{FF2B5EF4-FFF2-40B4-BE49-F238E27FC236}">
                <a16:creationId xmlns:a16="http://schemas.microsoft.com/office/drawing/2014/main" id="{B5650983-3362-1142-83CB-9EC49F127E3C}"/>
              </a:ext>
            </a:extLst>
          </p:cNvPr>
          <p:cNvSpPr>
            <a:spLocks noGrp="1"/>
          </p:cNvSpPr>
          <p:nvPr>
            <p:ph type="title"/>
          </p:nvPr>
        </p:nvSpPr>
        <p:spPr>
          <a:xfrm>
            <a:off x="495300" y="146549"/>
            <a:ext cx="5111495" cy="858055"/>
          </a:xfrm>
        </p:spPr>
        <p:txBody>
          <a:bodyPr>
            <a:spAutoFit/>
          </a:bodyPr>
          <a:lstStyle/>
          <a:p>
            <a:r>
              <a:rPr lang="en-US"/>
              <a:t>Click to edit Master title style</a:t>
            </a:r>
          </a:p>
        </p:txBody>
      </p:sp>
      <p:sp>
        <p:nvSpPr>
          <p:cNvPr id="21" name="Content Placeholder 4">
            <a:extLst>
              <a:ext uri="{FF2B5EF4-FFF2-40B4-BE49-F238E27FC236}">
                <a16:creationId xmlns:a16="http://schemas.microsoft.com/office/drawing/2014/main" id="{7CFF6B76-0309-ED4F-B66F-54334FFDD77A}"/>
              </a:ext>
            </a:extLst>
          </p:cNvPr>
          <p:cNvSpPr>
            <a:spLocks noGrp="1"/>
          </p:cNvSpPr>
          <p:nvPr>
            <p:ph sz="quarter" idx="17"/>
          </p:nvPr>
        </p:nvSpPr>
        <p:spPr>
          <a:xfrm>
            <a:off x="495300" y="1719072"/>
            <a:ext cx="5111495" cy="4451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Subtitle">
            <a:extLst>
              <a:ext uri="{FF2B5EF4-FFF2-40B4-BE49-F238E27FC236}">
                <a16:creationId xmlns:a16="http://schemas.microsoft.com/office/drawing/2014/main" id="{4F8BEE86-35F8-4548-A2EE-1A3FD6EC6FDC}"/>
              </a:ext>
            </a:extLst>
          </p:cNvPr>
          <p:cNvSpPr>
            <a:spLocks noGrp="1"/>
          </p:cNvSpPr>
          <p:nvPr>
            <p:ph type="subTitle" idx="1"/>
          </p:nvPr>
        </p:nvSpPr>
        <p:spPr>
          <a:xfrm>
            <a:off x="494189" y="1088136"/>
            <a:ext cx="5111495"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4" name="Text Placeholder 5">
            <a:extLst>
              <a:ext uri="{FF2B5EF4-FFF2-40B4-BE49-F238E27FC236}">
                <a16:creationId xmlns:a16="http://schemas.microsoft.com/office/drawing/2014/main" id="{2B80D626-CD2D-6D45-A432-FC7D2B967617}"/>
              </a:ext>
            </a:extLst>
          </p:cNvPr>
          <p:cNvSpPr>
            <a:spLocks noGrp="1"/>
          </p:cNvSpPr>
          <p:nvPr>
            <p:ph type="body" sz="quarter" idx="15"/>
          </p:nvPr>
        </p:nvSpPr>
        <p:spPr bwMode="gray">
          <a:xfrm>
            <a:off x="6583680" y="1719073"/>
            <a:ext cx="5111496" cy="4268259"/>
          </a:xfrm>
          <a:prstGeom prst="rect">
            <a:avLst/>
          </a:prstGeom>
        </p:spPr>
        <p:txBody>
          <a:bodyPr/>
          <a:lstStyle>
            <a:lvl1pPr>
              <a:buClr>
                <a:schemeClr val="tx2"/>
              </a:buClr>
              <a:defRPr>
                <a:solidFill>
                  <a:schemeClr val="tx2"/>
                </a:solidFill>
              </a:defRPr>
            </a:lvl1pPr>
            <a:lvl2pPr>
              <a:buClr>
                <a:schemeClr val="tx2"/>
              </a:buCl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9294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ifty Fifty Nickel">
    <p:spTree>
      <p:nvGrpSpPr>
        <p:cNvPr id="1" name=""/>
        <p:cNvGrpSpPr/>
        <p:nvPr/>
      </p:nvGrpSpPr>
      <p:grpSpPr>
        <a:xfrm>
          <a:off x="0" y="0"/>
          <a:ext cx="0" cy="0"/>
          <a:chOff x="0" y="0"/>
          <a:chExt cx="0" cy="0"/>
        </a:xfrm>
      </p:grpSpPr>
      <p:sp>
        <p:nvSpPr>
          <p:cNvPr id="13" name="Rectangle: Rounded Corners 19">
            <a:extLst>
              <a:ext uri="{FF2B5EF4-FFF2-40B4-BE49-F238E27FC236}">
                <a16:creationId xmlns:a16="http://schemas.microsoft.com/office/drawing/2014/main" id="{8427B8C3-00CD-DB49-A0BF-67BE30AD9206}"/>
              </a:ext>
            </a:extLst>
          </p:cNvPr>
          <p:cNvSpPr/>
          <p:nvPr userDrawn="1"/>
        </p:nvSpPr>
        <p:spPr bwMode="gray">
          <a:xfrm>
            <a:off x="6093390" y="-159655"/>
            <a:ext cx="6272784" cy="6519672"/>
          </a:xfrm>
          <a:prstGeom prst="roundRect">
            <a:avLst>
              <a:gd name="adj" fmla="val 1350"/>
            </a:avLst>
          </a:prstGeom>
          <a:solidFill>
            <a:schemeClr val="accent6">
              <a:lumMod val="40000"/>
              <a:lumOff val="60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 Placeholder 30">
            <a:extLst>
              <a:ext uri="{FF2B5EF4-FFF2-40B4-BE49-F238E27FC236}">
                <a16:creationId xmlns:a16="http://schemas.microsoft.com/office/drawing/2014/main" id="{2A40B6DD-258D-C246-8BB9-62A7411878D6}"/>
              </a:ext>
            </a:extLst>
          </p:cNvPr>
          <p:cNvSpPr>
            <a:spLocks noGrp="1"/>
          </p:cNvSpPr>
          <p:nvPr>
            <p:ph type="body" sz="quarter" idx="18" hasCustomPrompt="1"/>
          </p:nvPr>
        </p:nvSpPr>
        <p:spPr bwMode="gray">
          <a:xfrm>
            <a:off x="6583680" y="6081014"/>
            <a:ext cx="5111496" cy="118174"/>
          </a:xfrm>
          <a:prstGeom prst="rect">
            <a:avLst/>
          </a:prstGeom>
        </p:spPr>
        <p:txBody>
          <a:bodyPr wrap="square">
            <a:spAutoFit/>
          </a:bodyPr>
          <a:lstStyle>
            <a:lvl1pPr marL="0" indent="0">
              <a:lnSpc>
                <a:spcPct val="96000"/>
              </a:lnSpc>
              <a:spcBef>
                <a:spcPts val="0"/>
              </a:spcBef>
              <a:spcAft>
                <a:spcPts val="225"/>
              </a:spcAft>
              <a:buNone/>
              <a:defRPr sz="800">
                <a:solidFill>
                  <a:schemeClr val="accent5"/>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Source sample text</a:t>
            </a:r>
          </a:p>
        </p:txBody>
      </p:sp>
      <p:sp>
        <p:nvSpPr>
          <p:cNvPr id="11" name="Text Placeholder 28">
            <a:extLst>
              <a:ext uri="{FF2B5EF4-FFF2-40B4-BE49-F238E27FC236}">
                <a16:creationId xmlns:a16="http://schemas.microsoft.com/office/drawing/2014/main" id="{DBBCDC54-CC87-904C-8D9F-1A247E8C6D5F}"/>
              </a:ext>
            </a:extLst>
          </p:cNvPr>
          <p:cNvSpPr>
            <a:spLocks noGrp="1"/>
          </p:cNvSpPr>
          <p:nvPr>
            <p:ph type="body" sz="quarter" idx="13"/>
          </p:nvPr>
        </p:nvSpPr>
        <p:spPr bwMode="gray">
          <a:xfrm>
            <a:off x="6583680" y="651302"/>
            <a:ext cx="5111496" cy="353302"/>
          </a:xfrm>
          <a:prstGeom prst="rect">
            <a:avLst/>
          </a:prstGeom>
        </p:spPr>
        <p:txBody>
          <a:bodyPr anchor="b">
            <a:spAutoFit/>
          </a:bodyPr>
          <a:lstStyle>
            <a:lvl1pPr marL="0" indent="0">
              <a:lnSpc>
                <a:spcPct val="82000"/>
              </a:lnSpc>
              <a:buNone/>
              <a:defRPr sz="2800">
                <a:solidFill>
                  <a:schemeClr val="tx2"/>
                </a:solidFill>
              </a:defRPr>
            </a:lvl1pPr>
            <a:lvl2pPr marL="0" indent="0">
              <a:buNone/>
              <a:defRPr sz="3400">
                <a:solidFill>
                  <a:schemeClr val="bg1"/>
                </a:solidFill>
              </a:defRPr>
            </a:lvl2pPr>
            <a:lvl3pPr marL="0" indent="0">
              <a:buNone/>
              <a:defRPr sz="3400">
                <a:solidFill>
                  <a:schemeClr val="bg1"/>
                </a:solidFill>
              </a:defRPr>
            </a:lvl3pPr>
            <a:lvl4pPr marL="0" indent="0">
              <a:buNone/>
              <a:defRPr sz="3400">
                <a:solidFill>
                  <a:schemeClr val="bg1"/>
                </a:solidFill>
              </a:defRPr>
            </a:lvl4pPr>
            <a:lvl5pPr marL="0" indent="0">
              <a:buNone/>
              <a:defRPr sz="3400">
                <a:solidFill>
                  <a:schemeClr val="bg1"/>
                </a:solidFill>
              </a:defRPr>
            </a:lvl5pPr>
          </a:lstStyle>
          <a:p>
            <a:pPr lvl="0"/>
            <a:r>
              <a:rPr lang="en-US"/>
              <a:t>Click to edit Master text styles</a:t>
            </a:r>
          </a:p>
        </p:txBody>
      </p:sp>
      <p:sp>
        <p:nvSpPr>
          <p:cNvPr id="18" name="Text Placeholder 30">
            <a:extLst>
              <a:ext uri="{FF2B5EF4-FFF2-40B4-BE49-F238E27FC236}">
                <a16:creationId xmlns:a16="http://schemas.microsoft.com/office/drawing/2014/main" id="{72D7EA7C-4AD9-4343-9C9B-49A12429400C}"/>
              </a:ext>
            </a:extLst>
          </p:cNvPr>
          <p:cNvSpPr>
            <a:spLocks noGrp="1"/>
          </p:cNvSpPr>
          <p:nvPr>
            <p:ph type="body" sz="quarter" idx="14"/>
          </p:nvPr>
        </p:nvSpPr>
        <p:spPr bwMode="gray">
          <a:xfrm>
            <a:off x="6583680" y="1088136"/>
            <a:ext cx="5111496" cy="236347"/>
          </a:xfrm>
          <a:prstGeom prst="rect">
            <a:avLst/>
          </a:prstGeom>
        </p:spPr>
        <p:txBody>
          <a:bodyPr>
            <a:spAutoFit/>
          </a:bodyPr>
          <a:lstStyle>
            <a:lvl1pPr marL="0" indent="0">
              <a:lnSpc>
                <a:spcPct val="96000"/>
              </a:lnSpc>
              <a:spcBef>
                <a:spcPts val="900"/>
              </a:spcBef>
              <a:buNone/>
              <a:defRPr sz="1600">
                <a:solidFill>
                  <a:schemeClr val="tx2"/>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Click to edit Master text styles</a:t>
            </a:r>
          </a:p>
        </p:txBody>
      </p:sp>
      <p:sp>
        <p:nvSpPr>
          <p:cNvPr id="19" name="Footer Placeholder 2">
            <a:extLst>
              <a:ext uri="{FF2B5EF4-FFF2-40B4-BE49-F238E27FC236}">
                <a16:creationId xmlns:a16="http://schemas.microsoft.com/office/drawing/2014/main" id="{14C02348-CD98-294E-BC2A-06B9CD5F0D31}"/>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IBC 2026</a:t>
            </a:r>
          </a:p>
        </p:txBody>
      </p:sp>
      <p:sp>
        <p:nvSpPr>
          <p:cNvPr id="20" name="Title 2">
            <a:extLst>
              <a:ext uri="{FF2B5EF4-FFF2-40B4-BE49-F238E27FC236}">
                <a16:creationId xmlns:a16="http://schemas.microsoft.com/office/drawing/2014/main" id="{849C1EDC-B19F-C14B-A41C-8D770C7F9EF8}"/>
              </a:ext>
            </a:extLst>
          </p:cNvPr>
          <p:cNvSpPr>
            <a:spLocks noGrp="1"/>
          </p:cNvSpPr>
          <p:nvPr>
            <p:ph type="title"/>
          </p:nvPr>
        </p:nvSpPr>
        <p:spPr>
          <a:xfrm>
            <a:off x="495300" y="146549"/>
            <a:ext cx="5111495" cy="858055"/>
          </a:xfrm>
        </p:spPr>
        <p:txBody>
          <a:bodyPr>
            <a:spAutoFit/>
          </a:bodyPr>
          <a:lstStyle/>
          <a:p>
            <a:r>
              <a:rPr lang="en-US"/>
              <a:t>Click to edit Master title style</a:t>
            </a:r>
          </a:p>
        </p:txBody>
      </p:sp>
      <p:sp>
        <p:nvSpPr>
          <p:cNvPr id="21" name="Content Placeholder 4">
            <a:extLst>
              <a:ext uri="{FF2B5EF4-FFF2-40B4-BE49-F238E27FC236}">
                <a16:creationId xmlns:a16="http://schemas.microsoft.com/office/drawing/2014/main" id="{F670B2ED-70D6-3142-AB7E-976580D465E2}"/>
              </a:ext>
            </a:extLst>
          </p:cNvPr>
          <p:cNvSpPr>
            <a:spLocks noGrp="1"/>
          </p:cNvSpPr>
          <p:nvPr>
            <p:ph sz="quarter" idx="17"/>
          </p:nvPr>
        </p:nvSpPr>
        <p:spPr>
          <a:xfrm>
            <a:off x="495300" y="1719072"/>
            <a:ext cx="5111495" cy="4451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Subtitle">
            <a:extLst>
              <a:ext uri="{FF2B5EF4-FFF2-40B4-BE49-F238E27FC236}">
                <a16:creationId xmlns:a16="http://schemas.microsoft.com/office/drawing/2014/main" id="{D7D74485-0271-524F-8B8A-8164ABD88AFC}"/>
              </a:ext>
            </a:extLst>
          </p:cNvPr>
          <p:cNvSpPr>
            <a:spLocks noGrp="1"/>
          </p:cNvSpPr>
          <p:nvPr>
            <p:ph type="subTitle" idx="1"/>
          </p:nvPr>
        </p:nvSpPr>
        <p:spPr>
          <a:xfrm>
            <a:off x="494189" y="1088136"/>
            <a:ext cx="5111495"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4" name="Text Placeholder 5">
            <a:extLst>
              <a:ext uri="{FF2B5EF4-FFF2-40B4-BE49-F238E27FC236}">
                <a16:creationId xmlns:a16="http://schemas.microsoft.com/office/drawing/2014/main" id="{481CF0D5-0D6D-A44E-9EA2-45549E1EAD05}"/>
              </a:ext>
            </a:extLst>
          </p:cNvPr>
          <p:cNvSpPr>
            <a:spLocks noGrp="1"/>
          </p:cNvSpPr>
          <p:nvPr>
            <p:ph type="body" sz="quarter" idx="15"/>
          </p:nvPr>
        </p:nvSpPr>
        <p:spPr bwMode="gray">
          <a:xfrm>
            <a:off x="6583680" y="1719073"/>
            <a:ext cx="5111496" cy="4270248"/>
          </a:xfrm>
          <a:prstGeom prst="rect">
            <a:avLst/>
          </a:prstGeom>
        </p:spPr>
        <p:txBody>
          <a:bodyPr/>
          <a:lstStyle>
            <a:lvl1pPr>
              <a:buClr>
                <a:schemeClr val="tx2"/>
              </a:buClr>
              <a:defRPr>
                <a:solidFill>
                  <a:schemeClr val="tx2"/>
                </a:solidFill>
              </a:defRPr>
            </a:lvl1pPr>
            <a:lvl2pPr>
              <a:buClr>
                <a:schemeClr val="tx2"/>
              </a:buCl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4255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ifty Fifty Blue">
    <p:spTree>
      <p:nvGrpSpPr>
        <p:cNvPr id="1" name=""/>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04152D91-17AA-41AE-AB21-FD3D3CE368DF}"/>
              </a:ext>
            </a:extLst>
          </p:cNvPr>
          <p:cNvSpPr/>
          <p:nvPr userDrawn="1"/>
        </p:nvSpPr>
        <p:spPr bwMode="gray">
          <a:xfrm>
            <a:off x="6093390" y="-159655"/>
            <a:ext cx="6272784" cy="6519672"/>
          </a:xfrm>
          <a:prstGeom prst="roundRect">
            <a:avLst>
              <a:gd name="adj" fmla="val 1350"/>
            </a:avLst>
          </a:prstGeom>
          <a:solidFill>
            <a:schemeClr val="accent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2" name="Text Placeholder 28">
            <a:extLst>
              <a:ext uri="{FF2B5EF4-FFF2-40B4-BE49-F238E27FC236}">
                <a16:creationId xmlns:a16="http://schemas.microsoft.com/office/drawing/2014/main" id="{31A6D88C-0B61-5E4A-A163-4E28BEBD2723}"/>
              </a:ext>
            </a:extLst>
          </p:cNvPr>
          <p:cNvSpPr>
            <a:spLocks noGrp="1"/>
          </p:cNvSpPr>
          <p:nvPr>
            <p:ph type="body" sz="quarter" idx="13"/>
          </p:nvPr>
        </p:nvSpPr>
        <p:spPr bwMode="gray">
          <a:xfrm>
            <a:off x="6583680" y="651302"/>
            <a:ext cx="5111496" cy="353302"/>
          </a:xfrm>
          <a:prstGeom prst="rect">
            <a:avLst/>
          </a:prstGeom>
        </p:spPr>
        <p:txBody>
          <a:bodyPr anchor="b">
            <a:spAutoFit/>
          </a:bodyPr>
          <a:lstStyle>
            <a:lvl1pPr marL="0" indent="0">
              <a:lnSpc>
                <a:spcPct val="82000"/>
              </a:lnSpc>
              <a:buNone/>
              <a:defRPr sz="2800">
                <a:solidFill>
                  <a:schemeClr val="bg1"/>
                </a:solidFill>
              </a:defRPr>
            </a:lvl1pPr>
            <a:lvl2pPr marL="0" indent="0">
              <a:buNone/>
              <a:defRPr sz="3400">
                <a:solidFill>
                  <a:schemeClr val="bg1"/>
                </a:solidFill>
              </a:defRPr>
            </a:lvl2pPr>
            <a:lvl3pPr marL="0" indent="0">
              <a:buNone/>
              <a:defRPr sz="3400">
                <a:solidFill>
                  <a:schemeClr val="bg1"/>
                </a:solidFill>
              </a:defRPr>
            </a:lvl3pPr>
            <a:lvl4pPr marL="0" indent="0">
              <a:buNone/>
              <a:defRPr sz="3400">
                <a:solidFill>
                  <a:schemeClr val="bg1"/>
                </a:solidFill>
              </a:defRPr>
            </a:lvl4pPr>
            <a:lvl5pPr marL="0" indent="0">
              <a:buNone/>
              <a:defRPr sz="3400">
                <a:solidFill>
                  <a:schemeClr val="bg1"/>
                </a:solidFill>
              </a:defRPr>
            </a:lvl5pPr>
          </a:lstStyle>
          <a:p>
            <a:pPr lvl="0"/>
            <a:r>
              <a:rPr lang="en-US"/>
              <a:t>Click to edit Master text styles</a:t>
            </a:r>
          </a:p>
        </p:txBody>
      </p:sp>
      <p:sp>
        <p:nvSpPr>
          <p:cNvPr id="43" name="Text Placeholder 30">
            <a:extLst>
              <a:ext uri="{FF2B5EF4-FFF2-40B4-BE49-F238E27FC236}">
                <a16:creationId xmlns:a16="http://schemas.microsoft.com/office/drawing/2014/main" id="{BA05B7BD-2711-B14D-9AAD-E3A34AECC05D}"/>
              </a:ext>
            </a:extLst>
          </p:cNvPr>
          <p:cNvSpPr>
            <a:spLocks noGrp="1"/>
          </p:cNvSpPr>
          <p:nvPr>
            <p:ph type="body" sz="quarter" idx="14"/>
          </p:nvPr>
        </p:nvSpPr>
        <p:spPr bwMode="gray">
          <a:xfrm>
            <a:off x="6583680" y="1088136"/>
            <a:ext cx="5111496" cy="236347"/>
          </a:xfrm>
          <a:prstGeom prst="rect">
            <a:avLst/>
          </a:prstGeom>
        </p:spPr>
        <p:txBody>
          <a:bodyPr>
            <a:spAutoFit/>
          </a:bodyPr>
          <a:lstStyle>
            <a:lvl1pPr marL="0" indent="0">
              <a:lnSpc>
                <a:spcPct val="96000"/>
              </a:lnSpc>
              <a:spcBef>
                <a:spcPts val="900"/>
              </a:spcBef>
              <a:buNone/>
              <a:defRPr sz="1600">
                <a:solidFill>
                  <a:schemeClr val="bg1"/>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Click to edit Master text styles</a:t>
            </a:r>
          </a:p>
        </p:txBody>
      </p:sp>
      <p:sp>
        <p:nvSpPr>
          <p:cNvPr id="45" name="Footer Placeholder 2">
            <a:extLst>
              <a:ext uri="{FF2B5EF4-FFF2-40B4-BE49-F238E27FC236}">
                <a16:creationId xmlns:a16="http://schemas.microsoft.com/office/drawing/2014/main" id="{A98BC9DF-C552-D942-AEEA-E0F79D3C68A5}"/>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IBC 2026</a:t>
            </a:r>
          </a:p>
        </p:txBody>
      </p:sp>
      <p:sp>
        <p:nvSpPr>
          <p:cNvPr id="46" name="Title 2">
            <a:extLst>
              <a:ext uri="{FF2B5EF4-FFF2-40B4-BE49-F238E27FC236}">
                <a16:creationId xmlns:a16="http://schemas.microsoft.com/office/drawing/2014/main" id="{1130FC52-F31F-7544-851A-A9FB6D342CAE}"/>
              </a:ext>
            </a:extLst>
          </p:cNvPr>
          <p:cNvSpPr>
            <a:spLocks noGrp="1"/>
          </p:cNvSpPr>
          <p:nvPr>
            <p:ph type="title"/>
          </p:nvPr>
        </p:nvSpPr>
        <p:spPr>
          <a:xfrm>
            <a:off x="495300" y="146549"/>
            <a:ext cx="5111495" cy="858055"/>
          </a:xfrm>
        </p:spPr>
        <p:txBody>
          <a:bodyPr>
            <a:spAutoFit/>
          </a:bodyPr>
          <a:lstStyle/>
          <a:p>
            <a:r>
              <a:rPr lang="en-US"/>
              <a:t>Click to edit Master title style</a:t>
            </a:r>
          </a:p>
        </p:txBody>
      </p:sp>
      <p:sp>
        <p:nvSpPr>
          <p:cNvPr id="47" name="Content Placeholder 4">
            <a:extLst>
              <a:ext uri="{FF2B5EF4-FFF2-40B4-BE49-F238E27FC236}">
                <a16:creationId xmlns:a16="http://schemas.microsoft.com/office/drawing/2014/main" id="{B5E7483F-960A-C445-85E2-B0C91B781B85}"/>
              </a:ext>
            </a:extLst>
          </p:cNvPr>
          <p:cNvSpPr>
            <a:spLocks noGrp="1"/>
          </p:cNvSpPr>
          <p:nvPr>
            <p:ph sz="quarter" idx="17"/>
          </p:nvPr>
        </p:nvSpPr>
        <p:spPr>
          <a:xfrm>
            <a:off x="495300" y="1719072"/>
            <a:ext cx="5111495" cy="4451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8" name="Subtitle">
            <a:extLst>
              <a:ext uri="{FF2B5EF4-FFF2-40B4-BE49-F238E27FC236}">
                <a16:creationId xmlns:a16="http://schemas.microsoft.com/office/drawing/2014/main" id="{E17041E4-15FE-6842-9C64-29DEE41F2BE1}"/>
              </a:ext>
            </a:extLst>
          </p:cNvPr>
          <p:cNvSpPr>
            <a:spLocks noGrp="1"/>
          </p:cNvSpPr>
          <p:nvPr>
            <p:ph type="subTitle" idx="1"/>
          </p:nvPr>
        </p:nvSpPr>
        <p:spPr>
          <a:xfrm>
            <a:off x="494189" y="1088136"/>
            <a:ext cx="5111495"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4" name="Text Placeholder 5">
            <a:extLst>
              <a:ext uri="{FF2B5EF4-FFF2-40B4-BE49-F238E27FC236}">
                <a16:creationId xmlns:a16="http://schemas.microsoft.com/office/drawing/2014/main" id="{15C1667E-9CBE-4949-928C-EF05922920B1}"/>
              </a:ext>
            </a:extLst>
          </p:cNvPr>
          <p:cNvSpPr>
            <a:spLocks noGrp="1"/>
          </p:cNvSpPr>
          <p:nvPr>
            <p:ph type="body" sz="quarter" idx="15"/>
          </p:nvPr>
        </p:nvSpPr>
        <p:spPr bwMode="gray">
          <a:xfrm>
            <a:off x="6583680" y="1719073"/>
            <a:ext cx="5111496" cy="4270248"/>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9" name="Text Placeholder 30">
            <a:extLst>
              <a:ext uri="{FF2B5EF4-FFF2-40B4-BE49-F238E27FC236}">
                <a16:creationId xmlns:a16="http://schemas.microsoft.com/office/drawing/2014/main" id="{3EE211B0-5301-314E-A546-F5240C27BD6A}"/>
              </a:ext>
            </a:extLst>
          </p:cNvPr>
          <p:cNvSpPr>
            <a:spLocks noGrp="1"/>
          </p:cNvSpPr>
          <p:nvPr>
            <p:ph type="body" sz="quarter" idx="18" hasCustomPrompt="1"/>
          </p:nvPr>
        </p:nvSpPr>
        <p:spPr bwMode="gray">
          <a:xfrm>
            <a:off x="6583680" y="6085070"/>
            <a:ext cx="5111496" cy="118174"/>
          </a:xfrm>
          <a:prstGeom prst="rect">
            <a:avLst/>
          </a:prstGeom>
        </p:spPr>
        <p:txBody>
          <a:bodyPr wrap="square">
            <a:spAutoFit/>
          </a:bodyPr>
          <a:lstStyle>
            <a:lvl1pPr marL="0" indent="0">
              <a:lnSpc>
                <a:spcPct val="96000"/>
              </a:lnSpc>
              <a:spcBef>
                <a:spcPts val="0"/>
              </a:spcBef>
              <a:spcAft>
                <a:spcPts val="225"/>
              </a:spcAft>
              <a:buNone/>
              <a:defRPr sz="800">
                <a:solidFill>
                  <a:schemeClr val="accent2">
                    <a:lumMod val="40000"/>
                    <a:lumOff val="60000"/>
                  </a:schemeClr>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Source sample text</a:t>
            </a:r>
          </a:p>
        </p:txBody>
      </p:sp>
    </p:spTree>
    <p:extLst>
      <p:ext uri="{BB962C8B-B14F-4D97-AF65-F5344CB8AC3E}">
        <p14:creationId xmlns:p14="http://schemas.microsoft.com/office/powerpoint/2010/main" val="357056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ifty Fifty Gun Metal">
    <p:spTree>
      <p:nvGrpSpPr>
        <p:cNvPr id="1" name=""/>
        <p:cNvGrpSpPr/>
        <p:nvPr/>
      </p:nvGrpSpPr>
      <p:grpSpPr>
        <a:xfrm>
          <a:off x="0" y="0"/>
          <a:ext cx="0" cy="0"/>
          <a:chOff x="0" y="0"/>
          <a:chExt cx="0" cy="0"/>
        </a:xfrm>
      </p:grpSpPr>
      <p:sp>
        <p:nvSpPr>
          <p:cNvPr id="21" name="Rectangle: Rounded Corners 19">
            <a:extLst>
              <a:ext uri="{FF2B5EF4-FFF2-40B4-BE49-F238E27FC236}">
                <a16:creationId xmlns:a16="http://schemas.microsoft.com/office/drawing/2014/main" id="{F87F1BE8-1C87-7140-8D96-5BAA105664DE}"/>
              </a:ext>
            </a:extLst>
          </p:cNvPr>
          <p:cNvSpPr/>
          <p:nvPr userDrawn="1"/>
        </p:nvSpPr>
        <p:spPr bwMode="gray">
          <a:xfrm>
            <a:off x="6093390" y="-159655"/>
            <a:ext cx="6272784" cy="6519672"/>
          </a:xfrm>
          <a:prstGeom prst="roundRect">
            <a:avLst>
              <a:gd name="adj" fmla="val 1350"/>
            </a:avLst>
          </a:prstGeom>
          <a:solidFill>
            <a:schemeClr val="accent5"/>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 Placeholder 30">
            <a:extLst>
              <a:ext uri="{FF2B5EF4-FFF2-40B4-BE49-F238E27FC236}">
                <a16:creationId xmlns:a16="http://schemas.microsoft.com/office/drawing/2014/main" id="{2978F00E-A531-544A-97D2-32037CCCB895}"/>
              </a:ext>
            </a:extLst>
          </p:cNvPr>
          <p:cNvSpPr>
            <a:spLocks noGrp="1"/>
          </p:cNvSpPr>
          <p:nvPr>
            <p:ph type="body" sz="quarter" idx="18" hasCustomPrompt="1"/>
          </p:nvPr>
        </p:nvSpPr>
        <p:spPr bwMode="gray">
          <a:xfrm>
            <a:off x="6583680" y="6085070"/>
            <a:ext cx="5111496" cy="118174"/>
          </a:xfrm>
          <a:prstGeom prst="rect">
            <a:avLst/>
          </a:prstGeom>
        </p:spPr>
        <p:txBody>
          <a:bodyPr wrap="square">
            <a:spAutoFit/>
          </a:bodyPr>
          <a:lstStyle>
            <a:lvl1pPr marL="0" indent="0">
              <a:lnSpc>
                <a:spcPct val="96000"/>
              </a:lnSpc>
              <a:spcBef>
                <a:spcPts val="0"/>
              </a:spcBef>
              <a:spcAft>
                <a:spcPts val="225"/>
              </a:spcAft>
              <a:buNone/>
              <a:defRPr sz="800">
                <a:solidFill>
                  <a:schemeClr val="accent6">
                    <a:lumMod val="40000"/>
                    <a:lumOff val="60000"/>
                  </a:schemeClr>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Source sample text</a:t>
            </a:r>
          </a:p>
        </p:txBody>
      </p:sp>
      <p:sp>
        <p:nvSpPr>
          <p:cNvPr id="11" name="Text Placeholder 28">
            <a:extLst>
              <a:ext uri="{FF2B5EF4-FFF2-40B4-BE49-F238E27FC236}">
                <a16:creationId xmlns:a16="http://schemas.microsoft.com/office/drawing/2014/main" id="{E3E10B72-CE09-0046-A399-08CDF607F2B9}"/>
              </a:ext>
            </a:extLst>
          </p:cNvPr>
          <p:cNvSpPr>
            <a:spLocks noGrp="1"/>
          </p:cNvSpPr>
          <p:nvPr>
            <p:ph type="body" sz="quarter" idx="13"/>
          </p:nvPr>
        </p:nvSpPr>
        <p:spPr bwMode="gray">
          <a:xfrm>
            <a:off x="6583680" y="651302"/>
            <a:ext cx="5111496" cy="353302"/>
          </a:xfrm>
          <a:prstGeom prst="rect">
            <a:avLst/>
          </a:prstGeom>
        </p:spPr>
        <p:txBody>
          <a:bodyPr anchor="b">
            <a:spAutoFit/>
          </a:bodyPr>
          <a:lstStyle>
            <a:lvl1pPr marL="0" indent="0">
              <a:lnSpc>
                <a:spcPct val="82000"/>
              </a:lnSpc>
              <a:buNone/>
              <a:defRPr sz="2800">
                <a:solidFill>
                  <a:schemeClr val="bg1"/>
                </a:solidFill>
              </a:defRPr>
            </a:lvl1pPr>
            <a:lvl2pPr marL="0" indent="0">
              <a:buNone/>
              <a:defRPr sz="3400">
                <a:solidFill>
                  <a:schemeClr val="bg1"/>
                </a:solidFill>
              </a:defRPr>
            </a:lvl2pPr>
            <a:lvl3pPr marL="0" indent="0">
              <a:buNone/>
              <a:defRPr sz="3400">
                <a:solidFill>
                  <a:schemeClr val="bg1"/>
                </a:solidFill>
              </a:defRPr>
            </a:lvl3pPr>
            <a:lvl4pPr marL="0" indent="0">
              <a:buNone/>
              <a:defRPr sz="3400">
                <a:solidFill>
                  <a:schemeClr val="bg1"/>
                </a:solidFill>
              </a:defRPr>
            </a:lvl4pPr>
            <a:lvl5pPr marL="0" indent="0">
              <a:buNone/>
              <a:defRPr sz="3400">
                <a:solidFill>
                  <a:schemeClr val="bg1"/>
                </a:solidFill>
              </a:defRPr>
            </a:lvl5pPr>
          </a:lstStyle>
          <a:p>
            <a:pPr lvl="0"/>
            <a:r>
              <a:rPr lang="en-US"/>
              <a:t>Click to edit Master text styles</a:t>
            </a:r>
          </a:p>
        </p:txBody>
      </p:sp>
      <p:sp>
        <p:nvSpPr>
          <p:cNvPr id="15" name="Text Placeholder 30">
            <a:extLst>
              <a:ext uri="{FF2B5EF4-FFF2-40B4-BE49-F238E27FC236}">
                <a16:creationId xmlns:a16="http://schemas.microsoft.com/office/drawing/2014/main" id="{ADEE25ED-B5AE-EE4B-A67A-7AACA0E01940}"/>
              </a:ext>
            </a:extLst>
          </p:cNvPr>
          <p:cNvSpPr>
            <a:spLocks noGrp="1"/>
          </p:cNvSpPr>
          <p:nvPr>
            <p:ph type="body" sz="quarter" idx="14"/>
          </p:nvPr>
        </p:nvSpPr>
        <p:spPr bwMode="gray">
          <a:xfrm>
            <a:off x="6583680" y="1088136"/>
            <a:ext cx="5111496" cy="236347"/>
          </a:xfrm>
          <a:prstGeom prst="rect">
            <a:avLst/>
          </a:prstGeom>
        </p:spPr>
        <p:txBody>
          <a:bodyPr>
            <a:spAutoFit/>
          </a:bodyPr>
          <a:lstStyle>
            <a:lvl1pPr marL="0" indent="0">
              <a:lnSpc>
                <a:spcPct val="96000"/>
              </a:lnSpc>
              <a:spcBef>
                <a:spcPts val="900"/>
              </a:spcBef>
              <a:buNone/>
              <a:defRPr sz="1600">
                <a:solidFill>
                  <a:schemeClr val="bg1"/>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Click to edit Master text styles</a:t>
            </a:r>
          </a:p>
        </p:txBody>
      </p:sp>
      <p:sp>
        <p:nvSpPr>
          <p:cNvPr id="18" name="Footer Placeholder 2">
            <a:extLst>
              <a:ext uri="{FF2B5EF4-FFF2-40B4-BE49-F238E27FC236}">
                <a16:creationId xmlns:a16="http://schemas.microsoft.com/office/drawing/2014/main" id="{763CCC0A-FCD5-0E4E-BD3E-52E4C4A6574B}"/>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IBC 2026</a:t>
            </a:r>
          </a:p>
        </p:txBody>
      </p:sp>
      <p:sp>
        <p:nvSpPr>
          <p:cNvPr id="19" name="Title 2">
            <a:extLst>
              <a:ext uri="{FF2B5EF4-FFF2-40B4-BE49-F238E27FC236}">
                <a16:creationId xmlns:a16="http://schemas.microsoft.com/office/drawing/2014/main" id="{519D1D9C-EB4E-154F-9E99-DB1EDA4B5C0E}"/>
              </a:ext>
            </a:extLst>
          </p:cNvPr>
          <p:cNvSpPr>
            <a:spLocks noGrp="1"/>
          </p:cNvSpPr>
          <p:nvPr>
            <p:ph type="title"/>
          </p:nvPr>
        </p:nvSpPr>
        <p:spPr>
          <a:xfrm>
            <a:off x="495300" y="146549"/>
            <a:ext cx="5111495" cy="858055"/>
          </a:xfrm>
        </p:spPr>
        <p:txBody>
          <a:bodyPr>
            <a:spAutoFit/>
          </a:bodyPr>
          <a:lstStyle/>
          <a:p>
            <a:r>
              <a:rPr lang="en-US"/>
              <a:t>Click to edit Master title style</a:t>
            </a:r>
          </a:p>
        </p:txBody>
      </p:sp>
      <p:sp>
        <p:nvSpPr>
          <p:cNvPr id="20" name="Content Placeholder 4">
            <a:extLst>
              <a:ext uri="{FF2B5EF4-FFF2-40B4-BE49-F238E27FC236}">
                <a16:creationId xmlns:a16="http://schemas.microsoft.com/office/drawing/2014/main" id="{D9A8643E-8094-8440-BBA5-B802F676757B}"/>
              </a:ext>
            </a:extLst>
          </p:cNvPr>
          <p:cNvSpPr>
            <a:spLocks noGrp="1"/>
          </p:cNvSpPr>
          <p:nvPr>
            <p:ph sz="quarter" idx="17"/>
          </p:nvPr>
        </p:nvSpPr>
        <p:spPr>
          <a:xfrm>
            <a:off x="495300" y="1719072"/>
            <a:ext cx="5111495" cy="4451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Subtitle">
            <a:extLst>
              <a:ext uri="{FF2B5EF4-FFF2-40B4-BE49-F238E27FC236}">
                <a16:creationId xmlns:a16="http://schemas.microsoft.com/office/drawing/2014/main" id="{7645CF81-755A-1745-8DBE-7ED5F0553595}"/>
              </a:ext>
            </a:extLst>
          </p:cNvPr>
          <p:cNvSpPr>
            <a:spLocks noGrp="1"/>
          </p:cNvSpPr>
          <p:nvPr>
            <p:ph type="subTitle" idx="1"/>
          </p:nvPr>
        </p:nvSpPr>
        <p:spPr>
          <a:xfrm>
            <a:off x="494189" y="1088136"/>
            <a:ext cx="5111495"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4" name="Text Placeholder 5">
            <a:extLst>
              <a:ext uri="{FF2B5EF4-FFF2-40B4-BE49-F238E27FC236}">
                <a16:creationId xmlns:a16="http://schemas.microsoft.com/office/drawing/2014/main" id="{1A16A13E-863C-F146-A187-E62532EE1BC1}"/>
              </a:ext>
            </a:extLst>
          </p:cNvPr>
          <p:cNvSpPr>
            <a:spLocks noGrp="1"/>
          </p:cNvSpPr>
          <p:nvPr>
            <p:ph type="body" sz="quarter" idx="15"/>
          </p:nvPr>
        </p:nvSpPr>
        <p:spPr bwMode="gray">
          <a:xfrm>
            <a:off x="6583680" y="1719073"/>
            <a:ext cx="5111496" cy="4270248"/>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9947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ifty Fifty Midnight">
    <p:spTree>
      <p:nvGrpSpPr>
        <p:cNvPr id="1" name=""/>
        <p:cNvGrpSpPr/>
        <p:nvPr/>
      </p:nvGrpSpPr>
      <p:grpSpPr>
        <a:xfrm>
          <a:off x="0" y="0"/>
          <a:ext cx="0" cy="0"/>
          <a:chOff x="0" y="0"/>
          <a:chExt cx="0" cy="0"/>
        </a:xfrm>
      </p:grpSpPr>
      <p:sp>
        <p:nvSpPr>
          <p:cNvPr id="22" name="Rectangle: Rounded Corners 19">
            <a:extLst>
              <a:ext uri="{FF2B5EF4-FFF2-40B4-BE49-F238E27FC236}">
                <a16:creationId xmlns:a16="http://schemas.microsoft.com/office/drawing/2014/main" id="{93B00248-C527-3D45-83C9-6F26343EC0C4}"/>
              </a:ext>
            </a:extLst>
          </p:cNvPr>
          <p:cNvSpPr/>
          <p:nvPr userDrawn="1"/>
        </p:nvSpPr>
        <p:spPr bwMode="gray">
          <a:xfrm>
            <a:off x="6096000" y="-154842"/>
            <a:ext cx="6272784" cy="6519672"/>
          </a:xfrm>
          <a:prstGeom prst="roundRect">
            <a:avLst>
              <a:gd name="adj" fmla="val 1350"/>
            </a:avLst>
          </a:prstGeom>
          <a:solidFill>
            <a:schemeClr val="tx2"/>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 Placeholder 30">
            <a:extLst>
              <a:ext uri="{FF2B5EF4-FFF2-40B4-BE49-F238E27FC236}">
                <a16:creationId xmlns:a16="http://schemas.microsoft.com/office/drawing/2014/main" id="{E6A27C14-AB3B-E64D-88C0-1BE4A074DE6D}"/>
              </a:ext>
            </a:extLst>
          </p:cNvPr>
          <p:cNvSpPr>
            <a:spLocks noGrp="1"/>
          </p:cNvSpPr>
          <p:nvPr>
            <p:ph type="body" sz="quarter" idx="18" hasCustomPrompt="1"/>
          </p:nvPr>
        </p:nvSpPr>
        <p:spPr bwMode="gray">
          <a:xfrm>
            <a:off x="6583680" y="6081014"/>
            <a:ext cx="5111496" cy="118174"/>
          </a:xfrm>
          <a:prstGeom prst="rect">
            <a:avLst/>
          </a:prstGeom>
        </p:spPr>
        <p:txBody>
          <a:bodyPr wrap="square">
            <a:spAutoFit/>
          </a:bodyPr>
          <a:lstStyle>
            <a:lvl1pPr marL="0" indent="0">
              <a:lnSpc>
                <a:spcPct val="96000"/>
              </a:lnSpc>
              <a:spcBef>
                <a:spcPts val="0"/>
              </a:spcBef>
              <a:spcAft>
                <a:spcPts val="225"/>
              </a:spcAft>
              <a:buNone/>
              <a:defRPr sz="800">
                <a:solidFill>
                  <a:schemeClr val="accent5">
                    <a:lumMod val="40000"/>
                    <a:lumOff val="60000"/>
                  </a:schemeClr>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Source sample text</a:t>
            </a:r>
          </a:p>
        </p:txBody>
      </p:sp>
      <p:sp>
        <p:nvSpPr>
          <p:cNvPr id="11" name="Text Placeholder 28">
            <a:extLst>
              <a:ext uri="{FF2B5EF4-FFF2-40B4-BE49-F238E27FC236}">
                <a16:creationId xmlns:a16="http://schemas.microsoft.com/office/drawing/2014/main" id="{F9EE034B-0257-1C45-A7DC-676E48E77CEA}"/>
              </a:ext>
            </a:extLst>
          </p:cNvPr>
          <p:cNvSpPr>
            <a:spLocks noGrp="1"/>
          </p:cNvSpPr>
          <p:nvPr>
            <p:ph type="body" sz="quarter" idx="13"/>
          </p:nvPr>
        </p:nvSpPr>
        <p:spPr bwMode="gray">
          <a:xfrm>
            <a:off x="6583680" y="651302"/>
            <a:ext cx="5111496" cy="353302"/>
          </a:xfrm>
          <a:prstGeom prst="rect">
            <a:avLst/>
          </a:prstGeom>
        </p:spPr>
        <p:txBody>
          <a:bodyPr anchor="b">
            <a:spAutoFit/>
          </a:bodyPr>
          <a:lstStyle>
            <a:lvl1pPr marL="0" indent="0">
              <a:lnSpc>
                <a:spcPct val="82000"/>
              </a:lnSpc>
              <a:buNone/>
              <a:defRPr sz="2800">
                <a:solidFill>
                  <a:schemeClr val="bg1"/>
                </a:solidFill>
              </a:defRPr>
            </a:lvl1pPr>
            <a:lvl2pPr marL="0" indent="0">
              <a:buNone/>
              <a:defRPr sz="3400">
                <a:solidFill>
                  <a:schemeClr val="bg1"/>
                </a:solidFill>
              </a:defRPr>
            </a:lvl2pPr>
            <a:lvl3pPr marL="0" indent="0">
              <a:buNone/>
              <a:defRPr sz="3400">
                <a:solidFill>
                  <a:schemeClr val="bg1"/>
                </a:solidFill>
              </a:defRPr>
            </a:lvl3pPr>
            <a:lvl4pPr marL="0" indent="0">
              <a:buNone/>
              <a:defRPr sz="3400">
                <a:solidFill>
                  <a:schemeClr val="bg1"/>
                </a:solidFill>
              </a:defRPr>
            </a:lvl4pPr>
            <a:lvl5pPr marL="0" indent="0">
              <a:buNone/>
              <a:defRPr sz="3400">
                <a:solidFill>
                  <a:schemeClr val="bg1"/>
                </a:solidFill>
              </a:defRPr>
            </a:lvl5pPr>
          </a:lstStyle>
          <a:p>
            <a:pPr lvl="0"/>
            <a:r>
              <a:rPr lang="en-US"/>
              <a:t>Click to edit Master text styles</a:t>
            </a:r>
          </a:p>
        </p:txBody>
      </p:sp>
      <p:sp>
        <p:nvSpPr>
          <p:cNvPr id="15" name="Text Placeholder 30">
            <a:extLst>
              <a:ext uri="{FF2B5EF4-FFF2-40B4-BE49-F238E27FC236}">
                <a16:creationId xmlns:a16="http://schemas.microsoft.com/office/drawing/2014/main" id="{78F000DC-9EC4-6E4F-BDE7-BFE0E5C1F9AF}"/>
              </a:ext>
            </a:extLst>
          </p:cNvPr>
          <p:cNvSpPr>
            <a:spLocks noGrp="1"/>
          </p:cNvSpPr>
          <p:nvPr>
            <p:ph type="body" sz="quarter" idx="14"/>
          </p:nvPr>
        </p:nvSpPr>
        <p:spPr bwMode="gray">
          <a:xfrm>
            <a:off x="6583680" y="1088136"/>
            <a:ext cx="5111496" cy="236347"/>
          </a:xfrm>
          <a:prstGeom prst="rect">
            <a:avLst/>
          </a:prstGeom>
        </p:spPr>
        <p:txBody>
          <a:bodyPr>
            <a:spAutoFit/>
          </a:bodyPr>
          <a:lstStyle>
            <a:lvl1pPr marL="0" indent="0">
              <a:lnSpc>
                <a:spcPct val="96000"/>
              </a:lnSpc>
              <a:spcBef>
                <a:spcPts val="900"/>
              </a:spcBef>
              <a:buNone/>
              <a:defRPr sz="1600">
                <a:solidFill>
                  <a:schemeClr val="bg1"/>
                </a:solidFill>
              </a:defRPr>
            </a:lvl1pPr>
            <a:lvl2pPr marL="0" indent="0">
              <a:buNone/>
              <a:defRPr sz="2400">
                <a:solidFill>
                  <a:schemeClr val="bg1"/>
                </a:solidFill>
              </a:defRPr>
            </a:lvl2pPr>
            <a:lvl3pPr marL="0" indent="0">
              <a:buNone/>
              <a:defRPr sz="2400">
                <a:solidFill>
                  <a:schemeClr val="bg1"/>
                </a:solidFill>
              </a:defRPr>
            </a:lvl3pPr>
            <a:lvl4pPr marL="0" indent="0">
              <a:buNone/>
              <a:defRPr sz="2400">
                <a:solidFill>
                  <a:schemeClr val="bg1"/>
                </a:solidFill>
              </a:defRPr>
            </a:lvl4pPr>
            <a:lvl5pPr marL="0" indent="0">
              <a:buNone/>
              <a:defRPr sz="2400">
                <a:solidFill>
                  <a:schemeClr val="bg1"/>
                </a:solidFill>
              </a:defRPr>
            </a:lvl5pPr>
          </a:lstStyle>
          <a:p>
            <a:pPr lvl="0"/>
            <a:r>
              <a:rPr lang="en-US"/>
              <a:t>Click to edit Master text styles</a:t>
            </a:r>
          </a:p>
        </p:txBody>
      </p:sp>
      <p:sp>
        <p:nvSpPr>
          <p:cNvPr id="18" name="Footer Placeholder 2">
            <a:extLst>
              <a:ext uri="{FF2B5EF4-FFF2-40B4-BE49-F238E27FC236}">
                <a16:creationId xmlns:a16="http://schemas.microsoft.com/office/drawing/2014/main" id="{A5A33399-B0A0-8748-AA79-FC0A5B75845E}"/>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IBC 2026</a:t>
            </a:r>
          </a:p>
        </p:txBody>
      </p:sp>
      <p:sp>
        <p:nvSpPr>
          <p:cNvPr id="19" name="Title 2">
            <a:extLst>
              <a:ext uri="{FF2B5EF4-FFF2-40B4-BE49-F238E27FC236}">
                <a16:creationId xmlns:a16="http://schemas.microsoft.com/office/drawing/2014/main" id="{FDF89DCF-630A-5A40-B669-67AE58A496BA}"/>
              </a:ext>
            </a:extLst>
          </p:cNvPr>
          <p:cNvSpPr>
            <a:spLocks noGrp="1"/>
          </p:cNvSpPr>
          <p:nvPr>
            <p:ph type="title"/>
          </p:nvPr>
        </p:nvSpPr>
        <p:spPr>
          <a:xfrm>
            <a:off x="495300" y="146549"/>
            <a:ext cx="5111495" cy="858055"/>
          </a:xfrm>
        </p:spPr>
        <p:txBody>
          <a:bodyPr>
            <a:spAutoFit/>
          </a:bodyPr>
          <a:lstStyle/>
          <a:p>
            <a:r>
              <a:rPr lang="en-US"/>
              <a:t>Click to edit Master title style</a:t>
            </a:r>
          </a:p>
        </p:txBody>
      </p:sp>
      <p:sp>
        <p:nvSpPr>
          <p:cNvPr id="20" name="Content Placeholder 4">
            <a:extLst>
              <a:ext uri="{FF2B5EF4-FFF2-40B4-BE49-F238E27FC236}">
                <a16:creationId xmlns:a16="http://schemas.microsoft.com/office/drawing/2014/main" id="{84790201-1828-9648-878F-799A24FACD66}"/>
              </a:ext>
            </a:extLst>
          </p:cNvPr>
          <p:cNvSpPr>
            <a:spLocks noGrp="1"/>
          </p:cNvSpPr>
          <p:nvPr>
            <p:ph sz="quarter" idx="17"/>
          </p:nvPr>
        </p:nvSpPr>
        <p:spPr>
          <a:xfrm>
            <a:off x="495300" y="1719072"/>
            <a:ext cx="5111495" cy="4451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Subtitle">
            <a:extLst>
              <a:ext uri="{FF2B5EF4-FFF2-40B4-BE49-F238E27FC236}">
                <a16:creationId xmlns:a16="http://schemas.microsoft.com/office/drawing/2014/main" id="{3D198E9A-385B-A740-99CC-B7F700E716FB}"/>
              </a:ext>
            </a:extLst>
          </p:cNvPr>
          <p:cNvSpPr>
            <a:spLocks noGrp="1"/>
          </p:cNvSpPr>
          <p:nvPr>
            <p:ph type="subTitle" idx="1"/>
          </p:nvPr>
        </p:nvSpPr>
        <p:spPr>
          <a:xfrm>
            <a:off x="494189" y="1088136"/>
            <a:ext cx="5111495"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4" name="Text Placeholder 5">
            <a:extLst>
              <a:ext uri="{FF2B5EF4-FFF2-40B4-BE49-F238E27FC236}">
                <a16:creationId xmlns:a16="http://schemas.microsoft.com/office/drawing/2014/main" id="{47A9C3D7-40EB-2A42-A50B-7587F3F427E5}"/>
              </a:ext>
            </a:extLst>
          </p:cNvPr>
          <p:cNvSpPr>
            <a:spLocks noGrp="1"/>
          </p:cNvSpPr>
          <p:nvPr>
            <p:ph type="body" sz="quarter" idx="15"/>
          </p:nvPr>
        </p:nvSpPr>
        <p:spPr bwMode="gray">
          <a:xfrm>
            <a:off x="6583680" y="1719073"/>
            <a:ext cx="5111496" cy="4270248"/>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8019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Blue">
    <p:bg>
      <p:bgPr>
        <a:solidFill>
          <a:schemeClr val="accent1"/>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6E048808-9D96-49F4-AAF9-8EF21E48FAE0}"/>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214ACD"/>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a:p>
        </p:txBody>
      </p:sp>
      <p:sp>
        <p:nvSpPr>
          <p:cNvPr id="35" name="Text Placeholder 48">
            <a:extLst>
              <a:ext uri="{FF2B5EF4-FFF2-40B4-BE49-F238E27FC236}">
                <a16:creationId xmlns:a16="http://schemas.microsoft.com/office/drawing/2014/main" id="{AF53501B-85ED-A842-A9B0-46F3598AE1CD}"/>
              </a:ext>
            </a:extLst>
          </p:cNvPr>
          <p:cNvSpPr>
            <a:spLocks noGrp="1"/>
          </p:cNvSpPr>
          <p:nvPr>
            <p:ph type="body" sz="quarter" idx="14" hasCustomPrompt="1"/>
          </p:nvPr>
        </p:nvSpPr>
        <p:spPr bwMode="gray">
          <a:xfrm>
            <a:off x="479626" y="5520817"/>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1" name="Text Placeholder 7">
            <a:extLst>
              <a:ext uri="{FF2B5EF4-FFF2-40B4-BE49-F238E27FC236}">
                <a16:creationId xmlns:a16="http://schemas.microsoft.com/office/drawing/2014/main" id="{A4CE2BBA-DEBC-8040-A56C-C6C64C29A740}"/>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2" name="Text Placeholder 5">
            <a:extLst>
              <a:ext uri="{FF2B5EF4-FFF2-40B4-BE49-F238E27FC236}">
                <a16:creationId xmlns:a16="http://schemas.microsoft.com/office/drawing/2014/main" id="{1BFE83DC-9E6F-C938-88C6-2E34095F842F}"/>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ABD83B88-A2C3-D414-9EA3-8923652EF50B}"/>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14" name="Freeform 5">
            <a:extLst>
              <a:ext uri="{FF2B5EF4-FFF2-40B4-BE49-F238E27FC236}">
                <a16:creationId xmlns:a16="http://schemas.microsoft.com/office/drawing/2014/main" id="{4631230A-B24E-306B-C5ED-54A596C81C1B}"/>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ext Placeholder 7">
            <a:extLst>
              <a:ext uri="{FF2B5EF4-FFF2-40B4-BE49-F238E27FC236}">
                <a16:creationId xmlns:a16="http://schemas.microsoft.com/office/drawing/2014/main" id="{1C4BFDED-1EBC-5640-DD94-82C0EE38DB2E}"/>
              </a:ext>
            </a:extLst>
          </p:cNvPr>
          <p:cNvSpPr>
            <a:spLocks noGrp="1"/>
          </p:cNvSpPr>
          <p:nvPr>
            <p:ph type="body" sz="quarter" idx="12" hasCustomPrompt="1"/>
          </p:nvPr>
        </p:nvSpPr>
        <p:spPr bwMode="gray">
          <a:xfrm>
            <a:off x="3103563" y="512165"/>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4" name="TextBox 3">
            <a:extLst>
              <a:ext uri="{FF2B5EF4-FFF2-40B4-BE49-F238E27FC236}">
                <a16:creationId xmlns:a16="http://schemas.microsoft.com/office/drawing/2014/main" id="{CC430428-0862-131C-5A1B-9C040B8A6CE8}"/>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2">
                    <a:lumMod val="40000"/>
                    <a:lumOff val="6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195171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taway 1/3 Right Blue">
    <p:spTree>
      <p:nvGrpSpPr>
        <p:cNvPr id="1" name=""/>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A7C99A1E-5CFA-4EFC-A063-074EDF821119}"/>
              </a:ext>
            </a:extLst>
          </p:cNvPr>
          <p:cNvSpPr/>
          <p:nvPr userDrawn="1"/>
        </p:nvSpPr>
        <p:spPr bwMode="gray">
          <a:xfrm>
            <a:off x="8460293" y="-139701"/>
            <a:ext cx="3871407" cy="6499717"/>
          </a:xfrm>
          <a:prstGeom prst="roundRect">
            <a:avLst>
              <a:gd name="adj" fmla="val 1715"/>
            </a:avLst>
          </a:prstGeom>
          <a:solidFill>
            <a:schemeClr val="accent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9" name="Text Placeholder 5">
            <a:extLst>
              <a:ext uri="{FF2B5EF4-FFF2-40B4-BE49-F238E27FC236}">
                <a16:creationId xmlns:a16="http://schemas.microsoft.com/office/drawing/2014/main" id="{51E58B32-BF86-1B4F-849D-754C4E8DC536}"/>
              </a:ext>
            </a:extLst>
          </p:cNvPr>
          <p:cNvSpPr>
            <a:spLocks noGrp="1"/>
          </p:cNvSpPr>
          <p:nvPr>
            <p:ph type="body" sz="quarter" idx="12"/>
          </p:nvPr>
        </p:nvSpPr>
        <p:spPr bwMode="gray">
          <a:xfrm>
            <a:off x="8829675" y="2057185"/>
            <a:ext cx="2867026" cy="4111626"/>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marL="173736" indent="-173736">
              <a:buFont typeface="Arial" panose="020B0604020202020204" pitchFamily="34" charset="0"/>
              <a:buChar cha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2">
            <a:extLst>
              <a:ext uri="{FF2B5EF4-FFF2-40B4-BE49-F238E27FC236}">
                <a16:creationId xmlns:a16="http://schemas.microsoft.com/office/drawing/2014/main" id="{5DE0D3DD-B6A4-C940-B9C1-3942EE6EDD97}"/>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IBC 2026</a:t>
            </a:r>
          </a:p>
        </p:txBody>
      </p:sp>
      <p:sp>
        <p:nvSpPr>
          <p:cNvPr id="20" name="Title 2">
            <a:extLst>
              <a:ext uri="{FF2B5EF4-FFF2-40B4-BE49-F238E27FC236}">
                <a16:creationId xmlns:a16="http://schemas.microsoft.com/office/drawing/2014/main" id="{4FFDFB95-D15C-9443-A4A8-88A88E287BEB}"/>
              </a:ext>
            </a:extLst>
          </p:cNvPr>
          <p:cNvSpPr>
            <a:spLocks noGrp="1"/>
          </p:cNvSpPr>
          <p:nvPr>
            <p:ph type="title"/>
          </p:nvPr>
        </p:nvSpPr>
        <p:spPr>
          <a:xfrm>
            <a:off x="495300" y="575576"/>
            <a:ext cx="6426200" cy="429028"/>
          </a:xfrm>
        </p:spPr>
        <p:txBody>
          <a:bodyPr/>
          <a:lstStyle/>
          <a:p>
            <a:r>
              <a:rPr lang="en-US"/>
              <a:t>Click to edit Master title style</a:t>
            </a:r>
          </a:p>
        </p:txBody>
      </p:sp>
      <p:sp>
        <p:nvSpPr>
          <p:cNvPr id="21" name="Subtitle">
            <a:extLst>
              <a:ext uri="{FF2B5EF4-FFF2-40B4-BE49-F238E27FC236}">
                <a16:creationId xmlns:a16="http://schemas.microsoft.com/office/drawing/2014/main" id="{34DC837C-21C7-DF42-9E81-CB31882DC1D9}"/>
              </a:ext>
            </a:extLst>
          </p:cNvPr>
          <p:cNvSpPr>
            <a:spLocks noGrp="1"/>
          </p:cNvSpPr>
          <p:nvPr>
            <p:ph type="subTitle" idx="1"/>
          </p:nvPr>
        </p:nvSpPr>
        <p:spPr>
          <a:xfrm>
            <a:off x="494189" y="1088136"/>
            <a:ext cx="6426200"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03226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taway 1/3 Right White">
    <p:spTree>
      <p:nvGrpSpPr>
        <p:cNvPr id="1" name=""/>
        <p:cNvGrpSpPr/>
        <p:nvPr/>
      </p:nvGrpSpPr>
      <p:grpSpPr>
        <a:xfrm>
          <a:off x="0" y="0"/>
          <a:ext cx="0" cy="0"/>
          <a:chOff x="0" y="0"/>
          <a:chExt cx="0" cy="0"/>
        </a:xfrm>
      </p:grpSpPr>
      <p:sp>
        <p:nvSpPr>
          <p:cNvPr id="14" name="Rectangle: Rounded Corners 18">
            <a:extLst>
              <a:ext uri="{FF2B5EF4-FFF2-40B4-BE49-F238E27FC236}">
                <a16:creationId xmlns:a16="http://schemas.microsoft.com/office/drawing/2014/main" id="{B140C577-27DD-4548-9339-2D1F327E54F9}"/>
              </a:ext>
            </a:extLst>
          </p:cNvPr>
          <p:cNvSpPr/>
          <p:nvPr userDrawn="1"/>
        </p:nvSpPr>
        <p:spPr bwMode="gray">
          <a:xfrm>
            <a:off x="8460293" y="-139701"/>
            <a:ext cx="3871407" cy="6499717"/>
          </a:xfrm>
          <a:prstGeom prst="roundRect">
            <a:avLst>
              <a:gd name="adj" fmla="val 1715"/>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7" name="Text Placeholder 5">
            <a:extLst>
              <a:ext uri="{FF2B5EF4-FFF2-40B4-BE49-F238E27FC236}">
                <a16:creationId xmlns:a16="http://schemas.microsoft.com/office/drawing/2014/main" id="{68C10A23-AB9B-344F-BDAE-6E127C4D2687}"/>
              </a:ext>
            </a:extLst>
          </p:cNvPr>
          <p:cNvSpPr>
            <a:spLocks noGrp="1"/>
          </p:cNvSpPr>
          <p:nvPr>
            <p:ph type="body" sz="quarter" idx="12"/>
          </p:nvPr>
        </p:nvSpPr>
        <p:spPr bwMode="gray">
          <a:xfrm>
            <a:off x="8829675" y="2057185"/>
            <a:ext cx="2867026" cy="4111626"/>
          </a:xfrm>
          <a:prstGeom prst="rect">
            <a:avLst/>
          </a:prstGeom>
        </p:spPr>
        <p:txBody>
          <a:bodyPr/>
          <a:lstStyle>
            <a:lvl1pPr>
              <a:buClr>
                <a:schemeClr val="tx2"/>
              </a:buClr>
              <a:defRPr>
                <a:solidFill>
                  <a:schemeClr val="tx2"/>
                </a:solidFill>
              </a:defRPr>
            </a:lvl1pPr>
            <a:lvl2pPr>
              <a:buClr>
                <a:schemeClr val="tx2"/>
              </a:buCl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marL="173736" indent="-173736">
              <a:buClr>
                <a:schemeClr val="tx2"/>
              </a:buClr>
              <a:buFont typeface="Arial" panose="020B0604020202020204" pitchFamily="34" charset="0"/>
              <a:buChar cha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2">
            <a:extLst>
              <a:ext uri="{FF2B5EF4-FFF2-40B4-BE49-F238E27FC236}">
                <a16:creationId xmlns:a16="http://schemas.microsoft.com/office/drawing/2014/main" id="{D268E469-C052-664A-A93C-80358167877C}"/>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IBC 2026</a:t>
            </a:r>
          </a:p>
        </p:txBody>
      </p:sp>
      <p:sp>
        <p:nvSpPr>
          <p:cNvPr id="11" name="Title 2">
            <a:extLst>
              <a:ext uri="{FF2B5EF4-FFF2-40B4-BE49-F238E27FC236}">
                <a16:creationId xmlns:a16="http://schemas.microsoft.com/office/drawing/2014/main" id="{CDB1ACE2-BCC7-6341-8940-FF64DFA79FEB}"/>
              </a:ext>
            </a:extLst>
          </p:cNvPr>
          <p:cNvSpPr>
            <a:spLocks noGrp="1"/>
          </p:cNvSpPr>
          <p:nvPr>
            <p:ph type="title"/>
          </p:nvPr>
        </p:nvSpPr>
        <p:spPr>
          <a:xfrm>
            <a:off x="495300" y="575576"/>
            <a:ext cx="6426200" cy="429028"/>
          </a:xfrm>
        </p:spPr>
        <p:txBody>
          <a:bodyPr/>
          <a:lstStyle/>
          <a:p>
            <a:r>
              <a:rPr lang="en-US"/>
              <a:t>Click to edit Master title style</a:t>
            </a:r>
          </a:p>
        </p:txBody>
      </p:sp>
      <p:sp>
        <p:nvSpPr>
          <p:cNvPr id="13" name="Subtitle">
            <a:extLst>
              <a:ext uri="{FF2B5EF4-FFF2-40B4-BE49-F238E27FC236}">
                <a16:creationId xmlns:a16="http://schemas.microsoft.com/office/drawing/2014/main" id="{B67435D6-1D31-9249-A99A-C5DD01E90B8D}"/>
              </a:ext>
            </a:extLst>
          </p:cNvPr>
          <p:cNvSpPr>
            <a:spLocks noGrp="1"/>
          </p:cNvSpPr>
          <p:nvPr>
            <p:ph type="subTitle" idx="1"/>
          </p:nvPr>
        </p:nvSpPr>
        <p:spPr>
          <a:xfrm>
            <a:off x="494189" y="1088136"/>
            <a:ext cx="6426200"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257414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taway 1/3 Right Nickel">
    <p:spTree>
      <p:nvGrpSpPr>
        <p:cNvPr id="1" name=""/>
        <p:cNvGrpSpPr/>
        <p:nvPr/>
      </p:nvGrpSpPr>
      <p:grpSpPr>
        <a:xfrm>
          <a:off x="0" y="0"/>
          <a:ext cx="0" cy="0"/>
          <a:chOff x="0" y="0"/>
          <a:chExt cx="0" cy="0"/>
        </a:xfrm>
      </p:grpSpPr>
      <p:sp>
        <p:nvSpPr>
          <p:cNvPr id="14" name="Rectangle: Rounded Corners 18">
            <a:extLst>
              <a:ext uri="{FF2B5EF4-FFF2-40B4-BE49-F238E27FC236}">
                <a16:creationId xmlns:a16="http://schemas.microsoft.com/office/drawing/2014/main" id="{B140C577-27DD-4548-9339-2D1F327E54F9}"/>
              </a:ext>
            </a:extLst>
          </p:cNvPr>
          <p:cNvSpPr/>
          <p:nvPr userDrawn="1"/>
        </p:nvSpPr>
        <p:spPr bwMode="gray">
          <a:xfrm>
            <a:off x="8460293" y="-139701"/>
            <a:ext cx="3871407" cy="6499717"/>
          </a:xfrm>
          <a:prstGeom prst="roundRect">
            <a:avLst>
              <a:gd name="adj" fmla="val 1715"/>
            </a:avLst>
          </a:prstGeom>
          <a:solidFill>
            <a:schemeClr val="accent6">
              <a:lumMod val="40000"/>
              <a:lumOff val="60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7" name="Text Placeholder 5">
            <a:extLst>
              <a:ext uri="{FF2B5EF4-FFF2-40B4-BE49-F238E27FC236}">
                <a16:creationId xmlns:a16="http://schemas.microsoft.com/office/drawing/2014/main" id="{8CF46E0A-A9CC-A449-8C05-C6709771610D}"/>
              </a:ext>
            </a:extLst>
          </p:cNvPr>
          <p:cNvSpPr>
            <a:spLocks noGrp="1"/>
          </p:cNvSpPr>
          <p:nvPr>
            <p:ph type="body" sz="quarter" idx="12"/>
          </p:nvPr>
        </p:nvSpPr>
        <p:spPr bwMode="gray">
          <a:xfrm>
            <a:off x="8829675" y="2057185"/>
            <a:ext cx="2867026" cy="4111626"/>
          </a:xfrm>
          <a:prstGeom prst="rect">
            <a:avLst/>
          </a:prstGeom>
        </p:spPr>
        <p:txBody>
          <a:bodyPr/>
          <a:lstStyle>
            <a:lvl1pPr>
              <a:buClr>
                <a:schemeClr val="tx2"/>
              </a:buClr>
              <a:defRPr>
                <a:solidFill>
                  <a:schemeClr val="tx2"/>
                </a:solidFill>
              </a:defRPr>
            </a:lvl1pPr>
            <a:lvl2pPr>
              <a:buClr>
                <a:schemeClr val="tx2"/>
              </a:buCl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marL="173736" indent="-173736">
              <a:buClr>
                <a:schemeClr val="tx2"/>
              </a:buClr>
              <a:buFont typeface="Arial" panose="020B0604020202020204" pitchFamily="34" charset="0"/>
              <a:buChar cha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2">
            <a:extLst>
              <a:ext uri="{FF2B5EF4-FFF2-40B4-BE49-F238E27FC236}">
                <a16:creationId xmlns:a16="http://schemas.microsoft.com/office/drawing/2014/main" id="{04A1FA0A-CF2F-2D47-9760-01BB1540C97B}"/>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IBC 2026</a:t>
            </a:r>
          </a:p>
        </p:txBody>
      </p:sp>
      <p:sp>
        <p:nvSpPr>
          <p:cNvPr id="11" name="Title 2">
            <a:extLst>
              <a:ext uri="{FF2B5EF4-FFF2-40B4-BE49-F238E27FC236}">
                <a16:creationId xmlns:a16="http://schemas.microsoft.com/office/drawing/2014/main" id="{F33D036D-3D4A-8040-BCBE-BB5197725432}"/>
              </a:ext>
            </a:extLst>
          </p:cNvPr>
          <p:cNvSpPr>
            <a:spLocks noGrp="1"/>
          </p:cNvSpPr>
          <p:nvPr>
            <p:ph type="title"/>
          </p:nvPr>
        </p:nvSpPr>
        <p:spPr>
          <a:xfrm>
            <a:off x="495300" y="575576"/>
            <a:ext cx="6426200" cy="429028"/>
          </a:xfrm>
        </p:spPr>
        <p:txBody>
          <a:bodyPr/>
          <a:lstStyle/>
          <a:p>
            <a:r>
              <a:rPr lang="en-US"/>
              <a:t>Click to edit Master title style</a:t>
            </a:r>
          </a:p>
        </p:txBody>
      </p:sp>
      <p:sp>
        <p:nvSpPr>
          <p:cNvPr id="13" name="Subtitle">
            <a:extLst>
              <a:ext uri="{FF2B5EF4-FFF2-40B4-BE49-F238E27FC236}">
                <a16:creationId xmlns:a16="http://schemas.microsoft.com/office/drawing/2014/main" id="{EB1DBC36-E9EE-6B4A-915A-898BDB514718}"/>
              </a:ext>
            </a:extLst>
          </p:cNvPr>
          <p:cNvSpPr>
            <a:spLocks noGrp="1"/>
          </p:cNvSpPr>
          <p:nvPr>
            <p:ph type="subTitle" idx="1"/>
          </p:nvPr>
        </p:nvSpPr>
        <p:spPr>
          <a:xfrm>
            <a:off x="494189" y="1088136"/>
            <a:ext cx="6426200"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17275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utaway 1/3 Right Gun Metal">
    <p:spTree>
      <p:nvGrpSpPr>
        <p:cNvPr id="1" name=""/>
        <p:cNvGrpSpPr/>
        <p:nvPr/>
      </p:nvGrpSpPr>
      <p:grpSpPr>
        <a:xfrm>
          <a:off x="0" y="0"/>
          <a:ext cx="0" cy="0"/>
          <a:chOff x="0" y="0"/>
          <a:chExt cx="0" cy="0"/>
        </a:xfrm>
      </p:grpSpPr>
      <p:sp>
        <p:nvSpPr>
          <p:cNvPr id="9" name="Rectangle: Rounded Corners 18">
            <a:extLst>
              <a:ext uri="{FF2B5EF4-FFF2-40B4-BE49-F238E27FC236}">
                <a16:creationId xmlns:a16="http://schemas.microsoft.com/office/drawing/2014/main" id="{4D80D427-68E5-9F42-B2B3-61C71D73B8B7}"/>
              </a:ext>
            </a:extLst>
          </p:cNvPr>
          <p:cNvSpPr/>
          <p:nvPr userDrawn="1"/>
        </p:nvSpPr>
        <p:spPr bwMode="gray">
          <a:xfrm>
            <a:off x="8460293" y="-139701"/>
            <a:ext cx="3871407" cy="6499717"/>
          </a:xfrm>
          <a:prstGeom prst="roundRect">
            <a:avLst>
              <a:gd name="adj" fmla="val 1715"/>
            </a:avLst>
          </a:prstGeom>
          <a:solidFill>
            <a:schemeClr val="accent5"/>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7" name="Text Placeholder 5">
            <a:extLst>
              <a:ext uri="{FF2B5EF4-FFF2-40B4-BE49-F238E27FC236}">
                <a16:creationId xmlns:a16="http://schemas.microsoft.com/office/drawing/2014/main" id="{1B4C3FE8-20F3-7E44-AD00-1F33931CBAD9}"/>
              </a:ext>
            </a:extLst>
          </p:cNvPr>
          <p:cNvSpPr>
            <a:spLocks noGrp="1"/>
          </p:cNvSpPr>
          <p:nvPr>
            <p:ph type="body" sz="quarter" idx="12"/>
          </p:nvPr>
        </p:nvSpPr>
        <p:spPr bwMode="gray">
          <a:xfrm>
            <a:off x="8829675" y="2057185"/>
            <a:ext cx="2867026" cy="4111626"/>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marL="173736" indent="-173736">
              <a:buFont typeface="Arial" panose="020B0604020202020204" pitchFamily="34" charset="0"/>
              <a:buChar cha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2">
            <a:extLst>
              <a:ext uri="{FF2B5EF4-FFF2-40B4-BE49-F238E27FC236}">
                <a16:creationId xmlns:a16="http://schemas.microsoft.com/office/drawing/2014/main" id="{2D490A05-760F-FB46-A3B4-D6021E3ECF32}"/>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IBC 2026</a:t>
            </a:r>
          </a:p>
        </p:txBody>
      </p:sp>
      <p:sp>
        <p:nvSpPr>
          <p:cNvPr id="13" name="Title 2">
            <a:extLst>
              <a:ext uri="{FF2B5EF4-FFF2-40B4-BE49-F238E27FC236}">
                <a16:creationId xmlns:a16="http://schemas.microsoft.com/office/drawing/2014/main" id="{2ED1186A-D50F-8243-8D7A-E867F902FD7B}"/>
              </a:ext>
            </a:extLst>
          </p:cNvPr>
          <p:cNvSpPr>
            <a:spLocks noGrp="1"/>
          </p:cNvSpPr>
          <p:nvPr>
            <p:ph type="title"/>
          </p:nvPr>
        </p:nvSpPr>
        <p:spPr>
          <a:xfrm>
            <a:off x="495300" y="575576"/>
            <a:ext cx="6426200" cy="429028"/>
          </a:xfrm>
        </p:spPr>
        <p:txBody>
          <a:bodyPr/>
          <a:lstStyle/>
          <a:p>
            <a:r>
              <a:rPr lang="en-US"/>
              <a:t>Click to edit Master title style</a:t>
            </a:r>
          </a:p>
        </p:txBody>
      </p:sp>
      <p:sp>
        <p:nvSpPr>
          <p:cNvPr id="14" name="Subtitle">
            <a:extLst>
              <a:ext uri="{FF2B5EF4-FFF2-40B4-BE49-F238E27FC236}">
                <a16:creationId xmlns:a16="http://schemas.microsoft.com/office/drawing/2014/main" id="{C84BC659-49EB-FB4A-B7F5-2869ECB6F251}"/>
              </a:ext>
            </a:extLst>
          </p:cNvPr>
          <p:cNvSpPr>
            <a:spLocks noGrp="1"/>
          </p:cNvSpPr>
          <p:nvPr>
            <p:ph type="subTitle" idx="1"/>
          </p:nvPr>
        </p:nvSpPr>
        <p:spPr>
          <a:xfrm>
            <a:off x="494189" y="1088136"/>
            <a:ext cx="6426200"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045018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utaway 1/3 Right Midnight">
    <p:spTree>
      <p:nvGrpSpPr>
        <p:cNvPr id="1" name=""/>
        <p:cNvGrpSpPr/>
        <p:nvPr/>
      </p:nvGrpSpPr>
      <p:grpSpPr>
        <a:xfrm>
          <a:off x="0" y="0"/>
          <a:ext cx="0" cy="0"/>
          <a:chOff x="0" y="0"/>
          <a:chExt cx="0" cy="0"/>
        </a:xfrm>
      </p:grpSpPr>
      <p:sp>
        <p:nvSpPr>
          <p:cNvPr id="14" name="Rectangle: Rounded Corners 18">
            <a:extLst>
              <a:ext uri="{FF2B5EF4-FFF2-40B4-BE49-F238E27FC236}">
                <a16:creationId xmlns:a16="http://schemas.microsoft.com/office/drawing/2014/main" id="{896A7325-403F-0A42-A6FF-B47615E6303B}"/>
              </a:ext>
            </a:extLst>
          </p:cNvPr>
          <p:cNvSpPr/>
          <p:nvPr userDrawn="1"/>
        </p:nvSpPr>
        <p:spPr bwMode="gray">
          <a:xfrm>
            <a:off x="8460293" y="-139701"/>
            <a:ext cx="3871407" cy="6499717"/>
          </a:xfrm>
          <a:prstGeom prst="roundRect">
            <a:avLst>
              <a:gd name="adj" fmla="val 1715"/>
            </a:avLst>
          </a:prstGeom>
          <a:solidFill>
            <a:schemeClr val="tx2"/>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7" name="Text Placeholder 5">
            <a:extLst>
              <a:ext uri="{FF2B5EF4-FFF2-40B4-BE49-F238E27FC236}">
                <a16:creationId xmlns:a16="http://schemas.microsoft.com/office/drawing/2014/main" id="{0C738791-B600-7943-B1A8-2D6A1C7FC535}"/>
              </a:ext>
            </a:extLst>
          </p:cNvPr>
          <p:cNvSpPr>
            <a:spLocks noGrp="1"/>
          </p:cNvSpPr>
          <p:nvPr>
            <p:ph type="body" sz="quarter" idx="12"/>
          </p:nvPr>
        </p:nvSpPr>
        <p:spPr bwMode="gray">
          <a:xfrm>
            <a:off x="8829675" y="2057185"/>
            <a:ext cx="2867026" cy="4111626"/>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marL="173736" indent="-173736">
              <a:buFont typeface="Arial" panose="020B0604020202020204" pitchFamily="34" charset="0"/>
              <a:buChar cha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2">
            <a:extLst>
              <a:ext uri="{FF2B5EF4-FFF2-40B4-BE49-F238E27FC236}">
                <a16:creationId xmlns:a16="http://schemas.microsoft.com/office/drawing/2014/main" id="{46C7A33D-1FEE-434B-9F52-81E9A3C63B79}"/>
              </a:ext>
            </a:extLst>
          </p:cNvPr>
          <p:cNvSpPr>
            <a:spLocks noGrp="1"/>
          </p:cNvSpPr>
          <p:nvPr>
            <p:ph type="ftr" sz="quarter" idx="16"/>
          </p:nvPr>
        </p:nvSpPr>
        <p:spPr>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60000"/>
                    <a:lumOff val="40000"/>
                  </a:schemeClr>
                </a:solidFill>
              </a:defRPr>
            </a:lvl1pPr>
          </a:lstStyle>
          <a:p>
            <a:r>
              <a:rPr lang="en-US"/>
              <a:t>IBC 2026</a:t>
            </a:r>
          </a:p>
        </p:txBody>
      </p:sp>
      <p:sp>
        <p:nvSpPr>
          <p:cNvPr id="11" name="Title 2">
            <a:extLst>
              <a:ext uri="{FF2B5EF4-FFF2-40B4-BE49-F238E27FC236}">
                <a16:creationId xmlns:a16="http://schemas.microsoft.com/office/drawing/2014/main" id="{6F3B180F-7BB8-EC41-98C8-D5A4DD6762C8}"/>
              </a:ext>
            </a:extLst>
          </p:cNvPr>
          <p:cNvSpPr>
            <a:spLocks noGrp="1"/>
          </p:cNvSpPr>
          <p:nvPr>
            <p:ph type="title"/>
          </p:nvPr>
        </p:nvSpPr>
        <p:spPr>
          <a:xfrm>
            <a:off x="495300" y="575576"/>
            <a:ext cx="6426200" cy="429028"/>
          </a:xfrm>
        </p:spPr>
        <p:txBody>
          <a:bodyPr/>
          <a:lstStyle/>
          <a:p>
            <a:r>
              <a:rPr lang="en-US"/>
              <a:t>Click to edit Master title style</a:t>
            </a:r>
          </a:p>
        </p:txBody>
      </p:sp>
      <p:sp>
        <p:nvSpPr>
          <p:cNvPr id="13" name="Subtitle">
            <a:extLst>
              <a:ext uri="{FF2B5EF4-FFF2-40B4-BE49-F238E27FC236}">
                <a16:creationId xmlns:a16="http://schemas.microsoft.com/office/drawing/2014/main" id="{BC0FF016-5139-3B4B-B303-AFE23034ADD5}"/>
              </a:ext>
            </a:extLst>
          </p:cNvPr>
          <p:cNvSpPr>
            <a:spLocks noGrp="1"/>
          </p:cNvSpPr>
          <p:nvPr>
            <p:ph type="subTitle" idx="1"/>
          </p:nvPr>
        </p:nvSpPr>
        <p:spPr>
          <a:xfrm>
            <a:off x="494189" y="1088136"/>
            <a:ext cx="6426200" cy="236347"/>
          </a:xfrm>
          <a:prstGeom prst="rect">
            <a:avLst/>
          </a:prstGeom>
        </p:spPr>
        <p:txBody>
          <a:bodyPr wrap="square">
            <a:spAutoFit/>
          </a:bodyPr>
          <a:lstStyle>
            <a:lvl1pPr marL="0" indent="0" algn="l">
              <a:lnSpc>
                <a:spcPct val="96000"/>
              </a:lnSpc>
              <a:spcBef>
                <a:spcPts val="90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18422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Full Image, Title Right">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9069388" y="2557766"/>
            <a:ext cx="2627314" cy="1657338"/>
          </a:xfrm>
          <a:prstGeom prst="rect">
            <a:avLst/>
          </a:prstGeom>
        </p:spPr>
        <p:txBody>
          <a:bodyPr anchor="t"/>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lnSpc>
                <a:spcPct val="98000"/>
              </a:lnSpc>
              <a:spcBef>
                <a:spcPts val="1200"/>
              </a:spcBef>
              <a:buClr>
                <a:schemeClr val="bg1"/>
              </a:buClr>
              <a:buNone/>
              <a:defRPr>
                <a:solidFill>
                  <a:schemeClr val="bg1"/>
                </a:solidFill>
              </a:defRPr>
            </a:lvl3pPr>
            <a:lvl4pPr marL="0" indent="0">
              <a:lnSpc>
                <a:spcPct val="94000"/>
              </a:lnSpc>
              <a:spcBef>
                <a:spcPts val="1200"/>
              </a:spcBef>
              <a:buClr>
                <a:schemeClr val="bg1"/>
              </a:buClr>
              <a:buNone/>
              <a:defRPr sz="1800">
                <a:solidFill>
                  <a:schemeClr val="bg1"/>
                </a:solidFill>
              </a:defRPr>
            </a:lvl4pPr>
            <a:lvl5pPr marL="0" indent="0">
              <a:lnSpc>
                <a:spcPct val="107000"/>
              </a:lnSpc>
              <a:spcBef>
                <a:spcPts val="1200"/>
              </a:spcBef>
              <a:buFont typeface="Arial" panose="020B0604020202020204" pitchFamily="34" charset="0"/>
              <a:buNone/>
              <a:defRPr sz="2800">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9" name="Footer Placeholder 2">
            <a:extLst>
              <a:ext uri="{FF2B5EF4-FFF2-40B4-BE49-F238E27FC236}">
                <a16:creationId xmlns:a16="http://schemas.microsoft.com/office/drawing/2014/main" id="{C5D6C4BB-10B8-48B1-8A75-CB4C3C072DD2}"/>
              </a:ext>
            </a:extLst>
          </p:cNvPr>
          <p:cNvSpPr>
            <a:spLocks noGrp="1"/>
          </p:cNvSpPr>
          <p:nvPr>
            <p:ph type="ftr" sz="quarter" idx="16"/>
          </p:nvPr>
        </p:nvSpPr>
        <p:spPr>
          <a:xfrm>
            <a:off x="9069387" y="5034191"/>
            <a:ext cx="2627313"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40000"/>
                    <a:lumOff val="60000"/>
                  </a:schemeClr>
                </a:solidFill>
              </a:defRPr>
            </a:lvl1pPr>
          </a:lstStyle>
          <a:p>
            <a:r>
              <a:rPr lang="en-US"/>
              <a:t>IBC 2026</a:t>
            </a:r>
          </a:p>
        </p:txBody>
      </p:sp>
      <p:sp>
        <p:nvSpPr>
          <p:cNvPr id="10" name="Title 1">
            <a:extLst>
              <a:ext uri="{FF2B5EF4-FFF2-40B4-BE49-F238E27FC236}">
                <a16:creationId xmlns:a16="http://schemas.microsoft.com/office/drawing/2014/main" id="{F2F733F4-FDC8-4D30-B7CF-F12D90AFBE39}"/>
              </a:ext>
            </a:extLst>
          </p:cNvPr>
          <p:cNvSpPr>
            <a:spLocks noGrp="1"/>
          </p:cNvSpPr>
          <p:nvPr>
            <p:ph type="title"/>
          </p:nvPr>
        </p:nvSpPr>
        <p:spPr bwMode="gray">
          <a:xfrm>
            <a:off x="9074292" y="1649323"/>
            <a:ext cx="2627313" cy="749692"/>
          </a:xfrm>
        </p:spPr>
        <p:txBody>
          <a:bodyPr wrap="square">
            <a:spAutoFit/>
          </a:bodyPr>
          <a:lstStyle>
            <a:lvl1pPr>
              <a:lnSpc>
                <a:spcPct val="87000"/>
              </a:lnSpc>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334241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Full Image, Title Left">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495300" y="4743450"/>
            <a:ext cx="2608263" cy="1657338"/>
          </a:xfrm>
          <a:prstGeom prst="rect">
            <a:avLst/>
          </a:prstGeom>
        </p:spPr>
        <p:txBody>
          <a:bodyPr anchor="t">
            <a:normAutofit/>
          </a:bodyPr>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lnSpc>
                <a:spcPct val="98000"/>
              </a:lnSpc>
              <a:spcBef>
                <a:spcPts val="1200"/>
              </a:spcBef>
              <a:buClr>
                <a:schemeClr val="bg1"/>
              </a:buClr>
              <a:buNone/>
              <a:defRPr>
                <a:solidFill>
                  <a:schemeClr val="bg1"/>
                </a:solidFill>
              </a:defRPr>
            </a:lvl3pPr>
            <a:lvl4pPr marL="0" indent="0">
              <a:lnSpc>
                <a:spcPct val="94000"/>
              </a:lnSpc>
              <a:spcBef>
                <a:spcPts val="1200"/>
              </a:spcBef>
              <a:buClr>
                <a:schemeClr val="bg1"/>
              </a:buClr>
              <a:buNone/>
              <a:defRPr sz="1800">
                <a:solidFill>
                  <a:schemeClr val="bg1"/>
                </a:solidFill>
              </a:defRPr>
            </a:lvl4pPr>
            <a:lvl5pPr marL="0" indent="0">
              <a:lnSpc>
                <a:spcPct val="107000"/>
              </a:lnSpc>
              <a:spcBef>
                <a:spcPts val="1200"/>
              </a:spcBef>
              <a:buFont typeface="Arial" panose="020B0604020202020204" pitchFamily="34" charset="0"/>
              <a:buNone/>
              <a:defRPr sz="2800">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9" name="Footer Placeholder 2">
            <a:extLst>
              <a:ext uri="{FF2B5EF4-FFF2-40B4-BE49-F238E27FC236}">
                <a16:creationId xmlns:a16="http://schemas.microsoft.com/office/drawing/2014/main" id="{C5D6C4BB-10B8-48B1-8A75-CB4C3C072DD2}"/>
              </a:ext>
            </a:extLst>
          </p:cNvPr>
          <p:cNvSpPr>
            <a:spLocks noGrp="1"/>
          </p:cNvSpPr>
          <p:nvPr>
            <p:ph type="ftr" sz="quarter" idx="16"/>
          </p:nvPr>
        </p:nvSpPr>
        <p:spPr>
          <a:xfrm>
            <a:off x="495300" y="6532895"/>
            <a:ext cx="2608262"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40000"/>
                    <a:lumOff val="60000"/>
                  </a:schemeClr>
                </a:solidFill>
              </a:defRPr>
            </a:lvl1pPr>
          </a:lstStyle>
          <a:p>
            <a:r>
              <a:rPr lang="en-US"/>
              <a:t>IBC 2026</a:t>
            </a:r>
          </a:p>
        </p:txBody>
      </p:sp>
      <p:sp>
        <p:nvSpPr>
          <p:cNvPr id="2" name="Title 1">
            <a:extLst>
              <a:ext uri="{FF2B5EF4-FFF2-40B4-BE49-F238E27FC236}">
                <a16:creationId xmlns:a16="http://schemas.microsoft.com/office/drawing/2014/main" id="{32122FCF-2444-4089-9E65-51687ED4C279}"/>
              </a:ext>
            </a:extLst>
          </p:cNvPr>
          <p:cNvSpPr>
            <a:spLocks noGrp="1"/>
          </p:cNvSpPr>
          <p:nvPr>
            <p:ph type="title"/>
          </p:nvPr>
        </p:nvSpPr>
        <p:spPr>
          <a:xfrm>
            <a:off x="495300" y="3835007"/>
            <a:ext cx="2608262" cy="749692"/>
          </a:xfrm>
        </p:spPr>
        <p:txBody>
          <a:bodyPr wrap="square">
            <a:spAutoFit/>
          </a:bodyPr>
          <a:lstStyle>
            <a:lvl1pPr>
              <a:lnSpc>
                <a:spcPct val="87000"/>
              </a:lnSpc>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861139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Full Image with Titl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4" name="Footer Placeholder 2">
            <a:extLst>
              <a:ext uri="{FF2B5EF4-FFF2-40B4-BE49-F238E27FC236}">
                <a16:creationId xmlns:a16="http://schemas.microsoft.com/office/drawing/2014/main" id="{41CB0C33-9F43-475D-A03E-9162B95F0D8B}"/>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40000"/>
                    <a:lumOff val="60000"/>
                  </a:schemeClr>
                </a:solidFill>
                <a:latin typeface="+mn-lt"/>
                <a:ea typeface="+mn-ea"/>
                <a:cs typeface="+mn-cs"/>
              </a:defRPr>
            </a:lvl1pPr>
          </a:lstStyle>
          <a:p>
            <a:r>
              <a:rPr lang="en-US"/>
              <a:t>IBC 2026</a:t>
            </a:r>
          </a:p>
        </p:txBody>
      </p:sp>
      <p:sp>
        <p:nvSpPr>
          <p:cNvPr id="5" name="Title 3">
            <a:extLst>
              <a:ext uri="{FF2B5EF4-FFF2-40B4-BE49-F238E27FC236}">
                <a16:creationId xmlns:a16="http://schemas.microsoft.com/office/drawing/2014/main" id="{FD4297B3-BF9D-4941-8E72-F600F3133AED}"/>
              </a:ext>
            </a:extLst>
          </p:cNvPr>
          <p:cNvSpPr>
            <a:spLocks noGrp="1"/>
          </p:cNvSpPr>
          <p:nvPr>
            <p:ph type="title"/>
          </p:nvPr>
        </p:nvSpPr>
        <p:spPr>
          <a:xfrm>
            <a:off x="495300" y="549415"/>
            <a:ext cx="11187112" cy="455189"/>
          </a:xfrm>
        </p:spPr>
        <p:txBody>
          <a:bodyPr/>
          <a:lstStyle>
            <a:lvl1pPr>
              <a:defRPr>
                <a:solidFill>
                  <a:schemeClr val="bg1"/>
                </a:solidFill>
              </a:defRPr>
            </a:lvl1pPr>
          </a:lstStyle>
          <a:p>
            <a:r>
              <a:rPr lang="en-US"/>
              <a:t>Click to edit Master title style</a:t>
            </a:r>
          </a:p>
        </p:txBody>
      </p:sp>
      <p:sp>
        <p:nvSpPr>
          <p:cNvPr id="6" name="Subtitle">
            <a:extLst>
              <a:ext uri="{FF2B5EF4-FFF2-40B4-BE49-F238E27FC236}">
                <a16:creationId xmlns:a16="http://schemas.microsoft.com/office/drawing/2014/main" id="{D3929FBC-1F16-4E08-85F8-A3FA3A68AE87}"/>
              </a:ext>
            </a:extLst>
          </p:cNvPr>
          <p:cNvSpPr>
            <a:spLocks noGrp="1"/>
          </p:cNvSpPr>
          <p:nvPr>
            <p:ph type="subTitle" idx="1"/>
          </p:nvPr>
        </p:nvSpPr>
        <p:spPr>
          <a:xfrm>
            <a:off x="494189" y="1088135"/>
            <a:ext cx="11188223" cy="236347"/>
          </a:xfrm>
          <a:prstGeom prst="rect">
            <a:avLst/>
          </a:prstGeom>
        </p:spPr>
        <p:txBody>
          <a:bodyPr>
            <a:spAutoFit/>
          </a:bodyPr>
          <a:lstStyle>
            <a:lvl1pPr marL="0" indent="0" algn="l" defTabSz="914400" rtl="0" eaLnBrk="1" latinLnBrk="0" hangingPunct="1">
              <a:lnSpc>
                <a:spcPct val="96000"/>
              </a:lnSpc>
              <a:spcBef>
                <a:spcPts val="900"/>
              </a:spcBef>
              <a:buClr>
                <a:schemeClr val="accent1"/>
              </a:buClr>
              <a:buFont typeface="Arial" panose="020B0604020202020204" pitchFamily="34" charset="0"/>
              <a:buNone/>
              <a:defRPr lang="en-US" sz="1600" kern="1200" baseline="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109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Full Imag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4" name="Footer Placeholder 2">
            <a:extLst>
              <a:ext uri="{FF2B5EF4-FFF2-40B4-BE49-F238E27FC236}">
                <a16:creationId xmlns:a16="http://schemas.microsoft.com/office/drawing/2014/main" id="{41CB0C33-9F43-475D-A03E-9162B95F0D8B}"/>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40000"/>
                    <a:lumOff val="60000"/>
                  </a:schemeClr>
                </a:solidFill>
                <a:latin typeface="+mn-lt"/>
                <a:ea typeface="+mn-ea"/>
                <a:cs typeface="+mn-cs"/>
              </a:defRPr>
            </a:lvl1pPr>
          </a:lstStyle>
          <a:p>
            <a:r>
              <a:rPr lang="en-US"/>
              <a:t>IBC 2026</a:t>
            </a:r>
          </a:p>
        </p:txBody>
      </p:sp>
    </p:spTree>
    <p:extLst>
      <p:ext uri="{BB962C8B-B14F-4D97-AF65-F5344CB8AC3E}">
        <p14:creationId xmlns:p14="http://schemas.microsoft.com/office/powerpoint/2010/main" val="251419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Full Image with Takeaway_Whit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2" name="Rectangle 1">
            <a:extLst>
              <a:ext uri="{FF2B5EF4-FFF2-40B4-BE49-F238E27FC236}">
                <a16:creationId xmlns:a16="http://schemas.microsoft.com/office/drawing/2014/main" id="{5211BAF0-34A1-4D57-A786-BAA1BC440A10}"/>
              </a:ext>
            </a:extLst>
          </p:cNvPr>
          <p:cNvSpPr/>
          <p:nvPr userDrawn="1"/>
        </p:nvSpPr>
        <p:spPr>
          <a:xfrm>
            <a:off x="0" y="5264726"/>
            <a:ext cx="12192000" cy="1593273"/>
          </a:xfrm>
          <a:prstGeom prst="rect">
            <a:avLst/>
          </a:prstGeom>
          <a:solidFill>
            <a:schemeClr val="bg1"/>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bg1"/>
              </a:solidFill>
              <a:latin typeface="Microsoft Sans Serif"/>
              <a:cs typeface="Microsoft Sans Serif" panose="020B0604020202020204" pitchFamily="34" charset="0"/>
            </a:endParaRPr>
          </a:p>
        </p:txBody>
      </p:sp>
      <p:sp>
        <p:nvSpPr>
          <p:cNvPr id="4" name="Footer Placeholder 2">
            <a:extLst>
              <a:ext uri="{FF2B5EF4-FFF2-40B4-BE49-F238E27FC236}">
                <a16:creationId xmlns:a16="http://schemas.microsoft.com/office/drawing/2014/main" id="{41CB0C33-9F43-475D-A03E-9162B95F0D8B}"/>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IBC 2026</a:t>
            </a:r>
          </a:p>
        </p:txBody>
      </p:sp>
      <p:sp>
        <p:nvSpPr>
          <p:cNvPr id="5" name="Text Placeholder 29">
            <a:extLst>
              <a:ext uri="{FF2B5EF4-FFF2-40B4-BE49-F238E27FC236}">
                <a16:creationId xmlns:a16="http://schemas.microsoft.com/office/drawing/2014/main" id="{B0A87391-EF56-4E93-97BD-2A112DF4C068}"/>
              </a:ext>
            </a:extLst>
          </p:cNvPr>
          <p:cNvSpPr>
            <a:spLocks noGrp="1"/>
          </p:cNvSpPr>
          <p:nvPr>
            <p:ph type="body" sz="quarter" idx="15"/>
          </p:nvPr>
        </p:nvSpPr>
        <p:spPr bwMode="gray">
          <a:xfrm>
            <a:off x="495299" y="5607050"/>
            <a:ext cx="11186159" cy="846759"/>
          </a:xfrm>
          <a:prstGeom prst="rect">
            <a:avLst/>
          </a:prstGeom>
        </p:spPr>
        <p:txBody>
          <a:bodyPr anchor="ctr"/>
          <a:lstStyle>
            <a:lvl1pPr marL="0" indent="0">
              <a:lnSpc>
                <a:spcPct val="89000"/>
              </a:lnSpc>
              <a:spcBef>
                <a:spcPts val="0"/>
              </a:spcBef>
              <a:spcAft>
                <a:spcPts val="1200"/>
              </a:spcAft>
              <a:buNone/>
              <a:defRPr sz="2800">
                <a:solidFill>
                  <a:schemeClr val="tx2"/>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837512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Gun Metal">
    <p:bg>
      <p:bgPr>
        <a:solidFill>
          <a:schemeClr val="accent5"/>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7329F7A-F684-4776-994A-3A656ABA9581}"/>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3D4F6B"/>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a:p>
        </p:txBody>
      </p:sp>
      <p:sp>
        <p:nvSpPr>
          <p:cNvPr id="24" name="Text Placeholder 48">
            <a:extLst>
              <a:ext uri="{FF2B5EF4-FFF2-40B4-BE49-F238E27FC236}">
                <a16:creationId xmlns:a16="http://schemas.microsoft.com/office/drawing/2014/main" id="{51A2E1C5-0E40-1243-837A-54873794C32F}"/>
              </a:ext>
            </a:extLst>
          </p:cNvPr>
          <p:cNvSpPr>
            <a:spLocks noGrp="1"/>
          </p:cNvSpPr>
          <p:nvPr>
            <p:ph type="body" sz="quarter" idx="14" hasCustomPrompt="1"/>
          </p:nvPr>
        </p:nvSpPr>
        <p:spPr bwMode="gray">
          <a:xfrm>
            <a:off x="477369" y="5527626"/>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1" name="Text Placeholder 7">
            <a:extLst>
              <a:ext uri="{FF2B5EF4-FFF2-40B4-BE49-F238E27FC236}">
                <a16:creationId xmlns:a16="http://schemas.microsoft.com/office/drawing/2014/main" id="{97FC8AC1-D033-B9FF-0F8C-CEBF0C300671}"/>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2" name="Text Placeholder 5">
            <a:extLst>
              <a:ext uri="{FF2B5EF4-FFF2-40B4-BE49-F238E27FC236}">
                <a16:creationId xmlns:a16="http://schemas.microsoft.com/office/drawing/2014/main" id="{9734089C-8E02-8D96-F22C-04C3B1C245D9}"/>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3E3AF855-3611-0106-B775-3EBADA15C3BA}"/>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14" name="Freeform 5">
            <a:extLst>
              <a:ext uri="{FF2B5EF4-FFF2-40B4-BE49-F238E27FC236}">
                <a16:creationId xmlns:a16="http://schemas.microsoft.com/office/drawing/2014/main" id="{3E0DF7D0-FEC6-B774-BCEC-EA89597AA878}"/>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ext Placeholder 7">
            <a:extLst>
              <a:ext uri="{FF2B5EF4-FFF2-40B4-BE49-F238E27FC236}">
                <a16:creationId xmlns:a16="http://schemas.microsoft.com/office/drawing/2014/main" id="{47375881-F3B9-B0F8-CEA2-FF68FCDAE13B}"/>
              </a:ext>
            </a:extLst>
          </p:cNvPr>
          <p:cNvSpPr>
            <a:spLocks noGrp="1"/>
          </p:cNvSpPr>
          <p:nvPr>
            <p:ph type="body" sz="quarter" idx="12" hasCustomPrompt="1"/>
          </p:nvPr>
        </p:nvSpPr>
        <p:spPr bwMode="gray">
          <a:xfrm>
            <a:off x="3103563" y="512165"/>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A2E50025-980F-C681-ED48-CF50A3D7D211}"/>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6">
                    <a:lumMod val="40000"/>
                    <a:lumOff val="6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3270332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Full Image with Takeaway_Nickel">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2" name="Rectangle 1">
            <a:extLst>
              <a:ext uri="{FF2B5EF4-FFF2-40B4-BE49-F238E27FC236}">
                <a16:creationId xmlns:a16="http://schemas.microsoft.com/office/drawing/2014/main" id="{5211BAF0-34A1-4D57-A786-BAA1BC440A10}"/>
              </a:ext>
            </a:extLst>
          </p:cNvPr>
          <p:cNvSpPr/>
          <p:nvPr userDrawn="1"/>
        </p:nvSpPr>
        <p:spPr>
          <a:xfrm>
            <a:off x="0" y="5264726"/>
            <a:ext cx="12192000" cy="1593273"/>
          </a:xfrm>
          <a:prstGeom prst="rect">
            <a:avLst/>
          </a:prstGeom>
          <a:solidFill>
            <a:schemeClr val="accent6">
              <a:lumMod val="40000"/>
              <a:lumOff val="60000"/>
            </a:schemeClr>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bg1"/>
              </a:solidFill>
              <a:latin typeface="Microsoft Sans Serif"/>
              <a:cs typeface="Microsoft Sans Serif" panose="020B0604020202020204" pitchFamily="34" charset="0"/>
            </a:endParaRPr>
          </a:p>
        </p:txBody>
      </p:sp>
      <p:sp>
        <p:nvSpPr>
          <p:cNvPr id="4" name="Footer Placeholder 2">
            <a:extLst>
              <a:ext uri="{FF2B5EF4-FFF2-40B4-BE49-F238E27FC236}">
                <a16:creationId xmlns:a16="http://schemas.microsoft.com/office/drawing/2014/main" id="{41CB0C33-9F43-475D-A03E-9162B95F0D8B}"/>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solidFill>
                <a:latin typeface="+mn-lt"/>
                <a:ea typeface="+mn-ea"/>
                <a:cs typeface="+mn-cs"/>
              </a:defRPr>
            </a:lvl1pPr>
          </a:lstStyle>
          <a:p>
            <a:r>
              <a:rPr lang="en-US"/>
              <a:t>IBC 2026</a:t>
            </a:r>
          </a:p>
        </p:txBody>
      </p:sp>
      <p:sp>
        <p:nvSpPr>
          <p:cNvPr id="5" name="Text Placeholder 29">
            <a:extLst>
              <a:ext uri="{FF2B5EF4-FFF2-40B4-BE49-F238E27FC236}">
                <a16:creationId xmlns:a16="http://schemas.microsoft.com/office/drawing/2014/main" id="{B0A87391-EF56-4E93-97BD-2A112DF4C068}"/>
              </a:ext>
            </a:extLst>
          </p:cNvPr>
          <p:cNvSpPr>
            <a:spLocks noGrp="1"/>
          </p:cNvSpPr>
          <p:nvPr>
            <p:ph type="body" sz="quarter" idx="15"/>
          </p:nvPr>
        </p:nvSpPr>
        <p:spPr bwMode="gray">
          <a:xfrm>
            <a:off x="495299" y="5607050"/>
            <a:ext cx="11186159" cy="846759"/>
          </a:xfrm>
          <a:prstGeom prst="rect">
            <a:avLst/>
          </a:prstGeom>
        </p:spPr>
        <p:txBody>
          <a:bodyPr anchor="ctr"/>
          <a:lstStyle>
            <a:lvl1pPr marL="0" indent="0">
              <a:lnSpc>
                <a:spcPct val="89000"/>
              </a:lnSpc>
              <a:spcBef>
                <a:spcPts val="0"/>
              </a:spcBef>
              <a:spcAft>
                <a:spcPts val="1200"/>
              </a:spcAft>
              <a:buNone/>
              <a:defRPr sz="2800">
                <a:solidFill>
                  <a:schemeClr val="tx2"/>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14533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ull Image with Takeaway_Blu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2" name="Rectangle 1">
            <a:extLst>
              <a:ext uri="{FF2B5EF4-FFF2-40B4-BE49-F238E27FC236}">
                <a16:creationId xmlns:a16="http://schemas.microsoft.com/office/drawing/2014/main" id="{5211BAF0-34A1-4D57-A786-BAA1BC440A10}"/>
              </a:ext>
            </a:extLst>
          </p:cNvPr>
          <p:cNvSpPr/>
          <p:nvPr userDrawn="1"/>
        </p:nvSpPr>
        <p:spPr>
          <a:xfrm>
            <a:off x="0" y="5264726"/>
            <a:ext cx="12192000" cy="1593273"/>
          </a:xfrm>
          <a:prstGeom prst="rect">
            <a:avLst/>
          </a:prstGeom>
          <a:solidFill>
            <a:schemeClr val="accent1"/>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bg1"/>
              </a:solidFill>
              <a:latin typeface="Microsoft Sans Serif"/>
              <a:cs typeface="Microsoft Sans Serif" panose="020B0604020202020204" pitchFamily="34" charset="0"/>
            </a:endParaRPr>
          </a:p>
        </p:txBody>
      </p:sp>
      <p:sp>
        <p:nvSpPr>
          <p:cNvPr id="4" name="Footer Placeholder 2">
            <a:extLst>
              <a:ext uri="{FF2B5EF4-FFF2-40B4-BE49-F238E27FC236}">
                <a16:creationId xmlns:a16="http://schemas.microsoft.com/office/drawing/2014/main" id="{41CB0C33-9F43-475D-A03E-9162B95F0D8B}"/>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2">
                    <a:lumMod val="40000"/>
                    <a:lumOff val="60000"/>
                  </a:schemeClr>
                </a:solidFill>
                <a:latin typeface="+mn-lt"/>
                <a:ea typeface="+mn-ea"/>
                <a:cs typeface="+mn-cs"/>
              </a:defRPr>
            </a:lvl1pPr>
          </a:lstStyle>
          <a:p>
            <a:r>
              <a:rPr lang="en-US"/>
              <a:t>IBC 2026</a:t>
            </a:r>
          </a:p>
        </p:txBody>
      </p:sp>
      <p:sp>
        <p:nvSpPr>
          <p:cNvPr id="5" name="Text Placeholder 29">
            <a:extLst>
              <a:ext uri="{FF2B5EF4-FFF2-40B4-BE49-F238E27FC236}">
                <a16:creationId xmlns:a16="http://schemas.microsoft.com/office/drawing/2014/main" id="{B0A87391-EF56-4E93-97BD-2A112DF4C068}"/>
              </a:ext>
            </a:extLst>
          </p:cNvPr>
          <p:cNvSpPr>
            <a:spLocks noGrp="1"/>
          </p:cNvSpPr>
          <p:nvPr>
            <p:ph type="body" sz="quarter" idx="15"/>
          </p:nvPr>
        </p:nvSpPr>
        <p:spPr bwMode="gray">
          <a:xfrm>
            <a:off x="495299" y="5607050"/>
            <a:ext cx="11186159" cy="846759"/>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517385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ull Image with Takeaway_Gunmetal">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2" name="Rectangle 1">
            <a:extLst>
              <a:ext uri="{FF2B5EF4-FFF2-40B4-BE49-F238E27FC236}">
                <a16:creationId xmlns:a16="http://schemas.microsoft.com/office/drawing/2014/main" id="{5211BAF0-34A1-4D57-A786-BAA1BC440A10}"/>
              </a:ext>
            </a:extLst>
          </p:cNvPr>
          <p:cNvSpPr/>
          <p:nvPr userDrawn="1"/>
        </p:nvSpPr>
        <p:spPr>
          <a:xfrm>
            <a:off x="0" y="5264726"/>
            <a:ext cx="12192000" cy="1593273"/>
          </a:xfrm>
          <a:prstGeom prst="rect">
            <a:avLst/>
          </a:prstGeom>
          <a:solidFill>
            <a:schemeClr val="accent5"/>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bg1"/>
              </a:solidFill>
              <a:latin typeface="Microsoft Sans Serif"/>
              <a:cs typeface="Microsoft Sans Serif" panose="020B0604020202020204" pitchFamily="34" charset="0"/>
            </a:endParaRPr>
          </a:p>
        </p:txBody>
      </p:sp>
      <p:sp>
        <p:nvSpPr>
          <p:cNvPr id="4" name="Footer Placeholder 2">
            <a:extLst>
              <a:ext uri="{FF2B5EF4-FFF2-40B4-BE49-F238E27FC236}">
                <a16:creationId xmlns:a16="http://schemas.microsoft.com/office/drawing/2014/main" id="{41CB0C33-9F43-475D-A03E-9162B95F0D8B}"/>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6">
                    <a:lumMod val="40000"/>
                    <a:lumOff val="60000"/>
                  </a:schemeClr>
                </a:solidFill>
                <a:latin typeface="+mn-lt"/>
                <a:ea typeface="+mn-ea"/>
                <a:cs typeface="+mn-cs"/>
              </a:defRPr>
            </a:lvl1pPr>
          </a:lstStyle>
          <a:p>
            <a:r>
              <a:rPr lang="en-US"/>
              <a:t>IBC 2026</a:t>
            </a:r>
          </a:p>
        </p:txBody>
      </p:sp>
      <p:sp>
        <p:nvSpPr>
          <p:cNvPr id="5" name="Text Placeholder 29">
            <a:extLst>
              <a:ext uri="{FF2B5EF4-FFF2-40B4-BE49-F238E27FC236}">
                <a16:creationId xmlns:a16="http://schemas.microsoft.com/office/drawing/2014/main" id="{B0A87391-EF56-4E93-97BD-2A112DF4C068}"/>
              </a:ext>
            </a:extLst>
          </p:cNvPr>
          <p:cNvSpPr>
            <a:spLocks noGrp="1"/>
          </p:cNvSpPr>
          <p:nvPr>
            <p:ph type="body" sz="quarter" idx="15"/>
          </p:nvPr>
        </p:nvSpPr>
        <p:spPr bwMode="gray">
          <a:xfrm>
            <a:off x="495299" y="5607050"/>
            <a:ext cx="11186159" cy="846759"/>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662699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ull Image with Takeaway_Midnight">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12192000"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2" name="Rectangle 1">
            <a:extLst>
              <a:ext uri="{FF2B5EF4-FFF2-40B4-BE49-F238E27FC236}">
                <a16:creationId xmlns:a16="http://schemas.microsoft.com/office/drawing/2014/main" id="{5211BAF0-34A1-4D57-A786-BAA1BC440A10}"/>
              </a:ext>
            </a:extLst>
          </p:cNvPr>
          <p:cNvSpPr/>
          <p:nvPr userDrawn="1"/>
        </p:nvSpPr>
        <p:spPr>
          <a:xfrm>
            <a:off x="0" y="5264726"/>
            <a:ext cx="12192000" cy="1593273"/>
          </a:xfrm>
          <a:prstGeom prst="rect">
            <a:avLst/>
          </a:prstGeom>
          <a:solidFill>
            <a:schemeClr val="tx2"/>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bg1"/>
              </a:solidFill>
              <a:latin typeface="Microsoft Sans Serif"/>
              <a:cs typeface="Microsoft Sans Serif" panose="020B0604020202020204" pitchFamily="34" charset="0"/>
            </a:endParaRPr>
          </a:p>
        </p:txBody>
      </p:sp>
      <p:sp>
        <p:nvSpPr>
          <p:cNvPr id="4" name="Footer Placeholder 2">
            <a:extLst>
              <a:ext uri="{FF2B5EF4-FFF2-40B4-BE49-F238E27FC236}">
                <a16:creationId xmlns:a16="http://schemas.microsoft.com/office/drawing/2014/main" id="{41CB0C33-9F43-475D-A03E-9162B95F0D8B}"/>
              </a:ext>
            </a:extLst>
          </p:cNvPr>
          <p:cNvSpPr>
            <a:spLocks noGrp="1"/>
          </p:cNvSpPr>
          <p:nvPr>
            <p:ph type="ftr" sz="quarter" idx="10"/>
          </p:nvPr>
        </p:nvSpPr>
        <p:spPr>
          <a:xfrm>
            <a:off x="495299" y="6532895"/>
            <a:ext cx="10488168"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40000"/>
                    <a:lumOff val="60000"/>
                  </a:schemeClr>
                </a:solidFill>
                <a:latin typeface="+mn-lt"/>
                <a:ea typeface="+mn-ea"/>
                <a:cs typeface="+mn-cs"/>
              </a:defRPr>
            </a:lvl1pPr>
          </a:lstStyle>
          <a:p>
            <a:r>
              <a:rPr lang="en-US"/>
              <a:t>IBC 2026</a:t>
            </a:r>
          </a:p>
        </p:txBody>
      </p:sp>
      <p:sp>
        <p:nvSpPr>
          <p:cNvPr id="5" name="Text Placeholder 29">
            <a:extLst>
              <a:ext uri="{FF2B5EF4-FFF2-40B4-BE49-F238E27FC236}">
                <a16:creationId xmlns:a16="http://schemas.microsoft.com/office/drawing/2014/main" id="{B0A87391-EF56-4E93-97BD-2A112DF4C068}"/>
              </a:ext>
            </a:extLst>
          </p:cNvPr>
          <p:cNvSpPr>
            <a:spLocks noGrp="1"/>
          </p:cNvSpPr>
          <p:nvPr>
            <p:ph type="body" sz="quarter" idx="15"/>
          </p:nvPr>
        </p:nvSpPr>
        <p:spPr bwMode="gray">
          <a:xfrm>
            <a:off x="495299" y="5607050"/>
            <a:ext cx="11186159" cy="846759"/>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369220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howcase Circle Dar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F160BF-8538-46BA-8FF8-A6466F42867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524" y="856"/>
            <a:ext cx="12188951" cy="6856285"/>
          </a:xfrm>
          <a:prstGeom prst="rect">
            <a:avLst/>
          </a:prstGeom>
        </p:spPr>
      </p:pic>
      <p:sp>
        <p:nvSpPr>
          <p:cNvPr id="3" name="Footer Placeholder 2">
            <a:extLst>
              <a:ext uri="{FF2B5EF4-FFF2-40B4-BE49-F238E27FC236}">
                <a16:creationId xmlns:a16="http://schemas.microsoft.com/office/drawing/2014/main" id="{D42A5ED1-711E-4714-9364-FF2967BF1063}"/>
              </a:ext>
            </a:extLst>
          </p:cNvPr>
          <p:cNvSpPr>
            <a:spLocks noGrp="1"/>
          </p:cNvSpPr>
          <p:nvPr>
            <p:ph type="ftr" sz="quarter" idx="10"/>
          </p:nvPr>
        </p:nvSpPr>
        <p:spPr/>
        <p:txBody>
          <a:bodyPr/>
          <a:lstStyle>
            <a:lvl1pPr>
              <a:defRPr>
                <a:solidFill>
                  <a:schemeClr val="accent5">
                    <a:lumMod val="40000"/>
                    <a:lumOff val="60000"/>
                  </a:schemeClr>
                </a:solidFill>
              </a:defRPr>
            </a:lvl1pPr>
          </a:lstStyle>
          <a:p>
            <a:r>
              <a:rPr lang="en-US"/>
              <a:t>IBC 2026</a:t>
            </a:r>
          </a:p>
        </p:txBody>
      </p:sp>
      <p:sp>
        <p:nvSpPr>
          <p:cNvPr id="5" name="Text Placeholder 4">
            <a:extLst>
              <a:ext uri="{FF2B5EF4-FFF2-40B4-BE49-F238E27FC236}">
                <a16:creationId xmlns:a16="http://schemas.microsoft.com/office/drawing/2014/main" id="{4AB9CF9E-9175-450B-AB3E-7D31F994FD23}"/>
              </a:ext>
            </a:extLst>
          </p:cNvPr>
          <p:cNvSpPr>
            <a:spLocks noGrp="1"/>
          </p:cNvSpPr>
          <p:nvPr>
            <p:ph type="body" sz="quarter" idx="23" hasCustomPrompt="1"/>
          </p:nvPr>
        </p:nvSpPr>
        <p:spPr>
          <a:xfrm>
            <a:off x="2409371" y="416471"/>
            <a:ext cx="7373258" cy="997706"/>
          </a:xfrm>
        </p:spPr>
        <p:txBody>
          <a:bodyPr anchor="b"/>
          <a:lstStyle>
            <a:lvl1pPr marL="0" indent="0" algn="ctr">
              <a:lnSpc>
                <a:spcPct val="95000"/>
              </a:lnSpc>
              <a:buNone/>
              <a:defRPr lang="en-US" sz="2800" b="0" kern="1200" spc="30" baseline="0" dirty="0">
                <a:solidFill>
                  <a:schemeClr val="bg1"/>
                </a:solidFill>
                <a:latin typeface="+mj-lt"/>
                <a:ea typeface="+mj-ea"/>
                <a:cs typeface="+mj-cs"/>
              </a:defRPr>
            </a:lvl1pPr>
            <a:lvl2pPr>
              <a:defRPr lang="en-US" sz="1800" kern="1200" baseline="0" dirty="0" smtClean="0">
                <a:solidFill>
                  <a:schemeClr val="tx1"/>
                </a:solidFill>
                <a:latin typeface="+mn-lt"/>
                <a:ea typeface="+mn-ea"/>
                <a:cs typeface="+mn-cs"/>
              </a:defRPr>
            </a:lvl2pPr>
            <a:lvl3pPr>
              <a:defRPr lang="en-US" sz="1800" kern="1200" baseline="0" dirty="0" smtClean="0">
                <a:solidFill>
                  <a:schemeClr val="tx1"/>
                </a:solidFill>
                <a:latin typeface="+mn-lt"/>
                <a:ea typeface="+mn-ea"/>
                <a:cs typeface="+mn-cs"/>
              </a:defRPr>
            </a:lvl3pPr>
            <a:lvl4pPr>
              <a:defRPr lang="en-US" sz="1800" kern="1200" baseline="0" dirty="0" smtClean="0">
                <a:solidFill>
                  <a:schemeClr val="tx1"/>
                </a:solidFill>
                <a:latin typeface="+mn-lt"/>
                <a:ea typeface="+mn-ea"/>
                <a:cs typeface="+mn-cs"/>
              </a:defRPr>
            </a:lvl4pPr>
            <a:lvl5pPr>
              <a:defRPr lang="en-US" sz="1800" kern="1200" baseline="0" dirty="0">
                <a:solidFill>
                  <a:schemeClr val="tx1"/>
                </a:solidFill>
                <a:latin typeface="+mn-lt"/>
                <a:ea typeface="+mn-ea"/>
                <a:cs typeface="+mn-cs"/>
              </a:defRPr>
            </a:lvl5pPr>
          </a:lstStyle>
          <a:p>
            <a:pPr lvl="0"/>
            <a:r>
              <a:rPr lang="en-US"/>
              <a:t>Click to edit Master title style</a:t>
            </a:r>
          </a:p>
        </p:txBody>
      </p:sp>
      <p:sp>
        <p:nvSpPr>
          <p:cNvPr id="6" name="Picture Placeholder 5">
            <a:extLst>
              <a:ext uri="{FF2B5EF4-FFF2-40B4-BE49-F238E27FC236}">
                <a16:creationId xmlns:a16="http://schemas.microsoft.com/office/drawing/2014/main" id="{EF3D35AC-624D-D544-AC29-93F242E72E1D}"/>
              </a:ext>
            </a:extLst>
          </p:cNvPr>
          <p:cNvSpPr>
            <a:spLocks noGrp="1"/>
          </p:cNvSpPr>
          <p:nvPr>
            <p:ph type="pic" sz="quarter" idx="24" hasCustomPrompt="1"/>
          </p:nvPr>
        </p:nvSpPr>
        <p:spPr>
          <a:xfrm>
            <a:off x="4225925" y="1830649"/>
            <a:ext cx="3740150" cy="3051705"/>
          </a:xfrm>
        </p:spPr>
        <p:txBody>
          <a:bodyPr anchor="ctr"/>
          <a:lstStyle>
            <a:lvl1pPr marL="0" indent="0" algn="ctr">
              <a:buFontTx/>
              <a:buNone/>
              <a:defRPr>
                <a:solidFill>
                  <a:schemeClr val="accent6">
                    <a:lumMod val="50000"/>
                  </a:schemeClr>
                </a:solidFill>
              </a:defRPr>
            </a:lvl1pPr>
          </a:lstStyle>
          <a:p>
            <a:r>
              <a:rPr lang="en-US"/>
              <a:t>Drop in showcase</a:t>
            </a:r>
            <a:br>
              <a:rPr lang="en-US"/>
            </a:br>
            <a:r>
              <a:rPr lang="en-US"/>
              <a:t>object here</a:t>
            </a:r>
          </a:p>
        </p:txBody>
      </p:sp>
    </p:spTree>
    <p:extLst>
      <p:ext uri="{BB962C8B-B14F-4D97-AF65-F5344CB8AC3E}">
        <p14:creationId xmlns:p14="http://schemas.microsoft.com/office/powerpoint/2010/main" val="3879451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howcase Square Dar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F160BF-8538-46BA-8FF8-A6466F428677}"/>
              </a:ext>
            </a:extLst>
          </p:cNvPr>
          <p:cNvPicPr>
            <a:picLocks noChangeAspect="1"/>
          </p:cNvPicPr>
          <p:nvPr userDrawn="1"/>
        </p:nvPicPr>
        <p:blipFill>
          <a:blip r:embed="rId2">
            <a:extLst>
              <a:ext uri="{28A0092B-C50C-407E-A947-70E740481C1C}">
                <a14:useLocalDpi xmlns:a14="http://schemas.microsoft.com/office/drawing/2010/main" val="0"/>
              </a:ext>
            </a:extLst>
          </a:blip>
          <a:srcRect l="12" r="12"/>
          <a:stretch/>
        </p:blipFill>
        <p:spPr>
          <a:xfrm>
            <a:off x="1524" y="0"/>
            <a:ext cx="12188952" cy="6858000"/>
          </a:xfrm>
          <a:prstGeom prst="rect">
            <a:avLst/>
          </a:prstGeom>
        </p:spPr>
      </p:pic>
      <p:sp>
        <p:nvSpPr>
          <p:cNvPr id="3" name="Footer Placeholder 2">
            <a:extLst>
              <a:ext uri="{FF2B5EF4-FFF2-40B4-BE49-F238E27FC236}">
                <a16:creationId xmlns:a16="http://schemas.microsoft.com/office/drawing/2014/main" id="{D42A5ED1-711E-4714-9364-FF2967BF1063}"/>
              </a:ext>
            </a:extLst>
          </p:cNvPr>
          <p:cNvSpPr>
            <a:spLocks noGrp="1"/>
          </p:cNvSpPr>
          <p:nvPr>
            <p:ph type="ftr" sz="quarter" idx="10"/>
          </p:nvPr>
        </p:nvSpPr>
        <p:spPr/>
        <p:txBody>
          <a:bodyPr/>
          <a:lstStyle>
            <a:lvl1pPr>
              <a:defRPr>
                <a:solidFill>
                  <a:schemeClr val="accent5">
                    <a:lumMod val="40000"/>
                    <a:lumOff val="60000"/>
                  </a:schemeClr>
                </a:solidFill>
              </a:defRPr>
            </a:lvl1pPr>
          </a:lstStyle>
          <a:p>
            <a:r>
              <a:rPr lang="en-US"/>
              <a:t>IBC 2026</a:t>
            </a:r>
          </a:p>
        </p:txBody>
      </p:sp>
      <p:sp>
        <p:nvSpPr>
          <p:cNvPr id="6" name="Text Placeholder 4">
            <a:extLst>
              <a:ext uri="{FF2B5EF4-FFF2-40B4-BE49-F238E27FC236}">
                <a16:creationId xmlns:a16="http://schemas.microsoft.com/office/drawing/2014/main" id="{09292DE0-26C7-4618-80C9-C8186C225E2F}"/>
              </a:ext>
            </a:extLst>
          </p:cNvPr>
          <p:cNvSpPr>
            <a:spLocks noGrp="1"/>
          </p:cNvSpPr>
          <p:nvPr>
            <p:ph type="body" sz="quarter" idx="23" hasCustomPrompt="1"/>
          </p:nvPr>
        </p:nvSpPr>
        <p:spPr>
          <a:xfrm>
            <a:off x="2409371" y="416471"/>
            <a:ext cx="7373258" cy="997706"/>
          </a:xfrm>
        </p:spPr>
        <p:txBody>
          <a:bodyPr anchor="b"/>
          <a:lstStyle>
            <a:lvl1pPr marL="0" indent="0" algn="ctr">
              <a:lnSpc>
                <a:spcPct val="95000"/>
              </a:lnSpc>
              <a:buNone/>
              <a:defRPr lang="en-US" sz="2800" b="0" kern="1200" spc="30" baseline="0" dirty="0">
                <a:solidFill>
                  <a:schemeClr val="bg1"/>
                </a:solidFill>
                <a:latin typeface="+mj-lt"/>
                <a:ea typeface="+mj-ea"/>
                <a:cs typeface="+mj-cs"/>
              </a:defRPr>
            </a:lvl1pPr>
            <a:lvl2pPr>
              <a:defRPr lang="en-US" sz="1800" kern="1200" baseline="0" dirty="0" smtClean="0">
                <a:solidFill>
                  <a:schemeClr val="tx1"/>
                </a:solidFill>
                <a:latin typeface="+mn-lt"/>
                <a:ea typeface="+mn-ea"/>
                <a:cs typeface="+mn-cs"/>
              </a:defRPr>
            </a:lvl2pPr>
            <a:lvl3pPr>
              <a:defRPr lang="en-US" sz="1800" kern="1200" baseline="0" dirty="0" smtClean="0">
                <a:solidFill>
                  <a:schemeClr val="tx1"/>
                </a:solidFill>
                <a:latin typeface="+mn-lt"/>
                <a:ea typeface="+mn-ea"/>
                <a:cs typeface="+mn-cs"/>
              </a:defRPr>
            </a:lvl3pPr>
            <a:lvl4pPr>
              <a:defRPr lang="en-US" sz="1800" kern="1200" baseline="0" dirty="0" smtClean="0">
                <a:solidFill>
                  <a:schemeClr val="tx1"/>
                </a:solidFill>
                <a:latin typeface="+mn-lt"/>
                <a:ea typeface="+mn-ea"/>
                <a:cs typeface="+mn-cs"/>
              </a:defRPr>
            </a:lvl4pPr>
            <a:lvl5pPr>
              <a:defRPr lang="en-US" sz="1800" kern="1200" baseline="0" dirty="0">
                <a:solidFill>
                  <a:schemeClr val="tx1"/>
                </a:solidFill>
                <a:latin typeface="+mn-lt"/>
                <a:ea typeface="+mn-ea"/>
                <a:cs typeface="+mn-cs"/>
              </a:defRPr>
            </a:lvl5pPr>
          </a:lstStyle>
          <a:p>
            <a:pPr lvl="0"/>
            <a:r>
              <a:rPr lang="en-US"/>
              <a:t>Click to edit Master title style</a:t>
            </a:r>
          </a:p>
        </p:txBody>
      </p:sp>
      <p:sp>
        <p:nvSpPr>
          <p:cNvPr id="5" name="Picture Placeholder 5">
            <a:extLst>
              <a:ext uri="{FF2B5EF4-FFF2-40B4-BE49-F238E27FC236}">
                <a16:creationId xmlns:a16="http://schemas.microsoft.com/office/drawing/2014/main" id="{7EC3A1C4-1BC3-884C-944A-7D0EE5819A5C}"/>
              </a:ext>
            </a:extLst>
          </p:cNvPr>
          <p:cNvSpPr>
            <a:spLocks noGrp="1"/>
          </p:cNvSpPr>
          <p:nvPr>
            <p:ph type="pic" sz="quarter" idx="24" hasCustomPrompt="1"/>
          </p:nvPr>
        </p:nvSpPr>
        <p:spPr>
          <a:xfrm>
            <a:off x="3891643" y="1830648"/>
            <a:ext cx="4408714" cy="3051705"/>
          </a:xfrm>
        </p:spPr>
        <p:txBody>
          <a:bodyPr anchor="ctr"/>
          <a:lstStyle>
            <a:lvl1pPr marL="0" indent="0" algn="ctr">
              <a:buFontTx/>
              <a:buNone/>
              <a:defRPr>
                <a:solidFill>
                  <a:schemeClr val="accent6">
                    <a:lumMod val="50000"/>
                  </a:schemeClr>
                </a:solidFill>
              </a:defRPr>
            </a:lvl1pPr>
          </a:lstStyle>
          <a:p>
            <a:r>
              <a:rPr lang="en-US"/>
              <a:t>Drop in showcase</a:t>
            </a:r>
            <a:br>
              <a:rPr lang="en-US"/>
            </a:br>
            <a:r>
              <a:rPr lang="en-US"/>
              <a:t>object here</a:t>
            </a:r>
          </a:p>
        </p:txBody>
      </p:sp>
    </p:spTree>
    <p:extLst>
      <p:ext uri="{BB962C8B-B14F-4D97-AF65-F5344CB8AC3E}">
        <p14:creationId xmlns:p14="http://schemas.microsoft.com/office/powerpoint/2010/main" val="375060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howcase Circle Ligh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DEEBBD2-7909-4CEC-B855-1082E0342233}"/>
              </a:ext>
            </a:extLst>
          </p:cNvPr>
          <p:cNvPicPr>
            <a:picLocks noChangeAspect="1"/>
          </p:cNvPicPr>
          <p:nvPr userDrawn="1"/>
        </p:nvPicPr>
        <p:blipFill>
          <a:blip r:embed="rId2">
            <a:extLst>
              <a:ext uri="{28A0092B-C50C-407E-A947-70E740481C1C}">
                <a14:useLocalDpi xmlns:a14="http://schemas.microsoft.com/office/drawing/2010/main" val="0"/>
              </a:ext>
            </a:extLst>
          </a:blip>
          <a:srcRect l="12" r="12"/>
          <a:stretch/>
        </p:blipFill>
        <p:spPr>
          <a:xfrm>
            <a:off x="1524" y="0"/>
            <a:ext cx="12188952" cy="6858000"/>
          </a:xfrm>
          <a:prstGeom prst="rect">
            <a:avLst/>
          </a:prstGeom>
        </p:spPr>
      </p:pic>
      <p:sp>
        <p:nvSpPr>
          <p:cNvPr id="3" name="Footer Placeholder 2">
            <a:extLst>
              <a:ext uri="{FF2B5EF4-FFF2-40B4-BE49-F238E27FC236}">
                <a16:creationId xmlns:a16="http://schemas.microsoft.com/office/drawing/2014/main" id="{D42A5ED1-711E-4714-9364-FF2967BF1063}"/>
              </a:ext>
            </a:extLst>
          </p:cNvPr>
          <p:cNvSpPr>
            <a:spLocks noGrp="1"/>
          </p:cNvSpPr>
          <p:nvPr>
            <p:ph type="ftr" sz="quarter" idx="10"/>
          </p:nvPr>
        </p:nvSpPr>
        <p:spPr/>
        <p:txBody>
          <a:bodyPr/>
          <a:lstStyle>
            <a:lvl1pPr>
              <a:defRPr>
                <a:solidFill>
                  <a:schemeClr val="accent5">
                    <a:lumMod val="60000"/>
                    <a:lumOff val="40000"/>
                  </a:schemeClr>
                </a:solidFill>
              </a:defRPr>
            </a:lvl1pPr>
          </a:lstStyle>
          <a:p>
            <a:r>
              <a:rPr lang="en-US"/>
              <a:t>IBC 2026</a:t>
            </a:r>
          </a:p>
        </p:txBody>
      </p:sp>
      <p:sp>
        <p:nvSpPr>
          <p:cNvPr id="7" name="Text Placeholder 4">
            <a:extLst>
              <a:ext uri="{FF2B5EF4-FFF2-40B4-BE49-F238E27FC236}">
                <a16:creationId xmlns:a16="http://schemas.microsoft.com/office/drawing/2014/main" id="{562BC7C7-95C8-4A62-9ABD-E4235BE30AC6}"/>
              </a:ext>
            </a:extLst>
          </p:cNvPr>
          <p:cNvSpPr>
            <a:spLocks noGrp="1"/>
          </p:cNvSpPr>
          <p:nvPr>
            <p:ph type="body" sz="quarter" idx="23" hasCustomPrompt="1"/>
          </p:nvPr>
        </p:nvSpPr>
        <p:spPr>
          <a:xfrm>
            <a:off x="2409371" y="416471"/>
            <a:ext cx="7373258" cy="997706"/>
          </a:xfrm>
        </p:spPr>
        <p:txBody>
          <a:bodyPr anchor="b"/>
          <a:lstStyle>
            <a:lvl1pPr marL="0" indent="0" algn="ctr">
              <a:lnSpc>
                <a:spcPct val="95000"/>
              </a:lnSpc>
              <a:buNone/>
              <a:defRPr lang="en-US" sz="2800" b="0" kern="1200" spc="30" baseline="0" dirty="0">
                <a:solidFill>
                  <a:schemeClr val="tx2"/>
                </a:solidFill>
                <a:latin typeface="+mj-lt"/>
                <a:ea typeface="+mj-ea"/>
                <a:cs typeface="+mj-cs"/>
              </a:defRPr>
            </a:lvl1pPr>
            <a:lvl2pPr>
              <a:defRPr lang="en-US" sz="1800" kern="1200" baseline="0" dirty="0" smtClean="0">
                <a:solidFill>
                  <a:schemeClr val="tx1"/>
                </a:solidFill>
                <a:latin typeface="+mn-lt"/>
                <a:ea typeface="+mn-ea"/>
                <a:cs typeface="+mn-cs"/>
              </a:defRPr>
            </a:lvl2pPr>
            <a:lvl3pPr>
              <a:defRPr lang="en-US" sz="1800" kern="1200" baseline="0" dirty="0" smtClean="0">
                <a:solidFill>
                  <a:schemeClr val="tx1"/>
                </a:solidFill>
                <a:latin typeface="+mn-lt"/>
                <a:ea typeface="+mn-ea"/>
                <a:cs typeface="+mn-cs"/>
              </a:defRPr>
            </a:lvl3pPr>
            <a:lvl4pPr>
              <a:defRPr lang="en-US" sz="1800" kern="1200" baseline="0" dirty="0" smtClean="0">
                <a:solidFill>
                  <a:schemeClr val="tx1"/>
                </a:solidFill>
                <a:latin typeface="+mn-lt"/>
                <a:ea typeface="+mn-ea"/>
                <a:cs typeface="+mn-cs"/>
              </a:defRPr>
            </a:lvl4pPr>
            <a:lvl5pPr>
              <a:defRPr lang="en-US" sz="1800" kern="1200" baseline="0" dirty="0">
                <a:solidFill>
                  <a:schemeClr val="tx1"/>
                </a:solidFill>
                <a:latin typeface="+mn-lt"/>
                <a:ea typeface="+mn-ea"/>
                <a:cs typeface="+mn-cs"/>
              </a:defRPr>
            </a:lvl5pPr>
          </a:lstStyle>
          <a:p>
            <a:pPr lvl="0"/>
            <a:r>
              <a:rPr lang="en-US"/>
              <a:t>Click to edit Master title style</a:t>
            </a:r>
          </a:p>
        </p:txBody>
      </p:sp>
      <p:sp>
        <p:nvSpPr>
          <p:cNvPr id="6" name="Picture Placeholder 5">
            <a:extLst>
              <a:ext uri="{FF2B5EF4-FFF2-40B4-BE49-F238E27FC236}">
                <a16:creationId xmlns:a16="http://schemas.microsoft.com/office/drawing/2014/main" id="{F9B3A5FF-139D-764C-B3E9-7C291A5BE137}"/>
              </a:ext>
            </a:extLst>
          </p:cNvPr>
          <p:cNvSpPr>
            <a:spLocks noGrp="1"/>
          </p:cNvSpPr>
          <p:nvPr>
            <p:ph type="pic" sz="quarter" idx="24" hasCustomPrompt="1"/>
          </p:nvPr>
        </p:nvSpPr>
        <p:spPr>
          <a:xfrm>
            <a:off x="4225925" y="1830649"/>
            <a:ext cx="3740150" cy="3051705"/>
          </a:xfrm>
        </p:spPr>
        <p:txBody>
          <a:bodyPr anchor="ctr"/>
          <a:lstStyle>
            <a:lvl1pPr marL="0" indent="0" algn="ctr">
              <a:buFontTx/>
              <a:buNone/>
              <a:defRPr>
                <a:solidFill>
                  <a:schemeClr val="accent6"/>
                </a:solidFill>
              </a:defRPr>
            </a:lvl1pPr>
          </a:lstStyle>
          <a:p>
            <a:r>
              <a:rPr lang="en-US"/>
              <a:t>Drop in showcase</a:t>
            </a:r>
            <a:br>
              <a:rPr lang="en-US"/>
            </a:br>
            <a:r>
              <a:rPr lang="en-US"/>
              <a:t>object here</a:t>
            </a:r>
          </a:p>
        </p:txBody>
      </p:sp>
    </p:spTree>
    <p:extLst>
      <p:ext uri="{BB962C8B-B14F-4D97-AF65-F5344CB8AC3E}">
        <p14:creationId xmlns:p14="http://schemas.microsoft.com/office/powerpoint/2010/main" val="3921321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howcase Square Ligh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DEEBBD2-7909-4CEC-B855-1082E0342233}"/>
              </a:ext>
            </a:extLst>
          </p:cNvPr>
          <p:cNvPicPr>
            <a:picLocks noChangeAspect="1"/>
          </p:cNvPicPr>
          <p:nvPr userDrawn="1"/>
        </p:nvPicPr>
        <p:blipFill>
          <a:blip r:embed="rId2">
            <a:extLst>
              <a:ext uri="{28A0092B-C50C-407E-A947-70E740481C1C}">
                <a14:useLocalDpi xmlns:a14="http://schemas.microsoft.com/office/drawing/2010/main" val="0"/>
              </a:ext>
            </a:extLst>
          </a:blip>
          <a:srcRect l="12" r="12"/>
          <a:stretch/>
        </p:blipFill>
        <p:spPr>
          <a:xfrm>
            <a:off x="1524" y="0"/>
            <a:ext cx="12188952" cy="6858000"/>
          </a:xfrm>
          <a:prstGeom prst="rect">
            <a:avLst/>
          </a:prstGeom>
        </p:spPr>
      </p:pic>
      <p:sp>
        <p:nvSpPr>
          <p:cNvPr id="3" name="Footer Placeholder 2">
            <a:extLst>
              <a:ext uri="{FF2B5EF4-FFF2-40B4-BE49-F238E27FC236}">
                <a16:creationId xmlns:a16="http://schemas.microsoft.com/office/drawing/2014/main" id="{D42A5ED1-711E-4714-9364-FF2967BF1063}"/>
              </a:ext>
            </a:extLst>
          </p:cNvPr>
          <p:cNvSpPr>
            <a:spLocks noGrp="1"/>
          </p:cNvSpPr>
          <p:nvPr>
            <p:ph type="ftr" sz="quarter" idx="10"/>
          </p:nvPr>
        </p:nvSpPr>
        <p:spPr/>
        <p:txBody>
          <a:bodyPr/>
          <a:lstStyle>
            <a:lvl1pPr>
              <a:defRPr>
                <a:solidFill>
                  <a:schemeClr val="accent5">
                    <a:lumMod val="60000"/>
                    <a:lumOff val="40000"/>
                  </a:schemeClr>
                </a:solidFill>
              </a:defRPr>
            </a:lvl1pPr>
          </a:lstStyle>
          <a:p>
            <a:r>
              <a:rPr lang="en-US"/>
              <a:t>IBC 2026</a:t>
            </a:r>
          </a:p>
        </p:txBody>
      </p:sp>
      <p:sp>
        <p:nvSpPr>
          <p:cNvPr id="7" name="Text Placeholder 4">
            <a:extLst>
              <a:ext uri="{FF2B5EF4-FFF2-40B4-BE49-F238E27FC236}">
                <a16:creationId xmlns:a16="http://schemas.microsoft.com/office/drawing/2014/main" id="{6490BB97-1EFB-4144-9135-DB96B5FD7F51}"/>
              </a:ext>
            </a:extLst>
          </p:cNvPr>
          <p:cNvSpPr>
            <a:spLocks noGrp="1"/>
          </p:cNvSpPr>
          <p:nvPr>
            <p:ph type="body" sz="quarter" idx="23" hasCustomPrompt="1"/>
          </p:nvPr>
        </p:nvSpPr>
        <p:spPr>
          <a:xfrm>
            <a:off x="2409371" y="416471"/>
            <a:ext cx="7373258" cy="997706"/>
          </a:xfrm>
        </p:spPr>
        <p:txBody>
          <a:bodyPr anchor="b"/>
          <a:lstStyle>
            <a:lvl1pPr marL="0" indent="0" algn="ctr">
              <a:lnSpc>
                <a:spcPct val="95000"/>
              </a:lnSpc>
              <a:buNone/>
              <a:defRPr lang="en-US" sz="2800" b="0" kern="1200" spc="30" baseline="0" dirty="0">
                <a:solidFill>
                  <a:schemeClr val="tx2"/>
                </a:solidFill>
                <a:latin typeface="+mj-lt"/>
                <a:ea typeface="+mj-ea"/>
                <a:cs typeface="+mj-cs"/>
              </a:defRPr>
            </a:lvl1pPr>
            <a:lvl2pPr>
              <a:defRPr lang="en-US" sz="1800" kern="1200" baseline="0" dirty="0" smtClean="0">
                <a:solidFill>
                  <a:schemeClr val="tx1"/>
                </a:solidFill>
                <a:latin typeface="+mn-lt"/>
                <a:ea typeface="+mn-ea"/>
                <a:cs typeface="+mn-cs"/>
              </a:defRPr>
            </a:lvl2pPr>
            <a:lvl3pPr>
              <a:defRPr lang="en-US" sz="1800" kern="1200" baseline="0" dirty="0" smtClean="0">
                <a:solidFill>
                  <a:schemeClr val="tx1"/>
                </a:solidFill>
                <a:latin typeface="+mn-lt"/>
                <a:ea typeface="+mn-ea"/>
                <a:cs typeface="+mn-cs"/>
              </a:defRPr>
            </a:lvl3pPr>
            <a:lvl4pPr>
              <a:defRPr lang="en-US" sz="1800" kern="1200" baseline="0" dirty="0" smtClean="0">
                <a:solidFill>
                  <a:schemeClr val="tx1"/>
                </a:solidFill>
                <a:latin typeface="+mn-lt"/>
                <a:ea typeface="+mn-ea"/>
                <a:cs typeface="+mn-cs"/>
              </a:defRPr>
            </a:lvl4pPr>
            <a:lvl5pPr>
              <a:defRPr lang="en-US" sz="1800" kern="1200" baseline="0" dirty="0">
                <a:solidFill>
                  <a:schemeClr val="tx1"/>
                </a:solidFill>
                <a:latin typeface="+mn-lt"/>
                <a:ea typeface="+mn-ea"/>
                <a:cs typeface="+mn-cs"/>
              </a:defRPr>
            </a:lvl5pPr>
          </a:lstStyle>
          <a:p>
            <a:pPr lvl="0"/>
            <a:r>
              <a:rPr lang="en-US"/>
              <a:t>Click to edit Master title style</a:t>
            </a:r>
          </a:p>
        </p:txBody>
      </p:sp>
      <p:sp>
        <p:nvSpPr>
          <p:cNvPr id="6" name="Picture Placeholder 5">
            <a:extLst>
              <a:ext uri="{FF2B5EF4-FFF2-40B4-BE49-F238E27FC236}">
                <a16:creationId xmlns:a16="http://schemas.microsoft.com/office/drawing/2014/main" id="{D12ABD92-6C8C-9643-918B-330DAE4D14CE}"/>
              </a:ext>
            </a:extLst>
          </p:cNvPr>
          <p:cNvSpPr>
            <a:spLocks noGrp="1"/>
          </p:cNvSpPr>
          <p:nvPr>
            <p:ph type="pic" sz="quarter" idx="24" hasCustomPrompt="1"/>
          </p:nvPr>
        </p:nvSpPr>
        <p:spPr>
          <a:xfrm>
            <a:off x="3891643" y="1830648"/>
            <a:ext cx="4408714" cy="3051705"/>
          </a:xfrm>
        </p:spPr>
        <p:txBody>
          <a:bodyPr anchor="ctr"/>
          <a:lstStyle>
            <a:lvl1pPr marL="0" indent="0" algn="ctr">
              <a:buFontTx/>
              <a:buNone/>
              <a:defRPr>
                <a:solidFill>
                  <a:schemeClr val="accent6"/>
                </a:solidFill>
              </a:defRPr>
            </a:lvl1pPr>
          </a:lstStyle>
          <a:p>
            <a:r>
              <a:rPr lang="en-US"/>
              <a:t>Drop in showcase</a:t>
            </a:r>
            <a:br>
              <a:rPr lang="en-US"/>
            </a:br>
            <a:r>
              <a:rPr lang="en-US"/>
              <a:t>object here</a:t>
            </a:r>
          </a:p>
        </p:txBody>
      </p:sp>
    </p:spTree>
    <p:extLst>
      <p:ext uri="{BB962C8B-B14F-4D97-AF65-F5344CB8AC3E}">
        <p14:creationId xmlns:p14="http://schemas.microsoft.com/office/powerpoint/2010/main" val="3402312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Image Left White">
    <p:spTree>
      <p:nvGrpSpPr>
        <p:cNvPr id="1" name=""/>
        <p:cNvGrpSpPr/>
        <p:nvPr/>
      </p:nvGrpSpPr>
      <p:grpSpPr>
        <a:xfrm>
          <a:off x="0" y="0"/>
          <a:ext cx="0" cy="0"/>
          <a:chOff x="0" y="0"/>
          <a:chExt cx="0" cy="0"/>
        </a:xfrm>
      </p:grpSpPr>
      <p:sp>
        <p:nvSpPr>
          <p:cNvPr id="13" name="Rectangle: Rounded Corners 4">
            <a:extLst>
              <a:ext uri="{FF2B5EF4-FFF2-40B4-BE49-F238E27FC236}">
                <a16:creationId xmlns:a16="http://schemas.microsoft.com/office/drawing/2014/main" id="{C988A4B5-657E-A827-878F-6C41AF5B4316}"/>
              </a:ext>
            </a:extLst>
          </p:cNvPr>
          <p:cNvSpPr/>
          <p:nvPr userDrawn="1"/>
        </p:nvSpPr>
        <p:spPr bwMode="gray">
          <a:xfrm>
            <a:off x="7531546" y="-130877"/>
            <a:ext cx="4772673" cy="7115877"/>
          </a:xfrm>
          <a:prstGeom prst="roundRect">
            <a:avLst>
              <a:gd name="adj" fmla="val 2032"/>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753154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8103394" y="4743451"/>
            <a:ext cx="3574222" cy="1245870"/>
          </a:xfrm>
          <a:prstGeom prst="rect">
            <a:avLst/>
          </a:prstGeom>
        </p:spPr>
        <p:txBody>
          <a:bodyPr anchor="t"/>
          <a:lstStyle>
            <a:lvl1pPr marL="0" indent="0">
              <a:lnSpc>
                <a:spcPct val="96000"/>
              </a:lnSpc>
              <a:buClr>
                <a:schemeClr val="bg1"/>
              </a:buClr>
              <a:buNone/>
              <a:defRPr sz="1600">
                <a:solidFill>
                  <a:schemeClr val="tx2"/>
                </a:solidFill>
              </a:defRPr>
            </a:lvl1pPr>
            <a:lvl2pPr marL="0" indent="0">
              <a:buClr>
                <a:schemeClr val="bg1"/>
              </a:buClr>
              <a:buNone/>
              <a:defRPr>
                <a:solidFill>
                  <a:schemeClr val="bg1"/>
                </a:solidFill>
              </a:defRPr>
            </a:lvl2pPr>
            <a:lvl3pPr marL="0" indent="0">
              <a:lnSpc>
                <a:spcPct val="98000"/>
              </a:lnSpc>
              <a:spcBef>
                <a:spcPts val="1200"/>
              </a:spcBef>
              <a:buClr>
                <a:schemeClr val="bg1"/>
              </a:buClr>
              <a:buNone/>
              <a:defRPr>
                <a:solidFill>
                  <a:schemeClr val="bg1"/>
                </a:solidFill>
              </a:defRPr>
            </a:lvl3pPr>
            <a:lvl4pPr marL="0" indent="0">
              <a:lnSpc>
                <a:spcPct val="94000"/>
              </a:lnSpc>
              <a:spcBef>
                <a:spcPts val="1200"/>
              </a:spcBef>
              <a:buClr>
                <a:schemeClr val="bg1"/>
              </a:buClr>
              <a:buNone/>
              <a:defRPr sz="1800">
                <a:solidFill>
                  <a:schemeClr val="bg1"/>
                </a:solidFill>
              </a:defRPr>
            </a:lvl4pPr>
            <a:lvl5pPr marL="0" indent="0">
              <a:lnSpc>
                <a:spcPct val="107000"/>
              </a:lnSpc>
              <a:spcBef>
                <a:spcPts val="1200"/>
              </a:spcBef>
              <a:buFont typeface="Arial" panose="020B0604020202020204" pitchFamily="34" charset="0"/>
              <a:buNone/>
              <a:defRPr sz="2800">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10" name="Title 1">
            <a:extLst>
              <a:ext uri="{FF2B5EF4-FFF2-40B4-BE49-F238E27FC236}">
                <a16:creationId xmlns:a16="http://schemas.microsoft.com/office/drawing/2014/main" id="{5D5512B1-49FB-4D22-8991-A399C53BF2F7}"/>
              </a:ext>
            </a:extLst>
          </p:cNvPr>
          <p:cNvSpPr>
            <a:spLocks noGrp="1"/>
          </p:cNvSpPr>
          <p:nvPr>
            <p:ph type="title"/>
          </p:nvPr>
        </p:nvSpPr>
        <p:spPr>
          <a:xfrm>
            <a:off x="8108300" y="3835007"/>
            <a:ext cx="3574220" cy="749692"/>
          </a:xfrm>
        </p:spPr>
        <p:txBody>
          <a:bodyPr wrap="square">
            <a:spAutoFit/>
          </a:bodyPr>
          <a:lstStyle>
            <a:lvl1pPr>
              <a:lnSpc>
                <a:spcPct val="87000"/>
              </a:lnSpc>
              <a:defRPr sz="2800">
                <a:solidFill>
                  <a:schemeClr val="tx2"/>
                </a:solidFill>
              </a:defRPr>
            </a:lvl1pPr>
          </a:lstStyle>
          <a:p>
            <a:r>
              <a:rPr lang="en-US"/>
              <a:t>Click to edit Master title style</a:t>
            </a:r>
          </a:p>
        </p:txBody>
      </p:sp>
      <p:sp>
        <p:nvSpPr>
          <p:cNvPr id="11" name="Footer Placeholder 2">
            <a:extLst>
              <a:ext uri="{FF2B5EF4-FFF2-40B4-BE49-F238E27FC236}">
                <a16:creationId xmlns:a16="http://schemas.microsoft.com/office/drawing/2014/main" id="{5D223FAD-8C90-4F07-856D-C7765F163648}"/>
              </a:ext>
            </a:extLst>
          </p:cNvPr>
          <p:cNvSpPr>
            <a:spLocks noGrp="1"/>
          </p:cNvSpPr>
          <p:nvPr>
            <p:ph type="ftr" sz="quarter" idx="16"/>
          </p:nvPr>
        </p:nvSpPr>
        <p:spPr>
          <a:xfrm>
            <a:off x="8103394" y="6193534"/>
            <a:ext cx="3574222"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IBC 2026</a:t>
            </a:r>
          </a:p>
        </p:txBody>
      </p:sp>
      <p:sp>
        <p:nvSpPr>
          <p:cNvPr id="15" name="TextBox 14">
            <a:extLst>
              <a:ext uri="{FF2B5EF4-FFF2-40B4-BE49-F238E27FC236}">
                <a16:creationId xmlns:a16="http://schemas.microsoft.com/office/drawing/2014/main" id="{BD71D3C4-2064-78F0-B159-598E25F73191}"/>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6">
                    <a:lumMod val="75000"/>
                  </a:schemeClr>
                </a:solidFill>
                <a:latin typeface="+mn-lt"/>
                <a:ea typeface="+mn-ea"/>
                <a:cs typeface="+mn-cs"/>
              </a:rPr>
              <a:pPr marL="0" lvl="0" algn="r" defTabSz="914400" rtl="0" eaLnBrk="1" latinLnBrk="0" hangingPunct="1">
                <a:lnSpc>
                  <a:spcPct val="125000"/>
                </a:lnSpc>
              </a:pPr>
              <a:t>‹#›</a:t>
            </a:fld>
            <a:endParaRPr lang="en-US" sz="800" kern="1200">
              <a:solidFill>
                <a:schemeClr val="accent6">
                  <a:lumMod val="75000"/>
                </a:schemeClr>
              </a:solidFill>
              <a:latin typeface="+mn-lt"/>
              <a:ea typeface="+mn-ea"/>
              <a:cs typeface="+mn-cs"/>
            </a:endParaRPr>
          </a:p>
        </p:txBody>
      </p:sp>
    </p:spTree>
    <p:extLst>
      <p:ext uri="{BB962C8B-B14F-4D97-AF65-F5344CB8AC3E}">
        <p14:creationId xmlns:p14="http://schemas.microsoft.com/office/powerpoint/2010/main" val="2750379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Image Left Nickel">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753154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2" name="Rectangle: Rounded Corners 4">
            <a:extLst>
              <a:ext uri="{FF2B5EF4-FFF2-40B4-BE49-F238E27FC236}">
                <a16:creationId xmlns:a16="http://schemas.microsoft.com/office/drawing/2014/main" id="{5DDBB63F-7729-5148-8CF0-A642711E1939}"/>
              </a:ext>
            </a:extLst>
          </p:cNvPr>
          <p:cNvSpPr/>
          <p:nvPr userDrawn="1"/>
        </p:nvSpPr>
        <p:spPr bwMode="gray">
          <a:xfrm>
            <a:off x="7531546" y="-130877"/>
            <a:ext cx="4772673" cy="7115877"/>
          </a:xfrm>
          <a:prstGeom prst="roundRect">
            <a:avLst>
              <a:gd name="adj" fmla="val 2032"/>
            </a:avLst>
          </a:prstGeom>
          <a:solidFill>
            <a:schemeClr val="accent6">
              <a:lumMod val="40000"/>
              <a:lumOff val="60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8103394" y="4743450"/>
            <a:ext cx="3574222" cy="1243584"/>
          </a:xfrm>
          <a:prstGeom prst="rect">
            <a:avLst/>
          </a:prstGeom>
        </p:spPr>
        <p:txBody>
          <a:bodyPr anchor="t"/>
          <a:lstStyle>
            <a:lvl1pPr marL="0" indent="0">
              <a:lnSpc>
                <a:spcPct val="96000"/>
              </a:lnSpc>
              <a:buClr>
                <a:schemeClr val="bg1"/>
              </a:buClr>
              <a:buNone/>
              <a:defRPr sz="1600">
                <a:solidFill>
                  <a:schemeClr val="tx2"/>
                </a:solidFill>
              </a:defRPr>
            </a:lvl1pPr>
            <a:lvl2pPr marL="0" indent="0">
              <a:buClr>
                <a:schemeClr val="bg1"/>
              </a:buClr>
              <a:buNone/>
              <a:defRPr>
                <a:solidFill>
                  <a:schemeClr val="bg1"/>
                </a:solidFill>
              </a:defRPr>
            </a:lvl2pPr>
            <a:lvl3pPr marL="0" indent="0">
              <a:lnSpc>
                <a:spcPct val="98000"/>
              </a:lnSpc>
              <a:spcBef>
                <a:spcPts val="1200"/>
              </a:spcBef>
              <a:buClr>
                <a:schemeClr val="bg1"/>
              </a:buClr>
              <a:buNone/>
              <a:defRPr>
                <a:solidFill>
                  <a:schemeClr val="bg1"/>
                </a:solidFill>
              </a:defRPr>
            </a:lvl3pPr>
            <a:lvl4pPr marL="0" indent="0">
              <a:lnSpc>
                <a:spcPct val="94000"/>
              </a:lnSpc>
              <a:spcBef>
                <a:spcPts val="1200"/>
              </a:spcBef>
              <a:buClr>
                <a:schemeClr val="bg1"/>
              </a:buClr>
              <a:buNone/>
              <a:defRPr sz="1800">
                <a:solidFill>
                  <a:schemeClr val="bg1"/>
                </a:solidFill>
              </a:defRPr>
            </a:lvl4pPr>
            <a:lvl5pPr marL="0" indent="0">
              <a:lnSpc>
                <a:spcPct val="107000"/>
              </a:lnSpc>
              <a:spcBef>
                <a:spcPts val="1200"/>
              </a:spcBef>
              <a:buFont typeface="Arial" panose="020B0604020202020204" pitchFamily="34" charset="0"/>
              <a:buNone/>
              <a:defRPr sz="2800">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10" name="Title 1">
            <a:extLst>
              <a:ext uri="{FF2B5EF4-FFF2-40B4-BE49-F238E27FC236}">
                <a16:creationId xmlns:a16="http://schemas.microsoft.com/office/drawing/2014/main" id="{5D5512B1-49FB-4D22-8991-A399C53BF2F7}"/>
              </a:ext>
            </a:extLst>
          </p:cNvPr>
          <p:cNvSpPr>
            <a:spLocks noGrp="1"/>
          </p:cNvSpPr>
          <p:nvPr>
            <p:ph type="title"/>
          </p:nvPr>
        </p:nvSpPr>
        <p:spPr>
          <a:xfrm>
            <a:off x="8108300" y="3835007"/>
            <a:ext cx="3574220" cy="749692"/>
          </a:xfrm>
        </p:spPr>
        <p:txBody>
          <a:bodyPr wrap="square">
            <a:spAutoFit/>
          </a:bodyPr>
          <a:lstStyle>
            <a:lvl1pPr>
              <a:lnSpc>
                <a:spcPct val="87000"/>
              </a:lnSpc>
              <a:defRPr sz="2800">
                <a:solidFill>
                  <a:schemeClr val="tx2"/>
                </a:solidFill>
              </a:defRPr>
            </a:lvl1pPr>
          </a:lstStyle>
          <a:p>
            <a:r>
              <a:rPr lang="en-US"/>
              <a:t>Click to edit Master title style</a:t>
            </a:r>
          </a:p>
        </p:txBody>
      </p:sp>
      <p:sp>
        <p:nvSpPr>
          <p:cNvPr id="11" name="TextBox 10">
            <a:extLst>
              <a:ext uri="{FF2B5EF4-FFF2-40B4-BE49-F238E27FC236}">
                <a16:creationId xmlns:a16="http://schemas.microsoft.com/office/drawing/2014/main" id="{C1C0E1CE-1768-4605-B5A2-67F3195DD6DE}"/>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6">
                    <a:lumMod val="75000"/>
                  </a:schemeClr>
                </a:solidFill>
                <a:latin typeface="+mn-lt"/>
                <a:ea typeface="+mn-ea"/>
                <a:cs typeface="+mn-cs"/>
              </a:rPr>
              <a:pPr marL="0" lvl="0" algn="r" defTabSz="914400" rtl="0" eaLnBrk="1" latinLnBrk="0" hangingPunct="1">
                <a:lnSpc>
                  <a:spcPct val="125000"/>
                </a:lnSpc>
              </a:pPr>
              <a:t>‹#›</a:t>
            </a:fld>
            <a:endParaRPr lang="en-US" sz="800" kern="1200">
              <a:solidFill>
                <a:schemeClr val="accent6">
                  <a:lumMod val="75000"/>
                </a:schemeClr>
              </a:solidFill>
              <a:latin typeface="+mn-lt"/>
              <a:ea typeface="+mn-ea"/>
              <a:cs typeface="+mn-cs"/>
            </a:endParaRPr>
          </a:p>
        </p:txBody>
      </p:sp>
      <p:sp>
        <p:nvSpPr>
          <p:cNvPr id="14" name="Footer Placeholder 2">
            <a:extLst>
              <a:ext uri="{FF2B5EF4-FFF2-40B4-BE49-F238E27FC236}">
                <a16:creationId xmlns:a16="http://schemas.microsoft.com/office/drawing/2014/main" id="{DB0D856A-1CCF-412C-8CCA-E1147546037E}"/>
              </a:ext>
            </a:extLst>
          </p:cNvPr>
          <p:cNvSpPr>
            <a:spLocks noGrp="1"/>
          </p:cNvSpPr>
          <p:nvPr>
            <p:ph type="ftr" sz="quarter" idx="16"/>
          </p:nvPr>
        </p:nvSpPr>
        <p:spPr>
          <a:xfrm>
            <a:off x="8103394" y="6193534"/>
            <a:ext cx="3574222"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IBC 2026</a:t>
            </a:r>
          </a:p>
        </p:txBody>
      </p:sp>
    </p:spTree>
    <p:extLst>
      <p:ext uri="{BB962C8B-B14F-4D97-AF65-F5344CB8AC3E}">
        <p14:creationId xmlns:p14="http://schemas.microsoft.com/office/powerpoint/2010/main" val="3161167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Midnight">
    <p:bg>
      <p:bgPr>
        <a:solidFill>
          <a:schemeClr val="tx2"/>
        </a:solidFill>
        <a:effectLst/>
      </p:bgPr>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F6B9918A-1F79-4455-8D55-886C7ABFF15E}"/>
              </a:ext>
            </a:extLst>
          </p:cNvPr>
          <p:cNvSpPr>
            <a:spLocks/>
          </p:cNvSpPr>
          <p:nvPr userDrawn="1"/>
        </p:nvSpPr>
        <p:spPr bwMode="auto">
          <a:xfrm>
            <a:off x="-876300" y="4977549"/>
            <a:ext cx="12552239" cy="3889360"/>
          </a:xfrm>
          <a:custGeom>
            <a:avLst/>
            <a:gdLst>
              <a:gd name="T0" fmla="*/ 2068 w 2327"/>
              <a:gd name="T1" fmla="*/ 28 h 720"/>
              <a:gd name="T2" fmla="*/ 2029 w 2327"/>
              <a:gd name="T3" fmla="*/ 0 h 720"/>
              <a:gd name="T4" fmla="*/ 1921 w 2327"/>
              <a:gd name="T5" fmla="*/ 0 h 720"/>
              <a:gd name="T6" fmla="*/ 1881 w 2327"/>
              <a:gd name="T7" fmla="*/ 28 h 720"/>
              <a:gd name="T8" fmla="*/ 1706 w 2327"/>
              <a:gd name="T9" fmla="*/ 507 h 720"/>
              <a:gd name="T10" fmla="*/ 1525 w 2327"/>
              <a:gd name="T11" fmla="*/ 28 h 720"/>
              <a:gd name="T12" fmla="*/ 1486 w 2327"/>
              <a:gd name="T13" fmla="*/ 0 h 720"/>
              <a:gd name="T14" fmla="*/ 1379 w 2327"/>
              <a:gd name="T15" fmla="*/ 0 h 720"/>
              <a:gd name="T16" fmla="*/ 1340 w 2327"/>
              <a:gd name="T17" fmla="*/ 28 h 720"/>
              <a:gd name="T18" fmla="*/ 1163 w 2327"/>
              <a:gd name="T19" fmla="*/ 507 h 720"/>
              <a:gd name="T20" fmla="*/ 985 w 2327"/>
              <a:gd name="T21" fmla="*/ 28 h 720"/>
              <a:gd name="T22" fmla="*/ 946 w 2327"/>
              <a:gd name="T23" fmla="*/ 0 h 720"/>
              <a:gd name="T24" fmla="*/ 840 w 2327"/>
              <a:gd name="T25" fmla="*/ 0 h 720"/>
              <a:gd name="T26" fmla="*/ 800 w 2327"/>
              <a:gd name="T27" fmla="*/ 28 h 720"/>
              <a:gd name="T28" fmla="*/ 621 w 2327"/>
              <a:gd name="T29" fmla="*/ 507 h 720"/>
              <a:gd name="T30" fmla="*/ 444 w 2327"/>
              <a:gd name="T31" fmla="*/ 28 h 720"/>
              <a:gd name="T32" fmla="*/ 406 w 2327"/>
              <a:gd name="T33" fmla="*/ 0 h 720"/>
              <a:gd name="T34" fmla="*/ 297 w 2327"/>
              <a:gd name="T35" fmla="*/ 0 h 720"/>
              <a:gd name="T36" fmla="*/ 258 w 2327"/>
              <a:gd name="T37" fmla="*/ 28 h 720"/>
              <a:gd name="T38" fmla="*/ 6 w 2327"/>
              <a:gd name="T39" fmla="*/ 684 h 720"/>
              <a:gd name="T40" fmla="*/ 31 w 2327"/>
              <a:gd name="T41" fmla="*/ 720 h 720"/>
              <a:gd name="T42" fmla="*/ 127 w 2327"/>
              <a:gd name="T43" fmla="*/ 720 h 720"/>
              <a:gd name="T44" fmla="*/ 166 w 2327"/>
              <a:gd name="T45" fmla="*/ 693 h 720"/>
              <a:gd name="T46" fmla="*/ 351 w 2327"/>
              <a:gd name="T47" fmla="*/ 198 h 720"/>
              <a:gd name="T48" fmla="*/ 536 w 2327"/>
              <a:gd name="T49" fmla="*/ 693 h 720"/>
              <a:gd name="T50" fmla="*/ 575 w 2327"/>
              <a:gd name="T51" fmla="*/ 720 h 720"/>
              <a:gd name="T52" fmla="*/ 663 w 2327"/>
              <a:gd name="T53" fmla="*/ 720 h 720"/>
              <a:gd name="T54" fmla="*/ 703 w 2327"/>
              <a:gd name="T55" fmla="*/ 693 h 720"/>
              <a:gd name="T56" fmla="*/ 892 w 2327"/>
              <a:gd name="T57" fmla="*/ 198 h 720"/>
              <a:gd name="T58" fmla="*/ 1075 w 2327"/>
              <a:gd name="T59" fmla="*/ 693 h 720"/>
              <a:gd name="T60" fmla="*/ 1115 w 2327"/>
              <a:gd name="T61" fmla="*/ 720 h 720"/>
              <a:gd name="T62" fmla="*/ 1208 w 2327"/>
              <a:gd name="T63" fmla="*/ 720 h 720"/>
              <a:gd name="T64" fmla="*/ 1247 w 2327"/>
              <a:gd name="T65" fmla="*/ 693 h 720"/>
              <a:gd name="T66" fmla="*/ 1432 w 2327"/>
              <a:gd name="T67" fmla="*/ 198 h 720"/>
              <a:gd name="T68" fmla="*/ 1620 w 2327"/>
              <a:gd name="T69" fmla="*/ 693 h 720"/>
              <a:gd name="T70" fmla="*/ 1659 w 2327"/>
              <a:gd name="T71" fmla="*/ 720 h 720"/>
              <a:gd name="T72" fmla="*/ 1748 w 2327"/>
              <a:gd name="T73" fmla="*/ 720 h 720"/>
              <a:gd name="T74" fmla="*/ 1787 w 2327"/>
              <a:gd name="T75" fmla="*/ 693 h 720"/>
              <a:gd name="T76" fmla="*/ 1973 w 2327"/>
              <a:gd name="T77" fmla="*/ 201 h 720"/>
              <a:gd name="T78" fmla="*/ 2156 w 2327"/>
              <a:gd name="T79" fmla="*/ 693 h 720"/>
              <a:gd name="T80" fmla="*/ 2196 w 2327"/>
              <a:gd name="T81" fmla="*/ 720 h 720"/>
              <a:gd name="T82" fmla="*/ 2295 w 2327"/>
              <a:gd name="T83" fmla="*/ 720 h 720"/>
              <a:gd name="T84" fmla="*/ 2319 w 2327"/>
              <a:gd name="T85" fmla="*/ 684 h 720"/>
              <a:gd name="T86" fmla="*/ 2068 w 2327"/>
              <a:gd name="T87" fmla="*/ 28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27" h="720">
                <a:moveTo>
                  <a:pt x="2068" y="28"/>
                </a:moveTo>
                <a:cubicBezTo>
                  <a:pt x="2060" y="9"/>
                  <a:pt x="2047" y="0"/>
                  <a:pt x="2029" y="0"/>
                </a:cubicBezTo>
                <a:cubicBezTo>
                  <a:pt x="2029" y="0"/>
                  <a:pt x="2029" y="0"/>
                  <a:pt x="1921" y="0"/>
                </a:cubicBezTo>
                <a:cubicBezTo>
                  <a:pt x="1903" y="0"/>
                  <a:pt x="1889" y="9"/>
                  <a:pt x="1881" y="28"/>
                </a:cubicBezTo>
                <a:cubicBezTo>
                  <a:pt x="1881" y="28"/>
                  <a:pt x="1881" y="28"/>
                  <a:pt x="1706" y="507"/>
                </a:cubicBezTo>
                <a:cubicBezTo>
                  <a:pt x="1706" y="507"/>
                  <a:pt x="1706" y="507"/>
                  <a:pt x="1525" y="28"/>
                </a:cubicBezTo>
                <a:cubicBezTo>
                  <a:pt x="1517" y="9"/>
                  <a:pt x="1504" y="0"/>
                  <a:pt x="1486" y="0"/>
                </a:cubicBezTo>
                <a:cubicBezTo>
                  <a:pt x="1486" y="0"/>
                  <a:pt x="1486" y="0"/>
                  <a:pt x="1379" y="0"/>
                </a:cubicBezTo>
                <a:cubicBezTo>
                  <a:pt x="1361" y="0"/>
                  <a:pt x="1348" y="9"/>
                  <a:pt x="1340" y="28"/>
                </a:cubicBezTo>
                <a:cubicBezTo>
                  <a:pt x="1340" y="28"/>
                  <a:pt x="1340" y="28"/>
                  <a:pt x="1163" y="507"/>
                </a:cubicBezTo>
                <a:cubicBezTo>
                  <a:pt x="1163" y="507"/>
                  <a:pt x="1163" y="507"/>
                  <a:pt x="985" y="28"/>
                </a:cubicBezTo>
                <a:cubicBezTo>
                  <a:pt x="978" y="9"/>
                  <a:pt x="964" y="0"/>
                  <a:pt x="946" y="0"/>
                </a:cubicBezTo>
                <a:cubicBezTo>
                  <a:pt x="946" y="0"/>
                  <a:pt x="946" y="0"/>
                  <a:pt x="840" y="0"/>
                </a:cubicBezTo>
                <a:cubicBezTo>
                  <a:pt x="822" y="0"/>
                  <a:pt x="808" y="9"/>
                  <a:pt x="800" y="28"/>
                </a:cubicBezTo>
                <a:cubicBezTo>
                  <a:pt x="800" y="28"/>
                  <a:pt x="800" y="28"/>
                  <a:pt x="621" y="507"/>
                </a:cubicBezTo>
                <a:cubicBezTo>
                  <a:pt x="621" y="507"/>
                  <a:pt x="621" y="507"/>
                  <a:pt x="444" y="28"/>
                </a:cubicBezTo>
                <a:cubicBezTo>
                  <a:pt x="436" y="9"/>
                  <a:pt x="424" y="0"/>
                  <a:pt x="406" y="0"/>
                </a:cubicBezTo>
                <a:cubicBezTo>
                  <a:pt x="406" y="0"/>
                  <a:pt x="406" y="0"/>
                  <a:pt x="297" y="0"/>
                </a:cubicBezTo>
                <a:cubicBezTo>
                  <a:pt x="279" y="0"/>
                  <a:pt x="265" y="9"/>
                  <a:pt x="258" y="28"/>
                </a:cubicBezTo>
                <a:cubicBezTo>
                  <a:pt x="258" y="28"/>
                  <a:pt x="258" y="28"/>
                  <a:pt x="6" y="684"/>
                </a:cubicBezTo>
                <a:cubicBezTo>
                  <a:pt x="0" y="702"/>
                  <a:pt x="8" y="720"/>
                  <a:pt x="31" y="720"/>
                </a:cubicBezTo>
                <a:cubicBezTo>
                  <a:pt x="31" y="720"/>
                  <a:pt x="31" y="720"/>
                  <a:pt x="127" y="720"/>
                </a:cubicBezTo>
                <a:cubicBezTo>
                  <a:pt x="145" y="720"/>
                  <a:pt x="160" y="711"/>
                  <a:pt x="166" y="693"/>
                </a:cubicBezTo>
                <a:cubicBezTo>
                  <a:pt x="166" y="693"/>
                  <a:pt x="166" y="693"/>
                  <a:pt x="351" y="198"/>
                </a:cubicBezTo>
                <a:cubicBezTo>
                  <a:pt x="351" y="198"/>
                  <a:pt x="351" y="198"/>
                  <a:pt x="536" y="693"/>
                </a:cubicBezTo>
                <a:cubicBezTo>
                  <a:pt x="543" y="712"/>
                  <a:pt x="557" y="720"/>
                  <a:pt x="575" y="720"/>
                </a:cubicBezTo>
                <a:cubicBezTo>
                  <a:pt x="575" y="720"/>
                  <a:pt x="575" y="720"/>
                  <a:pt x="663" y="720"/>
                </a:cubicBezTo>
                <a:cubicBezTo>
                  <a:pt x="682" y="720"/>
                  <a:pt x="695" y="712"/>
                  <a:pt x="703" y="693"/>
                </a:cubicBezTo>
                <a:cubicBezTo>
                  <a:pt x="703" y="693"/>
                  <a:pt x="703" y="693"/>
                  <a:pt x="892" y="198"/>
                </a:cubicBezTo>
                <a:cubicBezTo>
                  <a:pt x="892" y="198"/>
                  <a:pt x="892" y="198"/>
                  <a:pt x="1075" y="693"/>
                </a:cubicBezTo>
                <a:cubicBezTo>
                  <a:pt x="1083" y="711"/>
                  <a:pt x="1097" y="720"/>
                  <a:pt x="1115" y="720"/>
                </a:cubicBezTo>
                <a:cubicBezTo>
                  <a:pt x="1115" y="720"/>
                  <a:pt x="1115" y="720"/>
                  <a:pt x="1208" y="720"/>
                </a:cubicBezTo>
                <a:cubicBezTo>
                  <a:pt x="1226" y="720"/>
                  <a:pt x="1240" y="711"/>
                  <a:pt x="1247" y="693"/>
                </a:cubicBezTo>
                <a:cubicBezTo>
                  <a:pt x="1247" y="693"/>
                  <a:pt x="1247" y="693"/>
                  <a:pt x="1432" y="198"/>
                </a:cubicBezTo>
                <a:cubicBezTo>
                  <a:pt x="1432" y="198"/>
                  <a:pt x="1432" y="198"/>
                  <a:pt x="1620" y="693"/>
                </a:cubicBezTo>
                <a:cubicBezTo>
                  <a:pt x="1627" y="712"/>
                  <a:pt x="1641" y="720"/>
                  <a:pt x="1659" y="720"/>
                </a:cubicBezTo>
                <a:cubicBezTo>
                  <a:pt x="1659" y="720"/>
                  <a:pt x="1659" y="720"/>
                  <a:pt x="1748" y="720"/>
                </a:cubicBezTo>
                <a:cubicBezTo>
                  <a:pt x="1766" y="720"/>
                  <a:pt x="1779" y="712"/>
                  <a:pt x="1787" y="693"/>
                </a:cubicBezTo>
                <a:cubicBezTo>
                  <a:pt x="1787" y="693"/>
                  <a:pt x="1787" y="693"/>
                  <a:pt x="1973" y="201"/>
                </a:cubicBezTo>
                <a:cubicBezTo>
                  <a:pt x="1973" y="201"/>
                  <a:pt x="1973" y="201"/>
                  <a:pt x="2156" y="693"/>
                </a:cubicBezTo>
                <a:cubicBezTo>
                  <a:pt x="2162" y="711"/>
                  <a:pt x="2178" y="720"/>
                  <a:pt x="2196" y="720"/>
                </a:cubicBezTo>
                <a:cubicBezTo>
                  <a:pt x="2196" y="720"/>
                  <a:pt x="2196" y="720"/>
                  <a:pt x="2295" y="720"/>
                </a:cubicBezTo>
                <a:cubicBezTo>
                  <a:pt x="2317" y="720"/>
                  <a:pt x="2327" y="702"/>
                  <a:pt x="2319" y="684"/>
                </a:cubicBezTo>
                <a:cubicBezTo>
                  <a:pt x="2319" y="684"/>
                  <a:pt x="2319" y="684"/>
                  <a:pt x="2068" y="28"/>
                </a:cubicBezTo>
                <a:close/>
              </a:path>
            </a:pathLst>
          </a:custGeom>
          <a:solidFill>
            <a:srgbClr val="0A2030"/>
          </a:solidFill>
          <a:ln>
            <a:noFill/>
          </a:ln>
          <a:effectLst>
            <a:innerShdw blurRad="63500" dist="50800" dir="135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a:p>
        </p:txBody>
      </p:sp>
      <p:sp>
        <p:nvSpPr>
          <p:cNvPr id="24" name="Text Placeholder 48">
            <a:extLst>
              <a:ext uri="{FF2B5EF4-FFF2-40B4-BE49-F238E27FC236}">
                <a16:creationId xmlns:a16="http://schemas.microsoft.com/office/drawing/2014/main" id="{18A729C6-14B5-B446-85A9-8857D1088C51}"/>
              </a:ext>
            </a:extLst>
          </p:cNvPr>
          <p:cNvSpPr>
            <a:spLocks noGrp="1"/>
          </p:cNvSpPr>
          <p:nvPr>
            <p:ph type="body" sz="quarter" idx="14" hasCustomPrompt="1"/>
          </p:nvPr>
        </p:nvSpPr>
        <p:spPr bwMode="gray">
          <a:xfrm>
            <a:off x="479626" y="5515914"/>
            <a:ext cx="6454175" cy="265271"/>
          </a:xfrm>
          <a:prstGeom prst="rect">
            <a:avLst/>
          </a:prstGeom>
        </p:spPr>
        <p:txBody>
          <a:bodyPr wrap="none"/>
          <a:lstStyle>
            <a:lvl1pPr marL="0" marR="0" indent="0" algn="l"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marL="0" marR="0" lvl="0" indent="0" algn="l" defTabSz="914400" rtl="0" eaLnBrk="1" fontAlgn="auto" latinLnBrk="0" hangingPunct="1">
              <a:lnSpc>
                <a:spcPct val="98000"/>
              </a:lnSpc>
              <a:spcBef>
                <a:spcPts val="0"/>
              </a:spcBef>
              <a:spcAft>
                <a:spcPts val="0"/>
              </a:spcAft>
              <a:buClr>
                <a:srgbClr val="3253DC"/>
              </a:buClr>
              <a:buSzTx/>
              <a:buFont typeface="Arial" panose="020B0604020202020204" pitchFamily="34" charset="0"/>
              <a:buNone/>
              <a:tabLst/>
              <a:defRPr/>
            </a:pPr>
            <a:r>
              <a:rPr lang="en-US"/>
              <a:t>@</a:t>
            </a:r>
            <a:r>
              <a:rPr lang="en-US" err="1"/>
              <a:t>qualcomm</a:t>
            </a:r>
            <a:endParaRPr lang="en-US"/>
          </a:p>
        </p:txBody>
      </p:sp>
      <p:sp>
        <p:nvSpPr>
          <p:cNvPr id="11" name="Text Placeholder 7">
            <a:extLst>
              <a:ext uri="{FF2B5EF4-FFF2-40B4-BE49-F238E27FC236}">
                <a16:creationId xmlns:a16="http://schemas.microsoft.com/office/drawing/2014/main" id="{D043D7F6-7F93-F7CF-3840-FFF07D47805E}"/>
              </a:ext>
            </a:extLst>
          </p:cNvPr>
          <p:cNvSpPr>
            <a:spLocks noGrp="1"/>
          </p:cNvSpPr>
          <p:nvPr>
            <p:ph type="body" sz="quarter" idx="10" hasCustomPrompt="1"/>
          </p:nvPr>
        </p:nvSpPr>
        <p:spPr bwMode="gray">
          <a:xfrm>
            <a:off x="495300" y="4195085"/>
            <a:ext cx="8334375"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000" b="1" spc="30" baseline="0">
                <a:solidFill>
                  <a:schemeClr val="bg1"/>
                </a:solidFill>
              </a:defRPr>
            </a:lvl1pPr>
            <a:lvl2pPr marL="0" indent="0">
              <a:lnSpc>
                <a:spcPct val="96000"/>
              </a:lnSpc>
              <a:spcBef>
                <a:spcPts val="0"/>
              </a:spcBef>
              <a:buFont typeface="Microsoft Sans Serif" panose="020B0604020202020204" pitchFamily="34" charset="0"/>
              <a:buNone/>
              <a:defRPr sz="16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 Employing entity</a:t>
            </a:r>
          </a:p>
          <a:p>
            <a:pPr lvl="1"/>
            <a:endParaRPr lang="en-US"/>
          </a:p>
        </p:txBody>
      </p:sp>
      <p:sp>
        <p:nvSpPr>
          <p:cNvPr id="12" name="Text Placeholder 5">
            <a:extLst>
              <a:ext uri="{FF2B5EF4-FFF2-40B4-BE49-F238E27FC236}">
                <a16:creationId xmlns:a16="http://schemas.microsoft.com/office/drawing/2014/main" id="{EBB518DE-F87D-8B31-49FA-525093326100}"/>
              </a:ext>
            </a:extLst>
          </p:cNvPr>
          <p:cNvSpPr>
            <a:spLocks noGrp="1"/>
          </p:cNvSpPr>
          <p:nvPr>
            <p:ph type="body" sz="quarter" idx="13" hasCustomPrompt="1"/>
          </p:nvPr>
        </p:nvSpPr>
        <p:spPr bwMode="gray">
          <a:xfrm>
            <a:off x="8829675" y="512165"/>
            <a:ext cx="2867025" cy="262176"/>
          </a:xfrm>
          <a:prstGeom prst="rect">
            <a:avLst/>
          </a:prstGeom>
        </p:spPr>
        <p:txBody>
          <a:bodyPr wrap="none"/>
          <a:lstStyle>
            <a:lvl1pPr marL="0" indent="0" algn="r">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3" name="Title 2">
            <a:extLst>
              <a:ext uri="{FF2B5EF4-FFF2-40B4-BE49-F238E27FC236}">
                <a16:creationId xmlns:a16="http://schemas.microsoft.com/office/drawing/2014/main" id="{A39A9A2E-8B2C-BB64-C22A-DCFD27E3636A}"/>
              </a:ext>
            </a:extLst>
          </p:cNvPr>
          <p:cNvSpPr>
            <a:spLocks noGrp="1"/>
          </p:cNvSpPr>
          <p:nvPr>
            <p:ph type="title"/>
          </p:nvPr>
        </p:nvSpPr>
        <p:spPr bwMode="gray">
          <a:xfrm>
            <a:off x="431638" y="2631736"/>
            <a:ext cx="8416582" cy="1445909"/>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14" name="Freeform 5">
            <a:extLst>
              <a:ext uri="{FF2B5EF4-FFF2-40B4-BE49-F238E27FC236}">
                <a16:creationId xmlns:a16="http://schemas.microsoft.com/office/drawing/2014/main" id="{1CED0297-B528-27CB-0056-8F411D95C8CF}"/>
              </a:ext>
            </a:extLst>
          </p:cNvPr>
          <p:cNvSpPr>
            <a:spLocks noChangeAspect="1" noEditPoints="1"/>
          </p:cNvSpPr>
          <p:nvPr userDrawn="1"/>
        </p:nvSpPr>
        <p:spPr bwMode="black">
          <a:xfrm>
            <a:off x="482438" y="460180"/>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5" name="Text Placeholder 7">
            <a:extLst>
              <a:ext uri="{FF2B5EF4-FFF2-40B4-BE49-F238E27FC236}">
                <a16:creationId xmlns:a16="http://schemas.microsoft.com/office/drawing/2014/main" id="{EA849893-F193-3E50-F947-0B333F93B606}"/>
              </a:ext>
            </a:extLst>
          </p:cNvPr>
          <p:cNvSpPr>
            <a:spLocks noGrp="1"/>
          </p:cNvSpPr>
          <p:nvPr>
            <p:ph type="body" sz="quarter" idx="12" hasCustomPrompt="1"/>
          </p:nvPr>
        </p:nvSpPr>
        <p:spPr bwMode="gray">
          <a:xfrm>
            <a:off x="3103563" y="512165"/>
            <a:ext cx="4783137" cy="226772"/>
          </a:xfrm>
          <a:prstGeom prst="rect">
            <a:avLst/>
          </a:prstGeom>
        </p:spPr>
        <p:txBody>
          <a:bodyPr wrap="none"/>
          <a:lstStyle>
            <a:lvl1pPr marL="0" indent="0" algn="r">
              <a:lnSpc>
                <a:spcPct val="87000"/>
              </a:lnSpc>
              <a:spcBef>
                <a:spcPts val="0"/>
              </a:spcBef>
              <a:buNone/>
              <a:defRPr sz="1600" b="0">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Location</a:t>
            </a:r>
          </a:p>
        </p:txBody>
      </p:sp>
      <p:sp>
        <p:nvSpPr>
          <p:cNvPr id="3" name="TextBox 2">
            <a:extLst>
              <a:ext uri="{FF2B5EF4-FFF2-40B4-BE49-F238E27FC236}">
                <a16:creationId xmlns:a16="http://schemas.microsoft.com/office/drawing/2014/main" id="{A40453B6-C2F5-2063-0C2F-1BD208D06F78}"/>
              </a:ext>
            </a:extLst>
          </p:cNvPr>
          <p:cNvSpPr txBox="1"/>
          <p:nvPr userDrawn="1"/>
        </p:nvSpPr>
        <p:spPr>
          <a:xfrm>
            <a:off x="479708" y="6521993"/>
            <a:ext cx="524770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5">
                    <a:lumMod val="60000"/>
                    <a:lumOff val="40000"/>
                  </a:schemeClr>
                </a:solidFill>
              </a:rPr>
              <a:t>Snapdragon and Qualcomm branded products are products of Qualcomm Technologies, Inc. and/or its subsidiaries.</a:t>
            </a:r>
          </a:p>
        </p:txBody>
      </p:sp>
    </p:spTree>
    <p:extLst>
      <p:ext uri="{BB962C8B-B14F-4D97-AF65-F5344CB8AC3E}">
        <p14:creationId xmlns:p14="http://schemas.microsoft.com/office/powerpoint/2010/main" val="112020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Image Left Blue">
    <p:bg>
      <p:bgPr>
        <a:solidFill>
          <a:srgbClr val="FFFFFF"/>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753154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5" name="Rectangle: Rounded Corners 4">
            <a:extLst>
              <a:ext uri="{FF2B5EF4-FFF2-40B4-BE49-F238E27FC236}">
                <a16:creationId xmlns:a16="http://schemas.microsoft.com/office/drawing/2014/main" id="{36D6BE73-B9C8-47A2-984C-E200BA96DCB3}"/>
              </a:ext>
            </a:extLst>
          </p:cNvPr>
          <p:cNvSpPr/>
          <p:nvPr/>
        </p:nvSpPr>
        <p:spPr bwMode="gray">
          <a:xfrm>
            <a:off x="7531545" y="-130877"/>
            <a:ext cx="4772673" cy="7115877"/>
          </a:xfrm>
          <a:prstGeom prst="roundRect">
            <a:avLst>
              <a:gd name="adj" fmla="val 2032"/>
            </a:avLst>
          </a:prstGeom>
          <a:solidFill>
            <a:schemeClr val="accent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8103394" y="4743450"/>
            <a:ext cx="3574222" cy="1243584"/>
          </a:xfrm>
          <a:prstGeom prst="rect">
            <a:avLst/>
          </a:prstGeom>
        </p:spPr>
        <p:txBody>
          <a:bodyPr anchor="t"/>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lnSpc>
                <a:spcPct val="98000"/>
              </a:lnSpc>
              <a:spcBef>
                <a:spcPts val="1200"/>
              </a:spcBef>
              <a:buClr>
                <a:schemeClr val="bg1"/>
              </a:buClr>
              <a:buNone/>
              <a:defRPr>
                <a:solidFill>
                  <a:schemeClr val="bg1"/>
                </a:solidFill>
              </a:defRPr>
            </a:lvl3pPr>
            <a:lvl4pPr marL="0" indent="0">
              <a:lnSpc>
                <a:spcPct val="94000"/>
              </a:lnSpc>
              <a:spcBef>
                <a:spcPts val="1200"/>
              </a:spcBef>
              <a:buClr>
                <a:schemeClr val="bg1"/>
              </a:buClr>
              <a:buNone/>
              <a:defRPr sz="1800">
                <a:solidFill>
                  <a:schemeClr val="bg1"/>
                </a:solidFill>
              </a:defRPr>
            </a:lvl4pPr>
            <a:lvl5pPr marL="0" indent="0">
              <a:lnSpc>
                <a:spcPct val="107000"/>
              </a:lnSpc>
              <a:spcBef>
                <a:spcPts val="1200"/>
              </a:spcBef>
              <a:buFont typeface="Arial" panose="020B0604020202020204" pitchFamily="34" charset="0"/>
              <a:buNone/>
              <a:defRPr sz="2800">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12" name="Title 1">
            <a:extLst>
              <a:ext uri="{FF2B5EF4-FFF2-40B4-BE49-F238E27FC236}">
                <a16:creationId xmlns:a16="http://schemas.microsoft.com/office/drawing/2014/main" id="{A7476AD6-6474-493F-AC7C-EB97BA7C71BE}"/>
              </a:ext>
            </a:extLst>
          </p:cNvPr>
          <p:cNvSpPr>
            <a:spLocks noGrp="1"/>
          </p:cNvSpPr>
          <p:nvPr>
            <p:ph type="title"/>
          </p:nvPr>
        </p:nvSpPr>
        <p:spPr bwMode="gray">
          <a:xfrm>
            <a:off x="8108300" y="3835007"/>
            <a:ext cx="3574220" cy="749692"/>
          </a:xfrm>
        </p:spPr>
        <p:txBody>
          <a:bodyPr wrap="square">
            <a:spAutoFit/>
          </a:bodyPr>
          <a:lstStyle>
            <a:lvl1pPr>
              <a:lnSpc>
                <a:spcPct val="87000"/>
              </a:lnSpc>
              <a:defRPr sz="2800">
                <a:solidFill>
                  <a:schemeClr val="bg1"/>
                </a:solidFill>
              </a:defRPr>
            </a:lvl1pPr>
          </a:lstStyle>
          <a:p>
            <a:r>
              <a:rPr lang="en-US"/>
              <a:t>Click to edit Master title style</a:t>
            </a:r>
          </a:p>
        </p:txBody>
      </p:sp>
      <p:sp>
        <p:nvSpPr>
          <p:cNvPr id="11" name="TextBox 10">
            <a:extLst>
              <a:ext uri="{FF2B5EF4-FFF2-40B4-BE49-F238E27FC236}">
                <a16:creationId xmlns:a16="http://schemas.microsoft.com/office/drawing/2014/main" id="{62898738-F56E-4F64-8859-882DC223BFEE}"/>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2">
                    <a:lumMod val="40000"/>
                    <a:lumOff val="60000"/>
                  </a:schemeClr>
                </a:solidFill>
                <a:latin typeface="+mn-lt"/>
                <a:ea typeface="+mn-ea"/>
                <a:cs typeface="+mn-cs"/>
              </a:rPr>
              <a:pPr marL="0" lvl="0" algn="r" defTabSz="914400" rtl="0" eaLnBrk="1" latinLnBrk="0" hangingPunct="1">
                <a:lnSpc>
                  <a:spcPct val="125000"/>
                </a:lnSpc>
              </a:pPr>
              <a:t>‹#›</a:t>
            </a:fld>
            <a:endParaRPr lang="en-US" sz="800" kern="1200">
              <a:solidFill>
                <a:schemeClr val="accent2">
                  <a:lumMod val="40000"/>
                  <a:lumOff val="60000"/>
                </a:schemeClr>
              </a:solidFill>
              <a:latin typeface="+mn-lt"/>
              <a:ea typeface="+mn-ea"/>
              <a:cs typeface="+mn-cs"/>
            </a:endParaRPr>
          </a:p>
        </p:txBody>
      </p:sp>
      <p:sp>
        <p:nvSpPr>
          <p:cNvPr id="13" name="Footer Placeholder 2">
            <a:extLst>
              <a:ext uri="{FF2B5EF4-FFF2-40B4-BE49-F238E27FC236}">
                <a16:creationId xmlns:a16="http://schemas.microsoft.com/office/drawing/2014/main" id="{97866D95-F0A8-46B5-9FDE-7A9D5D88C303}"/>
              </a:ext>
            </a:extLst>
          </p:cNvPr>
          <p:cNvSpPr>
            <a:spLocks noGrp="1"/>
          </p:cNvSpPr>
          <p:nvPr>
            <p:ph type="ftr" sz="quarter" idx="16"/>
          </p:nvPr>
        </p:nvSpPr>
        <p:spPr>
          <a:xfrm>
            <a:off x="8103394" y="6193534"/>
            <a:ext cx="3574222"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2">
                    <a:lumMod val="40000"/>
                    <a:lumOff val="60000"/>
                  </a:schemeClr>
                </a:solidFill>
              </a:defRPr>
            </a:lvl1pPr>
          </a:lstStyle>
          <a:p>
            <a:r>
              <a:rPr lang="en-US"/>
              <a:t>IBC 2026</a:t>
            </a:r>
          </a:p>
        </p:txBody>
      </p:sp>
    </p:spTree>
    <p:extLst>
      <p:ext uri="{BB962C8B-B14F-4D97-AF65-F5344CB8AC3E}">
        <p14:creationId xmlns:p14="http://schemas.microsoft.com/office/powerpoint/2010/main" val="2694359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Image Left Gun Metal">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753154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2" name="Rectangle: Rounded Corners 4">
            <a:extLst>
              <a:ext uri="{FF2B5EF4-FFF2-40B4-BE49-F238E27FC236}">
                <a16:creationId xmlns:a16="http://schemas.microsoft.com/office/drawing/2014/main" id="{F94A11C6-9E7D-344C-A93D-5B21026B69C0}"/>
              </a:ext>
            </a:extLst>
          </p:cNvPr>
          <p:cNvSpPr/>
          <p:nvPr userDrawn="1"/>
        </p:nvSpPr>
        <p:spPr bwMode="gray">
          <a:xfrm>
            <a:off x="7531546" y="-130877"/>
            <a:ext cx="4772673" cy="7115877"/>
          </a:xfrm>
          <a:prstGeom prst="roundRect">
            <a:avLst>
              <a:gd name="adj" fmla="val 2032"/>
            </a:avLst>
          </a:prstGeom>
          <a:solidFill>
            <a:schemeClr val="accent5"/>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8103394" y="4743450"/>
            <a:ext cx="3574222" cy="1243584"/>
          </a:xfrm>
          <a:prstGeom prst="rect">
            <a:avLst/>
          </a:prstGeom>
        </p:spPr>
        <p:txBody>
          <a:bodyPr anchor="t"/>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lnSpc>
                <a:spcPct val="98000"/>
              </a:lnSpc>
              <a:spcBef>
                <a:spcPts val="1200"/>
              </a:spcBef>
              <a:buClr>
                <a:schemeClr val="bg1"/>
              </a:buClr>
              <a:buNone/>
              <a:defRPr>
                <a:solidFill>
                  <a:schemeClr val="bg1"/>
                </a:solidFill>
              </a:defRPr>
            </a:lvl3pPr>
            <a:lvl4pPr marL="0" indent="0">
              <a:lnSpc>
                <a:spcPct val="94000"/>
              </a:lnSpc>
              <a:spcBef>
                <a:spcPts val="1200"/>
              </a:spcBef>
              <a:buClr>
                <a:schemeClr val="bg1"/>
              </a:buClr>
              <a:buNone/>
              <a:defRPr sz="1800">
                <a:solidFill>
                  <a:schemeClr val="bg1"/>
                </a:solidFill>
              </a:defRPr>
            </a:lvl4pPr>
            <a:lvl5pPr marL="0" indent="0">
              <a:lnSpc>
                <a:spcPct val="107000"/>
              </a:lnSpc>
              <a:spcBef>
                <a:spcPts val="1200"/>
              </a:spcBef>
              <a:buFont typeface="Arial" panose="020B0604020202020204" pitchFamily="34" charset="0"/>
              <a:buNone/>
              <a:defRPr sz="2800">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10" name="Title 1">
            <a:extLst>
              <a:ext uri="{FF2B5EF4-FFF2-40B4-BE49-F238E27FC236}">
                <a16:creationId xmlns:a16="http://schemas.microsoft.com/office/drawing/2014/main" id="{8DC30169-2852-41FD-A7C3-4826B66A052C}"/>
              </a:ext>
            </a:extLst>
          </p:cNvPr>
          <p:cNvSpPr>
            <a:spLocks noGrp="1"/>
          </p:cNvSpPr>
          <p:nvPr>
            <p:ph type="title"/>
          </p:nvPr>
        </p:nvSpPr>
        <p:spPr bwMode="gray">
          <a:xfrm>
            <a:off x="8108300" y="3835007"/>
            <a:ext cx="3574220" cy="749692"/>
          </a:xfrm>
        </p:spPr>
        <p:txBody>
          <a:bodyPr wrap="square">
            <a:spAutoFit/>
          </a:bodyPr>
          <a:lstStyle>
            <a:lvl1pPr>
              <a:lnSpc>
                <a:spcPct val="87000"/>
              </a:lnSpc>
              <a:defRPr sz="2800">
                <a:solidFill>
                  <a:schemeClr val="bg1"/>
                </a:solidFill>
              </a:defRPr>
            </a:lvl1pPr>
          </a:lstStyle>
          <a:p>
            <a:r>
              <a:rPr lang="en-US"/>
              <a:t>Click to edit Master title style</a:t>
            </a:r>
          </a:p>
        </p:txBody>
      </p:sp>
      <p:sp>
        <p:nvSpPr>
          <p:cNvPr id="11" name="TextBox 10">
            <a:extLst>
              <a:ext uri="{FF2B5EF4-FFF2-40B4-BE49-F238E27FC236}">
                <a16:creationId xmlns:a16="http://schemas.microsoft.com/office/drawing/2014/main" id="{B87A111C-26A3-4E5F-A166-2BEF32FA27C9}"/>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6">
                    <a:lumMod val="40000"/>
                    <a:lumOff val="60000"/>
                  </a:schemeClr>
                </a:solidFill>
                <a:latin typeface="+mn-lt"/>
                <a:ea typeface="+mn-ea"/>
                <a:cs typeface="+mn-cs"/>
              </a:rPr>
              <a:pPr marL="0" lvl="0" algn="r" defTabSz="914400" rtl="0" eaLnBrk="1" latinLnBrk="0" hangingPunct="1">
                <a:lnSpc>
                  <a:spcPct val="125000"/>
                </a:lnSpc>
              </a:pPr>
              <a:t>‹#›</a:t>
            </a:fld>
            <a:endParaRPr lang="en-US" sz="800" kern="1200">
              <a:solidFill>
                <a:schemeClr val="accent6">
                  <a:lumMod val="40000"/>
                  <a:lumOff val="60000"/>
                </a:schemeClr>
              </a:solidFill>
              <a:latin typeface="+mn-lt"/>
              <a:ea typeface="+mn-ea"/>
              <a:cs typeface="+mn-cs"/>
            </a:endParaRPr>
          </a:p>
        </p:txBody>
      </p:sp>
      <p:sp>
        <p:nvSpPr>
          <p:cNvPr id="14" name="Footer Placeholder 2">
            <a:extLst>
              <a:ext uri="{FF2B5EF4-FFF2-40B4-BE49-F238E27FC236}">
                <a16:creationId xmlns:a16="http://schemas.microsoft.com/office/drawing/2014/main" id="{178F5B55-13E7-4483-B3E9-017D9BC0E304}"/>
              </a:ext>
            </a:extLst>
          </p:cNvPr>
          <p:cNvSpPr>
            <a:spLocks noGrp="1"/>
          </p:cNvSpPr>
          <p:nvPr>
            <p:ph type="ftr" sz="quarter" idx="16"/>
          </p:nvPr>
        </p:nvSpPr>
        <p:spPr>
          <a:xfrm>
            <a:off x="8103394" y="6193534"/>
            <a:ext cx="3574222"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40000"/>
                    <a:lumOff val="60000"/>
                  </a:schemeClr>
                </a:solidFill>
              </a:defRPr>
            </a:lvl1pPr>
          </a:lstStyle>
          <a:p>
            <a:r>
              <a:rPr lang="en-US"/>
              <a:t>IBC 2026</a:t>
            </a:r>
          </a:p>
        </p:txBody>
      </p:sp>
    </p:spTree>
    <p:extLst>
      <p:ext uri="{BB962C8B-B14F-4D97-AF65-F5344CB8AC3E}">
        <p14:creationId xmlns:p14="http://schemas.microsoft.com/office/powerpoint/2010/main" val="2056405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Image Left Midn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0" y="0"/>
            <a:ext cx="753154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3" name="Rectangle: Rounded Corners 4">
            <a:extLst>
              <a:ext uri="{FF2B5EF4-FFF2-40B4-BE49-F238E27FC236}">
                <a16:creationId xmlns:a16="http://schemas.microsoft.com/office/drawing/2014/main" id="{57AE534B-214E-4D43-850B-177FC0B91999}"/>
              </a:ext>
            </a:extLst>
          </p:cNvPr>
          <p:cNvSpPr/>
          <p:nvPr userDrawn="1"/>
        </p:nvSpPr>
        <p:spPr bwMode="gray">
          <a:xfrm>
            <a:off x="7531546" y="-130877"/>
            <a:ext cx="4772673" cy="7115877"/>
          </a:xfrm>
          <a:prstGeom prst="roundRect">
            <a:avLst>
              <a:gd name="adj" fmla="val 2032"/>
            </a:avLst>
          </a:prstGeom>
          <a:solidFill>
            <a:schemeClr val="tx2"/>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8103394" y="4743450"/>
            <a:ext cx="3574222" cy="1243584"/>
          </a:xfrm>
          <a:prstGeom prst="rect">
            <a:avLst/>
          </a:prstGeom>
        </p:spPr>
        <p:txBody>
          <a:bodyPr anchor="t"/>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lnSpc>
                <a:spcPct val="98000"/>
              </a:lnSpc>
              <a:spcBef>
                <a:spcPts val="1200"/>
              </a:spcBef>
              <a:buClr>
                <a:schemeClr val="bg1"/>
              </a:buClr>
              <a:buNone/>
              <a:defRPr>
                <a:solidFill>
                  <a:schemeClr val="bg1"/>
                </a:solidFill>
              </a:defRPr>
            </a:lvl3pPr>
            <a:lvl4pPr marL="0" indent="0">
              <a:lnSpc>
                <a:spcPct val="94000"/>
              </a:lnSpc>
              <a:spcBef>
                <a:spcPts val="1200"/>
              </a:spcBef>
              <a:buClr>
                <a:schemeClr val="bg1"/>
              </a:buClr>
              <a:buNone/>
              <a:defRPr sz="1800">
                <a:solidFill>
                  <a:schemeClr val="bg1"/>
                </a:solidFill>
              </a:defRPr>
            </a:lvl4pPr>
            <a:lvl5pPr marL="0" indent="0">
              <a:lnSpc>
                <a:spcPct val="107000"/>
              </a:lnSpc>
              <a:spcBef>
                <a:spcPts val="1200"/>
              </a:spcBef>
              <a:buFont typeface="Arial" panose="020B0604020202020204" pitchFamily="34" charset="0"/>
              <a:buNone/>
              <a:defRPr sz="2800">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10" name="Title 1">
            <a:extLst>
              <a:ext uri="{FF2B5EF4-FFF2-40B4-BE49-F238E27FC236}">
                <a16:creationId xmlns:a16="http://schemas.microsoft.com/office/drawing/2014/main" id="{F8B30772-61E4-4188-8773-0B3D2EF52290}"/>
              </a:ext>
            </a:extLst>
          </p:cNvPr>
          <p:cNvSpPr>
            <a:spLocks noGrp="1"/>
          </p:cNvSpPr>
          <p:nvPr>
            <p:ph type="title"/>
          </p:nvPr>
        </p:nvSpPr>
        <p:spPr bwMode="gray">
          <a:xfrm>
            <a:off x="8108300" y="3835007"/>
            <a:ext cx="3574220" cy="749692"/>
          </a:xfrm>
        </p:spPr>
        <p:txBody>
          <a:bodyPr wrap="square">
            <a:spAutoFit/>
          </a:bodyPr>
          <a:lstStyle>
            <a:lvl1pPr>
              <a:lnSpc>
                <a:spcPct val="87000"/>
              </a:lnSpc>
              <a:defRPr sz="2800">
                <a:solidFill>
                  <a:schemeClr val="bg1"/>
                </a:solidFill>
              </a:defRPr>
            </a:lvl1pPr>
          </a:lstStyle>
          <a:p>
            <a:r>
              <a:rPr lang="en-US"/>
              <a:t>Click to edit Master title style</a:t>
            </a:r>
          </a:p>
        </p:txBody>
      </p:sp>
      <p:sp>
        <p:nvSpPr>
          <p:cNvPr id="8" name="Footer Placeholder 2">
            <a:extLst>
              <a:ext uri="{FF2B5EF4-FFF2-40B4-BE49-F238E27FC236}">
                <a16:creationId xmlns:a16="http://schemas.microsoft.com/office/drawing/2014/main" id="{904BA5AF-15E4-480F-AA8E-0691DD39DFC8}"/>
              </a:ext>
            </a:extLst>
          </p:cNvPr>
          <p:cNvSpPr>
            <a:spLocks noGrp="1"/>
          </p:cNvSpPr>
          <p:nvPr>
            <p:ph type="ftr" sz="quarter" idx="16"/>
          </p:nvPr>
        </p:nvSpPr>
        <p:spPr>
          <a:xfrm>
            <a:off x="8103394" y="6193534"/>
            <a:ext cx="3574222"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40000"/>
                    <a:lumOff val="60000"/>
                  </a:schemeClr>
                </a:solidFill>
              </a:defRPr>
            </a:lvl1pPr>
          </a:lstStyle>
          <a:p>
            <a:r>
              <a:rPr lang="en-US"/>
              <a:t>IBC 2026</a:t>
            </a:r>
          </a:p>
        </p:txBody>
      </p:sp>
      <p:sp>
        <p:nvSpPr>
          <p:cNvPr id="11" name="TextBox 10">
            <a:extLst>
              <a:ext uri="{FF2B5EF4-FFF2-40B4-BE49-F238E27FC236}">
                <a16:creationId xmlns:a16="http://schemas.microsoft.com/office/drawing/2014/main" id="{6162E27C-1987-40F5-A769-FF9A3748939D}"/>
              </a:ext>
            </a:extLst>
          </p:cNvPr>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5">
                    <a:lumMod val="40000"/>
                    <a:lumOff val="60000"/>
                  </a:schemeClr>
                </a:solidFill>
                <a:latin typeface="+mn-lt"/>
                <a:ea typeface="+mn-ea"/>
                <a:cs typeface="+mn-cs"/>
              </a:rPr>
              <a:pPr marL="0" lvl="0" algn="r" defTabSz="914400" rtl="0" eaLnBrk="1" latinLnBrk="0" hangingPunct="1">
                <a:lnSpc>
                  <a:spcPct val="125000"/>
                </a:lnSpc>
              </a:pPr>
              <a:t>‹#›</a:t>
            </a:fld>
            <a:endParaRPr lang="en-US" sz="800" kern="1200">
              <a:solidFill>
                <a:schemeClr val="accent5">
                  <a:lumMod val="40000"/>
                  <a:lumOff val="60000"/>
                </a:schemeClr>
              </a:solidFill>
              <a:latin typeface="+mn-lt"/>
              <a:ea typeface="+mn-ea"/>
              <a:cs typeface="+mn-cs"/>
            </a:endParaRPr>
          </a:p>
        </p:txBody>
      </p:sp>
    </p:spTree>
    <p:extLst>
      <p:ext uri="{BB962C8B-B14F-4D97-AF65-F5344CB8AC3E}">
        <p14:creationId xmlns:p14="http://schemas.microsoft.com/office/powerpoint/2010/main" val="3493642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Image Right Whit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4658374" y="0"/>
            <a:ext cx="753362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0" name="Rectangle: Rounded Corners 13">
            <a:extLst>
              <a:ext uri="{FF2B5EF4-FFF2-40B4-BE49-F238E27FC236}">
                <a16:creationId xmlns:a16="http://schemas.microsoft.com/office/drawing/2014/main" id="{1C4B26C0-2A61-AB46-AC7C-B3B9B1793936}"/>
              </a:ext>
            </a:extLst>
          </p:cNvPr>
          <p:cNvSpPr/>
          <p:nvPr userDrawn="1"/>
        </p:nvSpPr>
        <p:spPr bwMode="gray">
          <a:xfrm>
            <a:off x="-152400" y="-139700"/>
            <a:ext cx="4810774" cy="7150100"/>
          </a:xfrm>
          <a:prstGeom prst="roundRect">
            <a:avLst>
              <a:gd name="adj" fmla="val 1711"/>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black">
          <a:xfrm>
            <a:off x="495300" y="4743450"/>
            <a:ext cx="3555999" cy="1657344"/>
          </a:xfrm>
          <a:prstGeom prst="rect">
            <a:avLst/>
          </a:prstGeom>
        </p:spPr>
        <p:txBody>
          <a:bodyPr anchor="t"/>
          <a:lstStyle>
            <a:lvl1pPr marL="0" indent="0">
              <a:lnSpc>
                <a:spcPct val="96000"/>
              </a:lnSpc>
              <a:buClr>
                <a:schemeClr val="bg1"/>
              </a:buClr>
              <a:buNone/>
              <a:defRPr sz="1600">
                <a:solidFill>
                  <a:schemeClr val="tx2"/>
                </a:solidFill>
              </a:defRPr>
            </a:lvl1pPr>
            <a:lvl2pPr marL="0" indent="0">
              <a:buClr>
                <a:schemeClr val="bg1"/>
              </a:buClr>
              <a:buNone/>
              <a:defRPr>
                <a:solidFill>
                  <a:schemeClr val="bg1"/>
                </a:solidFill>
              </a:defRPr>
            </a:lvl2pPr>
            <a:lvl3pPr marL="0" indent="0">
              <a:buClr>
                <a:schemeClr val="bg1"/>
              </a:buClr>
              <a:buNone/>
              <a:defRPr>
                <a:solidFill>
                  <a:schemeClr val="bg1"/>
                </a:solidFill>
              </a:defRPr>
            </a:lvl3pPr>
            <a:lvl4pPr marL="0" indent="0">
              <a:buClr>
                <a:schemeClr val="bg1"/>
              </a:buClr>
              <a:buNone/>
              <a:defRPr>
                <a:solidFill>
                  <a:schemeClr val="bg1"/>
                </a:solidFill>
              </a:defRPr>
            </a:lvl4pPr>
            <a:lvl5pPr marL="0" indent="0">
              <a:buFont typeface="Arial" panose="020B0604020202020204" pitchFamily="34" charset="0"/>
              <a:buNone/>
              <a:defRPr>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8" name="Footer Placeholder 2">
            <a:extLst>
              <a:ext uri="{FF2B5EF4-FFF2-40B4-BE49-F238E27FC236}">
                <a16:creationId xmlns:a16="http://schemas.microsoft.com/office/drawing/2014/main" id="{2B7861F5-3EBA-4F8B-961A-D9B20FF749FC}"/>
              </a:ext>
            </a:extLst>
          </p:cNvPr>
          <p:cNvSpPr>
            <a:spLocks noGrp="1"/>
          </p:cNvSpPr>
          <p:nvPr>
            <p:ph type="ftr" sz="quarter" idx="16"/>
          </p:nvPr>
        </p:nvSpPr>
        <p:spPr>
          <a:xfrm>
            <a:off x="495300" y="6532895"/>
            <a:ext cx="3557016"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IBC 2026</a:t>
            </a:r>
          </a:p>
        </p:txBody>
      </p:sp>
      <p:sp>
        <p:nvSpPr>
          <p:cNvPr id="9" name="Title 1">
            <a:extLst>
              <a:ext uri="{FF2B5EF4-FFF2-40B4-BE49-F238E27FC236}">
                <a16:creationId xmlns:a16="http://schemas.microsoft.com/office/drawing/2014/main" id="{38252DF1-084E-4672-B68F-141714EEA8C7}"/>
              </a:ext>
            </a:extLst>
          </p:cNvPr>
          <p:cNvSpPr>
            <a:spLocks noGrp="1"/>
          </p:cNvSpPr>
          <p:nvPr>
            <p:ph type="title"/>
          </p:nvPr>
        </p:nvSpPr>
        <p:spPr>
          <a:xfrm>
            <a:off x="495300" y="3835007"/>
            <a:ext cx="3574220" cy="749692"/>
          </a:xfrm>
        </p:spPr>
        <p:txBody>
          <a:bodyPr wrap="square">
            <a:spAutoFit/>
          </a:bodyPr>
          <a:lstStyle>
            <a:lvl1pPr>
              <a:lnSpc>
                <a:spcPct val="87000"/>
              </a:lnSpc>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1888707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Image Right Nickel">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4658374" y="0"/>
            <a:ext cx="753362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0" name="Rectangle: Rounded Corners 13">
            <a:extLst>
              <a:ext uri="{FF2B5EF4-FFF2-40B4-BE49-F238E27FC236}">
                <a16:creationId xmlns:a16="http://schemas.microsoft.com/office/drawing/2014/main" id="{1C4B26C0-2A61-AB46-AC7C-B3B9B1793936}"/>
              </a:ext>
            </a:extLst>
          </p:cNvPr>
          <p:cNvSpPr/>
          <p:nvPr userDrawn="1"/>
        </p:nvSpPr>
        <p:spPr bwMode="gray">
          <a:xfrm>
            <a:off x="-152400" y="-139700"/>
            <a:ext cx="4810774" cy="7150100"/>
          </a:xfrm>
          <a:prstGeom prst="roundRect">
            <a:avLst>
              <a:gd name="adj" fmla="val 1711"/>
            </a:avLst>
          </a:prstGeom>
          <a:solidFill>
            <a:schemeClr val="accent6">
              <a:lumMod val="40000"/>
              <a:lumOff val="60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black">
          <a:xfrm>
            <a:off x="495300" y="4743450"/>
            <a:ext cx="3555999" cy="1657344"/>
          </a:xfrm>
          <a:prstGeom prst="rect">
            <a:avLst/>
          </a:prstGeom>
        </p:spPr>
        <p:txBody>
          <a:bodyPr anchor="t"/>
          <a:lstStyle>
            <a:lvl1pPr marL="0" indent="0">
              <a:lnSpc>
                <a:spcPct val="96000"/>
              </a:lnSpc>
              <a:buClr>
                <a:schemeClr val="bg1"/>
              </a:buClr>
              <a:buNone/>
              <a:defRPr sz="1600">
                <a:solidFill>
                  <a:schemeClr val="tx2"/>
                </a:solidFill>
              </a:defRPr>
            </a:lvl1pPr>
            <a:lvl2pPr marL="0" indent="0">
              <a:buClr>
                <a:schemeClr val="bg1"/>
              </a:buClr>
              <a:buNone/>
              <a:defRPr>
                <a:solidFill>
                  <a:schemeClr val="bg1"/>
                </a:solidFill>
              </a:defRPr>
            </a:lvl2pPr>
            <a:lvl3pPr marL="0" indent="0">
              <a:buClr>
                <a:schemeClr val="bg1"/>
              </a:buClr>
              <a:buNone/>
              <a:defRPr>
                <a:solidFill>
                  <a:schemeClr val="bg1"/>
                </a:solidFill>
              </a:defRPr>
            </a:lvl3pPr>
            <a:lvl4pPr marL="0" indent="0">
              <a:buClr>
                <a:schemeClr val="bg1"/>
              </a:buClr>
              <a:buNone/>
              <a:defRPr>
                <a:solidFill>
                  <a:schemeClr val="bg1"/>
                </a:solidFill>
              </a:defRPr>
            </a:lvl4pPr>
            <a:lvl5pPr marL="0" indent="0">
              <a:buFont typeface="Arial" panose="020B0604020202020204" pitchFamily="34" charset="0"/>
              <a:buNone/>
              <a:defRPr>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8" name="Footer Placeholder 2">
            <a:extLst>
              <a:ext uri="{FF2B5EF4-FFF2-40B4-BE49-F238E27FC236}">
                <a16:creationId xmlns:a16="http://schemas.microsoft.com/office/drawing/2014/main" id="{2B7861F5-3EBA-4F8B-961A-D9B20FF749FC}"/>
              </a:ext>
            </a:extLst>
          </p:cNvPr>
          <p:cNvSpPr>
            <a:spLocks noGrp="1"/>
          </p:cNvSpPr>
          <p:nvPr>
            <p:ph type="ftr" sz="quarter" idx="16"/>
          </p:nvPr>
        </p:nvSpPr>
        <p:spPr>
          <a:xfrm>
            <a:off x="495300" y="6532895"/>
            <a:ext cx="3557016"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IBC 2026</a:t>
            </a:r>
          </a:p>
        </p:txBody>
      </p:sp>
      <p:sp>
        <p:nvSpPr>
          <p:cNvPr id="9" name="Title 1">
            <a:extLst>
              <a:ext uri="{FF2B5EF4-FFF2-40B4-BE49-F238E27FC236}">
                <a16:creationId xmlns:a16="http://schemas.microsoft.com/office/drawing/2014/main" id="{38252DF1-084E-4672-B68F-141714EEA8C7}"/>
              </a:ext>
            </a:extLst>
          </p:cNvPr>
          <p:cNvSpPr>
            <a:spLocks noGrp="1"/>
          </p:cNvSpPr>
          <p:nvPr>
            <p:ph type="title"/>
          </p:nvPr>
        </p:nvSpPr>
        <p:spPr>
          <a:xfrm>
            <a:off x="495300" y="3835007"/>
            <a:ext cx="3574220" cy="749692"/>
          </a:xfrm>
        </p:spPr>
        <p:txBody>
          <a:bodyPr wrap="square">
            <a:spAutoFit/>
          </a:bodyPr>
          <a:lstStyle>
            <a:lvl1pPr>
              <a:lnSpc>
                <a:spcPct val="87000"/>
              </a:lnSpc>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1511704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mage Right Blu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4658374" y="0"/>
            <a:ext cx="753362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4" name="Rectangle: Rounded Corners 13">
            <a:extLst>
              <a:ext uri="{FF2B5EF4-FFF2-40B4-BE49-F238E27FC236}">
                <a16:creationId xmlns:a16="http://schemas.microsoft.com/office/drawing/2014/main" id="{2C4F80DE-5D56-47D8-8FA8-D6E5D8B85FA8}"/>
              </a:ext>
            </a:extLst>
          </p:cNvPr>
          <p:cNvSpPr/>
          <p:nvPr userDrawn="1"/>
        </p:nvSpPr>
        <p:spPr bwMode="gray">
          <a:xfrm>
            <a:off x="-152400" y="-139700"/>
            <a:ext cx="4810774" cy="7150100"/>
          </a:xfrm>
          <a:prstGeom prst="roundRect">
            <a:avLst>
              <a:gd name="adj" fmla="val 1711"/>
            </a:avLst>
          </a:prstGeom>
          <a:solidFill>
            <a:schemeClr val="accent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495300" y="4743450"/>
            <a:ext cx="3556000" cy="1657341"/>
          </a:xfrm>
          <a:prstGeom prst="rect">
            <a:avLst/>
          </a:prstGeom>
        </p:spPr>
        <p:txBody>
          <a:bodyPr anchor="t"/>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buClr>
                <a:schemeClr val="bg1"/>
              </a:buClr>
              <a:buNone/>
              <a:defRPr>
                <a:solidFill>
                  <a:schemeClr val="bg1"/>
                </a:solidFill>
              </a:defRPr>
            </a:lvl3pPr>
            <a:lvl4pPr marL="0" indent="0">
              <a:buClr>
                <a:schemeClr val="bg1"/>
              </a:buClr>
              <a:buNone/>
              <a:defRPr>
                <a:solidFill>
                  <a:schemeClr val="bg1"/>
                </a:solidFill>
              </a:defRPr>
            </a:lvl4pPr>
            <a:lvl5pPr marL="0" indent="0">
              <a:buFont typeface="Arial" panose="020B0604020202020204" pitchFamily="34" charset="0"/>
              <a:buNone/>
              <a:defRPr>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8" name="Footer Placeholder 2">
            <a:extLst>
              <a:ext uri="{FF2B5EF4-FFF2-40B4-BE49-F238E27FC236}">
                <a16:creationId xmlns:a16="http://schemas.microsoft.com/office/drawing/2014/main" id="{BE859372-4677-4C6F-BF6E-40E3BFADA6DE}"/>
              </a:ext>
            </a:extLst>
          </p:cNvPr>
          <p:cNvSpPr>
            <a:spLocks noGrp="1"/>
          </p:cNvSpPr>
          <p:nvPr>
            <p:ph type="ftr" sz="quarter" idx="16"/>
          </p:nvPr>
        </p:nvSpPr>
        <p:spPr bwMode="gray">
          <a:xfrm>
            <a:off x="495300" y="6532895"/>
            <a:ext cx="3557016"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2">
                    <a:lumMod val="40000"/>
                    <a:lumOff val="60000"/>
                  </a:schemeClr>
                </a:solidFill>
              </a:defRPr>
            </a:lvl1pPr>
          </a:lstStyle>
          <a:p>
            <a:r>
              <a:rPr lang="en-US"/>
              <a:t>IBC 2026</a:t>
            </a:r>
          </a:p>
        </p:txBody>
      </p:sp>
      <p:sp>
        <p:nvSpPr>
          <p:cNvPr id="10" name="Title 1">
            <a:extLst>
              <a:ext uri="{FF2B5EF4-FFF2-40B4-BE49-F238E27FC236}">
                <a16:creationId xmlns:a16="http://schemas.microsoft.com/office/drawing/2014/main" id="{6435A7F3-6D74-487F-B987-EE024614BB1E}"/>
              </a:ext>
            </a:extLst>
          </p:cNvPr>
          <p:cNvSpPr>
            <a:spLocks noGrp="1"/>
          </p:cNvSpPr>
          <p:nvPr>
            <p:ph type="title"/>
          </p:nvPr>
        </p:nvSpPr>
        <p:spPr bwMode="gray">
          <a:xfrm>
            <a:off x="495300" y="3835007"/>
            <a:ext cx="3574220" cy="749692"/>
          </a:xfrm>
        </p:spPr>
        <p:txBody>
          <a:bodyPr wrap="square">
            <a:spAutoFit/>
          </a:bodyPr>
          <a:lstStyle>
            <a:lvl1pPr>
              <a:lnSpc>
                <a:spcPct val="87000"/>
              </a:lnSpc>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2743076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Image Right Gun Metal">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4658374" y="0"/>
            <a:ext cx="753362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0" name="Rectangle: Rounded Corners 13">
            <a:extLst>
              <a:ext uri="{FF2B5EF4-FFF2-40B4-BE49-F238E27FC236}">
                <a16:creationId xmlns:a16="http://schemas.microsoft.com/office/drawing/2014/main" id="{585D67CF-1E31-BE4A-A4CA-ED13AC837827}"/>
              </a:ext>
            </a:extLst>
          </p:cNvPr>
          <p:cNvSpPr/>
          <p:nvPr userDrawn="1"/>
        </p:nvSpPr>
        <p:spPr bwMode="gray">
          <a:xfrm>
            <a:off x="-152400" y="-139700"/>
            <a:ext cx="4810774" cy="7150100"/>
          </a:xfrm>
          <a:prstGeom prst="roundRect">
            <a:avLst>
              <a:gd name="adj" fmla="val 1711"/>
            </a:avLst>
          </a:prstGeom>
          <a:solidFill>
            <a:schemeClr val="accent5"/>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495300" y="4743450"/>
            <a:ext cx="3556000" cy="1657343"/>
          </a:xfrm>
          <a:prstGeom prst="rect">
            <a:avLst/>
          </a:prstGeom>
        </p:spPr>
        <p:txBody>
          <a:bodyPr anchor="t"/>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buClr>
                <a:schemeClr val="bg1"/>
              </a:buClr>
              <a:buNone/>
              <a:defRPr>
                <a:solidFill>
                  <a:schemeClr val="bg1"/>
                </a:solidFill>
              </a:defRPr>
            </a:lvl3pPr>
            <a:lvl4pPr marL="0" indent="0">
              <a:buClr>
                <a:schemeClr val="bg1"/>
              </a:buClr>
              <a:buNone/>
              <a:defRPr>
                <a:solidFill>
                  <a:schemeClr val="bg1"/>
                </a:solidFill>
              </a:defRPr>
            </a:lvl4pPr>
            <a:lvl5pPr marL="0" indent="0">
              <a:buFont typeface="Arial" panose="020B0604020202020204" pitchFamily="34" charset="0"/>
              <a:buNone/>
              <a:defRPr>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8" name="Footer Placeholder 2">
            <a:extLst>
              <a:ext uri="{FF2B5EF4-FFF2-40B4-BE49-F238E27FC236}">
                <a16:creationId xmlns:a16="http://schemas.microsoft.com/office/drawing/2014/main" id="{6F4D48ED-5D8A-47EE-956E-72B7EE984BDE}"/>
              </a:ext>
            </a:extLst>
          </p:cNvPr>
          <p:cNvSpPr>
            <a:spLocks noGrp="1"/>
          </p:cNvSpPr>
          <p:nvPr>
            <p:ph type="ftr" sz="quarter" idx="16"/>
          </p:nvPr>
        </p:nvSpPr>
        <p:spPr bwMode="gray">
          <a:xfrm>
            <a:off x="495300" y="6532895"/>
            <a:ext cx="3557016"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40000"/>
                    <a:lumOff val="60000"/>
                  </a:schemeClr>
                </a:solidFill>
              </a:defRPr>
            </a:lvl1pPr>
          </a:lstStyle>
          <a:p>
            <a:r>
              <a:rPr lang="en-US"/>
              <a:t>IBC 2026</a:t>
            </a:r>
          </a:p>
        </p:txBody>
      </p:sp>
      <p:sp>
        <p:nvSpPr>
          <p:cNvPr id="9" name="Title 1">
            <a:extLst>
              <a:ext uri="{FF2B5EF4-FFF2-40B4-BE49-F238E27FC236}">
                <a16:creationId xmlns:a16="http://schemas.microsoft.com/office/drawing/2014/main" id="{55F13055-7657-4496-81D2-B665F79B6A2B}"/>
              </a:ext>
            </a:extLst>
          </p:cNvPr>
          <p:cNvSpPr>
            <a:spLocks noGrp="1"/>
          </p:cNvSpPr>
          <p:nvPr>
            <p:ph type="title"/>
          </p:nvPr>
        </p:nvSpPr>
        <p:spPr bwMode="gray">
          <a:xfrm>
            <a:off x="495300" y="3835007"/>
            <a:ext cx="3574220" cy="749692"/>
          </a:xfrm>
        </p:spPr>
        <p:txBody>
          <a:bodyPr wrap="square">
            <a:spAutoFit/>
          </a:bodyPr>
          <a:lstStyle>
            <a:lvl1pPr>
              <a:lnSpc>
                <a:spcPct val="87000"/>
              </a:lnSpc>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604467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Image Right Midn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4B4641-564B-4F50-B919-B87A300325EF}"/>
              </a:ext>
            </a:extLst>
          </p:cNvPr>
          <p:cNvSpPr>
            <a:spLocks noGrp="1"/>
          </p:cNvSpPr>
          <p:nvPr>
            <p:ph type="pic" sz="quarter" idx="11"/>
          </p:nvPr>
        </p:nvSpPr>
        <p:spPr>
          <a:xfrm>
            <a:off x="4658374" y="0"/>
            <a:ext cx="7533626" cy="6858000"/>
          </a:xfrm>
          <a:prstGeom prst="rect">
            <a:avLst/>
          </a:prstGeom>
          <a:noFill/>
        </p:spPr>
        <p:txBody>
          <a:bodyPr anchor="ctr"/>
          <a:lstStyle>
            <a:lvl1pPr marL="0" indent="0" algn="ctr">
              <a:buNone/>
              <a:defRPr>
                <a:solidFill>
                  <a:schemeClr val="tx1"/>
                </a:solidFill>
              </a:defRPr>
            </a:lvl1pPr>
          </a:lstStyle>
          <a:p>
            <a:r>
              <a:rPr lang="en-US"/>
              <a:t>Click icon to add picture</a:t>
            </a:r>
          </a:p>
        </p:txBody>
      </p:sp>
      <p:sp>
        <p:nvSpPr>
          <p:cNvPr id="11" name="Rectangle: Rounded Corners 13">
            <a:extLst>
              <a:ext uri="{FF2B5EF4-FFF2-40B4-BE49-F238E27FC236}">
                <a16:creationId xmlns:a16="http://schemas.microsoft.com/office/drawing/2014/main" id="{41816CD1-1BB7-B443-8FFC-B0DBA0DF4495}"/>
              </a:ext>
            </a:extLst>
          </p:cNvPr>
          <p:cNvSpPr/>
          <p:nvPr userDrawn="1"/>
        </p:nvSpPr>
        <p:spPr bwMode="gray">
          <a:xfrm>
            <a:off x="-152400" y="-139700"/>
            <a:ext cx="4810774" cy="7150100"/>
          </a:xfrm>
          <a:prstGeom prst="roundRect">
            <a:avLst>
              <a:gd name="adj" fmla="val 1711"/>
            </a:avLst>
          </a:prstGeom>
          <a:solidFill>
            <a:schemeClr val="tx2"/>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45" name="Text Placeholder 44">
            <a:extLst>
              <a:ext uri="{FF2B5EF4-FFF2-40B4-BE49-F238E27FC236}">
                <a16:creationId xmlns:a16="http://schemas.microsoft.com/office/drawing/2014/main" id="{039914E2-20D2-4AED-9BA4-AD0FC18B808F}"/>
              </a:ext>
            </a:extLst>
          </p:cNvPr>
          <p:cNvSpPr>
            <a:spLocks noGrp="1"/>
          </p:cNvSpPr>
          <p:nvPr>
            <p:ph type="body" sz="quarter" idx="10"/>
          </p:nvPr>
        </p:nvSpPr>
        <p:spPr bwMode="gray">
          <a:xfrm>
            <a:off x="495300" y="4743450"/>
            <a:ext cx="3556000" cy="1657343"/>
          </a:xfrm>
          <a:prstGeom prst="rect">
            <a:avLst/>
          </a:prstGeom>
        </p:spPr>
        <p:txBody>
          <a:bodyPr anchor="t"/>
          <a:lstStyle>
            <a:lvl1pPr marL="0" indent="0">
              <a:lnSpc>
                <a:spcPct val="96000"/>
              </a:lnSpc>
              <a:buClr>
                <a:schemeClr val="bg1"/>
              </a:buClr>
              <a:buNone/>
              <a:defRPr sz="1600">
                <a:solidFill>
                  <a:schemeClr val="bg1"/>
                </a:solidFill>
              </a:defRPr>
            </a:lvl1pPr>
            <a:lvl2pPr marL="0" indent="0">
              <a:buClr>
                <a:schemeClr val="bg1"/>
              </a:buClr>
              <a:buNone/>
              <a:defRPr>
                <a:solidFill>
                  <a:schemeClr val="bg1"/>
                </a:solidFill>
              </a:defRPr>
            </a:lvl2pPr>
            <a:lvl3pPr marL="0" indent="0">
              <a:buClr>
                <a:schemeClr val="bg1"/>
              </a:buClr>
              <a:buNone/>
              <a:defRPr>
                <a:solidFill>
                  <a:schemeClr val="bg1"/>
                </a:solidFill>
              </a:defRPr>
            </a:lvl3pPr>
            <a:lvl4pPr marL="0" indent="0">
              <a:buClr>
                <a:schemeClr val="bg1"/>
              </a:buClr>
              <a:buNone/>
              <a:defRPr>
                <a:solidFill>
                  <a:schemeClr val="bg1"/>
                </a:solidFill>
              </a:defRPr>
            </a:lvl4pPr>
            <a:lvl5pPr marL="0" indent="0">
              <a:buFont typeface="Arial" panose="020B0604020202020204" pitchFamily="34" charset="0"/>
              <a:buNone/>
              <a:defRPr>
                <a:solidFill>
                  <a:schemeClr val="bg1"/>
                </a:solidFill>
              </a:defRPr>
            </a:lvl5pPr>
            <a:lvl6pPr>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p:txBody>
      </p:sp>
      <p:sp>
        <p:nvSpPr>
          <p:cNvPr id="8" name="Footer Placeholder 2">
            <a:extLst>
              <a:ext uri="{FF2B5EF4-FFF2-40B4-BE49-F238E27FC236}">
                <a16:creationId xmlns:a16="http://schemas.microsoft.com/office/drawing/2014/main" id="{6F4D48ED-5D8A-47EE-956E-72B7EE984BDE}"/>
              </a:ext>
            </a:extLst>
          </p:cNvPr>
          <p:cNvSpPr>
            <a:spLocks noGrp="1"/>
          </p:cNvSpPr>
          <p:nvPr>
            <p:ph type="ftr" sz="quarter" idx="16"/>
          </p:nvPr>
        </p:nvSpPr>
        <p:spPr bwMode="gray">
          <a:xfrm>
            <a:off x="495300" y="6532895"/>
            <a:ext cx="3557016"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5">
                    <a:lumMod val="40000"/>
                    <a:lumOff val="60000"/>
                  </a:schemeClr>
                </a:solidFill>
              </a:defRPr>
            </a:lvl1pPr>
          </a:lstStyle>
          <a:p>
            <a:r>
              <a:rPr lang="en-US"/>
              <a:t>IBC 2026</a:t>
            </a:r>
          </a:p>
        </p:txBody>
      </p:sp>
      <p:sp>
        <p:nvSpPr>
          <p:cNvPr id="9" name="Title 1">
            <a:extLst>
              <a:ext uri="{FF2B5EF4-FFF2-40B4-BE49-F238E27FC236}">
                <a16:creationId xmlns:a16="http://schemas.microsoft.com/office/drawing/2014/main" id="{F61C4DE6-E5D7-49BF-BE1D-0EC8FCDC68D1}"/>
              </a:ext>
            </a:extLst>
          </p:cNvPr>
          <p:cNvSpPr>
            <a:spLocks noGrp="1"/>
          </p:cNvSpPr>
          <p:nvPr>
            <p:ph type="title"/>
          </p:nvPr>
        </p:nvSpPr>
        <p:spPr bwMode="gray">
          <a:xfrm>
            <a:off x="495300" y="3835007"/>
            <a:ext cx="3574220" cy="749692"/>
          </a:xfrm>
        </p:spPr>
        <p:txBody>
          <a:bodyPr wrap="square">
            <a:spAutoFit/>
          </a:bodyPr>
          <a:lstStyle>
            <a:lvl1pPr>
              <a:lnSpc>
                <a:spcPct val="87000"/>
              </a:lnSpc>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782627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utaway 1/4 Left White">
    <p:spTree>
      <p:nvGrpSpPr>
        <p:cNvPr id="1" name=""/>
        <p:cNvGrpSpPr/>
        <p:nvPr/>
      </p:nvGrpSpPr>
      <p:grpSpPr>
        <a:xfrm>
          <a:off x="0" y="0"/>
          <a:ext cx="0" cy="0"/>
          <a:chOff x="0" y="0"/>
          <a:chExt cx="0" cy="0"/>
        </a:xfrm>
      </p:grpSpPr>
      <p:sp>
        <p:nvSpPr>
          <p:cNvPr id="11" name="Rectangle: Rounded Corners 8">
            <a:extLst>
              <a:ext uri="{FF2B5EF4-FFF2-40B4-BE49-F238E27FC236}">
                <a16:creationId xmlns:a16="http://schemas.microsoft.com/office/drawing/2014/main" id="{171A93A8-9B5B-B64B-9A90-BE5CC8D7A646}"/>
              </a:ext>
            </a:extLst>
          </p:cNvPr>
          <p:cNvSpPr/>
          <p:nvPr userDrawn="1"/>
        </p:nvSpPr>
        <p:spPr bwMode="gray">
          <a:xfrm>
            <a:off x="-165100" y="-152400"/>
            <a:ext cx="3871407" cy="6553184"/>
          </a:xfrm>
          <a:prstGeom prst="roundRect">
            <a:avLst>
              <a:gd name="adj" fmla="val 2097"/>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7" name="Text Placeholder 3">
            <a:extLst>
              <a:ext uri="{FF2B5EF4-FFF2-40B4-BE49-F238E27FC236}">
                <a16:creationId xmlns:a16="http://schemas.microsoft.com/office/drawing/2014/main" id="{13E8953B-95CE-B948-91CB-50695B3EA838}"/>
              </a:ext>
            </a:extLst>
          </p:cNvPr>
          <p:cNvSpPr>
            <a:spLocks noGrp="1"/>
          </p:cNvSpPr>
          <p:nvPr>
            <p:ph type="body" sz="quarter" idx="10"/>
          </p:nvPr>
        </p:nvSpPr>
        <p:spPr bwMode="gray">
          <a:xfrm>
            <a:off x="493713" y="2673350"/>
            <a:ext cx="2606675" cy="3497264"/>
          </a:xfrm>
          <a:prstGeom prst="rect">
            <a:avLst/>
          </a:prstGeom>
        </p:spPr>
        <p:txBody>
          <a:bodyPr/>
          <a:lstStyle>
            <a:lvl1pPr>
              <a:buClr>
                <a:schemeClr val="tx2"/>
              </a:buClr>
              <a:defRPr>
                <a:solidFill>
                  <a:schemeClr val="tx2"/>
                </a:solidFill>
              </a:defRPr>
            </a:lvl1pPr>
            <a:lvl2pPr>
              <a:buClr>
                <a:schemeClr val="tx2"/>
              </a:buCl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marL="173736" indent="-173736">
              <a:buClr>
                <a:schemeClr val="tx2"/>
              </a:buClr>
              <a:buFont typeface="Arial" panose="020B0604020202020204" pitchFamily="34" charset="0"/>
              <a:buChar cha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ubtitle">
            <a:extLst>
              <a:ext uri="{FF2B5EF4-FFF2-40B4-BE49-F238E27FC236}">
                <a16:creationId xmlns:a16="http://schemas.microsoft.com/office/drawing/2014/main" id="{405A0419-5C48-854E-9566-19820CA0E20C}"/>
              </a:ext>
            </a:extLst>
          </p:cNvPr>
          <p:cNvSpPr>
            <a:spLocks noGrp="1"/>
          </p:cNvSpPr>
          <p:nvPr>
            <p:ph type="subTitle" idx="1"/>
          </p:nvPr>
        </p:nvSpPr>
        <p:spPr bwMode="gray">
          <a:xfrm>
            <a:off x="495300" y="1869281"/>
            <a:ext cx="2607469" cy="428451"/>
          </a:xfrm>
          <a:prstGeom prst="rect">
            <a:avLst/>
          </a:prstGeom>
        </p:spPr>
        <p:txBody>
          <a:bodyPr>
            <a:spAutoFit/>
          </a:bodyPr>
          <a:lstStyle>
            <a:lvl1pPr marL="0" indent="0" algn="l">
              <a:lnSpc>
                <a:spcPct val="87000"/>
              </a:lnSpc>
              <a:spcBef>
                <a:spcPts val="18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Footer Placeholder 2">
            <a:extLst>
              <a:ext uri="{FF2B5EF4-FFF2-40B4-BE49-F238E27FC236}">
                <a16:creationId xmlns:a16="http://schemas.microsoft.com/office/drawing/2014/main" id="{8128B968-E284-3340-9496-6B697CB2D547}"/>
              </a:ext>
            </a:extLst>
          </p:cNvPr>
          <p:cNvSpPr>
            <a:spLocks noGrp="1"/>
          </p:cNvSpPr>
          <p:nvPr>
            <p:ph type="ftr" sz="quarter" idx="16"/>
          </p:nvPr>
        </p:nvSpPr>
        <p:spPr bwMode="gray">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IBC 2026</a:t>
            </a:r>
          </a:p>
        </p:txBody>
      </p:sp>
      <p:sp>
        <p:nvSpPr>
          <p:cNvPr id="15" name="Title 1">
            <a:extLst>
              <a:ext uri="{FF2B5EF4-FFF2-40B4-BE49-F238E27FC236}">
                <a16:creationId xmlns:a16="http://schemas.microsoft.com/office/drawing/2014/main" id="{DAC13420-DD97-394B-B026-E979557BA385}"/>
              </a:ext>
            </a:extLst>
          </p:cNvPr>
          <p:cNvSpPr>
            <a:spLocks noGrp="1"/>
          </p:cNvSpPr>
          <p:nvPr>
            <p:ph type="title"/>
          </p:nvPr>
        </p:nvSpPr>
        <p:spPr bwMode="gray">
          <a:xfrm>
            <a:off x="495300" y="1044740"/>
            <a:ext cx="2605088" cy="749692"/>
          </a:xfrm>
        </p:spPr>
        <p:txBody>
          <a:bodyPr wrap="square">
            <a:spAutoFit/>
          </a:bodyPr>
          <a:lstStyle>
            <a:lvl1pPr>
              <a:lnSpc>
                <a:spcPct val="87000"/>
              </a:lnSpc>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1134868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utaway 1/4 Left Nickel">
    <p:spTree>
      <p:nvGrpSpPr>
        <p:cNvPr id="1" name=""/>
        <p:cNvGrpSpPr/>
        <p:nvPr/>
      </p:nvGrpSpPr>
      <p:grpSpPr>
        <a:xfrm>
          <a:off x="0" y="0"/>
          <a:ext cx="0" cy="0"/>
          <a:chOff x="0" y="0"/>
          <a:chExt cx="0" cy="0"/>
        </a:xfrm>
      </p:grpSpPr>
      <p:sp>
        <p:nvSpPr>
          <p:cNvPr id="11" name="Rectangle: Rounded Corners 8">
            <a:extLst>
              <a:ext uri="{FF2B5EF4-FFF2-40B4-BE49-F238E27FC236}">
                <a16:creationId xmlns:a16="http://schemas.microsoft.com/office/drawing/2014/main" id="{171A93A8-9B5B-B64B-9A90-BE5CC8D7A646}"/>
              </a:ext>
            </a:extLst>
          </p:cNvPr>
          <p:cNvSpPr/>
          <p:nvPr userDrawn="1"/>
        </p:nvSpPr>
        <p:spPr bwMode="gray">
          <a:xfrm>
            <a:off x="-165100" y="-152400"/>
            <a:ext cx="3871407" cy="6553184"/>
          </a:xfrm>
          <a:prstGeom prst="roundRect">
            <a:avLst>
              <a:gd name="adj" fmla="val 2097"/>
            </a:avLst>
          </a:prstGeom>
          <a:solidFill>
            <a:schemeClr val="accent6">
              <a:lumMod val="40000"/>
              <a:lumOff val="60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7" name="Text Placeholder 3">
            <a:extLst>
              <a:ext uri="{FF2B5EF4-FFF2-40B4-BE49-F238E27FC236}">
                <a16:creationId xmlns:a16="http://schemas.microsoft.com/office/drawing/2014/main" id="{29428DF5-30F4-B144-8786-1D219A20C1C5}"/>
              </a:ext>
            </a:extLst>
          </p:cNvPr>
          <p:cNvSpPr>
            <a:spLocks noGrp="1"/>
          </p:cNvSpPr>
          <p:nvPr>
            <p:ph type="body" sz="quarter" idx="10"/>
          </p:nvPr>
        </p:nvSpPr>
        <p:spPr bwMode="gray">
          <a:xfrm>
            <a:off x="493713" y="2673350"/>
            <a:ext cx="2606675" cy="3497264"/>
          </a:xfrm>
          <a:prstGeom prst="rect">
            <a:avLst/>
          </a:prstGeom>
        </p:spPr>
        <p:txBody>
          <a:bodyPr/>
          <a:lstStyle>
            <a:lvl1pPr>
              <a:buClr>
                <a:schemeClr val="tx2"/>
              </a:buClr>
              <a:defRPr>
                <a:solidFill>
                  <a:schemeClr val="tx2"/>
                </a:solidFill>
              </a:defRPr>
            </a:lvl1pPr>
            <a:lvl2pPr>
              <a:buClr>
                <a:schemeClr val="tx2"/>
              </a:buCl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marL="173736" indent="-173736">
              <a:buClr>
                <a:schemeClr val="tx2"/>
              </a:buClr>
              <a:buFont typeface="Arial" panose="020B0604020202020204" pitchFamily="34" charset="0"/>
              <a:buChar cha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ubtitle">
            <a:extLst>
              <a:ext uri="{FF2B5EF4-FFF2-40B4-BE49-F238E27FC236}">
                <a16:creationId xmlns:a16="http://schemas.microsoft.com/office/drawing/2014/main" id="{1C61E4C8-53FE-C244-B5D0-FE99E4D05FA8}"/>
              </a:ext>
            </a:extLst>
          </p:cNvPr>
          <p:cNvSpPr>
            <a:spLocks noGrp="1"/>
          </p:cNvSpPr>
          <p:nvPr>
            <p:ph type="subTitle" idx="1"/>
          </p:nvPr>
        </p:nvSpPr>
        <p:spPr bwMode="gray">
          <a:xfrm>
            <a:off x="495300" y="1869281"/>
            <a:ext cx="2607469" cy="428451"/>
          </a:xfrm>
          <a:prstGeom prst="rect">
            <a:avLst/>
          </a:prstGeom>
        </p:spPr>
        <p:txBody>
          <a:bodyPr>
            <a:spAutoFit/>
          </a:bodyPr>
          <a:lstStyle>
            <a:lvl1pPr marL="0" indent="0" algn="l">
              <a:lnSpc>
                <a:spcPct val="87000"/>
              </a:lnSpc>
              <a:spcBef>
                <a:spcPts val="18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Footer Placeholder 2">
            <a:extLst>
              <a:ext uri="{FF2B5EF4-FFF2-40B4-BE49-F238E27FC236}">
                <a16:creationId xmlns:a16="http://schemas.microsoft.com/office/drawing/2014/main" id="{53457047-3239-F945-BD7B-E385C9ADD806}"/>
              </a:ext>
            </a:extLst>
          </p:cNvPr>
          <p:cNvSpPr>
            <a:spLocks noGrp="1"/>
          </p:cNvSpPr>
          <p:nvPr>
            <p:ph type="ftr" sz="quarter" idx="16"/>
          </p:nvPr>
        </p:nvSpPr>
        <p:spPr bwMode="gray">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IBC 2026</a:t>
            </a:r>
          </a:p>
        </p:txBody>
      </p:sp>
      <p:sp>
        <p:nvSpPr>
          <p:cNvPr id="15" name="Title 1">
            <a:extLst>
              <a:ext uri="{FF2B5EF4-FFF2-40B4-BE49-F238E27FC236}">
                <a16:creationId xmlns:a16="http://schemas.microsoft.com/office/drawing/2014/main" id="{6402AFBB-56F0-844A-908E-A30A3C9E9540}"/>
              </a:ext>
            </a:extLst>
          </p:cNvPr>
          <p:cNvSpPr>
            <a:spLocks noGrp="1"/>
          </p:cNvSpPr>
          <p:nvPr>
            <p:ph type="title"/>
          </p:nvPr>
        </p:nvSpPr>
        <p:spPr bwMode="gray">
          <a:xfrm>
            <a:off x="495300" y="1044740"/>
            <a:ext cx="2605088" cy="749692"/>
          </a:xfrm>
        </p:spPr>
        <p:txBody>
          <a:bodyPr wrap="square">
            <a:spAutoFit/>
          </a:bodyPr>
          <a:lstStyle>
            <a:lvl1pPr>
              <a:lnSpc>
                <a:spcPct val="87000"/>
              </a:lnSpc>
              <a:defRPr sz="2800">
                <a:solidFill>
                  <a:schemeClr val="tx2"/>
                </a:solidFill>
              </a:defRPr>
            </a:lvl1pPr>
          </a:lstStyle>
          <a:p>
            <a:r>
              <a:rPr lang="en-US"/>
              <a:t>Click to edit Master title style</a:t>
            </a:r>
          </a:p>
        </p:txBody>
      </p:sp>
    </p:spTree>
    <p:extLst>
      <p:ext uri="{BB962C8B-B14F-4D97-AF65-F5344CB8AC3E}">
        <p14:creationId xmlns:p14="http://schemas.microsoft.com/office/powerpoint/2010/main" val="17245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genda White">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435813" y="2737543"/>
            <a:ext cx="5288307"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chemeClr val="accent6">
                    <a:lumMod val="40000"/>
                    <a:lumOff val="60000"/>
                  </a:schemeClr>
                </a:solidFill>
                <a:effectLst>
                  <a:innerShdw blurRad="38100" dist="25400" dir="8100000">
                    <a:prstClr val="black">
                      <a:alpha val="50000"/>
                    </a:prstClr>
                  </a:innerShdw>
                </a:effectLst>
              </a:rPr>
              <a:t>Agenda</a:t>
            </a:r>
          </a:p>
        </p:txBody>
      </p:sp>
      <p:sp>
        <p:nvSpPr>
          <p:cNvPr id="7" name="Content Placeholder 19">
            <a:extLst>
              <a:ext uri="{FF2B5EF4-FFF2-40B4-BE49-F238E27FC236}">
                <a16:creationId xmlns:a16="http://schemas.microsoft.com/office/drawing/2014/main" id="{F37243DA-FBBA-0A4F-9208-5109D5B48C3C}"/>
              </a:ext>
            </a:extLst>
          </p:cNvPr>
          <p:cNvSpPr>
            <a:spLocks noGrp="1"/>
          </p:cNvSpPr>
          <p:nvPr>
            <p:ph sz="quarter" idx="10"/>
          </p:nvPr>
        </p:nvSpPr>
        <p:spPr>
          <a:xfrm>
            <a:off x="777874" y="957452"/>
            <a:ext cx="9253538" cy="5319779"/>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900" indent="-342900">
              <a:lnSpc>
                <a:spcPct val="107000"/>
              </a:lnSpc>
              <a:spcBef>
                <a:spcPts val="0"/>
              </a:spcBef>
              <a:spcAft>
                <a:spcPts val="1800"/>
              </a:spcAft>
              <a:buClr>
                <a:schemeClr val="bg1"/>
              </a:buClr>
              <a:buFont typeface="+mj-lt"/>
              <a:buAutoNum type="arabicPeriod"/>
              <a:defRPr sz="5400">
                <a:solidFill>
                  <a:schemeClr val="bg1"/>
                </a:solidFill>
              </a:defRPr>
            </a:lvl3pPr>
            <a:lvl4pPr marL="342900" indent="-342900">
              <a:lnSpc>
                <a:spcPct val="107000"/>
              </a:lnSpc>
              <a:spcBef>
                <a:spcPts val="0"/>
              </a:spcBef>
              <a:spcAft>
                <a:spcPts val="1800"/>
              </a:spcAft>
              <a:buClr>
                <a:schemeClr val="bg1"/>
              </a:buClr>
              <a:buFont typeface="+mj-lt"/>
              <a:buAutoNum type="arabicPeriod"/>
              <a:defRPr sz="5400">
                <a:solidFill>
                  <a:schemeClr val="bg1"/>
                </a:solidFill>
              </a:defRPr>
            </a:lvl4pPr>
            <a:lvl5pPr marL="342900" indent="-342900">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408266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utaway 1/4 Left Blue">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2DB42174-1A3D-4E93-A2B6-481349C97762}"/>
              </a:ext>
            </a:extLst>
          </p:cNvPr>
          <p:cNvSpPr/>
          <p:nvPr userDrawn="1"/>
        </p:nvSpPr>
        <p:spPr bwMode="gray">
          <a:xfrm>
            <a:off x="-165100" y="-152400"/>
            <a:ext cx="3871407" cy="6553184"/>
          </a:xfrm>
          <a:prstGeom prst="roundRect">
            <a:avLst>
              <a:gd name="adj" fmla="val 2097"/>
            </a:avLst>
          </a:prstGeom>
          <a:solidFill>
            <a:schemeClr val="accent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21" name="Text Placeholder 3">
            <a:extLst>
              <a:ext uri="{FF2B5EF4-FFF2-40B4-BE49-F238E27FC236}">
                <a16:creationId xmlns:a16="http://schemas.microsoft.com/office/drawing/2014/main" id="{D7D1B20A-E6D5-DE4A-9690-BA7897E749A8}"/>
              </a:ext>
            </a:extLst>
          </p:cNvPr>
          <p:cNvSpPr>
            <a:spLocks noGrp="1"/>
          </p:cNvSpPr>
          <p:nvPr>
            <p:ph type="body" sz="quarter" idx="10"/>
          </p:nvPr>
        </p:nvSpPr>
        <p:spPr bwMode="gray">
          <a:xfrm>
            <a:off x="493713" y="2673350"/>
            <a:ext cx="2606675" cy="3497264"/>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marL="173736" indent="-173736">
              <a:buFont typeface="Arial" panose="020B0604020202020204" pitchFamily="34" charset="0"/>
              <a:buChar cha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Subtitle">
            <a:extLst>
              <a:ext uri="{FF2B5EF4-FFF2-40B4-BE49-F238E27FC236}">
                <a16:creationId xmlns:a16="http://schemas.microsoft.com/office/drawing/2014/main" id="{F57C38EA-82FE-544D-BC2A-03C3ED4FEFFC}"/>
              </a:ext>
            </a:extLst>
          </p:cNvPr>
          <p:cNvSpPr>
            <a:spLocks noGrp="1"/>
          </p:cNvSpPr>
          <p:nvPr>
            <p:ph type="subTitle" idx="1"/>
          </p:nvPr>
        </p:nvSpPr>
        <p:spPr bwMode="gray">
          <a:xfrm>
            <a:off x="495300" y="1869281"/>
            <a:ext cx="2607469" cy="428451"/>
          </a:xfrm>
          <a:prstGeom prst="rect">
            <a:avLst/>
          </a:prstGeom>
        </p:spPr>
        <p:txBody>
          <a:bodyPr>
            <a:spAutoFit/>
          </a:bodyPr>
          <a:lstStyle>
            <a:lvl1pPr marL="0" indent="0" algn="l">
              <a:lnSpc>
                <a:spcPct val="87000"/>
              </a:lnSpc>
              <a:spcBef>
                <a:spcPts val="180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3" name="Footer Placeholder 2">
            <a:extLst>
              <a:ext uri="{FF2B5EF4-FFF2-40B4-BE49-F238E27FC236}">
                <a16:creationId xmlns:a16="http://schemas.microsoft.com/office/drawing/2014/main" id="{182489EE-5829-274B-9F81-CD585E6115FD}"/>
              </a:ext>
            </a:extLst>
          </p:cNvPr>
          <p:cNvSpPr>
            <a:spLocks noGrp="1"/>
          </p:cNvSpPr>
          <p:nvPr>
            <p:ph type="ftr" sz="quarter" idx="16"/>
          </p:nvPr>
        </p:nvSpPr>
        <p:spPr bwMode="gray">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IBC 2026</a:t>
            </a:r>
          </a:p>
        </p:txBody>
      </p:sp>
      <p:sp>
        <p:nvSpPr>
          <p:cNvPr id="24" name="Title 1">
            <a:extLst>
              <a:ext uri="{FF2B5EF4-FFF2-40B4-BE49-F238E27FC236}">
                <a16:creationId xmlns:a16="http://schemas.microsoft.com/office/drawing/2014/main" id="{0A4FDA66-F69A-A84C-81E6-655DE093CC24}"/>
              </a:ext>
            </a:extLst>
          </p:cNvPr>
          <p:cNvSpPr>
            <a:spLocks noGrp="1"/>
          </p:cNvSpPr>
          <p:nvPr>
            <p:ph type="title"/>
          </p:nvPr>
        </p:nvSpPr>
        <p:spPr bwMode="gray">
          <a:xfrm>
            <a:off x="495300" y="1044740"/>
            <a:ext cx="2605088" cy="749692"/>
          </a:xfrm>
        </p:spPr>
        <p:txBody>
          <a:bodyPr wrap="square">
            <a:spAutoFit/>
          </a:bodyPr>
          <a:lstStyle>
            <a:lvl1pPr>
              <a:lnSpc>
                <a:spcPct val="87000"/>
              </a:lnSpc>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4220297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utaway 1/4 Left Gun Metal">
    <p:spTree>
      <p:nvGrpSpPr>
        <p:cNvPr id="1" name=""/>
        <p:cNvGrpSpPr/>
        <p:nvPr/>
      </p:nvGrpSpPr>
      <p:grpSpPr>
        <a:xfrm>
          <a:off x="0" y="0"/>
          <a:ext cx="0" cy="0"/>
          <a:chOff x="0" y="0"/>
          <a:chExt cx="0" cy="0"/>
        </a:xfrm>
      </p:grpSpPr>
      <p:sp>
        <p:nvSpPr>
          <p:cNvPr id="11" name="Rectangle: Rounded Corners 8">
            <a:extLst>
              <a:ext uri="{FF2B5EF4-FFF2-40B4-BE49-F238E27FC236}">
                <a16:creationId xmlns:a16="http://schemas.microsoft.com/office/drawing/2014/main" id="{62DD8169-03BE-4545-AB75-752CFCB9BD19}"/>
              </a:ext>
            </a:extLst>
          </p:cNvPr>
          <p:cNvSpPr/>
          <p:nvPr userDrawn="1"/>
        </p:nvSpPr>
        <p:spPr bwMode="gray">
          <a:xfrm>
            <a:off x="-165100" y="-152400"/>
            <a:ext cx="3871407" cy="6553184"/>
          </a:xfrm>
          <a:prstGeom prst="roundRect">
            <a:avLst>
              <a:gd name="adj" fmla="val 2097"/>
            </a:avLst>
          </a:prstGeom>
          <a:solidFill>
            <a:schemeClr val="accent5"/>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7" name="Text Placeholder 3">
            <a:extLst>
              <a:ext uri="{FF2B5EF4-FFF2-40B4-BE49-F238E27FC236}">
                <a16:creationId xmlns:a16="http://schemas.microsoft.com/office/drawing/2014/main" id="{7E00799F-9070-4F48-B2FF-0AF10577B71A}"/>
              </a:ext>
            </a:extLst>
          </p:cNvPr>
          <p:cNvSpPr>
            <a:spLocks noGrp="1"/>
          </p:cNvSpPr>
          <p:nvPr>
            <p:ph type="body" sz="quarter" idx="10"/>
          </p:nvPr>
        </p:nvSpPr>
        <p:spPr bwMode="gray">
          <a:xfrm>
            <a:off x="493713" y="2673350"/>
            <a:ext cx="2606675" cy="3497264"/>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marL="173736" indent="-173736">
              <a:buFont typeface="Arial" panose="020B0604020202020204" pitchFamily="34" charset="0"/>
              <a:buChar cha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a:extLst>
              <a:ext uri="{FF2B5EF4-FFF2-40B4-BE49-F238E27FC236}">
                <a16:creationId xmlns:a16="http://schemas.microsoft.com/office/drawing/2014/main" id="{3062ABDB-8E2D-2646-84E6-58F1FAD3095C}"/>
              </a:ext>
            </a:extLst>
          </p:cNvPr>
          <p:cNvSpPr>
            <a:spLocks noGrp="1"/>
          </p:cNvSpPr>
          <p:nvPr>
            <p:ph type="subTitle" idx="1"/>
          </p:nvPr>
        </p:nvSpPr>
        <p:spPr bwMode="gray">
          <a:xfrm>
            <a:off x="495300" y="1869281"/>
            <a:ext cx="2607469" cy="428451"/>
          </a:xfrm>
          <a:prstGeom prst="rect">
            <a:avLst/>
          </a:prstGeom>
        </p:spPr>
        <p:txBody>
          <a:bodyPr>
            <a:spAutoFit/>
          </a:bodyPr>
          <a:lstStyle>
            <a:lvl1pPr marL="0" indent="0" algn="l">
              <a:lnSpc>
                <a:spcPct val="87000"/>
              </a:lnSpc>
              <a:spcBef>
                <a:spcPts val="180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Footer Placeholder 2">
            <a:extLst>
              <a:ext uri="{FF2B5EF4-FFF2-40B4-BE49-F238E27FC236}">
                <a16:creationId xmlns:a16="http://schemas.microsoft.com/office/drawing/2014/main" id="{5808A874-E181-3C46-ADE3-148ABA6EEAFA}"/>
              </a:ext>
            </a:extLst>
          </p:cNvPr>
          <p:cNvSpPr>
            <a:spLocks noGrp="1"/>
          </p:cNvSpPr>
          <p:nvPr>
            <p:ph type="ftr" sz="quarter" idx="16"/>
          </p:nvPr>
        </p:nvSpPr>
        <p:spPr bwMode="gray">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IBC 2026</a:t>
            </a:r>
          </a:p>
        </p:txBody>
      </p:sp>
      <p:sp>
        <p:nvSpPr>
          <p:cNvPr id="15" name="Title 1">
            <a:extLst>
              <a:ext uri="{FF2B5EF4-FFF2-40B4-BE49-F238E27FC236}">
                <a16:creationId xmlns:a16="http://schemas.microsoft.com/office/drawing/2014/main" id="{0713C771-62F2-0F45-B55D-865FF67EA0DE}"/>
              </a:ext>
            </a:extLst>
          </p:cNvPr>
          <p:cNvSpPr>
            <a:spLocks noGrp="1"/>
          </p:cNvSpPr>
          <p:nvPr>
            <p:ph type="title"/>
          </p:nvPr>
        </p:nvSpPr>
        <p:spPr bwMode="gray">
          <a:xfrm>
            <a:off x="495300" y="1044740"/>
            <a:ext cx="2605088" cy="749692"/>
          </a:xfrm>
        </p:spPr>
        <p:txBody>
          <a:bodyPr wrap="square">
            <a:spAutoFit/>
          </a:bodyPr>
          <a:lstStyle>
            <a:lvl1pPr>
              <a:lnSpc>
                <a:spcPct val="87000"/>
              </a:lnSpc>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360479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utaway 1/4 Left Midnight">
    <p:spTree>
      <p:nvGrpSpPr>
        <p:cNvPr id="1" name=""/>
        <p:cNvGrpSpPr/>
        <p:nvPr/>
      </p:nvGrpSpPr>
      <p:grpSpPr>
        <a:xfrm>
          <a:off x="0" y="0"/>
          <a:ext cx="0" cy="0"/>
          <a:chOff x="0" y="0"/>
          <a:chExt cx="0" cy="0"/>
        </a:xfrm>
      </p:grpSpPr>
      <p:sp>
        <p:nvSpPr>
          <p:cNvPr id="11" name="Rectangle: Rounded Corners 8">
            <a:extLst>
              <a:ext uri="{FF2B5EF4-FFF2-40B4-BE49-F238E27FC236}">
                <a16:creationId xmlns:a16="http://schemas.microsoft.com/office/drawing/2014/main" id="{3E9455E2-DBA5-444B-983B-338104922F0B}"/>
              </a:ext>
            </a:extLst>
          </p:cNvPr>
          <p:cNvSpPr/>
          <p:nvPr userDrawn="1"/>
        </p:nvSpPr>
        <p:spPr bwMode="gray">
          <a:xfrm>
            <a:off x="-165100" y="-152400"/>
            <a:ext cx="3871407" cy="6553184"/>
          </a:xfrm>
          <a:prstGeom prst="roundRect">
            <a:avLst>
              <a:gd name="adj" fmla="val 2097"/>
            </a:avLst>
          </a:prstGeom>
          <a:solidFill>
            <a:schemeClr val="tx2"/>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7" name="Text Placeholder 3">
            <a:extLst>
              <a:ext uri="{FF2B5EF4-FFF2-40B4-BE49-F238E27FC236}">
                <a16:creationId xmlns:a16="http://schemas.microsoft.com/office/drawing/2014/main" id="{9D7EA0E4-8B51-4149-A2B3-E1579FBE52F7}"/>
              </a:ext>
            </a:extLst>
          </p:cNvPr>
          <p:cNvSpPr>
            <a:spLocks noGrp="1"/>
          </p:cNvSpPr>
          <p:nvPr>
            <p:ph type="body" sz="quarter" idx="10"/>
          </p:nvPr>
        </p:nvSpPr>
        <p:spPr bwMode="gray">
          <a:xfrm>
            <a:off x="493713" y="2673350"/>
            <a:ext cx="2606675" cy="3497264"/>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marL="173736" indent="-173736">
              <a:buFont typeface="Arial" panose="020B0604020202020204" pitchFamily="34" charset="0"/>
              <a:buChar cha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ubtitle">
            <a:extLst>
              <a:ext uri="{FF2B5EF4-FFF2-40B4-BE49-F238E27FC236}">
                <a16:creationId xmlns:a16="http://schemas.microsoft.com/office/drawing/2014/main" id="{E14C6BC6-74EB-7B49-9E33-6B520E760449}"/>
              </a:ext>
            </a:extLst>
          </p:cNvPr>
          <p:cNvSpPr>
            <a:spLocks noGrp="1"/>
          </p:cNvSpPr>
          <p:nvPr>
            <p:ph type="subTitle" idx="1"/>
          </p:nvPr>
        </p:nvSpPr>
        <p:spPr bwMode="gray">
          <a:xfrm>
            <a:off x="495300" y="1869281"/>
            <a:ext cx="2607469" cy="428451"/>
          </a:xfrm>
          <a:prstGeom prst="rect">
            <a:avLst/>
          </a:prstGeom>
        </p:spPr>
        <p:txBody>
          <a:bodyPr>
            <a:spAutoFit/>
          </a:bodyPr>
          <a:lstStyle>
            <a:lvl1pPr marL="0" indent="0" algn="l">
              <a:lnSpc>
                <a:spcPct val="87000"/>
              </a:lnSpc>
              <a:spcBef>
                <a:spcPts val="180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Footer Placeholder 2">
            <a:extLst>
              <a:ext uri="{FF2B5EF4-FFF2-40B4-BE49-F238E27FC236}">
                <a16:creationId xmlns:a16="http://schemas.microsoft.com/office/drawing/2014/main" id="{BADBDD29-6084-FC4C-BC05-D397C443DF46}"/>
              </a:ext>
            </a:extLst>
          </p:cNvPr>
          <p:cNvSpPr>
            <a:spLocks noGrp="1"/>
          </p:cNvSpPr>
          <p:nvPr>
            <p:ph type="ftr" sz="quarter" idx="16"/>
          </p:nvPr>
        </p:nvSpPr>
        <p:spPr bwMode="gray">
          <a:xfrm>
            <a:off x="495299" y="6532895"/>
            <a:ext cx="10488168"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IBC 2026</a:t>
            </a:r>
          </a:p>
        </p:txBody>
      </p:sp>
      <p:sp>
        <p:nvSpPr>
          <p:cNvPr id="15" name="Title 1">
            <a:extLst>
              <a:ext uri="{FF2B5EF4-FFF2-40B4-BE49-F238E27FC236}">
                <a16:creationId xmlns:a16="http://schemas.microsoft.com/office/drawing/2014/main" id="{F2533761-7353-8947-9BE2-92591B487503}"/>
              </a:ext>
            </a:extLst>
          </p:cNvPr>
          <p:cNvSpPr>
            <a:spLocks noGrp="1"/>
          </p:cNvSpPr>
          <p:nvPr>
            <p:ph type="title"/>
          </p:nvPr>
        </p:nvSpPr>
        <p:spPr bwMode="gray">
          <a:xfrm>
            <a:off x="495300" y="1044740"/>
            <a:ext cx="2605088" cy="749692"/>
          </a:xfrm>
        </p:spPr>
        <p:txBody>
          <a:bodyPr wrap="square">
            <a:spAutoFit/>
          </a:bodyPr>
          <a:lstStyle>
            <a:lvl1pPr>
              <a:lnSpc>
                <a:spcPct val="87000"/>
              </a:lnSpc>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2116554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Large Circle White">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E3E28D24-6767-9C45-ABB8-DA51DF065820}"/>
              </a:ext>
            </a:extLst>
          </p:cNvPr>
          <p:cNvSpPr>
            <a:spLocks/>
          </p:cNvSpPr>
          <p:nvPr userDrawn="1"/>
        </p:nvSpPr>
        <p:spPr bwMode="ltGray">
          <a:xfrm>
            <a:off x="7517108" y="-857339"/>
            <a:ext cx="8359183" cy="8572678"/>
          </a:xfrm>
          <a:prstGeom prst="ellipse">
            <a:avLst/>
          </a:prstGeom>
          <a:solidFill>
            <a:schemeClr val="bg1"/>
          </a:solidFill>
          <a:ln w="25400" cap="flat" cmpd="sng" algn="ctr">
            <a:noFill/>
            <a:prstDash val="solid"/>
          </a:ln>
          <a:effectLst>
            <a:innerShdw blurRad="63500" dist="50800" dir="13500000">
              <a:prstClr val="black">
                <a:alpha val="50000"/>
              </a:prstClr>
            </a:innerShdw>
            <a:softEdge rad="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fontAlgn="auto">
              <a:lnSpc>
                <a:spcPct val="100000"/>
              </a:lnSpc>
              <a:spcBef>
                <a:spcPts val="0"/>
              </a:spcBef>
              <a:spcAft>
                <a:spcPts val="0"/>
              </a:spcAft>
              <a:buClrTx/>
              <a:buSzTx/>
              <a:buFontTx/>
              <a:buNone/>
              <a:tabLst/>
            </a:pPr>
            <a:endParaRPr kumimoji="0" lang="en-US" b="0" i="0" u="none" strike="noStrike" kern="0" cap="none" spc="0" normalizeH="0" baseline="0">
              <a:ln>
                <a:noFill/>
              </a:ln>
              <a:solidFill>
                <a:prstClr val="white"/>
              </a:solidFill>
              <a:effectLst/>
              <a:uLnTx/>
              <a:uFillTx/>
              <a:latin typeface="Microsoft Sans Serif"/>
            </a:endParaRPr>
          </a:p>
        </p:txBody>
      </p:sp>
      <p:sp>
        <p:nvSpPr>
          <p:cNvPr id="11" name="Footer Placeholder 2">
            <a:extLst>
              <a:ext uri="{FF2B5EF4-FFF2-40B4-BE49-F238E27FC236}">
                <a16:creationId xmlns:a16="http://schemas.microsoft.com/office/drawing/2014/main" id="{EA514D3A-70CE-4812-A873-E8B92AB5CE62}"/>
              </a:ext>
            </a:extLst>
          </p:cNvPr>
          <p:cNvSpPr>
            <a:spLocks noGrp="1"/>
          </p:cNvSpPr>
          <p:nvPr>
            <p:ph type="ftr" sz="quarter" idx="10"/>
          </p:nvPr>
        </p:nvSpPr>
        <p:spPr>
          <a:xfrm>
            <a:off x="495299" y="6532895"/>
            <a:ext cx="5943600"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IBC 2026</a:t>
            </a:r>
          </a:p>
        </p:txBody>
      </p:sp>
      <p:sp>
        <p:nvSpPr>
          <p:cNvPr id="13" name="Title 2">
            <a:extLst>
              <a:ext uri="{FF2B5EF4-FFF2-40B4-BE49-F238E27FC236}">
                <a16:creationId xmlns:a16="http://schemas.microsoft.com/office/drawing/2014/main" id="{9274620C-1F0C-B343-A2E5-A5600D2942C7}"/>
              </a:ext>
            </a:extLst>
          </p:cNvPr>
          <p:cNvSpPr>
            <a:spLocks noGrp="1"/>
          </p:cNvSpPr>
          <p:nvPr>
            <p:ph type="title"/>
          </p:nvPr>
        </p:nvSpPr>
        <p:spPr>
          <a:xfrm>
            <a:off x="495300" y="642645"/>
            <a:ext cx="6423978" cy="361959"/>
          </a:xfrm>
        </p:spPr>
        <p:txBody>
          <a:bodyPr wrap="square">
            <a:spAutoFit/>
          </a:bodyPr>
          <a:lstStyle>
            <a:lvl1pPr>
              <a:defRPr>
                <a:solidFill>
                  <a:schemeClr val="tx2"/>
                </a:solidFill>
              </a:defRPr>
            </a:lvl1pPr>
          </a:lstStyle>
          <a:p>
            <a:r>
              <a:rPr lang="en-US"/>
              <a:t>Click to edit Master title style</a:t>
            </a:r>
          </a:p>
        </p:txBody>
      </p:sp>
      <p:sp>
        <p:nvSpPr>
          <p:cNvPr id="14" name="Subtitle">
            <a:extLst>
              <a:ext uri="{FF2B5EF4-FFF2-40B4-BE49-F238E27FC236}">
                <a16:creationId xmlns:a16="http://schemas.microsoft.com/office/drawing/2014/main" id="{DB79993B-4669-3B44-8D38-0850A4815757}"/>
              </a:ext>
            </a:extLst>
          </p:cNvPr>
          <p:cNvSpPr>
            <a:spLocks noGrp="1"/>
          </p:cNvSpPr>
          <p:nvPr>
            <p:ph type="subTitle" idx="1"/>
          </p:nvPr>
        </p:nvSpPr>
        <p:spPr>
          <a:xfrm>
            <a:off x="494189" y="1088136"/>
            <a:ext cx="6425089" cy="236347"/>
          </a:xfrm>
          <a:prstGeom prst="rect">
            <a:avLst/>
          </a:prstGeom>
        </p:spPr>
        <p:txBody>
          <a:bodyPr wrap="square">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Content Placeholder 4">
            <a:extLst>
              <a:ext uri="{FF2B5EF4-FFF2-40B4-BE49-F238E27FC236}">
                <a16:creationId xmlns:a16="http://schemas.microsoft.com/office/drawing/2014/main" id="{7886FD52-112E-4B46-B4D5-B3FE40596000}"/>
              </a:ext>
            </a:extLst>
          </p:cNvPr>
          <p:cNvSpPr>
            <a:spLocks noGrp="1"/>
          </p:cNvSpPr>
          <p:nvPr>
            <p:ph sz="quarter" idx="17"/>
          </p:nvPr>
        </p:nvSpPr>
        <p:spPr>
          <a:xfrm>
            <a:off x="495300" y="1719072"/>
            <a:ext cx="6425089" cy="4451541"/>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9">
            <a:extLst>
              <a:ext uri="{FF2B5EF4-FFF2-40B4-BE49-F238E27FC236}">
                <a16:creationId xmlns:a16="http://schemas.microsoft.com/office/drawing/2014/main" id="{CF338098-9C38-5C41-9F6E-C2DB635628EC}"/>
              </a:ext>
            </a:extLst>
          </p:cNvPr>
          <p:cNvSpPr>
            <a:spLocks noGrp="1"/>
          </p:cNvSpPr>
          <p:nvPr>
            <p:ph type="body" sz="quarter" idx="15"/>
          </p:nvPr>
        </p:nvSpPr>
        <p:spPr bwMode="black">
          <a:xfrm>
            <a:off x="8471454" y="2764100"/>
            <a:ext cx="2717245" cy="1134132"/>
          </a:xfrm>
          <a:prstGeom prst="rect">
            <a:avLst/>
          </a:prstGeom>
        </p:spPr>
        <p:txBody>
          <a:bodyPr anchor="ctr"/>
          <a:lstStyle>
            <a:lvl1pPr marL="0" indent="0">
              <a:lnSpc>
                <a:spcPct val="89000"/>
              </a:lnSpc>
              <a:spcBef>
                <a:spcPts val="0"/>
              </a:spcBef>
              <a:spcAft>
                <a:spcPts val="1200"/>
              </a:spcAft>
              <a:buNone/>
              <a:defRPr sz="2800">
                <a:solidFill>
                  <a:schemeClr val="tx2"/>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182218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Large Circle Nickel">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E3E28D24-6767-9C45-ABB8-DA51DF065820}"/>
              </a:ext>
            </a:extLst>
          </p:cNvPr>
          <p:cNvSpPr>
            <a:spLocks/>
          </p:cNvSpPr>
          <p:nvPr userDrawn="1"/>
        </p:nvSpPr>
        <p:spPr bwMode="ltGray">
          <a:xfrm>
            <a:off x="7517108" y="-857339"/>
            <a:ext cx="8359183" cy="8572678"/>
          </a:xfrm>
          <a:prstGeom prst="ellipse">
            <a:avLst/>
          </a:prstGeom>
          <a:solidFill>
            <a:schemeClr val="accent6">
              <a:lumMod val="40000"/>
              <a:lumOff val="60000"/>
            </a:schemeClr>
          </a:solidFill>
          <a:ln w="25400" cap="flat" cmpd="sng" algn="ctr">
            <a:noFill/>
            <a:prstDash val="solid"/>
          </a:ln>
          <a:effectLst>
            <a:innerShdw blurRad="63500" dist="50800" dir="13500000">
              <a:prstClr val="black">
                <a:alpha val="50000"/>
              </a:prstClr>
            </a:innerShdw>
            <a:softEdge rad="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fontAlgn="auto">
              <a:lnSpc>
                <a:spcPct val="100000"/>
              </a:lnSpc>
              <a:spcBef>
                <a:spcPts val="0"/>
              </a:spcBef>
              <a:spcAft>
                <a:spcPts val="0"/>
              </a:spcAft>
              <a:buClrTx/>
              <a:buSzTx/>
              <a:buFontTx/>
              <a:buNone/>
              <a:tabLst/>
            </a:pPr>
            <a:endParaRPr kumimoji="0" lang="en-US" b="0" i="0" u="none" strike="noStrike" kern="0" cap="none" spc="0" normalizeH="0" baseline="0">
              <a:ln>
                <a:noFill/>
              </a:ln>
              <a:solidFill>
                <a:prstClr val="white"/>
              </a:solidFill>
              <a:effectLst/>
              <a:uLnTx/>
              <a:uFillTx/>
              <a:latin typeface="Microsoft Sans Serif"/>
            </a:endParaRPr>
          </a:p>
        </p:txBody>
      </p:sp>
      <p:sp>
        <p:nvSpPr>
          <p:cNvPr id="11" name="Footer Placeholder 2">
            <a:extLst>
              <a:ext uri="{FF2B5EF4-FFF2-40B4-BE49-F238E27FC236}">
                <a16:creationId xmlns:a16="http://schemas.microsoft.com/office/drawing/2014/main" id="{BBA70238-BC86-4481-AEB5-B9031B393928}"/>
              </a:ext>
            </a:extLst>
          </p:cNvPr>
          <p:cNvSpPr>
            <a:spLocks noGrp="1"/>
          </p:cNvSpPr>
          <p:nvPr>
            <p:ph type="ftr" sz="quarter" idx="10"/>
          </p:nvPr>
        </p:nvSpPr>
        <p:spPr>
          <a:xfrm>
            <a:off x="495299" y="6532895"/>
            <a:ext cx="5943600"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IBC 2026</a:t>
            </a:r>
          </a:p>
        </p:txBody>
      </p:sp>
      <p:sp>
        <p:nvSpPr>
          <p:cNvPr id="12" name="Title 2">
            <a:extLst>
              <a:ext uri="{FF2B5EF4-FFF2-40B4-BE49-F238E27FC236}">
                <a16:creationId xmlns:a16="http://schemas.microsoft.com/office/drawing/2014/main" id="{A2AFDEB2-8AAA-DE48-8DBA-6BF9EF6D704E}"/>
              </a:ext>
            </a:extLst>
          </p:cNvPr>
          <p:cNvSpPr>
            <a:spLocks noGrp="1"/>
          </p:cNvSpPr>
          <p:nvPr>
            <p:ph type="title"/>
          </p:nvPr>
        </p:nvSpPr>
        <p:spPr>
          <a:xfrm>
            <a:off x="495300" y="642645"/>
            <a:ext cx="6423978" cy="361959"/>
          </a:xfrm>
        </p:spPr>
        <p:txBody>
          <a:bodyPr wrap="square">
            <a:spAutoFit/>
          </a:bodyPr>
          <a:lstStyle>
            <a:lvl1pPr>
              <a:defRPr>
                <a:solidFill>
                  <a:schemeClr val="tx2"/>
                </a:solidFill>
              </a:defRPr>
            </a:lvl1pPr>
          </a:lstStyle>
          <a:p>
            <a:r>
              <a:rPr lang="en-US"/>
              <a:t>Click to edit Master title style</a:t>
            </a:r>
          </a:p>
        </p:txBody>
      </p:sp>
      <p:sp>
        <p:nvSpPr>
          <p:cNvPr id="14" name="Subtitle">
            <a:extLst>
              <a:ext uri="{FF2B5EF4-FFF2-40B4-BE49-F238E27FC236}">
                <a16:creationId xmlns:a16="http://schemas.microsoft.com/office/drawing/2014/main" id="{61AD48BB-8517-C148-BF3A-87733F917AD1}"/>
              </a:ext>
            </a:extLst>
          </p:cNvPr>
          <p:cNvSpPr>
            <a:spLocks noGrp="1"/>
          </p:cNvSpPr>
          <p:nvPr>
            <p:ph type="subTitle" idx="1"/>
          </p:nvPr>
        </p:nvSpPr>
        <p:spPr>
          <a:xfrm>
            <a:off x="494189" y="1088136"/>
            <a:ext cx="6425089" cy="236347"/>
          </a:xfrm>
          <a:prstGeom prst="rect">
            <a:avLst/>
          </a:prstGeom>
        </p:spPr>
        <p:txBody>
          <a:bodyPr wrap="square">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Content Placeholder 4">
            <a:extLst>
              <a:ext uri="{FF2B5EF4-FFF2-40B4-BE49-F238E27FC236}">
                <a16:creationId xmlns:a16="http://schemas.microsoft.com/office/drawing/2014/main" id="{920545EE-653F-B041-A734-672192C04363}"/>
              </a:ext>
            </a:extLst>
          </p:cNvPr>
          <p:cNvSpPr>
            <a:spLocks noGrp="1"/>
          </p:cNvSpPr>
          <p:nvPr>
            <p:ph sz="quarter" idx="17"/>
          </p:nvPr>
        </p:nvSpPr>
        <p:spPr>
          <a:xfrm>
            <a:off x="495300" y="1719072"/>
            <a:ext cx="6425089" cy="4451541"/>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9">
            <a:extLst>
              <a:ext uri="{FF2B5EF4-FFF2-40B4-BE49-F238E27FC236}">
                <a16:creationId xmlns:a16="http://schemas.microsoft.com/office/drawing/2014/main" id="{BB10DE64-85FB-C740-B1EC-0DEBE80A912F}"/>
              </a:ext>
            </a:extLst>
          </p:cNvPr>
          <p:cNvSpPr>
            <a:spLocks noGrp="1"/>
          </p:cNvSpPr>
          <p:nvPr>
            <p:ph type="body" sz="quarter" idx="15"/>
          </p:nvPr>
        </p:nvSpPr>
        <p:spPr bwMode="black">
          <a:xfrm>
            <a:off x="8471454" y="2764100"/>
            <a:ext cx="2717245" cy="1134132"/>
          </a:xfrm>
          <a:prstGeom prst="rect">
            <a:avLst/>
          </a:prstGeom>
        </p:spPr>
        <p:txBody>
          <a:bodyPr anchor="ctr"/>
          <a:lstStyle>
            <a:lvl1pPr marL="0" indent="0">
              <a:lnSpc>
                <a:spcPct val="89000"/>
              </a:lnSpc>
              <a:spcBef>
                <a:spcPts val="0"/>
              </a:spcBef>
              <a:spcAft>
                <a:spcPts val="1200"/>
              </a:spcAft>
              <a:buNone/>
              <a:defRPr sz="2800">
                <a:solidFill>
                  <a:schemeClr val="tx2"/>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277241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Large Circle Blue">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10550D71-4DDC-433E-91D6-8DB10965057B}"/>
              </a:ext>
            </a:extLst>
          </p:cNvPr>
          <p:cNvSpPr>
            <a:spLocks/>
          </p:cNvSpPr>
          <p:nvPr userDrawn="1"/>
        </p:nvSpPr>
        <p:spPr bwMode="ltGray">
          <a:xfrm>
            <a:off x="7517108" y="-857339"/>
            <a:ext cx="8359183" cy="8572678"/>
          </a:xfrm>
          <a:prstGeom prst="ellipse">
            <a:avLst/>
          </a:prstGeom>
          <a:solidFill>
            <a:schemeClr val="accent1"/>
          </a:solidFill>
          <a:ln w="25400" cap="flat" cmpd="sng" algn="ctr">
            <a:noFill/>
            <a:prstDash val="solid"/>
          </a:ln>
          <a:effectLst>
            <a:innerShdw blurRad="63500" dist="50800" dir="13500000">
              <a:prstClr val="black">
                <a:alpha val="50000"/>
              </a:prstClr>
            </a:innerShdw>
            <a:softEdge rad="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fontAlgn="auto">
              <a:lnSpc>
                <a:spcPct val="100000"/>
              </a:lnSpc>
              <a:spcBef>
                <a:spcPts val="0"/>
              </a:spcBef>
              <a:spcAft>
                <a:spcPts val="0"/>
              </a:spcAft>
              <a:buClrTx/>
              <a:buSzTx/>
              <a:buFontTx/>
              <a:buNone/>
              <a:tabLst/>
            </a:pPr>
            <a:endParaRPr kumimoji="0" lang="en-US" b="0" i="0" u="none" strike="noStrike" kern="0" cap="none" spc="0" normalizeH="0" baseline="0">
              <a:ln>
                <a:noFill/>
              </a:ln>
              <a:solidFill>
                <a:prstClr val="white"/>
              </a:solidFill>
              <a:effectLst/>
              <a:uLnTx/>
              <a:uFillTx/>
              <a:latin typeface="Microsoft Sans Serif"/>
            </a:endParaRPr>
          </a:p>
        </p:txBody>
      </p:sp>
      <p:sp>
        <p:nvSpPr>
          <p:cNvPr id="8" name="Footer Placeholder 2">
            <a:extLst>
              <a:ext uri="{FF2B5EF4-FFF2-40B4-BE49-F238E27FC236}">
                <a16:creationId xmlns:a16="http://schemas.microsoft.com/office/drawing/2014/main" id="{9D5E8CCD-FCF9-4B0B-A62F-907B1C0EFCEC}"/>
              </a:ext>
            </a:extLst>
          </p:cNvPr>
          <p:cNvSpPr>
            <a:spLocks noGrp="1"/>
          </p:cNvSpPr>
          <p:nvPr>
            <p:ph type="ftr" sz="quarter" idx="10"/>
          </p:nvPr>
        </p:nvSpPr>
        <p:spPr>
          <a:xfrm>
            <a:off x="495299" y="6532895"/>
            <a:ext cx="5943600"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IBC 2026</a:t>
            </a:r>
          </a:p>
        </p:txBody>
      </p:sp>
      <p:sp>
        <p:nvSpPr>
          <p:cNvPr id="17" name="Title 2">
            <a:extLst>
              <a:ext uri="{FF2B5EF4-FFF2-40B4-BE49-F238E27FC236}">
                <a16:creationId xmlns:a16="http://schemas.microsoft.com/office/drawing/2014/main" id="{7B246259-76D6-B74C-A64A-CCBFC5D7D85B}"/>
              </a:ext>
            </a:extLst>
          </p:cNvPr>
          <p:cNvSpPr>
            <a:spLocks noGrp="1"/>
          </p:cNvSpPr>
          <p:nvPr>
            <p:ph type="title"/>
          </p:nvPr>
        </p:nvSpPr>
        <p:spPr>
          <a:xfrm>
            <a:off x="495300" y="642645"/>
            <a:ext cx="6423978" cy="361959"/>
          </a:xfrm>
        </p:spPr>
        <p:txBody>
          <a:bodyPr wrap="square">
            <a:spAutoFit/>
          </a:bodyPr>
          <a:lstStyle>
            <a:lvl1pPr>
              <a:defRPr>
                <a:solidFill>
                  <a:schemeClr val="tx2"/>
                </a:solidFill>
              </a:defRPr>
            </a:lvl1pPr>
          </a:lstStyle>
          <a:p>
            <a:r>
              <a:rPr lang="en-US"/>
              <a:t>Click to edit Master title style</a:t>
            </a:r>
          </a:p>
        </p:txBody>
      </p:sp>
      <p:sp>
        <p:nvSpPr>
          <p:cNvPr id="18" name="Subtitle">
            <a:extLst>
              <a:ext uri="{FF2B5EF4-FFF2-40B4-BE49-F238E27FC236}">
                <a16:creationId xmlns:a16="http://schemas.microsoft.com/office/drawing/2014/main" id="{0AB770EA-5649-754F-967C-C4716DA97A16}"/>
              </a:ext>
            </a:extLst>
          </p:cNvPr>
          <p:cNvSpPr>
            <a:spLocks noGrp="1"/>
          </p:cNvSpPr>
          <p:nvPr>
            <p:ph type="subTitle" idx="1"/>
          </p:nvPr>
        </p:nvSpPr>
        <p:spPr>
          <a:xfrm>
            <a:off x="494189" y="1088136"/>
            <a:ext cx="6425089" cy="236347"/>
          </a:xfrm>
          <a:prstGeom prst="rect">
            <a:avLst/>
          </a:prstGeom>
        </p:spPr>
        <p:txBody>
          <a:bodyPr wrap="square">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9" name="Content Placeholder 4">
            <a:extLst>
              <a:ext uri="{FF2B5EF4-FFF2-40B4-BE49-F238E27FC236}">
                <a16:creationId xmlns:a16="http://schemas.microsoft.com/office/drawing/2014/main" id="{681C9D64-9B88-4044-9799-D79122BD3557}"/>
              </a:ext>
            </a:extLst>
          </p:cNvPr>
          <p:cNvSpPr>
            <a:spLocks noGrp="1"/>
          </p:cNvSpPr>
          <p:nvPr>
            <p:ph sz="quarter" idx="17"/>
          </p:nvPr>
        </p:nvSpPr>
        <p:spPr>
          <a:xfrm>
            <a:off x="495300" y="1719072"/>
            <a:ext cx="6425089" cy="4451541"/>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9">
            <a:extLst>
              <a:ext uri="{FF2B5EF4-FFF2-40B4-BE49-F238E27FC236}">
                <a16:creationId xmlns:a16="http://schemas.microsoft.com/office/drawing/2014/main" id="{627AF1A1-6C92-6240-81FA-2147DD27EC94}"/>
              </a:ext>
            </a:extLst>
          </p:cNvPr>
          <p:cNvSpPr>
            <a:spLocks noGrp="1"/>
          </p:cNvSpPr>
          <p:nvPr>
            <p:ph type="body" sz="quarter" idx="15"/>
          </p:nvPr>
        </p:nvSpPr>
        <p:spPr bwMode="black">
          <a:xfrm>
            <a:off x="8471454" y="2764100"/>
            <a:ext cx="2717245" cy="1134132"/>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74244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Large Circle Gun Metal">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B826177F-FC3F-2F42-98BC-69EF3FD7FC45}"/>
              </a:ext>
            </a:extLst>
          </p:cNvPr>
          <p:cNvSpPr>
            <a:spLocks/>
          </p:cNvSpPr>
          <p:nvPr userDrawn="1"/>
        </p:nvSpPr>
        <p:spPr bwMode="ltGray">
          <a:xfrm>
            <a:off x="7517108" y="-857339"/>
            <a:ext cx="8359183" cy="8572678"/>
          </a:xfrm>
          <a:prstGeom prst="ellipse">
            <a:avLst/>
          </a:prstGeom>
          <a:solidFill>
            <a:schemeClr val="accent5"/>
          </a:solidFill>
          <a:ln w="25400" cap="flat" cmpd="sng" algn="ctr">
            <a:noFill/>
            <a:prstDash val="solid"/>
          </a:ln>
          <a:effectLst>
            <a:innerShdw blurRad="63500" dist="50800" dir="13500000">
              <a:prstClr val="black">
                <a:alpha val="50000"/>
              </a:prstClr>
            </a:innerShdw>
            <a:softEdge rad="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fontAlgn="auto">
              <a:lnSpc>
                <a:spcPct val="100000"/>
              </a:lnSpc>
              <a:spcBef>
                <a:spcPts val="0"/>
              </a:spcBef>
              <a:spcAft>
                <a:spcPts val="0"/>
              </a:spcAft>
              <a:buClrTx/>
              <a:buSzTx/>
              <a:buFontTx/>
              <a:buNone/>
              <a:tabLst/>
            </a:pPr>
            <a:endParaRPr kumimoji="0" lang="en-US" b="0" i="0" u="none" strike="noStrike" kern="0" cap="none" spc="0" normalizeH="0" baseline="0">
              <a:ln>
                <a:noFill/>
              </a:ln>
              <a:solidFill>
                <a:prstClr val="white"/>
              </a:solidFill>
              <a:effectLst/>
              <a:uLnTx/>
              <a:uFillTx/>
              <a:latin typeface="Microsoft Sans Serif"/>
            </a:endParaRPr>
          </a:p>
        </p:txBody>
      </p:sp>
      <p:sp>
        <p:nvSpPr>
          <p:cNvPr id="11" name="Footer Placeholder 2">
            <a:extLst>
              <a:ext uri="{FF2B5EF4-FFF2-40B4-BE49-F238E27FC236}">
                <a16:creationId xmlns:a16="http://schemas.microsoft.com/office/drawing/2014/main" id="{D5CEE6F9-1E4B-4C9A-946F-D83A264DC746}"/>
              </a:ext>
            </a:extLst>
          </p:cNvPr>
          <p:cNvSpPr>
            <a:spLocks noGrp="1"/>
          </p:cNvSpPr>
          <p:nvPr>
            <p:ph type="ftr" sz="quarter" idx="10"/>
          </p:nvPr>
        </p:nvSpPr>
        <p:spPr>
          <a:xfrm>
            <a:off x="495299" y="6532895"/>
            <a:ext cx="5943600"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IBC 2026</a:t>
            </a:r>
          </a:p>
        </p:txBody>
      </p:sp>
      <p:sp>
        <p:nvSpPr>
          <p:cNvPr id="12" name="Title 2">
            <a:extLst>
              <a:ext uri="{FF2B5EF4-FFF2-40B4-BE49-F238E27FC236}">
                <a16:creationId xmlns:a16="http://schemas.microsoft.com/office/drawing/2014/main" id="{0B7058E8-725E-C84D-AF48-4FAF9C2EB9F6}"/>
              </a:ext>
            </a:extLst>
          </p:cNvPr>
          <p:cNvSpPr>
            <a:spLocks noGrp="1"/>
          </p:cNvSpPr>
          <p:nvPr>
            <p:ph type="title"/>
          </p:nvPr>
        </p:nvSpPr>
        <p:spPr>
          <a:xfrm>
            <a:off x="495300" y="642645"/>
            <a:ext cx="6423978" cy="361959"/>
          </a:xfrm>
        </p:spPr>
        <p:txBody>
          <a:bodyPr wrap="square">
            <a:spAutoFit/>
          </a:bodyPr>
          <a:lstStyle>
            <a:lvl1pPr>
              <a:defRPr>
                <a:solidFill>
                  <a:schemeClr val="tx2"/>
                </a:solidFill>
              </a:defRPr>
            </a:lvl1pPr>
          </a:lstStyle>
          <a:p>
            <a:r>
              <a:rPr lang="en-US"/>
              <a:t>Click to edit Master title style</a:t>
            </a:r>
          </a:p>
        </p:txBody>
      </p:sp>
      <p:sp>
        <p:nvSpPr>
          <p:cNvPr id="14" name="Subtitle">
            <a:extLst>
              <a:ext uri="{FF2B5EF4-FFF2-40B4-BE49-F238E27FC236}">
                <a16:creationId xmlns:a16="http://schemas.microsoft.com/office/drawing/2014/main" id="{46859A5A-C3CA-B947-AA31-16540E8ED234}"/>
              </a:ext>
            </a:extLst>
          </p:cNvPr>
          <p:cNvSpPr>
            <a:spLocks noGrp="1"/>
          </p:cNvSpPr>
          <p:nvPr>
            <p:ph type="subTitle" idx="1"/>
          </p:nvPr>
        </p:nvSpPr>
        <p:spPr>
          <a:xfrm>
            <a:off x="494189" y="1088136"/>
            <a:ext cx="6425089" cy="236347"/>
          </a:xfrm>
          <a:prstGeom prst="rect">
            <a:avLst/>
          </a:prstGeom>
        </p:spPr>
        <p:txBody>
          <a:bodyPr wrap="square">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Content Placeholder 4">
            <a:extLst>
              <a:ext uri="{FF2B5EF4-FFF2-40B4-BE49-F238E27FC236}">
                <a16:creationId xmlns:a16="http://schemas.microsoft.com/office/drawing/2014/main" id="{82799493-50F9-C645-A15F-AF98EB7D8D59}"/>
              </a:ext>
            </a:extLst>
          </p:cNvPr>
          <p:cNvSpPr>
            <a:spLocks noGrp="1"/>
          </p:cNvSpPr>
          <p:nvPr>
            <p:ph sz="quarter" idx="17"/>
          </p:nvPr>
        </p:nvSpPr>
        <p:spPr>
          <a:xfrm>
            <a:off x="495300" y="1719072"/>
            <a:ext cx="6425089" cy="4451541"/>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9">
            <a:extLst>
              <a:ext uri="{FF2B5EF4-FFF2-40B4-BE49-F238E27FC236}">
                <a16:creationId xmlns:a16="http://schemas.microsoft.com/office/drawing/2014/main" id="{1A833B55-A7C3-854B-BA7F-F4BD4B65F5D8}"/>
              </a:ext>
            </a:extLst>
          </p:cNvPr>
          <p:cNvSpPr>
            <a:spLocks noGrp="1"/>
          </p:cNvSpPr>
          <p:nvPr>
            <p:ph type="body" sz="quarter" idx="15"/>
          </p:nvPr>
        </p:nvSpPr>
        <p:spPr bwMode="black">
          <a:xfrm>
            <a:off x="8471454" y="2764100"/>
            <a:ext cx="2717245" cy="1134132"/>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221686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Large Circle Midnight">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BAE47188-2E65-7E46-B32C-E78D883C6DCA}"/>
              </a:ext>
            </a:extLst>
          </p:cNvPr>
          <p:cNvSpPr>
            <a:spLocks/>
          </p:cNvSpPr>
          <p:nvPr userDrawn="1"/>
        </p:nvSpPr>
        <p:spPr bwMode="ltGray">
          <a:xfrm>
            <a:off x="7517108" y="-857339"/>
            <a:ext cx="8359183" cy="8572678"/>
          </a:xfrm>
          <a:prstGeom prst="ellipse">
            <a:avLst/>
          </a:prstGeom>
          <a:solidFill>
            <a:schemeClr val="tx2"/>
          </a:solidFill>
          <a:ln w="25400" cap="flat" cmpd="sng" algn="ctr">
            <a:noFill/>
            <a:prstDash val="solid"/>
          </a:ln>
          <a:effectLst>
            <a:innerShdw blurRad="63500" dist="50800" dir="13500000">
              <a:prstClr val="black">
                <a:alpha val="50000"/>
              </a:prstClr>
            </a:innerShdw>
            <a:softEdge rad="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fontAlgn="auto">
              <a:lnSpc>
                <a:spcPct val="100000"/>
              </a:lnSpc>
              <a:spcBef>
                <a:spcPts val="0"/>
              </a:spcBef>
              <a:spcAft>
                <a:spcPts val="0"/>
              </a:spcAft>
              <a:buClrTx/>
              <a:buSzTx/>
              <a:buFontTx/>
              <a:buNone/>
              <a:tabLst/>
            </a:pPr>
            <a:endParaRPr kumimoji="0" lang="en-US" b="0" i="0" u="none" strike="noStrike" kern="0" cap="none" spc="0" normalizeH="0" baseline="0">
              <a:ln>
                <a:noFill/>
              </a:ln>
              <a:solidFill>
                <a:prstClr val="white"/>
              </a:solidFill>
              <a:effectLst/>
              <a:uLnTx/>
              <a:uFillTx/>
              <a:latin typeface="Microsoft Sans Serif"/>
            </a:endParaRPr>
          </a:p>
        </p:txBody>
      </p:sp>
      <p:sp>
        <p:nvSpPr>
          <p:cNvPr id="11" name="Footer Placeholder 2">
            <a:extLst>
              <a:ext uri="{FF2B5EF4-FFF2-40B4-BE49-F238E27FC236}">
                <a16:creationId xmlns:a16="http://schemas.microsoft.com/office/drawing/2014/main" id="{CA8F4DA7-4CDA-4E93-B875-4157AC85CAEB}"/>
              </a:ext>
            </a:extLst>
          </p:cNvPr>
          <p:cNvSpPr>
            <a:spLocks noGrp="1"/>
          </p:cNvSpPr>
          <p:nvPr>
            <p:ph type="ftr" sz="quarter" idx="10"/>
          </p:nvPr>
        </p:nvSpPr>
        <p:spPr>
          <a:xfrm>
            <a:off x="495299" y="6532895"/>
            <a:ext cx="5943600" cy="118174"/>
          </a:xfrm>
        </p:spPr>
        <p:txBody>
          <a:bodyPr/>
          <a:lstStyle>
            <a:lvl1pPr defTabSz="685800">
              <a:lnSpc>
                <a:spcPct val="96000"/>
              </a:lnSpc>
              <a:spcBef>
                <a:spcPts val="0"/>
              </a:spcBef>
              <a:buClr>
                <a:srgbClr val="3253DC"/>
              </a:buClr>
              <a:buFont typeface="Arial" panose="020B0604020202020204" pitchFamily="34" charset="0"/>
              <a:buNone/>
              <a:defRPr>
                <a:solidFill>
                  <a:schemeClr val="accent6">
                    <a:lumMod val="75000"/>
                  </a:schemeClr>
                </a:solidFill>
              </a:defRPr>
            </a:lvl1pPr>
          </a:lstStyle>
          <a:p>
            <a:r>
              <a:rPr lang="en-US"/>
              <a:t>IBC 2026</a:t>
            </a:r>
          </a:p>
        </p:txBody>
      </p:sp>
      <p:sp>
        <p:nvSpPr>
          <p:cNvPr id="9" name="Title 2">
            <a:extLst>
              <a:ext uri="{FF2B5EF4-FFF2-40B4-BE49-F238E27FC236}">
                <a16:creationId xmlns:a16="http://schemas.microsoft.com/office/drawing/2014/main" id="{3EA31D99-8C5B-7B44-8F12-D57457CBA784}"/>
              </a:ext>
            </a:extLst>
          </p:cNvPr>
          <p:cNvSpPr>
            <a:spLocks noGrp="1"/>
          </p:cNvSpPr>
          <p:nvPr>
            <p:ph type="title"/>
          </p:nvPr>
        </p:nvSpPr>
        <p:spPr>
          <a:xfrm>
            <a:off x="495300" y="642645"/>
            <a:ext cx="6423978" cy="361959"/>
          </a:xfrm>
        </p:spPr>
        <p:txBody>
          <a:bodyPr wrap="square">
            <a:spAutoFit/>
          </a:bodyPr>
          <a:lstStyle>
            <a:lvl1pPr>
              <a:defRPr>
                <a:solidFill>
                  <a:schemeClr val="tx2"/>
                </a:solidFill>
              </a:defRPr>
            </a:lvl1pPr>
          </a:lstStyle>
          <a:p>
            <a:r>
              <a:rPr lang="en-US"/>
              <a:t>Click to edit Master title style</a:t>
            </a:r>
          </a:p>
        </p:txBody>
      </p:sp>
      <p:sp>
        <p:nvSpPr>
          <p:cNvPr id="12" name="Subtitle">
            <a:extLst>
              <a:ext uri="{FF2B5EF4-FFF2-40B4-BE49-F238E27FC236}">
                <a16:creationId xmlns:a16="http://schemas.microsoft.com/office/drawing/2014/main" id="{92784E52-9B2E-7748-80BB-844DED7D24DE}"/>
              </a:ext>
            </a:extLst>
          </p:cNvPr>
          <p:cNvSpPr>
            <a:spLocks noGrp="1"/>
          </p:cNvSpPr>
          <p:nvPr>
            <p:ph type="subTitle" idx="1"/>
          </p:nvPr>
        </p:nvSpPr>
        <p:spPr>
          <a:xfrm>
            <a:off x="494189" y="1088136"/>
            <a:ext cx="6425089" cy="236347"/>
          </a:xfrm>
          <a:prstGeom prst="rect">
            <a:avLst/>
          </a:prstGeom>
        </p:spPr>
        <p:txBody>
          <a:bodyPr wrap="square">
            <a:spAutoFit/>
          </a:bodyPr>
          <a:lstStyle>
            <a:lvl1pPr marL="0" indent="0" algn="l">
              <a:lnSpc>
                <a:spcPct val="96000"/>
              </a:lnSpc>
              <a:spcBef>
                <a:spcPts val="90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Content Placeholder 4">
            <a:extLst>
              <a:ext uri="{FF2B5EF4-FFF2-40B4-BE49-F238E27FC236}">
                <a16:creationId xmlns:a16="http://schemas.microsoft.com/office/drawing/2014/main" id="{260A92EA-6842-964F-864F-6425261A0780}"/>
              </a:ext>
            </a:extLst>
          </p:cNvPr>
          <p:cNvSpPr>
            <a:spLocks noGrp="1"/>
          </p:cNvSpPr>
          <p:nvPr>
            <p:ph sz="quarter" idx="17"/>
          </p:nvPr>
        </p:nvSpPr>
        <p:spPr>
          <a:xfrm>
            <a:off x="495300" y="1719072"/>
            <a:ext cx="6425089" cy="4451541"/>
          </a:xfrm>
          <a:prstGeom prst="rect">
            <a:avLst/>
          </a:prstGeo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9">
            <a:extLst>
              <a:ext uri="{FF2B5EF4-FFF2-40B4-BE49-F238E27FC236}">
                <a16:creationId xmlns:a16="http://schemas.microsoft.com/office/drawing/2014/main" id="{EE566E6D-F0F7-6449-A21D-F146C5051BB5}"/>
              </a:ext>
            </a:extLst>
          </p:cNvPr>
          <p:cNvSpPr>
            <a:spLocks noGrp="1"/>
          </p:cNvSpPr>
          <p:nvPr>
            <p:ph type="body" sz="quarter" idx="15"/>
          </p:nvPr>
        </p:nvSpPr>
        <p:spPr bwMode="black">
          <a:xfrm>
            <a:off x="8471454" y="2764100"/>
            <a:ext cx="2717245" cy="1134132"/>
          </a:xfrm>
          <a:prstGeom prst="rect">
            <a:avLst/>
          </a:prstGeom>
        </p:spPr>
        <p:txBody>
          <a:bodyPr anchor="ctr"/>
          <a:lstStyle>
            <a:lvl1pPr marL="0" indent="0">
              <a:lnSpc>
                <a:spcPct val="89000"/>
              </a:lnSpc>
              <a:spcBef>
                <a:spcPts val="0"/>
              </a:spcBef>
              <a:spcAft>
                <a:spcPts val="1200"/>
              </a:spcAft>
              <a:buNone/>
              <a:defRPr sz="2800">
                <a:solidFill>
                  <a:schemeClr val="bg1"/>
                </a:solidFill>
              </a:defRPr>
            </a:lvl1pPr>
            <a:lvl2pPr marL="0" indent="0">
              <a:lnSpc>
                <a:spcPct val="94000"/>
              </a:lnSpc>
              <a:spcAft>
                <a:spcPts val="1200"/>
              </a:spcAft>
              <a:buNone/>
              <a:defRPr sz="2400">
                <a:solidFill>
                  <a:schemeClr val="bg1"/>
                </a:solidFill>
              </a:defRPr>
            </a:lvl2pPr>
            <a:lvl3pPr marL="0" indent="0">
              <a:lnSpc>
                <a:spcPct val="95000"/>
              </a:lnSpc>
              <a:spcAft>
                <a:spcPts val="1200"/>
              </a:spcAft>
              <a:buNone/>
              <a:defRPr sz="2100">
                <a:solidFill>
                  <a:schemeClr val="bg1"/>
                </a:solidFill>
              </a:defRPr>
            </a:lvl3pPr>
            <a:lvl4pPr marL="0" indent="0">
              <a:lnSpc>
                <a:spcPct val="98000"/>
              </a:lnSpc>
              <a:spcAft>
                <a:spcPts val="900"/>
              </a:spcAft>
              <a:buNone/>
              <a:defRPr sz="1800">
                <a:solidFill>
                  <a:schemeClr val="bg1"/>
                </a:solidFill>
              </a:defRPr>
            </a:lvl4pPr>
            <a:lvl5pPr marL="0" indent="0">
              <a:lnSpc>
                <a:spcPct val="94000"/>
              </a:lnSpc>
              <a:spcBef>
                <a:spcPts val="0"/>
              </a:spcBef>
              <a:spcAft>
                <a:spcPts val="900"/>
              </a:spcAft>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92375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Segue White">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AAB543E5-A8C2-415A-B513-83E9DDD7D875}"/>
              </a:ext>
            </a:extLst>
          </p:cNvPr>
          <p:cNvSpPr/>
          <p:nvPr userDrawn="1"/>
        </p:nvSpPr>
        <p:spPr bwMode="white">
          <a:xfrm>
            <a:off x="-171450" y="-152401"/>
            <a:ext cx="10904538" cy="6516131"/>
          </a:xfrm>
          <a:prstGeom prst="roundRect">
            <a:avLst>
              <a:gd name="adj" fmla="val 1263"/>
            </a:avLst>
          </a:prstGeom>
          <a:solidFill>
            <a:schemeClr val="bg1"/>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6" name="Subtitle">
            <a:extLst>
              <a:ext uri="{FF2B5EF4-FFF2-40B4-BE49-F238E27FC236}">
                <a16:creationId xmlns:a16="http://schemas.microsoft.com/office/drawing/2014/main" id="{2934A4AA-94A2-46BD-9524-BB1118BCD685}"/>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itle 1">
            <a:extLst>
              <a:ext uri="{FF2B5EF4-FFF2-40B4-BE49-F238E27FC236}">
                <a16:creationId xmlns:a16="http://schemas.microsoft.com/office/drawing/2014/main" id="{78E31F24-408B-034C-891A-D4CD9B80A98F}"/>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tx2"/>
                </a:solidFill>
              </a:defRPr>
            </a:lvl1pPr>
          </a:lstStyle>
          <a:p>
            <a:r>
              <a:rPr lang="en-US"/>
              <a:t>Click to edit Master title style</a:t>
            </a:r>
          </a:p>
        </p:txBody>
      </p:sp>
    </p:spTree>
    <p:extLst>
      <p:ext uri="{BB962C8B-B14F-4D97-AF65-F5344CB8AC3E}">
        <p14:creationId xmlns:p14="http://schemas.microsoft.com/office/powerpoint/2010/main" val="1957125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Segue Nickel">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12B302BC-4858-4EC1-8EB4-20A8B1481437}"/>
              </a:ext>
            </a:extLst>
          </p:cNvPr>
          <p:cNvSpPr/>
          <p:nvPr userDrawn="1"/>
        </p:nvSpPr>
        <p:spPr bwMode="white">
          <a:xfrm>
            <a:off x="-171450" y="-152401"/>
            <a:ext cx="10904538" cy="6516131"/>
          </a:xfrm>
          <a:prstGeom prst="roundRect">
            <a:avLst>
              <a:gd name="adj" fmla="val 1263"/>
            </a:avLst>
          </a:prstGeom>
          <a:solidFill>
            <a:schemeClr val="accent6">
              <a:lumMod val="40000"/>
              <a:lumOff val="60000"/>
            </a:schemeClr>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6" name="Subtitle">
            <a:extLst>
              <a:ext uri="{FF2B5EF4-FFF2-40B4-BE49-F238E27FC236}">
                <a16:creationId xmlns:a16="http://schemas.microsoft.com/office/drawing/2014/main" id="{2934A4AA-94A2-46BD-9524-BB1118BCD685}"/>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itle 1">
            <a:extLst>
              <a:ext uri="{FF2B5EF4-FFF2-40B4-BE49-F238E27FC236}">
                <a16:creationId xmlns:a16="http://schemas.microsoft.com/office/drawing/2014/main" id="{D85A8A33-EB30-4E58-9F4F-DB3301E084F5}"/>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tx2"/>
                </a:solidFill>
              </a:defRPr>
            </a:lvl1pPr>
          </a:lstStyle>
          <a:p>
            <a:r>
              <a:rPr lang="en-US"/>
              <a:t>Click to edit Master title style</a:t>
            </a:r>
          </a:p>
        </p:txBody>
      </p:sp>
    </p:spTree>
    <p:extLst>
      <p:ext uri="{BB962C8B-B14F-4D97-AF65-F5344CB8AC3E}">
        <p14:creationId xmlns:p14="http://schemas.microsoft.com/office/powerpoint/2010/main" val="3701335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Agenda Nickel">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AD5696-B4ED-4B82-A4B1-160E4E14F343}"/>
              </a:ext>
            </a:extLst>
          </p:cNvPr>
          <p:cNvSpPr txBox="1"/>
          <p:nvPr userDrawn="1"/>
        </p:nvSpPr>
        <p:spPr>
          <a:xfrm rot="5400000">
            <a:off x="8435813" y="2737543"/>
            <a:ext cx="5288307"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chemeClr val="accent6">
                    <a:lumMod val="60000"/>
                    <a:lumOff val="40000"/>
                  </a:schemeClr>
                </a:solidFill>
                <a:effectLst>
                  <a:innerShdw blurRad="38100" dist="25400" dir="8100000">
                    <a:prstClr val="black">
                      <a:alpha val="50000"/>
                    </a:prstClr>
                  </a:innerShdw>
                </a:effectLst>
              </a:rPr>
              <a:t>Agenda</a:t>
            </a:r>
          </a:p>
        </p:txBody>
      </p:sp>
      <p:sp>
        <p:nvSpPr>
          <p:cNvPr id="7" name="Content Placeholder 19">
            <a:extLst>
              <a:ext uri="{FF2B5EF4-FFF2-40B4-BE49-F238E27FC236}">
                <a16:creationId xmlns:a16="http://schemas.microsoft.com/office/drawing/2014/main" id="{F1A31244-B2C3-4240-B89D-E10155BFC2E1}"/>
              </a:ext>
            </a:extLst>
          </p:cNvPr>
          <p:cNvSpPr>
            <a:spLocks noGrp="1"/>
          </p:cNvSpPr>
          <p:nvPr>
            <p:ph sz="quarter" idx="10"/>
          </p:nvPr>
        </p:nvSpPr>
        <p:spPr>
          <a:xfrm>
            <a:off x="777874" y="957452"/>
            <a:ext cx="9253538" cy="5319779"/>
          </a:xfrm>
          <a:prstGeom prst="rect">
            <a:avLst/>
          </a:prstGeom>
        </p:spPr>
        <p:txBody>
          <a:bodyPr>
            <a:normAutofit/>
          </a:bodyPr>
          <a:lstStyle>
            <a:lvl1pPr marL="914400" indent="-914400">
              <a:lnSpc>
                <a:spcPct val="90000"/>
              </a:lnSpc>
              <a:spcBef>
                <a:spcPts val="0"/>
              </a:spcBef>
              <a:spcAft>
                <a:spcPts val="900"/>
              </a:spcAft>
              <a:buClr>
                <a:schemeClr val="tx2"/>
              </a:buClr>
              <a:buFont typeface="+mj-lt"/>
              <a:buAutoNum type="arabicPeriod"/>
              <a:defRPr sz="5400">
                <a:solidFill>
                  <a:schemeClr val="tx2"/>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900" indent="-342900">
              <a:lnSpc>
                <a:spcPct val="107000"/>
              </a:lnSpc>
              <a:spcBef>
                <a:spcPts val="0"/>
              </a:spcBef>
              <a:spcAft>
                <a:spcPts val="1800"/>
              </a:spcAft>
              <a:buClr>
                <a:schemeClr val="bg1"/>
              </a:buClr>
              <a:buFont typeface="+mj-lt"/>
              <a:buAutoNum type="arabicPeriod"/>
              <a:defRPr sz="5400">
                <a:solidFill>
                  <a:schemeClr val="bg1"/>
                </a:solidFill>
              </a:defRPr>
            </a:lvl3pPr>
            <a:lvl4pPr marL="342900" indent="-342900">
              <a:lnSpc>
                <a:spcPct val="107000"/>
              </a:lnSpc>
              <a:spcBef>
                <a:spcPts val="0"/>
              </a:spcBef>
              <a:spcAft>
                <a:spcPts val="1800"/>
              </a:spcAft>
              <a:buClr>
                <a:schemeClr val="bg1"/>
              </a:buClr>
              <a:buFont typeface="+mj-lt"/>
              <a:buAutoNum type="arabicPeriod"/>
              <a:defRPr sz="5400">
                <a:solidFill>
                  <a:schemeClr val="bg1"/>
                </a:solidFill>
              </a:defRPr>
            </a:lvl4pPr>
            <a:lvl5pPr marL="342900" indent="-342900">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588146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Segue Blue">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C48B92C6-8BAB-46BE-82E1-29A041E97FB8}"/>
              </a:ext>
            </a:extLst>
          </p:cNvPr>
          <p:cNvSpPr/>
          <p:nvPr userDrawn="1"/>
        </p:nvSpPr>
        <p:spPr bwMode="white">
          <a:xfrm>
            <a:off x="-171450" y="-152401"/>
            <a:ext cx="10904538" cy="6516131"/>
          </a:xfrm>
          <a:prstGeom prst="roundRect">
            <a:avLst>
              <a:gd name="adj" fmla="val 1263"/>
            </a:avLst>
          </a:prstGeom>
          <a:solidFill>
            <a:schemeClr val="accent1"/>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31" name="Title 1">
            <a:extLst>
              <a:ext uri="{FF2B5EF4-FFF2-40B4-BE49-F238E27FC236}">
                <a16:creationId xmlns:a16="http://schemas.microsoft.com/office/drawing/2014/main" id="{93EDA90E-CAE4-B04E-BBDA-181C0E0E04D5}"/>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bg1"/>
                </a:solidFill>
              </a:defRPr>
            </a:lvl1pPr>
          </a:lstStyle>
          <a:p>
            <a:r>
              <a:rPr lang="en-US"/>
              <a:t>Click to edit Master title style</a:t>
            </a:r>
          </a:p>
        </p:txBody>
      </p:sp>
      <p:sp>
        <p:nvSpPr>
          <p:cNvPr id="32" name="Subtitle">
            <a:extLst>
              <a:ext uri="{FF2B5EF4-FFF2-40B4-BE49-F238E27FC236}">
                <a16:creationId xmlns:a16="http://schemas.microsoft.com/office/drawing/2014/main" id="{12BC0725-E8C3-0C43-AD45-92349F42DC34}"/>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722342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Segue Gun Metal">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5FEC0451-770B-4070-ACD4-0882A0095A6A}"/>
              </a:ext>
            </a:extLst>
          </p:cNvPr>
          <p:cNvSpPr/>
          <p:nvPr userDrawn="1"/>
        </p:nvSpPr>
        <p:spPr bwMode="white">
          <a:xfrm>
            <a:off x="-171450" y="-152401"/>
            <a:ext cx="10904538" cy="6516131"/>
          </a:xfrm>
          <a:prstGeom prst="roundRect">
            <a:avLst>
              <a:gd name="adj" fmla="val 1263"/>
            </a:avLst>
          </a:prstGeom>
          <a:solidFill>
            <a:schemeClr val="accent5"/>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6" name="Subtitle">
            <a:extLst>
              <a:ext uri="{FF2B5EF4-FFF2-40B4-BE49-F238E27FC236}">
                <a16:creationId xmlns:a16="http://schemas.microsoft.com/office/drawing/2014/main" id="{46569433-1D23-43C7-A01E-9C6E2975369F}"/>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itle 1">
            <a:extLst>
              <a:ext uri="{FF2B5EF4-FFF2-40B4-BE49-F238E27FC236}">
                <a16:creationId xmlns:a16="http://schemas.microsoft.com/office/drawing/2014/main" id="{22E55F0E-7B10-4FDF-B5BD-AF1860F2BF27}"/>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bg1"/>
                </a:solidFill>
              </a:defRPr>
            </a:lvl1pPr>
          </a:lstStyle>
          <a:p>
            <a:r>
              <a:rPr lang="en-US"/>
              <a:t>Click to edit Master title style</a:t>
            </a:r>
          </a:p>
        </p:txBody>
      </p:sp>
    </p:spTree>
    <p:extLst>
      <p:ext uri="{BB962C8B-B14F-4D97-AF65-F5344CB8AC3E}">
        <p14:creationId xmlns:p14="http://schemas.microsoft.com/office/powerpoint/2010/main" val="73886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Segue Midnight">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5850B61F-2463-4E12-B05F-5C04B8EA8B59}"/>
              </a:ext>
            </a:extLst>
          </p:cNvPr>
          <p:cNvSpPr/>
          <p:nvPr userDrawn="1"/>
        </p:nvSpPr>
        <p:spPr bwMode="white">
          <a:xfrm>
            <a:off x="-171450" y="-152401"/>
            <a:ext cx="10904538" cy="6516131"/>
          </a:xfrm>
          <a:prstGeom prst="roundRect">
            <a:avLst>
              <a:gd name="adj" fmla="val 1263"/>
            </a:avLst>
          </a:prstGeom>
          <a:solidFill>
            <a:schemeClr val="tx2"/>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6" name="Subtitle">
            <a:extLst>
              <a:ext uri="{FF2B5EF4-FFF2-40B4-BE49-F238E27FC236}">
                <a16:creationId xmlns:a16="http://schemas.microsoft.com/office/drawing/2014/main" id="{0BF73236-9A00-4737-B99F-8D917394A1B3}"/>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itle 1">
            <a:extLst>
              <a:ext uri="{FF2B5EF4-FFF2-40B4-BE49-F238E27FC236}">
                <a16:creationId xmlns:a16="http://schemas.microsoft.com/office/drawing/2014/main" id="{D43BC7C6-A8F1-4D02-91D6-CBA0AF9DA032}"/>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bg1"/>
                </a:solidFill>
              </a:defRPr>
            </a:lvl1pPr>
          </a:lstStyle>
          <a:p>
            <a:r>
              <a:rPr lang="en-US"/>
              <a:t>Click to edit Master title style</a:t>
            </a:r>
          </a:p>
        </p:txBody>
      </p:sp>
    </p:spTree>
    <p:extLst>
      <p:ext uri="{BB962C8B-B14F-4D97-AF65-F5344CB8AC3E}">
        <p14:creationId xmlns:p14="http://schemas.microsoft.com/office/powerpoint/2010/main" val="952309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Segue White 2">
    <p:bg>
      <p:bgPr>
        <a:solidFill>
          <a:srgbClr val="FFFFFF"/>
        </a:solid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AAB543E5-A8C2-415A-B513-83E9DDD7D875}"/>
              </a:ext>
            </a:extLst>
          </p:cNvPr>
          <p:cNvSpPr/>
          <p:nvPr userDrawn="1"/>
        </p:nvSpPr>
        <p:spPr bwMode="white">
          <a:xfrm>
            <a:off x="-171450" y="-152401"/>
            <a:ext cx="10904538" cy="6516131"/>
          </a:xfrm>
          <a:prstGeom prst="roundRect">
            <a:avLst>
              <a:gd name="adj" fmla="val 1263"/>
            </a:avLst>
          </a:prstGeom>
          <a:solidFill>
            <a:srgbClr val="FAFBFC"/>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6" name="Subtitle">
            <a:extLst>
              <a:ext uri="{FF2B5EF4-FFF2-40B4-BE49-F238E27FC236}">
                <a16:creationId xmlns:a16="http://schemas.microsoft.com/office/drawing/2014/main" id="{2934A4AA-94A2-46BD-9524-BB1118BCD685}"/>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itle 1">
            <a:extLst>
              <a:ext uri="{FF2B5EF4-FFF2-40B4-BE49-F238E27FC236}">
                <a16:creationId xmlns:a16="http://schemas.microsoft.com/office/drawing/2014/main" id="{D85A8A33-EB30-4E58-9F4F-DB3301E084F5}"/>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tx2"/>
                </a:solidFill>
              </a:defRPr>
            </a:lvl1pPr>
          </a:lstStyle>
          <a:p>
            <a:r>
              <a:rPr lang="en-US"/>
              <a:t>Click to edit Master title style</a:t>
            </a:r>
          </a:p>
        </p:txBody>
      </p:sp>
    </p:spTree>
    <p:extLst>
      <p:ext uri="{BB962C8B-B14F-4D97-AF65-F5344CB8AC3E}">
        <p14:creationId xmlns:p14="http://schemas.microsoft.com/office/powerpoint/2010/main" val="1167859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Segue Nickel 2">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12B302BC-4858-4EC1-8EB4-20A8B1481437}"/>
              </a:ext>
            </a:extLst>
          </p:cNvPr>
          <p:cNvSpPr/>
          <p:nvPr userDrawn="1"/>
        </p:nvSpPr>
        <p:spPr bwMode="white">
          <a:xfrm>
            <a:off x="-171450" y="-152401"/>
            <a:ext cx="10904538" cy="6516131"/>
          </a:xfrm>
          <a:prstGeom prst="roundRect">
            <a:avLst>
              <a:gd name="adj" fmla="val 1263"/>
            </a:avLst>
          </a:prstGeom>
          <a:solidFill>
            <a:srgbClr val="D3DAE5"/>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6" name="Subtitle">
            <a:extLst>
              <a:ext uri="{FF2B5EF4-FFF2-40B4-BE49-F238E27FC236}">
                <a16:creationId xmlns:a16="http://schemas.microsoft.com/office/drawing/2014/main" id="{2934A4AA-94A2-46BD-9524-BB1118BCD685}"/>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itle 1">
            <a:extLst>
              <a:ext uri="{FF2B5EF4-FFF2-40B4-BE49-F238E27FC236}">
                <a16:creationId xmlns:a16="http://schemas.microsoft.com/office/drawing/2014/main" id="{D85A8A33-EB30-4E58-9F4F-DB3301E084F5}"/>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tx2"/>
                </a:solidFill>
              </a:defRPr>
            </a:lvl1pPr>
          </a:lstStyle>
          <a:p>
            <a:r>
              <a:rPr lang="en-US"/>
              <a:t>Click to edit Master title style</a:t>
            </a:r>
          </a:p>
        </p:txBody>
      </p:sp>
    </p:spTree>
    <p:extLst>
      <p:ext uri="{BB962C8B-B14F-4D97-AF65-F5344CB8AC3E}">
        <p14:creationId xmlns:p14="http://schemas.microsoft.com/office/powerpoint/2010/main" val="240598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Segue Blue 2">
    <p:bg>
      <p:bgPr>
        <a:solidFill>
          <a:schemeClr val="accent1"/>
        </a:solidFill>
        <a:effectLst/>
      </p:bgPr>
    </p:bg>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C48B92C6-8BAB-46BE-82E1-29A041E97FB8}"/>
              </a:ext>
            </a:extLst>
          </p:cNvPr>
          <p:cNvSpPr/>
          <p:nvPr userDrawn="1"/>
        </p:nvSpPr>
        <p:spPr bwMode="white">
          <a:xfrm>
            <a:off x="-171450" y="-152401"/>
            <a:ext cx="10904538" cy="6516131"/>
          </a:xfrm>
          <a:prstGeom prst="roundRect">
            <a:avLst>
              <a:gd name="adj" fmla="val 1263"/>
            </a:avLst>
          </a:prstGeom>
          <a:solidFill>
            <a:srgbClr val="214DC9"/>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12" name="Subtitle">
            <a:extLst>
              <a:ext uri="{FF2B5EF4-FFF2-40B4-BE49-F238E27FC236}">
                <a16:creationId xmlns:a16="http://schemas.microsoft.com/office/drawing/2014/main" id="{26C2B330-CA81-4AC8-9295-95D8B999A52E}"/>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itle 1">
            <a:extLst>
              <a:ext uri="{FF2B5EF4-FFF2-40B4-BE49-F238E27FC236}">
                <a16:creationId xmlns:a16="http://schemas.microsoft.com/office/drawing/2014/main" id="{ADAEEFC9-1B97-4F96-826D-993D38DFD5B6}"/>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bg1"/>
                </a:solidFill>
              </a:defRPr>
            </a:lvl1pPr>
          </a:lstStyle>
          <a:p>
            <a:r>
              <a:rPr lang="en-US"/>
              <a:t>Click to edit Master title style</a:t>
            </a:r>
          </a:p>
        </p:txBody>
      </p:sp>
    </p:spTree>
    <p:extLst>
      <p:ext uri="{BB962C8B-B14F-4D97-AF65-F5344CB8AC3E}">
        <p14:creationId xmlns:p14="http://schemas.microsoft.com/office/powerpoint/2010/main" val="530774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Segue Gun Metal 2">
    <p:bg>
      <p:bgPr>
        <a:solidFill>
          <a:schemeClr val="accent5"/>
        </a:solidFill>
        <a:effectLst/>
      </p:bgPr>
    </p:bg>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5FEC0451-770B-4070-ACD4-0882A0095A6A}"/>
              </a:ext>
            </a:extLst>
          </p:cNvPr>
          <p:cNvSpPr/>
          <p:nvPr userDrawn="1"/>
        </p:nvSpPr>
        <p:spPr bwMode="white">
          <a:xfrm>
            <a:off x="-171450" y="-152401"/>
            <a:ext cx="10904538" cy="6516131"/>
          </a:xfrm>
          <a:prstGeom prst="roundRect">
            <a:avLst>
              <a:gd name="adj" fmla="val 1263"/>
            </a:avLst>
          </a:prstGeom>
          <a:solidFill>
            <a:srgbClr val="44536C"/>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6" name="Subtitle">
            <a:extLst>
              <a:ext uri="{FF2B5EF4-FFF2-40B4-BE49-F238E27FC236}">
                <a16:creationId xmlns:a16="http://schemas.microsoft.com/office/drawing/2014/main" id="{46569433-1D23-43C7-A01E-9C6E2975369F}"/>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itle 1">
            <a:extLst>
              <a:ext uri="{FF2B5EF4-FFF2-40B4-BE49-F238E27FC236}">
                <a16:creationId xmlns:a16="http://schemas.microsoft.com/office/drawing/2014/main" id="{22E55F0E-7B10-4FDF-B5BD-AF1860F2BF27}"/>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bg1"/>
                </a:solidFill>
              </a:defRPr>
            </a:lvl1pPr>
          </a:lstStyle>
          <a:p>
            <a:r>
              <a:rPr lang="en-US"/>
              <a:t>Click to edit Master title style</a:t>
            </a:r>
          </a:p>
        </p:txBody>
      </p:sp>
    </p:spTree>
    <p:extLst>
      <p:ext uri="{BB962C8B-B14F-4D97-AF65-F5344CB8AC3E}">
        <p14:creationId xmlns:p14="http://schemas.microsoft.com/office/powerpoint/2010/main" val="2691605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Segue Midnight 2">
    <p:bg>
      <p:bgPr>
        <a:solidFill>
          <a:schemeClr val="tx2"/>
        </a:solidFill>
        <a:effectLst/>
      </p:bgPr>
    </p:bg>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5850B61F-2463-4E12-B05F-5C04B8EA8B59}"/>
              </a:ext>
            </a:extLst>
          </p:cNvPr>
          <p:cNvSpPr/>
          <p:nvPr userDrawn="1"/>
        </p:nvSpPr>
        <p:spPr bwMode="white">
          <a:xfrm>
            <a:off x="-171450" y="-152401"/>
            <a:ext cx="10904538" cy="6516131"/>
          </a:xfrm>
          <a:prstGeom prst="roundRect">
            <a:avLst>
              <a:gd name="adj" fmla="val 1263"/>
            </a:avLst>
          </a:prstGeom>
          <a:solidFill>
            <a:srgbClr val="092139"/>
          </a:solidFill>
          <a:ln w="10795" cap="flat" cmpd="sng" algn="ctr">
            <a:noFill/>
            <a:prstDash val="solid"/>
          </a:ln>
          <a:effectLst>
            <a:innerShdw blurRad="63500" dist="50800" dir="18900000">
              <a:prstClr val="black">
                <a:alpha val="50000"/>
              </a:prstClr>
            </a:inn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kern="0" noProof="0">
              <a:solidFill>
                <a:prstClr val="white"/>
              </a:solidFill>
            </a:endParaRPr>
          </a:p>
        </p:txBody>
      </p:sp>
      <p:sp>
        <p:nvSpPr>
          <p:cNvPr id="6" name="Subtitle">
            <a:extLst>
              <a:ext uri="{FF2B5EF4-FFF2-40B4-BE49-F238E27FC236}">
                <a16:creationId xmlns:a16="http://schemas.microsoft.com/office/drawing/2014/main" id="{0BF73236-9A00-4737-B99F-8D917394A1B3}"/>
              </a:ext>
            </a:extLst>
          </p:cNvPr>
          <p:cNvSpPr>
            <a:spLocks noGrp="1"/>
          </p:cNvSpPr>
          <p:nvPr>
            <p:ph type="subTitle" idx="1"/>
          </p:nvPr>
        </p:nvSpPr>
        <p:spPr bwMode="black">
          <a:xfrm>
            <a:off x="494189" y="4525630"/>
            <a:ext cx="8831404" cy="914400"/>
          </a:xfrm>
          <a:prstGeom prst="rect">
            <a:avLst/>
          </a:prstGeom>
        </p:spPr>
        <p:txBody>
          <a:bodyPr/>
          <a:lstStyle>
            <a:lvl1pPr marL="0" indent="0" algn="l">
              <a:lnSpc>
                <a:spcPct val="96000"/>
              </a:lnSpc>
              <a:spcBef>
                <a:spcPts val="12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itle 1">
            <a:extLst>
              <a:ext uri="{FF2B5EF4-FFF2-40B4-BE49-F238E27FC236}">
                <a16:creationId xmlns:a16="http://schemas.microsoft.com/office/drawing/2014/main" id="{D43BC7C6-A8F1-4D02-91D6-CBA0AF9DA032}"/>
              </a:ext>
            </a:extLst>
          </p:cNvPr>
          <p:cNvSpPr>
            <a:spLocks noGrp="1"/>
          </p:cNvSpPr>
          <p:nvPr>
            <p:ph type="title"/>
          </p:nvPr>
        </p:nvSpPr>
        <p:spPr>
          <a:xfrm>
            <a:off x="495298" y="3593167"/>
            <a:ext cx="8829675" cy="722955"/>
          </a:xfrm>
        </p:spPr>
        <p:txBody>
          <a:bodyPr wrap="square">
            <a:spAutoFit/>
          </a:bodyPr>
          <a:lstStyle>
            <a:lvl1pPr>
              <a:lnSpc>
                <a:spcPct val="87000"/>
              </a:lnSpc>
              <a:defRPr sz="5400">
                <a:solidFill>
                  <a:schemeClr val="bg1"/>
                </a:solidFill>
              </a:defRPr>
            </a:lvl1pPr>
          </a:lstStyle>
          <a:p>
            <a:r>
              <a:rPr lang="en-US"/>
              <a:t>Click to edit Master title style</a:t>
            </a:r>
          </a:p>
        </p:txBody>
      </p:sp>
    </p:spTree>
    <p:extLst>
      <p:ext uri="{BB962C8B-B14F-4D97-AF65-F5344CB8AC3E}">
        <p14:creationId xmlns:p14="http://schemas.microsoft.com/office/powerpoint/2010/main" val="3548305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Quote White">
    <p:bg>
      <p:bgPr>
        <a:gradFill>
          <a:gsLst>
            <a:gs pos="4000">
              <a:schemeClr val="bg1"/>
            </a:gs>
            <a:gs pos="35000">
              <a:schemeClr val="accent6">
                <a:lumMod val="20000"/>
                <a:lumOff val="80000"/>
              </a:schemeClr>
            </a:gs>
            <a:gs pos="100000">
              <a:schemeClr val="accent6">
                <a:lumMod val="40000"/>
                <a:lumOff val="60000"/>
              </a:schemeClr>
            </a:gs>
          </a:gsLst>
          <a:lin ang="2700000" scaled="1"/>
        </a:gradFill>
        <a:effectLst/>
      </p:bgPr>
    </p:bg>
    <p:spTree>
      <p:nvGrpSpPr>
        <p:cNvPr id="1" name=""/>
        <p:cNvGrpSpPr/>
        <p:nvPr/>
      </p:nvGrpSpPr>
      <p:grpSpPr>
        <a:xfrm>
          <a:off x="0" y="0"/>
          <a:ext cx="0" cy="0"/>
          <a:chOff x="0" y="0"/>
          <a:chExt cx="0" cy="0"/>
        </a:xfrm>
      </p:grpSpPr>
      <p:sp>
        <p:nvSpPr>
          <p:cNvPr id="7" name="Text Placeholder 47">
            <a:extLst>
              <a:ext uri="{FF2B5EF4-FFF2-40B4-BE49-F238E27FC236}">
                <a16:creationId xmlns:a16="http://schemas.microsoft.com/office/drawing/2014/main" id="{0A9A91B8-A650-FF42-8B84-8EE8AA9B4732}"/>
              </a:ext>
            </a:extLst>
          </p:cNvPr>
          <p:cNvSpPr>
            <a:spLocks noGrp="1"/>
          </p:cNvSpPr>
          <p:nvPr>
            <p:ph type="body" sz="quarter" idx="11" hasCustomPrompt="1"/>
          </p:nvPr>
        </p:nvSpPr>
        <p:spPr bwMode="black">
          <a:xfrm>
            <a:off x="4054475" y="6120040"/>
            <a:ext cx="7635240" cy="284752"/>
          </a:xfrm>
          <a:prstGeom prst="rect">
            <a:avLst/>
          </a:prstGeom>
        </p:spPr>
        <p:txBody>
          <a:bodyPr anchor="ctr"/>
          <a:lstStyle>
            <a:lvl1pPr marL="0" indent="0" algn="l">
              <a:lnSpc>
                <a:spcPct val="96000"/>
              </a:lnSpc>
              <a:buNone/>
              <a:defRPr sz="1600">
                <a:solidFill>
                  <a:schemeClr val="accent1"/>
                </a:solidFill>
              </a:defRPr>
            </a:lvl1pPr>
            <a:lvl2pPr marL="0" indent="0">
              <a:lnSpc>
                <a:spcPct val="114000"/>
              </a:lnSpc>
              <a:buNone/>
              <a:defRPr sz="1400">
                <a:solidFill>
                  <a:schemeClr val="bg1"/>
                </a:solidFill>
              </a:defRPr>
            </a:lvl2pPr>
            <a:lvl3pPr marL="0" indent="0">
              <a:lnSpc>
                <a:spcPct val="114000"/>
              </a:lnSpc>
              <a:buNone/>
              <a:defRPr sz="1400">
                <a:solidFill>
                  <a:schemeClr val="bg1"/>
                </a:solidFill>
              </a:defRPr>
            </a:lvl3pPr>
            <a:lvl4pPr marL="0" indent="0">
              <a:lnSpc>
                <a:spcPct val="114000"/>
              </a:lnSpc>
              <a:buNone/>
              <a:defRPr sz="1400">
                <a:solidFill>
                  <a:schemeClr val="bg1"/>
                </a:solidFill>
              </a:defRPr>
            </a:lvl4pPr>
            <a:lvl5pPr marL="0" indent="0">
              <a:lnSpc>
                <a:spcPct val="114000"/>
              </a:lnSpc>
              <a:buNone/>
              <a:defRPr sz="1400">
                <a:solidFill>
                  <a:schemeClr val="bg1"/>
                </a:solidFill>
              </a:defRPr>
            </a:lvl5pPr>
          </a:lstStyle>
          <a:p>
            <a:pPr lvl="0"/>
            <a:r>
              <a:rPr lang="en-US"/>
              <a:t>Title/source</a:t>
            </a:r>
          </a:p>
        </p:txBody>
      </p:sp>
      <p:sp>
        <p:nvSpPr>
          <p:cNvPr id="8" name="Text Placeholder 43">
            <a:extLst>
              <a:ext uri="{FF2B5EF4-FFF2-40B4-BE49-F238E27FC236}">
                <a16:creationId xmlns:a16="http://schemas.microsoft.com/office/drawing/2014/main" id="{B5E7CF3F-BD3B-7D42-BDAB-A4F74F05340E}"/>
              </a:ext>
            </a:extLst>
          </p:cNvPr>
          <p:cNvSpPr>
            <a:spLocks noGrp="1"/>
          </p:cNvSpPr>
          <p:nvPr>
            <p:ph type="body" sz="quarter" idx="10" hasCustomPrompt="1"/>
          </p:nvPr>
        </p:nvSpPr>
        <p:spPr bwMode="black">
          <a:xfrm>
            <a:off x="495301" y="6127695"/>
            <a:ext cx="3200400" cy="269442"/>
          </a:xfrm>
          <a:prstGeom prst="rect">
            <a:avLst/>
          </a:prstGeom>
        </p:spPr>
        <p:txBody>
          <a:bodyPr anchor="ctr"/>
          <a:lstStyle>
            <a:lvl1pPr marL="0" indent="0" algn="l">
              <a:lnSpc>
                <a:spcPct val="90000"/>
              </a:lnSpc>
              <a:spcBef>
                <a:spcPts val="900"/>
              </a:spcBef>
              <a:spcAft>
                <a:spcPts val="900"/>
              </a:spcAft>
              <a:buNone/>
              <a:defRPr sz="1600" b="0">
                <a:solidFill>
                  <a:schemeClr val="accent1"/>
                </a:solidFill>
                <a:latin typeface="+mn-lt"/>
              </a:defRPr>
            </a:lvl1pPr>
            <a:lvl2pPr marL="0" indent="0">
              <a:lnSpc>
                <a:spcPct val="114000"/>
              </a:lnSpc>
              <a:spcBef>
                <a:spcPts val="0"/>
              </a:spcBef>
              <a:buNone/>
              <a:defRPr sz="1400">
                <a:solidFill>
                  <a:schemeClr val="bg1"/>
                </a:solidFill>
              </a:defRPr>
            </a:lvl2pPr>
            <a:lvl3pPr marL="0" indent="0">
              <a:lnSpc>
                <a:spcPct val="114000"/>
              </a:lnSpc>
              <a:spcBef>
                <a:spcPts val="0"/>
              </a:spcBef>
              <a:buNone/>
              <a:defRPr sz="1400">
                <a:solidFill>
                  <a:schemeClr val="bg1"/>
                </a:solidFill>
              </a:defRPr>
            </a:lvl3pPr>
            <a:lvl4pPr marL="0" indent="0">
              <a:lnSpc>
                <a:spcPct val="114000"/>
              </a:lnSpc>
              <a:spcBef>
                <a:spcPts val="0"/>
              </a:spcBef>
              <a:buNone/>
              <a:defRPr sz="1400">
                <a:solidFill>
                  <a:schemeClr val="bg1"/>
                </a:solidFill>
              </a:defRPr>
            </a:lvl4pPr>
            <a:lvl5pPr marL="0" indent="0">
              <a:lnSpc>
                <a:spcPct val="114000"/>
              </a:lnSpc>
              <a:spcBef>
                <a:spcPts val="0"/>
              </a:spcBef>
              <a:buNone/>
              <a:defRPr sz="1400">
                <a:solidFill>
                  <a:schemeClr val="bg1"/>
                </a:solidFill>
              </a:defRPr>
            </a:lvl5pPr>
          </a:lstStyle>
          <a:p>
            <a:pPr lvl="0"/>
            <a:r>
              <a:rPr lang="en-US"/>
              <a:t>Quote attribution</a:t>
            </a:r>
          </a:p>
        </p:txBody>
      </p:sp>
      <p:sp>
        <p:nvSpPr>
          <p:cNvPr id="9" name="Text Placeholder 49">
            <a:extLst>
              <a:ext uri="{FF2B5EF4-FFF2-40B4-BE49-F238E27FC236}">
                <a16:creationId xmlns:a16="http://schemas.microsoft.com/office/drawing/2014/main" id="{82B27882-C065-5746-8F41-9F6ECE7B8919}"/>
              </a:ext>
            </a:extLst>
          </p:cNvPr>
          <p:cNvSpPr>
            <a:spLocks noGrp="1"/>
          </p:cNvSpPr>
          <p:nvPr>
            <p:ph type="body" sz="quarter" idx="12" hasCustomPrompt="1"/>
          </p:nvPr>
        </p:nvSpPr>
        <p:spPr bwMode="black">
          <a:xfrm>
            <a:off x="495299" y="2087461"/>
            <a:ext cx="11201401" cy="2304256"/>
          </a:xfrm>
          <a:prstGeom prst="rect">
            <a:avLst/>
          </a:prstGeom>
        </p:spPr>
        <p:txBody>
          <a:bodyPr anchor="ctr"/>
          <a:lstStyle>
            <a:lvl1pPr marL="0" indent="0" algn="ctr">
              <a:lnSpc>
                <a:spcPct val="90000"/>
              </a:lnSpc>
              <a:spcBef>
                <a:spcPts val="900"/>
              </a:spcBef>
              <a:spcAft>
                <a:spcPts val="900"/>
              </a:spcAft>
              <a:buFont typeface="Microsoft Sans Serif" panose="020B0604020202020204" pitchFamily="34" charset="0"/>
              <a:buChar char="​"/>
              <a:defRPr sz="7200">
                <a:solidFill>
                  <a:schemeClr val="tx2"/>
                </a:solidFill>
              </a:defRPr>
            </a:lvl1pPr>
            <a:lvl2pPr marL="0" indent="0">
              <a:lnSpc>
                <a:spcPct val="86000"/>
              </a:lnSpc>
              <a:spcBef>
                <a:spcPts val="1200"/>
              </a:spcBef>
              <a:buFont typeface="Microsoft Sans Serif" panose="020B0604020202020204" pitchFamily="34" charset="0"/>
              <a:buNone/>
              <a:defRPr sz="5500">
                <a:solidFill>
                  <a:schemeClr val="tx1">
                    <a:lumMod val="85000"/>
                    <a:lumOff val="15000"/>
                  </a:schemeClr>
                </a:solidFill>
              </a:defRPr>
            </a:lvl2pPr>
            <a:lvl3pPr marL="0" indent="0">
              <a:lnSpc>
                <a:spcPct val="89000"/>
              </a:lnSpc>
              <a:spcBef>
                <a:spcPts val="1200"/>
              </a:spcBef>
              <a:buFont typeface="Microsoft Sans Serif" panose="020B0604020202020204" pitchFamily="34" charset="0"/>
              <a:buChar char="​"/>
              <a:defRPr sz="4400">
                <a:solidFill>
                  <a:schemeClr val="bg1"/>
                </a:solidFill>
              </a:defRPr>
            </a:lvl3pPr>
            <a:lvl4pPr marL="0" indent="0">
              <a:lnSpc>
                <a:spcPct val="88000"/>
              </a:lnSpc>
              <a:spcBef>
                <a:spcPts val="1200"/>
              </a:spcBef>
              <a:buFont typeface="Microsoft Sans Serif" panose="020B0604020202020204" pitchFamily="34" charset="0"/>
              <a:buChar char="​"/>
              <a:defRPr sz="3400">
                <a:solidFill>
                  <a:schemeClr val="bg1"/>
                </a:solidFill>
              </a:defRPr>
            </a:lvl4pPr>
            <a:lvl5pPr marL="0" indent="0">
              <a:lnSpc>
                <a:spcPct val="89000"/>
              </a:lnSpc>
              <a:spcBef>
                <a:spcPts val="1200"/>
              </a:spcBef>
              <a:buFont typeface="Microsoft Sans Serif" panose="020B0604020202020204" pitchFamily="34" charset="0"/>
              <a:buNone/>
              <a:defRPr sz="2800">
                <a:solidFill>
                  <a:schemeClr val="bg1"/>
                </a:solidFill>
              </a:defRPr>
            </a:lvl5pPr>
            <a:lvl6pPr>
              <a:lnSpc>
                <a:spcPct val="94000"/>
              </a:lnSpc>
              <a:defRPr sz="2400">
                <a:solidFill>
                  <a:schemeClr val="bg1"/>
                </a:solidFill>
              </a:defRPr>
            </a:lvl6pPr>
            <a:lvl7pPr>
              <a:lnSpc>
                <a:spcPct val="88000"/>
              </a:lnSpc>
              <a:defRPr sz="6800">
                <a:solidFill>
                  <a:schemeClr val="bg1"/>
                </a:solidFill>
              </a:defRPr>
            </a:lvl7pPr>
            <a:lvl8pPr>
              <a:lnSpc>
                <a:spcPct val="84000"/>
              </a:lnSpc>
              <a:defRPr sz="8900">
                <a:solidFill>
                  <a:schemeClr val="bg1"/>
                </a:solidFill>
              </a:defRPr>
            </a:lvl8pPr>
            <a:lvl9pPr>
              <a:lnSpc>
                <a:spcPct val="84000"/>
              </a:lnSpc>
              <a:buNone/>
              <a:defRPr sz="11000">
                <a:solidFill>
                  <a:schemeClr val="bg1"/>
                </a:solidFill>
              </a:defRPr>
            </a:lvl9pPr>
          </a:lstStyle>
          <a:p>
            <a:pPr lvl="0"/>
            <a:r>
              <a:rPr lang="en-US"/>
              <a:t>Enter a quote or big statement here</a:t>
            </a:r>
          </a:p>
        </p:txBody>
      </p:sp>
    </p:spTree>
    <p:extLst>
      <p:ext uri="{BB962C8B-B14F-4D97-AF65-F5344CB8AC3E}">
        <p14:creationId xmlns:p14="http://schemas.microsoft.com/office/powerpoint/2010/main" val="3986461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Quote Nickel">
    <p:bg>
      <p:bgPr>
        <a:gradFill>
          <a:gsLst>
            <a:gs pos="4000">
              <a:schemeClr val="accent6">
                <a:lumMod val="40000"/>
                <a:lumOff val="60000"/>
              </a:schemeClr>
            </a:gs>
            <a:gs pos="40000">
              <a:schemeClr val="accent6">
                <a:lumMod val="60000"/>
                <a:lumOff val="40000"/>
              </a:schemeClr>
            </a:gs>
            <a:gs pos="100000">
              <a:schemeClr val="accent6"/>
            </a:gs>
          </a:gsLst>
          <a:lin ang="2700000" scaled="1"/>
        </a:gradFill>
        <a:effectLst/>
      </p:bgPr>
    </p:bg>
    <p:spTree>
      <p:nvGrpSpPr>
        <p:cNvPr id="1" name=""/>
        <p:cNvGrpSpPr/>
        <p:nvPr/>
      </p:nvGrpSpPr>
      <p:grpSpPr>
        <a:xfrm>
          <a:off x="0" y="0"/>
          <a:ext cx="0" cy="0"/>
          <a:chOff x="0" y="0"/>
          <a:chExt cx="0" cy="0"/>
        </a:xfrm>
      </p:grpSpPr>
      <p:sp>
        <p:nvSpPr>
          <p:cNvPr id="7" name="Text Placeholder 47">
            <a:extLst>
              <a:ext uri="{FF2B5EF4-FFF2-40B4-BE49-F238E27FC236}">
                <a16:creationId xmlns:a16="http://schemas.microsoft.com/office/drawing/2014/main" id="{A2F7BADB-3391-9744-BEE5-43CB8B0262A2}"/>
              </a:ext>
            </a:extLst>
          </p:cNvPr>
          <p:cNvSpPr>
            <a:spLocks noGrp="1"/>
          </p:cNvSpPr>
          <p:nvPr>
            <p:ph type="body" sz="quarter" idx="11" hasCustomPrompt="1"/>
          </p:nvPr>
        </p:nvSpPr>
        <p:spPr bwMode="black">
          <a:xfrm>
            <a:off x="4054475" y="6120040"/>
            <a:ext cx="7635240" cy="284752"/>
          </a:xfrm>
          <a:prstGeom prst="rect">
            <a:avLst/>
          </a:prstGeom>
        </p:spPr>
        <p:txBody>
          <a:bodyPr anchor="ctr"/>
          <a:lstStyle>
            <a:lvl1pPr marL="0" indent="0" algn="l">
              <a:lnSpc>
                <a:spcPct val="96000"/>
              </a:lnSpc>
              <a:buNone/>
              <a:defRPr sz="1600">
                <a:solidFill>
                  <a:schemeClr val="accent1"/>
                </a:solidFill>
              </a:defRPr>
            </a:lvl1pPr>
            <a:lvl2pPr marL="0" indent="0">
              <a:lnSpc>
                <a:spcPct val="114000"/>
              </a:lnSpc>
              <a:buNone/>
              <a:defRPr sz="1400">
                <a:solidFill>
                  <a:schemeClr val="bg1"/>
                </a:solidFill>
              </a:defRPr>
            </a:lvl2pPr>
            <a:lvl3pPr marL="0" indent="0">
              <a:lnSpc>
                <a:spcPct val="114000"/>
              </a:lnSpc>
              <a:buNone/>
              <a:defRPr sz="1400">
                <a:solidFill>
                  <a:schemeClr val="bg1"/>
                </a:solidFill>
              </a:defRPr>
            </a:lvl3pPr>
            <a:lvl4pPr marL="0" indent="0">
              <a:lnSpc>
                <a:spcPct val="114000"/>
              </a:lnSpc>
              <a:buNone/>
              <a:defRPr sz="1400">
                <a:solidFill>
                  <a:schemeClr val="bg1"/>
                </a:solidFill>
              </a:defRPr>
            </a:lvl4pPr>
            <a:lvl5pPr marL="0" indent="0">
              <a:lnSpc>
                <a:spcPct val="114000"/>
              </a:lnSpc>
              <a:buNone/>
              <a:defRPr sz="1400">
                <a:solidFill>
                  <a:schemeClr val="bg1"/>
                </a:solidFill>
              </a:defRPr>
            </a:lvl5pPr>
          </a:lstStyle>
          <a:p>
            <a:pPr lvl="0"/>
            <a:r>
              <a:rPr lang="en-US"/>
              <a:t>Title/source</a:t>
            </a:r>
          </a:p>
        </p:txBody>
      </p:sp>
      <p:sp>
        <p:nvSpPr>
          <p:cNvPr id="8" name="Text Placeholder 43">
            <a:extLst>
              <a:ext uri="{FF2B5EF4-FFF2-40B4-BE49-F238E27FC236}">
                <a16:creationId xmlns:a16="http://schemas.microsoft.com/office/drawing/2014/main" id="{233A71B2-4B0B-7C4A-A016-0D15C51DE1F2}"/>
              </a:ext>
            </a:extLst>
          </p:cNvPr>
          <p:cNvSpPr>
            <a:spLocks noGrp="1"/>
          </p:cNvSpPr>
          <p:nvPr>
            <p:ph type="body" sz="quarter" idx="10" hasCustomPrompt="1"/>
          </p:nvPr>
        </p:nvSpPr>
        <p:spPr bwMode="black">
          <a:xfrm>
            <a:off x="495301" y="6127695"/>
            <a:ext cx="3200400" cy="269442"/>
          </a:xfrm>
          <a:prstGeom prst="rect">
            <a:avLst/>
          </a:prstGeom>
        </p:spPr>
        <p:txBody>
          <a:bodyPr anchor="ctr"/>
          <a:lstStyle>
            <a:lvl1pPr marL="0" indent="0" algn="l">
              <a:lnSpc>
                <a:spcPct val="90000"/>
              </a:lnSpc>
              <a:spcBef>
                <a:spcPts val="900"/>
              </a:spcBef>
              <a:spcAft>
                <a:spcPts val="900"/>
              </a:spcAft>
              <a:buNone/>
              <a:defRPr sz="1600" b="0">
                <a:solidFill>
                  <a:schemeClr val="accent1"/>
                </a:solidFill>
                <a:latin typeface="+mn-lt"/>
              </a:defRPr>
            </a:lvl1pPr>
            <a:lvl2pPr marL="0" indent="0">
              <a:lnSpc>
                <a:spcPct val="114000"/>
              </a:lnSpc>
              <a:spcBef>
                <a:spcPts val="0"/>
              </a:spcBef>
              <a:buNone/>
              <a:defRPr sz="1400">
                <a:solidFill>
                  <a:schemeClr val="bg1"/>
                </a:solidFill>
              </a:defRPr>
            </a:lvl2pPr>
            <a:lvl3pPr marL="0" indent="0">
              <a:lnSpc>
                <a:spcPct val="114000"/>
              </a:lnSpc>
              <a:spcBef>
                <a:spcPts val="0"/>
              </a:spcBef>
              <a:buNone/>
              <a:defRPr sz="1400">
                <a:solidFill>
                  <a:schemeClr val="bg1"/>
                </a:solidFill>
              </a:defRPr>
            </a:lvl3pPr>
            <a:lvl4pPr marL="0" indent="0">
              <a:lnSpc>
                <a:spcPct val="114000"/>
              </a:lnSpc>
              <a:spcBef>
                <a:spcPts val="0"/>
              </a:spcBef>
              <a:buNone/>
              <a:defRPr sz="1400">
                <a:solidFill>
                  <a:schemeClr val="bg1"/>
                </a:solidFill>
              </a:defRPr>
            </a:lvl4pPr>
            <a:lvl5pPr marL="0" indent="0">
              <a:lnSpc>
                <a:spcPct val="114000"/>
              </a:lnSpc>
              <a:spcBef>
                <a:spcPts val="0"/>
              </a:spcBef>
              <a:buNone/>
              <a:defRPr sz="1400">
                <a:solidFill>
                  <a:schemeClr val="bg1"/>
                </a:solidFill>
              </a:defRPr>
            </a:lvl5pPr>
          </a:lstStyle>
          <a:p>
            <a:pPr lvl="0"/>
            <a:r>
              <a:rPr lang="en-US"/>
              <a:t>Quote attribution</a:t>
            </a:r>
          </a:p>
        </p:txBody>
      </p:sp>
      <p:sp>
        <p:nvSpPr>
          <p:cNvPr id="9" name="Text Placeholder 49">
            <a:extLst>
              <a:ext uri="{FF2B5EF4-FFF2-40B4-BE49-F238E27FC236}">
                <a16:creationId xmlns:a16="http://schemas.microsoft.com/office/drawing/2014/main" id="{9AEDA435-60E2-A642-AF9F-76D94424393A}"/>
              </a:ext>
            </a:extLst>
          </p:cNvPr>
          <p:cNvSpPr>
            <a:spLocks noGrp="1"/>
          </p:cNvSpPr>
          <p:nvPr>
            <p:ph type="body" sz="quarter" idx="12" hasCustomPrompt="1"/>
          </p:nvPr>
        </p:nvSpPr>
        <p:spPr bwMode="black">
          <a:xfrm>
            <a:off x="495299" y="2087461"/>
            <a:ext cx="11201401" cy="2304256"/>
          </a:xfrm>
          <a:prstGeom prst="rect">
            <a:avLst/>
          </a:prstGeom>
        </p:spPr>
        <p:txBody>
          <a:bodyPr anchor="ctr"/>
          <a:lstStyle>
            <a:lvl1pPr marL="0" indent="0" algn="ctr">
              <a:lnSpc>
                <a:spcPct val="90000"/>
              </a:lnSpc>
              <a:spcBef>
                <a:spcPts val="900"/>
              </a:spcBef>
              <a:spcAft>
                <a:spcPts val="900"/>
              </a:spcAft>
              <a:buFont typeface="Microsoft Sans Serif" panose="020B0604020202020204" pitchFamily="34" charset="0"/>
              <a:buChar char="​"/>
              <a:defRPr sz="7200">
                <a:solidFill>
                  <a:schemeClr val="tx2"/>
                </a:solidFill>
              </a:defRPr>
            </a:lvl1pPr>
            <a:lvl2pPr marL="0" indent="0">
              <a:lnSpc>
                <a:spcPct val="86000"/>
              </a:lnSpc>
              <a:spcBef>
                <a:spcPts val="1200"/>
              </a:spcBef>
              <a:buFont typeface="Microsoft Sans Serif" panose="020B0604020202020204" pitchFamily="34" charset="0"/>
              <a:buNone/>
              <a:defRPr sz="5500">
                <a:solidFill>
                  <a:schemeClr val="tx1">
                    <a:lumMod val="85000"/>
                    <a:lumOff val="15000"/>
                  </a:schemeClr>
                </a:solidFill>
              </a:defRPr>
            </a:lvl2pPr>
            <a:lvl3pPr marL="0" indent="0">
              <a:lnSpc>
                <a:spcPct val="89000"/>
              </a:lnSpc>
              <a:spcBef>
                <a:spcPts val="1200"/>
              </a:spcBef>
              <a:buFont typeface="Microsoft Sans Serif" panose="020B0604020202020204" pitchFamily="34" charset="0"/>
              <a:buChar char="​"/>
              <a:defRPr sz="4400">
                <a:solidFill>
                  <a:schemeClr val="bg1"/>
                </a:solidFill>
              </a:defRPr>
            </a:lvl3pPr>
            <a:lvl4pPr marL="0" indent="0">
              <a:lnSpc>
                <a:spcPct val="88000"/>
              </a:lnSpc>
              <a:spcBef>
                <a:spcPts val="1200"/>
              </a:spcBef>
              <a:buFont typeface="Microsoft Sans Serif" panose="020B0604020202020204" pitchFamily="34" charset="0"/>
              <a:buChar char="​"/>
              <a:defRPr sz="3400">
                <a:solidFill>
                  <a:schemeClr val="bg1"/>
                </a:solidFill>
              </a:defRPr>
            </a:lvl4pPr>
            <a:lvl5pPr marL="0" indent="0">
              <a:lnSpc>
                <a:spcPct val="89000"/>
              </a:lnSpc>
              <a:spcBef>
                <a:spcPts val="1200"/>
              </a:spcBef>
              <a:buFont typeface="Microsoft Sans Serif" panose="020B0604020202020204" pitchFamily="34" charset="0"/>
              <a:buNone/>
              <a:defRPr sz="2800">
                <a:solidFill>
                  <a:schemeClr val="bg1"/>
                </a:solidFill>
              </a:defRPr>
            </a:lvl5pPr>
            <a:lvl6pPr>
              <a:lnSpc>
                <a:spcPct val="94000"/>
              </a:lnSpc>
              <a:defRPr sz="2400">
                <a:solidFill>
                  <a:schemeClr val="bg1"/>
                </a:solidFill>
              </a:defRPr>
            </a:lvl6pPr>
            <a:lvl7pPr>
              <a:lnSpc>
                <a:spcPct val="88000"/>
              </a:lnSpc>
              <a:defRPr sz="6800">
                <a:solidFill>
                  <a:schemeClr val="bg1"/>
                </a:solidFill>
              </a:defRPr>
            </a:lvl7pPr>
            <a:lvl8pPr>
              <a:lnSpc>
                <a:spcPct val="84000"/>
              </a:lnSpc>
              <a:defRPr sz="8900">
                <a:solidFill>
                  <a:schemeClr val="bg1"/>
                </a:solidFill>
              </a:defRPr>
            </a:lvl8pPr>
            <a:lvl9pPr>
              <a:lnSpc>
                <a:spcPct val="84000"/>
              </a:lnSpc>
              <a:buNone/>
              <a:defRPr sz="11000">
                <a:solidFill>
                  <a:schemeClr val="bg1"/>
                </a:solidFill>
              </a:defRPr>
            </a:lvl9pPr>
          </a:lstStyle>
          <a:p>
            <a:pPr lvl="0"/>
            <a:r>
              <a:rPr lang="en-US"/>
              <a:t>Enter a quote or big statement here</a:t>
            </a:r>
          </a:p>
        </p:txBody>
      </p:sp>
    </p:spTree>
    <p:extLst>
      <p:ext uri="{BB962C8B-B14F-4D97-AF65-F5344CB8AC3E}">
        <p14:creationId xmlns:p14="http://schemas.microsoft.com/office/powerpoint/2010/main" val="619435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Agenda Blue">
    <p:bg>
      <p:bgPr>
        <a:solidFill>
          <a:schemeClr val="accent1"/>
        </a:solidFill>
        <a:effectLst/>
      </p:bgPr>
    </p:bg>
    <p:spTree>
      <p:nvGrpSpPr>
        <p:cNvPr id="1" name=""/>
        <p:cNvGrpSpPr/>
        <p:nvPr/>
      </p:nvGrpSpPr>
      <p:grpSpPr>
        <a:xfrm>
          <a:off x="0" y="0"/>
          <a:ext cx="0" cy="0"/>
          <a:chOff x="0" y="0"/>
          <a:chExt cx="0" cy="0"/>
        </a:xfrm>
      </p:grpSpPr>
      <p:sp>
        <p:nvSpPr>
          <p:cNvPr id="8" name="Content Placeholder 19">
            <a:extLst>
              <a:ext uri="{FF2B5EF4-FFF2-40B4-BE49-F238E27FC236}">
                <a16:creationId xmlns:a16="http://schemas.microsoft.com/office/drawing/2014/main" id="{ED3EDB01-36D6-9E4B-9221-4033FB6D3806}"/>
              </a:ext>
            </a:extLst>
          </p:cNvPr>
          <p:cNvSpPr>
            <a:spLocks noGrp="1"/>
          </p:cNvSpPr>
          <p:nvPr>
            <p:ph sz="quarter" idx="10"/>
          </p:nvPr>
        </p:nvSpPr>
        <p:spPr>
          <a:xfrm>
            <a:off x="777874" y="957452"/>
            <a:ext cx="9253538" cy="5319779"/>
          </a:xfrm>
          <a:prstGeom prst="rect">
            <a:avLst/>
          </a:prstGeom>
        </p:spPr>
        <p:txBody>
          <a:bodyPr>
            <a:normAutofit/>
          </a:bodyPr>
          <a:lstStyle>
            <a:lvl1pPr marL="914400" indent="-914400">
              <a:lnSpc>
                <a:spcPct val="90000"/>
              </a:lnSpc>
              <a:spcBef>
                <a:spcPts val="0"/>
              </a:spcBef>
              <a:spcAft>
                <a:spcPts val="900"/>
              </a:spcAft>
              <a:buClr>
                <a:schemeClr val="bg1"/>
              </a:buClr>
              <a:buFont typeface="+mj-lt"/>
              <a:buAutoNum type="arabicPeriod"/>
              <a:defRPr sz="5400">
                <a:solidFill>
                  <a:schemeClr val="bg1"/>
                </a:solidFill>
              </a:defRPr>
            </a:lvl1pPr>
            <a:lvl2pPr marL="0" indent="0">
              <a:lnSpc>
                <a:spcPct val="107000"/>
              </a:lnSpc>
              <a:spcBef>
                <a:spcPts val="0"/>
              </a:spcBef>
              <a:spcAft>
                <a:spcPts val="1800"/>
              </a:spcAft>
              <a:buClr>
                <a:schemeClr val="bg1"/>
              </a:buClr>
              <a:buFont typeface="+mj-lt"/>
              <a:buNone/>
              <a:defRPr sz="5400">
                <a:solidFill>
                  <a:schemeClr val="bg1"/>
                </a:solidFill>
              </a:defRPr>
            </a:lvl2pPr>
            <a:lvl3pPr marL="342900" indent="-342900">
              <a:lnSpc>
                <a:spcPct val="107000"/>
              </a:lnSpc>
              <a:spcBef>
                <a:spcPts val="0"/>
              </a:spcBef>
              <a:spcAft>
                <a:spcPts val="1800"/>
              </a:spcAft>
              <a:buClr>
                <a:schemeClr val="bg1"/>
              </a:buClr>
              <a:buFont typeface="+mj-lt"/>
              <a:buAutoNum type="arabicPeriod"/>
              <a:defRPr sz="5400">
                <a:solidFill>
                  <a:schemeClr val="bg1"/>
                </a:solidFill>
              </a:defRPr>
            </a:lvl3pPr>
            <a:lvl4pPr marL="342900" indent="-342900">
              <a:lnSpc>
                <a:spcPct val="107000"/>
              </a:lnSpc>
              <a:spcBef>
                <a:spcPts val="0"/>
              </a:spcBef>
              <a:spcAft>
                <a:spcPts val="1800"/>
              </a:spcAft>
              <a:buClr>
                <a:schemeClr val="bg1"/>
              </a:buClr>
              <a:buFont typeface="+mj-lt"/>
              <a:buAutoNum type="arabicPeriod"/>
              <a:defRPr sz="5400">
                <a:solidFill>
                  <a:schemeClr val="bg1"/>
                </a:solidFill>
              </a:defRPr>
            </a:lvl4pPr>
            <a:lvl5pPr marL="342900" indent="-342900">
              <a:lnSpc>
                <a:spcPct val="107000"/>
              </a:lnSpc>
              <a:spcBef>
                <a:spcPts val="0"/>
              </a:spcBef>
              <a:spcAft>
                <a:spcPts val="1800"/>
              </a:spcAft>
              <a:buClr>
                <a:schemeClr val="bg1"/>
              </a:buClr>
              <a:buFont typeface="+mj-lt"/>
              <a:buAutoNum type="arabicPeriod"/>
              <a:defRPr sz="5400">
                <a:solidFill>
                  <a:schemeClr val="bg1"/>
                </a:solidFill>
              </a:defRPr>
            </a:lvl5pPr>
          </a:lstStyle>
          <a:p>
            <a:pPr lvl="0"/>
            <a:r>
              <a:rPr lang="en-US"/>
              <a:t>Click to edit Master text styles</a:t>
            </a:r>
          </a:p>
        </p:txBody>
      </p:sp>
      <p:sp>
        <p:nvSpPr>
          <p:cNvPr id="5" name="TextBox 4">
            <a:extLst>
              <a:ext uri="{FF2B5EF4-FFF2-40B4-BE49-F238E27FC236}">
                <a16:creationId xmlns:a16="http://schemas.microsoft.com/office/drawing/2014/main" id="{29C0BAD8-16D5-E84A-B280-67E84109BBA2}"/>
              </a:ext>
            </a:extLst>
          </p:cNvPr>
          <p:cNvSpPr txBox="1"/>
          <p:nvPr userDrawn="1"/>
        </p:nvSpPr>
        <p:spPr>
          <a:xfrm rot="5400000">
            <a:off x="8435813" y="2737543"/>
            <a:ext cx="5288307" cy="1559722"/>
          </a:xfrm>
          <a:prstGeom prst="rect">
            <a:avLst/>
          </a:prstGeom>
          <a:noFill/>
          <a:effectLst/>
        </p:spPr>
        <p:txBody>
          <a:bodyPr wrap="none" lIns="0" tIns="0" rIns="0" bIns="0" rtlCol="0">
            <a:spAutoFit/>
          </a:bodyPr>
          <a:lstStyle/>
          <a:p>
            <a:pPr algn="ctr">
              <a:lnSpc>
                <a:spcPct val="87000"/>
              </a:lnSpc>
              <a:spcBef>
                <a:spcPct val="0"/>
              </a:spcBef>
              <a:defRPr/>
            </a:pPr>
            <a:r>
              <a:rPr lang="en-US" sz="11650">
                <a:solidFill>
                  <a:srgbClr val="214ACD"/>
                </a:solidFill>
                <a:effectLst>
                  <a:innerShdw blurRad="38100" dist="25400" dir="8100000">
                    <a:prstClr val="black">
                      <a:alpha val="50000"/>
                    </a:prstClr>
                  </a:innerShdw>
                </a:effectLst>
              </a:rPr>
              <a:t>Agenda</a:t>
            </a:r>
          </a:p>
        </p:txBody>
      </p:sp>
    </p:spTree>
    <p:extLst>
      <p:ext uri="{BB962C8B-B14F-4D97-AF65-F5344CB8AC3E}">
        <p14:creationId xmlns:p14="http://schemas.microsoft.com/office/powerpoint/2010/main" val="399831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Quote Blue">
    <p:bg>
      <p:bgPr>
        <a:gradFill>
          <a:gsLst>
            <a:gs pos="4000">
              <a:srgbClr val="355FE0"/>
            </a:gs>
            <a:gs pos="35000">
              <a:schemeClr val="accent1"/>
            </a:gs>
            <a:gs pos="100000">
              <a:srgbClr val="0033B4"/>
            </a:gs>
          </a:gsLst>
          <a:lin ang="2700000" scaled="1"/>
        </a:gradFill>
        <a:effectLst/>
      </p:bgPr>
    </p:bg>
    <p:spTree>
      <p:nvGrpSpPr>
        <p:cNvPr id="1" name=""/>
        <p:cNvGrpSpPr/>
        <p:nvPr/>
      </p:nvGrpSpPr>
      <p:grpSpPr>
        <a:xfrm>
          <a:off x="0" y="0"/>
          <a:ext cx="0" cy="0"/>
          <a:chOff x="0" y="0"/>
          <a:chExt cx="0" cy="0"/>
        </a:xfrm>
      </p:grpSpPr>
      <p:sp>
        <p:nvSpPr>
          <p:cNvPr id="11" name="Text Placeholder 47">
            <a:extLst>
              <a:ext uri="{FF2B5EF4-FFF2-40B4-BE49-F238E27FC236}">
                <a16:creationId xmlns:a16="http://schemas.microsoft.com/office/drawing/2014/main" id="{BAC4BF12-B8EA-F047-93AC-C45226964A8D}"/>
              </a:ext>
            </a:extLst>
          </p:cNvPr>
          <p:cNvSpPr>
            <a:spLocks noGrp="1"/>
          </p:cNvSpPr>
          <p:nvPr>
            <p:ph type="body" sz="quarter" idx="11" hasCustomPrompt="1"/>
          </p:nvPr>
        </p:nvSpPr>
        <p:spPr bwMode="black">
          <a:xfrm>
            <a:off x="4054475" y="6120121"/>
            <a:ext cx="7635240" cy="284752"/>
          </a:xfrm>
          <a:prstGeom prst="rect">
            <a:avLst/>
          </a:prstGeom>
        </p:spPr>
        <p:txBody>
          <a:bodyPr anchor="ctr"/>
          <a:lstStyle>
            <a:lvl1pPr marL="0" indent="0" algn="l">
              <a:lnSpc>
                <a:spcPct val="96000"/>
              </a:lnSpc>
              <a:buNone/>
              <a:defRPr sz="1600">
                <a:solidFill>
                  <a:schemeClr val="bg1"/>
                </a:solidFill>
              </a:defRPr>
            </a:lvl1pPr>
            <a:lvl2pPr marL="0" indent="0">
              <a:lnSpc>
                <a:spcPct val="114000"/>
              </a:lnSpc>
              <a:buNone/>
              <a:defRPr sz="1400">
                <a:solidFill>
                  <a:schemeClr val="bg1"/>
                </a:solidFill>
              </a:defRPr>
            </a:lvl2pPr>
            <a:lvl3pPr marL="0" indent="0">
              <a:lnSpc>
                <a:spcPct val="114000"/>
              </a:lnSpc>
              <a:buNone/>
              <a:defRPr sz="1400">
                <a:solidFill>
                  <a:schemeClr val="bg1"/>
                </a:solidFill>
              </a:defRPr>
            </a:lvl3pPr>
            <a:lvl4pPr marL="0" indent="0">
              <a:lnSpc>
                <a:spcPct val="114000"/>
              </a:lnSpc>
              <a:buNone/>
              <a:defRPr sz="1400">
                <a:solidFill>
                  <a:schemeClr val="bg1"/>
                </a:solidFill>
              </a:defRPr>
            </a:lvl4pPr>
            <a:lvl5pPr marL="0" indent="0">
              <a:lnSpc>
                <a:spcPct val="114000"/>
              </a:lnSpc>
              <a:buNone/>
              <a:defRPr sz="1400">
                <a:solidFill>
                  <a:schemeClr val="bg1"/>
                </a:solidFill>
              </a:defRPr>
            </a:lvl5pPr>
          </a:lstStyle>
          <a:p>
            <a:pPr lvl="0"/>
            <a:r>
              <a:rPr lang="en-US"/>
              <a:t>Title/source</a:t>
            </a:r>
          </a:p>
        </p:txBody>
      </p:sp>
      <p:sp>
        <p:nvSpPr>
          <p:cNvPr id="9" name="Text Placeholder 43">
            <a:extLst>
              <a:ext uri="{FF2B5EF4-FFF2-40B4-BE49-F238E27FC236}">
                <a16:creationId xmlns:a16="http://schemas.microsoft.com/office/drawing/2014/main" id="{3278FA1E-1A1D-1D48-908F-C0816E40AB17}"/>
              </a:ext>
            </a:extLst>
          </p:cNvPr>
          <p:cNvSpPr>
            <a:spLocks noGrp="1"/>
          </p:cNvSpPr>
          <p:nvPr>
            <p:ph type="body" sz="quarter" idx="10" hasCustomPrompt="1"/>
          </p:nvPr>
        </p:nvSpPr>
        <p:spPr bwMode="black">
          <a:xfrm>
            <a:off x="502285" y="6120040"/>
            <a:ext cx="3200400" cy="269442"/>
          </a:xfrm>
          <a:prstGeom prst="rect">
            <a:avLst/>
          </a:prstGeom>
        </p:spPr>
        <p:txBody>
          <a:bodyPr anchor="ctr"/>
          <a:lstStyle>
            <a:lvl1pPr marL="0" indent="0" algn="l">
              <a:lnSpc>
                <a:spcPct val="90000"/>
              </a:lnSpc>
              <a:spcBef>
                <a:spcPts val="900"/>
              </a:spcBef>
              <a:spcAft>
                <a:spcPts val="900"/>
              </a:spcAft>
              <a:buNone/>
              <a:defRPr sz="1600" b="0">
                <a:solidFill>
                  <a:schemeClr val="bg1"/>
                </a:solidFill>
                <a:latin typeface="+mn-lt"/>
              </a:defRPr>
            </a:lvl1pPr>
            <a:lvl2pPr marL="0" indent="0">
              <a:lnSpc>
                <a:spcPct val="114000"/>
              </a:lnSpc>
              <a:spcBef>
                <a:spcPts val="0"/>
              </a:spcBef>
              <a:buNone/>
              <a:defRPr sz="1400">
                <a:solidFill>
                  <a:schemeClr val="bg1"/>
                </a:solidFill>
              </a:defRPr>
            </a:lvl2pPr>
            <a:lvl3pPr marL="0" indent="0">
              <a:lnSpc>
                <a:spcPct val="114000"/>
              </a:lnSpc>
              <a:spcBef>
                <a:spcPts val="0"/>
              </a:spcBef>
              <a:buNone/>
              <a:defRPr sz="1400">
                <a:solidFill>
                  <a:schemeClr val="bg1"/>
                </a:solidFill>
              </a:defRPr>
            </a:lvl3pPr>
            <a:lvl4pPr marL="0" indent="0">
              <a:lnSpc>
                <a:spcPct val="114000"/>
              </a:lnSpc>
              <a:spcBef>
                <a:spcPts val="0"/>
              </a:spcBef>
              <a:buNone/>
              <a:defRPr sz="1400">
                <a:solidFill>
                  <a:schemeClr val="bg1"/>
                </a:solidFill>
              </a:defRPr>
            </a:lvl4pPr>
            <a:lvl5pPr marL="0" indent="0">
              <a:lnSpc>
                <a:spcPct val="114000"/>
              </a:lnSpc>
              <a:spcBef>
                <a:spcPts val="0"/>
              </a:spcBef>
              <a:buNone/>
              <a:defRPr sz="1400">
                <a:solidFill>
                  <a:schemeClr val="bg1"/>
                </a:solidFill>
              </a:defRPr>
            </a:lvl5pPr>
          </a:lstStyle>
          <a:p>
            <a:pPr lvl="0"/>
            <a:r>
              <a:rPr lang="en-US"/>
              <a:t>Quote attribution</a:t>
            </a:r>
          </a:p>
        </p:txBody>
      </p:sp>
      <p:sp>
        <p:nvSpPr>
          <p:cNvPr id="12" name="Text Placeholder 49">
            <a:extLst>
              <a:ext uri="{FF2B5EF4-FFF2-40B4-BE49-F238E27FC236}">
                <a16:creationId xmlns:a16="http://schemas.microsoft.com/office/drawing/2014/main" id="{2F54F312-D712-9F4D-8B66-773B1F3A753E}"/>
              </a:ext>
            </a:extLst>
          </p:cNvPr>
          <p:cNvSpPr>
            <a:spLocks noGrp="1"/>
          </p:cNvSpPr>
          <p:nvPr>
            <p:ph type="body" sz="quarter" idx="12" hasCustomPrompt="1"/>
          </p:nvPr>
        </p:nvSpPr>
        <p:spPr bwMode="black">
          <a:xfrm>
            <a:off x="495299" y="2087461"/>
            <a:ext cx="11201401" cy="2304256"/>
          </a:xfrm>
          <a:prstGeom prst="rect">
            <a:avLst/>
          </a:prstGeom>
        </p:spPr>
        <p:txBody>
          <a:bodyPr anchor="ctr"/>
          <a:lstStyle>
            <a:lvl1pPr marL="0" indent="0" algn="ctr">
              <a:lnSpc>
                <a:spcPct val="90000"/>
              </a:lnSpc>
              <a:spcBef>
                <a:spcPts val="900"/>
              </a:spcBef>
              <a:spcAft>
                <a:spcPts val="900"/>
              </a:spcAft>
              <a:buFont typeface="Microsoft Sans Serif" panose="020B0604020202020204" pitchFamily="34" charset="0"/>
              <a:buChar char="​"/>
              <a:defRPr sz="7200">
                <a:solidFill>
                  <a:schemeClr val="bg1"/>
                </a:solidFill>
              </a:defRPr>
            </a:lvl1pPr>
            <a:lvl2pPr marL="0" indent="0">
              <a:lnSpc>
                <a:spcPct val="86000"/>
              </a:lnSpc>
              <a:spcBef>
                <a:spcPts val="1200"/>
              </a:spcBef>
              <a:buFont typeface="Microsoft Sans Serif" panose="020B0604020202020204" pitchFamily="34" charset="0"/>
              <a:buNone/>
              <a:defRPr sz="5500">
                <a:solidFill>
                  <a:schemeClr val="tx1">
                    <a:lumMod val="85000"/>
                    <a:lumOff val="15000"/>
                  </a:schemeClr>
                </a:solidFill>
              </a:defRPr>
            </a:lvl2pPr>
            <a:lvl3pPr marL="0" indent="0">
              <a:lnSpc>
                <a:spcPct val="89000"/>
              </a:lnSpc>
              <a:spcBef>
                <a:spcPts val="1200"/>
              </a:spcBef>
              <a:buFont typeface="Microsoft Sans Serif" panose="020B0604020202020204" pitchFamily="34" charset="0"/>
              <a:buChar char="​"/>
              <a:defRPr sz="4400">
                <a:solidFill>
                  <a:schemeClr val="bg1"/>
                </a:solidFill>
              </a:defRPr>
            </a:lvl3pPr>
            <a:lvl4pPr marL="0" indent="0">
              <a:lnSpc>
                <a:spcPct val="88000"/>
              </a:lnSpc>
              <a:spcBef>
                <a:spcPts val="1200"/>
              </a:spcBef>
              <a:buFont typeface="Microsoft Sans Serif" panose="020B0604020202020204" pitchFamily="34" charset="0"/>
              <a:buChar char="​"/>
              <a:defRPr sz="3400">
                <a:solidFill>
                  <a:schemeClr val="bg1"/>
                </a:solidFill>
              </a:defRPr>
            </a:lvl4pPr>
            <a:lvl5pPr marL="0" indent="0">
              <a:lnSpc>
                <a:spcPct val="89000"/>
              </a:lnSpc>
              <a:spcBef>
                <a:spcPts val="1200"/>
              </a:spcBef>
              <a:buFont typeface="Microsoft Sans Serif" panose="020B0604020202020204" pitchFamily="34" charset="0"/>
              <a:buNone/>
              <a:defRPr sz="2800">
                <a:solidFill>
                  <a:schemeClr val="bg1"/>
                </a:solidFill>
              </a:defRPr>
            </a:lvl5pPr>
            <a:lvl6pPr>
              <a:lnSpc>
                <a:spcPct val="94000"/>
              </a:lnSpc>
              <a:defRPr sz="2400">
                <a:solidFill>
                  <a:schemeClr val="bg1"/>
                </a:solidFill>
              </a:defRPr>
            </a:lvl6pPr>
            <a:lvl7pPr>
              <a:lnSpc>
                <a:spcPct val="88000"/>
              </a:lnSpc>
              <a:defRPr sz="6800">
                <a:solidFill>
                  <a:schemeClr val="bg1"/>
                </a:solidFill>
              </a:defRPr>
            </a:lvl7pPr>
            <a:lvl8pPr>
              <a:lnSpc>
                <a:spcPct val="84000"/>
              </a:lnSpc>
              <a:defRPr sz="8900">
                <a:solidFill>
                  <a:schemeClr val="bg1"/>
                </a:solidFill>
              </a:defRPr>
            </a:lvl8pPr>
            <a:lvl9pPr>
              <a:lnSpc>
                <a:spcPct val="84000"/>
              </a:lnSpc>
              <a:buNone/>
              <a:defRPr sz="11000">
                <a:solidFill>
                  <a:schemeClr val="bg1"/>
                </a:solidFill>
              </a:defRPr>
            </a:lvl9pPr>
          </a:lstStyle>
          <a:p>
            <a:pPr lvl="0"/>
            <a:r>
              <a:rPr lang="en-US"/>
              <a:t>Enter a quote or big statement here</a:t>
            </a:r>
          </a:p>
        </p:txBody>
      </p:sp>
    </p:spTree>
    <p:extLst>
      <p:ext uri="{BB962C8B-B14F-4D97-AF65-F5344CB8AC3E}">
        <p14:creationId xmlns:p14="http://schemas.microsoft.com/office/powerpoint/2010/main" val="779656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Quote Gunmetal">
    <p:bg>
      <p:bgPr>
        <a:gradFill>
          <a:gsLst>
            <a:gs pos="4000">
              <a:srgbClr val="586B8A"/>
            </a:gs>
            <a:gs pos="35000">
              <a:schemeClr val="accent5"/>
            </a:gs>
            <a:gs pos="100000">
              <a:srgbClr val="2F394B"/>
            </a:gs>
          </a:gsLst>
          <a:lin ang="2700000" scaled="1"/>
        </a:gradFill>
        <a:effectLst/>
      </p:bgPr>
    </p:bg>
    <p:spTree>
      <p:nvGrpSpPr>
        <p:cNvPr id="1" name=""/>
        <p:cNvGrpSpPr/>
        <p:nvPr/>
      </p:nvGrpSpPr>
      <p:grpSpPr>
        <a:xfrm>
          <a:off x="0" y="0"/>
          <a:ext cx="0" cy="0"/>
          <a:chOff x="0" y="0"/>
          <a:chExt cx="0" cy="0"/>
        </a:xfrm>
      </p:grpSpPr>
      <p:sp>
        <p:nvSpPr>
          <p:cNvPr id="5" name="Text Placeholder 47">
            <a:extLst>
              <a:ext uri="{FF2B5EF4-FFF2-40B4-BE49-F238E27FC236}">
                <a16:creationId xmlns:a16="http://schemas.microsoft.com/office/drawing/2014/main" id="{FA5C1A55-A7FD-634C-A0DD-2F5E7ED9633F}"/>
              </a:ext>
            </a:extLst>
          </p:cNvPr>
          <p:cNvSpPr>
            <a:spLocks noGrp="1"/>
          </p:cNvSpPr>
          <p:nvPr>
            <p:ph type="body" sz="quarter" idx="11" hasCustomPrompt="1"/>
          </p:nvPr>
        </p:nvSpPr>
        <p:spPr bwMode="black">
          <a:xfrm>
            <a:off x="4054475" y="6127695"/>
            <a:ext cx="7635240" cy="284752"/>
          </a:xfrm>
          <a:prstGeom prst="rect">
            <a:avLst/>
          </a:prstGeom>
        </p:spPr>
        <p:txBody>
          <a:bodyPr anchor="ctr"/>
          <a:lstStyle>
            <a:lvl1pPr marL="0" indent="0" algn="l">
              <a:lnSpc>
                <a:spcPct val="96000"/>
              </a:lnSpc>
              <a:buNone/>
              <a:defRPr sz="1600">
                <a:solidFill>
                  <a:schemeClr val="accent2">
                    <a:lumMod val="60000"/>
                    <a:lumOff val="40000"/>
                  </a:schemeClr>
                </a:solidFill>
              </a:defRPr>
            </a:lvl1pPr>
            <a:lvl2pPr marL="0" indent="0">
              <a:lnSpc>
                <a:spcPct val="114000"/>
              </a:lnSpc>
              <a:buNone/>
              <a:defRPr sz="1400">
                <a:solidFill>
                  <a:schemeClr val="bg1"/>
                </a:solidFill>
              </a:defRPr>
            </a:lvl2pPr>
            <a:lvl3pPr marL="0" indent="0">
              <a:lnSpc>
                <a:spcPct val="114000"/>
              </a:lnSpc>
              <a:buNone/>
              <a:defRPr sz="1400">
                <a:solidFill>
                  <a:schemeClr val="bg1"/>
                </a:solidFill>
              </a:defRPr>
            </a:lvl3pPr>
            <a:lvl4pPr marL="0" indent="0">
              <a:lnSpc>
                <a:spcPct val="114000"/>
              </a:lnSpc>
              <a:buNone/>
              <a:defRPr sz="1400">
                <a:solidFill>
                  <a:schemeClr val="bg1"/>
                </a:solidFill>
              </a:defRPr>
            </a:lvl4pPr>
            <a:lvl5pPr marL="0" indent="0">
              <a:lnSpc>
                <a:spcPct val="114000"/>
              </a:lnSpc>
              <a:buNone/>
              <a:defRPr sz="1400">
                <a:solidFill>
                  <a:schemeClr val="bg1"/>
                </a:solidFill>
              </a:defRPr>
            </a:lvl5pPr>
          </a:lstStyle>
          <a:p>
            <a:pPr lvl="0"/>
            <a:r>
              <a:rPr lang="en-US"/>
              <a:t>Title/source</a:t>
            </a:r>
          </a:p>
        </p:txBody>
      </p:sp>
      <p:sp>
        <p:nvSpPr>
          <p:cNvPr id="8" name="Text Placeholder 43">
            <a:extLst>
              <a:ext uri="{FF2B5EF4-FFF2-40B4-BE49-F238E27FC236}">
                <a16:creationId xmlns:a16="http://schemas.microsoft.com/office/drawing/2014/main" id="{3AFEEAB1-7A23-D941-BDA6-524848C38751}"/>
              </a:ext>
            </a:extLst>
          </p:cNvPr>
          <p:cNvSpPr>
            <a:spLocks noGrp="1"/>
          </p:cNvSpPr>
          <p:nvPr>
            <p:ph type="body" sz="quarter" idx="10" hasCustomPrompt="1"/>
          </p:nvPr>
        </p:nvSpPr>
        <p:spPr bwMode="black">
          <a:xfrm>
            <a:off x="504826" y="6120040"/>
            <a:ext cx="3200400" cy="269442"/>
          </a:xfrm>
          <a:prstGeom prst="rect">
            <a:avLst/>
          </a:prstGeom>
        </p:spPr>
        <p:txBody>
          <a:bodyPr anchor="ctr"/>
          <a:lstStyle>
            <a:lvl1pPr marL="0" indent="0" algn="l">
              <a:lnSpc>
                <a:spcPct val="90000"/>
              </a:lnSpc>
              <a:spcBef>
                <a:spcPts val="900"/>
              </a:spcBef>
              <a:spcAft>
                <a:spcPts val="900"/>
              </a:spcAft>
              <a:buNone/>
              <a:defRPr sz="1600" b="0">
                <a:solidFill>
                  <a:schemeClr val="accent2">
                    <a:lumMod val="60000"/>
                    <a:lumOff val="40000"/>
                  </a:schemeClr>
                </a:solidFill>
                <a:latin typeface="+mn-lt"/>
              </a:defRPr>
            </a:lvl1pPr>
            <a:lvl2pPr marL="0" indent="0">
              <a:lnSpc>
                <a:spcPct val="114000"/>
              </a:lnSpc>
              <a:spcBef>
                <a:spcPts val="0"/>
              </a:spcBef>
              <a:buNone/>
              <a:defRPr sz="1400">
                <a:solidFill>
                  <a:schemeClr val="bg1"/>
                </a:solidFill>
              </a:defRPr>
            </a:lvl2pPr>
            <a:lvl3pPr marL="0" indent="0">
              <a:lnSpc>
                <a:spcPct val="114000"/>
              </a:lnSpc>
              <a:spcBef>
                <a:spcPts val="0"/>
              </a:spcBef>
              <a:buNone/>
              <a:defRPr sz="1400">
                <a:solidFill>
                  <a:schemeClr val="bg1"/>
                </a:solidFill>
              </a:defRPr>
            </a:lvl3pPr>
            <a:lvl4pPr marL="0" indent="0">
              <a:lnSpc>
                <a:spcPct val="114000"/>
              </a:lnSpc>
              <a:spcBef>
                <a:spcPts val="0"/>
              </a:spcBef>
              <a:buNone/>
              <a:defRPr sz="1400">
                <a:solidFill>
                  <a:schemeClr val="bg1"/>
                </a:solidFill>
              </a:defRPr>
            </a:lvl4pPr>
            <a:lvl5pPr marL="0" indent="0">
              <a:lnSpc>
                <a:spcPct val="114000"/>
              </a:lnSpc>
              <a:spcBef>
                <a:spcPts val="0"/>
              </a:spcBef>
              <a:buNone/>
              <a:defRPr sz="1400">
                <a:solidFill>
                  <a:schemeClr val="bg1"/>
                </a:solidFill>
              </a:defRPr>
            </a:lvl5pPr>
          </a:lstStyle>
          <a:p>
            <a:pPr lvl="0"/>
            <a:r>
              <a:rPr lang="en-US"/>
              <a:t>Quote attribution</a:t>
            </a:r>
          </a:p>
        </p:txBody>
      </p:sp>
      <p:sp>
        <p:nvSpPr>
          <p:cNvPr id="9" name="Text Placeholder 49">
            <a:extLst>
              <a:ext uri="{FF2B5EF4-FFF2-40B4-BE49-F238E27FC236}">
                <a16:creationId xmlns:a16="http://schemas.microsoft.com/office/drawing/2014/main" id="{14862A1D-6971-7649-A4FD-7FF52B799757}"/>
              </a:ext>
            </a:extLst>
          </p:cNvPr>
          <p:cNvSpPr>
            <a:spLocks noGrp="1"/>
          </p:cNvSpPr>
          <p:nvPr>
            <p:ph type="body" sz="quarter" idx="12" hasCustomPrompt="1"/>
          </p:nvPr>
        </p:nvSpPr>
        <p:spPr bwMode="black">
          <a:xfrm>
            <a:off x="495299" y="2087461"/>
            <a:ext cx="11201401" cy="2304256"/>
          </a:xfrm>
          <a:prstGeom prst="rect">
            <a:avLst/>
          </a:prstGeom>
        </p:spPr>
        <p:txBody>
          <a:bodyPr anchor="ctr"/>
          <a:lstStyle>
            <a:lvl1pPr marL="0" indent="0" algn="ctr">
              <a:lnSpc>
                <a:spcPct val="90000"/>
              </a:lnSpc>
              <a:spcBef>
                <a:spcPts val="900"/>
              </a:spcBef>
              <a:spcAft>
                <a:spcPts val="900"/>
              </a:spcAft>
              <a:buFont typeface="Microsoft Sans Serif" panose="020B0604020202020204" pitchFamily="34" charset="0"/>
              <a:buChar char="​"/>
              <a:defRPr sz="7200">
                <a:solidFill>
                  <a:schemeClr val="bg1"/>
                </a:solidFill>
              </a:defRPr>
            </a:lvl1pPr>
            <a:lvl2pPr marL="0" indent="0">
              <a:lnSpc>
                <a:spcPct val="86000"/>
              </a:lnSpc>
              <a:spcBef>
                <a:spcPts val="1200"/>
              </a:spcBef>
              <a:buFont typeface="Microsoft Sans Serif" panose="020B0604020202020204" pitchFamily="34" charset="0"/>
              <a:buNone/>
              <a:defRPr sz="5500">
                <a:solidFill>
                  <a:schemeClr val="tx1">
                    <a:lumMod val="85000"/>
                    <a:lumOff val="15000"/>
                  </a:schemeClr>
                </a:solidFill>
              </a:defRPr>
            </a:lvl2pPr>
            <a:lvl3pPr marL="0" indent="0">
              <a:lnSpc>
                <a:spcPct val="89000"/>
              </a:lnSpc>
              <a:spcBef>
                <a:spcPts val="1200"/>
              </a:spcBef>
              <a:buFont typeface="Microsoft Sans Serif" panose="020B0604020202020204" pitchFamily="34" charset="0"/>
              <a:buChar char="​"/>
              <a:defRPr sz="4400">
                <a:solidFill>
                  <a:schemeClr val="bg1"/>
                </a:solidFill>
              </a:defRPr>
            </a:lvl3pPr>
            <a:lvl4pPr marL="0" indent="0">
              <a:lnSpc>
                <a:spcPct val="88000"/>
              </a:lnSpc>
              <a:spcBef>
                <a:spcPts val="1200"/>
              </a:spcBef>
              <a:buFont typeface="Microsoft Sans Serif" panose="020B0604020202020204" pitchFamily="34" charset="0"/>
              <a:buChar char="​"/>
              <a:defRPr sz="3400">
                <a:solidFill>
                  <a:schemeClr val="bg1"/>
                </a:solidFill>
              </a:defRPr>
            </a:lvl4pPr>
            <a:lvl5pPr marL="0" indent="0">
              <a:lnSpc>
                <a:spcPct val="89000"/>
              </a:lnSpc>
              <a:spcBef>
                <a:spcPts val="1200"/>
              </a:spcBef>
              <a:buFont typeface="Microsoft Sans Serif" panose="020B0604020202020204" pitchFamily="34" charset="0"/>
              <a:buNone/>
              <a:defRPr sz="2800">
                <a:solidFill>
                  <a:schemeClr val="bg1"/>
                </a:solidFill>
              </a:defRPr>
            </a:lvl5pPr>
            <a:lvl6pPr>
              <a:lnSpc>
                <a:spcPct val="94000"/>
              </a:lnSpc>
              <a:defRPr sz="2400">
                <a:solidFill>
                  <a:schemeClr val="bg1"/>
                </a:solidFill>
              </a:defRPr>
            </a:lvl6pPr>
            <a:lvl7pPr>
              <a:lnSpc>
                <a:spcPct val="88000"/>
              </a:lnSpc>
              <a:defRPr sz="6800">
                <a:solidFill>
                  <a:schemeClr val="bg1"/>
                </a:solidFill>
              </a:defRPr>
            </a:lvl7pPr>
            <a:lvl8pPr>
              <a:lnSpc>
                <a:spcPct val="84000"/>
              </a:lnSpc>
              <a:defRPr sz="8900">
                <a:solidFill>
                  <a:schemeClr val="bg1"/>
                </a:solidFill>
              </a:defRPr>
            </a:lvl8pPr>
            <a:lvl9pPr>
              <a:lnSpc>
                <a:spcPct val="84000"/>
              </a:lnSpc>
              <a:buNone/>
              <a:defRPr sz="11000">
                <a:solidFill>
                  <a:schemeClr val="bg1"/>
                </a:solidFill>
              </a:defRPr>
            </a:lvl9pPr>
          </a:lstStyle>
          <a:p>
            <a:pPr lvl="0"/>
            <a:r>
              <a:rPr lang="en-US"/>
              <a:t>Enter a quote or big statement here</a:t>
            </a:r>
          </a:p>
        </p:txBody>
      </p:sp>
    </p:spTree>
    <p:extLst>
      <p:ext uri="{BB962C8B-B14F-4D97-AF65-F5344CB8AC3E}">
        <p14:creationId xmlns:p14="http://schemas.microsoft.com/office/powerpoint/2010/main" val="2306228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Quote Midnight">
    <p:bg>
      <p:bgPr>
        <a:gradFill>
          <a:gsLst>
            <a:gs pos="4000">
              <a:srgbClr val="0F3459"/>
            </a:gs>
            <a:gs pos="35000">
              <a:schemeClr val="tx2"/>
            </a:gs>
            <a:gs pos="100000">
              <a:srgbClr val="05111D"/>
            </a:gs>
          </a:gsLst>
          <a:lin ang="2700000" scaled="1"/>
        </a:gradFill>
        <a:effectLst/>
      </p:bgPr>
    </p:bg>
    <p:spTree>
      <p:nvGrpSpPr>
        <p:cNvPr id="1" name=""/>
        <p:cNvGrpSpPr/>
        <p:nvPr/>
      </p:nvGrpSpPr>
      <p:grpSpPr>
        <a:xfrm>
          <a:off x="0" y="0"/>
          <a:ext cx="0" cy="0"/>
          <a:chOff x="0" y="0"/>
          <a:chExt cx="0" cy="0"/>
        </a:xfrm>
      </p:grpSpPr>
      <p:sp>
        <p:nvSpPr>
          <p:cNvPr id="5" name="Text Placeholder 47">
            <a:extLst>
              <a:ext uri="{FF2B5EF4-FFF2-40B4-BE49-F238E27FC236}">
                <a16:creationId xmlns:a16="http://schemas.microsoft.com/office/drawing/2014/main" id="{3FDFC356-FA50-5545-9192-D32F635E6175}"/>
              </a:ext>
            </a:extLst>
          </p:cNvPr>
          <p:cNvSpPr>
            <a:spLocks noGrp="1"/>
          </p:cNvSpPr>
          <p:nvPr>
            <p:ph type="body" sz="quarter" idx="11" hasCustomPrompt="1"/>
          </p:nvPr>
        </p:nvSpPr>
        <p:spPr bwMode="black">
          <a:xfrm>
            <a:off x="4054475" y="6120040"/>
            <a:ext cx="7635240" cy="284752"/>
          </a:xfrm>
          <a:prstGeom prst="rect">
            <a:avLst/>
          </a:prstGeom>
        </p:spPr>
        <p:txBody>
          <a:bodyPr anchor="ctr"/>
          <a:lstStyle>
            <a:lvl1pPr marL="0" indent="0" algn="l">
              <a:lnSpc>
                <a:spcPct val="96000"/>
              </a:lnSpc>
              <a:buNone/>
              <a:defRPr sz="1600">
                <a:solidFill>
                  <a:schemeClr val="accent3"/>
                </a:solidFill>
              </a:defRPr>
            </a:lvl1pPr>
            <a:lvl2pPr marL="0" indent="0">
              <a:lnSpc>
                <a:spcPct val="114000"/>
              </a:lnSpc>
              <a:buNone/>
              <a:defRPr sz="1400">
                <a:solidFill>
                  <a:schemeClr val="bg1"/>
                </a:solidFill>
              </a:defRPr>
            </a:lvl2pPr>
            <a:lvl3pPr marL="0" indent="0">
              <a:lnSpc>
                <a:spcPct val="114000"/>
              </a:lnSpc>
              <a:buNone/>
              <a:defRPr sz="1400">
                <a:solidFill>
                  <a:schemeClr val="bg1"/>
                </a:solidFill>
              </a:defRPr>
            </a:lvl3pPr>
            <a:lvl4pPr marL="0" indent="0">
              <a:lnSpc>
                <a:spcPct val="114000"/>
              </a:lnSpc>
              <a:buNone/>
              <a:defRPr sz="1400">
                <a:solidFill>
                  <a:schemeClr val="bg1"/>
                </a:solidFill>
              </a:defRPr>
            </a:lvl4pPr>
            <a:lvl5pPr marL="0" indent="0">
              <a:lnSpc>
                <a:spcPct val="114000"/>
              </a:lnSpc>
              <a:buNone/>
              <a:defRPr sz="1400">
                <a:solidFill>
                  <a:schemeClr val="bg1"/>
                </a:solidFill>
              </a:defRPr>
            </a:lvl5pPr>
          </a:lstStyle>
          <a:p>
            <a:pPr lvl="0"/>
            <a:r>
              <a:rPr lang="en-US"/>
              <a:t>Title/source</a:t>
            </a:r>
          </a:p>
        </p:txBody>
      </p:sp>
      <p:sp>
        <p:nvSpPr>
          <p:cNvPr id="8" name="Text Placeholder 43">
            <a:extLst>
              <a:ext uri="{FF2B5EF4-FFF2-40B4-BE49-F238E27FC236}">
                <a16:creationId xmlns:a16="http://schemas.microsoft.com/office/drawing/2014/main" id="{C7A35B22-84BA-4942-9B72-5B1075329A9B}"/>
              </a:ext>
            </a:extLst>
          </p:cNvPr>
          <p:cNvSpPr>
            <a:spLocks noGrp="1"/>
          </p:cNvSpPr>
          <p:nvPr>
            <p:ph type="body" sz="quarter" idx="10" hasCustomPrompt="1"/>
          </p:nvPr>
        </p:nvSpPr>
        <p:spPr bwMode="black">
          <a:xfrm>
            <a:off x="495299" y="6131915"/>
            <a:ext cx="3200400" cy="269442"/>
          </a:xfrm>
          <a:prstGeom prst="rect">
            <a:avLst/>
          </a:prstGeom>
        </p:spPr>
        <p:txBody>
          <a:bodyPr anchor="ctr"/>
          <a:lstStyle>
            <a:lvl1pPr marL="0" indent="0" algn="l">
              <a:lnSpc>
                <a:spcPct val="90000"/>
              </a:lnSpc>
              <a:spcBef>
                <a:spcPts val="900"/>
              </a:spcBef>
              <a:spcAft>
                <a:spcPts val="900"/>
              </a:spcAft>
              <a:buNone/>
              <a:defRPr sz="1600" b="0">
                <a:solidFill>
                  <a:schemeClr val="accent3"/>
                </a:solidFill>
                <a:latin typeface="+mn-lt"/>
              </a:defRPr>
            </a:lvl1pPr>
            <a:lvl2pPr marL="0" indent="0">
              <a:lnSpc>
                <a:spcPct val="114000"/>
              </a:lnSpc>
              <a:spcBef>
                <a:spcPts val="0"/>
              </a:spcBef>
              <a:buNone/>
              <a:defRPr sz="1400">
                <a:solidFill>
                  <a:schemeClr val="bg1"/>
                </a:solidFill>
              </a:defRPr>
            </a:lvl2pPr>
            <a:lvl3pPr marL="0" indent="0">
              <a:lnSpc>
                <a:spcPct val="114000"/>
              </a:lnSpc>
              <a:spcBef>
                <a:spcPts val="0"/>
              </a:spcBef>
              <a:buNone/>
              <a:defRPr sz="1400">
                <a:solidFill>
                  <a:schemeClr val="bg1"/>
                </a:solidFill>
              </a:defRPr>
            </a:lvl3pPr>
            <a:lvl4pPr marL="0" indent="0">
              <a:lnSpc>
                <a:spcPct val="114000"/>
              </a:lnSpc>
              <a:spcBef>
                <a:spcPts val="0"/>
              </a:spcBef>
              <a:buNone/>
              <a:defRPr sz="1400">
                <a:solidFill>
                  <a:schemeClr val="bg1"/>
                </a:solidFill>
              </a:defRPr>
            </a:lvl4pPr>
            <a:lvl5pPr marL="0" indent="0">
              <a:lnSpc>
                <a:spcPct val="114000"/>
              </a:lnSpc>
              <a:spcBef>
                <a:spcPts val="0"/>
              </a:spcBef>
              <a:buNone/>
              <a:defRPr sz="1400">
                <a:solidFill>
                  <a:schemeClr val="bg1"/>
                </a:solidFill>
              </a:defRPr>
            </a:lvl5pPr>
          </a:lstStyle>
          <a:p>
            <a:pPr lvl="0"/>
            <a:r>
              <a:rPr lang="en-US"/>
              <a:t>Quote attribution</a:t>
            </a:r>
          </a:p>
        </p:txBody>
      </p:sp>
      <p:sp>
        <p:nvSpPr>
          <p:cNvPr id="9" name="Text Placeholder 49">
            <a:extLst>
              <a:ext uri="{FF2B5EF4-FFF2-40B4-BE49-F238E27FC236}">
                <a16:creationId xmlns:a16="http://schemas.microsoft.com/office/drawing/2014/main" id="{E0666273-162B-D24C-AF15-5645BD21EA4B}"/>
              </a:ext>
            </a:extLst>
          </p:cNvPr>
          <p:cNvSpPr>
            <a:spLocks noGrp="1"/>
          </p:cNvSpPr>
          <p:nvPr>
            <p:ph type="body" sz="quarter" idx="12" hasCustomPrompt="1"/>
          </p:nvPr>
        </p:nvSpPr>
        <p:spPr bwMode="black">
          <a:xfrm>
            <a:off x="495299" y="2087461"/>
            <a:ext cx="11201401" cy="2304256"/>
          </a:xfrm>
          <a:prstGeom prst="rect">
            <a:avLst/>
          </a:prstGeom>
        </p:spPr>
        <p:txBody>
          <a:bodyPr anchor="ctr"/>
          <a:lstStyle>
            <a:lvl1pPr marL="0" indent="0" algn="ctr">
              <a:lnSpc>
                <a:spcPct val="90000"/>
              </a:lnSpc>
              <a:spcBef>
                <a:spcPts val="900"/>
              </a:spcBef>
              <a:spcAft>
                <a:spcPts val="900"/>
              </a:spcAft>
              <a:buFont typeface="Microsoft Sans Serif" panose="020B0604020202020204" pitchFamily="34" charset="0"/>
              <a:buChar char="​"/>
              <a:defRPr sz="7200">
                <a:solidFill>
                  <a:schemeClr val="bg1"/>
                </a:solidFill>
              </a:defRPr>
            </a:lvl1pPr>
            <a:lvl2pPr marL="0" indent="0">
              <a:lnSpc>
                <a:spcPct val="86000"/>
              </a:lnSpc>
              <a:spcBef>
                <a:spcPts val="1200"/>
              </a:spcBef>
              <a:buFont typeface="Microsoft Sans Serif" panose="020B0604020202020204" pitchFamily="34" charset="0"/>
              <a:buNone/>
              <a:defRPr sz="5500">
                <a:solidFill>
                  <a:schemeClr val="tx1">
                    <a:lumMod val="85000"/>
                    <a:lumOff val="15000"/>
                  </a:schemeClr>
                </a:solidFill>
              </a:defRPr>
            </a:lvl2pPr>
            <a:lvl3pPr marL="0" indent="0">
              <a:lnSpc>
                <a:spcPct val="89000"/>
              </a:lnSpc>
              <a:spcBef>
                <a:spcPts val="1200"/>
              </a:spcBef>
              <a:buFont typeface="Microsoft Sans Serif" panose="020B0604020202020204" pitchFamily="34" charset="0"/>
              <a:buChar char="​"/>
              <a:defRPr sz="4400">
                <a:solidFill>
                  <a:schemeClr val="bg1"/>
                </a:solidFill>
              </a:defRPr>
            </a:lvl3pPr>
            <a:lvl4pPr marL="0" indent="0">
              <a:lnSpc>
                <a:spcPct val="88000"/>
              </a:lnSpc>
              <a:spcBef>
                <a:spcPts val="1200"/>
              </a:spcBef>
              <a:buFont typeface="Microsoft Sans Serif" panose="020B0604020202020204" pitchFamily="34" charset="0"/>
              <a:buChar char="​"/>
              <a:defRPr sz="3400">
                <a:solidFill>
                  <a:schemeClr val="bg1"/>
                </a:solidFill>
              </a:defRPr>
            </a:lvl4pPr>
            <a:lvl5pPr marL="0" indent="0">
              <a:lnSpc>
                <a:spcPct val="89000"/>
              </a:lnSpc>
              <a:spcBef>
                <a:spcPts val="1200"/>
              </a:spcBef>
              <a:buFont typeface="Microsoft Sans Serif" panose="020B0604020202020204" pitchFamily="34" charset="0"/>
              <a:buNone/>
              <a:defRPr sz="2800">
                <a:solidFill>
                  <a:schemeClr val="bg1"/>
                </a:solidFill>
              </a:defRPr>
            </a:lvl5pPr>
            <a:lvl6pPr>
              <a:lnSpc>
                <a:spcPct val="94000"/>
              </a:lnSpc>
              <a:defRPr sz="2400">
                <a:solidFill>
                  <a:schemeClr val="bg1"/>
                </a:solidFill>
              </a:defRPr>
            </a:lvl6pPr>
            <a:lvl7pPr>
              <a:lnSpc>
                <a:spcPct val="88000"/>
              </a:lnSpc>
              <a:defRPr sz="6800">
                <a:solidFill>
                  <a:schemeClr val="bg1"/>
                </a:solidFill>
              </a:defRPr>
            </a:lvl7pPr>
            <a:lvl8pPr>
              <a:lnSpc>
                <a:spcPct val="84000"/>
              </a:lnSpc>
              <a:defRPr sz="8900">
                <a:solidFill>
                  <a:schemeClr val="bg1"/>
                </a:solidFill>
              </a:defRPr>
            </a:lvl8pPr>
            <a:lvl9pPr>
              <a:lnSpc>
                <a:spcPct val="84000"/>
              </a:lnSpc>
              <a:buNone/>
              <a:defRPr sz="11000">
                <a:solidFill>
                  <a:schemeClr val="bg1"/>
                </a:solidFill>
              </a:defRPr>
            </a:lvl9pPr>
          </a:lstStyle>
          <a:p>
            <a:pPr lvl="0"/>
            <a:r>
              <a:rPr lang="en-US"/>
              <a:t>Enter a quote or big statement here</a:t>
            </a:r>
          </a:p>
        </p:txBody>
      </p:sp>
    </p:spTree>
    <p:extLst>
      <p:ext uri="{BB962C8B-B14F-4D97-AF65-F5344CB8AC3E}">
        <p14:creationId xmlns:p14="http://schemas.microsoft.com/office/powerpoint/2010/main" val="600320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Thank You White">
    <p:bg>
      <p:bgPr>
        <a:solidFill>
          <a:schemeClr val="bg1"/>
        </a:solidFill>
        <a:effectLst/>
      </p:bgPr>
    </p:bg>
    <p:spTree>
      <p:nvGrpSpPr>
        <p:cNvPr id="1" name=""/>
        <p:cNvGrpSpPr/>
        <p:nvPr/>
      </p:nvGrpSpPr>
      <p:grpSpPr>
        <a:xfrm>
          <a:off x="0" y="0"/>
          <a:ext cx="0" cy="0"/>
          <a:chOff x="0" y="0"/>
          <a:chExt cx="0" cy="0"/>
        </a:xfrm>
      </p:grpSpPr>
      <p:sp>
        <p:nvSpPr>
          <p:cNvPr id="24" name="Rectangle: Rounded Corners 16">
            <a:extLst>
              <a:ext uri="{FF2B5EF4-FFF2-40B4-BE49-F238E27FC236}">
                <a16:creationId xmlns:a16="http://schemas.microsoft.com/office/drawing/2014/main" id="{3DFD4707-7D72-477C-BAE7-E84DFEA41F3D}"/>
              </a:ext>
            </a:extLst>
          </p:cNvPr>
          <p:cNvSpPr/>
          <p:nvPr userDrawn="1"/>
        </p:nvSpPr>
        <p:spPr>
          <a:xfrm>
            <a:off x="465622" y="4935112"/>
            <a:ext cx="11234664" cy="1922888"/>
          </a:xfrm>
          <a:custGeom>
            <a:avLst/>
            <a:gdLst>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74943 w 11234664"/>
              <a:gd name="connsiteY6" fmla="*/ 2225161 h 2225161"/>
              <a:gd name="connsiteX7" fmla="*/ 0 w 11234664"/>
              <a:gd name="connsiteY7" fmla="*/ 2150218 h 2225161"/>
              <a:gd name="connsiteX8" fmla="*/ 0 w 11234664"/>
              <a:gd name="connsiteY8" fmla="*/ 74943 h 2225161"/>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0 w 11234664"/>
              <a:gd name="connsiteY6" fmla="*/ 2150218 h 2225161"/>
              <a:gd name="connsiteX7" fmla="*/ 0 w 11234664"/>
              <a:gd name="connsiteY7" fmla="*/ 74943 h 2225161"/>
              <a:gd name="connsiteX0" fmla="*/ 0 w 11234664"/>
              <a:gd name="connsiteY0" fmla="*/ 74943 h 2409627"/>
              <a:gd name="connsiteX1" fmla="*/ 74943 w 11234664"/>
              <a:gd name="connsiteY1" fmla="*/ 0 h 2409627"/>
              <a:gd name="connsiteX2" fmla="*/ 11159721 w 11234664"/>
              <a:gd name="connsiteY2" fmla="*/ 0 h 2409627"/>
              <a:gd name="connsiteX3" fmla="*/ 11234664 w 11234664"/>
              <a:gd name="connsiteY3" fmla="*/ 74943 h 2409627"/>
              <a:gd name="connsiteX4" fmla="*/ 11234664 w 11234664"/>
              <a:gd name="connsiteY4" fmla="*/ 2150218 h 2409627"/>
              <a:gd name="connsiteX5" fmla="*/ 0 w 11234664"/>
              <a:gd name="connsiteY5" fmla="*/ 2150218 h 2409627"/>
              <a:gd name="connsiteX6" fmla="*/ 0 w 11234664"/>
              <a:gd name="connsiteY6" fmla="*/ 74943 h 2409627"/>
              <a:gd name="connsiteX0" fmla="*/ 0 w 11234664"/>
              <a:gd name="connsiteY0" fmla="*/ 74943 h 2303942"/>
              <a:gd name="connsiteX1" fmla="*/ 74943 w 11234664"/>
              <a:gd name="connsiteY1" fmla="*/ 0 h 2303942"/>
              <a:gd name="connsiteX2" fmla="*/ 11159721 w 11234664"/>
              <a:gd name="connsiteY2" fmla="*/ 0 h 2303942"/>
              <a:gd name="connsiteX3" fmla="*/ 11234664 w 11234664"/>
              <a:gd name="connsiteY3" fmla="*/ 74943 h 2303942"/>
              <a:gd name="connsiteX4" fmla="*/ 11234664 w 11234664"/>
              <a:gd name="connsiteY4" fmla="*/ 2150218 h 2303942"/>
              <a:gd name="connsiteX5" fmla="*/ 0 w 11234664"/>
              <a:gd name="connsiteY5" fmla="*/ 2150218 h 2303942"/>
              <a:gd name="connsiteX6" fmla="*/ 0 w 11234664"/>
              <a:gd name="connsiteY6" fmla="*/ 74943 h 2303942"/>
              <a:gd name="connsiteX0" fmla="*/ 0 w 11234664"/>
              <a:gd name="connsiteY0" fmla="*/ 74943 h 2150218"/>
              <a:gd name="connsiteX1" fmla="*/ 74943 w 11234664"/>
              <a:gd name="connsiteY1" fmla="*/ 0 h 2150218"/>
              <a:gd name="connsiteX2" fmla="*/ 11159721 w 11234664"/>
              <a:gd name="connsiteY2" fmla="*/ 0 h 2150218"/>
              <a:gd name="connsiteX3" fmla="*/ 11234664 w 11234664"/>
              <a:gd name="connsiteY3" fmla="*/ 74943 h 2150218"/>
              <a:gd name="connsiteX4" fmla="*/ 11234664 w 11234664"/>
              <a:gd name="connsiteY4" fmla="*/ 2150218 h 2150218"/>
              <a:gd name="connsiteX5" fmla="*/ 0 w 11234664"/>
              <a:gd name="connsiteY5" fmla="*/ 2150218 h 2150218"/>
              <a:gd name="connsiteX6" fmla="*/ 0 w 11234664"/>
              <a:gd name="connsiteY6" fmla="*/ 74943 h 21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4664" h="2150218">
                <a:moveTo>
                  <a:pt x="0" y="74943"/>
                </a:moveTo>
                <a:cubicBezTo>
                  <a:pt x="0" y="33553"/>
                  <a:pt x="33553" y="0"/>
                  <a:pt x="74943" y="0"/>
                </a:cubicBezTo>
                <a:lnTo>
                  <a:pt x="11159721" y="0"/>
                </a:lnTo>
                <a:cubicBezTo>
                  <a:pt x="11201111" y="0"/>
                  <a:pt x="11234664" y="33553"/>
                  <a:pt x="11234664" y="74943"/>
                </a:cubicBezTo>
                <a:lnTo>
                  <a:pt x="11234664" y="2150218"/>
                </a:lnTo>
                <a:lnTo>
                  <a:pt x="0" y="2150218"/>
                </a:lnTo>
                <a:lnTo>
                  <a:pt x="0" y="74943"/>
                </a:lnTo>
                <a:close/>
              </a:path>
            </a:pathLst>
          </a:custGeom>
          <a:solidFill>
            <a:schemeClr val="accent6">
              <a:lumMod val="20000"/>
              <a:lumOff val="80000"/>
            </a:schemeClr>
          </a:solidFill>
          <a:ln>
            <a:noFill/>
          </a:ln>
          <a:effectLst>
            <a:innerShdw blurRad="38100" dist="254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tx2"/>
              </a:solidFill>
              <a:latin typeface="Microsoft Sans Serif"/>
              <a:cs typeface="Microsoft Sans Serif" panose="020B0604020202020204" pitchFamily="34" charset="0"/>
            </a:endParaRPr>
          </a:p>
        </p:txBody>
      </p:sp>
      <p:sp>
        <p:nvSpPr>
          <p:cNvPr id="25" name="TextBox 24">
            <a:extLst>
              <a:ext uri="{FF2B5EF4-FFF2-40B4-BE49-F238E27FC236}">
                <a16:creationId xmlns:a16="http://schemas.microsoft.com/office/drawing/2014/main" id="{E62551AF-526D-428B-862C-907D5068C57C}"/>
              </a:ext>
            </a:extLst>
          </p:cNvPr>
          <p:cNvSpPr txBox="1"/>
          <p:nvPr userDrawn="1"/>
        </p:nvSpPr>
        <p:spPr bwMode="gray">
          <a:xfrm>
            <a:off x="465622" y="2536613"/>
            <a:ext cx="8725779" cy="1606594"/>
          </a:xfrm>
          <a:prstGeom prst="rect">
            <a:avLst/>
          </a:prstGeom>
          <a:noFill/>
        </p:spPr>
        <p:txBody>
          <a:bodyPr wrap="square" lIns="0" tIns="0" rIns="0" bIns="0" rtlCol="0">
            <a:spAutoFit/>
          </a:bodyPr>
          <a:lstStyle/>
          <a:p>
            <a:pPr marL="0" marR="0" lvl="0" indent="0" algn="l" defTabSz="914400" rtl="0" eaLnBrk="1" fontAlgn="auto" latinLnBrk="0" hangingPunct="1">
              <a:lnSpc>
                <a:spcPct val="87000"/>
              </a:lnSpc>
              <a:spcBef>
                <a:spcPts val="0"/>
              </a:spcBef>
              <a:spcAft>
                <a:spcPts val="0"/>
              </a:spcAft>
              <a:buClrTx/>
              <a:buSzTx/>
              <a:buFontTx/>
              <a:buNone/>
              <a:tabLst/>
              <a:defRPr/>
            </a:pPr>
            <a:r>
              <a:rPr kumimoji="0" lang="en-US" sz="12000" b="0" i="0" u="none" strike="noStrike" kern="1200" cap="none" spc="-300" normalizeH="0" noProof="0">
                <a:ln>
                  <a:noFill/>
                </a:ln>
                <a:solidFill>
                  <a:schemeClr val="accent6">
                    <a:lumMod val="40000"/>
                    <a:lumOff val="60000"/>
                  </a:schemeClr>
                </a:solidFill>
                <a:effectLst>
                  <a:innerShdw blurRad="25400" dist="12700" dir="13500000">
                    <a:prstClr val="black">
                      <a:alpha val="50000"/>
                    </a:prstClr>
                  </a:innerShdw>
                </a:effectLst>
                <a:uLnTx/>
                <a:uFillTx/>
              </a:rPr>
              <a:t>T</a:t>
            </a:r>
            <a:r>
              <a:rPr kumimoji="0" lang="en-US" sz="12000" b="0" i="0" u="none" strike="noStrike" kern="1200" cap="none" spc="-300" normalizeH="0" baseline="0" noProof="0">
                <a:ln>
                  <a:noFill/>
                </a:ln>
                <a:solidFill>
                  <a:schemeClr val="accent6">
                    <a:lumMod val="40000"/>
                    <a:lumOff val="60000"/>
                  </a:schemeClr>
                </a:solidFill>
                <a:effectLst>
                  <a:innerShdw blurRad="25400" dist="12700" dir="13500000">
                    <a:prstClr val="black">
                      <a:alpha val="50000"/>
                    </a:prstClr>
                  </a:innerShdw>
                </a:effectLst>
                <a:uLnTx/>
                <a:uFillTx/>
              </a:rPr>
              <a:t>h</a:t>
            </a:r>
            <a:r>
              <a:rPr kumimoji="0" lang="en-US" sz="12000" b="0" i="0" u="none" strike="noStrike" kern="1200" cap="none" spc="-600" normalizeH="0" noProof="0">
                <a:ln>
                  <a:noFill/>
                </a:ln>
                <a:solidFill>
                  <a:schemeClr val="accent6">
                    <a:lumMod val="40000"/>
                    <a:lumOff val="60000"/>
                  </a:schemeClr>
                </a:solidFill>
                <a:effectLst>
                  <a:innerShdw blurRad="25400" dist="12700" dir="13500000">
                    <a:prstClr val="black">
                      <a:alpha val="50000"/>
                    </a:prstClr>
                  </a:innerShdw>
                </a:effectLst>
                <a:uLnTx/>
                <a:uFillTx/>
              </a:rPr>
              <a:t>a</a:t>
            </a:r>
            <a:r>
              <a:rPr kumimoji="0" lang="en-US" sz="12000" b="0" i="0" u="none" strike="noStrike" kern="1200" cap="none" spc="-450" normalizeH="0" noProof="0">
                <a:ln>
                  <a:noFill/>
                </a:ln>
                <a:solidFill>
                  <a:schemeClr val="accent6">
                    <a:lumMod val="40000"/>
                    <a:lumOff val="60000"/>
                  </a:schemeClr>
                </a:solidFill>
                <a:effectLst>
                  <a:innerShdw blurRad="25400" dist="12700" dir="13500000">
                    <a:prstClr val="black">
                      <a:alpha val="50000"/>
                    </a:prstClr>
                  </a:innerShdw>
                </a:effectLst>
                <a:uLnTx/>
                <a:uFillTx/>
              </a:rPr>
              <a:t>n</a:t>
            </a:r>
            <a:r>
              <a:rPr kumimoji="0" lang="en-US" sz="12000" b="0" i="0" u="none" strike="noStrike" kern="1200" cap="none" spc="-600" normalizeH="0" noProof="0">
                <a:ln>
                  <a:noFill/>
                </a:ln>
                <a:solidFill>
                  <a:schemeClr val="accent6">
                    <a:lumMod val="40000"/>
                    <a:lumOff val="60000"/>
                  </a:schemeClr>
                </a:solidFill>
                <a:effectLst>
                  <a:innerShdw blurRad="25400" dist="12700" dir="13500000">
                    <a:prstClr val="black">
                      <a:alpha val="50000"/>
                    </a:prstClr>
                  </a:innerShdw>
                </a:effectLst>
                <a:uLnTx/>
                <a:uFillTx/>
              </a:rPr>
              <a:t>k </a:t>
            </a:r>
            <a:r>
              <a:rPr kumimoji="0" lang="en-US" sz="12000" b="0" i="0" u="none" strike="noStrike" kern="1200" cap="none" spc="-300" normalizeH="0" baseline="0" noProof="0">
                <a:ln>
                  <a:noFill/>
                </a:ln>
                <a:solidFill>
                  <a:schemeClr val="accent6">
                    <a:lumMod val="40000"/>
                    <a:lumOff val="60000"/>
                  </a:schemeClr>
                </a:solidFill>
                <a:effectLst>
                  <a:innerShdw blurRad="25400" dist="12700" dir="13500000">
                    <a:prstClr val="black">
                      <a:alpha val="50000"/>
                    </a:prstClr>
                  </a:innerShdw>
                </a:effectLst>
                <a:uLnTx/>
                <a:uFillTx/>
              </a:rPr>
              <a:t>y</a:t>
            </a:r>
            <a:r>
              <a:rPr kumimoji="0" lang="en-US" sz="12000" b="0" i="0" u="none" strike="noStrike" kern="1200" cap="none" normalizeH="0" baseline="0" noProof="0">
                <a:ln>
                  <a:noFill/>
                </a:ln>
                <a:solidFill>
                  <a:schemeClr val="accent6">
                    <a:lumMod val="40000"/>
                    <a:lumOff val="60000"/>
                  </a:schemeClr>
                </a:solidFill>
                <a:effectLst>
                  <a:innerShdw blurRad="25400" dist="12700" dir="13500000">
                    <a:prstClr val="black">
                      <a:alpha val="50000"/>
                    </a:prstClr>
                  </a:innerShdw>
                </a:effectLst>
                <a:uLnTx/>
                <a:uFillTx/>
              </a:rPr>
              <a:t>o</a:t>
            </a:r>
            <a:r>
              <a:rPr kumimoji="0" lang="en-US" sz="12000" b="0" i="0" u="none" strike="noStrike" kern="1200" cap="none" spc="-300" normalizeH="0" baseline="0" noProof="0">
                <a:ln>
                  <a:noFill/>
                </a:ln>
                <a:solidFill>
                  <a:schemeClr val="accent6">
                    <a:lumMod val="40000"/>
                    <a:lumOff val="60000"/>
                  </a:schemeClr>
                </a:solidFill>
                <a:effectLst>
                  <a:innerShdw blurRad="25400" dist="12700" dir="13500000">
                    <a:prstClr val="black">
                      <a:alpha val="50000"/>
                    </a:prstClr>
                  </a:innerShdw>
                </a:effectLst>
                <a:uLnTx/>
                <a:uFillTx/>
              </a:rPr>
              <a:t>u</a:t>
            </a:r>
          </a:p>
        </p:txBody>
      </p:sp>
      <p:sp>
        <p:nvSpPr>
          <p:cNvPr id="44" name="TextBox 43">
            <a:extLst>
              <a:ext uri="{FF2B5EF4-FFF2-40B4-BE49-F238E27FC236}">
                <a16:creationId xmlns:a16="http://schemas.microsoft.com/office/drawing/2014/main" id="{7E26BA33-6378-4AEA-8D5E-1735165C76C7}"/>
              </a:ext>
            </a:extLst>
          </p:cNvPr>
          <p:cNvSpPr txBox="1"/>
          <p:nvPr userDrawn="1"/>
        </p:nvSpPr>
        <p:spPr bwMode="gray">
          <a:xfrm>
            <a:off x="847768" y="5687930"/>
            <a:ext cx="3127218" cy="616131"/>
          </a:xfrm>
          <a:prstGeom prst="rect">
            <a:avLst/>
          </a:prstGeom>
          <a:noFill/>
        </p:spPr>
        <p:txBody>
          <a:bodyPr wrap="square" lIns="0" tIns="0" rIns="0" bIns="0" rtlCol="0">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tx2"/>
                </a:solidFill>
                <a:effectLst/>
                <a:uLnTx/>
                <a:uFillTx/>
                <a:latin typeface="+mn-lt"/>
                <a:ea typeface="+mn-ea"/>
                <a:cs typeface="+mn-cs"/>
              </a:rPr>
              <a:t>Follow us on:</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tx2"/>
                </a:solidFill>
                <a:effectLst/>
                <a:uLnTx/>
                <a:uFillTx/>
                <a:latin typeface="+mn-lt"/>
                <a:ea typeface="+mn-ea"/>
                <a:cs typeface="+mn-cs"/>
              </a:rPr>
              <a:t>For more information, visit us at:</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tx2"/>
                </a:solidFill>
                <a:effectLst/>
                <a:uLnTx/>
                <a:uFillTx/>
                <a:latin typeface="+mn-lt"/>
                <a:ea typeface="+mn-ea"/>
                <a:cs typeface="+mn-cs"/>
              </a:rPr>
              <a:t>qualcomm.com &amp; qualcomm.com/blog</a:t>
            </a:r>
          </a:p>
        </p:txBody>
      </p:sp>
      <p:sp>
        <p:nvSpPr>
          <p:cNvPr id="26" name="Freeform 5">
            <a:extLst>
              <a:ext uri="{FF2B5EF4-FFF2-40B4-BE49-F238E27FC236}">
                <a16:creationId xmlns:a16="http://schemas.microsoft.com/office/drawing/2014/main" id="{1C4299A6-E92A-426F-8BF2-F5974985648B}"/>
              </a:ext>
            </a:extLst>
          </p:cNvPr>
          <p:cNvSpPr>
            <a:spLocks noChangeAspect="1" noEditPoints="1"/>
          </p:cNvSpPr>
          <p:nvPr userDrawn="1"/>
        </p:nvSpPr>
        <p:spPr bwMode="black">
          <a:xfrm>
            <a:off x="847768" y="5234191"/>
            <a:ext cx="1616145" cy="296224"/>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a:effectLst/>
        </p:spPr>
        <p:txBody>
          <a:bodyPr vert="horz" wrap="square" lIns="91440" tIns="45720" rIns="91440" bIns="45720" numCol="1" anchor="t" anchorCtr="0" compatLnSpc="1">
            <a:prstTxWarp prst="textNoShape">
              <a:avLst/>
            </a:prstTxWarp>
          </a:bodyPr>
          <a:lstStyle/>
          <a:p>
            <a:endParaRPr lang="en-US">
              <a:solidFill>
                <a:schemeClr val="bg1"/>
              </a:solidFill>
              <a:latin typeface="Microsoft Sans Serif"/>
            </a:endParaRPr>
          </a:p>
        </p:txBody>
      </p:sp>
      <p:grpSp>
        <p:nvGrpSpPr>
          <p:cNvPr id="29" name="Group 28">
            <a:extLst>
              <a:ext uri="{FF2B5EF4-FFF2-40B4-BE49-F238E27FC236}">
                <a16:creationId xmlns:a16="http://schemas.microsoft.com/office/drawing/2014/main" id="{5F8D9654-726B-330A-4BD0-985CC87DEF53}"/>
              </a:ext>
            </a:extLst>
          </p:cNvPr>
          <p:cNvGrpSpPr/>
          <p:nvPr userDrawn="1"/>
        </p:nvGrpSpPr>
        <p:grpSpPr>
          <a:xfrm>
            <a:off x="1710812" y="5696712"/>
            <a:ext cx="1036171" cy="137160"/>
            <a:chOff x="2442332" y="4081331"/>
            <a:chExt cx="1036171" cy="137160"/>
          </a:xfrm>
          <a:solidFill>
            <a:schemeClr val="tx2"/>
          </a:solidFill>
        </p:grpSpPr>
        <p:sp>
          <p:nvSpPr>
            <p:cNvPr id="30" name="Freeform 12">
              <a:extLst>
                <a:ext uri="{FF2B5EF4-FFF2-40B4-BE49-F238E27FC236}">
                  <a16:creationId xmlns:a16="http://schemas.microsoft.com/office/drawing/2014/main" id="{08E5BCE7-99E6-86C6-9BEF-06FE5EA07F7C}"/>
                </a:ext>
              </a:extLst>
            </p:cNvPr>
            <p:cNvSpPr>
              <a:spLocks noChangeAspect="1"/>
            </p:cNvSpPr>
            <p:nvPr/>
          </p:nvSpPr>
          <p:spPr bwMode="gray">
            <a:xfrm>
              <a:off x="2645092" y="4081331"/>
              <a:ext cx="168791" cy="137160"/>
            </a:xfrm>
            <a:custGeom>
              <a:avLst/>
              <a:gdLst>
                <a:gd name="T0" fmla="*/ 800 w 800"/>
                <a:gd name="T1" fmla="*/ 77 h 650"/>
                <a:gd name="T2" fmla="*/ 706 w 800"/>
                <a:gd name="T3" fmla="*/ 103 h 650"/>
                <a:gd name="T4" fmla="*/ 778 w 800"/>
                <a:gd name="T5" fmla="*/ 12 h 650"/>
                <a:gd name="T6" fmla="*/ 674 w 800"/>
                <a:gd name="T7" fmla="*/ 52 h 650"/>
                <a:gd name="T8" fmla="*/ 554 w 800"/>
                <a:gd name="T9" fmla="*/ 0 h 650"/>
                <a:gd name="T10" fmla="*/ 390 w 800"/>
                <a:gd name="T11" fmla="*/ 164 h 650"/>
                <a:gd name="T12" fmla="*/ 394 w 800"/>
                <a:gd name="T13" fmla="*/ 201 h 650"/>
                <a:gd name="T14" fmla="*/ 56 w 800"/>
                <a:gd name="T15" fmla="*/ 30 h 650"/>
                <a:gd name="T16" fmla="*/ 33 w 800"/>
                <a:gd name="T17" fmla="*/ 112 h 650"/>
                <a:gd name="T18" fmla="*/ 106 w 800"/>
                <a:gd name="T19" fmla="*/ 249 h 650"/>
                <a:gd name="T20" fmla="*/ 32 w 800"/>
                <a:gd name="T21" fmla="*/ 229 h 650"/>
                <a:gd name="T22" fmla="*/ 32 w 800"/>
                <a:gd name="T23" fmla="*/ 231 h 650"/>
                <a:gd name="T24" fmla="*/ 164 w 800"/>
                <a:gd name="T25" fmla="*/ 392 h 650"/>
                <a:gd name="T26" fmla="*/ 121 w 800"/>
                <a:gd name="T27" fmla="*/ 397 h 650"/>
                <a:gd name="T28" fmla="*/ 90 w 800"/>
                <a:gd name="T29" fmla="*/ 394 h 650"/>
                <a:gd name="T30" fmla="*/ 243 w 800"/>
                <a:gd name="T31" fmla="*/ 508 h 650"/>
                <a:gd name="T32" fmla="*/ 39 w 800"/>
                <a:gd name="T33" fmla="*/ 579 h 650"/>
                <a:gd name="T34" fmla="*/ 0 w 800"/>
                <a:gd name="T35" fmla="*/ 576 h 650"/>
                <a:gd name="T36" fmla="*/ 252 w 800"/>
                <a:gd name="T37" fmla="*/ 650 h 650"/>
                <a:gd name="T38" fmla="*/ 719 w 800"/>
                <a:gd name="T39" fmla="*/ 183 h 650"/>
                <a:gd name="T40" fmla="*/ 718 w 800"/>
                <a:gd name="T41" fmla="*/ 162 h 650"/>
                <a:gd name="T42" fmla="*/ 800 w 800"/>
                <a:gd name="T43" fmla="*/ 77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0" h="650">
                  <a:moveTo>
                    <a:pt x="800" y="77"/>
                  </a:moveTo>
                  <a:cubicBezTo>
                    <a:pt x="771" y="90"/>
                    <a:pt x="739" y="99"/>
                    <a:pt x="706" y="103"/>
                  </a:cubicBezTo>
                  <a:cubicBezTo>
                    <a:pt x="740" y="82"/>
                    <a:pt x="766" y="50"/>
                    <a:pt x="778" y="12"/>
                  </a:cubicBezTo>
                  <a:cubicBezTo>
                    <a:pt x="746" y="31"/>
                    <a:pt x="711" y="44"/>
                    <a:pt x="674" y="52"/>
                  </a:cubicBezTo>
                  <a:cubicBezTo>
                    <a:pt x="644" y="20"/>
                    <a:pt x="601" y="0"/>
                    <a:pt x="554" y="0"/>
                  </a:cubicBezTo>
                  <a:cubicBezTo>
                    <a:pt x="463" y="0"/>
                    <a:pt x="390" y="73"/>
                    <a:pt x="390" y="164"/>
                  </a:cubicBezTo>
                  <a:cubicBezTo>
                    <a:pt x="390" y="177"/>
                    <a:pt x="391" y="189"/>
                    <a:pt x="394" y="201"/>
                  </a:cubicBezTo>
                  <a:cubicBezTo>
                    <a:pt x="258" y="195"/>
                    <a:pt x="137" y="129"/>
                    <a:pt x="56" y="30"/>
                  </a:cubicBezTo>
                  <a:cubicBezTo>
                    <a:pt x="42" y="54"/>
                    <a:pt x="33" y="82"/>
                    <a:pt x="33" y="112"/>
                  </a:cubicBezTo>
                  <a:cubicBezTo>
                    <a:pt x="33" y="169"/>
                    <a:pt x="62" y="220"/>
                    <a:pt x="106" y="249"/>
                  </a:cubicBezTo>
                  <a:cubicBezTo>
                    <a:pt x="80" y="248"/>
                    <a:pt x="54" y="241"/>
                    <a:pt x="32" y="229"/>
                  </a:cubicBezTo>
                  <a:cubicBezTo>
                    <a:pt x="32" y="229"/>
                    <a:pt x="32" y="230"/>
                    <a:pt x="32" y="231"/>
                  </a:cubicBezTo>
                  <a:cubicBezTo>
                    <a:pt x="32" y="310"/>
                    <a:pt x="89" y="376"/>
                    <a:pt x="164" y="392"/>
                  </a:cubicBezTo>
                  <a:cubicBezTo>
                    <a:pt x="150" y="395"/>
                    <a:pt x="136" y="397"/>
                    <a:pt x="121" y="397"/>
                  </a:cubicBezTo>
                  <a:cubicBezTo>
                    <a:pt x="110" y="397"/>
                    <a:pt x="100" y="396"/>
                    <a:pt x="90" y="394"/>
                  </a:cubicBezTo>
                  <a:cubicBezTo>
                    <a:pt x="111" y="460"/>
                    <a:pt x="171" y="507"/>
                    <a:pt x="243" y="508"/>
                  </a:cubicBezTo>
                  <a:cubicBezTo>
                    <a:pt x="187" y="552"/>
                    <a:pt x="116" y="579"/>
                    <a:pt x="39" y="579"/>
                  </a:cubicBezTo>
                  <a:cubicBezTo>
                    <a:pt x="26" y="579"/>
                    <a:pt x="13" y="578"/>
                    <a:pt x="0" y="576"/>
                  </a:cubicBezTo>
                  <a:cubicBezTo>
                    <a:pt x="73" y="623"/>
                    <a:pt x="159" y="650"/>
                    <a:pt x="252" y="650"/>
                  </a:cubicBezTo>
                  <a:cubicBezTo>
                    <a:pt x="553" y="650"/>
                    <a:pt x="719" y="400"/>
                    <a:pt x="719" y="183"/>
                  </a:cubicBezTo>
                  <a:cubicBezTo>
                    <a:pt x="719" y="176"/>
                    <a:pt x="718" y="169"/>
                    <a:pt x="718" y="162"/>
                  </a:cubicBezTo>
                  <a:cubicBezTo>
                    <a:pt x="750" y="139"/>
                    <a:pt x="778" y="110"/>
                    <a:pt x="800" y="77"/>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nvGrpSpPr>
            <p:cNvPr id="31" name="Group 5">
              <a:extLst>
                <a:ext uri="{FF2B5EF4-FFF2-40B4-BE49-F238E27FC236}">
                  <a16:creationId xmlns:a16="http://schemas.microsoft.com/office/drawing/2014/main" id="{051CF8C3-B7CB-5240-3B10-EDC3FE69E7AE}"/>
                </a:ext>
              </a:extLst>
            </p:cNvPr>
            <p:cNvGrpSpPr>
              <a:grpSpLocks noChangeAspect="1"/>
            </p:cNvGrpSpPr>
            <p:nvPr/>
          </p:nvGrpSpPr>
          <p:grpSpPr bwMode="gray">
            <a:xfrm>
              <a:off x="2442332" y="4081331"/>
              <a:ext cx="138792" cy="137160"/>
              <a:chOff x="3331" y="1656"/>
              <a:chExt cx="1020" cy="1008"/>
            </a:xfrm>
            <a:grpFill/>
          </p:grpSpPr>
          <p:sp>
            <p:nvSpPr>
              <p:cNvPr id="38" name="Freeform 6">
                <a:extLst>
                  <a:ext uri="{FF2B5EF4-FFF2-40B4-BE49-F238E27FC236}">
                    <a16:creationId xmlns:a16="http://schemas.microsoft.com/office/drawing/2014/main" id="{E67FFCF4-6BC4-4C0B-123A-C50389AF369B}"/>
                  </a:ext>
                </a:extLst>
              </p:cNvPr>
              <p:cNvSpPr>
                <a:spLocks noEditPoints="1"/>
              </p:cNvSpPr>
              <p:nvPr/>
            </p:nvSpPr>
            <p:spPr bwMode="gray">
              <a:xfrm>
                <a:off x="3331" y="1656"/>
                <a:ext cx="232" cy="1008"/>
              </a:xfrm>
              <a:custGeom>
                <a:avLst/>
                <a:gdLst>
                  <a:gd name="T0" fmla="*/ 98 w 98"/>
                  <a:gd name="T1" fmla="*/ 46 h 427"/>
                  <a:gd name="T2" fmla="*/ 48 w 98"/>
                  <a:gd name="T3" fmla="*/ 92 h 427"/>
                  <a:gd name="T4" fmla="*/ 0 w 98"/>
                  <a:gd name="T5" fmla="*/ 46 h 427"/>
                  <a:gd name="T6" fmla="*/ 49 w 98"/>
                  <a:gd name="T7" fmla="*/ 0 h 427"/>
                  <a:gd name="T8" fmla="*/ 98 w 98"/>
                  <a:gd name="T9" fmla="*/ 46 h 427"/>
                  <a:gd name="T10" fmla="*/ 2 w 98"/>
                  <a:gd name="T11" fmla="*/ 427 h 427"/>
                  <a:gd name="T12" fmla="*/ 2 w 98"/>
                  <a:gd name="T13" fmla="*/ 129 h 427"/>
                  <a:gd name="T14" fmla="*/ 95 w 98"/>
                  <a:gd name="T15" fmla="*/ 129 h 427"/>
                  <a:gd name="T16" fmla="*/ 95 w 98"/>
                  <a:gd name="T17" fmla="*/ 427 h 427"/>
                  <a:gd name="T18" fmla="*/ 2 w 98"/>
                  <a:gd name="T1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7">
                    <a:moveTo>
                      <a:pt x="98" y="46"/>
                    </a:moveTo>
                    <a:cubicBezTo>
                      <a:pt x="98" y="72"/>
                      <a:pt x="79" y="92"/>
                      <a:pt x="48" y="92"/>
                    </a:cubicBezTo>
                    <a:cubicBezTo>
                      <a:pt x="18" y="92"/>
                      <a:pt x="0" y="72"/>
                      <a:pt x="0" y="46"/>
                    </a:cubicBezTo>
                    <a:cubicBezTo>
                      <a:pt x="0" y="20"/>
                      <a:pt x="19" y="0"/>
                      <a:pt x="49" y="0"/>
                    </a:cubicBezTo>
                    <a:cubicBezTo>
                      <a:pt x="79" y="0"/>
                      <a:pt x="97" y="20"/>
                      <a:pt x="98" y="46"/>
                    </a:cubicBezTo>
                    <a:close/>
                    <a:moveTo>
                      <a:pt x="2" y="427"/>
                    </a:moveTo>
                    <a:cubicBezTo>
                      <a:pt x="2" y="129"/>
                      <a:pt x="2" y="129"/>
                      <a:pt x="2" y="129"/>
                    </a:cubicBezTo>
                    <a:cubicBezTo>
                      <a:pt x="95" y="129"/>
                      <a:pt x="95" y="129"/>
                      <a:pt x="95" y="129"/>
                    </a:cubicBezTo>
                    <a:cubicBezTo>
                      <a:pt x="95" y="427"/>
                      <a:pt x="95" y="427"/>
                      <a:pt x="95" y="427"/>
                    </a:cubicBezTo>
                    <a:lnTo>
                      <a:pt x="2"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sp>
            <p:nvSpPr>
              <p:cNvPr id="45" name="Freeform 7">
                <a:extLst>
                  <a:ext uri="{FF2B5EF4-FFF2-40B4-BE49-F238E27FC236}">
                    <a16:creationId xmlns:a16="http://schemas.microsoft.com/office/drawing/2014/main" id="{EF3F5689-03D1-CD72-3B35-F67EB877F206}"/>
                  </a:ext>
                </a:extLst>
              </p:cNvPr>
              <p:cNvSpPr>
                <a:spLocks/>
              </p:cNvSpPr>
              <p:nvPr/>
            </p:nvSpPr>
            <p:spPr bwMode="gray">
              <a:xfrm>
                <a:off x="3681" y="1944"/>
                <a:ext cx="670" cy="720"/>
              </a:xfrm>
              <a:custGeom>
                <a:avLst/>
                <a:gdLst>
                  <a:gd name="T0" fmla="*/ 2 w 284"/>
                  <a:gd name="T1" fmla="*/ 102 h 305"/>
                  <a:gd name="T2" fmla="*/ 0 w 284"/>
                  <a:gd name="T3" fmla="*/ 7 h 305"/>
                  <a:gd name="T4" fmla="*/ 80 w 284"/>
                  <a:gd name="T5" fmla="*/ 7 h 305"/>
                  <a:gd name="T6" fmla="*/ 84 w 284"/>
                  <a:gd name="T7" fmla="*/ 48 h 305"/>
                  <a:gd name="T8" fmla="*/ 86 w 284"/>
                  <a:gd name="T9" fmla="*/ 48 h 305"/>
                  <a:gd name="T10" fmla="*/ 178 w 284"/>
                  <a:gd name="T11" fmla="*/ 0 h 305"/>
                  <a:gd name="T12" fmla="*/ 284 w 284"/>
                  <a:gd name="T13" fmla="*/ 129 h 305"/>
                  <a:gd name="T14" fmla="*/ 284 w 284"/>
                  <a:gd name="T15" fmla="*/ 305 h 305"/>
                  <a:gd name="T16" fmla="*/ 192 w 284"/>
                  <a:gd name="T17" fmla="*/ 305 h 305"/>
                  <a:gd name="T18" fmla="*/ 192 w 284"/>
                  <a:gd name="T19" fmla="*/ 140 h 305"/>
                  <a:gd name="T20" fmla="*/ 145 w 284"/>
                  <a:gd name="T21" fmla="*/ 75 h 305"/>
                  <a:gd name="T22" fmla="*/ 98 w 284"/>
                  <a:gd name="T23" fmla="*/ 110 h 305"/>
                  <a:gd name="T24" fmla="*/ 94 w 284"/>
                  <a:gd name="T25" fmla="*/ 133 h 305"/>
                  <a:gd name="T26" fmla="*/ 94 w 284"/>
                  <a:gd name="T27" fmla="*/ 305 h 305"/>
                  <a:gd name="T28" fmla="*/ 2 w 284"/>
                  <a:gd name="T29" fmla="*/ 305 h 305"/>
                  <a:gd name="T30" fmla="*/ 2 w 284"/>
                  <a:gd name="T31" fmla="*/ 10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305">
                    <a:moveTo>
                      <a:pt x="2" y="102"/>
                    </a:moveTo>
                    <a:cubicBezTo>
                      <a:pt x="2" y="65"/>
                      <a:pt x="1" y="34"/>
                      <a:pt x="0" y="7"/>
                    </a:cubicBezTo>
                    <a:cubicBezTo>
                      <a:pt x="80" y="7"/>
                      <a:pt x="80" y="7"/>
                      <a:pt x="80" y="7"/>
                    </a:cubicBezTo>
                    <a:cubicBezTo>
                      <a:pt x="84" y="48"/>
                      <a:pt x="84" y="48"/>
                      <a:pt x="84" y="48"/>
                    </a:cubicBezTo>
                    <a:cubicBezTo>
                      <a:pt x="86" y="48"/>
                      <a:pt x="86" y="48"/>
                      <a:pt x="86" y="48"/>
                    </a:cubicBezTo>
                    <a:cubicBezTo>
                      <a:pt x="98" y="29"/>
                      <a:pt x="128" y="0"/>
                      <a:pt x="178" y="0"/>
                    </a:cubicBezTo>
                    <a:cubicBezTo>
                      <a:pt x="239" y="0"/>
                      <a:pt x="284" y="41"/>
                      <a:pt x="284" y="129"/>
                    </a:cubicBezTo>
                    <a:cubicBezTo>
                      <a:pt x="284" y="305"/>
                      <a:pt x="284" y="305"/>
                      <a:pt x="284" y="305"/>
                    </a:cubicBezTo>
                    <a:cubicBezTo>
                      <a:pt x="192" y="305"/>
                      <a:pt x="192" y="305"/>
                      <a:pt x="192" y="305"/>
                    </a:cubicBezTo>
                    <a:cubicBezTo>
                      <a:pt x="192" y="140"/>
                      <a:pt x="192" y="140"/>
                      <a:pt x="192" y="140"/>
                    </a:cubicBezTo>
                    <a:cubicBezTo>
                      <a:pt x="192" y="101"/>
                      <a:pt x="178" y="75"/>
                      <a:pt x="145" y="75"/>
                    </a:cubicBezTo>
                    <a:cubicBezTo>
                      <a:pt x="119" y="75"/>
                      <a:pt x="104" y="93"/>
                      <a:pt x="98" y="110"/>
                    </a:cubicBezTo>
                    <a:cubicBezTo>
                      <a:pt x="95" y="116"/>
                      <a:pt x="94" y="124"/>
                      <a:pt x="94" y="133"/>
                    </a:cubicBezTo>
                    <a:cubicBezTo>
                      <a:pt x="94" y="305"/>
                      <a:pt x="94" y="305"/>
                      <a:pt x="94" y="305"/>
                    </a:cubicBezTo>
                    <a:cubicBezTo>
                      <a:pt x="2" y="305"/>
                      <a:pt x="2" y="305"/>
                      <a:pt x="2" y="305"/>
                    </a:cubicBezTo>
                    <a:lnTo>
                      <a:pt x="2"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grpSp>
          <p:nvGrpSpPr>
            <p:cNvPr id="32" name="Group 4">
              <a:extLst>
                <a:ext uri="{FF2B5EF4-FFF2-40B4-BE49-F238E27FC236}">
                  <a16:creationId xmlns:a16="http://schemas.microsoft.com/office/drawing/2014/main" id="{A2D6CA45-1A15-70B5-5A99-A4308370A7DF}"/>
                </a:ext>
              </a:extLst>
            </p:cNvPr>
            <p:cNvGrpSpPr>
              <a:grpSpLocks noChangeAspect="1"/>
            </p:cNvGrpSpPr>
            <p:nvPr/>
          </p:nvGrpSpPr>
          <p:grpSpPr bwMode="auto">
            <a:xfrm>
              <a:off x="2877851" y="4081836"/>
              <a:ext cx="136034" cy="136150"/>
              <a:chOff x="2653" y="972"/>
              <a:chExt cx="2372" cy="2374"/>
            </a:xfrm>
            <a:grpFill/>
          </p:grpSpPr>
          <p:sp>
            <p:nvSpPr>
              <p:cNvPr id="35" name="Freeform 5">
                <a:extLst>
                  <a:ext uri="{FF2B5EF4-FFF2-40B4-BE49-F238E27FC236}">
                    <a16:creationId xmlns:a16="http://schemas.microsoft.com/office/drawing/2014/main" id="{86920FC4-92E1-DE43-42D4-A36C1F973A01}"/>
                  </a:ext>
                </a:extLst>
              </p:cNvPr>
              <p:cNvSpPr>
                <a:spLocks noEditPoints="1"/>
              </p:cNvSpPr>
              <p:nvPr userDrawn="1"/>
            </p:nvSpPr>
            <p:spPr bwMode="auto">
              <a:xfrm>
                <a:off x="2653" y="972"/>
                <a:ext cx="2372" cy="2374"/>
              </a:xfrm>
              <a:custGeom>
                <a:avLst/>
                <a:gdLst>
                  <a:gd name="T0" fmla="*/ 1008 w 2016"/>
                  <a:gd name="T1" fmla="*/ 182 h 2016"/>
                  <a:gd name="T2" fmla="*/ 1415 w 2016"/>
                  <a:gd name="T3" fmla="*/ 188 h 2016"/>
                  <a:gd name="T4" fmla="*/ 1602 w 2016"/>
                  <a:gd name="T5" fmla="*/ 222 h 2016"/>
                  <a:gd name="T6" fmla="*/ 1718 w 2016"/>
                  <a:gd name="T7" fmla="*/ 298 h 2016"/>
                  <a:gd name="T8" fmla="*/ 1794 w 2016"/>
                  <a:gd name="T9" fmla="*/ 414 h 2016"/>
                  <a:gd name="T10" fmla="*/ 1828 w 2016"/>
                  <a:gd name="T11" fmla="*/ 601 h 2016"/>
                  <a:gd name="T12" fmla="*/ 1834 w 2016"/>
                  <a:gd name="T13" fmla="*/ 1008 h 2016"/>
                  <a:gd name="T14" fmla="*/ 1828 w 2016"/>
                  <a:gd name="T15" fmla="*/ 1415 h 2016"/>
                  <a:gd name="T16" fmla="*/ 1794 w 2016"/>
                  <a:gd name="T17" fmla="*/ 1602 h 2016"/>
                  <a:gd name="T18" fmla="*/ 1718 w 2016"/>
                  <a:gd name="T19" fmla="*/ 1718 h 2016"/>
                  <a:gd name="T20" fmla="*/ 1602 w 2016"/>
                  <a:gd name="T21" fmla="*/ 1794 h 2016"/>
                  <a:gd name="T22" fmla="*/ 1415 w 2016"/>
                  <a:gd name="T23" fmla="*/ 1828 h 2016"/>
                  <a:gd name="T24" fmla="*/ 1008 w 2016"/>
                  <a:gd name="T25" fmla="*/ 1834 h 2016"/>
                  <a:gd name="T26" fmla="*/ 601 w 2016"/>
                  <a:gd name="T27" fmla="*/ 1828 h 2016"/>
                  <a:gd name="T28" fmla="*/ 414 w 2016"/>
                  <a:gd name="T29" fmla="*/ 1794 h 2016"/>
                  <a:gd name="T30" fmla="*/ 298 w 2016"/>
                  <a:gd name="T31" fmla="*/ 1718 h 2016"/>
                  <a:gd name="T32" fmla="*/ 222 w 2016"/>
                  <a:gd name="T33" fmla="*/ 1602 h 2016"/>
                  <a:gd name="T34" fmla="*/ 188 w 2016"/>
                  <a:gd name="T35" fmla="*/ 1415 h 2016"/>
                  <a:gd name="T36" fmla="*/ 182 w 2016"/>
                  <a:gd name="T37" fmla="*/ 1008 h 2016"/>
                  <a:gd name="T38" fmla="*/ 188 w 2016"/>
                  <a:gd name="T39" fmla="*/ 601 h 2016"/>
                  <a:gd name="T40" fmla="*/ 222 w 2016"/>
                  <a:gd name="T41" fmla="*/ 414 h 2016"/>
                  <a:gd name="T42" fmla="*/ 298 w 2016"/>
                  <a:gd name="T43" fmla="*/ 298 h 2016"/>
                  <a:gd name="T44" fmla="*/ 414 w 2016"/>
                  <a:gd name="T45" fmla="*/ 222 h 2016"/>
                  <a:gd name="T46" fmla="*/ 601 w 2016"/>
                  <a:gd name="T47" fmla="*/ 188 h 2016"/>
                  <a:gd name="T48" fmla="*/ 1008 w 2016"/>
                  <a:gd name="T49" fmla="*/ 182 h 2016"/>
                  <a:gd name="T50" fmla="*/ 1008 w 2016"/>
                  <a:gd name="T51" fmla="*/ 0 h 2016"/>
                  <a:gd name="T52" fmla="*/ 593 w 2016"/>
                  <a:gd name="T53" fmla="*/ 6 h 2016"/>
                  <a:gd name="T54" fmla="*/ 348 w 2016"/>
                  <a:gd name="T55" fmla="*/ 53 h 2016"/>
                  <a:gd name="T56" fmla="*/ 169 w 2016"/>
                  <a:gd name="T57" fmla="*/ 169 h 2016"/>
                  <a:gd name="T58" fmla="*/ 53 w 2016"/>
                  <a:gd name="T59" fmla="*/ 348 h 2016"/>
                  <a:gd name="T60" fmla="*/ 6 w 2016"/>
                  <a:gd name="T61" fmla="*/ 593 h 2016"/>
                  <a:gd name="T62" fmla="*/ 0 w 2016"/>
                  <a:gd name="T63" fmla="*/ 1008 h 2016"/>
                  <a:gd name="T64" fmla="*/ 6 w 2016"/>
                  <a:gd name="T65" fmla="*/ 1423 h 2016"/>
                  <a:gd name="T66" fmla="*/ 53 w 2016"/>
                  <a:gd name="T67" fmla="*/ 1668 h 2016"/>
                  <a:gd name="T68" fmla="*/ 169 w 2016"/>
                  <a:gd name="T69" fmla="*/ 1847 h 2016"/>
                  <a:gd name="T70" fmla="*/ 348 w 2016"/>
                  <a:gd name="T71" fmla="*/ 1963 h 2016"/>
                  <a:gd name="T72" fmla="*/ 593 w 2016"/>
                  <a:gd name="T73" fmla="*/ 2010 h 2016"/>
                  <a:gd name="T74" fmla="*/ 1008 w 2016"/>
                  <a:gd name="T75" fmla="*/ 2016 h 2016"/>
                  <a:gd name="T76" fmla="*/ 1423 w 2016"/>
                  <a:gd name="T77" fmla="*/ 2010 h 2016"/>
                  <a:gd name="T78" fmla="*/ 1668 w 2016"/>
                  <a:gd name="T79" fmla="*/ 1963 h 2016"/>
                  <a:gd name="T80" fmla="*/ 1847 w 2016"/>
                  <a:gd name="T81" fmla="*/ 1847 h 2016"/>
                  <a:gd name="T82" fmla="*/ 1963 w 2016"/>
                  <a:gd name="T83" fmla="*/ 1668 h 2016"/>
                  <a:gd name="T84" fmla="*/ 2010 w 2016"/>
                  <a:gd name="T85" fmla="*/ 1423 h 2016"/>
                  <a:gd name="T86" fmla="*/ 2016 w 2016"/>
                  <a:gd name="T87" fmla="*/ 1008 h 2016"/>
                  <a:gd name="T88" fmla="*/ 2010 w 2016"/>
                  <a:gd name="T89" fmla="*/ 593 h 2016"/>
                  <a:gd name="T90" fmla="*/ 1963 w 2016"/>
                  <a:gd name="T91" fmla="*/ 348 h 2016"/>
                  <a:gd name="T92" fmla="*/ 1847 w 2016"/>
                  <a:gd name="T93" fmla="*/ 169 h 2016"/>
                  <a:gd name="T94" fmla="*/ 1668 w 2016"/>
                  <a:gd name="T95" fmla="*/ 53 h 2016"/>
                  <a:gd name="T96" fmla="*/ 1423 w 2016"/>
                  <a:gd name="T97" fmla="*/ 6 h 2016"/>
                  <a:gd name="T98" fmla="*/ 1008 w 2016"/>
                  <a:gd name="T99"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6" h="2016">
                    <a:moveTo>
                      <a:pt x="1008" y="182"/>
                    </a:moveTo>
                    <a:cubicBezTo>
                      <a:pt x="1277" y="182"/>
                      <a:pt x="1309" y="183"/>
                      <a:pt x="1415" y="188"/>
                    </a:cubicBezTo>
                    <a:cubicBezTo>
                      <a:pt x="1513" y="192"/>
                      <a:pt x="1567" y="209"/>
                      <a:pt x="1602" y="222"/>
                    </a:cubicBezTo>
                    <a:cubicBezTo>
                      <a:pt x="1649" y="241"/>
                      <a:pt x="1683" y="263"/>
                      <a:pt x="1718" y="298"/>
                    </a:cubicBezTo>
                    <a:cubicBezTo>
                      <a:pt x="1753" y="333"/>
                      <a:pt x="1775" y="367"/>
                      <a:pt x="1794" y="414"/>
                    </a:cubicBezTo>
                    <a:cubicBezTo>
                      <a:pt x="1807" y="449"/>
                      <a:pt x="1824" y="503"/>
                      <a:pt x="1828" y="601"/>
                    </a:cubicBezTo>
                    <a:cubicBezTo>
                      <a:pt x="1833" y="707"/>
                      <a:pt x="1834" y="739"/>
                      <a:pt x="1834" y="1008"/>
                    </a:cubicBezTo>
                    <a:cubicBezTo>
                      <a:pt x="1834" y="1277"/>
                      <a:pt x="1833" y="1309"/>
                      <a:pt x="1828" y="1415"/>
                    </a:cubicBezTo>
                    <a:cubicBezTo>
                      <a:pt x="1824" y="1513"/>
                      <a:pt x="1807" y="1567"/>
                      <a:pt x="1794" y="1602"/>
                    </a:cubicBezTo>
                    <a:cubicBezTo>
                      <a:pt x="1775" y="1649"/>
                      <a:pt x="1753" y="1683"/>
                      <a:pt x="1718" y="1718"/>
                    </a:cubicBezTo>
                    <a:cubicBezTo>
                      <a:pt x="1683" y="1753"/>
                      <a:pt x="1649" y="1775"/>
                      <a:pt x="1602" y="1794"/>
                    </a:cubicBezTo>
                    <a:cubicBezTo>
                      <a:pt x="1567" y="1807"/>
                      <a:pt x="1513" y="1824"/>
                      <a:pt x="1415" y="1828"/>
                    </a:cubicBezTo>
                    <a:cubicBezTo>
                      <a:pt x="1309" y="1833"/>
                      <a:pt x="1277" y="1834"/>
                      <a:pt x="1008" y="1834"/>
                    </a:cubicBezTo>
                    <a:cubicBezTo>
                      <a:pt x="739" y="1834"/>
                      <a:pt x="707" y="1833"/>
                      <a:pt x="601" y="1828"/>
                    </a:cubicBezTo>
                    <a:cubicBezTo>
                      <a:pt x="503" y="1824"/>
                      <a:pt x="449" y="1807"/>
                      <a:pt x="414" y="1794"/>
                    </a:cubicBezTo>
                    <a:cubicBezTo>
                      <a:pt x="367" y="1775"/>
                      <a:pt x="333" y="1753"/>
                      <a:pt x="298" y="1718"/>
                    </a:cubicBezTo>
                    <a:cubicBezTo>
                      <a:pt x="263" y="1683"/>
                      <a:pt x="241" y="1649"/>
                      <a:pt x="222" y="1602"/>
                    </a:cubicBezTo>
                    <a:cubicBezTo>
                      <a:pt x="209" y="1567"/>
                      <a:pt x="192" y="1513"/>
                      <a:pt x="188" y="1415"/>
                    </a:cubicBezTo>
                    <a:cubicBezTo>
                      <a:pt x="183" y="1309"/>
                      <a:pt x="182" y="1277"/>
                      <a:pt x="182" y="1008"/>
                    </a:cubicBezTo>
                    <a:cubicBezTo>
                      <a:pt x="182" y="739"/>
                      <a:pt x="183" y="707"/>
                      <a:pt x="188" y="601"/>
                    </a:cubicBezTo>
                    <a:cubicBezTo>
                      <a:pt x="192" y="503"/>
                      <a:pt x="209" y="449"/>
                      <a:pt x="222" y="414"/>
                    </a:cubicBezTo>
                    <a:cubicBezTo>
                      <a:pt x="241" y="367"/>
                      <a:pt x="263" y="333"/>
                      <a:pt x="298" y="298"/>
                    </a:cubicBezTo>
                    <a:cubicBezTo>
                      <a:pt x="333" y="263"/>
                      <a:pt x="367" y="241"/>
                      <a:pt x="414" y="222"/>
                    </a:cubicBezTo>
                    <a:cubicBezTo>
                      <a:pt x="449" y="209"/>
                      <a:pt x="503" y="192"/>
                      <a:pt x="601" y="188"/>
                    </a:cubicBezTo>
                    <a:cubicBezTo>
                      <a:pt x="707" y="183"/>
                      <a:pt x="739" y="182"/>
                      <a:pt x="1008" y="182"/>
                    </a:cubicBezTo>
                    <a:moveTo>
                      <a:pt x="1008" y="0"/>
                    </a:moveTo>
                    <a:cubicBezTo>
                      <a:pt x="734" y="0"/>
                      <a:pt x="700" y="1"/>
                      <a:pt x="593" y="6"/>
                    </a:cubicBezTo>
                    <a:cubicBezTo>
                      <a:pt x="485" y="11"/>
                      <a:pt x="412" y="28"/>
                      <a:pt x="348" y="53"/>
                    </a:cubicBezTo>
                    <a:cubicBezTo>
                      <a:pt x="282" y="79"/>
                      <a:pt x="225" y="113"/>
                      <a:pt x="169" y="169"/>
                    </a:cubicBezTo>
                    <a:cubicBezTo>
                      <a:pt x="113" y="225"/>
                      <a:pt x="79" y="282"/>
                      <a:pt x="53" y="348"/>
                    </a:cubicBezTo>
                    <a:cubicBezTo>
                      <a:pt x="28" y="412"/>
                      <a:pt x="11" y="485"/>
                      <a:pt x="6" y="593"/>
                    </a:cubicBezTo>
                    <a:cubicBezTo>
                      <a:pt x="1" y="700"/>
                      <a:pt x="0" y="734"/>
                      <a:pt x="0" y="1008"/>
                    </a:cubicBezTo>
                    <a:cubicBezTo>
                      <a:pt x="0" y="1282"/>
                      <a:pt x="1" y="1316"/>
                      <a:pt x="6" y="1423"/>
                    </a:cubicBezTo>
                    <a:cubicBezTo>
                      <a:pt x="11" y="1531"/>
                      <a:pt x="28" y="1604"/>
                      <a:pt x="53" y="1668"/>
                    </a:cubicBezTo>
                    <a:cubicBezTo>
                      <a:pt x="79" y="1734"/>
                      <a:pt x="113" y="1791"/>
                      <a:pt x="169" y="1847"/>
                    </a:cubicBezTo>
                    <a:cubicBezTo>
                      <a:pt x="225" y="1903"/>
                      <a:pt x="282" y="1937"/>
                      <a:pt x="348" y="1963"/>
                    </a:cubicBezTo>
                    <a:cubicBezTo>
                      <a:pt x="412" y="1988"/>
                      <a:pt x="485" y="2005"/>
                      <a:pt x="593" y="2010"/>
                    </a:cubicBezTo>
                    <a:cubicBezTo>
                      <a:pt x="700" y="2015"/>
                      <a:pt x="734" y="2016"/>
                      <a:pt x="1008" y="2016"/>
                    </a:cubicBezTo>
                    <a:cubicBezTo>
                      <a:pt x="1282" y="2016"/>
                      <a:pt x="1316" y="2015"/>
                      <a:pt x="1423" y="2010"/>
                    </a:cubicBezTo>
                    <a:cubicBezTo>
                      <a:pt x="1531" y="2005"/>
                      <a:pt x="1604" y="1988"/>
                      <a:pt x="1668" y="1963"/>
                    </a:cubicBezTo>
                    <a:cubicBezTo>
                      <a:pt x="1734" y="1937"/>
                      <a:pt x="1791" y="1903"/>
                      <a:pt x="1847" y="1847"/>
                    </a:cubicBezTo>
                    <a:cubicBezTo>
                      <a:pt x="1903" y="1791"/>
                      <a:pt x="1937" y="1734"/>
                      <a:pt x="1963" y="1668"/>
                    </a:cubicBezTo>
                    <a:cubicBezTo>
                      <a:pt x="1988" y="1604"/>
                      <a:pt x="2005" y="1531"/>
                      <a:pt x="2010" y="1423"/>
                    </a:cubicBezTo>
                    <a:cubicBezTo>
                      <a:pt x="2015" y="1316"/>
                      <a:pt x="2016" y="1282"/>
                      <a:pt x="2016" y="1008"/>
                    </a:cubicBezTo>
                    <a:cubicBezTo>
                      <a:pt x="2016" y="734"/>
                      <a:pt x="2015" y="700"/>
                      <a:pt x="2010" y="593"/>
                    </a:cubicBezTo>
                    <a:cubicBezTo>
                      <a:pt x="2005" y="485"/>
                      <a:pt x="1988" y="412"/>
                      <a:pt x="1963" y="348"/>
                    </a:cubicBezTo>
                    <a:cubicBezTo>
                      <a:pt x="1937" y="282"/>
                      <a:pt x="1903" y="225"/>
                      <a:pt x="1847" y="169"/>
                    </a:cubicBezTo>
                    <a:cubicBezTo>
                      <a:pt x="1791" y="113"/>
                      <a:pt x="1734" y="79"/>
                      <a:pt x="1668" y="53"/>
                    </a:cubicBezTo>
                    <a:cubicBezTo>
                      <a:pt x="1604" y="28"/>
                      <a:pt x="1531" y="11"/>
                      <a:pt x="1423" y="6"/>
                    </a:cubicBezTo>
                    <a:cubicBezTo>
                      <a:pt x="1316" y="1"/>
                      <a:pt x="1282" y="0"/>
                      <a:pt x="10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6" name="Freeform 6">
                <a:extLst>
                  <a:ext uri="{FF2B5EF4-FFF2-40B4-BE49-F238E27FC236}">
                    <a16:creationId xmlns:a16="http://schemas.microsoft.com/office/drawing/2014/main" id="{A097CA6B-4D8C-D44C-3B3F-67B5A85BCCAD}"/>
                  </a:ext>
                </a:extLst>
              </p:cNvPr>
              <p:cNvSpPr>
                <a:spLocks noEditPoints="1"/>
              </p:cNvSpPr>
              <p:nvPr userDrawn="1"/>
            </p:nvSpPr>
            <p:spPr bwMode="auto">
              <a:xfrm>
                <a:off x="3231" y="1550"/>
                <a:ext cx="1216" cy="1218"/>
              </a:xfrm>
              <a:custGeom>
                <a:avLst/>
                <a:gdLst>
                  <a:gd name="T0" fmla="*/ 517 w 1034"/>
                  <a:gd name="T1" fmla="*/ 0 h 1034"/>
                  <a:gd name="T2" fmla="*/ 0 w 1034"/>
                  <a:gd name="T3" fmla="*/ 517 h 1034"/>
                  <a:gd name="T4" fmla="*/ 517 w 1034"/>
                  <a:gd name="T5" fmla="*/ 1034 h 1034"/>
                  <a:gd name="T6" fmla="*/ 1034 w 1034"/>
                  <a:gd name="T7" fmla="*/ 517 h 1034"/>
                  <a:gd name="T8" fmla="*/ 517 w 1034"/>
                  <a:gd name="T9" fmla="*/ 0 h 1034"/>
                  <a:gd name="T10" fmla="*/ 517 w 1034"/>
                  <a:gd name="T11" fmla="*/ 853 h 1034"/>
                  <a:gd name="T12" fmla="*/ 181 w 1034"/>
                  <a:gd name="T13" fmla="*/ 517 h 1034"/>
                  <a:gd name="T14" fmla="*/ 517 w 1034"/>
                  <a:gd name="T15" fmla="*/ 181 h 1034"/>
                  <a:gd name="T16" fmla="*/ 853 w 1034"/>
                  <a:gd name="T17" fmla="*/ 517 h 1034"/>
                  <a:gd name="T18" fmla="*/ 517 w 1034"/>
                  <a:gd name="T19" fmla="*/ 853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4" h="1034">
                    <a:moveTo>
                      <a:pt x="517" y="0"/>
                    </a:moveTo>
                    <a:cubicBezTo>
                      <a:pt x="231" y="0"/>
                      <a:pt x="0" y="231"/>
                      <a:pt x="0" y="517"/>
                    </a:cubicBezTo>
                    <a:cubicBezTo>
                      <a:pt x="0" y="803"/>
                      <a:pt x="231" y="1034"/>
                      <a:pt x="517" y="1034"/>
                    </a:cubicBezTo>
                    <a:cubicBezTo>
                      <a:pt x="803" y="1034"/>
                      <a:pt x="1034" y="803"/>
                      <a:pt x="1034" y="517"/>
                    </a:cubicBezTo>
                    <a:cubicBezTo>
                      <a:pt x="1034" y="231"/>
                      <a:pt x="803" y="0"/>
                      <a:pt x="517" y="0"/>
                    </a:cubicBezTo>
                    <a:close/>
                    <a:moveTo>
                      <a:pt x="517" y="853"/>
                    </a:moveTo>
                    <a:cubicBezTo>
                      <a:pt x="331" y="853"/>
                      <a:pt x="181" y="703"/>
                      <a:pt x="181" y="517"/>
                    </a:cubicBezTo>
                    <a:cubicBezTo>
                      <a:pt x="181" y="331"/>
                      <a:pt x="331" y="181"/>
                      <a:pt x="517" y="181"/>
                    </a:cubicBezTo>
                    <a:cubicBezTo>
                      <a:pt x="703" y="181"/>
                      <a:pt x="853" y="331"/>
                      <a:pt x="853" y="517"/>
                    </a:cubicBezTo>
                    <a:cubicBezTo>
                      <a:pt x="853" y="703"/>
                      <a:pt x="703" y="853"/>
                      <a:pt x="517" y="8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7" name="Oval 7">
                <a:extLst>
                  <a:ext uri="{FF2B5EF4-FFF2-40B4-BE49-F238E27FC236}">
                    <a16:creationId xmlns:a16="http://schemas.microsoft.com/office/drawing/2014/main" id="{B33D91C7-3C77-43B8-FA1E-690164263E8D}"/>
                  </a:ext>
                </a:extLst>
              </p:cNvPr>
              <p:cNvSpPr>
                <a:spLocks noChangeArrowheads="1"/>
              </p:cNvSpPr>
              <p:nvPr userDrawn="1"/>
            </p:nvSpPr>
            <p:spPr bwMode="auto">
              <a:xfrm>
                <a:off x="4329" y="1383"/>
                <a:ext cx="285" cy="28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pic>
          <p:nvPicPr>
            <p:cNvPr id="33" name="Graphic 32">
              <a:extLst>
                <a:ext uri="{FF2B5EF4-FFF2-40B4-BE49-F238E27FC236}">
                  <a16:creationId xmlns:a16="http://schemas.microsoft.com/office/drawing/2014/main" id="{8A9B8798-24F0-BD54-4DA7-7F134271E08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077853" y="4081331"/>
              <a:ext cx="198712" cy="137160"/>
            </a:xfrm>
            <a:prstGeom prst="rect">
              <a:avLst/>
            </a:prstGeom>
          </p:spPr>
        </p:pic>
        <p:pic>
          <p:nvPicPr>
            <p:cNvPr id="34" name="Graphic 33">
              <a:extLst>
                <a:ext uri="{FF2B5EF4-FFF2-40B4-BE49-F238E27FC236}">
                  <a16:creationId xmlns:a16="http://schemas.microsoft.com/office/drawing/2014/main" id="{21A0DD81-1551-14EF-B4D8-5E9915CCC1F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40535" y="4081331"/>
              <a:ext cx="137968" cy="137160"/>
            </a:xfrm>
            <a:prstGeom prst="rect">
              <a:avLst/>
            </a:prstGeom>
          </p:spPr>
        </p:pic>
      </p:grpSp>
      <p:sp>
        <p:nvSpPr>
          <p:cNvPr id="3" name="TextBox 2">
            <a:extLst>
              <a:ext uri="{FF2B5EF4-FFF2-40B4-BE49-F238E27FC236}">
                <a16:creationId xmlns:a16="http://schemas.microsoft.com/office/drawing/2014/main" id="{091E9095-698B-0FCE-B311-BA02E4AAD35D}"/>
              </a:ext>
            </a:extLst>
          </p:cNvPr>
          <p:cNvSpPr txBox="1"/>
          <p:nvPr userDrawn="1"/>
        </p:nvSpPr>
        <p:spPr bwMode="gray">
          <a:xfrm>
            <a:off x="4313239" y="5330321"/>
            <a:ext cx="2958892" cy="856645"/>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Nothing in these materials is an offer to sell any of the components</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or devices referenced herein.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©2018-2023 Qualcomm Technologies, Inc. and/or its affiliated</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companies. All Rights Reserved.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Qualcomm is a trademark or registered trademark of Qualcomm</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Incorporated. Other products and brand names may be trademarks</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or registered trademarks of their respective owners.</a:t>
            </a:r>
          </a:p>
        </p:txBody>
      </p:sp>
      <p:sp>
        <p:nvSpPr>
          <p:cNvPr id="4" name="TextBox 3">
            <a:extLst>
              <a:ext uri="{FF2B5EF4-FFF2-40B4-BE49-F238E27FC236}">
                <a16:creationId xmlns:a16="http://schemas.microsoft.com/office/drawing/2014/main" id="{FE136760-A84B-7DDD-A409-1DB6E5638862}"/>
              </a:ext>
            </a:extLst>
          </p:cNvPr>
          <p:cNvSpPr txBox="1"/>
          <p:nvPr userDrawn="1"/>
        </p:nvSpPr>
        <p:spPr bwMode="gray">
          <a:xfrm>
            <a:off x="7653679" y="5330321"/>
            <a:ext cx="3341423" cy="1236236"/>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References in this presentation to “Qualcomm” may mean Qualcomm Incorporated,</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Qualcomm Technologies, Inc., and/or other subsidiaries or business units within</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the Qualcomm corporate structure, as applicable. Qualcomm Incorporated includes our licensing business, QTL, and the vast majority of our patent portfolio. Qualcomm Technologies, Inc., a subsidiary of Qualcomm Incorporated, operates, along with its subsidiaries, substantially all of our engineering, research and development functions, and substantially all of our products and services businesses, including our QCT semiconductor business.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Snapdragon and Qualcomm branded products are products of Qualcomm Technologies, Inc. and/or its subsidiaries. Qualcomm patented technologies are licensed by Qualcomm Incorporated. </a:t>
            </a:r>
          </a:p>
        </p:txBody>
      </p:sp>
    </p:spTree>
    <p:extLst>
      <p:ext uri="{BB962C8B-B14F-4D97-AF65-F5344CB8AC3E}">
        <p14:creationId xmlns:p14="http://schemas.microsoft.com/office/powerpoint/2010/main" val="1275213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Thank You Nickel">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4" name="Rectangle: Rounded Corners 16">
            <a:extLst>
              <a:ext uri="{FF2B5EF4-FFF2-40B4-BE49-F238E27FC236}">
                <a16:creationId xmlns:a16="http://schemas.microsoft.com/office/drawing/2014/main" id="{3DFD4707-7D72-477C-BAE7-E84DFEA41F3D}"/>
              </a:ext>
            </a:extLst>
          </p:cNvPr>
          <p:cNvSpPr/>
          <p:nvPr userDrawn="1"/>
        </p:nvSpPr>
        <p:spPr>
          <a:xfrm>
            <a:off x="465622" y="4935112"/>
            <a:ext cx="11234664" cy="1922888"/>
          </a:xfrm>
          <a:custGeom>
            <a:avLst/>
            <a:gdLst>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74943 w 11234664"/>
              <a:gd name="connsiteY6" fmla="*/ 2225161 h 2225161"/>
              <a:gd name="connsiteX7" fmla="*/ 0 w 11234664"/>
              <a:gd name="connsiteY7" fmla="*/ 2150218 h 2225161"/>
              <a:gd name="connsiteX8" fmla="*/ 0 w 11234664"/>
              <a:gd name="connsiteY8" fmla="*/ 74943 h 2225161"/>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0 w 11234664"/>
              <a:gd name="connsiteY6" fmla="*/ 2150218 h 2225161"/>
              <a:gd name="connsiteX7" fmla="*/ 0 w 11234664"/>
              <a:gd name="connsiteY7" fmla="*/ 74943 h 2225161"/>
              <a:gd name="connsiteX0" fmla="*/ 0 w 11234664"/>
              <a:gd name="connsiteY0" fmla="*/ 74943 h 2409627"/>
              <a:gd name="connsiteX1" fmla="*/ 74943 w 11234664"/>
              <a:gd name="connsiteY1" fmla="*/ 0 h 2409627"/>
              <a:gd name="connsiteX2" fmla="*/ 11159721 w 11234664"/>
              <a:gd name="connsiteY2" fmla="*/ 0 h 2409627"/>
              <a:gd name="connsiteX3" fmla="*/ 11234664 w 11234664"/>
              <a:gd name="connsiteY3" fmla="*/ 74943 h 2409627"/>
              <a:gd name="connsiteX4" fmla="*/ 11234664 w 11234664"/>
              <a:gd name="connsiteY4" fmla="*/ 2150218 h 2409627"/>
              <a:gd name="connsiteX5" fmla="*/ 0 w 11234664"/>
              <a:gd name="connsiteY5" fmla="*/ 2150218 h 2409627"/>
              <a:gd name="connsiteX6" fmla="*/ 0 w 11234664"/>
              <a:gd name="connsiteY6" fmla="*/ 74943 h 2409627"/>
              <a:gd name="connsiteX0" fmla="*/ 0 w 11234664"/>
              <a:gd name="connsiteY0" fmla="*/ 74943 h 2303942"/>
              <a:gd name="connsiteX1" fmla="*/ 74943 w 11234664"/>
              <a:gd name="connsiteY1" fmla="*/ 0 h 2303942"/>
              <a:gd name="connsiteX2" fmla="*/ 11159721 w 11234664"/>
              <a:gd name="connsiteY2" fmla="*/ 0 h 2303942"/>
              <a:gd name="connsiteX3" fmla="*/ 11234664 w 11234664"/>
              <a:gd name="connsiteY3" fmla="*/ 74943 h 2303942"/>
              <a:gd name="connsiteX4" fmla="*/ 11234664 w 11234664"/>
              <a:gd name="connsiteY4" fmla="*/ 2150218 h 2303942"/>
              <a:gd name="connsiteX5" fmla="*/ 0 w 11234664"/>
              <a:gd name="connsiteY5" fmla="*/ 2150218 h 2303942"/>
              <a:gd name="connsiteX6" fmla="*/ 0 w 11234664"/>
              <a:gd name="connsiteY6" fmla="*/ 74943 h 2303942"/>
              <a:gd name="connsiteX0" fmla="*/ 0 w 11234664"/>
              <a:gd name="connsiteY0" fmla="*/ 74943 h 2150218"/>
              <a:gd name="connsiteX1" fmla="*/ 74943 w 11234664"/>
              <a:gd name="connsiteY1" fmla="*/ 0 h 2150218"/>
              <a:gd name="connsiteX2" fmla="*/ 11159721 w 11234664"/>
              <a:gd name="connsiteY2" fmla="*/ 0 h 2150218"/>
              <a:gd name="connsiteX3" fmla="*/ 11234664 w 11234664"/>
              <a:gd name="connsiteY3" fmla="*/ 74943 h 2150218"/>
              <a:gd name="connsiteX4" fmla="*/ 11234664 w 11234664"/>
              <a:gd name="connsiteY4" fmla="*/ 2150218 h 2150218"/>
              <a:gd name="connsiteX5" fmla="*/ 0 w 11234664"/>
              <a:gd name="connsiteY5" fmla="*/ 2150218 h 2150218"/>
              <a:gd name="connsiteX6" fmla="*/ 0 w 11234664"/>
              <a:gd name="connsiteY6" fmla="*/ 74943 h 21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4664" h="2150218">
                <a:moveTo>
                  <a:pt x="0" y="74943"/>
                </a:moveTo>
                <a:cubicBezTo>
                  <a:pt x="0" y="33553"/>
                  <a:pt x="33553" y="0"/>
                  <a:pt x="74943" y="0"/>
                </a:cubicBezTo>
                <a:lnTo>
                  <a:pt x="11159721" y="0"/>
                </a:lnTo>
                <a:cubicBezTo>
                  <a:pt x="11201111" y="0"/>
                  <a:pt x="11234664" y="33553"/>
                  <a:pt x="11234664" y="74943"/>
                </a:cubicBezTo>
                <a:lnTo>
                  <a:pt x="11234664" y="2150218"/>
                </a:lnTo>
                <a:lnTo>
                  <a:pt x="0" y="2150218"/>
                </a:lnTo>
                <a:lnTo>
                  <a:pt x="0" y="74943"/>
                </a:lnTo>
                <a:close/>
              </a:path>
            </a:pathLst>
          </a:custGeom>
          <a:solidFill>
            <a:schemeClr val="accent6">
              <a:lumMod val="60000"/>
              <a:lumOff val="40000"/>
            </a:schemeClr>
          </a:solidFill>
          <a:ln>
            <a:noFill/>
          </a:ln>
          <a:effectLst>
            <a:innerShdw blurRad="38100" dist="254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tx2"/>
              </a:solidFill>
              <a:latin typeface="Microsoft Sans Serif"/>
              <a:cs typeface="Microsoft Sans Serif" panose="020B0604020202020204" pitchFamily="34" charset="0"/>
            </a:endParaRPr>
          </a:p>
        </p:txBody>
      </p:sp>
      <p:sp>
        <p:nvSpPr>
          <p:cNvPr id="26" name="Freeform 5">
            <a:extLst>
              <a:ext uri="{FF2B5EF4-FFF2-40B4-BE49-F238E27FC236}">
                <a16:creationId xmlns:a16="http://schemas.microsoft.com/office/drawing/2014/main" id="{1C4299A6-E92A-426F-8BF2-F5974985648B}"/>
              </a:ext>
            </a:extLst>
          </p:cNvPr>
          <p:cNvSpPr>
            <a:spLocks noChangeAspect="1" noEditPoints="1"/>
          </p:cNvSpPr>
          <p:nvPr userDrawn="1"/>
        </p:nvSpPr>
        <p:spPr bwMode="black">
          <a:xfrm>
            <a:off x="847768" y="5234191"/>
            <a:ext cx="1616145" cy="296224"/>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accent1"/>
          </a:solidFill>
          <a:ln>
            <a:noFill/>
          </a:ln>
          <a:effectLst/>
        </p:spPr>
        <p:txBody>
          <a:bodyPr vert="horz" wrap="square" lIns="91440" tIns="45720" rIns="91440" bIns="45720" numCol="1" anchor="t" anchorCtr="0" compatLnSpc="1">
            <a:prstTxWarp prst="textNoShape">
              <a:avLst/>
            </a:prstTxWarp>
          </a:bodyPr>
          <a:lstStyle/>
          <a:p>
            <a:endParaRPr lang="en-US">
              <a:solidFill>
                <a:schemeClr val="bg1"/>
              </a:solidFill>
              <a:latin typeface="Microsoft Sans Serif"/>
            </a:endParaRPr>
          </a:p>
        </p:txBody>
      </p:sp>
      <p:sp>
        <p:nvSpPr>
          <p:cNvPr id="44" name="TextBox 43">
            <a:extLst>
              <a:ext uri="{FF2B5EF4-FFF2-40B4-BE49-F238E27FC236}">
                <a16:creationId xmlns:a16="http://schemas.microsoft.com/office/drawing/2014/main" id="{C08BE0CF-A0BD-420A-A60E-2BCB53E831F6}"/>
              </a:ext>
            </a:extLst>
          </p:cNvPr>
          <p:cNvSpPr txBox="1"/>
          <p:nvPr userDrawn="1"/>
        </p:nvSpPr>
        <p:spPr bwMode="gray">
          <a:xfrm>
            <a:off x="847768" y="5687930"/>
            <a:ext cx="3127218" cy="616131"/>
          </a:xfrm>
          <a:prstGeom prst="rect">
            <a:avLst/>
          </a:prstGeom>
          <a:noFill/>
        </p:spPr>
        <p:txBody>
          <a:bodyPr wrap="square" lIns="0" tIns="0" rIns="0" bIns="0" rtlCol="0">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tx2"/>
                </a:solidFill>
                <a:effectLst/>
                <a:uLnTx/>
                <a:uFillTx/>
                <a:latin typeface="+mn-lt"/>
                <a:ea typeface="+mn-ea"/>
                <a:cs typeface="+mn-cs"/>
              </a:rPr>
              <a:t>Follow us on:</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tx2"/>
                </a:solidFill>
                <a:effectLst/>
                <a:uLnTx/>
                <a:uFillTx/>
                <a:latin typeface="+mn-lt"/>
                <a:ea typeface="+mn-ea"/>
                <a:cs typeface="+mn-cs"/>
              </a:rPr>
              <a:t>For more information, visit us at:</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tx2"/>
                </a:solidFill>
                <a:effectLst/>
                <a:uLnTx/>
                <a:uFillTx/>
                <a:latin typeface="+mn-lt"/>
                <a:ea typeface="+mn-ea"/>
                <a:cs typeface="+mn-cs"/>
              </a:rPr>
              <a:t>qualcomm.com &amp; qualcomm.com/blog</a:t>
            </a:r>
          </a:p>
        </p:txBody>
      </p:sp>
      <p:sp>
        <p:nvSpPr>
          <p:cNvPr id="32" name="TextBox 31">
            <a:extLst>
              <a:ext uri="{FF2B5EF4-FFF2-40B4-BE49-F238E27FC236}">
                <a16:creationId xmlns:a16="http://schemas.microsoft.com/office/drawing/2014/main" id="{04C8F070-5B83-5C4D-83FC-6FC26B8CF386}"/>
              </a:ext>
            </a:extLst>
          </p:cNvPr>
          <p:cNvSpPr txBox="1"/>
          <p:nvPr userDrawn="1"/>
        </p:nvSpPr>
        <p:spPr bwMode="gray">
          <a:xfrm>
            <a:off x="465622" y="2536613"/>
            <a:ext cx="8725779" cy="1606594"/>
          </a:xfrm>
          <a:prstGeom prst="rect">
            <a:avLst/>
          </a:prstGeom>
          <a:noFill/>
        </p:spPr>
        <p:txBody>
          <a:bodyPr wrap="square" lIns="0" tIns="0" rIns="0" bIns="0" rtlCol="0">
            <a:spAutoFit/>
          </a:bodyPr>
          <a:lstStyle/>
          <a:p>
            <a:pPr marL="0" marR="0" lvl="0" indent="0" algn="l" defTabSz="914400" rtl="0" eaLnBrk="1" fontAlgn="auto" latinLnBrk="0" hangingPunct="1">
              <a:lnSpc>
                <a:spcPct val="87000"/>
              </a:lnSpc>
              <a:spcBef>
                <a:spcPts val="0"/>
              </a:spcBef>
              <a:spcAft>
                <a:spcPts val="0"/>
              </a:spcAft>
              <a:buClrTx/>
              <a:buSzTx/>
              <a:buFontTx/>
              <a:buNone/>
              <a:tabLst/>
              <a:defRPr/>
            </a:pPr>
            <a:r>
              <a:rPr kumimoji="0" lang="en-US" sz="12000" b="0" i="0" u="none" strike="noStrike" kern="1200" cap="none" spc="-300" normalizeH="0" noProof="0">
                <a:ln>
                  <a:noFill/>
                </a:ln>
                <a:solidFill>
                  <a:srgbClr val="CAD2E0"/>
                </a:solidFill>
                <a:effectLst>
                  <a:innerShdw blurRad="25400" dist="12700" dir="13500000">
                    <a:prstClr val="black">
                      <a:alpha val="50000"/>
                    </a:prstClr>
                  </a:innerShdw>
                </a:effectLst>
                <a:uLnTx/>
                <a:uFillTx/>
              </a:rPr>
              <a:t>T</a:t>
            </a:r>
            <a:r>
              <a:rPr kumimoji="0" lang="en-US" sz="12000" b="0" i="0" u="none" strike="noStrike" kern="1200" cap="none" spc="-300" normalizeH="0" baseline="0" noProof="0">
                <a:ln>
                  <a:noFill/>
                </a:ln>
                <a:solidFill>
                  <a:srgbClr val="CAD2E0"/>
                </a:solidFill>
                <a:effectLst>
                  <a:innerShdw blurRad="25400" dist="12700" dir="13500000">
                    <a:prstClr val="black">
                      <a:alpha val="50000"/>
                    </a:prstClr>
                  </a:innerShdw>
                </a:effectLst>
                <a:uLnTx/>
                <a:uFillTx/>
              </a:rPr>
              <a:t>h</a:t>
            </a:r>
            <a:r>
              <a:rPr kumimoji="0" lang="en-US" sz="12000" b="0" i="0" u="none" strike="noStrike" kern="1200" cap="none" spc="-600" normalizeH="0" noProof="0">
                <a:ln>
                  <a:noFill/>
                </a:ln>
                <a:solidFill>
                  <a:srgbClr val="CAD2E0"/>
                </a:solidFill>
                <a:effectLst>
                  <a:innerShdw blurRad="25400" dist="12700" dir="13500000">
                    <a:prstClr val="black">
                      <a:alpha val="50000"/>
                    </a:prstClr>
                  </a:innerShdw>
                </a:effectLst>
                <a:uLnTx/>
                <a:uFillTx/>
              </a:rPr>
              <a:t>a</a:t>
            </a:r>
            <a:r>
              <a:rPr kumimoji="0" lang="en-US" sz="12000" b="0" i="0" u="none" strike="noStrike" kern="1200" cap="none" spc="-450" normalizeH="0" noProof="0">
                <a:ln>
                  <a:noFill/>
                </a:ln>
                <a:solidFill>
                  <a:srgbClr val="CAD2E0"/>
                </a:solidFill>
                <a:effectLst>
                  <a:innerShdw blurRad="25400" dist="12700" dir="13500000">
                    <a:prstClr val="black">
                      <a:alpha val="50000"/>
                    </a:prstClr>
                  </a:innerShdw>
                </a:effectLst>
                <a:uLnTx/>
                <a:uFillTx/>
              </a:rPr>
              <a:t>n</a:t>
            </a:r>
            <a:r>
              <a:rPr kumimoji="0" lang="en-US" sz="12000" b="0" i="0" u="none" strike="noStrike" kern="1200" cap="none" spc="-600" normalizeH="0" noProof="0">
                <a:ln>
                  <a:noFill/>
                </a:ln>
                <a:solidFill>
                  <a:srgbClr val="CAD2E0"/>
                </a:solidFill>
                <a:effectLst>
                  <a:innerShdw blurRad="25400" dist="12700" dir="13500000">
                    <a:prstClr val="black">
                      <a:alpha val="50000"/>
                    </a:prstClr>
                  </a:innerShdw>
                </a:effectLst>
                <a:uLnTx/>
                <a:uFillTx/>
              </a:rPr>
              <a:t>k </a:t>
            </a:r>
            <a:r>
              <a:rPr kumimoji="0" lang="en-US" sz="12000" b="0" i="0" u="none" strike="noStrike" kern="1200" cap="none" spc="-300" normalizeH="0" baseline="0" noProof="0">
                <a:ln>
                  <a:noFill/>
                </a:ln>
                <a:solidFill>
                  <a:srgbClr val="CAD2E0"/>
                </a:solidFill>
                <a:effectLst>
                  <a:innerShdw blurRad="25400" dist="12700" dir="13500000">
                    <a:prstClr val="black">
                      <a:alpha val="50000"/>
                    </a:prstClr>
                  </a:innerShdw>
                </a:effectLst>
                <a:uLnTx/>
                <a:uFillTx/>
              </a:rPr>
              <a:t>y</a:t>
            </a:r>
            <a:r>
              <a:rPr kumimoji="0" lang="en-US" sz="12000" b="0" i="0" u="none" strike="noStrike" kern="1200" cap="none" normalizeH="0" baseline="0" noProof="0">
                <a:ln>
                  <a:noFill/>
                </a:ln>
                <a:solidFill>
                  <a:srgbClr val="CAD2E0"/>
                </a:solidFill>
                <a:effectLst>
                  <a:innerShdw blurRad="25400" dist="12700" dir="13500000">
                    <a:prstClr val="black">
                      <a:alpha val="50000"/>
                    </a:prstClr>
                  </a:innerShdw>
                </a:effectLst>
                <a:uLnTx/>
                <a:uFillTx/>
              </a:rPr>
              <a:t>o</a:t>
            </a:r>
            <a:r>
              <a:rPr kumimoji="0" lang="en-US" sz="12000" b="0" i="0" u="none" strike="noStrike" kern="1200" cap="none" spc="-300" normalizeH="0" baseline="0" noProof="0">
                <a:ln>
                  <a:noFill/>
                </a:ln>
                <a:solidFill>
                  <a:srgbClr val="CAD2E0"/>
                </a:solidFill>
                <a:effectLst>
                  <a:innerShdw blurRad="25400" dist="12700" dir="13500000">
                    <a:prstClr val="black">
                      <a:alpha val="50000"/>
                    </a:prstClr>
                  </a:innerShdw>
                </a:effectLst>
                <a:uLnTx/>
                <a:uFillTx/>
              </a:rPr>
              <a:t>u</a:t>
            </a:r>
          </a:p>
        </p:txBody>
      </p:sp>
      <p:grpSp>
        <p:nvGrpSpPr>
          <p:cNvPr id="27" name="Group 26">
            <a:extLst>
              <a:ext uri="{FF2B5EF4-FFF2-40B4-BE49-F238E27FC236}">
                <a16:creationId xmlns:a16="http://schemas.microsoft.com/office/drawing/2014/main" id="{45126FBF-A5C8-E753-702F-BE6629CA1F8E}"/>
              </a:ext>
            </a:extLst>
          </p:cNvPr>
          <p:cNvGrpSpPr/>
          <p:nvPr userDrawn="1"/>
        </p:nvGrpSpPr>
        <p:grpSpPr>
          <a:xfrm>
            <a:off x="1710812" y="5696712"/>
            <a:ext cx="1036171" cy="137160"/>
            <a:chOff x="2442332" y="4081331"/>
            <a:chExt cx="1036171" cy="137160"/>
          </a:xfrm>
          <a:solidFill>
            <a:schemeClr val="tx2"/>
          </a:solidFill>
        </p:grpSpPr>
        <p:sp>
          <p:nvSpPr>
            <p:cNvPr id="28" name="Freeform 12">
              <a:extLst>
                <a:ext uri="{FF2B5EF4-FFF2-40B4-BE49-F238E27FC236}">
                  <a16:creationId xmlns:a16="http://schemas.microsoft.com/office/drawing/2014/main" id="{BCE9D064-F704-8362-39B8-D61F18A05C82}"/>
                </a:ext>
              </a:extLst>
            </p:cNvPr>
            <p:cNvSpPr>
              <a:spLocks noChangeAspect="1"/>
            </p:cNvSpPr>
            <p:nvPr/>
          </p:nvSpPr>
          <p:spPr bwMode="gray">
            <a:xfrm>
              <a:off x="2645092" y="4081331"/>
              <a:ext cx="168791" cy="137160"/>
            </a:xfrm>
            <a:custGeom>
              <a:avLst/>
              <a:gdLst>
                <a:gd name="T0" fmla="*/ 800 w 800"/>
                <a:gd name="T1" fmla="*/ 77 h 650"/>
                <a:gd name="T2" fmla="*/ 706 w 800"/>
                <a:gd name="T3" fmla="*/ 103 h 650"/>
                <a:gd name="T4" fmla="*/ 778 w 800"/>
                <a:gd name="T5" fmla="*/ 12 h 650"/>
                <a:gd name="T6" fmla="*/ 674 w 800"/>
                <a:gd name="T7" fmla="*/ 52 h 650"/>
                <a:gd name="T8" fmla="*/ 554 w 800"/>
                <a:gd name="T9" fmla="*/ 0 h 650"/>
                <a:gd name="T10" fmla="*/ 390 w 800"/>
                <a:gd name="T11" fmla="*/ 164 h 650"/>
                <a:gd name="T12" fmla="*/ 394 w 800"/>
                <a:gd name="T13" fmla="*/ 201 h 650"/>
                <a:gd name="T14" fmla="*/ 56 w 800"/>
                <a:gd name="T15" fmla="*/ 30 h 650"/>
                <a:gd name="T16" fmla="*/ 33 w 800"/>
                <a:gd name="T17" fmla="*/ 112 h 650"/>
                <a:gd name="T18" fmla="*/ 106 w 800"/>
                <a:gd name="T19" fmla="*/ 249 h 650"/>
                <a:gd name="T20" fmla="*/ 32 w 800"/>
                <a:gd name="T21" fmla="*/ 229 h 650"/>
                <a:gd name="T22" fmla="*/ 32 w 800"/>
                <a:gd name="T23" fmla="*/ 231 h 650"/>
                <a:gd name="T24" fmla="*/ 164 w 800"/>
                <a:gd name="T25" fmla="*/ 392 h 650"/>
                <a:gd name="T26" fmla="*/ 121 w 800"/>
                <a:gd name="T27" fmla="*/ 397 h 650"/>
                <a:gd name="T28" fmla="*/ 90 w 800"/>
                <a:gd name="T29" fmla="*/ 394 h 650"/>
                <a:gd name="T30" fmla="*/ 243 w 800"/>
                <a:gd name="T31" fmla="*/ 508 h 650"/>
                <a:gd name="T32" fmla="*/ 39 w 800"/>
                <a:gd name="T33" fmla="*/ 579 h 650"/>
                <a:gd name="T34" fmla="*/ 0 w 800"/>
                <a:gd name="T35" fmla="*/ 576 h 650"/>
                <a:gd name="T36" fmla="*/ 252 w 800"/>
                <a:gd name="T37" fmla="*/ 650 h 650"/>
                <a:gd name="T38" fmla="*/ 719 w 800"/>
                <a:gd name="T39" fmla="*/ 183 h 650"/>
                <a:gd name="T40" fmla="*/ 718 w 800"/>
                <a:gd name="T41" fmla="*/ 162 h 650"/>
                <a:gd name="T42" fmla="*/ 800 w 800"/>
                <a:gd name="T43" fmla="*/ 77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0" h="650">
                  <a:moveTo>
                    <a:pt x="800" y="77"/>
                  </a:moveTo>
                  <a:cubicBezTo>
                    <a:pt x="771" y="90"/>
                    <a:pt x="739" y="99"/>
                    <a:pt x="706" y="103"/>
                  </a:cubicBezTo>
                  <a:cubicBezTo>
                    <a:pt x="740" y="82"/>
                    <a:pt x="766" y="50"/>
                    <a:pt x="778" y="12"/>
                  </a:cubicBezTo>
                  <a:cubicBezTo>
                    <a:pt x="746" y="31"/>
                    <a:pt x="711" y="44"/>
                    <a:pt x="674" y="52"/>
                  </a:cubicBezTo>
                  <a:cubicBezTo>
                    <a:pt x="644" y="20"/>
                    <a:pt x="601" y="0"/>
                    <a:pt x="554" y="0"/>
                  </a:cubicBezTo>
                  <a:cubicBezTo>
                    <a:pt x="463" y="0"/>
                    <a:pt x="390" y="73"/>
                    <a:pt x="390" y="164"/>
                  </a:cubicBezTo>
                  <a:cubicBezTo>
                    <a:pt x="390" y="177"/>
                    <a:pt x="391" y="189"/>
                    <a:pt x="394" y="201"/>
                  </a:cubicBezTo>
                  <a:cubicBezTo>
                    <a:pt x="258" y="195"/>
                    <a:pt x="137" y="129"/>
                    <a:pt x="56" y="30"/>
                  </a:cubicBezTo>
                  <a:cubicBezTo>
                    <a:pt x="42" y="54"/>
                    <a:pt x="33" y="82"/>
                    <a:pt x="33" y="112"/>
                  </a:cubicBezTo>
                  <a:cubicBezTo>
                    <a:pt x="33" y="169"/>
                    <a:pt x="62" y="220"/>
                    <a:pt x="106" y="249"/>
                  </a:cubicBezTo>
                  <a:cubicBezTo>
                    <a:pt x="80" y="248"/>
                    <a:pt x="54" y="241"/>
                    <a:pt x="32" y="229"/>
                  </a:cubicBezTo>
                  <a:cubicBezTo>
                    <a:pt x="32" y="229"/>
                    <a:pt x="32" y="230"/>
                    <a:pt x="32" y="231"/>
                  </a:cubicBezTo>
                  <a:cubicBezTo>
                    <a:pt x="32" y="310"/>
                    <a:pt x="89" y="376"/>
                    <a:pt x="164" y="392"/>
                  </a:cubicBezTo>
                  <a:cubicBezTo>
                    <a:pt x="150" y="395"/>
                    <a:pt x="136" y="397"/>
                    <a:pt x="121" y="397"/>
                  </a:cubicBezTo>
                  <a:cubicBezTo>
                    <a:pt x="110" y="397"/>
                    <a:pt x="100" y="396"/>
                    <a:pt x="90" y="394"/>
                  </a:cubicBezTo>
                  <a:cubicBezTo>
                    <a:pt x="111" y="460"/>
                    <a:pt x="171" y="507"/>
                    <a:pt x="243" y="508"/>
                  </a:cubicBezTo>
                  <a:cubicBezTo>
                    <a:pt x="187" y="552"/>
                    <a:pt x="116" y="579"/>
                    <a:pt x="39" y="579"/>
                  </a:cubicBezTo>
                  <a:cubicBezTo>
                    <a:pt x="26" y="579"/>
                    <a:pt x="13" y="578"/>
                    <a:pt x="0" y="576"/>
                  </a:cubicBezTo>
                  <a:cubicBezTo>
                    <a:pt x="73" y="623"/>
                    <a:pt x="159" y="650"/>
                    <a:pt x="252" y="650"/>
                  </a:cubicBezTo>
                  <a:cubicBezTo>
                    <a:pt x="553" y="650"/>
                    <a:pt x="719" y="400"/>
                    <a:pt x="719" y="183"/>
                  </a:cubicBezTo>
                  <a:cubicBezTo>
                    <a:pt x="719" y="176"/>
                    <a:pt x="718" y="169"/>
                    <a:pt x="718" y="162"/>
                  </a:cubicBezTo>
                  <a:cubicBezTo>
                    <a:pt x="750" y="139"/>
                    <a:pt x="778" y="110"/>
                    <a:pt x="800" y="77"/>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nvGrpSpPr>
            <p:cNvPr id="31" name="Group 5">
              <a:extLst>
                <a:ext uri="{FF2B5EF4-FFF2-40B4-BE49-F238E27FC236}">
                  <a16:creationId xmlns:a16="http://schemas.microsoft.com/office/drawing/2014/main" id="{57A26EB6-BF0D-3631-40BF-D8EEE225336D}"/>
                </a:ext>
              </a:extLst>
            </p:cNvPr>
            <p:cNvGrpSpPr>
              <a:grpSpLocks noChangeAspect="1"/>
            </p:cNvGrpSpPr>
            <p:nvPr/>
          </p:nvGrpSpPr>
          <p:grpSpPr bwMode="gray">
            <a:xfrm>
              <a:off x="2442332" y="4081331"/>
              <a:ext cx="138792" cy="137160"/>
              <a:chOff x="3331" y="1656"/>
              <a:chExt cx="1020" cy="1008"/>
            </a:xfrm>
            <a:grpFill/>
          </p:grpSpPr>
          <p:sp>
            <p:nvSpPr>
              <p:cNvPr id="39" name="Freeform 6">
                <a:extLst>
                  <a:ext uri="{FF2B5EF4-FFF2-40B4-BE49-F238E27FC236}">
                    <a16:creationId xmlns:a16="http://schemas.microsoft.com/office/drawing/2014/main" id="{208F8E96-E928-21FA-EFEE-ADFA54D21400}"/>
                  </a:ext>
                </a:extLst>
              </p:cNvPr>
              <p:cNvSpPr>
                <a:spLocks noEditPoints="1"/>
              </p:cNvSpPr>
              <p:nvPr/>
            </p:nvSpPr>
            <p:spPr bwMode="gray">
              <a:xfrm>
                <a:off x="3331" y="1656"/>
                <a:ext cx="232" cy="1008"/>
              </a:xfrm>
              <a:custGeom>
                <a:avLst/>
                <a:gdLst>
                  <a:gd name="T0" fmla="*/ 98 w 98"/>
                  <a:gd name="T1" fmla="*/ 46 h 427"/>
                  <a:gd name="T2" fmla="*/ 48 w 98"/>
                  <a:gd name="T3" fmla="*/ 92 h 427"/>
                  <a:gd name="T4" fmla="*/ 0 w 98"/>
                  <a:gd name="T5" fmla="*/ 46 h 427"/>
                  <a:gd name="T6" fmla="*/ 49 w 98"/>
                  <a:gd name="T7" fmla="*/ 0 h 427"/>
                  <a:gd name="T8" fmla="*/ 98 w 98"/>
                  <a:gd name="T9" fmla="*/ 46 h 427"/>
                  <a:gd name="T10" fmla="*/ 2 w 98"/>
                  <a:gd name="T11" fmla="*/ 427 h 427"/>
                  <a:gd name="T12" fmla="*/ 2 w 98"/>
                  <a:gd name="T13" fmla="*/ 129 h 427"/>
                  <a:gd name="T14" fmla="*/ 95 w 98"/>
                  <a:gd name="T15" fmla="*/ 129 h 427"/>
                  <a:gd name="T16" fmla="*/ 95 w 98"/>
                  <a:gd name="T17" fmla="*/ 427 h 427"/>
                  <a:gd name="T18" fmla="*/ 2 w 98"/>
                  <a:gd name="T1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7">
                    <a:moveTo>
                      <a:pt x="98" y="46"/>
                    </a:moveTo>
                    <a:cubicBezTo>
                      <a:pt x="98" y="72"/>
                      <a:pt x="79" y="92"/>
                      <a:pt x="48" y="92"/>
                    </a:cubicBezTo>
                    <a:cubicBezTo>
                      <a:pt x="18" y="92"/>
                      <a:pt x="0" y="72"/>
                      <a:pt x="0" y="46"/>
                    </a:cubicBezTo>
                    <a:cubicBezTo>
                      <a:pt x="0" y="20"/>
                      <a:pt x="19" y="0"/>
                      <a:pt x="49" y="0"/>
                    </a:cubicBezTo>
                    <a:cubicBezTo>
                      <a:pt x="79" y="0"/>
                      <a:pt x="97" y="20"/>
                      <a:pt x="98" y="46"/>
                    </a:cubicBezTo>
                    <a:close/>
                    <a:moveTo>
                      <a:pt x="2" y="427"/>
                    </a:moveTo>
                    <a:cubicBezTo>
                      <a:pt x="2" y="129"/>
                      <a:pt x="2" y="129"/>
                      <a:pt x="2" y="129"/>
                    </a:cubicBezTo>
                    <a:cubicBezTo>
                      <a:pt x="95" y="129"/>
                      <a:pt x="95" y="129"/>
                      <a:pt x="95" y="129"/>
                    </a:cubicBezTo>
                    <a:cubicBezTo>
                      <a:pt x="95" y="427"/>
                      <a:pt x="95" y="427"/>
                      <a:pt x="95" y="427"/>
                    </a:cubicBezTo>
                    <a:lnTo>
                      <a:pt x="2"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sp>
            <p:nvSpPr>
              <p:cNvPr id="45" name="Freeform 7">
                <a:extLst>
                  <a:ext uri="{FF2B5EF4-FFF2-40B4-BE49-F238E27FC236}">
                    <a16:creationId xmlns:a16="http://schemas.microsoft.com/office/drawing/2014/main" id="{AC1DD193-55D1-442F-0C4B-13D489394677}"/>
                  </a:ext>
                </a:extLst>
              </p:cNvPr>
              <p:cNvSpPr>
                <a:spLocks/>
              </p:cNvSpPr>
              <p:nvPr/>
            </p:nvSpPr>
            <p:spPr bwMode="gray">
              <a:xfrm>
                <a:off x="3681" y="1944"/>
                <a:ext cx="670" cy="720"/>
              </a:xfrm>
              <a:custGeom>
                <a:avLst/>
                <a:gdLst>
                  <a:gd name="T0" fmla="*/ 2 w 284"/>
                  <a:gd name="T1" fmla="*/ 102 h 305"/>
                  <a:gd name="T2" fmla="*/ 0 w 284"/>
                  <a:gd name="T3" fmla="*/ 7 h 305"/>
                  <a:gd name="T4" fmla="*/ 80 w 284"/>
                  <a:gd name="T5" fmla="*/ 7 h 305"/>
                  <a:gd name="T6" fmla="*/ 84 w 284"/>
                  <a:gd name="T7" fmla="*/ 48 h 305"/>
                  <a:gd name="T8" fmla="*/ 86 w 284"/>
                  <a:gd name="T9" fmla="*/ 48 h 305"/>
                  <a:gd name="T10" fmla="*/ 178 w 284"/>
                  <a:gd name="T11" fmla="*/ 0 h 305"/>
                  <a:gd name="T12" fmla="*/ 284 w 284"/>
                  <a:gd name="T13" fmla="*/ 129 h 305"/>
                  <a:gd name="T14" fmla="*/ 284 w 284"/>
                  <a:gd name="T15" fmla="*/ 305 h 305"/>
                  <a:gd name="T16" fmla="*/ 192 w 284"/>
                  <a:gd name="T17" fmla="*/ 305 h 305"/>
                  <a:gd name="T18" fmla="*/ 192 w 284"/>
                  <a:gd name="T19" fmla="*/ 140 h 305"/>
                  <a:gd name="T20" fmla="*/ 145 w 284"/>
                  <a:gd name="T21" fmla="*/ 75 h 305"/>
                  <a:gd name="T22" fmla="*/ 98 w 284"/>
                  <a:gd name="T23" fmla="*/ 110 h 305"/>
                  <a:gd name="T24" fmla="*/ 94 w 284"/>
                  <a:gd name="T25" fmla="*/ 133 h 305"/>
                  <a:gd name="T26" fmla="*/ 94 w 284"/>
                  <a:gd name="T27" fmla="*/ 305 h 305"/>
                  <a:gd name="T28" fmla="*/ 2 w 284"/>
                  <a:gd name="T29" fmla="*/ 305 h 305"/>
                  <a:gd name="T30" fmla="*/ 2 w 284"/>
                  <a:gd name="T31" fmla="*/ 10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305">
                    <a:moveTo>
                      <a:pt x="2" y="102"/>
                    </a:moveTo>
                    <a:cubicBezTo>
                      <a:pt x="2" y="65"/>
                      <a:pt x="1" y="34"/>
                      <a:pt x="0" y="7"/>
                    </a:cubicBezTo>
                    <a:cubicBezTo>
                      <a:pt x="80" y="7"/>
                      <a:pt x="80" y="7"/>
                      <a:pt x="80" y="7"/>
                    </a:cubicBezTo>
                    <a:cubicBezTo>
                      <a:pt x="84" y="48"/>
                      <a:pt x="84" y="48"/>
                      <a:pt x="84" y="48"/>
                    </a:cubicBezTo>
                    <a:cubicBezTo>
                      <a:pt x="86" y="48"/>
                      <a:pt x="86" y="48"/>
                      <a:pt x="86" y="48"/>
                    </a:cubicBezTo>
                    <a:cubicBezTo>
                      <a:pt x="98" y="29"/>
                      <a:pt x="128" y="0"/>
                      <a:pt x="178" y="0"/>
                    </a:cubicBezTo>
                    <a:cubicBezTo>
                      <a:pt x="239" y="0"/>
                      <a:pt x="284" y="41"/>
                      <a:pt x="284" y="129"/>
                    </a:cubicBezTo>
                    <a:cubicBezTo>
                      <a:pt x="284" y="305"/>
                      <a:pt x="284" y="305"/>
                      <a:pt x="284" y="305"/>
                    </a:cubicBezTo>
                    <a:cubicBezTo>
                      <a:pt x="192" y="305"/>
                      <a:pt x="192" y="305"/>
                      <a:pt x="192" y="305"/>
                    </a:cubicBezTo>
                    <a:cubicBezTo>
                      <a:pt x="192" y="140"/>
                      <a:pt x="192" y="140"/>
                      <a:pt x="192" y="140"/>
                    </a:cubicBezTo>
                    <a:cubicBezTo>
                      <a:pt x="192" y="101"/>
                      <a:pt x="178" y="75"/>
                      <a:pt x="145" y="75"/>
                    </a:cubicBezTo>
                    <a:cubicBezTo>
                      <a:pt x="119" y="75"/>
                      <a:pt x="104" y="93"/>
                      <a:pt x="98" y="110"/>
                    </a:cubicBezTo>
                    <a:cubicBezTo>
                      <a:pt x="95" y="116"/>
                      <a:pt x="94" y="124"/>
                      <a:pt x="94" y="133"/>
                    </a:cubicBezTo>
                    <a:cubicBezTo>
                      <a:pt x="94" y="305"/>
                      <a:pt x="94" y="305"/>
                      <a:pt x="94" y="305"/>
                    </a:cubicBezTo>
                    <a:cubicBezTo>
                      <a:pt x="2" y="305"/>
                      <a:pt x="2" y="305"/>
                      <a:pt x="2" y="305"/>
                    </a:cubicBezTo>
                    <a:lnTo>
                      <a:pt x="2"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grpSp>
          <p:nvGrpSpPr>
            <p:cNvPr id="33" name="Group 4">
              <a:extLst>
                <a:ext uri="{FF2B5EF4-FFF2-40B4-BE49-F238E27FC236}">
                  <a16:creationId xmlns:a16="http://schemas.microsoft.com/office/drawing/2014/main" id="{AA4E505B-3C25-224A-D3F6-938F9C2D82D7}"/>
                </a:ext>
              </a:extLst>
            </p:cNvPr>
            <p:cNvGrpSpPr>
              <a:grpSpLocks noChangeAspect="1"/>
            </p:cNvGrpSpPr>
            <p:nvPr/>
          </p:nvGrpSpPr>
          <p:grpSpPr bwMode="auto">
            <a:xfrm>
              <a:off x="2877851" y="4081836"/>
              <a:ext cx="136034" cy="136150"/>
              <a:chOff x="2653" y="972"/>
              <a:chExt cx="2372" cy="2374"/>
            </a:xfrm>
            <a:grpFill/>
          </p:grpSpPr>
          <p:sp>
            <p:nvSpPr>
              <p:cNvPr id="36" name="Freeform 5">
                <a:extLst>
                  <a:ext uri="{FF2B5EF4-FFF2-40B4-BE49-F238E27FC236}">
                    <a16:creationId xmlns:a16="http://schemas.microsoft.com/office/drawing/2014/main" id="{B94371F3-6684-AFD8-9A10-E321127995F5}"/>
                  </a:ext>
                </a:extLst>
              </p:cNvPr>
              <p:cNvSpPr>
                <a:spLocks noEditPoints="1"/>
              </p:cNvSpPr>
              <p:nvPr userDrawn="1"/>
            </p:nvSpPr>
            <p:spPr bwMode="auto">
              <a:xfrm>
                <a:off x="2653" y="972"/>
                <a:ext cx="2372" cy="2374"/>
              </a:xfrm>
              <a:custGeom>
                <a:avLst/>
                <a:gdLst>
                  <a:gd name="T0" fmla="*/ 1008 w 2016"/>
                  <a:gd name="T1" fmla="*/ 182 h 2016"/>
                  <a:gd name="T2" fmla="*/ 1415 w 2016"/>
                  <a:gd name="T3" fmla="*/ 188 h 2016"/>
                  <a:gd name="T4" fmla="*/ 1602 w 2016"/>
                  <a:gd name="T5" fmla="*/ 222 h 2016"/>
                  <a:gd name="T6" fmla="*/ 1718 w 2016"/>
                  <a:gd name="T7" fmla="*/ 298 h 2016"/>
                  <a:gd name="T8" fmla="*/ 1794 w 2016"/>
                  <a:gd name="T9" fmla="*/ 414 h 2016"/>
                  <a:gd name="T10" fmla="*/ 1828 w 2016"/>
                  <a:gd name="T11" fmla="*/ 601 h 2016"/>
                  <a:gd name="T12" fmla="*/ 1834 w 2016"/>
                  <a:gd name="T13" fmla="*/ 1008 h 2016"/>
                  <a:gd name="T14" fmla="*/ 1828 w 2016"/>
                  <a:gd name="T15" fmla="*/ 1415 h 2016"/>
                  <a:gd name="T16" fmla="*/ 1794 w 2016"/>
                  <a:gd name="T17" fmla="*/ 1602 h 2016"/>
                  <a:gd name="T18" fmla="*/ 1718 w 2016"/>
                  <a:gd name="T19" fmla="*/ 1718 h 2016"/>
                  <a:gd name="T20" fmla="*/ 1602 w 2016"/>
                  <a:gd name="T21" fmla="*/ 1794 h 2016"/>
                  <a:gd name="T22" fmla="*/ 1415 w 2016"/>
                  <a:gd name="T23" fmla="*/ 1828 h 2016"/>
                  <a:gd name="T24" fmla="*/ 1008 w 2016"/>
                  <a:gd name="T25" fmla="*/ 1834 h 2016"/>
                  <a:gd name="T26" fmla="*/ 601 w 2016"/>
                  <a:gd name="T27" fmla="*/ 1828 h 2016"/>
                  <a:gd name="T28" fmla="*/ 414 w 2016"/>
                  <a:gd name="T29" fmla="*/ 1794 h 2016"/>
                  <a:gd name="T30" fmla="*/ 298 w 2016"/>
                  <a:gd name="T31" fmla="*/ 1718 h 2016"/>
                  <a:gd name="T32" fmla="*/ 222 w 2016"/>
                  <a:gd name="T33" fmla="*/ 1602 h 2016"/>
                  <a:gd name="T34" fmla="*/ 188 w 2016"/>
                  <a:gd name="T35" fmla="*/ 1415 h 2016"/>
                  <a:gd name="T36" fmla="*/ 182 w 2016"/>
                  <a:gd name="T37" fmla="*/ 1008 h 2016"/>
                  <a:gd name="T38" fmla="*/ 188 w 2016"/>
                  <a:gd name="T39" fmla="*/ 601 h 2016"/>
                  <a:gd name="T40" fmla="*/ 222 w 2016"/>
                  <a:gd name="T41" fmla="*/ 414 h 2016"/>
                  <a:gd name="T42" fmla="*/ 298 w 2016"/>
                  <a:gd name="T43" fmla="*/ 298 h 2016"/>
                  <a:gd name="T44" fmla="*/ 414 w 2016"/>
                  <a:gd name="T45" fmla="*/ 222 h 2016"/>
                  <a:gd name="T46" fmla="*/ 601 w 2016"/>
                  <a:gd name="T47" fmla="*/ 188 h 2016"/>
                  <a:gd name="T48" fmla="*/ 1008 w 2016"/>
                  <a:gd name="T49" fmla="*/ 182 h 2016"/>
                  <a:gd name="T50" fmla="*/ 1008 w 2016"/>
                  <a:gd name="T51" fmla="*/ 0 h 2016"/>
                  <a:gd name="T52" fmla="*/ 593 w 2016"/>
                  <a:gd name="T53" fmla="*/ 6 h 2016"/>
                  <a:gd name="T54" fmla="*/ 348 w 2016"/>
                  <a:gd name="T55" fmla="*/ 53 h 2016"/>
                  <a:gd name="T56" fmla="*/ 169 w 2016"/>
                  <a:gd name="T57" fmla="*/ 169 h 2016"/>
                  <a:gd name="T58" fmla="*/ 53 w 2016"/>
                  <a:gd name="T59" fmla="*/ 348 h 2016"/>
                  <a:gd name="T60" fmla="*/ 6 w 2016"/>
                  <a:gd name="T61" fmla="*/ 593 h 2016"/>
                  <a:gd name="T62" fmla="*/ 0 w 2016"/>
                  <a:gd name="T63" fmla="*/ 1008 h 2016"/>
                  <a:gd name="T64" fmla="*/ 6 w 2016"/>
                  <a:gd name="T65" fmla="*/ 1423 h 2016"/>
                  <a:gd name="T66" fmla="*/ 53 w 2016"/>
                  <a:gd name="T67" fmla="*/ 1668 h 2016"/>
                  <a:gd name="T68" fmla="*/ 169 w 2016"/>
                  <a:gd name="T69" fmla="*/ 1847 h 2016"/>
                  <a:gd name="T70" fmla="*/ 348 w 2016"/>
                  <a:gd name="T71" fmla="*/ 1963 h 2016"/>
                  <a:gd name="T72" fmla="*/ 593 w 2016"/>
                  <a:gd name="T73" fmla="*/ 2010 h 2016"/>
                  <a:gd name="T74" fmla="*/ 1008 w 2016"/>
                  <a:gd name="T75" fmla="*/ 2016 h 2016"/>
                  <a:gd name="T76" fmla="*/ 1423 w 2016"/>
                  <a:gd name="T77" fmla="*/ 2010 h 2016"/>
                  <a:gd name="T78" fmla="*/ 1668 w 2016"/>
                  <a:gd name="T79" fmla="*/ 1963 h 2016"/>
                  <a:gd name="T80" fmla="*/ 1847 w 2016"/>
                  <a:gd name="T81" fmla="*/ 1847 h 2016"/>
                  <a:gd name="T82" fmla="*/ 1963 w 2016"/>
                  <a:gd name="T83" fmla="*/ 1668 h 2016"/>
                  <a:gd name="T84" fmla="*/ 2010 w 2016"/>
                  <a:gd name="T85" fmla="*/ 1423 h 2016"/>
                  <a:gd name="T86" fmla="*/ 2016 w 2016"/>
                  <a:gd name="T87" fmla="*/ 1008 h 2016"/>
                  <a:gd name="T88" fmla="*/ 2010 w 2016"/>
                  <a:gd name="T89" fmla="*/ 593 h 2016"/>
                  <a:gd name="T90" fmla="*/ 1963 w 2016"/>
                  <a:gd name="T91" fmla="*/ 348 h 2016"/>
                  <a:gd name="T92" fmla="*/ 1847 w 2016"/>
                  <a:gd name="T93" fmla="*/ 169 h 2016"/>
                  <a:gd name="T94" fmla="*/ 1668 w 2016"/>
                  <a:gd name="T95" fmla="*/ 53 h 2016"/>
                  <a:gd name="T96" fmla="*/ 1423 w 2016"/>
                  <a:gd name="T97" fmla="*/ 6 h 2016"/>
                  <a:gd name="T98" fmla="*/ 1008 w 2016"/>
                  <a:gd name="T99"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6" h="2016">
                    <a:moveTo>
                      <a:pt x="1008" y="182"/>
                    </a:moveTo>
                    <a:cubicBezTo>
                      <a:pt x="1277" y="182"/>
                      <a:pt x="1309" y="183"/>
                      <a:pt x="1415" y="188"/>
                    </a:cubicBezTo>
                    <a:cubicBezTo>
                      <a:pt x="1513" y="192"/>
                      <a:pt x="1567" y="209"/>
                      <a:pt x="1602" y="222"/>
                    </a:cubicBezTo>
                    <a:cubicBezTo>
                      <a:pt x="1649" y="241"/>
                      <a:pt x="1683" y="263"/>
                      <a:pt x="1718" y="298"/>
                    </a:cubicBezTo>
                    <a:cubicBezTo>
                      <a:pt x="1753" y="333"/>
                      <a:pt x="1775" y="367"/>
                      <a:pt x="1794" y="414"/>
                    </a:cubicBezTo>
                    <a:cubicBezTo>
                      <a:pt x="1807" y="449"/>
                      <a:pt x="1824" y="503"/>
                      <a:pt x="1828" y="601"/>
                    </a:cubicBezTo>
                    <a:cubicBezTo>
                      <a:pt x="1833" y="707"/>
                      <a:pt x="1834" y="739"/>
                      <a:pt x="1834" y="1008"/>
                    </a:cubicBezTo>
                    <a:cubicBezTo>
                      <a:pt x="1834" y="1277"/>
                      <a:pt x="1833" y="1309"/>
                      <a:pt x="1828" y="1415"/>
                    </a:cubicBezTo>
                    <a:cubicBezTo>
                      <a:pt x="1824" y="1513"/>
                      <a:pt x="1807" y="1567"/>
                      <a:pt x="1794" y="1602"/>
                    </a:cubicBezTo>
                    <a:cubicBezTo>
                      <a:pt x="1775" y="1649"/>
                      <a:pt x="1753" y="1683"/>
                      <a:pt x="1718" y="1718"/>
                    </a:cubicBezTo>
                    <a:cubicBezTo>
                      <a:pt x="1683" y="1753"/>
                      <a:pt x="1649" y="1775"/>
                      <a:pt x="1602" y="1794"/>
                    </a:cubicBezTo>
                    <a:cubicBezTo>
                      <a:pt x="1567" y="1807"/>
                      <a:pt x="1513" y="1824"/>
                      <a:pt x="1415" y="1828"/>
                    </a:cubicBezTo>
                    <a:cubicBezTo>
                      <a:pt x="1309" y="1833"/>
                      <a:pt x="1277" y="1834"/>
                      <a:pt x="1008" y="1834"/>
                    </a:cubicBezTo>
                    <a:cubicBezTo>
                      <a:pt x="739" y="1834"/>
                      <a:pt x="707" y="1833"/>
                      <a:pt x="601" y="1828"/>
                    </a:cubicBezTo>
                    <a:cubicBezTo>
                      <a:pt x="503" y="1824"/>
                      <a:pt x="449" y="1807"/>
                      <a:pt x="414" y="1794"/>
                    </a:cubicBezTo>
                    <a:cubicBezTo>
                      <a:pt x="367" y="1775"/>
                      <a:pt x="333" y="1753"/>
                      <a:pt x="298" y="1718"/>
                    </a:cubicBezTo>
                    <a:cubicBezTo>
                      <a:pt x="263" y="1683"/>
                      <a:pt x="241" y="1649"/>
                      <a:pt x="222" y="1602"/>
                    </a:cubicBezTo>
                    <a:cubicBezTo>
                      <a:pt x="209" y="1567"/>
                      <a:pt x="192" y="1513"/>
                      <a:pt x="188" y="1415"/>
                    </a:cubicBezTo>
                    <a:cubicBezTo>
                      <a:pt x="183" y="1309"/>
                      <a:pt x="182" y="1277"/>
                      <a:pt x="182" y="1008"/>
                    </a:cubicBezTo>
                    <a:cubicBezTo>
                      <a:pt x="182" y="739"/>
                      <a:pt x="183" y="707"/>
                      <a:pt x="188" y="601"/>
                    </a:cubicBezTo>
                    <a:cubicBezTo>
                      <a:pt x="192" y="503"/>
                      <a:pt x="209" y="449"/>
                      <a:pt x="222" y="414"/>
                    </a:cubicBezTo>
                    <a:cubicBezTo>
                      <a:pt x="241" y="367"/>
                      <a:pt x="263" y="333"/>
                      <a:pt x="298" y="298"/>
                    </a:cubicBezTo>
                    <a:cubicBezTo>
                      <a:pt x="333" y="263"/>
                      <a:pt x="367" y="241"/>
                      <a:pt x="414" y="222"/>
                    </a:cubicBezTo>
                    <a:cubicBezTo>
                      <a:pt x="449" y="209"/>
                      <a:pt x="503" y="192"/>
                      <a:pt x="601" y="188"/>
                    </a:cubicBezTo>
                    <a:cubicBezTo>
                      <a:pt x="707" y="183"/>
                      <a:pt x="739" y="182"/>
                      <a:pt x="1008" y="182"/>
                    </a:cubicBezTo>
                    <a:moveTo>
                      <a:pt x="1008" y="0"/>
                    </a:moveTo>
                    <a:cubicBezTo>
                      <a:pt x="734" y="0"/>
                      <a:pt x="700" y="1"/>
                      <a:pt x="593" y="6"/>
                    </a:cubicBezTo>
                    <a:cubicBezTo>
                      <a:pt x="485" y="11"/>
                      <a:pt x="412" y="28"/>
                      <a:pt x="348" y="53"/>
                    </a:cubicBezTo>
                    <a:cubicBezTo>
                      <a:pt x="282" y="79"/>
                      <a:pt x="225" y="113"/>
                      <a:pt x="169" y="169"/>
                    </a:cubicBezTo>
                    <a:cubicBezTo>
                      <a:pt x="113" y="225"/>
                      <a:pt x="79" y="282"/>
                      <a:pt x="53" y="348"/>
                    </a:cubicBezTo>
                    <a:cubicBezTo>
                      <a:pt x="28" y="412"/>
                      <a:pt x="11" y="485"/>
                      <a:pt x="6" y="593"/>
                    </a:cubicBezTo>
                    <a:cubicBezTo>
                      <a:pt x="1" y="700"/>
                      <a:pt x="0" y="734"/>
                      <a:pt x="0" y="1008"/>
                    </a:cubicBezTo>
                    <a:cubicBezTo>
                      <a:pt x="0" y="1282"/>
                      <a:pt x="1" y="1316"/>
                      <a:pt x="6" y="1423"/>
                    </a:cubicBezTo>
                    <a:cubicBezTo>
                      <a:pt x="11" y="1531"/>
                      <a:pt x="28" y="1604"/>
                      <a:pt x="53" y="1668"/>
                    </a:cubicBezTo>
                    <a:cubicBezTo>
                      <a:pt x="79" y="1734"/>
                      <a:pt x="113" y="1791"/>
                      <a:pt x="169" y="1847"/>
                    </a:cubicBezTo>
                    <a:cubicBezTo>
                      <a:pt x="225" y="1903"/>
                      <a:pt x="282" y="1937"/>
                      <a:pt x="348" y="1963"/>
                    </a:cubicBezTo>
                    <a:cubicBezTo>
                      <a:pt x="412" y="1988"/>
                      <a:pt x="485" y="2005"/>
                      <a:pt x="593" y="2010"/>
                    </a:cubicBezTo>
                    <a:cubicBezTo>
                      <a:pt x="700" y="2015"/>
                      <a:pt x="734" y="2016"/>
                      <a:pt x="1008" y="2016"/>
                    </a:cubicBezTo>
                    <a:cubicBezTo>
                      <a:pt x="1282" y="2016"/>
                      <a:pt x="1316" y="2015"/>
                      <a:pt x="1423" y="2010"/>
                    </a:cubicBezTo>
                    <a:cubicBezTo>
                      <a:pt x="1531" y="2005"/>
                      <a:pt x="1604" y="1988"/>
                      <a:pt x="1668" y="1963"/>
                    </a:cubicBezTo>
                    <a:cubicBezTo>
                      <a:pt x="1734" y="1937"/>
                      <a:pt x="1791" y="1903"/>
                      <a:pt x="1847" y="1847"/>
                    </a:cubicBezTo>
                    <a:cubicBezTo>
                      <a:pt x="1903" y="1791"/>
                      <a:pt x="1937" y="1734"/>
                      <a:pt x="1963" y="1668"/>
                    </a:cubicBezTo>
                    <a:cubicBezTo>
                      <a:pt x="1988" y="1604"/>
                      <a:pt x="2005" y="1531"/>
                      <a:pt x="2010" y="1423"/>
                    </a:cubicBezTo>
                    <a:cubicBezTo>
                      <a:pt x="2015" y="1316"/>
                      <a:pt x="2016" y="1282"/>
                      <a:pt x="2016" y="1008"/>
                    </a:cubicBezTo>
                    <a:cubicBezTo>
                      <a:pt x="2016" y="734"/>
                      <a:pt x="2015" y="700"/>
                      <a:pt x="2010" y="593"/>
                    </a:cubicBezTo>
                    <a:cubicBezTo>
                      <a:pt x="2005" y="485"/>
                      <a:pt x="1988" y="412"/>
                      <a:pt x="1963" y="348"/>
                    </a:cubicBezTo>
                    <a:cubicBezTo>
                      <a:pt x="1937" y="282"/>
                      <a:pt x="1903" y="225"/>
                      <a:pt x="1847" y="169"/>
                    </a:cubicBezTo>
                    <a:cubicBezTo>
                      <a:pt x="1791" y="113"/>
                      <a:pt x="1734" y="79"/>
                      <a:pt x="1668" y="53"/>
                    </a:cubicBezTo>
                    <a:cubicBezTo>
                      <a:pt x="1604" y="28"/>
                      <a:pt x="1531" y="11"/>
                      <a:pt x="1423" y="6"/>
                    </a:cubicBezTo>
                    <a:cubicBezTo>
                      <a:pt x="1316" y="1"/>
                      <a:pt x="1282" y="0"/>
                      <a:pt x="10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7" name="Freeform 6">
                <a:extLst>
                  <a:ext uri="{FF2B5EF4-FFF2-40B4-BE49-F238E27FC236}">
                    <a16:creationId xmlns:a16="http://schemas.microsoft.com/office/drawing/2014/main" id="{BBDC5DC2-A3E5-2962-AF11-1A51499DB791}"/>
                  </a:ext>
                </a:extLst>
              </p:cNvPr>
              <p:cNvSpPr>
                <a:spLocks noEditPoints="1"/>
              </p:cNvSpPr>
              <p:nvPr userDrawn="1"/>
            </p:nvSpPr>
            <p:spPr bwMode="auto">
              <a:xfrm>
                <a:off x="3231" y="1550"/>
                <a:ext cx="1216" cy="1218"/>
              </a:xfrm>
              <a:custGeom>
                <a:avLst/>
                <a:gdLst>
                  <a:gd name="T0" fmla="*/ 517 w 1034"/>
                  <a:gd name="T1" fmla="*/ 0 h 1034"/>
                  <a:gd name="T2" fmla="*/ 0 w 1034"/>
                  <a:gd name="T3" fmla="*/ 517 h 1034"/>
                  <a:gd name="T4" fmla="*/ 517 w 1034"/>
                  <a:gd name="T5" fmla="*/ 1034 h 1034"/>
                  <a:gd name="T6" fmla="*/ 1034 w 1034"/>
                  <a:gd name="T7" fmla="*/ 517 h 1034"/>
                  <a:gd name="T8" fmla="*/ 517 w 1034"/>
                  <a:gd name="T9" fmla="*/ 0 h 1034"/>
                  <a:gd name="T10" fmla="*/ 517 w 1034"/>
                  <a:gd name="T11" fmla="*/ 853 h 1034"/>
                  <a:gd name="T12" fmla="*/ 181 w 1034"/>
                  <a:gd name="T13" fmla="*/ 517 h 1034"/>
                  <a:gd name="T14" fmla="*/ 517 w 1034"/>
                  <a:gd name="T15" fmla="*/ 181 h 1034"/>
                  <a:gd name="T16" fmla="*/ 853 w 1034"/>
                  <a:gd name="T17" fmla="*/ 517 h 1034"/>
                  <a:gd name="T18" fmla="*/ 517 w 1034"/>
                  <a:gd name="T19" fmla="*/ 853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4" h="1034">
                    <a:moveTo>
                      <a:pt x="517" y="0"/>
                    </a:moveTo>
                    <a:cubicBezTo>
                      <a:pt x="231" y="0"/>
                      <a:pt x="0" y="231"/>
                      <a:pt x="0" y="517"/>
                    </a:cubicBezTo>
                    <a:cubicBezTo>
                      <a:pt x="0" y="803"/>
                      <a:pt x="231" y="1034"/>
                      <a:pt x="517" y="1034"/>
                    </a:cubicBezTo>
                    <a:cubicBezTo>
                      <a:pt x="803" y="1034"/>
                      <a:pt x="1034" y="803"/>
                      <a:pt x="1034" y="517"/>
                    </a:cubicBezTo>
                    <a:cubicBezTo>
                      <a:pt x="1034" y="231"/>
                      <a:pt x="803" y="0"/>
                      <a:pt x="517" y="0"/>
                    </a:cubicBezTo>
                    <a:close/>
                    <a:moveTo>
                      <a:pt x="517" y="853"/>
                    </a:moveTo>
                    <a:cubicBezTo>
                      <a:pt x="331" y="853"/>
                      <a:pt x="181" y="703"/>
                      <a:pt x="181" y="517"/>
                    </a:cubicBezTo>
                    <a:cubicBezTo>
                      <a:pt x="181" y="331"/>
                      <a:pt x="331" y="181"/>
                      <a:pt x="517" y="181"/>
                    </a:cubicBezTo>
                    <a:cubicBezTo>
                      <a:pt x="703" y="181"/>
                      <a:pt x="853" y="331"/>
                      <a:pt x="853" y="517"/>
                    </a:cubicBezTo>
                    <a:cubicBezTo>
                      <a:pt x="853" y="703"/>
                      <a:pt x="703" y="853"/>
                      <a:pt x="517" y="8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8" name="Oval 7">
                <a:extLst>
                  <a:ext uri="{FF2B5EF4-FFF2-40B4-BE49-F238E27FC236}">
                    <a16:creationId xmlns:a16="http://schemas.microsoft.com/office/drawing/2014/main" id="{A37CBBE8-47E6-18A7-6A66-9009E9619601}"/>
                  </a:ext>
                </a:extLst>
              </p:cNvPr>
              <p:cNvSpPr>
                <a:spLocks noChangeArrowheads="1"/>
              </p:cNvSpPr>
              <p:nvPr userDrawn="1"/>
            </p:nvSpPr>
            <p:spPr bwMode="auto">
              <a:xfrm>
                <a:off x="4329" y="1383"/>
                <a:ext cx="285" cy="28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pic>
          <p:nvPicPr>
            <p:cNvPr id="34" name="Graphic 33">
              <a:extLst>
                <a:ext uri="{FF2B5EF4-FFF2-40B4-BE49-F238E27FC236}">
                  <a16:creationId xmlns:a16="http://schemas.microsoft.com/office/drawing/2014/main" id="{B9949FE9-C734-1308-F4E7-E12D5825CE4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077853" y="4081331"/>
              <a:ext cx="198712" cy="137160"/>
            </a:xfrm>
            <a:prstGeom prst="rect">
              <a:avLst/>
            </a:prstGeom>
          </p:spPr>
        </p:pic>
        <p:pic>
          <p:nvPicPr>
            <p:cNvPr id="35" name="Graphic 34">
              <a:extLst>
                <a:ext uri="{FF2B5EF4-FFF2-40B4-BE49-F238E27FC236}">
                  <a16:creationId xmlns:a16="http://schemas.microsoft.com/office/drawing/2014/main" id="{5B843766-C686-78CC-9812-118C4BFBBA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40535" y="4081331"/>
              <a:ext cx="137968" cy="137160"/>
            </a:xfrm>
            <a:prstGeom prst="rect">
              <a:avLst/>
            </a:prstGeom>
          </p:spPr>
        </p:pic>
      </p:grpSp>
      <p:sp>
        <p:nvSpPr>
          <p:cNvPr id="2" name="TextBox 1">
            <a:extLst>
              <a:ext uri="{FF2B5EF4-FFF2-40B4-BE49-F238E27FC236}">
                <a16:creationId xmlns:a16="http://schemas.microsoft.com/office/drawing/2014/main" id="{612D00FC-BA28-634A-6914-600460CEC862}"/>
              </a:ext>
            </a:extLst>
          </p:cNvPr>
          <p:cNvSpPr txBox="1"/>
          <p:nvPr userDrawn="1"/>
        </p:nvSpPr>
        <p:spPr bwMode="gray">
          <a:xfrm>
            <a:off x="4313239" y="5330321"/>
            <a:ext cx="2958892" cy="856645"/>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Nothing in these materials is an offer to sell any of the components</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or devices referenced herein.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©2018-2023 Qualcomm Technologies, Inc. and/or its affiliated</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companies. All Rights Reserved.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Qualcomm is a trademark or registered trademark of Qualcomm</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Incorporated. Other products and brand names may be trademarks</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or registered trademarks of their respective owners.</a:t>
            </a:r>
          </a:p>
        </p:txBody>
      </p:sp>
      <p:sp>
        <p:nvSpPr>
          <p:cNvPr id="4" name="TextBox 3">
            <a:extLst>
              <a:ext uri="{FF2B5EF4-FFF2-40B4-BE49-F238E27FC236}">
                <a16:creationId xmlns:a16="http://schemas.microsoft.com/office/drawing/2014/main" id="{30BC86D6-3C04-6E03-2BFC-749B0C71329D}"/>
              </a:ext>
            </a:extLst>
          </p:cNvPr>
          <p:cNvSpPr txBox="1"/>
          <p:nvPr userDrawn="1"/>
        </p:nvSpPr>
        <p:spPr bwMode="gray">
          <a:xfrm>
            <a:off x="7653679" y="5330321"/>
            <a:ext cx="3341423" cy="1236236"/>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References in this presentation to “Qualcomm” may mean Qualcomm Incorporated,</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Qualcomm Technologies, Inc., and/or other subsidiaries or business units within</a:t>
            </a:r>
            <a:br>
              <a:rPr kumimoji="0" lang="en-US" sz="700" b="0" i="0" u="none" strike="noStrike" kern="1200" cap="none" spc="0" normalizeH="0" baseline="0" noProof="0">
                <a:ln>
                  <a:noFill/>
                </a:ln>
                <a:solidFill>
                  <a:schemeClr val="tx2"/>
                </a:solidFill>
                <a:effectLst/>
                <a:uLnTx/>
                <a:uFillTx/>
                <a:latin typeface="+mn-lt"/>
                <a:ea typeface="+mn-ea"/>
                <a:cs typeface="+mn-cs"/>
              </a:rPr>
            </a:br>
            <a:r>
              <a:rPr kumimoji="0" lang="en-US" sz="700" b="0" i="0" u="none" strike="noStrike" kern="1200" cap="none" spc="0" normalizeH="0" baseline="0" noProof="0">
                <a:ln>
                  <a:noFill/>
                </a:ln>
                <a:solidFill>
                  <a:schemeClr val="tx2"/>
                </a:solidFill>
                <a:effectLst/>
                <a:uLnTx/>
                <a:uFillTx/>
                <a:latin typeface="+mn-lt"/>
                <a:ea typeface="+mn-ea"/>
                <a:cs typeface="+mn-cs"/>
              </a:rPr>
              <a:t>the Qualcomm corporate structure, as applicable. Qualcomm Incorporated includes our licensing business, QTL, and the vast majority of our patent portfolio. Qualcomm Technologies, Inc., a subsidiary of Qualcomm Incorporated, operates, along with its subsidiaries, substantially all of our engineering, research and development functions, and substantially all of our products and services businesses, including our QCT semiconductor business.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mn-lt"/>
                <a:ea typeface="+mn-ea"/>
                <a:cs typeface="+mn-cs"/>
              </a:rPr>
              <a:t>Snapdragon and Qualcomm branded products are products of Qualcomm Technologies, Inc. and/or its subsidiaries. Qualcomm patented technologies are licensed by Qualcomm Incorporated. </a:t>
            </a:r>
          </a:p>
        </p:txBody>
      </p:sp>
    </p:spTree>
    <p:extLst>
      <p:ext uri="{BB962C8B-B14F-4D97-AF65-F5344CB8AC3E}">
        <p14:creationId xmlns:p14="http://schemas.microsoft.com/office/powerpoint/2010/main" val="1677948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hank You Blue">
    <p:bg>
      <p:bgPr>
        <a:solidFill>
          <a:schemeClr val="accent1"/>
        </a:solidFill>
        <a:effectLst/>
      </p:bgPr>
    </p:bg>
    <p:spTree>
      <p:nvGrpSpPr>
        <p:cNvPr id="1" name=""/>
        <p:cNvGrpSpPr/>
        <p:nvPr/>
      </p:nvGrpSpPr>
      <p:grpSpPr>
        <a:xfrm>
          <a:off x="0" y="0"/>
          <a:ext cx="0" cy="0"/>
          <a:chOff x="0" y="0"/>
          <a:chExt cx="0" cy="0"/>
        </a:xfrm>
      </p:grpSpPr>
      <p:sp>
        <p:nvSpPr>
          <p:cNvPr id="24" name="Rectangle: Rounded Corners 16">
            <a:extLst>
              <a:ext uri="{FF2B5EF4-FFF2-40B4-BE49-F238E27FC236}">
                <a16:creationId xmlns:a16="http://schemas.microsoft.com/office/drawing/2014/main" id="{3DFD4707-7D72-477C-BAE7-E84DFEA41F3D}"/>
              </a:ext>
            </a:extLst>
          </p:cNvPr>
          <p:cNvSpPr/>
          <p:nvPr userDrawn="1"/>
        </p:nvSpPr>
        <p:spPr>
          <a:xfrm>
            <a:off x="465622" y="4935112"/>
            <a:ext cx="11234664" cy="1922888"/>
          </a:xfrm>
          <a:custGeom>
            <a:avLst/>
            <a:gdLst>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74943 w 11234664"/>
              <a:gd name="connsiteY6" fmla="*/ 2225161 h 2225161"/>
              <a:gd name="connsiteX7" fmla="*/ 0 w 11234664"/>
              <a:gd name="connsiteY7" fmla="*/ 2150218 h 2225161"/>
              <a:gd name="connsiteX8" fmla="*/ 0 w 11234664"/>
              <a:gd name="connsiteY8" fmla="*/ 74943 h 2225161"/>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0 w 11234664"/>
              <a:gd name="connsiteY6" fmla="*/ 2150218 h 2225161"/>
              <a:gd name="connsiteX7" fmla="*/ 0 w 11234664"/>
              <a:gd name="connsiteY7" fmla="*/ 74943 h 2225161"/>
              <a:gd name="connsiteX0" fmla="*/ 0 w 11234664"/>
              <a:gd name="connsiteY0" fmla="*/ 74943 h 2409627"/>
              <a:gd name="connsiteX1" fmla="*/ 74943 w 11234664"/>
              <a:gd name="connsiteY1" fmla="*/ 0 h 2409627"/>
              <a:gd name="connsiteX2" fmla="*/ 11159721 w 11234664"/>
              <a:gd name="connsiteY2" fmla="*/ 0 h 2409627"/>
              <a:gd name="connsiteX3" fmla="*/ 11234664 w 11234664"/>
              <a:gd name="connsiteY3" fmla="*/ 74943 h 2409627"/>
              <a:gd name="connsiteX4" fmla="*/ 11234664 w 11234664"/>
              <a:gd name="connsiteY4" fmla="*/ 2150218 h 2409627"/>
              <a:gd name="connsiteX5" fmla="*/ 0 w 11234664"/>
              <a:gd name="connsiteY5" fmla="*/ 2150218 h 2409627"/>
              <a:gd name="connsiteX6" fmla="*/ 0 w 11234664"/>
              <a:gd name="connsiteY6" fmla="*/ 74943 h 2409627"/>
              <a:gd name="connsiteX0" fmla="*/ 0 w 11234664"/>
              <a:gd name="connsiteY0" fmla="*/ 74943 h 2303942"/>
              <a:gd name="connsiteX1" fmla="*/ 74943 w 11234664"/>
              <a:gd name="connsiteY1" fmla="*/ 0 h 2303942"/>
              <a:gd name="connsiteX2" fmla="*/ 11159721 w 11234664"/>
              <a:gd name="connsiteY2" fmla="*/ 0 h 2303942"/>
              <a:gd name="connsiteX3" fmla="*/ 11234664 w 11234664"/>
              <a:gd name="connsiteY3" fmla="*/ 74943 h 2303942"/>
              <a:gd name="connsiteX4" fmla="*/ 11234664 w 11234664"/>
              <a:gd name="connsiteY4" fmla="*/ 2150218 h 2303942"/>
              <a:gd name="connsiteX5" fmla="*/ 0 w 11234664"/>
              <a:gd name="connsiteY5" fmla="*/ 2150218 h 2303942"/>
              <a:gd name="connsiteX6" fmla="*/ 0 w 11234664"/>
              <a:gd name="connsiteY6" fmla="*/ 74943 h 2303942"/>
              <a:gd name="connsiteX0" fmla="*/ 0 w 11234664"/>
              <a:gd name="connsiteY0" fmla="*/ 74943 h 2150218"/>
              <a:gd name="connsiteX1" fmla="*/ 74943 w 11234664"/>
              <a:gd name="connsiteY1" fmla="*/ 0 h 2150218"/>
              <a:gd name="connsiteX2" fmla="*/ 11159721 w 11234664"/>
              <a:gd name="connsiteY2" fmla="*/ 0 h 2150218"/>
              <a:gd name="connsiteX3" fmla="*/ 11234664 w 11234664"/>
              <a:gd name="connsiteY3" fmla="*/ 74943 h 2150218"/>
              <a:gd name="connsiteX4" fmla="*/ 11234664 w 11234664"/>
              <a:gd name="connsiteY4" fmla="*/ 2150218 h 2150218"/>
              <a:gd name="connsiteX5" fmla="*/ 0 w 11234664"/>
              <a:gd name="connsiteY5" fmla="*/ 2150218 h 2150218"/>
              <a:gd name="connsiteX6" fmla="*/ 0 w 11234664"/>
              <a:gd name="connsiteY6" fmla="*/ 74943 h 21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4664" h="2150218">
                <a:moveTo>
                  <a:pt x="0" y="74943"/>
                </a:moveTo>
                <a:cubicBezTo>
                  <a:pt x="0" y="33553"/>
                  <a:pt x="33553" y="0"/>
                  <a:pt x="74943" y="0"/>
                </a:cubicBezTo>
                <a:lnTo>
                  <a:pt x="11159721" y="0"/>
                </a:lnTo>
                <a:cubicBezTo>
                  <a:pt x="11201111" y="0"/>
                  <a:pt x="11234664" y="33553"/>
                  <a:pt x="11234664" y="74943"/>
                </a:cubicBezTo>
                <a:lnTo>
                  <a:pt x="11234664" y="2150218"/>
                </a:lnTo>
                <a:lnTo>
                  <a:pt x="0" y="2150218"/>
                </a:lnTo>
                <a:lnTo>
                  <a:pt x="0" y="74943"/>
                </a:lnTo>
                <a:close/>
              </a:path>
            </a:pathLst>
          </a:custGeom>
          <a:solidFill>
            <a:srgbClr val="214ACD"/>
          </a:solidFill>
          <a:ln>
            <a:noFill/>
          </a:ln>
          <a:effectLst>
            <a:innerShdw blurRad="38100" dist="254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tx2"/>
              </a:solidFill>
              <a:latin typeface="Microsoft Sans Serif"/>
              <a:cs typeface="Microsoft Sans Serif" panose="020B0604020202020204" pitchFamily="34" charset="0"/>
            </a:endParaRPr>
          </a:p>
        </p:txBody>
      </p:sp>
      <p:sp>
        <p:nvSpPr>
          <p:cNvPr id="26" name="Freeform 5">
            <a:extLst>
              <a:ext uri="{FF2B5EF4-FFF2-40B4-BE49-F238E27FC236}">
                <a16:creationId xmlns:a16="http://schemas.microsoft.com/office/drawing/2014/main" id="{1C4299A6-E92A-426F-8BF2-F5974985648B}"/>
              </a:ext>
            </a:extLst>
          </p:cNvPr>
          <p:cNvSpPr>
            <a:spLocks noChangeAspect="1" noEditPoints="1"/>
          </p:cNvSpPr>
          <p:nvPr userDrawn="1"/>
        </p:nvSpPr>
        <p:spPr bwMode="black">
          <a:xfrm>
            <a:off x="847768" y="5234191"/>
            <a:ext cx="1616145" cy="296224"/>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a:solidFill>
                <a:schemeClr val="bg1"/>
              </a:solidFill>
              <a:latin typeface="Microsoft Sans Serif"/>
            </a:endParaRPr>
          </a:p>
        </p:txBody>
      </p:sp>
      <p:sp>
        <p:nvSpPr>
          <p:cNvPr id="68" name="TextBox 67">
            <a:extLst>
              <a:ext uri="{FF2B5EF4-FFF2-40B4-BE49-F238E27FC236}">
                <a16:creationId xmlns:a16="http://schemas.microsoft.com/office/drawing/2014/main" id="{2C46E43E-DAC5-48FD-B064-58807FF1A8C2}"/>
              </a:ext>
            </a:extLst>
          </p:cNvPr>
          <p:cNvSpPr txBox="1"/>
          <p:nvPr userDrawn="1"/>
        </p:nvSpPr>
        <p:spPr bwMode="gray">
          <a:xfrm>
            <a:off x="847768" y="5687930"/>
            <a:ext cx="3127218" cy="616131"/>
          </a:xfrm>
          <a:prstGeom prst="rect">
            <a:avLst/>
          </a:prstGeom>
          <a:noFill/>
        </p:spPr>
        <p:txBody>
          <a:bodyPr wrap="square" lIns="0" tIns="0" rIns="0" bIns="0" rtlCol="0">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Follow us on:</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For more information, visit us at:</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qualcomm.com &amp; qualcomm.com/blog</a:t>
            </a:r>
          </a:p>
        </p:txBody>
      </p:sp>
      <p:sp>
        <p:nvSpPr>
          <p:cNvPr id="18" name="TextBox 17">
            <a:extLst>
              <a:ext uri="{FF2B5EF4-FFF2-40B4-BE49-F238E27FC236}">
                <a16:creationId xmlns:a16="http://schemas.microsoft.com/office/drawing/2014/main" id="{57DEABFE-66C4-5947-8424-FF8BFD492C38}"/>
              </a:ext>
            </a:extLst>
          </p:cNvPr>
          <p:cNvSpPr txBox="1"/>
          <p:nvPr userDrawn="1"/>
        </p:nvSpPr>
        <p:spPr bwMode="gray">
          <a:xfrm>
            <a:off x="465622" y="2536613"/>
            <a:ext cx="8725779" cy="1606594"/>
          </a:xfrm>
          <a:prstGeom prst="rect">
            <a:avLst/>
          </a:prstGeom>
          <a:noFill/>
        </p:spPr>
        <p:txBody>
          <a:bodyPr wrap="square" lIns="0" tIns="0" rIns="0" bIns="0" rtlCol="0">
            <a:spAutoFit/>
          </a:bodyPr>
          <a:lstStyle/>
          <a:p>
            <a:pPr marL="0" marR="0" lvl="0" indent="0" algn="l" defTabSz="914400" rtl="0" eaLnBrk="1" fontAlgn="auto" latinLnBrk="0" hangingPunct="1">
              <a:lnSpc>
                <a:spcPct val="87000"/>
              </a:lnSpc>
              <a:spcBef>
                <a:spcPts val="0"/>
              </a:spcBef>
              <a:spcAft>
                <a:spcPts val="0"/>
              </a:spcAft>
              <a:buClrTx/>
              <a:buSzTx/>
              <a:buFontTx/>
              <a:buNone/>
              <a:tabLst/>
              <a:defRPr/>
            </a:pPr>
            <a:r>
              <a:rPr kumimoji="0" lang="en-US" sz="12000" b="0" i="0" u="none" strike="noStrike" kern="1200" cap="none" spc="-300" normalizeH="0" noProof="0">
                <a:ln>
                  <a:noFill/>
                </a:ln>
                <a:solidFill>
                  <a:srgbClr val="1F46C3"/>
                </a:solidFill>
                <a:effectLst>
                  <a:innerShdw blurRad="25400" dist="12700" dir="13500000">
                    <a:prstClr val="black">
                      <a:alpha val="50000"/>
                    </a:prstClr>
                  </a:innerShdw>
                </a:effectLst>
                <a:uLnTx/>
                <a:uFillTx/>
              </a:rPr>
              <a:t>T</a:t>
            </a:r>
            <a:r>
              <a:rPr kumimoji="0" lang="en-US" sz="12000" b="0" i="0" u="none" strike="noStrike" kern="1200" cap="none" spc="-300" normalizeH="0" baseline="0" noProof="0">
                <a:ln>
                  <a:noFill/>
                </a:ln>
                <a:solidFill>
                  <a:srgbClr val="1F46C3"/>
                </a:solidFill>
                <a:effectLst>
                  <a:innerShdw blurRad="25400" dist="12700" dir="13500000">
                    <a:prstClr val="black">
                      <a:alpha val="50000"/>
                    </a:prstClr>
                  </a:innerShdw>
                </a:effectLst>
                <a:uLnTx/>
                <a:uFillTx/>
              </a:rPr>
              <a:t>h</a:t>
            </a:r>
            <a:r>
              <a:rPr kumimoji="0" lang="en-US" sz="12000" b="0" i="0" u="none" strike="noStrike" kern="1200" cap="none" spc="-600" normalizeH="0" noProof="0">
                <a:ln>
                  <a:noFill/>
                </a:ln>
                <a:solidFill>
                  <a:srgbClr val="1F46C3"/>
                </a:solidFill>
                <a:effectLst>
                  <a:innerShdw blurRad="25400" dist="12700" dir="13500000">
                    <a:prstClr val="black">
                      <a:alpha val="50000"/>
                    </a:prstClr>
                  </a:innerShdw>
                </a:effectLst>
                <a:uLnTx/>
                <a:uFillTx/>
              </a:rPr>
              <a:t>a</a:t>
            </a:r>
            <a:r>
              <a:rPr kumimoji="0" lang="en-US" sz="12000" b="0" i="0" u="none" strike="noStrike" kern="1200" cap="none" spc="-450" normalizeH="0" noProof="0">
                <a:ln>
                  <a:noFill/>
                </a:ln>
                <a:solidFill>
                  <a:srgbClr val="1F46C3"/>
                </a:solidFill>
                <a:effectLst>
                  <a:innerShdw blurRad="25400" dist="12700" dir="13500000">
                    <a:prstClr val="black">
                      <a:alpha val="50000"/>
                    </a:prstClr>
                  </a:innerShdw>
                </a:effectLst>
                <a:uLnTx/>
                <a:uFillTx/>
              </a:rPr>
              <a:t>n</a:t>
            </a:r>
            <a:r>
              <a:rPr kumimoji="0" lang="en-US" sz="12000" b="0" i="0" u="none" strike="noStrike" kern="1200" cap="none" spc="-600" normalizeH="0" noProof="0">
                <a:ln>
                  <a:noFill/>
                </a:ln>
                <a:solidFill>
                  <a:srgbClr val="1F46C3"/>
                </a:solidFill>
                <a:effectLst>
                  <a:innerShdw blurRad="25400" dist="12700" dir="13500000">
                    <a:prstClr val="black">
                      <a:alpha val="50000"/>
                    </a:prstClr>
                  </a:innerShdw>
                </a:effectLst>
                <a:uLnTx/>
                <a:uFillTx/>
              </a:rPr>
              <a:t>k </a:t>
            </a:r>
            <a:r>
              <a:rPr kumimoji="0" lang="en-US" sz="12000" b="0" i="0" u="none" strike="noStrike" kern="1200" cap="none" spc="-300" normalizeH="0" baseline="0" noProof="0">
                <a:ln>
                  <a:noFill/>
                </a:ln>
                <a:solidFill>
                  <a:srgbClr val="1F46C3"/>
                </a:solidFill>
                <a:effectLst>
                  <a:innerShdw blurRad="25400" dist="12700" dir="13500000">
                    <a:prstClr val="black">
                      <a:alpha val="50000"/>
                    </a:prstClr>
                  </a:innerShdw>
                </a:effectLst>
                <a:uLnTx/>
                <a:uFillTx/>
              </a:rPr>
              <a:t>y</a:t>
            </a:r>
            <a:r>
              <a:rPr kumimoji="0" lang="en-US" sz="12000" b="0" i="0" u="none" strike="noStrike" kern="1200" cap="none" normalizeH="0" baseline="0" noProof="0">
                <a:ln>
                  <a:noFill/>
                </a:ln>
                <a:solidFill>
                  <a:srgbClr val="1F46C3"/>
                </a:solidFill>
                <a:effectLst>
                  <a:innerShdw blurRad="25400" dist="12700" dir="13500000">
                    <a:prstClr val="black">
                      <a:alpha val="50000"/>
                    </a:prstClr>
                  </a:innerShdw>
                </a:effectLst>
                <a:uLnTx/>
                <a:uFillTx/>
              </a:rPr>
              <a:t>o</a:t>
            </a:r>
            <a:r>
              <a:rPr kumimoji="0" lang="en-US" sz="12000" b="0" i="0" u="none" strike="noStrike" kern="1200" cap="none" spc="-300" normalizeH="0" baseline="0" noProof="0">
                <a:ln>
                  <a:noFill/>
                </a:ln>
                <a:solidFill>
                  <a:srgbClr val="1F46C3"/>
                </a:solidFill>
                <a:effectLst>
                  <a:innerShdw blurRad="25400" dist="12700" dir="13500000">
                    <a:prstClr val="black">
                      <a:alpha val="50000"/>
                    </a:prstClr>
                  </a:innerShdw>
                </a:effectLst>
                <a:uLnTx/>
                <a:uFillTx/>
              </a:rPr>
              <a:t>u</a:t>
            </a:r>
          </a:p>
        </p:txBody>
      </p:sp>
      <p:grpSp>
        <p:nvGrpSpPr>
          <p:cNvPr id="20" name="Group 19">
            <a:extLst>
              <a:ext uri="{FF2B5EF4-FFF2-40B4-BE49-F238E27FC236}">
                <a16:creationId xmlns:a16="http://schemas.microsoft.com/office/drawing/2014/main" id="{2841E068-486B-0543-4130-3D8176627778}"/>
              </a:ext>
            </a:extLst>
          </p:cNvPr>
          <p:cNvGrpSpPr/>
          <p:nvPr userDrawn="1"/>
        </p:nvGrpSpPr>
        <p:grpSpPr>
          <a:xfrm>
            <a:off x="1710812" y="5696712"/>
            <a:ext cx="1036171" cy="137160"/>
            <a:chOff x="2442332" y="4081331"/>
            <a:chExt cx="1036171" cy="137160"/>
          </a:xfrm>
          <a:solidFill>
            <a:schemeClr val="bg1"/>
          </a:solidFill>
        </p:grpSpPr>
        <p:sp>
          <p:nvSpPr>
            <p:cNvPr id="21" name="Freeform 12">
              <a:extLst>
                <a:ext uri="{FF2B5EF4-FFF2-40B4-BE49-F238E27FC236}">
                  <a16:creationId xmlns:a16="http://schemas.microsoft.com/office/drawing/2014/main" id="{CDE91238-9485-8E94-027E-16F7C041DF56}"/>
                </a:ext>
              </a:extLst>
            </p:cNvPr>
            <p:cNvSpPr>
              <a:spLocks noChangeAspect="1"/>
            </p:cNvSpPr>
            <p:nvPr/>
          </p:nvSpPr>
          <p:spPr bwMode="gray">
            <a:xfrm>
              <a:off x="2645092" y="4081331"/>
              <a:ext cx="168791" cy="137160"/>
            </a:xfrm>
            <a:custGeom>
              <a:avLst/>
              <a:gdLst>
                <a:gd name="T0" fmla="*/ 800 w 800"/>
                <a:gd name="T1" fmla="*/ 77 h 650"/>
                <a:gd name="T2" fmla="*/ 706 w 800"/>
                <a:gd name="T3" fmla="*/ 103 h 650"/>
                <a:gd name="T4" fmla="*/ 778 w 800"/>
                <a:gd name="T5" fmla="*/ 12 h 650"/>
                <a:gd name="T6" fmla="*/ 674 w 800"/>
                <a:gd name="T7" fmla="*/ 52 h 650"/>
                <a:gd name="T8" fmla="*/ 554 w 800"/>
                <a:gd name="T9" fmla="*/ 0 h 650"/>
                <a:gd name="T10" fmla="*/ 390 w 800"/>
                <a:gd name="T11" fmla="*/ 164 h 650"/>
                <a:gd name="T12" fmla="*/ 394 w 800"/>
                <a:gd name="T13" fmla="*/ 201 h 650"/>
                <a:gd name="T14" fmla="*/ 56 w 800"/>
                <a:gd name="T15" fmla="*/ 30 h 650"/>
                <a:gd name="T16" fmla="*/ 33 w 800"/>
                <a:gd name="T17" fmla="*/ 112 h 650"/>
                <a:gd name="T18" fmla="*/ 106 w 800"/>
                <a:gd name="T19" fmla="*/ 249 h 650"/>
                <a:gd name="T20" fmla="*/ 32 w 800"/>
                <a:gd name="T21" fmla="*/ 229 h 650"/>
                <a:gd name="T22" fmla="*/ 32 w 800"/>
                <a:gd name="T23" fmla="*/ 231 h 650"/>
                <a:gd name="T24" fmla="*/ 164 w 800"/>
                <a:gd name="T25" fmla="*/ 392 h 650"/>
                <a:gd name="T26" fmla="*/ 121 w 800"/>
                <a:gd name="T27" fmla="*/ 397 h 650"/>
                <a:gd name="T28" fmla="*/ 90 w 800"/>
                <a:gd name="T29" fmla="*/ 394 h 650"/>
                <a:gd name="T30" fmla="*/ 243 w 800"/>
                <a:gd name="T31" fmla="*/ 508 h 650"/>
                <a:gd name="T32" fmla="*/ 39 w 800"/>
                <a:gd name="T33" fmla="*/ 579 h 650"/>
                <a:gd name="T34" fmla="*/ 0 w 800"/>
                <a:gd name="T35" fmla="*/ 576 h 650"/>
                <a:gd name="T36" fmla="*/ 252 w 800"/>
                <a:gd name="T37" fmla="*/ 650 h 650"/>
                <a:gd name="T38" fmla="*/ 719 w 800"/>
                <a:gd name="T39" fmla="*/ 183 h 650"/>
                <a:gd name="T40" fmla="*/ 718 w 800"/>
                <a:gd name="T41" fmla="*/ 162 h 650"/>
                <a:gd name="T42" fmla="*/ 800 w 800"/>
                <a:gd name="T43" fmla="*/ 77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0" h="650">
                  <a:moveTo>
                    <a:pt x="800" y="77"/>
                  </a:moveTo>
                  <a:cubicBezTo>
                    <a:pt x="771" y="90"/>
                    <a:pt x="739" y="99"/>
                    <a:pt x="706" y="103"/>
                  </a:cubicBezTo>
                  <a:cubicBezTo>
                    <a:pt x="740" y="82"/>
                    <a:pt x="766" y="50"/>
                    <a:pt x="778" y="12"/>
                  </a:cubicBezTo>
                  <a:cubicBezTo>
                    <a:pt x="746" y="31"/>
                    <a:pt x="711" y="44"/>
                    <a:pt x="674" y="52"/>
                  </a:cubicBezTo>
                  <a:cubicBezTo>
                    <a:pt x="644" y="20"/>
                    <a:pt x="601" y="0"/>
                    <a:pt x="554" y="0"/>
                  </a:cubicBezTo>
                  <a:cubicBezTo>
                    <a:pt x="463" y="0"/>
                    <a:pt x="390" y="73"/>
                    <a:pt x="390" y="164"/>
                  </a:cubicBezTo>
                  <a:cubicBezTo>
                    <a:pt x="390" y="177"/>
                    <a:pt x="391" y="189"/>
                    <a:pt x="394" y="201"/>
                  </a:cubicBezTo>
                  <a:cubicBezTo>
                    <a:pt x="258" y="195"/>
                    <a:pt x="137" y="129"/>
                    <a:pt x="56" y="30"/>
                  </a:cubicBezTo>
                  <a:cubicBezTo>
                    <a:pt x="42" y="54"/>
                    <a:pt x="33" y="82"/>
                    <a:pt x="33" y="112"/>
                  </a:cubicBezTo>
                  <a:cubicBezTo>
                    <a:pt x="33" y="169"/>
                    <a:pt x="62" y="220"/>
                    <a:pt x="106" y="249"/>
                  </a:cubicBezTo>
                  <a:cubicBezTo>
                    <a:pt x="80" y="248"/>
                    <a:pt x="54" y="241"/>
                    <a:pt x="32" y="229"/>
                  </a:cubicBezTo>
                  <a:cubicBezTo>
                    <a:pt x="32" y="229"/>
                    <a:pt x="32" y="230"/>
                    <a:pt x="32" y="231"/>
                  </a:cubicBezTo>
                  <a:cubicBezTo>
                    <a:pt x="32" y="310"/>
                    <a:pt x="89" y="376"/>
                    <a:pt x="164" y="392"/>
                  </a:cubicBezTo>
                  <a:cubicBezTo>
                    <a:pt x="150" y="395"/>
                    <a:pt x="136" y="397"/>
                    <a:pt x="121" y="397"/>
                  </a:cubicBezTo>
                  <a:cubicBezTo>
                    <a:pt x="110" y="397"/>
                    <a:pt x="100" y="396"/>
                    <a:pt x="90" y="394"/>
                  </a:cubicBezTo>
                  <a:cubicBezTo>
                    <a:pt x="111" y="460"/>
                    <a:pt x="171" y="507"/>
                    <a:pt x="243" y="508"/>
                  </a:cubicBezTo>
                  <a:cubicBezTo>
                    <a:pt x="187" y="552"/>
                    <a:pt x="116" y="579"/>
                    <a:pt x="39" y="579"/>
                  </a:cubicBezTo>
                  <a:cubicBezTo>
                    <a:pt x="26" y="579"/>
                    <a:pt x="13" y="578"/>
                    <a:pt x="0" y="576"/>
                  </a:cubicBezTo>
                  <a:cubicBezTo>
                    <a:pt x="73" y="623"/>
                    <a:pt x="159" y="650"/>
                    <a:pt x="252" y="650"/>
                  </a:cubicBezTo>
                  <a:cubicBezTo>
                    <a:pt x="553" y="650"/>
                    <a:pt x="719" y="400"/>
                    <a:pt x="719" y="183"/>
                  </a:cubicBezTo>
                  <a:cubicBezTo>
                    <a:pt x="719" y="176"/>
                    <a:pt x="718" y="169"/>
                    <a:pt x="718" y="162"/>
                  </a:cubicBezTo>
                  <a:cubicBezTo>
                    <a:pt x="750" y="139"/>
                    <a:pt x="778" y="110"/>
                    <a:pt x="800" y="77"/>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nvGrpSpPr>
            <p:cNvPr id="25" name="Group 5">
              <a:extLst>
                <a:ext uri="{FF2B5EF4-FFF2-40B4-BE49-F238E27FC236}">
                  <a16:creationId xmlns:a16="http://schemas.microsoft.com/office/drawing/2014/main" id="{233E33BB-455A-9947-5EE1-DF56753F870F}"/>
                </a:ext>
              </a:extLst>
            </p:cNvPr>
            <p:cNvGrpSpPr>
              <a:grpSpLocks noChangeAspect="1"/>
            </p:cNvGrpSpPr>
            <p:nvPr/>
          </p:nvGrpSpPr>
          <p:grpSpPr bwMode="gray">
            <a:xfrm>
              <a:off x="2442332" y="4081331"/>
              <a:ext cx="138792" cy="137160"/>
              <a:chOff x="3331" y="1656"/>
              <a:chExt cx="1020" cy="1008"/>
            </a:xfrm>
            <a:grpFill/>
          </p:grpSpPr>
          <p:sp>
            <p:nvSpPr>
              <p:cNvPr id="33" name="Freeform 6">
                <a:extLst>
                  <a:ext uri="{FF2B5EF4-FFF2-40B4-BE49-F238E27FC236}">
                    <a16:creationId xmlns:a16="http://schemas.microsoft.com/office/drawing/2014/main" id="{C8B65F3F-3643-23C8-939A-CFFEDC203431}"/>
                  </a:ext>
                </a:extLst>
              </p:cNvPr>
              <p:cNvSpPr>
                <a:spLocks noEditPoints="1"/>
              </p:cNvSpPr>
              <p:nvPr/>
            </p:nvSpPr>
            <p:spPr bwMode="gray">
              <a:xfrm>
                <a:off x="3331" y="1656"/>
                <a:ext cx="232" cy="1008"/>
              </a:xfrm>
              <a:custGeom>
                <a:avLst/>
                <a:gdLst>
                  <a:gd name="T0" fmla="*/ 98 w 98"/>
                  <a:gd name="T1" fmla="*/ 46 h 427"/>
                  <a:gd name="T2" fmla="*/ 48 w 98"/>
                  <a:gd name="T3" fmla="*/ 92 h 427"/>
                  <a:gd name="T4" fmla="*/ 0 w 98"/>
                  <a:gd name="T5" fmla="*/ 46 h 427"/>
                  <a:gd name="T6" fmla="*/ 49 w 98"/>
                  <a:gd name="T7" fmla="*/ 0 h 427"/>
                  <a:gd name="T8" fmla="*/ 98 w 98"/>
                  <a:gd name="T9" fmla="*/ 46 h 427"/>
                  <a:gd name="T10" fmla="*/ 2 w 98"/>
                  <a:gd name="T11" fmla="*/ 427 h 427"/>
                  <a:gd name="T12" fmla="*/ 2 w 98"/>
                  <a:gd name="T13" fmla="*/ 129 h 427"/>
                  <a:gd name="T14" fmla="*/ 95 w 98"/>
                  <a:gd name="T15" fmla="*/ 129 h 427"/>
                  <a:gd name="T16" fmla="*/ 95 w 98"/>
                  <a:gd name="T17" fmla="*/ 427 h 427"/>
                  <a:gd name="T18" fmla="*/ 2 w 98"/>
                  <a:gd name="T1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7">
                    <a:moveTo>
                      <a:pt x="98" y="46"/>
                    </a:moveTo>
                    <a:cubicBezTo>
                      <a:pt x="98" y="72"/>
                      <a:pt x="79" y="92"/>
                      <a:pt x="48" y="92"/>
                    </a:cubicBezTo>
                    <a:cubicBezTo>
                      <a:pt x="18" y="92"/>
                      <a:pt x="0" y="72"/>
                      <a:pt x="0" y="46"/>
                    </a:cubicBezTo>
                    <a:cubicBezTo>
                      <a:pt x="0" y="20"/>
                      <a:pt x="19" y="0"/>
                      <a:pt x="49" y="0"/>
                    </a:cubicBezTo>
                    <a:cubicBezTo>
                      <a:pt x="79" y="0"/>
                      <a:pt x="97" y="20"/>
                      <a:pt x="98" y="46"/>
                    </a:cubicBezTo>
                    <a:close/>
                    <a:moveTo>
                      <a:pt x="2" y="427"/>
                    </a:moveTo>
                    <a:cubicBezTo>
                      <a:pt x="2" y="129"/>
                      <a:pt x="2" y="129"/>
                      <a:pt x="2" y="129"/>
                    </a:cubicBezTo>
                    <a:cubicBezTo>
                      <a:pt x="95" y="129"/>
                      <a:pt x="95" y="129"/>
                      <a:pt x="95" y="129"/>
                    </a:cubicBezTo>
                    <a:cubicBezTo>
                      <a:pt x="95" y="427"/>
                      <a:pt x="95" y="427"/>
                      <a:pt x="95" y="427"/>
                    </a:cubicBezTo>
                    <a:lnTo>
                      <a:pt x="2"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sp>
            <p:nvSpPr>
              <p:cNvPr id="34" name="Freeform 7">
                <a:extLst>
                  <a:ext uri="{FF2B5EF4-FFF2-40B4-BE49-F238E27FC236}">
                    <a16:creationId xmlns:a16="http://schemas.microsoft.com/office/drawing/2014/main" id="{9A36BC85-9A15-8F8B-C0A9-0CFC53B9D398}"/>
                  </a:ext>
                </a:extLst>
              </p:cNvPr>
              <p:cNvSpPr>
                <a:spLocks/>
              </p:cNvSpPr>
              <p:nvPr/>
            </p:nvSpPr>
            <p:spPr bwMode="gray">
              <a:xfrm>
                <a:off x="3681" y="1944"/>
                <a:ext cx="670" cy="720"/>
              </a:xfrm>
              <a:custGeom>
                <a:avLst/>
                <a:gdLst>
                  <a:gd name="T0" fmla="*/ 2 w 284"/>
                  <a:gd name="T1" fmla="*/ 102 h 305"/>
                  <a:gd name="T2" fmla="*/ 0 w 284"/>
                  <a:gd name="T3" fmla="*/ 7 h 305"/>
                  <a:gd name="T4" fmla="*/ 80 w 284"/>
                  <a:gd name="T5" fmla="*/ 7 h 305"/>
                  <a:gd name="T6" fmla="*/ 84 w 284"/>
                  <a:gd name="T7" fmla="*/ 48 h 305"/>
                  <a:gd name="T8" fmla="*/ 86 w 284"/>
                  <a:gd name="T9" fmla="*/ 48 h 305"/>
                  <a:gd name="T10" fmla="*/ 178 w 284"/>
                  <a:gd name="T11" fmla="*/ 0 h 305"/>
                  <a:gd name="T12" fmla="*/ 284 w 284"/>
                  <a:gd name="T13" fmla="*/ 129 h 305"/>
                  <a:gd name="T14" fmla="*/ 284 w 284"/>
                  <a:gd name="T15" fmla="*/ 305 h 305"/>
                  <a:gd name="T16" fmla="*/ 192 w 284"/>
                  <a:gd name="T17" fmla="*/ 305 h 305"/>
                  <a:gd name="T18" fmla="*/ 192 w 284"/>
                  <a:gd name="T19" fmla="*/ 140 h 305"/>
                  <a:gd name="T20" fmla="*/ 145 w 284"/>
                  <a:gd name="T21" fmla="*/ 75 h 305"/>
                  <a:gd name="T22" fmla="*/ 98 w 284"/>
                  <a:gd name="T23" fmla="*/ 110 h 305"/>
                  <a:gd name="T24" fmla="*/ 94 w 284"/>
                  <a:gd name="T25" fmla="*/ 133 h 305"/>
                  <a:gd name="T26" fmla="*/ 94 w 284"/>
                  <a:gd name="T27" fmla="*/ 305 h 305"/>
                  <a:gd name="T28" fmla="*/ 2 w 284"/>
                  <a:gd name="T29" fmla="*/ 305 h 305"/>
                  <a:gd name="T30" fmla="*/ 2 w 284"/>
                  <a:gd name="T31" fmla="*/ 10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305">
                    <a:moveTo>
                      <a:pt x="2" y="102"/>
                    </a:moveTo>
                    <a:cubicBezTo>
                      <a:pt x="2" y="65"/>
                      <a:pt x="1" y="34"/>
                      <a:pt x="0" y="7"/>
                    </a:cubicBezTo>
                    <a:cubicBezTo>
                      <a:pt x="80" y="7"/>
                      <a:pt x="80" y="7"/>
                      <a:pt x="80" y="7"/>
                    </a:cubicBezTo>
                    <a:cubicBezTo>
                      <a:pt x="84" y="48"/>
                      <a:pt x="84" y="48"/>
                      <a:pt x="84" y="48"/>
                    </a:cubicBezTo>
                    <a:cubicBezTo>
                      <a:pt x="86" y="48"/>
                      <a:pt x="86" y="48"/>
                      <a:pt x="86" y="48"/>
                    </a:cubicBezTo>
                    <a:cubicBezTo>
                      <a:pt x="98" y="29"/>
                      <a:pt x="128" y="0"/>
                      <a:pt x="178" y="0"/>
                    </a:cubicBezTo>
                    <a:cubicBezTo>
                      <a:pt x="239" y="0"/>
                      <a:pt x="284" y="41"/>
                      <a:pt x="284" y="129"/>
                    </a:cubicBezTo>
                    <a:cubicBezTo>
                      <a:pt x="284" y="305"/>
                      <a:pt x="284" y="305"/>
                      <a:pt x="284" y="305"/>
                    </a:cubicBezTo>
                    <a:cubicBezTo>
                      <a:pt x="192" y="305"/>
                      <a:pt x="192" y="305"/>
                      <a:pt x="192" y="305"/>
                    </a:cubicBezTo>
                    <a:cubicBezTo>
                      <a:pt x="192" y="140"/>
                      <a:pt x="192" y="140"/>
                      <a:pt x="192" y="140"/>
                    </a:cubicBezTo>
                    <a:cubicBezTo>
                      <a:pt x="192" y="101"/>
                      <a:pt x="178" y="75"/>
                      <a:pt x="145" y="75"/>
                    </a:cubicBezTo>
                    <a:cubicBezTo>
                      <a:pt x="119" y="75"/>
                      <a:pt x="104" y="93"/>
                      <a:pt x="98" y="110"/>
                    </a:cubicBezTo>
                    <a:cubicBezTo>
                      <a:pt x="95" y="116"/>
                      <a:pt x="94" y="124"/>
                      <a:pt x="94" y="133"/>
                    </a:cubicBezTo>
                    <a:cubicBezTo>
                      <a:pt x="94" y="305"/>
                      <a:pt x="94" y="305"/>
                      <a:pt x="94" y="305"/>
                    </a:cubicBezTo>
                    <a:cubicBezTo>
                      <a:pt x="2" y="305"/>
                      <a:pt x="2" y="305"/>
                      <a:pt x="2" y="305"/>
                    </a:cubicBezTo>
                    <a:lnTo>
                      <a:pt x="2"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grpSp>
          <p:nvGrpSpPr>
            <p:cNvPr id="27" name="Group 4">
              <a:extLst>
                <a:ext uri="{FF2B5EF4-FFF2-40B4-BE49-F238E27FC236}">
                  <a16:creationId xmlns:a16="http://schemas.microsoft.com/office/drawing/2014/main" id="{04476DB9-9A8B-9A53-594B-AA02AE22E7E2}"/>
                </a:ext>
              </a:extLst>
            </p:cNvPr>
            <p:cNvGrpSpPr>
              <a:grpSpLocks noChangeAspect="1"/>
            </p:cNvGrpSpPr>
            <p:nvPr/>
          </p:nvGrpSpPr>
          <p:grpSpPr bwMode="auto">
            <a:xfrm>
              <a:off x="2877851" y="4081836"/>
              <a:ext cx="136034" cy="136150"/>
              <a:chOff x="2653" y="972"/>
              <a:chExt cx="2372" cy="2374"/>
            </a:xfrm>
            <a:grpFill/>
          </p:grpSpPr>
          <p:sp>
            <p:nvSpPr>
              <p:cNvPr id="30" name="Freeform 5">
                <a:extLst>
                  <a:ext uri="{FF2B5EF4-FFF2-40B4-BE49-F238E27FC236}">
                    <a16:creationId xmlns:a16="http://schemas.microsoft.com/office/drawing/2014/main" id="{DC5FEC81-F12C-C503-0399-FF0ECAB731F6}"/>
                  </a:ext>
                </a:extLst>
              </p:cNvPr>
              <p:cNvSpPr>
                <a:spLocks noEditPoints="1"/>
              </p:cNvSpPr>
              <p:nvPr userDrawn="1"/>
            </p:nvSpPr>
            <p:spPr bwMode="auto">
              <a:xfrm>
                <a:off x="2653" y="972"/>
                <a:ext cx="2372" cy="2374"/>
              </a:xfrm>
              <a:custGeom>
                <a:avLst/>
                <a:gdLst>
                  <a:gd name="T0" fmla="*/ 1008 w 2016"/>
                  <a:gd name="T1" fmla="*/ 182 h 2016"/>
                  <a:gd name="T2" fmla="*/ 1415 w 2016"/>
                  <a:gd name="T3" fmla="*/ 188 h 2016"/>
                  <a:gd name="T4" fmla="*/ 1602 w 2016"/>
                  <a:gd name="T5" fmla="*/ 222 h 2016"/>
                  <a:gd name="T6" fmla="*/ 1718 w 2016"/>
                  <a:gd name="T7" fmla="*/ 298 h 2016"/>
                  <a:gd name="T8" fmla="*/ 1794 w 2016"/>
                  <a:gd name="T9" fmla="*/ 414 h 2016"/>
                  <a:gd name="T10" fmla="*/ 1828 w 2016"/>
                  <a:gd name="T11" fmla="*/ 601 h 2016"/>
                  <a:gd name="T12" fmla="*/ 1834 w 2016"/>
                  <a:gd name="T13" fmla="*/ 1008 h 2016"/>
                  <a:gd name="T14" fmla="*/ 1828 w 2016"/>
                  <a:gd name="T15" fmla="*/ 1415 h 2016"/>
                  <a:gd name="T16" fmla="*/ 1794 w 2016"/>
                  <a:gd name="T17" fmla="*/ 1602 h 2016"/>
                  <a:gd name="T18" fmla="*/ 1718 w 2016"/>
                  <a:gd name="T19" fmla="*/ 1718 h 2016"/>
                  <a:gd name="T20" fmla="*/ 1602 w 2016"/>
                  <a:gd name="T21" fmla="*/ 1794 h 2016"/>
                  <a:gd name="T22" fmla="*/ 1415 w 2016"/>
                  <a:gd name="T23" fmla="*/ 1828 h 2016"/>
                  <a:gd name="T24" fmla="*/ 1008 w 2016"/>
                  <a:gd name="T25" fmla="*/ 1834 h 2016"/>
                  <a:gd name="T26" fmla="*/ 601 w 2016"/>
                  <a:gd name="T27" fmla="*/ 1828 h 2016"/>
                  <a:gd name="T28" fmla="*/ 414 w 2016"/>
                  <a:gd name="T29" fmla="*/ 1794 h 2016"/>
                  <a:gd name="T30" fmla="*/ 298 w 2016"/>
                  <a:gd name="T31" fmla="*/ 1718 h 2016"/>
                  <a:gd name="T32" fmla="*/ 222 w 2016"/>
                  <a:gd name="T33" fmla="*/ 1602 h 2016"/>
                  <a:gd name="T34" fmla="*/ 188 w 2016"/>
                  <a:gd name="T35" fmla="*/ 1415 h 2016"/>
                  <a:gd name="T36" fmla="*/ 182 w 2016"/>
                  <a:gd name="T37" fmla="*/ 1008 h 2016"/>
                  <a:gd name="T38" fmla="*/ 188 w 2016"/>
                  <a:gd name="T39" fmla="*/ 601 h 2016"/>
                  <a:gd name="T40" fmla="*/ 222 w 2016"/>
                  <a:gd name="T41" fmla="*/ 414 h 2016"/>
                  <a:gd name="T42" fmla="*/ 298 w 2016"/>
                  <a:gd name="T43" fmla="*/ 298 h 2016"/>
                  <a:gd name="T44" fmla="*/ 414 w 2016"/>
                  <a:gd name="T45" fmla="*/ 222 h 2016"/>
                  <a:gd name="T46" fmla="*/ 601 w 2016"/>
                  <a:gd name="T47" fmla="*/ 188 h 2016"/>
                  <a:gd name="T48" fmla="*/ 1008 w 2016"/>
                  <a:gd name="T49" fmla="*/ 182 h 2016"/>
                  <a:gd name="T50" fmla="*/ 1008 w 2016"/>
                  <a:gd name="T51" fmla="*/ 0 h 2016"/>
                  <a:gd name="T52" fmla="*/ 593 w 2016"/>
                  <a:gd name="T53" fmla="*/ 6 h 2016"/>
                  <a:gd name="T54" fmla="*/ 348 w 2016"/>
                  <a:gd name="T55" fmla="*/ 53 h 2016"/>
                  <a:gd name="T56" fmla="*/ 169 w 2016"/>
                  <a:gd name="T57" fmla="*/ 169 h 2016"/>
                  <a:gd name="T58" fmla="*/ 53 w 2016"/>
                  <a:gd name="T59" fmla="*/ 348 h 2016"/>
                  <a:gd name="T60" fmla="*/ 6 w 2016"/>
                  <a:gd name="T61" fmla="*/ 593 h 2016"/>
                  <a:gd name="T62" fmla="*/ 0 w 2016"/>
                  <a:gd name="T63" fmla="*/ 1008 h 2016"/>
                  <a:gd name="T64" fmla="*/ 6 w 2016"/>
                  <a:gd name="T65" fmla="*/ 1423 h 2016"/>
                  <a:gd name="T66" fmla="*/ 53 w 2016"/>
                  <a:gd name="T67" fmla="*/ 1668 h 2016"/>
                  <a:gd name="T68" fmla="*/ 169 w 2016"/>
                  <a:gd name="T69" fmla="*/ 1847 h 2016"/>
                  <a:gd name="T70" fmla="*/ 348 w 2016"/>
                  <a:gd name="T71" fmla="*/ 1963 h 2016"/>
                  <a:gd name="T72" fmla="*/ 593 w 2016"/>
                  <a:gd name="T73" fmla="*/ 2010 h 2016"/>
                  <a:gd name="T74" fmla="*/ 1008 w 2016"/>
                  <a:gd name="T75" fmla="*/ 2016 h 2016"/>
                  <a:gd name="T76" fmla="*/ 1423 w 2016"/>
                  <a:gd name="T77" fmla="*/ 2010 h 2016"/>
                  <a:gd name="T78" fmla="*/ 1668 w 2016"/>
                  <a:gd name="T79" fmla="*/ 1963 h 2016"/>
                  <a:gd name="T80" fmla="*/ 1847 w 2016"/>
                  <a:gd name="T81" fmla="*/ 1847 h 2016"/>
                  <a:gd name="T82" fmla="*/ 1963 w 2016"/>
                  <a:gd name="T83" fmla="*/ 1668 h 2016"/>
                  <a:gd name="T84" fmla="*/ 2010 w 2016"/>
                  <a:gd name="T85" fmla="*/ 1423 h 2016"/>
                  <a:gd name="T86" fmla="*/ 2016 w 2016"/>
                  <a:gd name="T87" fmla="*/ 1008 h 2016"/>
                  <a:gd name="T88" fmla="*/ 2010 w 2016"/>
                  <a:gd name="T89" fmla="*/ 593 h 2016"/>
                  <a:gd name="T90" fmla="*/ 1963 w 2016"/>
                  <a:gd name="T91" fmla="*/ 348 h 2016"/>
                  <a:gd name="T92" fmla="*/ 1847 w 2016"/>
                  <a:gd name="T93" fmla="*/ 169 h 2016"/>
                  <a:gd name="T94" fmla="*/ 1668 w 2016"/>
                  <a:gd name="T95" fmla="*/ 53 h 2016"/>
                  <a:gd name="T96" fmla="*/ 1423 w 2016"/>
                  <a:gd name="T97" fmla="*/ 6 h 2016"/>
                  <a:gd name="T98" fmla="*/ 1008 w 2016"/>
                  <a:gd name="T99"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6" h="2016">
                    <a:moveTo>
                      <a:pt x="1008" y="182"/>
                    </a:moveTo>
                    <a:cubicBezTo>
                      <a:pt x="1277" y="182"/>
                      <a:pt x="1309" y="183"/>
                      <a:pt x="1415" y="188"/>
                    </a:cubicBezTo>
                    <a:cubicBezTo>
                      <a:pt x="1513" y="192"/>
                      <a:pt x="1567" y="209"/>
                      <a:pt x="1602" y="222"/>
                    </a:cubicBezTo>
                    <a:cubicBezTo>
                      <a:pt x="1649" y="241"/>
                      <a:pt x="1683" y="263"/>
                      <a:pt x="1718" y="298"/>
                    </a:cubicBezTo>
                    <a:cubicBezTo>
                      <a:pt x="1753" y="333"/>
                      <a:pt x="1775" y="367"/>
                      <a:pt x="1794" y="414"/>
                    </a:cubicBezTo>
                    <a:cubicBezTo>
                      <a:pt x="1807" y="449"/>
                      <a:pt x="1824" y="503"/>
                      <a:pt x="1828" y="601"/>
                    </a:cubicBezTo>
                    <a:cubicBezTo>
                      <a:pt x="1833" y="707"/>
                      <a:pt x="1834" y="739"/>
                      <a:pt x="1834" y="1008"/>
                    </a:cubicBezTo>
                    <a:cubicBezTo>
                      <a:pt x="1834" y="1277"/>
                      <a:pt x="1833" y="1309"/>
                      <a:pt x="1828" y="1415"/>
                    </a:cubicBezTo>
                    <a:cubicBezTo>
                      <a:pt x="1824" y="1513"/>
                      <a:pt x="1807" y="1567"/>
                      <a:pt x="1794" y="1602"/>
                    </a:cubicBezTo>
                    <a:cubicBezTo>
                      <a:pt x="1775" y="1649"/>
                      <a:pt x="1753" y="1683"/>
                      <a:pt x="1718" y="1718"/>
                    </a:cubicBezTo>
                    <a:cubicBezTo>
                      <a:pt x="1683" y="1753"/>
                      <a:pt x="1649" y="1775"/>
                      <a:pt x="1602" y="1794"/>
                    </a:cubicBezTo>
                    <a:cubicBezTo>
                      <a:pt x="1567" y="1807"/>
                      <a:pt x="1513" y="1824"/>
                      <a:pt x="1415" y="1828"/>
                    </a:cubicBezTo>
                    <a:cubicBezTo>
                      <a:pt x="1309" y="1833"/>
                      <a:pt x="1277" y="1834"/>
                      <a:pt x="1008" y="1834"/>
                    </a:cubicBezTo>
                    <a:cubicBezTo>
                      <a:pt x="739" y="1834"/>
                      <a:pt x="707" y="1833"/>
                      <a:pt x="601" y="1828"/>
                    </a:cubicBezTo>
                    <a:cubicBezTo>
                      <a:pt x="503" y="1824"/>
                      <a:pt x="449" y="1807"/>
                      <a:pt x="414" y="1794"/>
                    </a:cubicBezTo>
                    <a:cubicBezTo>
                      <a:pt x="367" y="1775"/>
                      <a:pt x="333" y="1753"/>
                      <a:pt x="298" y="1718"/>
                    </a:cubicBezTo>
                    <a:cubicBezTo>
                      <a:pt x="263" y="1683"/>
                      <a:pt x="241" y="1649"/>
                      <a:pt x="222" y="1602"/>
                    </a:cubicBezTo>
                    <a:cubicBezTo>
                      <a:pt x="209" y="1567"/>
                      <a:pt x="192" y="1513"/>
                      <a:pt x="188" y="1415"/>
                    </a:cubicBezTo>
                    <a:cubicBezTo>
                      <a:pt x="183" y="1309"/>
                      <a:pt x="182" y="1277"/>
                      <a:pt x="182" y="1008"/>
                    </a:cubicBezTo>
                    <a:cubicBezTo>
                      <a:pt x="182" y="739"/>
                      <a:pt x="183" y="707"/>
                      <a:pt x="188" y="601"/>
                    </a:cubicBezTo>
                    <a:cubicBezTo>
                      <a:pt x="192" y="503"/>
                      <a:pt x="209" y="449"/>
                      <a:pt x="222" y="414"/>
                    </a:cubicBezTo>
                    <a:cubicBezTo>
                      <a:pt x="241" y="367"/>
                      <a:pt x="263" y="333"/>
                      <a:pt x="298" y="298"/>
                    </a:cubicBezTo>
                    <a:cubicBezTo>
                      <a:pt x="333" y="263"/>
                      <a:pt x="367" y="241"/>
                      <a:pt x="414" y="222"/>
                    </a:cubicBezTo>
                    <a:cubicBezTo>
                      <a:pt x="449" y="209"/>
                      <a:pt x="503" y="192"/>
                      <a:pt x="601" y="188"/>
                    </a:cubicBezTo>
                    <a:cubicBezTo>
                      <a:pt x="707" y="183"/>
                      <a:pt x="739" y="182"/>
                      <a:pt x="1008" y="182"/>
                    </a:cubicBezTo>
                    <a:moveTo>
                      <a:pt x="1008" y="0"/>
                    </a:moveTo>
                    <a:cubicBezTo>
                      <a:pt x="734" y="0"/>
                      <a:pt x="700" y="1"/>
                      <a:pt x="593" y="6"/>
                    </a:cubicBezTo>
                    <a:cubicBezTo>
                      <a:pt x="485" y="11"/>
                      <a:pt x="412" y="28"/>
                      <a:pt x="348" y="53"/>
                    </a:cubicBezTo>
                    <a:cubicBezTo>
                      <a:pt x="282" y="79"/>
                      <a:pt x="225" y="113"/>
                      <a:pt x="169" y="169"/>
                    </a:cubicBezTo>
                    <a:cubicBezTo>
                      <a:pt x="113" y="225"/>
                      <a:pt x="79" y="282"/>
                      <a:pt x="53" y="348"/>
                    </a:cubicBezTo>
                    <a:cubicBezTo>
                      <a:pt x="28" y="412"/>
                      <a:pt x="11" y="485"/>
                      <a:pt x="6" y="593"/>
                    </a:cubicBezTo>
                    <a:cubicBezTo>
                      <a:pt x="1" y="700"/>
                      <a:pt x="0" y="734"/>
                      <a:pt x="0" y="1008"/>
                    </a:cubicBezTo>
                    <a:cubicBezTo>
                      <a:pt x="0" y="1282"/>
                      <a:pt x="1" y="1316"/>
                      <a:pt x="6" y="1423"/>
                    </a:cubicBezTo>
                    <a:cubicBezTo>
                      <a:pt x="11" y="1531"/>
                      <a:pt x="28" y="1604"/>
                      <a:pt x="53" y="1668"/>
                    </a:cubicBezTo>
                    <a:cubicBezTo>
                      <a:pt x="79" y="1734"/>
                      <a:pt x="113" y="1791"/>
                      <a:pt x="169" y="1847"/>
                    </a:cubicBezTo>
                    <a:cubicBezTo>
                      <a:pt x="225" y="1903"/>
                      <a:pt x="282" y="1937"/>
                      <a:pt x="348" y="1963"/>
                    </a:cubicBezTo>
                    <a:cubicBezTo>
                      <a:pt x="412" y="1988"/>
                      <a:pt x="485" y="2005"/>
                      <a:pt x="593" y="2010"/>
                    </a:cubicBezTo>
                    <a:cubicBezTo>
                      <a:pt x="700" y="2015"/>
                      <a:pt x="734" y="2016"/>
                      <a:pt x="1008" y="2016"/>
                    </a:cubicBezTo>
                    <a:cubicBezTo>
                      <a:pt x="1282" y="2016"/>
                      <a:pt x="1316" y="2015"/>
                      <a:pt x="1423" y="2010"/>
                    </a:cubicBezTo>
                    <a:cubicBezTo>
                      <a:pt x="1531" y="2005"/>
                      <a:pt x="1604" y="1988"/>
                      <a:pt x="1668" y="1963"/>
                    </a:cubicBezTo>
                    <a:cubicBezTo>
                      <a:pt x="1734" y="1937"/>
                      <a:pt x="1791" y="1903"/>
                      <a:pt x="1847" y="1847"/>
                    </a:cubicBezTo>
                    <a:cubicBezTo>
                      <a:pt x="1903" y="1791"/>
                      <a:pt x="1937" y="1734"/>
                      <a:pt x="1963" y="1668"/>
                    </a:cubicBezTo>
                    <a:cubicBezTo>
                      <a:pt x="1988" y="1604"/>
                      <a:pt x="2005" y="1531"/>
                      <a:pt x="2010" y="1423"/>
                    </a:cubicBezTo>
                    <a:cubicBezTo>
                      <a:pt x="2015" y="1316"/>
                      <a:pt x="2016" y="1282"/>
                      <a:pt x="2016" y="1008"/>
                    </a:cubicBezTo>
                    <a:cubicBezTo>
                      <a:pt x="2016" y="734"/>
                      <a:pt x="2015" y="700"/>
                      <a:pt x="2010" y="593"/>
                    </a:cubicBezTo>
                    <a:cubicBezTo>
                      <a:pt x="2005" y="485"/>
                      <a:pt x="1988" y="412"/>
                      <a:pt x="1963" y="348"/>
                    </a:cubicBezTo>
                    <a:cubicBezTo>
                      <a:pt x="1937" y="282"/>
                      <a:pt x="1903" y="225"/>
                      <a:pt x="1847" y="169"/>
                    </a:cubicBezTo>
                    <a:cubicBezTo>
                      <a:pt x="1791" y="113"/>
                      <a:pt x="1734" y="79"/>
                      <a:pt x="1668" y="53"/>
                    </a:cubicBezTo>
                    <a:cubicBezTo>
                      <a:pt x="1604" y="28"/>
                      <a:pt x="1531" y="11"/>
                      <a:pt x="1423" y="6"/>
                    </a:cubicBezTo>
                    <a:cubicBezTo>
                      <a:pt x="1316" y="1"/>
                      <a:pt x="1282" y="0"/>
                      <a:pt x="10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1" name="Freeform 6">
                <a:extLst>
                  <a:ext uri="{FF2B5EF4-FFF2-40B4-BE49-F238E27FC236}">
                    <a16:creationId xmlns:a16="http://schemas.microsoft.com/office/drawing/2014/main" id="{51B6A364-AE35-B8CB-DB38-51CB7ABA1320}"/>
                  </a:ext>
                </a:extLst>
              </p:cNvPr>
              <p:cNvSpPr>
                <a:spLocks noEditPoints="1"/>
              </p:cNvSpPr>
              <p:nvPr userDrawn="1"/>
            </p:nvSpPr>
            <p:spPr bwMode="auto">
              <a:xfrm>
                <a:off x="3231" y="1550"/>
                <a:ext cx="1216" cy="1218"/>
              </a:xfrm>
              <a:custGeom>
                <a:avLst/>
                <a:gdLst>
                  <a:gd name="T0" fmla="*/ 517 w 1034"/>
                  <a:gd name="T1" fmla="*/ 0 h 1034"/>
                  <a:gd name="T2" fmla="*/ 0 w 1034"/>
                  <a:gd name="T3" fmla="*/ 517 h 1034"/>
                  <a:gd name="T4" fmla="*/ 517 w 1034"/>
                  <a:gd name="T5" fmla="*/ 1034 h 1034"/>
                  <a:gd name="T6" fmla="*/ 1034 w 1034"/>
                  <a:gd name="T7" fmla="*/ 517 h 1034"/>
                  <a:gd name="T8" fmla="*/ 517 w 1034"/>
                  <a:gd name="T9" fmla="*/ 0 h 1034"/>
                  <a:gd name="T10" fmla="*/ 517 w 1034"/>
                  <a:gd name="T11" fmla="*/ 853 h 1034"/>
                  <a:gd name="T12" fmla="*/ 181 w 1034"/>
                  <a:gd name="T13" fmla="*/ 517 h 1034"/>
                  <a:gd name="T14" fmla="*/ 517 w 1034"/>
                  <a:gd name="T15" fmla="*/ 181 h 1034"/>
                  <a:gd name="T16" fmla="*/ 853 w 1034"/>
                  <a:gd name="T17" fmla="*/ 517 h 1034"/>
                  <a:gd name="T18" fmla="*/ 517 w 1034"/>
                  <a:gd name="T19" fmla="*/ 853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4" h="1034">
                    <a:moveTo>
                      <a:pt x="517" y="0"/>
                    </a:moveTo>
                    <a:cubicBezTo>
                      <a:pt x="231" y="0"/>
                      <a:pt x="0" y="231"/>
                      <a:pt x="0" y="517"/>
                    </a:cubicBezTo>
                    <a:cubicBezTo>
                      <a:pt x="0" y="803"/>
                      <a:pt x="231" y="1034"/>
                      <a:pt x="517" y="1034"/>
                    </a:cubicBezTo>
                    <a:cubicBezTo>
                      <a:pt x="803" y="1034"/>
                      <a:pt x="1034" y="803"/>
                      <a:pt x="1034" y="517"/>
                    </a:cubicBezTo>
                    <a:cubicBezTo>
                      <a:pt x="1034" y="231"/>
                      <a:pt x="803" y="0"/>
                      <a:pt x="517" y="0"/>
                    </a:cubicBezTo>
                    <a:close/>
                    <a:moveTo>
                      <a:pt x="517" y="853"/>
                    </a:moveTo>
                    <a:cubicBezTo>
                      <a:pt x="331" y="853"/>
                      <a:pt x="181" y="703"/>
                      <a:pt x="181" y="517"/>
                    </a:cubicBezTo>
                    <a:cubicBezTo>
                      <a:pt x="181" y="331"/>
                      <a:pt x="331" y="181"/>
                      <a:pt x="517" y="181"/>
                    </a:cubicBezTo>
                    <a:cubicBezTo>
                      <a:pt x="703" y="181"/>
                      <a:pt x="853" y="331"/>
                      <a:pt x="853" y="517"/>
                    </a:cubicBezTo>
                    <a:cubicBezTo>
                      <a:pt x="853" y="703"/>
                      <a:pt x="703" y="853"/>
                      <a:pt x="517" y="8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2" name="Oval 7">
                <a:extLst>
                  <a:ext uri="{FF2B5EF4-FFF2-40B4-BE49-F238E27FC236}">
                    <a16:creationId xmlns:a16="http://schemas.microsoft.com/office/drawing/2014/main" id="{DC4144AE-5CAB-E0C0-F8E3-CEB18CFE6B5D}"/>
                  </a:ext>
                </a:extLst>
              </p:cNvPr>
              <p:cNvSpPr>
                <a:spLocks noChangeArrowheads="1"/>
              </p:cNvSpPr>
              <p:nvPr userDrawn="1"/>
            </p:nvSpPr>
            <p:spPr bwMode="auto">
              <a:xfrm>
                <a:off x="4329" y="1383"/>
                <a:ext cx="285" cy="28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pic>
          <p:nvPicPr>
            <p:cNvPr id="28" name="Graphic 27">
              <a:extLst>
                <a:ext uri="{FF2B5EF4-FFF2-40B4-BE49-F238E27FC236}">
                  <a16:creationId xmlns:a16="http://schemas.microsoft.com/office/drawing/2014/main" id="{F2026A78-00BA-BE50-00A6-3FD889B1F17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077853" y="4081331"/>
              <a:ext cx="198712" cy="137160"/>
            </a:xfrm>
            <a:prstGeom prst="rect">
              <a:avLst/>
            </a:prstGeom>
          </p:spPr>
        </p:pic>
        <p:pic>
          <p:nvPicPr>
            <p:cNvPr id="29" name="Graphic 28">
              <a:extLst>
                <a:ext uri="{FF2B5EF4-FFF2-40B4-BE49-F238E27FC236}">
                  <a16:creationId xmlns:a16="http://schemas.microsoft.com/office/drawing/2014/main" id="{44BB85A7-9F56-8BFD-2982-1D196CA5C67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40535" y="4081331"/>
              <a:ext cx="137968" cy="137160"/>
            </a:xfrm>
            <a:prstGeom prst="rect">
              <a:avLst/>
            </a:prstGeom>
          </p:spPr>
        </p:pic>
      </p:grpSp>
      <p:sp>
        <p:nvSpPr>
          <p:cNvPr id="4" name="TextBox 3">
            <a:extLst>
              <a:ext uri="{FF2B5EF4-FFF2-40B4-BE49-F238E27FC236}">
                <a16:creationId xmlns:a16="http://schemas.microsoft.com/office/drawing/2014/main" id="{053A03F9-C01F-4015-574F-E35E7BF4A727}"/>
              </a:ext>
            </a:extLst>
          </p:cNvPr>
          <p:cNvSpPr txBox="1"/>
          <p:nvPr userDrawn="1"/>
        </p:nvSpPr>
        <p:spPr bwMode="gray">
          <a:xfrm>
            <a:off x="4313239" y="5330321"/>
            <a:ext cx="2984388" cy="856645"/>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Nothing in these materials is an offer to sell any of the components</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or devices referenced herein.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©2018-2023 Qualcomm Technologies, Inc. and/or its affiliated</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companies. All Rights Reserved.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Qualcomm is a trademark or registered trademark of Qualcomm</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Incorporated. Other products and brand names may be trademarks</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or registered trademarks of their respective owners.</a:t>
            </a:r>
          </a:p>
        </p:txBody>
      </p:sp>
      <p:sp>
        <p:nvSpPr>
          <p:cNvPr id="6" name="TextBox 5">
            <a:extLst>
              <a:ext uri="{FF2B5EF4-FFF2-40B4-BE49-F238E27FC236}">
                <a16:creationId xmlns:a16="http://schemas.microsoft.com/office/drawing/2014/main" id="{D3245786-770B-F1A6-CCDE-18D0534D955D}"/>
              </a:ext>
            </a:extLst>
          </p:cNvPr>
          <p:cNvSpPr txBox="1"/>
          <p:nvPr userDrawn="1"/>
        </p:nvSpPr>
        <p:spPr bwMode="gray">
          <a:xfrm>
            <a:off x="7653679" y="5330321"/>
            <a:ext cx="3341423" cy="1236236"/>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References in this presentation to “Qualcomm” may mean Qualcomm Incorporated,</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Qualcomm Technologies, Inc., and/or other subsidiaries or business units within</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the Qualcomm corporate structure, as applicable. Qualcomm Incorporated includes our licensing business, QTL, and the vast majority of our patent portfolio. Qualcomm Technologies, Inc., a subsidiary of Qualcomm Incorporated, operates, along with its subsidiaries, substantially all of our engineering, research and development functions, and substantially all of our products and services businesses, including our QCT semiconductor business.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Snapdragon and Qualcomm branded products are products of Qualcomm Technologies, Inc. and/or its subsidiaries. Qualcomm patented technologies are licensed by Qualcomm Incorporated. </a:t>
            </a:r>
          </a:p>
        </p:txBody>
      </p:sp>
    </p:spTree>
    <p:extLst>
      <p:ext uri="{BB962C8B-B14F-4D97-AF65-F5344CB8AC3E}">
        <p14:creationId xmlns:p14="http://schemas.microsoft.com/office/powerpoint/2010/main" val="3747457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Thank You Gunmetal">
    <p:bg>
      <p:bgPr>
        <a:solidFill>
          <a:schemeClr val="accent5"/>
        </a:solidFill>
        <a:effectLst/>
      </p:bgPr>
    </p:bg>
    <p:spTree>
      <p:nvGrpSpPr>
        <p:cNvPr id="1" name=""/>
        <p:cNvGrpSpPr/>
        <p:nvPr/>
      </p:nvGrpSpPr>
      <p:grpSpPr>
        <a:xfrm>
          <a:off x="0" y="0"/>
          <a:ext cx="0" cy="0"/>
          <a:chOff x="0" y="0"/>
          <a:chExt cx="0" cy="0"/>
        </a:xfrm>
      </p:grpSpPr>
      <p:sp>
        <p:nvSpPr>
          <p:cNvPr id="24" name="Rectangle: Rounded Corners 16">
            <a:extLst>
              <a:ext uri="{FF2B5EF4-FFF2-40B4-BE49-F238E27FC236}">
                <a16:creationId xmlns:a16="http://schemas.microsoft.com/office/drawing/2014/main" id="{3DFD4707-7D72-477C-BAE7-E84DFEA41F3D}"/>
              </a:ext>
            </a:extLst>
          </p:cNvPr>
          <p:cNvSpPr/>
          <p:nvPr userDrawn="1"/>
        </p:nvSpPr>
        <p:spPr>
          <a:xfrm>
            <a:off x="465622" y="4935112"/>
            <a:ext cx="11234664" cy="1922888"/>
          </a:xfrm>
          <a:custGeom>
            <a:avLst/>
            <a:gdLst>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74943 w 11234664"/>
              <a:gd name="connsiteY6" fmla="*/ 2225161 h 2225161"/>
              <a:gd name="connsiteX7" fmla="*/ 0 w 11234664"/>
              <a:gd name="connsiteY7" fmla="*/ 2150218 h 2225161"/>
              <a:gd name="connsiteX8" fmla="*/ 0 w 11234664"/>
              <a:gd name="connsiteY8" fmla="*/ 74943 h 2225161"/>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0 w 11234664"/>
              <a:gd name="connsiteY6" fmla="*/ 2150218 h 2225161"/>
              <a:gd name="connsiteX7" fmla="*/ 0 w 11234664"/>
              <a:gd name="connsiteY7" fmla="*/ 74943 h 2225161"/>
              <a:gd name="connsiteX0" fmla="*/ 0 w 11234664"/>
              <a:gd name="connsiteY0" fmla="*/ 74943 h 2409627"/>
              <a:gd name="connsiteX1" fmla="*/ 74943 w 11234664"/>
              <a:gd name="connsiteY1" fmla="*/ 0 h 2409627"/>
              <a:gd name="connsiteX2" fmla="*/ 11159721 w 11234664"/>
              <a:gd name="connsiteY2" fmla="*/ 0 h 2409627"/>
              <a:gd name="connsiteX3" fmla="*/ 11234664 w 11234664"/>
              <a:gd name="connsiteY3" fmla="*/ 74943 h 2409627"/>
              <a:gd name="connsiteX4" fmla="*/ 11234664 w 11234664"/>
              <a:gd name="connsiteY4" fmla="*/ 2150218 h 2409627"/>
              <a:gd name="connsiteX5" fmla="*/ 0 w 11234664"/>
              <a:gd name="connsiteY5" fmla="*/ 2150218 h 2409627"/>
              <a:gd name="connsiteX6" fmla="*/ 0 w 11234664"/>
              <a:gd name="connsiteY6" fmla="*/ 74943 h 2409627"/>
              <a:gd name="connsiteX0" fmla="*/ 0 w 11234664"/>
              <a:gd name="connsiteY0" fmla="*/ 74943 h 2303942"/>
              <a:gd name="connsiteX1" fmla="*/ 74943 w 11234664"/>
              <a:gd name="connsiteY1" fmla="*/ 0 h 2303942"/>
              <a:gd name="connsiteX2" fmla="*/ 11159721 w 11234664"/>
              <a:gd name="connsiteY2" fmla="*/ 0 h 2303942"/>
              <a:gd name="connsiteX3" fmla="*/ 11234664 w 11234664"/>
              <a:gd name="connsiteY3" fmla="*/ 74943 h 2303942"/>
              <a:gd name="connsiteX4" fmla="*/ 11234664 w 11234664"/>
              <a:gd name="connsiteY4" fmla="*/ 2150218 h 2303942"/>
              <a:gd name="connsiteX5" fmla="*/ 0 w 11234664"/>
              <a:gd name="connsiteY5" fmla="*/ 2150218 h 2303942"/>
              <a:gd name="connsiteX6" fmla="*/ 0 w 11234664"/>
              <a:gd name="connsiteY6" fmla="*/ 74943 h 2303942"/>
              <a:gd name="connsiteX0" fmla="*/ 0 w 11234664"/>
              <a:gd name="connsiteY0" fmla="*/ 74943 h 2150218"/>
              <a:gd name="connsiteX1" fmla="*/ 74943 w 11234664"/>
              <a:gd name="connsiteY1" fmla="*/ 0 h 2150218"/>
              <a:gd name="connsiteX2" fmla="*/ 11159721 w 11234664"/>
              <a:gd name="connsiteY2" fmla="*/ 0 h 2150218"/>
              <a:gd name="connsiteX3" fmla="*/ 11234664 w 11234664"/>
              <a:gd name="connsiteY3" fmla="*/ 74943 h 2150218"/>
              <a:gd name="connsiteX4" fmla="*/ 11234664 w 11234664"/>
              <a:gd name="connsiteY4" fmla="*/ 2150218 h 2150218"/>
              <a:gd name="connsiteX5" fmla="*/ 0 w 11234664"/>
              <a:gd name="connsiteY5" fmla="*/ 2150218 h 2150218"/>
              <a:gd name="connsiteX6" fmla="*/ 0 w 11234664"/>
              <a:gd name="connsiteY6" fmla="*/ 74943 h 21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4664" h="2150218">
                <a:moveTo>
                  <a:pt x="0" y="74943"/>
                </a:moveTo>
                <a:cubicBezTo>
                  <a:pt x="0" y="33553"/>
                  <a:pt x="33553" y="0"/>
                  <a:pt x="74943" y="0"/>
                </a:cubicBezTo>
                <a:lnTo>
                  <a:pt x="11159721" y="0"/>
                </a:lnTo>
                <a:cubicBezTo>
                  <a:pt x="11201111" y="0"/>
                  <a:pt x="11234664" y="33553"/>
                  <a:pt x="11234664" y="74943"/>
                </a:cubicBezTo>
                <a:lnTo>
                  <a:pt x="11234664" y="2150218"/>
                </a:lnTo>
                <a:lnTo>
                  <a:pt x="0" y="2150218"/>
                </a:lnTo>
                <a:lnTo>
                  <a:pt x="0" y="74943"/>
                </a:lnTo>
                <a:close/>
              </a:path>
            </a:pathLst>
          </a:custGeom>
          <a:solidFill>
            <a:srgbClr val="44536C"/>
          </a:solidFill>
          <a:ln>
            <a:noFill/>
          </a:ln>
          <a:effectLst>
            <a:innerShdw blurRad="38100" dist="254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tx2"/>
              </a:solidFill>
              <a:latin typeface="Microsoft Sans Serif"/>
              <a:cs typeface="Microsoft Sans Serif" panose="020B0604020202020204" pitchFamily="34" charset="0"/>
            </a:endParaRPr>
          </a:p>
        </p:txBody>
      </p:sp>
      <p:sp>
        <p:nvSpPr>
          <p:cNvPr id="26" name="Freeform 5">
            <a:extLst>
              <a:ext uri="{FF2B5EF4-FFF2-40B4-BE49-F238E27FC236}">
                <a16:creationId xmlns:a16="http://schemas.microsoft.com/office/drawing/2014/main" id="{1C4299A6-E92A-426F-8BF2-F5974985648B}"/>
              </a:ext>
            </a:extLst>
          </p:cNvPr>
          <p:cNvSpPr>
            <a:spLocks noChangeAspect="1" noEditPoints="1"/>
          </p:cNvSpPr>
          <p:nvPr userDrawn="1"/>
        </p:nvSpPr>
        <p:spPr bwMode="black">
          <a:xfrm>
            <a:off x="847768" y="5234191"/>
            <a:ext cx="1616145" cy="296224"/>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a:solidFill>
                <a:schemeClr val="bg1"/>
              </a:solidFill>
              <a:latin typeface="Microsoft Sans Serif"/>
            </a:endParaRPr>
          </a:p>
        </p:txBody>
      </p:sp>
      <p:sp>
        <p:nvSpPr>
          <p:cNvPr id="44" name="TextBox 43">
            <a:extLst>
              <a:ext uri="{FF2B5EF4-FFF2-40B4-BE49-F238E27FC236}">
                <a16:creationId xmlns:a16="http://schemas.microsoft.com/office/drawing/2014/main" id="{22F70D0A-56DD-483C-9B92-40FB17FA7A59}"/>
              </a:ext>
            </a:extLst>
          </p:cNvPr>
          <p:cNvSpPr txBox="1"/>
          <p:nvPr userDrawn="1"/>
        </p:nvSpPr>
        <p:spPr bwMode="gray">
          <a:xfrm>
            <a:off x="847768" y="5687930"/>
            <a:ext cx="3127218" cy="616131"/>
          </a:xfrm>
          <a:prstGeom prst="rect">
            <a:avLst/>
          </a:prstGeom>
          <a:noFill/>
        </p:spPr>
        <p:txBody>
          <a:bodyPr wrap="square" lIns="0" tIns="0" rIns="0" bIns="0" rtlCol="0">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Follow us on:</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For more information, visit us at:</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qualcomm.com &amp; qualcomm.com/blog</a:t>
            </a:r>
          </a:p>
        </p:txBody>
      </p:sp>
      <p:sp>
        <p:nvSpPr>
          <p:cNvPr id="27" name="TextBox 26">
            <a:extLst>
              <a:ext uri="{FF2B5EF4-FFF2-40B4-BE49-F238E27FC236}">
                <a16:creationId xmlns:a16="http://schemas.microsoft.com/office/drawing/2014/main" id="{9F624AB4-C8F8-DB43-96C6-817E21A96454}"/>
              </a:ext>
            </a:extLst>
          </p:cNvPr>
          <p:cNvSpPr txBox="1"/>
          <p:nvPr userDrawn="1"/>
        </p:nvSpPr>
        <p:spPr bwMode="gray">
          <a:xfrm>
            <a:off x="465622" y="2536613"/>
            <a:ext cx="8725779" cy="1606594"/>
          </a:xfrm>
          <a:prstGeom prst="rect">
            <a:avLst/>
          </a:prstGeom>
          <a:noFill/>
        </p:spPr>
        <p:txBody>
          <a:bodyPr wrap="square" lIns="0" tIns="0" rIns="0" bIns="0" rtlCol="0">
            <a:spAutoFit/>
          </a:bodyPr>
          <a:lstStyle/>
          <a:p>
            <a:pPr marL="0" marR="0" lvl="0" indent="0" algn="l" defTabSz="914400" rtl="0" eaLnBrk="1" fontAlgn="auto" latinLnBrk="0" hangingPunct="1">
              <a:lnSpc>
                <a:spcPct val="87000"/>
              </a:lnSpc>
              <a:spcBef>
                <a:spcPts val="0"/>
              </a:spcBef>
              <a:spcAft>
                <a:spcPts val="0"/>
              </a:spcAft>
              <a:buClrTx/>
              <a:buSzTx/>
              <a:buFontTx/>
              <a:buNone/>
              <a:tabLst/>
              <a:defRPr/>
            </a:pPr>
            <a:r>
              <a:rPr kumimoji="0" lang="en-US" sz="12000" b="0" i="0" u="none" strike="noStrike" kern="1200" cap="none" spc="-300" normalizeH="0" noProof="0">
                <a:ln>
                  <a:noFill/>
                </a:ln>
                <a:solidFill>
                  <a:srgbClr val="3F4D63"/>
                </a:solidFill>
                <a:effectLst>
                  <a:innerShdw blurRad="25400" dist="12700" dir="13500000">
                    <a:prstClr val="black">
                      <a:alpha val="50000"/>
                    </a:prstClr>
                  </a:innerShdw>
                </a:effectLst>
                <a:uLnTx/>
                <a:uFillTx/>
              </a:rPr>
              <a:t>T</a:t>
            </a:r>
            <a:r>
              <a:rPr kumimoji="0" lang="en-US" sz="12000" b="0" i="0" u="none" strike="noStrike" kern="1200" cap="none" spc="-300" normalizeH="0" baseline="0" noProof="0">
                <a:ln>
                  <a:noFill/>
                </a:ln>
                <a:solidFill>
                  <a:srgbClr val="3F4D63"/>
                </a:solidFill>
                <a:effectLst>
                  <a:innerShdw blurRad="25400" dist="12700" dir="13500000">
                    <a:prstClr val="black">
                      <a:alpha val="50000"/>
                    </a:prstClr>
                  </a:innerShdw>
                </a:effectLst>
                <a:uLnTx/>
                <a:uFillTx/>
              </a:rPr>
              <a:t>h</a:t>
            </a:r>
            <a:r>
              <a:rPr kumimoji="0" lang="en-US" sz="12000" b="0" i="0" u="none" strike="noStrike" kern="1200" cap="none" spc="-600" normalizeH="0" noProof="0">
                <a:ln>
                  <a:noFill/>
                </a:ln>
                <a:solidFill>
                  <a:srgbClr val="3F4D63"/>
                </a:solidFill>
                <a:effectLst>
                  <a:innerShdw blurRad="25400" dist="12700" dir="13500000">
                    <a:prstClr val="black">
                      <a:alpha val="50000"/>
                    </a:prstClr>
                  </a:innerShdw>
                </a:effectLst>
                <a:uLnTx/>
                <a:uFillTx/>
              </a:rPr>
              <a:t>a</a:t>
            </a:r>
            <a:r>
              <a:rPr kumimoji="0" lang="en-US" sz="12000" b="0" i="0" u="none" strike="noStrike" kern="1200" cap="none" spc="-450" normalizeH="0" noProof="0">
                <a:ln>
                  <a:noFill/>
                </a:ln>
                <a:solidFill>
                  <a:srgbClr val="3F4D63"/>
                </a:solidFill>
                <a:effectLst>
                  <a:innerShdw blurRad="25400" dist="12700" dir="13500000">
                    <a:prstClr val="black">
                      <a:alpha val="50000"/>
                    </a:prstClr>
                  </a:innerShdw>
                </a:effectLst>
                <a:uLnTx/>
                <a:uFillTx/>
              </a:rPr>
              <a:t>n</a:t>
            </a:r>
            <a:r>
              <a:rPr kumimoji="0" lang="en-US" sz="12000" b="0" i="0" u="none" strike="noStrike" kern="1200" cap="none" spc="-600" normalizeH="0" noProof="0">
                <a:ln>
                  <a:noFill/>
                </a:ln>
                <a:solidFill>
                  <a:srgbClr val="3F4D63"/>
                </a:solidFill>
                <a:effectLst>
                  <a:innerShdw blurRad="25400" dist="12700" dir="13500000">
                    <a:prstClr val="black">
                      <a:alpha val="50000"/>
                    </a:prstClr>
                  </a:innerShdw>
                </a:effectLst>
                <a:uLnTx/>
                <a:uFillTx/>
              </a:rPr>
              <a:t>k </a:t>
            </a:r>
            <a:r>
              <a:rPr kumimoji="0" lang="en-US" sz="12000" b="0" i="0" u="none" strike="noStrike" kern="1200" cap="none" spc="-300" normalizeH="0" baseline="0" noProof="0">
                <a:ln>
                  <a:noFill/>
                </a:ln>
                <a:solidFill>
                  <a:srgbClr val="3F4D63"/>
                </a:solidFill>
                <a:effectLst>
                  <a:innerShdw blurRad="25400" dist="12700" dir="13500000">
                    <a:prstClr val="black">
                      <a:alpha val="50000"/>
                    </a:prstClr>
                  </a:innerShdw>
                </a:effectLst>
                <a:uLnTx/>
                <a:uFillTx/>
              </a:rPr>
              <a:t>y</a:t>
            </a:r>
            <a:r>
              <a:rPr kumimoji="0" lang="en-US" sz="12000" b="0" i="0" u="none" strike="noStrike" kern="1200" cap="none" normalizeH="0" baseline="0" noProof="0">
                <a:ln>
                  <a:noFill/>
                </a:ln>
                <a:solidFill>
                  <a:srgbClr val="3F4D63"/>
                </a:solidFill>
                <a:effectLst>
                  <a:innerShdw blurRad="25400" dist="12700" dir="13500000">
                    <a:prstClr val="black">
                      <a:alpha val="50000"/>
                    </a:prstClr>
                  </a:innerShdw>
                </a:effectLst>
                <a:uLnTx/>
                <a:uFillTx/>
              </a:rPr>
              <a:t>o</a:t>
            </a:r>
            <a:r>
              <a:rPr kumimoji="0" lang="en-US" sz="12000" b="0" i="0" u="none" strike="noStrike" kern="1200" cap="none" spc="-300" normalizeH="0" baseline="0" noProof="0">
                <a:ln>
                  <a:noFill/>
                </a:ln>
                <a:solidFill>
                  <a:srgbClr val="3F4D63"/>
                </a:solidFill>
                <a:effectLst>
                  <a:innerShdw blurRad="25400" dist="12700" dir="13500000">
                    <a:prstClr val="black">
                      <a:alpha val="50000"/>
                    </a:prstClr>
                  </a:innerShdw>
                </a:effectLst>
                <a:uLnTx/>
                <a:uFillTx/>
              </a:rPr>
              <a:t>u</a:t>
            </a:r>
          </a:p>
        </p:txBody>
      </p:sp>
      <p:grpSp>
        <p:nvGrpSpPr>
          <p:cNvPr id="30" name="Group 29">
            <a:extLst>
              <a:ext uri="{FF2B5EF4-FFF2-40B4-BE49-F238E27FC236}">
                <a16:creationId xmlns:a16="http://schemas.microsoft.com/office/drawing/2014/main" id="{4C2C7FFC-0D1B-9CD5-03A8-998B92A2DA6B}"/>
              </a:ext>
            </a:extLst>
          </p:cNvPr>
          <p:cNvGrpSpPr/>
          <p:nvPr userDrawn="1"/>
        </p:nvGrpSpPr>
        <p:grpSpPr>
          <a:xfrm>
            <a:off x="1710812" y="5696712"/>
            <a:ext cx="1036171" cy="137160"/>
            <a:chOff x="2442332" y="4081331"/>
            <a:chExt cx="1036171" cy="137160"/>
          </a:xfrm>
          <a:solidFill>
            <a:schemeClr val="bg1"/>
          </a:solidFill>
        </p:grpSpPr>
        <p:sp>
          <p:nvSpPr>
            <p:cNvPr id="31" name="Freeform 12">
              <a:extLst>
                <a:ext uri="{FF2B5EF4-FFF2-40B4-BE49-F238E27FC236}">
                  <a16:creationId xmlns:a16="http://schemas.microsoft.com/office/drawing/2014/main" id="{8F179865-B5B4-EF04-24F6-8AF5475D7926}"/>
                </a:ext>
              </a:extLst>
            </p:cNvPr>
            <p:cNvSpPr>
              <a:spLocks noChangeAspect="1"/>
            </p:cNvSpPr>
            <p:nvPr/>
          </p:nvSpPr>
          <p:spPr bwMode="gray">
            <a:xfrm>
              <a:off x="2645092" y="4081331"/>
              <a:ext cx="168791" cy="137160"/>
            </a:xfrm>
            <a:custGeom>
              <a:avLst/>
              <a:gdLst>
                <a:gd name="T0" fmla="*/ 800 w 800"/>
                <a:gd name="T1" fmla="*/ 77 h 650"/>
                <a:gd name="T2" fmla="*/ 706 w 800"/>
                <a:gd name="T3" fmla="*/ 103 h 650"/>
                <a:gd name="T4" fmla="*/ 778 w 800"/>
                <a:gd name="T5" fmla="*/ 12 h 650"/>
                <a:gd name="T6" fmla="*/ 674 w 800"/>
                <a:gd name="T7" fmla="*/ 52 h 650"/>
                <a:gd name="T8" fmla="*/ 554 w 800"/>
                <a:gd name="T9" fmla="*/ 0 h 650"/>
                <a:gd name="T10" fmla="*/ 390 w 800"/>
                <a:gd name="T11" fmla="*/ 164 h 650"/>
                <a:gd name="T12" fmla="*/ 394 w 800"/>
                <a:gd name="T13" fmla="*/ 201 h 650"/>
                <a:gd name="T14" fmla="*/ 56 w 800"/>
                <a:gd name="T15" fmla="*/ 30 h 650"/>
                <a:gd name="T16" fmla="*/ 33 w 800"/>
                <a:gd name="T17" fmla="*/ 112 h 650"/>
                <a:gd name="T18" fmla="*/ 106 w 800"/>
                <a:gd name="T19" fmla="*/ 249 h 650"/>
                <a:gd name="T20" fmla="*/ 32 w 800"/>
                <a:gd name="T21" fmla="*/ 229 h 650"/>
                <a:gd name="T22" fmla="*/ 32 w 800"/>
                <a:gd name="T23" fmla="*/ 231 h 650"/>
                <a:gd name="T24" fmla="*/ 164 w 800"/>
                <a:gd name="T25" fmla="*/ 392 h 650"/>
                <a:gd name="T26" fmla="*/ 121 w 800"/>
                <a:gd name="T27" fmla="*/ 397 h 650"/>
                <a:gd name="T28" fmla="*/ 90 w 800"/>
                <a:gd name="T29" fmla="*/ 394 h 650"/>
                <a:gd name="T30" fmla="*/ 243 w 800"/>
                <a:gd name="T31" fmla="*/ 508 h 650"/>
                <a:gd name="T32" fmla="*/ 39 w 800"/>
                <a:gd name="T33" fmla="*/ 579 h 650"/>
                <a:gd name="T34" fmla="*/ 0 w 800"/>
                <a:gd name="T35" fmla="*/ 576 h 650"/>
                <a:gd name="T36" fmla="*/ 252 w 800"/>
                <a:gd name="T37" fmla="*/ 650 h 650"/>
                <a:gd name="T38" fmla="*/ 719 w 800"/>
                <a:gd name="T39" fmla="*/ 183 h 650"/>
                <a:gd name="T40" fmla="*/ 718 w 800"/>
                <a:gd name="T41" fmla="*/ 162 h 650"/>
                <a:gd name="T42" fmla="*/ 800 w 800"/>
                <a:gd name="T43" fmla="*/ 77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0" h="650">
                  <a:moveTo>
                    <a:pt x="800" y="77"/>
                  </a:moveTo>
                  <a:cubicBezTo>
                    <a:pt x="771" y="90"/>
                    <a:pt x="739" y="99"/>
                    <a:pt x="706" y="103"/>
                  </a:cubicBezTo>
                  <a:cubicBezTo>
                    <a:pt x="740" y="82"/>
                    <a:pt x="766" y="50"/>
                    <a:pt x="778" y="12"/>
                  </a:cubicBezTo>
                  <a:cubicBezTo>
                    <a:pt x="746" y="31"/>
                    <a:pt x="711" y="44"/>
                    <a:pt x="674" y="52"/>
                  </a:cubicBezTo>
                  <a:cubicBezTo>
                    <a:pt x="644" y="20"/>
                    <a:pt x="601" y="0"/>
                    <a:pt x="554" y="0"/>
                  </a:cubicBezTo>
                  <a:cubicBezTo>
                    <a:pt x="463" y="0"/>
                    <a:pt x="390" y="73"/>
                    <a:pt x="390" y="164"/>
                  </a:cubicBezTo>
                  <a:cubicBezTo>
                    <a:pt x="390" y="177"/>
                    <a:pt x="391" y="189"/>
                    <a:pt x="394" y="201"/>
                  </a:cubicBezTo>
                  <a:cubicBezTo>
                    <a:pt x="258" y="195"/>
                    <a:pt x="137" y="129"/>
                    <a:pt x="56" y="30"/>
                  </a:cubicBezTo>
                  <a:cubicBezTo>
                    <a:pt x="42" y="54"/>
                    <a:pt x="33" y="82"/>
                    <a:pt x="33" y="112"/>
                  </a:cubicBezTo>
                  <a:cubicBezTo>
                    <a:pt x="33" y="169"/>
                    <a:pt x="62" y="220"/>
                    <a:pt x="106" y="249"/>
                  </a:cubicBezTo>
                  <a:cubicBezTo>
                    <a:pt x="80" y="248"/>
                    <a:pt x="54" y="241"/>
                    <a:pt x="32" y="229"/>
                  </a:cubicBezTo>
                  <a:cubicBezTo>
                    <a:pt x="32" y="229"/>
                    <a:pt x="32" y="230"/>
                    <a:pt x="32" y="231"/>
                  </a:cubicBezTo>
                  <a:cubicBezTo>
                    <a:pt x="32" y="310"/>
                    <a:pt x="89" y="376"/>
                    <a:pt x="164" y="392"/>
                  </a:cubicBezTo>
                  <a:cubicBezTo>
                    <a:pt x="150" y="395"/>
                    <a:pt x="136" y="397"/>
                    <a:pt x="121" y="397"/>
                  </a:cubicBezTo>
                  <a:cubicBezTo>
                    <a:pt x="110" y="397"/>
                    <a:pt x="100" y="396"/>
                    <a:pt x="90" y="394"/>
                  </a:cubicBezTo>
                  <a:cubicBezTo>
                    <a:pt x="111" y="460"/>
                    <a:pt x="171" y="507"/>
                    <a:pt x="243" y="508"/>
                  </a:cubicBezTo>
                  <a:cubicBezTo>
                    <a:pt x="187" y="552"/>
                    <a:pt x="116" y="579"/>
                    <a:pt x="39" y="579"/>
                  </a:cubicBezTo>
                  <a:cubicBezTo>
                    <a:pt x="26" y="579"/>
                    <a:pt x="13" y="578"/>
                    <a:pt x="0" y="576"/>
                  </a:cubicBezTo>
                  <a:cubicBezTo>
                    <a:pt x="73" y="623"/>
                    <a:pt x="159" y="650"/>
                    <a:pt x="252" y="650"/>
                  </a:cubicBezTo>
                  <a:cubicBezTo>
                    <a:pt x="553" y="650"/>
                    <a:pt x="719" y="400"/>
                    <a:pt x="719" y="183"/>
                  </a:cubicBezTo>
                  <a:cubicBezTo>
                    <a:pt x="719" y="176"/>
                    <a:pt x="718" y="169"/>
                    <a:pt x="718" y="162"/>
                  </a:cubicBezTo>
                  <a:cubicBezTo>
                    <a:pt x="750" y="139"/>
                    <a:pt x="778" y="110"/>
                    <a:pt x="800" y="77"/>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nvGrpSpPr>
            <p:cNvPr id="32" name="Group 5">
              <a:extLst>
                <a:ext uri="{FF2B5EF4-FFF2-40B4-BE49-F238E27FC236}">
                  <a16:creationId xmlns:a16="http://schemas.microsoft.com/office/drawing/2014/main" id="{AE9079EC-B465-5574-4564-EE68C08E41A5}"/>
                </a:ext>
              </a:extLst>
            </p:cNvPr>
            <p:cNvGrpSpPr>
              <a:grpSpLocks noChangeAspect="1"/>
            </p:cNvGrpSpPr>
            <p:nvPr/>
          </p:nvGrpSpPr>
          <p:grpSpPr bwMode="gray">
            <a:xfrm>
              <a:off x="2442332" y="4081331"/>
              <a:ext cx="138792" cy="137160"/>
              <a:chOff x="3331" y="1656"/>
              <a:chExt cx="1020" cy="1008"/>
            </a:xfrm>
            <a:grpFill/>
          </p:grpSpPr>
          <p:sp>
            <p:nvSpPr>
              <p:cNvPr id="39" name="Freeform 6">
                <a:extLst>
                  <a:ext uri="{FF2B5EF4-FFF2-40B4-BE49-F238E27FC236}">
                    <a16:creationId xmlns:a16="http://schemas.microsoft.com/office/drawing/2014/main" id="{BF0C7DCC-1282-A8D2-04FC-7AAE1D6E559A}"/>
                  </a:ext>
                </a:extLst>
              </p:cNvPr>
              <p:cNvSpPr>
                <a:spLocks noEditPoints="1"/>
              </p:cNvSpPr>
              <p:nvPr/>
            </p:nvSpPr>
            <p:spPr bwMode="gray">
              <a:xfrm>
                <a:off x="3331" y="1656"/>
                <a:ext cx="232" cy="1008"/>
              </a:xfrm>
              <a:custGeom>
                <a:avLst/>
                <a:gdLst>
                  <a:gd name="T0" fmla="*/ 98 w 98"/>
                  <a:gd name="T1" fmla="*/ 46 h 427"/>
                  <a:gd name="T2" fmla="*/ 48 w 98"/>
                  <a:gd name="T3" fmla="*/ 92 h 427"/>
                  <a:gd name="T4" fmla="*/ 0 w 98"/>
                  <a:gd name="T5" fmla="*/ 46 h 427"/>
                  <a:gd name="T6" fmla="*/ 49 w 98"/>
                  <a:gd name="T7" fmla="*/ 0 h 427"/>
                  <a:gd name="T8" fmla="*/ 98 w 98"/>
                  <a:gd name="T9" fmla="*/ 46 h 427"/>
                  <a:gd name="T10" fmla="*/ 2 w 98"/>
                  <a:gd name="T11" fmla="*/ 427 h 427"/>
                  <a:gd name="T12" fmla="*/ 2 w 98"/>
                  <a:gd name="T13" fmla="*/ 129 h 427"/>
                  <a:gd name="T14" fmla="*/ 95 w 98"/>
                  <a:gd name="T15" fmla="*/ 129 h 427"/>
                  <a:gd name="T16" fmla="*/ 95 w 98"/>
                  <a:gd name="T17" fmla="*/ 427 h 427"/>
                  <a:gd name="T18" fmla="*/ 2 w 98"/>
                  <a:gd name="T1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7">
                    <a:moveTo>
                      <a:pt x="98" y="46"/>
                    </a:moveTo>
                    <a:cubicBezTo>
                      <a:pt x="98" y="72"/>
                      <a:pt x="79" y="92"/>
                      <a:pt x="48" y="92"/>
                    </a:cubicBezTo>
                    <a:cubicBezTo>
                      <a:pt x="18" y="92"/>
                      <a:pt x="0" y="72"/>
                      <a:pt x="0" y="46"/>
                    </a:cubicBezTo>
                    <a:cubicBezTo>
                      <a:pt x="0" y="20"/>
                      <a:pt x="19" y="0"/>
                      <a:pt x="49" y="0"/>
                    </a:cubicBezTo>
                    <a:cubicBezTo>
                      <a:pt x="79" y="0"/>
                      <a:pt x="97" y="20"/>
                      <a:pt x="98" y="46"/>
                    </a:cubicBezTo>
                    <a:close/>
                    <a:moveTo>
                      <a:pt x="2" y="427"/>
                    </a:moveTo>
                    <a:cubicBezTo>
                      <a:pt x="2" y="129"/>
                      <a:pt x="2" y="129"/>
                      <a:pt x="2" y="129"/>
                    </a:cubicBezTo>
                    <a:cubicBezTo>
                      <a:pt x="95" y="129"/>
                      <a:pt x="95" y="129"/>
                      <a:pt x="95" y="129"/>
                    </a:cubicBezTo>
                    <a:cubicBezTo>
                      <a:pt x="95" y="427"/>
                      <a:pt x="95" y="427"/>
                      <a:pt x="95" y="427"/>
                    </a:cubicBezTo>
                    <a:lnTo>
                      <a:pt x="2"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sp>
            <p:nvSpPr>
              <p:cNvPr id="45" name="Freeform 7">
                <a:extLst>
                  <a:ext uri="{FF2B5EF4-FFF2-40B4-BE49-F238E27FC236}">
                    <a16:creationId xmlns:a16="http://schemas.microsoft.com/office/drawing/2014/main" id="{0428D95C-6C06-D764-49A8-D7A887B2B5CC}"/>
                  </a:ext>
                </a:extLst>
              </p:cNvPr>
              <p:cNvSpPr>
                <a:spLocks/>
              </p:cNvSpPr>
              <p:nvPr/>
            </p:nvSpPr>
            <p:spPr bwMode="gray">
              <a:xfrm>
                <a:off x="3681" y="1944"/>
                <a:ext cx="670" cy="720"/>
              </a:xfrm>
              <a:custGeom>
                <a:avLst/>
                <a:gdLst>
                  <a:gd name="T0" fmla="*/ 2 w 284"/>
                  <a:gd name="T1" fmla="*/ 102 h 305"/>
                  <a:gd name="T2" fmla="*/ 0 w 284"/>
                  <a:gd name="T3" fmla="*/ 7 h 305"/>
                  <a:gd name="T4" fmla="*/ 80 w 284"/>
                  <a:gd name="T5" fmla="*/ 7 h 305"/>
                  <a:gd name="T6" fmla="*/ 84 w 284"/>
                  <a:gd name="T7" fmla="*/ 48 h 305"/>
                  <a:gd name="T8" fmla="*/ 86 w 284"/>
                  <a:gd name="T9" fmla="*/ 48 h 305"/>
                  <a:gd name="T10" fmla="*/ 178 w 284"/>
                  <a:gd name="T11" fmla="*/ 0 h 305"/>
                  <a:gd name="T12" fmla="*/ 284 w 284"/>
                  <a:gd name="T13" fmla="*/ 129 h 305"/>
                  <a:gd name="T14" fmla="*/ 284 w 284"/>
                  <a:gd name="T15" fmla="*/ 305 h 305"/>
                  <a:gd name="T16" fmla="*/ 192 w 284"/>
                  <a:gd name="T17" fmla="*/ 305 h 305"/>
                  <a:gd name="T18" fmla="*/ 192 w 284"/>
                  <a:gd name="T19" fmla="*/ 140 h 305"/>
                  <a:gd name="T20" fmla="*/ 145 w 284"/>
                  <a:gd name="T21" fmla="*/ 75 h 305"/>
                  <a:gd name="T22" fmla="*/ 98 w 284"/>
                  <a:gd name="T23" fmla="*/ 110 h 305"/>
                  <a:gd name="T24" fmla="*/ 94 w 284"/>
                  <a:gd name="T25" fmla="*/ 133 h 305"/>
                  <a:gd name="T26" fmla="*/ 94 w 284"/>
                  <a:gd name="T27" fmla="*/ 305 h 305"/>
                  <a:gd name="T28" fmla="*/ 2 w 284"/>
                  <a:gd name="T29" fmla="*/ 305 h 305"/>
                  <a:gd name="T30" fmla="*/ 2 w 284"/>
                  <a:gd name="T31" fmla="*/ 10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305">
                    <a:moveTo>
                      <a:pt x="2" y="102"/>
                    </a:moveTo>
                    <a:cubicBezTo>
                      <a:pt x="2" y="65"/>
                      <a:pt x="1" y="34"/>
                      <a:pt x="0" y="7"/>
                    </a:cubicBezTo>
                    <a:cubicBezTo>
                      <a:pt x="80" y="7"/>
                      <a:pt x="80" y="7"/>
                      <a:pt x="80" y="7"/>
                    </a:cubicBezTo>
                    <a:cubicBezTo>
                      <a:pt x="84" y="48"/>
                      <a:pt x="84" y="48"/>
                      <a:pt x="84" y="48"/>
                    </a:cubicBezTo>
                    <a:cubicBezTo>
                      <a:pt x="86" y="48"/>
                      <a:pt x="86" y="48"/>
                      <a:pt x="86" y="48"/>
                    </a:cubicBezTo>
                    <a:cubicBezTo>
                      <a:pt x="98" y="29"/>
                      <a:pt x="128" y="0"/>
                      <a:pt x="178" y="0"/>
                    </a:cubicBezTo>
                    <a:cubicBezTo>
                      <a:pt x="239" y="0"/>
                      <a:pt x="284" y="41"/>
                      <a:pt x="284" y="129"/>
                    </a:cubicBezTo>
                    <a:cubicBezTo>
                      <a:pt x="284" y="305"/>
                      <a:pt x="284" y="305"/>
                      <a:pt x="284" y="305"/>
                    </a:cubicBezTo>
                    <a:cubicBezTo>
                      <a:pt x="192" y="305"/>
                      <a:pt x="192" y="305"/>
                      <a:pt x="192" y="305"/>
                    </a:cubicBezTo>
                    <a:cubicBezTo>
                      <a:pt x="192" y="140"/>
                      <a:pt x="192" y="140"/>
                      <a:pt x="192" y="140"/>
                    </a:cubicBezTo>
                    <a:cubicBezTo>
                      <a:pt x="192" y="101"/>
                      <a:pt x="178" y="75"/>
                      <a:pt x="145" y="75"/>
                    </a:cubicBezTo>
                    <a:cubicBezTo>
                      <a:pt x="119" y="75"/>
                      <a:pt x="104" y="93"/>
                      <a:pt x="98" y="110"/>
                    </a:cubicBezTo>
                    <a:cubicBezTo>
                      <a:pt x="95" y="116"/>
                      <a:pt x="94" y="124"/>
                      <a:pt x="94" y="133"/>
                    </a:cubicBezTo>
                    <a:cubicBezTo>
                      <a:pt x="94" y="305"/>
                      <a:pt x="94" y="305"/>
                      <a:pt x="94" y="305"/>
                    </a:cubicBezTo>
                    <a:cubicBezTo>
                      <a:pt x="2" y="305"/>
                      <a:pt x="2" y="305"/>
                      <a:pt x="2" y="305"/>
                    </a:cubicBezTo>
                    <a:lnTo>
                      <a:pt x="2"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grpSp>
          <p:nvGrpSpPr>
            <p:cNvPr id="33" name="Group 4">
              <a:extLst>
                <a:ext uri="{FF2B5EF4-FFF2-40B4-BE49-F238E27FC236}">
                  <a16:creationId xmlns:a16="http://schemas.microsoft.com/office/drawing/2014/main" id="{6C68C859-4EC8-1507-DF29-1BC152138E18}"/>
                </a:ext>
              </a:extLst>
            </p:cNvPr>
            <p:cNvGrpSpPr>
              <a:grpSpLocks noChangeAspect="1"/>
            </p:cNvGrpSpPr>
            <p:nvPr/>
          </p:nvGrpSpPr>
          <p:grpSpPr bwMode="auto">
            <a:xfrm>
              <a:off x="2877851" y="4081836"/>
              <a:ext cx="136034" cy="136150"/>
              <a:chOff x="2653" y="972"/>
              <a:chExt cx="2372" cy="2374"/>
            </a:xfrm>
            <a:grpFill/>
          </p:grpSpPr>
          <p:sp>
            <p:nvSpPr>
              <p:cNvPr id="36" name="Freeform 5">
                <a:extLst>
                  <a:ext uri="{FF2B5EF4-FFF2-40B4-BE49-F238E27FC236}">
                    <a16:creationId xmlns:a16="http://schemas.microsoft.com/office/drawing/2014/main" id="{661E46D6-FA00-2261-EF99-579FDD224957}"/>
                  </a:ext>
                </a:extLst>
              </p:cNvPr>
              <p:cNvSpPr>
                <a:spLocks noEditPoints="1"/>
              </p:cNvSpPr>
              <p:nvPr userDrawn="1"/>
            </p:nvSpPr>
            <p:spPr bwMode="auto">
              <a:xfrm>
                <a:off x="2653" y="972"/>
                <a:ext cx="2372" cy="2374"/>
              </a:xfrm>
              <a:custGeom>
                <a:avLst/>
                <a:gdLst>
                  <a:gd name="T0" fmla="*/ 1008 w 2016"/>
                  <a:gd name="T1" fmla="*/ 182 h 2016"/>
                  <a:gd name="T2" fmla="*/ 1415 w 2016"/>
                  <a:gd name="T3" fmla="*/ 188 h 2016"/>
                  <a:gd name="T4" fmla="*/ 1602 w 2016"/>
                  <a:gd name="T5" fmla="*/ 222 h 2016"/>
                  <a:gd name="T6" fmla="*/ 1718 w 2016"/>
                  <a:gd name="T7" fmla="*/ 298 h 2016"/>
                  <a:gd name="T8" fmla="*/ 1794 w 2016"/>
                  <a:gd name="T9" fmla="*/ 414 h 2016"/>
                  <a:gd name="T10" fmla="*/ 1828 w 2016"/>
                  <a:gd name="T11" fmla="*/ 601 h 2016"/>
                  <a:gd name="T12" fmla="*/ 1834 w 2016"/>
                  <a:gd name="T13" fmla="*/ 1008 h 2016"/>
                  <a:gd name="T14" fmla="*/ 1828 w 2016"/>
                  <a:gd name="T15" fmla="*/ 1415 h 2016"/>
                  <a:gd name="T16" fmla="*/ 1794 w 2016"/>
                  <a:gd name="T17" fmla="*/ 1602 h 2016"/>
                  <a:gd name="T18" fmla="*/ 1718 w 2016"/>
                  <a:gd name="T19" fmla="*/ 1718 h 2016"/>
                  <a:gd name="T20" fmla="*/ 1602 w 2016"/>
                  <a:gd name="T21" fmla="*/ 1794 h 2016"/>
                  <a:gd name="T22" fmla="*/ 1415 w 2016"/>
                  <a:gd name="T23" fmla="*/ 1828 h 2016"/>
                  <a:gd name="T24" fmla="*/ 1008 w 2016"/>
                  <a:gd name="T25" fmla="*/ 1834 h 2016"/>
                  <a:gd name="T26" fmla="*/ 601 w 2016"/>
                  <a:gd name="T27" fmla="*/ 1828 h 2016"/>
                  <a:gd name="T28" fmla="*/ 414 w 2016"/>
                  <a:gd name="T29" fmla="*/ 1794 h 2016"/>
                  <a:gd name="T30" fmla="*/ 298 w 2016"/>
                  <a:gd name="T31" fmla="*/ 1718 h 2016"/>
                  <a:gd name="T32" fmla="*/ 222 w 2016"/>
                  <a:gd name="T33" fmla="*/ 1602 h 2016"/>
                  <a:gd name="T34" fmla="*/ 188 w 2016"/>
                  <a:gd name="T35" fmla="*/ 1415 h 2016"/>
                  <a:gd name="T36" fmla="*/ 182 w 2016"/>
                  <a:gd name="T37" fmla="*/ 1008 h 2016"/>
                  <a:gd name="T38" fmla="*/ 188 w 2016"/>
                  <a:gd name="T39" fmla="*/ 601 h 2016"/>
                  <a:gd name="T40" fmla="*/ 222 w 2016"/>
                  <a:gd name="T41" fmla="*/ 414 h 2016"/>
                  <a:gd name="T42" fmla="*/ 298 w 2016"/>
                  <a:gd name="T43" fmla="*/ 298 h 2016"/>
                  <a:gd name="T44" fmla="*/ 414 w 2016"/>
                  <a:gd name="T45" fmla="*/ 222 h 2016"/>
                  <a:gd name="T46" fmla="*/ 601 w 2016"/>
                  <a:gd name="T47" fmla="*/ 188 h 2016"/>
                  <a:gd name="T48" fmla="*/ 1008 w 2016"/>
                  <a:gd name="T49" fmla="*/ 182 h 2016"/>
                  <a:gd name="T50" fmla="*/ 1008 w 2016"/>
                  <a:gd name="T51" fmla="*/ 0 h 2016"/>
                  <a:gd name="T52" fmla="*/ 593 w 2016"/>
                  <a:gd name="T53" fmla="*/ 6 h 2016"/>
                  <a:gd name="T54" fmla="*/ 348 w 2016"/>
                  <a:gd name="T55" fmla="*/ 53 h 2016"/>
                  <a:gd name="T56" fmla="*/ 169 w 2016"/>
                  <a:gd name="T57" fmla="*/ 169 h 2016"/>
                  <a:gd name="T58" fmla="*/ 53 w 2016"/>
                  <a:gd name="T59" fmla="*/ 348 h 2016"/>
                  <a:gd name="T60" fmla="*/ 6 w 2016"/>
                  <a:gd name="T61" fmla="*/ 593 h 2016"/>
                  <a:gd name="T62" fmla="*/ 0 w 2016"/>
                  <a:gd name="T63" fmla="*/ 1008 h 2016"/>
                  <a:gd name="T64" fmla="*/ 6 w 2016"/>
                  <a:gd name="T65" fmla="*/ 1423 h 2016"/>
                  <a:gd name="T66" fmla="*/ 53 w 2016"/>
                  <a:gd name="T67" fmla="*/ 1668 h 2016"/>
                  <a:gd name="T68" fmla="*/ 169 w 2016"/>
                  <a:gd name="T69" fmla="*/ 1847 h 2016"/>
                  <a:gd name="T70" fmla="*/ 348 w 2016"/>
                  <a:gd name="T71" fmla="*/ 1963 h 2016"/>
                  <a:gd name="T72" fmla="*/ 593 w 2016"/>
                  <a:gd name="T73" fmla="*/ 2010 h 2016"/>
                  <a:gd name="T74" fmla="*/ 1008 w 2016"/>
                  <a:gd name="T75" fmla="*/ 2016 h 2016"/>
                  <a:gd name="T76" fmla="*/ 1423 w 2016"/>
                  <a:gd name="T77" fmla="*/ 2010 h 2016"/>
                  <a:gd name="T78" fmla="*/ 1668 w 2016"/>
                  <a:gd name="T79" fmla="*/ 1963 h 2016"/>
                  <a:gd name="T80" fmla="*/ 1847 w 2016"/>
                  <a:gd name="T81" fmla="*/ 1847 h 2016"/>
                  <a:gd name="T82" fmla="*/ 1963 w 2016"/>
                  <a:gd name="T83" fmla="*/ 1668 h 2016"/>
                  <a:gd name="T84" fmla="*/ 2010 w 2016"/>
                  <a:gd name="T85" fmla="*/ 1423 h 2016"/>
                  <a:gd name="T86" fmla="*/ 2016 w 2016"/>
                  <a:gd name="T87" fmla="*/ 1008 h 2016"/>
                  <a:gd name="T88" fmla="*/ 2010 w 2016"/>
                  <a:gd name="T89" fmla="*/ 593 h 2016"/>
                  <a:gd name="T90" fmla="*/ 1963 w 2016"/>
                  <a:gd name="T91" fmla="*/ 348 h 2016"/>
                  <a:gd name="T92" fmla="*/ 1847 w 2016"/>
                  <a:gd name="T93" fmla="*/ 169 h 2016"/>
                  <a:gd name="T94" fmla="*/ 1668 w 2016"/>
                  <a:gd name="T95" fmla="*/ 53 h 2016"/>
                  <a:gd name="T96" fmla="*/ 1423 w 2016"/>
                  <a:gd name="T97" fmla="*/ 6 h 2016"/>
                  <a:gd name="T98" fmla="*/ 1008 w 2016"/>
                  <a:gd name="T99"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6" h="2016">
                    <a:moveTo>
                      <a:pt x="1008" y="182"/>
                    </a:moveTo>
                    <a:cubicBezTo>
                      <a:pt x="1277" y="182"/>
                      <a:pt x="1309" y="183"/>
                      <a:pt x="1415" y="188"/>
                    </a:cubicBezTo>
                    <a:cubicBezTo>
                      <a:pt x="1513" y="192"/>
                      <a:pt x="1567" y="209"/>
                      <a:pt x="1602" y="222"/>
                    </a:cubicBezTo>
                    <a:cubicBezTo>
                      <a:pt x="1649" y="241"/>
                      <a:pt x="1683" y="263"/>
                      <a:pt x="1718" y="298"/>
                    </a:cubicBezTo>
                    <a:cubicBezTo>
                      <a:pt x="1753" y="333"/>
                      <a:pt x="1775" y="367"/>
                      <a:pt x="1794" y="414"/>
                    </a:cubicBezTo>
                    <a:cubicBezTo>
                      <a:pt x="1807" y="449"/>
                      <a:pt x="1824" y="503"/>
                      <a:pt x="1828" y="601"/>
                    </a:cubicBezTo>
                    <a:cubicBezTo>
                      <a:pt x="1833" y="707"/>
                      <a:pt x="1834" y="739"/>
                      <a:pt x="1834" y="1008"/>
                    </a:cubicBezTo>
                    <a:cubicBezTo>
                      <a:pt x="1834" y="1277"/>
                      <a:pt x="1833" y="1309"/>
                      <a:pt x="1828" y="1415"/>
                    </a:cubicBezTo>
                    <a:cubicBezTo>
                      <a:pt x="1824" y="1513"/>
                      <a:pt x="1807" y="1567"/>
                      <a:pt x="1794" y="1602"/>
                    </a:cubicBezTo>
                    <a:cubicBezTo>
                      <a:pt x="1775" y="1649"/>
                      <a:pt x="1753" y="1683"/>
                      <a:pt x="1718" y="1718"/>
                    </a:cubicBezTo>
                    <a:cubicBezTo>
                      <a:pt x="1683" y="1753"/>
                      <a:pt x="1649" y="1775"/>
                      <a:pt x="1602" y="1794"/>
                    </a:cubicBezTo>
                    <a:cubicBezTo>
                      <a:pt x="1567" y="1807"/>
                      <a:pt x="1513" y="1824"/>
                      <a:pt x="1415" y="1828"/>
                    </a:cubicBezTo>
                    <a:cubicBezTo>
                      <a:pt x="1309" y="1833"/>
                      <a:pt x="1277" y="1834"/>
                      <a:pt x="1008" y="1834"/>
                    </a:cubicBezTo>
                    <a:cubicBezTo>
                      <a:pt x="739" y="1834"/>
                      <a:pt x="707" y="1833"/>
                      <a:pt x="601" y="1828"/>
                    </a:cubicBezTo>
                    <a:cubicBezTo>
                      <a:pt x="503" y="1824"/>
                      <a:pt x="449" y="1807"/>
                      <a:pt x="414" y="1794"/>
                    </a:cubicBezTo>
                    <a:cubicBezTo>
                      <a:pt x="367" y="1775"/>
                      <a:pt x="333" y="1753"/>
                      <a:pt x="298" y="1718"/>
                    </a:cubicBezTo>
                    <a:cubicBezTo>
                      <a:pt x="263" y="1683"/>
                      <a:pt x="241" y="1649"/>
                      <a:pt x="222" y="1602"/>
                    </a:cubicBezTo>
                    <a:cubicBezTo>
                      <a:pt x="209" y="1567"/>
                      <a:pt x="192" y="1513"/>
                      <a:pt x="188" y="1415"/>
                    </a:cubicBezTo>
                    <a:cubicBezTo>
                      <a:pt x="183" y="1309"/>
                      <a:pt x="182" y="1277"/>
                      <a:pt x="182" y="1008"/>
                    </a:cubicBezTo>
                    <a:cubicBezTo>
                      <a:pt x="182" y="739"/>
                      <a:pt x="183" y="707"/>
                      <a:pt x="188" y="601"/>
                    </a:cubicBezTo>
                    <a:cubicBezTo>
                      <a:pt x="192" y="503"/>
                      <a:pt x="209" y="449"/>
                      <a:pt x="222" y="414"/>
                    </a:cubicBezTo>
                    <a:cubicBezTo>
                      <a:pt x="241" y="367"/>
                      <a:pt x="263" y="333"/>
                      <a:pt x="298" y="298"/>
                    </a:cubicBezTo>
                    <a:cubicBezTo>
                      <a:pt x="333" y="263"/>
                      <a:pt x="367" y="241"/>
                      <a:pt x="414" y="222"/>
                    </a:cubicBezTo>
                    <a:cubicBezTo>
                      <a:pt x="449" y="209"/>
                      <a:pt x="503" y="192"/>
                      <a:pt x="601" y="188"/>
                    </a:cubicBezTo>
                    <a:cubicBezTo>
                      <a:pt x="707" y="183"/>
                      <a:pt x="739" y="182"/>
                      <a:pt x="1008" y="182"/>
                    </a:cubicBezTo>
                    <a:moveTo>
                      <a:pt x="1008" y="0"/>
                    </a:moveTo>
                    <a:cubicBezTo>
                      <a:pt x="734" y="0"/>
                      <a:pt x="700" y="1"/>
                      <a:pt x="593" y="6"/>
                    </a:cubicBezTo>
                    <a:cubicBezTo>
                      <a:pt x="485" y="11"/>
                      <a:pt x="412" y="28"/>
                      <a:pt x="348" y="53"/>
                    </a:cubicBezTo>
                    <a:cubicBezTo>
                      <a:pt x="282" y="79"/>
                      <a:pt x="225" y="113"/>
                      <a:pt x="169" y="169"/>
                    </a:cubicBezTo>
                    <a:cubicBezTo>
                      <a:pt x="113" y="225"/>
                      <a:pt x="79" y="282"/>
                      <a:pt x="53" y="348"/>
                    </a:cubicBezTo>
                    <a:cubicBezTo>
                      <a:pt x="28" y="412"/>
                      <a:pt x="11" y="485"/>
                      <a:pt x="6" y="593"/>
                    </a:cubicBezTo>
                    <a:cubicBezTo>
                      <a:pt x="1" y="700"/>
                      <a:pt x="0" y="734"/>
                      <a:pt x="0" y="1008"/>
                    </a:cubicBezTo>
                    <a:cubicBezTo>
                      <a:pt x="0" y="1282"/>
                      <a:pt x="1" y="1316"/>
                      <a:pt x="6" y="1423"/>
                    </a:cubicBezTo>
                    <a:cubicBezTo>
                      <a:pt x="11" y="1531"/>
                      <a:pt x="28" y="1604"/>
                      <a:pt x="53" y="1668"/>
                    </a:cubicBezTo>
                    <a:cubicBezTo>
                      <a:pt x="79" y="1734"/>
                      <a:pt x="113" y="1791"/>
                      <a:pt x="169" y="1847"/>
                    </a:cubicBezTo>
                    <a:cubicBezTo>
                      <a:pt x="225" y="1903"/>
                      <a:pt x="282" y="1937"/>
                      <a:pt x="348" y="1963"/>
                    </a:cubicBezTo>
                    <a:cubicBezTo>
                      <a:pt x="412" y="1988"/>
                      <a:pt x="485" y="2005"/>
                      <a:pt x="593" y="2010"/>
                    </a:cubicBezTo>
                    <a:cubicBezTo>
                      <a:pt x="700" y="2015"/>
                      <a:pt x="734" y="2016"/>
                      <a:pt x="1008" y="2016"/>
                    </a:cubicBezTo>
                    <a:cubicBezTo>
                      <a:pt x="1282" y="2016"/>
                      <a:pt x="1316" y="2015"/>
                      <a:pt x="1423" y="2010"/>
                    </a:cubicBezTo>
                    <a:cubicBezTo>
                      <a:pt x="1531" y="2005"/>
                      <a:pt x="1604" y="1988"/>
                      <a:pt x="1668" y="1963"/>
                    </a:cubicBezTo>
                    <a:cubicBezTo>
                      <a:pt x="1734" y="1937"/>
                      <a:pt x="1791" y="1903"/>
                      <a:pt x="1847" y="1847"/>
                    </a:cubicBezTo>
                    <a:cubicBezTo>
                      <a:pt x="1903" y="1791"/>
                      <a:pt x="1937" y="1734"/>
                      <a:pt x="1963" y="1668"/>
                    </a:cubicBezTo>
                    <a:cubicBezTo>
                      <a:pt x="1988" y="1604"/>
                      <a:pt x="2005" y="1531"/>
                      <a:pt x="2010" y="1423"/>
                    </a:cubicBezTo>
                    <a:cubicBezTo>
                      <a:pt x="2015" y="1316"/>
                      <a:pt x="2016" y="1282"/>
                      <a:pt x="2016" y="1008"/>
                    </a:cubicBezTo>
                    <a:cubicBezTo>
                      <a:pt x="2016" y="734"/>
                      <a:pt x="2015" y="700"/>
                      <a:pt x="2010" y="593"/>
                    </a:cubicBezTo>
                    <a:cubicBezTo>
                      <a:pt x="2005" y="485"/>
                      <a:pt x="1988" y="412"/>
                      <a:pt x="1963" y="348"/>
                    </a:cubicBezTo>
                    <a:cubicBezTo>
                      <a:pt x="1937" y="282"/>
                      <a:pt x="1903" y="225"/>
                      <a:pt x="1847" y="169"/>
                    </a:cubicBezTo>
                    <a:cubicBezTo>
                      <a:pt x="1791" y="113"/>
                      <a:pt x="1734" y="79"/>
                      <a:pt x="1668" y="53"/>
                    </a:cubicBezTo>
                    <a:cubicBezTo>
                      <a:pt x="1604" y="28"/>
                      <a:pt x="1531" y="11"/>
                      <a:pt x="1423" y="6"/>
                    </a:cubicBezTo>
                    <a:cubicBezTo>
                      <a:pt x="1316" y="1"/>
                      <a:pt x="1282" y="0"/>
                      <a:pt x="10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7" name="Freeform 6">
                <a:extLst>
                  <a:ext uri="{FF2B5EF4-FFF2-40B4-BE49-F238E27FC236}">
                    <a16:creationId xmlns:a16="http://schemas.microsoft.com/office/drawing/2014/main" id="{96CAD447-43F7-CB49-9D57-D6D554FB8761}"/>
                  </a:ext>
                </a:extLst>
              </p:cNvPr>
              <p:cNvSpPr>
                <a:spLocks noEditPoints="1"/>
              </p:cNvSpPr>
              <p:nvPr userDrawn="1"/>
            </p:nvSpPr>
            <p:spPr bwMode="auto">
              <a:xfrm>
                <a:off x="3231" y="1550"/>
                <a:ext cx="1216" cy="1218"/>
              </a:xfrm>
              <a:custGeom>
                <a:avLst/>
                <a:gdLst>
                  <a:gd name="T0" fmla="*/ 517 w 1034"/>
                  <a:gd name="T1" fmla="*/ 0 h 1034"/>
                  <a:gd name="T2" fmla="*/ 0 w 1034"/>
                  <a:gd name="T3" fmla="*/ 517 h 1034"/>
                  <a:gd name="T4" fmla="*/ 517 w 1034"/>
                  <a:gd name="T5" fmla="*/ 1034 h 1034"/>
                  <a:gd name="T6" fmla="*/ 1034 w 1034"/>
                  <a:gd name="T7" fmla="*/ 517 h 1034"/>
                  <a:gd name="T8" fmla="*/ 517 w 1034"/>
                  <a:gd name="T9" fmla="*/ 0 h 1034"/>
                  <a:gd name="T10" fmla="*/ 517 w 1034"/>
                  <a:gd name="T11" fmla="*/ 853 h 1034"/>
                  <a:gd name="T12" fmla="*/ 181 w 1034"/>
                  <a:gd name="T13" fmla="*/ 517 h 1034"/>
                  <a:gd name="T14" fmla="*/ 517 w 1034"/>
                  <a:gd name="T15" fmla="*/ 181 h 1034"/>
                  <a:gd name="T16" fmla="*/ 853 w 1034"/>
                  <a:gd name="T17" fmla="*/ 517 h 1034"/>
                  <a:gd name="T18" fmla="*/ 517 w 1034"/>
                  <a:gd name="T19" fmla="*/ 853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4" h="1034">
                    <a:moveTo>
                      <a:pt x="517" y="0"/>
                    </a:moveTo>
                    <a:cubicBezTo>
                      <a:pt x="231" y="0"/>
                      <a:pt x="0" y="231"/>
                      <a:pt x="0" y="517"/>
                    </a:cubicBezTo>
                    <a:cubicBezTo>
                      <a:pt x="0" y="803"/>
                      <a:pt x="231" y="1034"/>
                      <a:pt x="517" y="1034"/>
                    </a:cubicBezTo>
                    <a:cubicBezTo>
                      <a:pt x="803" y="1034"/>
                      <a:pt x="1034" y="803"/>
                      <a:pt x="1034" y="517"/>
                    </a:cubicBezTo>
                    <a:cubicBezTo>
                      <a:pt x="1034" y="231"/>
                      <a:pt x="803" y="0"/>
                      <a:pt x="517" y="0"/>
                    </a:cubicBezTo>
                    <a:close/>
                    <a:moveTo>
                      <a:pt x="517" y="853"/>
                    </a:moveTo>
                    <a:cubicBezTo>
                      <a:pt x="331" y="853"/>
                      <a:pt x="181" y="703"/>
                      <a:pt x="181" y="517"/>
                    </a:cubicBezTo>
                    <a:cubicBezTo>
                      <a:pt x="181" y="331"/>
                      <a:pt x="331" y="181"/>
                      <a:pt x="517" y="181"/>
                    </a:cubicBezTo>
                    <a:cubicBezTo>
                      <a:pt x="703" y="181"/>
                      <a:pt x="853" y="331"/>
                      <a:pt x="853" y="517"/>
                    </a:cubicBezTo>
                    <a:cubicBezTo>
                      <a:pt x="853" y="703"/>
                      <a:pt x="703" y="853"/>
                      <a:pt x="517" y="8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8" name="Oval 7">
                <a:extLst>
                  <a:ext uri="{FF2B5EF4-FFF2-40B4-BE49-F238E27FC236}">
                    <a16:creationId xmlns:a16="http://schemas.microsoft.com/office/drawing/2014/main" id="{CEE36BB7-E502-D8BD-6207-587878D3DE04}"/>
                  </a:ext>
                </a:extLst>
              </p:cNvPr>
              <p:cNvSpPr>
                <a:spLocks noChangeArrowheads="1"/>
              </p:cNvSpPr>
              <p:nvPr userDrawn="1"/>
            </p:nvSpPr>
            <p:spPr bwMode="auto">
              <a:xfrm>
                <a:off x="4329" y="1383"/>
                <a:ext cx="285" cy="28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pic>
          <p:nvPicPr>
            <p:cNvPr id="34" name="Graphic 33">
              <a:extLst>
                <a:ext uri="{FF2B5EF4-FFF2-40B4-BE49-F238E27FC236}">
                  <a16:creationId xmlns:a16="http://schemas.microsoft.com/office/drawing/2014/main" id="{F46A1345-8A86-DBC5-3E68-FA0B0904452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077853" y="4081331"/>
              <a:ext cx="198712" cy="137160"/>
            </a:xfrm>
            <a:prstGeom prst="rect">
              <a:avLst/>
            </a:prstGeom>
          </p:spPr>
        </p:pic>
        <p:pic>
          <p:nvPicPr>
            <p:cNvPr id="35" name="Graphic 34">
              <a:extLst>
                <a:ext uri="{FF2B5EF4-FFF2-40B4-BE49-F238E27FC236}">
                  <a16:creationId xmlns:a16="http://schemas.microsoft.com/office/drawing/2014/main" id="{6D6790E1-F869-72D0-E342-E41433348D8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40535" y="4081331"/>
              <a:ext cx="137968" cy="137160"/>
            </a:xfrm>
            <a:prstGeom prst="rect">
              <a:avLst/>
            </a:prstGeom>
          </p:spPr>
        </p:pic>
      </p:grpSp>
      <p:sp>
        <p:nvSpPr>
          <p:cNvPr id="4" name="TextBox 3">
            <a:extLst>
              <a:ext uri="{FF2B5EF4-FFF2-40B4-BE49-F238E27FC236}">
                <a16:creationId xmlns:a16="http://schemas.microsoft.com/office/drawing/2014/main" id="{BAC9F69D-F705-B66D-7552-C0DC6C6F8F0C}"/>
              </a:ext>
            </a:extLst>
          </p:cNvPr>
          <p:cNvSpPr txBox="1"/>
          <p:nvPr userDrawn="1"/>
        </p:nvSpPr>
        <p:spPr bwMode="gray">
          <a:xfrm>
            <a:off x="4313239" y="5330321"/>
            <a:ext cx="2984388" cy="856645"/>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Nothing in these materials is an offer to sell any of the components</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or devices referenced herein.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©2018-2023 Qualcomm Technologies, Inc. and/or its affiliated</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companies. All Rights Reserved.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Qualcomm is a trademark or registered trademark of Qualcomm</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Incorporated. Other products and brand names may be trademarks</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or registered trademarks of their respective owners.</a:t>
            </a:r>
          </a:p>
        </p:txBody>
      </p:sp>
      <p:sp>
        <p:nvSpPr>
          <p:cNvPr id="6" name="TextBox 5">
            <a:extLst>
              <a:ext uri="{FF2B5EF4-FFF2-40B4-BE49-F238E27FC236}">
                <a16:creationId xmlns:a16="http://schemas.microsoft.com/office/drawing/2014/main" id="{6551B1DF-2FCE-5E8A-7F80-8DA31197AEF0}"/>
              </a:ext>
            </a:extLst>
          </p:cNvPr>
          <p:cNvSpPr txBox="1"/>
          <p:nvPr userDrawn="1"/>
        </p:nvSpPr>
        <p:spPr bwMode="gray">
          <a:xfrm>
            <a:off x="7653679" y="5330321"/>
            <a:ext cx="3341423" cy="1236236"/>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References in this presentation to “Qualcomm” may mean Qualcomm Incorporated,</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Qualcomm Technologies, Inc., and/or other subsidiaries or business units within</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the Qualcomm corporate structure, as applicable. Qualcomm Incorporated includes our licensing business, QTL, and the vast majority of our patent portfolio. Qualcomm Technologies, Inc., a subsidiary of Qualcomm Incorporated, operates, along with its subsidiaries, substantially all of our engineering, research and development functions, and substantially all of our products and services businesses, including our QCT semiconductor business.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Snapdragon and Qualcomm branded products are products of Qualcomm Technologies, Inc. and/or its subsidiaries. Qualcomm patented technologies are licensed by Qualcomm Incorporated. </a:t>
            </a:r>
          </a:p>
        </p:txBody>
      </p:sp>
    </p:spTree>
    <p:extLst>
      <p:ext uri="{BB962C8B-B14F-4D97-AF65-F5344CB8AC3E}">
        <p14:creationId xmlns:p14="http://schemas.microsoft.com/office/powerpoint/2010/main" val="306796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hank You Midnight">
    <p:bg>
      <p:bgPr>
        <a:solidFill>
          <a:schemeClr val="tx2"/>
        </a:solidFill>
        <a:effectLst/>
      </p:bgPr>
    </p:bg>
    <p:spTree>
      <p:nvGrpSpPr>
        <p:cNvPr id="1" name=""/>
        <p:cNvGrpSpPr/>
        <p:nvPr/>
      </p:nvGrpSpPr>
      <p:grpSpPr>
        <a:xfrm>
          <a:off x="0" y="0"/>
          <a:ext cx="0" cy="0"/>
          <a:chOff x="0" y="0"/>
          <a:chExt cx="0" cy="0"/>
        </a:xfrm>
      </p:grpSpPr>
      <p:sp>
        <p:nvSpPr>
          <p:cNvPr id="24" name="Rectangle: Rounded Corners 16">
            <a:extLst>
              <a:ext uri="{FF2B5EF4-FFF2-40B4-BE49-F238E27FC236}">
                <a16:creationId xmlns:a16="http://schemas.microsoft.com/office/drawing/2014/main" id="{3DFD4707-7D72-477C-BAE7-E84DFEA41F3D}"/>
              </a:ext>
            </a:extLst>
          </p:cNvPr>
          <p:cNvSpPr/>
          <p:nvPr userDrawn="1"/>
        </p:nvSpPr>
        <p:spPr>
          <a:xfrm>
            <a:off x="465622" y="4935112"/>
            <a:ext cx="11234664" cy="1922888"/>
          </a:xfrm>
          <a:custGeom>
            <a:avLst/>
            <a:gdLst>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74943 w 11234664"/>
              <a:gd name="connsiteY6" fmla="*/ 2225161 h 2225161"/>
              <a:gd name="connsiteX7" fmla="*/ 0 w 11234664"/>
              <a:gd name="connsiteY7" fmla="*/ 2150218 h 2225161"/>
              <a:gd name="connsiteX8" fmla="*/ 0 w 11234664"/>
              <a:gd name="connsiteY8" fmla="*/ 74943 h 2225161"/>
              <a:gd name="connsiteX0" fmla="*/ 0 w 11234664"/>
              <a:gd name="connsiteY0" fmla="*/ 74943 h 2225161"/>
              <a:gd name="connsiteX1" fmla="*/ 74943 w 11234664"/>
              <a:gd name="connsiteY1" fmla="*/ 0 h 2225161"/>
              <a:gd name="connsiteX2" fmla="*/ 11159721 w 11234664"/>
              <a:gd name="connsiteY2" fmla="*/ 0 h 2225161"/>
              <a:gd name="connsiteX3" fmla="*/ 11234664 w 11234664"/>
              <a:gd name="connsiteY3" fmla="*/ 74943 h 2225161"/>
              <a:gd name="connsiteX4" fmla="*/ 11234664 w 11234664"/>
              <a:gd name="connsiteY4" fmla="*/ 2150218 h 2225161"/>
              <a:gd name="connsiteX5" fmla="*/ 11159721 w 11234664"/>
              <a:gd name="connsiteY5" fmla="*/ 2225161 h 2225161"/>
              <a:gd name="connsiteX6" fmla="*/ 0 w 11234664"/>
              <a:gd name="connsiteY6" fmla="*/ 2150218 h 2225161"/>
              <a:gd name="connsiteX7" fmla="*/ 0 w 11234664"/>
              <a:gd name="connsiteY7" fmla="*/ 74943 h 2225161"/>
              <a:gd name="connsiteX0" fmla="*/ 0 w 11234664"/>
              <a:gd name="connsiteY0" fmla="*/ 74943 h 2409627"/>
              <a:gd name="connsiteX1" fmla="*/ 74943 w 11234664"/>
              <a:gd name="connsiteY1" fmla="*/ 0 h 2409627"/>
              <a:gd name="connsiteX2" fmla="*/ 11159721 w 11234664"/>
              <a:gd name="connsiteY2" fmla="*/ 0 h 2409627"/>
              <a:gd name="connsiteX3" fmla="*/ 11234664 w 11234664"/>
              <a:gd name="connsiteY3" fmla="*/ 74943 h 2409627"/>
              <a:gd name="connsiteX4" fmla="*/ 11234664 w 11234664"/>
              <a:gd name="connsiteY4" fmla="*/ 2150218 h 2409627"/>
              <a:gd name="connsiteX5" fmla="*/ 0 w 11234664"/>
              <a:gd name="connsiteY5" fmla="*/ 2150218 h 2409627"/>
              <a:gd name="connsiteX6" fmla="*/ 0 w 11234664"/>
              <a:gd name="connsiteY6" fmla="*/ 74943 h 2409627"/>
              <a:gd name="connsiteX0" fmla="*/ 0 w 11234664"/>
              <a:gd name="connsiteY0" fmla="*/ 74943 h 2303942"/>
              <a:gd name="connsiteX1" fmla="*/ 74943 w 11234664"/>
              <a:gd name="connsiteY1" fmla="*/ 0 h 2303942"/>
              <a:gd name="connsiteX2" fmla="*/ 11159721 w 11234664"/>
              <a:gd name="connsiteY2" fmla="*/ 0 h 2303942"/>
              <a:gd name="connsiteX3" fmla="*/ 11234664 w 11234664"/>
              <a:gd name="connsiteY3" fmla="*/ 74943 h 2303942"/>
              <a:gd name="connsiteX4" fmla="*/ 11234664 w 11234664"/>
              <a:gd name="connsiteY4" fmla="*/ 2150218 h 2303942"/>
              <a:gd name="connsiteX5" fmla="*/ 0 w 11234664"/>
              <a:gd name="connsiteY5" fmla="*/ 2150218 h 2303942"/>
              <a:gd name="connsiteX6" fmla="*/ 0 w 11234664"/>
              <a:gd name="connsiteY6" fmla="*/ 74943 h 2303942"/>
              <a:gd name="connsiteX0" fmla="*/ 0 w 11234664"/>
              <a:gd name="connsiteY0" fmla="*/ 74943 h 2150218"/>
              <a:gd name="connsiteX1" fmla="*/ 74943 w 11234664"/>
              <a:gd name="connsiteY1" fmla="*/ 0 h 2150218"/>
              <a:gd name="connsiteX2" fmla="*/ 11159721 w 11234664"/>
              <a:gd name="connsiteY2" fmla="*/ 0 h 2150218"/>
              <a:gd name="connsiteX3" fmla="*/ 11234664 w 11234664"/>
              <a:gd name="connsiteY3" fmla="*/ 74943 h 2150218"/>
              <a:gd name="connsiteX4" fmla="*/ 11234664 w 11234664"/>
              <a:gd name="connsiteY4" fmla="*/ 2150218 h 2150218"/>
              <a:gd name="connsiteX5" fmla="*/ 0 w 11234664"/>
              <a:gd name="connsiteY5" fmla="*/ 2150218 h 2150218"/>
              <a:gd name="connsiteX6" fmla="*/ 0 w 11234664"/>
              <a:gd name="connsiteY6" fmla="*/ 74943 h 21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4664" h="2150218">
                <a:moveTo>
                  <a:pt x="0" y="74943"/>
                </a:moveTo>
                <a:cubicBezTo>
                  <a:pt x="0" y="33553"/>
                  <a:pt x="33553" y="0"/>
                  <a:pt x="74943" y="0"/>
                </a:cubicBezTo>
                <a:lnTo>
                  <a:pt x="11159721" y="0"/>
                </a:lnTo>
                <a:cubicBezTo>
                  <a:pt x="11201111" y="0"/>
                  <a:pt x="11234664" y="33553"/>
                  <a:pt x="11234664" y="74943"/>
                </a:cubicBezTo>
                <a:lnTo>
                  <a:pt x="11234664" y="2150218"/>
                </a:lnTo>
                <a:lnTo>
                  <a:pt x="0" y="2150218"/>
                </a:lnTo>
                <a:lnTo>
                  <a:pt x="0" y="74943"/>
                </a:lnTo>
                <a:close/>
              </a:path>
            </a:pathLst>
          </a:custGeom>
          <a:solidFill>
            <a:srgbClr val="091F35"/>
          </a:solidFill>
          <a:ln>
            <a:noFill/>
          </a:ln>
          <a:effectLst>
            <a:innerShdw blurRad="38100" dist="254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tx2"/>
              </a:solidFill>
              <a:latin typeface="Microsoft Sans Serif"/>
              <a:cs typeface="Microsoft Sans Serif" panose="020B0604020202020204" pitchFamily="34" charset="0"/>
            </a:endParaRPr>
          </a:p>
        </p:txBody>
      </p:sp>
      <p:sp>
        <p:nvSpPr>
          <p:cNvPr id="26" name="Freeform 5">
            <a:extLst>
              <a:ext uri="{FF2B5EF4-FFF2-40B4-BE49-F238E27FC236}">
                <a16:creationId xmlns:a16="http://schemas.microsoft.com/office/drawing/2014/main" id="{1C4299A6-E92A-426F-8BF2-F5974985648B}"/>
              </a:ext>
            </a:extLst>
          </p:cNvPr>
          <p:cNvSpPr>
            <a:spLocks noChangeAspect="1" noEditPoints="1"/>
          </p:cNvSpPr>
          <p:nvPr userDrawn="1"/>
        </p:nvSpPr>
        <p:spPr bwMode="black">
          <a:xfrm>
            <a:off x="847768" y="5234191"/>
            <a:ext cx="1616145" cy="296224"/>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endParaRPr lang="en-US">
              <a:solidFill>
                <a:schemeClr val="bg1"/>
              </a:solidFill>
              <a:latin typeface="Microsoft Sans Serif"/>
            </a:endParaRPr>
          </a:p>
        </p:txBody>
      </p:sp>
      <p:sp>
        <p:nvSpPr>
          <p:cNvPr id="38" name="TextBox 37">
            <a:extLst>
              <a:ext uri="{FF2B5EF4-FFF2-40B4-BE49-F238E27FC236}">
                <a16:creationId xmlns:a16="http://schemas.microsoft.com/office/drawing/2014/main" id="{5A83A160-D46F-4734-801C-1A888641CFE8}"/>
              </a:ext>
            </a:extLst>
          </p:cNvPr>
          <p:cNvSpPr txBox="1"/>
          <p:nvPr userDrawn="1"/>
        </p:nvSpPr>
        <p:spPr bwMode="gray">
          <a:xfrm>
            <a:off x="847768" y="5687930"/>
            <a:ext cx="3127218" cy="616131"/>
          </a:xfrm>
          <a:prstGeom prst="rect">
            <a:avLst/>
          </a:prstGeom>
          <a:noFill/>
        </p:spPr>
        <p:txBody>
          <a:bodyPr wrap="square" lIns="0" tIns="0" rIns="0" bIns="0" rtlCol="0">
            <a:spAutoFit/>
          </a:bodyPr>
          <a:lstStyle/>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Follow us on:</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For more information, visit us at:</a:t>
            </a:r>
          </a:p>
          <a:p>
            <a:pPr marL="0" marR="0" lvl="0" indent="0" algn="l" defTabSz="914400" rtl="0" eaLnBrk="1" fontAlgn="auto" latinLnBrk="0" hangingPunct="1">
              <a:lnSpc>
                <a:spcPct val="114000"/>
              </a:lnSpc>
              <a:spcBef>
                <a:spcPts val="0"/>
              </a:spcBef>
              <a:spcAft>
                <a:spcPts val="300"/>
              </a:spcAft>
              <a:buClrTx/>
              <a:buSzTx/>
              <a:buFontTx/>
              <a:buNone/>
              <a:tabLst/>
              <a:defRPr/>
            </a:pPr>
            <a:r>
              <a:rPr kumimoji="0" lang="en-US" sz="1050" b="0" i="0" u="none" strike="noStrike" kern="1200" cap="none" spc="0" normalizeH="0" baseline="0" noProof="0">
                <a:ln>
                  <a:noFill/>
                </a:ln>
                <a:solidFill>
                  <a:schemeClr val="bg1"/>
                </a:solidFill>
                <a:effectLst/>
                <a:uLnTx/>
                <a:uFillTx/>
                <a:latin typeface="+mn-lt"/>
                <a:ea typeface="+mn-ea"/>
                <a:cs typeface="+mn-cs"/>
              </a:rPr>
              <a:t>qualcomm.com &amp; qualcomm.com/blog</a:t>
            </a:r>
          </a:p>
        </p:txBody>
      </p:sp>
      <p:sp>
        <p:nvSpPr>
          <p:cNvPr id="17" name="TextBox 16">
            <a:extLst>
              <a:ext uri="{FF2B5EF4-FFF2-40B4-BE49-F238E27FC236}">
                <a16:creationId xmlns:a16="http://schemas.microsoft.com/office/drawing/2014/main" id="{92404B8A-66AD-4D44-AFE4-9BECF391E4CB}"/>
              </a:ext>
            </a:extLst>
          </p:cNvPr>
          <p:cNvSpPr txBox="1"/>
          <p:nvPr userDrawn="1"/>
        </p:nvSpPr>
        <p:spPr bwMode="gray">
          <a:xfrm>
            <a:off x="465622" y="2536613"/>
            <a:ext cx="8725779" cy="1606594"/>
          </a:xfrm>
          <a:prstGeom prst="rect">
            <a:avLst/>
          </a:prstGeom>
          <a:noFill/>
        </p:spPr>
        <p:txBody>
          <a:bodyPr wrap="square" lIns="0" tIns="0" rIns="0" bIns="0" rtlCol="0">
            <a:spAutoFit/>
          </a:bodyPr>
          <a:lstStyle/>
          <a:p>
            <a:pPr marL="0" marR="0" lvl="0" indent="0" algn="l" defTabSz="914400" rtl="0" eaLnBrk="1" fontAlgn="auto" latinLnBrk="0" hangingPunct="1">
              <a:lnSpc>
                <a:spcPct val="87000"/>
              </a:lnSpc>
              <a:spcBef>
                <a:spcPts val="0"/>
              </a:spcBef>
              <a:spcAft>
                <a:spcPts val="0"/>
              </a:spcAft>
              <a:buClrTx/>
              <a:buSzTx/>
              <a:buFontTx/>
              <a:buNone/>
              <a:tabLst/>
              <a:defRPr/>
            </a:pPr>
            <a:r>
              <a:rPr kumimoji="0" lang="en-US" sz="12000" b="0" i="0" u="none" strike="noStrike" kern="1200" cap="none" spc="-300" normalizeH="0" noProof="0">
                <a:ln>
                  <a:noFill/>
                </a:ln>
                <a:solidFill>
                  <a:schemeClr val="accent6">
                    <a:lumMod val="50000"/>
                  </a:schemeClr>
                </a:solidFill>
                <a:effectLst>
                  <a:innerShdw blurRad="25400" dist="12700" dir="13500000">
                    <a:prstClr val="black">
                      <a:alpha val="50000"/>
                    </a:prstClr>
                  </a:innerShdw>
                </a:effectLst>
                <a:uLnTx/>
                <a:uFillTx/>
              </a:rPr>
              <a:t>T</a:t>
            </a:r>
            <a:r>
              <a:rPr kumimoji="0" lang="en-US" sz="12000" b="0" i="0" u="none" strike="noStrike" kern="1200" cap="none" spc="-300" normalizeH="0" baseline="0" noProof="0">
                <a:ln>
                  <a:noFill/>
                </a:ln>
                <a:solidFill>
                  <a:schemeClr val="accent6">
                    <a:lumMod val="50000"/>
                  </a:schemeClr>
                </a:solidFill>
                <a:effectLst>
                  <a:innerShdw blurRad="25400" dist="12700" dir="13500000">
                    <a:prstClr val="black">
                      <a:alpha val="50000"/>
                    </a:prstClr>
                  </a:innerShdw>
                </a:effectLst>
                <a:uLnTx/>
                <a:uFillTx/>
              </a:rPr>
              <a:t>h</a:t>
            </a:r>
            <a:r>
              <a:rPr kumimoji="0" lang="en-US" sz="12000" b="0" i="0" u="none" strike="noStrike" kern="1200" cap="none" spc="-600" normalizeH="0" noProof="0">
                <a:ln>
                  <a:noFill/>
                </a:ln>
                <a:solidFill>
                  <a:schemeClr val="accent6">
                    <a:lumMod val="50000"/>
                  </a:schemeClr>
                </a:solidFill>
                <a:effectLst>
                  <a:innerShdw blurRad="25400" dist="12700" dir="13500000">
                    <a:prstClr val="black">
                      <a:alpha val="50000"/>
                    </a:prstClr>
                  </a:innerShdw>
                </a:effectLst>
                <a:uLnTx/>
                <a:uFillTx/>
              </a:rPr>
              <a:t>a</a:t>
            </a:r>
            <a:r>
              <a:rPr kumimoji="0" lang="en-US" sz="12000" b="0" i="0" u="none" strike="noStrike" kern="1200" cap="none" spc="-450" normalizeH="0" noProof="0">
                <a:ln>
                  <a:noFill/>
                </a:ln>
                <a:solidFill>
                  <a:schemeClr val="accent6">
                    <a:lumMod val="50000"/>
                  </a:schemeClr>
                </a:solidFill>
                <a:effectLst>
                  <a:innerShdw blurRad="25400" dist="12700" dir="13500000">
                    <a:prstClr val="black">
                      <a:alpha val="50000"/>
                    </a:prstClr>
                  </a:innerShdw>
                </a:effectLst>
                <a:uLnTx/>
                <a:uFillTx/>
              </a:rPr>
              <a:t>n</a:t>
            </a:r>
            <a:r>
              <a:rPr kumimoji="0" lang="en-US" sz="12000" b="0" i="0" u="none" strike="noStrike" kern="1200" cap="none" spc="-600" normalizeH="0" noProof="0">
                <a:ln>
                  <a:noFill/>
                </a:ln>
                <a:solidFill>
                  <a:schemeClr val="accent6">
                    <a:lumMod val="50000"/>
                  </a:schemeClr>
                </a:solidFill>
                <a:effectLst>
                  <a:innerShdw blurRad="25400" dist="12700" dir="13500000">
                    <a:prstClr val="black">
                      <a:alpha val="50000"/>
                    </a:prstClr>
                  </a:innerShdw>
                </a:effectLst>
                <a:uLnTx/>
                <a:uFillTx/>
              </a:rPr>
              <a:t>k </a:t>
            </a:r>
            <a:r>
              <a:rPr kumimoji="0" lang="en-US" sz="12000" b="0" i="0" u="none" strike="noStrike" kern="1200" cap="none" spc="-300" normalizeH="0" baseline="0" noProof="0">
                <a:ln>
                  <a:noFill/>
                </a:ln>
                <a:solidFill>
                  <a:schemeClr val="accent6">
                    <a:lumMod val="50000"/>
                  </a:schemeClr>
                </a:solidFill>
                <a:effectLst>
                  <a:innerShdw blurRad="25400" dist="12700" dir="13500000">
                    <a:prstClr val="black">
                      <a:alpha val="50000"/>
                    </a:prstClr>
                  </a:innerShdw>
                </a:effectLst>
                <a:uLnTx/>
                <a:uFillTx/>
              </a:rPr>
              <a:t>y</a:t>
            </a:r>
            <a:r>
              <a:rPr kumimoji="0" lang="en-US" sz="12000" b="0" i="0" u="none" strike="noStrike" kern="1200" cap="none" normalizeH="0" baseline="0" noProof="0">
                <a:ln>
                  <a:noFill/>
                </a:ln>
                <a:solidFill>
                  <a:schemeClr val="accent6">
                    <a:lumMod val="50000"/>
                  </a:schemeClr>
                </a:solidFill>
                <a:effectLst>
                  <a:innerShdw blurRad="25400" dist="12700" dir="13500000">
                    <a:prstClr val="black">
                      <a:alpha val="50000"/>
                    </a:prstClr>
                  </a:innerShdw>
                </a:effectLst>
                <a:uLnTx/>
                <a:uFillTx/>
              </a:rPr>
              <a:t>o</a:t>
            </a:r>
            <a:r>
              <a:rPr kumimoji="0" lang="en-US" sz="12000" b="0" i="0" u="none" strike="noStrike" kern="1200" cap="none" spc="-300" normalizeH="0" baseline="0" noProof="0">
                <a:ln>
                  <a:noFill/>
                </a:ln>
                <a:solidFill>
                  <a:schemeClr val="accent6">
                    <a:lumMod val="50000"/>
                  </a:schemeClr>
                </a:solidFill>
                <a:effectLst>
                  <a:innerShdw blurRad="25400" dist="12700" dir="13500000">
                    <a:prstClr val="black">
                      <a:alpha val="50000"/>
                    </a:prstClr>
                  </a:innerShdw>
                </a:effectLst>
                <a:uLnTx/>
                <a:uFillTx/>
              </a:rPr>
              <a:t>u</a:t>
            </a:r>
          </a:p>
        </p:txBody>
      </p:sp>
      <p:grpSp>
        <p:nvGrpSpPr>
          <p:cNvPr id="22" name="Group 21">
            <a:extLst>
              <a:ext uri="{FF2B5EF4-FFF2-40B4-BE49-F238E27FC236}">
                <a16:creationId xmlns:a16="http://schemas.microsoft.com/office/drawing/2014/main" id="{1358A744-C834-54E9-AA30-C951C986B342}"/>
              </a:ext>
            </a:extLst>
          </p:cNvPr>
          <p:cNvGrpSpPr/>
          <p:nvPr userDrawn="1"/>
        </p:nvGrpSpPr>
        <p:grpSpPr>
          <a:xfrm>
            <a:off x="1710812" y="5696712"/>
            <a:ext cx="1036171" cy="137160"/>
            <a:chOff x="2442332" y="4081331"/>
            <a:chExt cx="1036171" cy="137160"/>
          </a:xfrm>
          <a:solidFill>
            <a:schemeClr val="bg1"/>
          </a:solidFill>
        </p:grpSpPr>
        <p:sp>
          <p:nvSpPr>
            <p:cNvPr id="23" name="Freeform 12">
              <a:extLst>
                <a:ext uri="{FF2B5EF4-FFF2-40B4-BE49-F238E27FC236}">
                  <a16:creationId xmlns:a16="http://schemas.microsoft.com/office/drawing/2014/main" id="{C79C791E-32A0-D50B-85EB-CC1611B194FE}"/>
                </a:ext>
              </a:extLst>
            </p:cNvPr>
            <p:cNvSpPr>
              <a:spLocks noChangeAspect="1"/>
            </p:cNvSpPr>
            <p:nvPr/>
          </p:nvSpPr>
          <p:spPr bwMode="gray">
            <a:xfrm>
              <a:off x="2645092" y="4081331"/>
              <a:ext cx="168791" cy="137160"/>
            </a:xfrm>
            <a:custGeom>
              <a:avLst/>
              <a:gdLst>
                <a:gd name="T0" fmla="*/ 800 w 800"/>
                <a:gd name="T1" fmla="*/ 77 h 650"/>
                <a:gd name="T2" fmla="*/ 706 w 800"/>
                <a:gd name="T3" fmla="*/ 103 h 650"/>
                <a:gd name="T4" fmla="*/ 778 w 800"/>
                <a:gd name="T5" fmla="*/ 12 h 650"/>
                <a:gd name="T6" fmla="*/ 674 w 800"/>
                <a:gd name="T7" fmla="*/ 52 h 650"/>
                <a:gd name="T8" fmla="*/ 554 w 800"/>
                <a:gd name="T9" fmla="*/ 0 h 650"/>
                <a:gd name="T10" fmla="*/ 390 w 800"/>
                <a:gd name="T11" fmla="*/ 164 h 650"/>
                <a:gd name="T12" fmla="*/ 394 w 800"/>
                <a:gd name="T13" fmla="*/ 201 h 650"/>
                <a:gd name="T14" fmla="*/ 56 w 800"/>
                <a:gd name="T15" fmla="*/ 30 h 650"/>
                <a:gd name="T16" fmla="*/ 33 w 800"/>
                <a:gd name="T17" fmla="*/ 112 h 650"/>
                <a:gd name="T18" fmla="*/ 106 w 800"/>
                <a:gd name="T19" fmla="*/ 249 h 650"/>
                <a:gd name="T20" fmla="*/ 32 w 800"/>
                <a:gd name="T21" fmla="*/ 229 h 650"/>
                <a:gd name="T22" fmla="*/ 32 w 800"/>
                <a:gd name="T23" fmla="*/ 231 h 650"/>
                <a:gd name="T24" fmla="*/ 164 w 800"/>
                <a:gd name="T25" fmla="*/ 392 h 650"/>
                <a:gd name="T26" fmla="*/ 121 w 800"/>
                <a:gd name="T27" fmla="*/ 397 h 650"/>
                <a:gd name="T28" fmla="*/ 90 w 800"/>
                <a:gd name="T29" fmla="*/ 394 h 650"/>
                <a:gd name="T30" fmla="*/ 243 w 800"/>
                <a:gd name="T31" fmla="*/ 508 h 650"/>
                <a:gd name="T32" fmla="*/ 39 w 800"/>
                <a:gd name="T33" fmla="*/ 579 h 650"/>
                <a:gd name="T34" fmla="*/ 0 w 800"/>
                <a:gd name="T35" fmla="*/ 576 h 650"/>
                <a:gd name="T36" fmla="*/ 252 w 800"/>
                <a:gd name="T37" fmla="*/ 650 h 650"/>
                <a:gd name="T38" fmla="*/ 719 w 800"/>
                <a:gd name="T39" fmla="*/ 183 h 650"/>
                <a:gd name="T40" fmla="*/ 718 w 800"/>
                <a:gd name="T41" fmla="*/ 162 h 650"/>
                <a:gd name="T42" fmla="*/ 800 w 800"/>
                <a:gd name="T43" fmla="*/ 77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0" h="650">
                  <a:moveTo>
                    <a:pt x="800" y="77"/>
                  </a:moveTo>
                  <a:cubicBezTo>
                    <a:pt x="771" y="90"/>
                    <a:pt x="739" y="99"/>
                    <a:pt x="706" y="103"/>
                  </a:cubicBezTo>
                  <a:cubicBezTo>
                    <a:pt x="740" y="82"/>
                    <a:pt x="766" y="50"/>
                    <a:pt x="778" y="12"/>
                  </a:cubicBezTo>
                  <a:cubicBezTo>
                    <a:pt x="746" y="31"/>
                    <a:pt x="711" y="44"/>
                    <a:pt x="674" y="52"/>
                  </a:cubicBezTo>
                  <a:cubicBezTo>
                    <a:pt x="644" y="20"/>
                    <a:pt x="601" y="0"/>
                    <a:pt x="554" y="0"/>
                  </a:cubicBezTo>
                  <a:cubicBezTo>
                    <a:pt x="463" y="0"/>
                    <a:pt x="390" y="73"/>
                    <a:pt x="390" y="164"/>
                  </a:cubicBezTo>
                  <a:cubicBezTo>
                    <a:pt x="390" y="177"/>
                    <a:pt x="391" y="189"/>
                    <a:pt x="394" y="201"/>
                  </a:cubicBezTo>
                  <a:cubicBezTo>
                    <a:pt x="258" y="195"/>
                    <a:pt x="137" y="129"/>
                    <a:pt x="56" y="30"/>
                  </a:cubicBezTo>
                  <a:cubicBezTo>
                    <a:pt x="42" y="54"/>
                    <a:pt x="33" y="82"/>
                    <a:pt x="33" y="112"/>
                  </a:cubicBezTo>
                  <a:cubicBezTo>
                    <a:pt x="33" y="169"/>
                    <a:pt x="62" y="220"/>
                    <a:pt x="106" y="249"/>
                  </a:cubicBezTo>
                  <a:cubicBezTo>
                    <a:pt x="80" y="248"/>
                    <a:pt x="54" y="241"/>
                    <a:pt x="32" y="229"/>
                  </a:cubicBezTo>
                  <a:cubicBezTo>
                    <a:pt x="32" y="229"/>
                    <a:pt x="32" y="230"/>
                    <a:pt x="32" y="231"/>
                  </a:cubicBezTo>
                  <a:cubicBezTo>
                    <a:pt x="32" y="310"/>
                    <a:pt x="89" y="376"/>
                    <a:pt x="164" y="392"/>
                  </a:cubicBezTo>
                  <a:cubicBezTo>
                    <a:pt x="150" y="395"/>
                    <a:pt x="136" y="397"/>
                    <a:pt x="121" y="397"/>
                  </a:cubicBezTo>
                  <a:cubicBezTo>
                    <a:pt x="110" y="397"/>
                    <a:pt x="100" y="396"/>
                    <a:pt x="90" y="394"/>
                  </a:cubicBezTo>
                  <a:cubicBezTo>
                    <a:pt x="111" y="460"/>
                    <a:pt x="171" y="507"/>
                    <a:pt x="243" y="508"/>
                  </a:cubicBezTo>
                  <a:cubicBezTo>
                    <a:pt x="187" y="552"/>
                    <a:pt x="116" y="579"/>
                    <a:pt x="39" y="579"/>
                  </a:cubicBezTo>
                  <a:cubicBezTo>
                    <a:pt x="26" y="579"/>
                    <a:pt x="13" y="578"/>
                    <a:pt x="0" y="576"/>
                  </a:cubicBezTo>
                  <a:cubicBezTo>
                    <a:pt x="73" y="623"/>
                    <a:pt x="159" y="650"/>
                    <a:pt x="252" y="650"/>
                  </a:cubicBezTo>
                  <a:cubicBezTo>
                    <a:pt x="553" y="650"/>
                    <a:pt x="719" y="400"/>
                    <a:pt x="719" y="183"/>
                  </a:cubicBezTo>
                  <a:cubicBezTo>
                    <a:pt x="719" y="176"/>
                    <a:pt x="718" y="169"/>
                    <a:pt x="718" y="162"/>
                  </a:cubicBezTo>
                  <a:cubicBezTo>
                    <a:pt x="750" y="139"/>
                    <a:pt x="778" y="110"/>
                    <a:pt x="800" y="77"/>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nvGrpSpPr>
            <p:cNvPr id="25" name="Group 5">
              <a:extLst>
                <a:ext uri="{FF2B5EF4-FFF2-40B4-BE49-F238E27FC236}">
                  <a16:creationId xmlns:a16="http://schemas.microsoft.com/office/drawing/2014/main" id="{0D4430FF-72B3-C0B0-6A1C-BA142B4277BB}"/>
                </a:ext>
              </a:extLst>
            </p:cNvPr>
            <p:cNvGrpSpPr>
              <a:grpSpLocks noChangeAspect="1"/>
            </p:cNvGrpSpPr>
            <p:nvPr/>
          </p:nvGrpSpPr>
          <p:grpSpPr bwMode="gray">
            <a:xfrm>
              <a:off x="2442332" y="4081331"/>
              <a:ext cx="138792" cy="137160"/>
              <a:chOff x="3331" y="1656"/>
              <a:chExt cx="1020" cy="1008"/>
            </a:xfrm>
            <a:grpFill/>
          </p:grpSpPr>
          <p:sp>
            <p:nvSpPr>
              <p:cNvPr id="44" name="Freeform 6">
                <a:extLst>
                  <a:ext uri="{FF2B5EF4-FFF2-40B4-BE49-F238E27FC236}">
                    <a16:creationId xmlns:a16="http://schemas.microsoft.com/office/drawing/2014/main" id="{DC6A2126-4B46-D02B-846A-EB935D2FEDA1}"/>
                  </a:ext>
                </a:extLst>
              </p:cNvPr>
              <p:cNvSpPr>
                <a:spLocks noEditPoints="1"/>
              </p:cNvSpPr>
              <p:nvPr/>
            </p:nvSpPr>
            <p:spPr bwMode="gray">
              <a:xfrm>
                <a:off x="3331" y="1656"/>
                <a:ext cx="232" cy="1008"/>
              </a:xfrm>
              <a:custGeom>
                <a:avLst/>
                <a:gdLst>
                  <a:gd name="T0" fmla="*/ 98 w 98"/>
                  <a:gd name="T1" fmla="*/ 46 h 427"/>
                  <a:gd name="T2" fmla="*/ 48 w 98"/>
                  <a:gd name="T3" fmla="*/ 92 h 427"/>
                  <a:gd name="T4" fmla="*/ 0 w 98"/>
                  <a:gd name="T5" fmla="*/ 46 h 427"/>
                  <a:gd name="T6" fmla="*/ 49 w 98"/>
                  <a:gd name="T7" fmla="*/ 0 h 427"/>
                  <a:gd name="T8" fmla="*/ 98 w 98"/>
                  <a:gd name="T9" fmla="*/ 46 h 427"/>
                  <a:gd name="T10" fmla="*/ 2 w 98"/>
                  <a:gd name="T11" fmla="*/ 427 h 427"/>
                  <a:gd name="T12" fmla="*/ 2 w 98"/>
                  <a:gd name="T13" fmla="*/ 129 h 427"/>
                  <a:gd name="T14" fmla="*/ 95 w 98"/>
                  <a:gd name="T15" fmla="*/ 129 h 427"/>
                  <a:gd name="T16" fmla="*/ 95 w 98"/>
                  <a:gd name="T17" fmla="*/ 427 h 427"/>
                  <a:gd name="T18" fmla="*/ 2 w 98"/>
                  <a:gd name="T19" fmla="*/ 42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427">
                    <a:moveTo>
                      <a:pt x="98" y="46"/>
                    </a:moveTo>
                    <a:cubicBezTo>
                      <a:pt x="98" y="72"/>
                      <a:pt x="79" y="92"/>
                      <a:pt x="48" y="92"/>
                    </a:cubicBezTo>
                    <a:cubicBezTo>
                      <a:pt x="18" y="92"/>
                      <a:pt x="0" y="72"/>
                      <a:pt x="0" y="46"/>
                    </a:cubicBezTo>
                    <a:cubicBezTo>
                      <a:pt x="0" y="20"/>
                      <a:pt x="19" y="0"/>
                      <a:pt x="49" y="0"/>
                    </a:cubicBezTo>
                    <a:cubicBezTo>
                      <a:pt x="79" y="0"/>
                      <a:pt x="97" y="20"/>
                      <a:pt x="98" y="46"/>
                    </a:cubicBezTo>
                    <a:close/>
                    <a:moveTo>
                      <a:pt x="2" y="427"/>
                    </a:moveTo>
                    <a:cubicBezTo>
                      <a:pt x="2" y="129"/>
                      <a:pt x="2" y="129"/>
                      <a:pt x="2" y="129"/>
                    </a:cubicBezTo>
                    <a:cubicBezTo>
                      <a:pt x="95" y="129"/>
                      <a:pt x="95" y="129"/>
                      <a:pt x="95" y="129"/>
                    </a:cubicBezTo>
                    <a:cubicBezTo>
                      <a:pt x="95" y="427"/>
                      <a:pt x="95" y="427"/>
                      <a:pt x="95" y="427"/>
                    </a:cubicBezTo>
                    <a:lnTo>
                      <a:pt x="2"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sp>
            <p:nvSpPr>
              <p:cNvPr id="45" name="Freeform 7">
                <a:extLst>
                  <a:ext uri="{FF2B5EF4-FFF2-40B4-BE49-F238E27FC236}">
                    <a16:creationId xmlns:a16="http://schemas.microsoft.com/office/drawing/2014/main" id="{1CD6DA10-A899-0BD6-9501-169D3CE96C6D}"/>
                  </a:ext>
                </a:extLst>
              </p:cNvPr>
              <p:cNvSpPr>
                <a:spLocks/>
              </p:cNvSpPr>
              <p:nvPr/>
            </p:nvSpPr>
            <p:spPr bwMode="gray">
              <a:xfrm>
                <a:off x="3681" y="1944"/>
                <a:ext cx="670" cy="720"/>
              </a:xfrm>
              <a:custGeom>
                <a:avLst/>
                <a:gdLst>
                  <a:gd name="T0" fmla="*/ 2 w 284"/>
                  <a:gd name="T1" fmla="*/ 102 h 305"/>
                  <a:gd name="T2" fmla="*/ 0 w 284"/>
                  <a:gd name="T3" fmla="*/ 7 h 305"/>
                  <a:gd name="T4" fmla="*/ 80 w 284"/>
                  <a:gd name="T5" fmla="*/ 7 h 305"/>
                  <a:gd name="T6" fmla="*/ 84 w 284"/>
                  <a:gd name="T7" fmla="*/ 48 h 305"/>
                  <a:gd name="T8" fmla="*/ 86 w 284"/>
                  <a:gd name="T9" fmla="*/ 48 h 305"/>
                  <a:gd name="T10" fmla="*/ 178 w 284"/>
                  <a:gd name="T11" fmla="*/ 0 h 305"/>
                  <a:gd name="T12" fmla="*/ 284 w 284"/>
                  <a:gd name="T13" fmla="*/ 129 h 305"/>
                  <a:gd name="T14" fmla="*/ 284 w 284"/>
                  <a:gd name="T15" fmla="*/ 305 h 305"/>
                  <a:gd name="T16" fmla="*/ 192 w 284"/>
                  <a:gd name="T17" fmla="*/ 305 h 305"/>
                  <a:gd name="T18" fmla="*/ 192 w 284"/>
                  <a:gd name="T19" fmla="*/ 140 h 305"/>
                  <a:gd name="T20" fmla="*/ 145 w 284"/>
                  <a:gd name="T21" fmla="*/ 75 h 305"/>
                  <a:gd name="T22" fmla="*/ 98 w 284"/>
                  <a:gd name="T23" fmla="*/ 110 h 305"/>
                  <a:gd name="T24" fmla="*/ 94 w 284"/>
                  <a:gd name="T25" fmla="*/ 133 h 305"/>
                  <a:gd name="T26" fmla="*/ 94 w 284"/>
                  <a:gd name="T27" fmla="*/ 305 h 305"/>
                  <a:gd name="T28" fmla="*/ 2 w 284"/>
                  <a:gd name="T29" fmla="*/ 305 h 305"/>
                  <a:gd name="T30" fmla="*/ 2 w 284"/>
                  <a:gd name="T31" fmla="*/ 102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305">
                    <a:moveTo>
                      <a:pt x="2" y="102"/>
                    </a:moveTo>
                    <a:cubicBezTo>
                      <a:pt x="2" y="65"/>
                      <a:pt x="1" y="34"/>
                      <a:pt x="0" y="7"/>
                    </a:cubicBezTo>
                    <a:cubicBezTo>
                      <a:pt x="80" y="7"/>
                      <a:pt x="80" y="7"/>
                      <a:pt x="80" y="7"/>
                    </a:cubicBezTo>
                    <a:cubicBezTo>
                      <a:pt x="84" y="48"/>
                      <a:pt x="84" y="48"/>
                      <a:pt x="84" y="48"/>
                    </a:cubicBezTo>
                    <a:cubicBezTo>
                      <a:pt x="86" y="48"/>
                      <a:pt x="86" y="48"/>
                      <a:pt x="86" y="48"/>
                    </a:cubicBezTo>
                    <a:cubicBezTo>
                      <a:pt x="98" y="29"/>
                      <a:pt x="128" y="0"/>
                      <a:pt x="178" y="0"/>
                    </a:cubicBezTo>
                    <a:cubicBezTo>
                      <a:pt x="239" y="0"/>
                      <a:pt x="284" y="41"/>
                      <a:pt x="284" y="129"/>
                    </a:cubicBezTo>
                    <a:cubicBezTo>
                      <a:pt x="284" y="305"/>
                      <a:pt x="284" y="305"/>
                      <a:pt x="284" y="305"/>
                    </a:cubicBezTo>
                    <a:cubicBezTo>
                      <a:pt x="192" y="305"/>
                      <a:pt x="192" y="305"/>
                      <a:pt x="192" y="305"/>
                    </a:cubicBezTo>
                    <a:cubicBezTo>
                      <a:pt x="192" y="140"/>
                      <a:pt x="192" y="140"/>
                      <a:pt x="192" y="140"/>
                    </a:cubicBezTo>
                    <a:cubicBezTo>
                      <a:pt x="192" y="101"/>
                      <a:pt x="178" y="75"/>
                      <a:pt x="145" y="75"/>
                    </a:cubicBezTo>
                    <a:cubicBezTo>
                      <a:pt x="119" y="75"/>
                      <a:pt x="104" y="93"/>
                      <a:pt x="98" y="110"/>
                    </a:cubicBezTo>
                    <a:cubicBezTo>
                      <a:pt x="95" y="116"/>
                      <a:pt x="94" y="124"/>
                      <a:pt x="94" y="133"/>
                    </a:cubicBezTo>
                    <a:cubicBezTo>
                      <a:pt x="94" y="305"/>
                      <a:pt x="94" y="305"/>
                      <a:pt x="94" y="305"/>
                    </a:cubicBezTo>
                    <a:cubicBezTo>
                      <a:pt x="2" y="305"/>
                      <a:pt x="2" y="305"/>
                      <a:pt x="2" y="305"/>
                    </a:cubicBezTo>
                    <a:lnTo>
                      <a:pt x="2"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Microsoft Sans Serif" panose="020B0604020202020204" pitchFamily="34" charset="0"/>
                  <a:ea typeface="+mn-ea"/>
                  <a:cs typeface="+mn-cs"/>
                </a:endParaRPr>
              </a:p>
            </p:txBody>
          </p:sp>
        </p:grpSp>
        <p:grpSp>
          <p:nvGrpSpPr>
            <p:cNvPr id="37" name="Group 4">
              <a:extLst>
                <a:ext uri="{FF2B5EF4-FFF2-40B4-BE49-F238E27FC236}">
                  <a16:creationId xmlns:a16="http://schemas.microsoft.com/office/drawing/2014/main" id="{02B235D2-9980-4D2D-5378-ADCF60E06361}"/>
                </a:ext>
              </a:extLst>
            </p:cNvPr>
            <p:cNvGrpSpPr>
              <a:grpSpLocks noChangeAspect="1"/>
            </p:cNvGrpSpPr>
            <p:nvPr/>
          </p:nvGrpSpPr>
          <p:grpSpPr bwMode="auto">
            <a:xfrm>
              <a:off x="2877851" y="4081836"/>
              <a:ext cx="136034" cy="136150"/>
              <a:chOff x="2653" y="972"/>
              <a:chExt cx="2372" cy="2374"/>
            </a:xfrm>
            <a:grpFill/>
          </p:grpSpPr>
          <p:sp>
            <p:nvSpPr>
              <p:cNvPr id="41" name="Freeform 5">
                <a:extLst>
                  <a:ext uri="{FF2B5EF4-FFF2-40B4-BE49-F238E27FC236}">
                    <a16:creationId xmlns:a16="http://schemas.microsoft.com/office/drawing/2014/main" id="{2B728F9D-9B40-E03A-53A6-80B4A9813CDF}"/>
                  </a:ext>
                </a:extLst>
              </p:cNvPr>
              <p:cNvSpPr>
                <a:spLocks noEditPoints="1"/>
              </p:cNvSpPr>
              <p:nvPr userDrawn="1"/>
            </p:nvSpPr>
            <p:spPr bwMode="auto">
              <a:xfrm>
                <a:off x="2653" y="972"/>
                <a:ext cx="2372" cy="2374"/>
              </a:xfrm>
              <a:custGeom>
                <a:avLst/>
                <a:gdLst>
                  <a:gd name="T0" fmla="*/ 1008 w 2016"/>
                  <a:gd name="T1" fmla="*/ 182 h 2016"/>
                  <a:gd name="T2" fmla="*/ 1415 w 2016"/>
                  <a:gd name="T3" fmla="*/ 188 h 2016"/>
                  <a:gd name="T4" fmla="*/ 1602 w 2016"/>
                  <a:gd name="T5" fmla="*/ 222 h 2016"/>
                  <a:gd name="T6" fmla="*/ 1718 w 2016"/>
                  <a:gd name="T7" fmla="*/ 298 h 2016"/>
                  <a:gd name="T8" fmla="*/ 1794 w 2016"/>
                  <a:gd name="T9" fmla="*/ 414 h 2016"/>
                  <a:gd name="T10" fmla="*/ 1828 w 2016"/>
                  <a:gd name="T11" fmla="*/ 601 h 2016"/>
                  <a:gd name="T12" fmla="*/ 1834 w 2016"/>
                  <a:gd name="T13" fmla="*/ 1008 h 2016"/>
                  <a:gd name="T14" fmla="*/ 1828 w 2016"/>
                  <a:gd name="T15" fmla="*/ 1415 h 2016"/>
                  <a:gd name="T16" fmla="*/ 1794 w 2016"/>
                  <a:gd name="T17" fmla="*/ 1602 h 2016"/>
                  <a:gd name="T18" fmla="*/ 1718 w 2016"/>
                  <a:gd name="T19" fmla="*/ 1718 h 2016"/>
                  <a:gd name="T20" fmla="*/ 1602 w 2016"/>
                  <a:gd name="T21" fmla="*/ 1794 h 2016"/>
                  <a:gd name="T22" fmla="*/ 1415 w 2016"/>
                  <a:gd name="T23" fmla="*/ 1828 h 2016"/>
                  <a:gd name="T24" fmla="*/ 1008 w 2016"/>
                  <a:gd name="T25" fmla="*/ 1834 h 2016"/>
                  <a:gd name="T26" fmla="*/ 601 w 2016"/>
                  <a:gd name="T27" fmla="*/ 1828 h 2016"/>
                  <a:gd name="T28" fmla="*/ 414 w 2016"/>
                  <a:gd name="T29" fmla="*/ 1794 h 2016"/>
                  <a:gd name="T30" fmla="*/ 298 w 2016"/>
                  <a:gd name="T31" fmla="*/ 1718 h 2016"/>
                  <a:gd name="T32" fmla="*/ 222 w 2016"/>
                  <a:gd name="T33" fmla="*/ 1602 h 2016"/>
                  <a:gd name="T34" fmla="*/ 188 w 2016"/>
                  <a:gd name="T35" fmla="*/ 1415 h 2016"/>
                  <a:gd name="T36" fmla="*/ 182 w 2016"/>
                  <a:gd name="T37" fmla="*/ 1008 h 2016"/>
                  <a:gd name="T38" fmla="*/ 188 w 2016"/>
                  <a:gd name="T39" fmla="*/ 601 h 2016"/>
                  <a:gd name="T40" fmla="*/ 222 w 2016"/>
                  <a:gd name="T41" fmla="*/ 414 h 2016"/>
                  <a:gd name="T42" fmla="*/ 298 w 2016"/>
                  <a:gd name="T43" fmla="*/ 298 h 2016"/>
                  <a:gd name="T44" fmla="*/ 414 w 2016"/>
                  <a:gd name="T45" fmla="*/ 222 h 2016"/>
                  <a:gd name="T46" fmla="*/ 601 w 2016"/>
                  <a:gd name="T47" fmla="*/ 188 h 2016"/>
                  <a:gd name="T48" fmla="*/ 1008 w 2016"/>
                  <a:gd name="T49" fmla="*/ 182 h 2016"/>
                  <a:gd name="T50" fmla="*/ 1008 w 2016"/>
                  <a:gd name="T51" fmla="*/ 0 h 2016"/>
                  <a:gd name="T52" fmla="*/ 593 w 2016"/>
                  <a:gd name="T53" fmla="*/ 6 h 2016"/>
                  <a:gd name="T54" fmla="*/ 348 w 2016"/>
                  <a:gd name="T55" fmla="*/ 53 h 2016"/>
                  <a:gd name="T56" fmla="*/ 169 w 2016"/>
                  <a:gd name="T57" fmla="*/ 169 h 2016"/>
                  <a:gd name="T58" fmla="*/ 53 w 2016"/>
                  <a:gd name="T59" fmla="*/ 348 h 2016"/>
                  <a:gd name="T60" fmla="*/ 6 w 2016"/>
                  <a:gd name="T61" fmla="*/ 593 h 2016"/>
                  <a:gd name="T62" fmla="*/ 0 w 2016"/>
                  <a:gd name="T63" fmla="*/ 1008 h 2016"/>
                  <a:gd name="T64" fmla="*/ 6 w 2016"/>
                  <a:gd name="T65" fmla="*/ 1423 h 2016"/>
                  <a:gd name="T66" fmla="*/ 53 w 2016"/>
                  <a:gd name="T67" fmla="*/ 1668 h 2016"/>
                  <a:gd name="T68" fmla="*/ 169 w 2016"/>
                  <a:gd name="T69" fmla="*/ 1847 h 2016"/>
                  <a:gd name="T70" fmla="*/ 348 w 2016"/>
                  <a:gd name="T71" fmla="*/ 1963 h 2016"/>
                  <a:gd name="T72" fmla="*/ 593 w 2016"/>
                  <a:gd name="T73" fmla="*/ 2010 h 2016"/>
                  <a:gd name="T74" fmla="*/ 1008 w 2016"/>
                  <a:gd name="T75" fmla="*/ 2016 h 2016"/>
                  <a:gd name="T76" fmla="*/ 1423 w 2016"/>
                  <a:gd name="T77" fmla="*/ 2010 h 2016"/>
                  <a:gd name="T78" fmla="*/ 1668 w 2016"/>
                  <a:gd name="T79" fmla="*/ 1963 h 2016"/>
                  <a:gd name="T80" fmla="*/ 1847 w 2016"/>
                  <a:gd name="T81" fmla="*/ 1847 h 2016"/>
                  <a:gd name="T82" fmla="*/ 1963 w 2016"/>
                  <a:gd name="T83" fmla="*/ 1668 h 2016"/>
                  <a:gd name="T84" fmla="*/ 2010 w 2016"/>
                  <a:gd name="T85" fmla="*/ 1423 h 2016"/>
                  <a:gd name="T86" fmla="*/ 2016 w 2016"/>
                  <a:gd name="T87" fmla="*/ 1008 h 2016"/>
                  <a:gd name="T88" fmla="*/ 2010 w 2016"/>
                  <a:gd name="T89" fmla="*/ 593 h 2016"/>
                  <a:gd name="T90" fmla="*/ 1963 w 2016"/>
                  <a:gd name="T91" fmla="*/ 348 h 2016"/>
                  <a:gd name="T92" fmla="*/ 1847 w 2016"/>
                  <a:gd name="T93" fmla="*/ 169 h 2016"/>
                  <a:gd name="T94" fmla="*/ 1668 w 2016"/>
                  <a:gd name="T95" fmla="*/ 53 h 2016"/>
                  <a:gd name="T96" fmla="*/ 1423 w 2016"/>
                  <a:gd name="T97" fmla="*/ 6 h 2016"/>
                  <a:gd name="T98" fmla="*/ 1008 w 2016"/>
                  <a:gd name="T99" fmla="*/ 0 h 2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6" h="2016">
                    <a:moveTo>
                      <a:pt x="1008" y="182"/>
                    </a:moveTo>
                    <a:cubicBezTo>
                      <a:pt x="1277" y="182"/>
                      <a:pt x="1309" y="183"/>
                      <a:pt x="1415" y="188"/>
                    </a:cubicBezTo>
                    <a:cubicBezTo>
                      <a:pt x="1513" y="192"/>
                      <a:pt x="1567" y="209"/>
                      <a:pt x="1602" y="222"/>
                    </a:cubicBezTo>
                    <a:cubicBezTo>
                      <a:pt x="1649" y="241"/>
                      <a:pt x="1683" y="263"/>
                      <a:pt x="1718" y="298"/>
                    </a:cubicBezTo>
                    <a:cubicBezTo>
                      <a:pt x="1753" y="333"/>
                      <a:pt x="1775" y="367"/>
                      <a:pt x="1794" y="414"/>
                    </a:cubicBezTo>
                    <a:cubicBezTo>
                      <a:pt x="1807" y="449"/>
                      <a:pt x="1824" y="503"/>
                      <a:pt x="1828" y="601"/>
                    </a:cubicBezTo>
                    <a:cubicBezTo>
                      <a:pt x="1833" y="707"/>
                      <a:pt x="1834" y="739"/>
                      <a:pt x="1834" y="1008"/>
                    </a:cubicBezTo>
                    <a:cubicBezTo>
                      <a:pt x="1834" y="1277"/>
                      <a:pt x="1833" y="1309"/>
                      <a:pt x="1828" y="1415"/>
                    </a:cubicBezTo>
                    <a:cubicBezTo>
                      <a:pt x="1824" y="1513"/>
                      <a:pt x="1807" y="1567"/>
                      <a:pt x="1794" y="1602"/>
                    </a:cubicBezTo>
                    <a:cubicBezTo>
                      <a:pt x="1775" y="1649"/>
                      <a:pt x="1753" y="1683"/>
                      <a:pt x="1718" y="1718"/>
                    </a:cubicBezTo>
                    <a:cubicBezTo>
                      <a:pt x="1683" y="1753"/>
                      <a:pt x="1649" y="1775"/>
                      <a:pt x="1602" y="1794"/>
                    </a:cubicBezTo>
                    <a:cubicBezTo>
                      <a:pt x="1567" y="1807"/>
                      <a:pt x="1513" y="1824"/>
                      <a:pt x="1415" y="1828"/>
                    </a:cubicBezTo>
                    <a:cubicBezTo>
                      <a:pt x="1309" y="1833"/>
                      <a:pt x="1277" y="1834"/>
                      <a:pt x="1008" y="1834"/>
                    </a:cubicBezTo>
                    <a:cubicBezTo>
                      <a:pt x="739" y="1834"/>
                      <a:pt x="707" y="1833"/>
                      <a:pt x="601" y="1828"/>
                    </a:cubicBezTo>
                    <a:cubicBezTo>
                      <a:pt x="503" y="1824"/>
                      <a:pt x="449" y="1807"/>
                      <a:pt x="414" y="1794"/>
                    </a:cubicBezTo>
                    <a:cubicBezTo>
                      <a:pt x="367" y="1775"/>
                      <a:pt x="333" y="1753"/>
                      <a:pt x="298" y="1718"/>
                    </a:cubicBezTo>
                    <a:cubicBezTo>
                      <a:pt x="263" y="1683"/>
                      <a:pt x="241" y="1649"/>
                      <a:pt x="222" y="1602"/>
                    </a:cubicBezTo>
                    <a:cubicBezTo>
                      <a:pt x="209" y="1567"/>
                      <a:pt x="192" y="1513"/>
                      <a:pt x="188" y="1415"/>
                    </a:cubicBezTo>
                    <a:cubicBezTo>
                      <a:pt x="183" y="1309"/>
                      <a:pt x="182" y="1277"/>
                      <a:pt x="182" y="1008"/>
                    </a:cubicBezTo>
                    <a:cubicBezTo>
                      <a:pt x="182" y="739"/>
                      <a:pt x="183" y="707"/>
                      <a:pt x="188" y="601"/>
                    </a:cubicBezTo>
                    <a:cubicBezTo>
                      <a:pt x="192" y="503"/>
                      <a:pt x="209" y="449"/>
                      <a:pt x="222" y="414"/>
                    </a:cubicBezTo>
                    <a:cubicBezTo>
                      <a:pt x="241" y="367"/>
                      <a:pt x="263" y="333"/>
                      <a:pt x="298" y="298"/>
                    </a:cubicBezTo>
                    <a:cubicBezTo>
                      <a:pt x="333" y="263"/>
                      <a:pt x="367" y="241"/>
                      <a:pt x="414" y="222"/>
                    </a:cubicBezTo>
                    <a:cubicBezTo>
                      <a:pt x="449" y="209"/>
                      <a:pt x="503" y="192"/>
                      <a:pt x="601" y="188"/>
                    </a:cubicBezTo>
                    <a:cubicBezTo>
                      <a:pt x="707" y="183"/>
                      <a:pt x="739" y="182"/>
                      <a:pt x="1008" y="182"/>
                    </a:cubicBezTo>
                    <a:moveTo>
                      <a:pt x="1008" y="0"/>
                    </a:moveTo>
                    <a:cubicBezTo>
                      <a:pt x="734" y="0"/>
                      <a:pt x="700" y="1"/>
                      <a:pt x="593" y="6"/>
                    </a:cubicBezTo>
                    <a:cubicBezTo>
                      <a:pt x="485" y="11"/>
                      <a:pt x="412" y="28"/>
                      <a:pt x="348" y="53"/>
                    </a:cubicBezTo>
                    <a:cubicBezTo>
                      <a:pt x="282" y="79"/>
                      <a:pt x="225" y="113"/>
                      <a:pt x="169" y="169"/>
                    </a:cubicBezTo>
                    <a:cubicBezTo>
                      <a:pt x="113" y="225"/>
                      <a:pt x="79" y="282"/>
                      <a:pt x="53" y="348"/>
                    </a:cubicBezTo>
                    <a:cubicBezTo>
                      <a:pt x="28" y="412"/>
                      <a:pt x="11" y="485"/>
                      <a:pt x="6" y="593"/>
                    </a:cubicBezTo>
                    <a:cubicBezTo>
                      <a:pt x="1" y="700"/>
                      <a:pt x="0" y="734"/>
                      <a:pt x="0" y="1008"/>
                    </a:cubicBezTo>
                    <a:cubicBezTo>
                      <a:pt x="0" y="1282"/>
                      <a:pt x="1" y="1316"/>
                      <a:pt x="6" y="1423"/>
                    </a:cubicBezTo>
                    <a:cubicBezTo>
                      <a:pt x="11" y="1531"/>
                      <a:pt x="28" y="1604"/>
                      <a:pt x="53" y="1668"/>
                    </a:cubicBezTo>
                    <a:cubicBezTo>
                      <a:pt x="79" y="1734"/>
                      <a:pt x="113" y="1791"/>
                      <a:pt x="169" y="1847"/>
                    </a:cubicBezTo>
                    <a:cubicBezTo>
                      <a:pt x="225" y="1903"/>
                      <a:pt x="282" y="1937"/>
                      <a:pt x="348" y="1963"/>
                    </a:cubicBezTo>
                    <a:cubicBezTo>
                      <a:pt x="412" y="1988"/>
                      <a:pt x="485" y="2005"/>
                      <a:pt x="593" y="2010"/>
                    </a:cubicBezTo>
                    <a:cubicBezTo>
                      <a:pt x="700" y="2015"/>
                      <a:pt x="734" y="2016"/>
                      <a:pt x="1008" y="2016"/>
                    </a:cubicBezTo>
                    <a:cubicBezTo>
                      <a:pt x="1282" y="2016"/>
                      <a:pt x="1316" y="2015"/>
                      <a:pt x="1423" y="2010"/>
                    </a:cubicBezTo>
                    <a:cubicBezTo>
                      <a:pt x="1531" y="2005"/>
                      <a:pt x="1604" y="1988"/>
                      <a:pt x="1668" y="1963"/>
                    </a:cubicBezTo>
                    <a:cubicBezTo>
                      <a:pt x="1734" y="1937"/>
                      <a:pt x="1791" y="1903"/>
                      <a:pt x="1847" y="1847"/>
                    </a:cubicBezTo>
                    <a:cubicBezTo>
                      <a:pt x="1903" y="1791"/>
                      <a:pt x="1937" y="1734"/>
                      <a:pt x="1963" y="1668"/>
                    </a:cubicBezTo>
                    <a:cubicBezTo>
                      <a:pt x="1988" y="1604"/>
                      <a:pt x="2005" y="1531"/>
                      <a:pt x="2010" y="1423"/>
                    </a:cubicBezTo>
                    <a:cubicBezTo>
                      <a:pt x="2015" y="1316"/>
                      <a:pt x="2016" y="1282"/>
                      <a:pt x="2016" y="1008"/>
                    </a:cubicBezTo>
                    <a:cubicBezTo>
                      <a:pt x="2016" y="734"/>
                      <a:pt x="2015" y="700"/>
                      <a:pt x="2010" y="593"/>
                    </a:cubicBezTo>
                    <a:cubicBezTo>
                      <a:pt x="2005" y="485"/>
                      <a:pt x="1988" y="412"/>
                      <a:pt x="1963" y="348"/>
                    </a:cubicBezTo>
                    <a:cubicBezTo>
                      <a:pt x="1937" y="282"/>
                      <a:pt x="1903" y="225"/>
                      <a:pt x="1847" y="169"/>
                    </a:cubicBezTo>
                    <a:cubicBezTo>
                      <a:pt x="1791" y="113"/>
                      <a:pt x="1734" y="79"/>
                      <a:pt x="1668" y="53"/>
                    </a:cubicBezTo>
                    <a:cubicBezTo>
                      <a:pt x="1604" y="28"/>
                      <a:pt x="1531" y="11"/>
                      <a:pt x="1423" y="6"/>
                    </a:cubicBezTo>
                    <a:cubicBezTo>
                      <a:pt x="1316" y="1"/>
                      <a:pt x="1282" y="0"/>
                      <a:pt x="100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2" name="Freeform 6">
                <a:extLst>
                  <a:ext uri="{FF2B5EF4-FFF2-40B4-BE49-F238E27FC236}">
                    <a16:creationId xmlns:a16="http://schemas.microsoft.com/office/drawing/2014/main" id="{B882109E-504A-E233-7DA7-EF5B5ADE7604}"/>
                  </a:ext>
                </a:extLst>
              </p:cNvPr>
              <p:cNvSpPr>
                <a:spLocks noEditPoints="1"/>
              </p:cNvSpPr>
              <p:nvPr userDrawn="1"/>
            </p:nvSpPr>
            <p:spPr bwMode="auto">
              <a:xfrm>
                <a:off x="3231" y="1550"/>
                <a:ext cx="1216" cy="1218"/>
              </a:xfrm>
              <a:custGeom>
                <a:avLst/>
                <a:gdLst>
                  <a:gd name="T0" fmla="*/ 517 w 1034"/>
                  <a:gd name="T1" fmla="*/ 0 h 1034"/>
                  <a:gd name="T2" fmla="*/ 0 w 1034"/>
                  <a:gd name="T3" fmla="*/ 517 h 1034"/>
                  <a:gd name="T4" fmla="*/ 517 w 1034"/>
                  <a:gd name="T5" fmla="*/ 1034 h 1034"/>
                  <a:gd name="T6" fmla="*/ 1034 w 1034"/>
                  <a:gd name="T7" fmla="*/ 517 h 1034"/>
                  <a:gd name="T8" fmla="*/ 517 w 1034"/>
                  <a:gd name="T9" fmla="*/ 0 h 1034"/>
                  <a:gd name="T10" fmla="*/ 517 w 1034"/>
                  <a:gd name="T11" fmla="*/ 853 h 1034"/>
                  <a:gd name="T12" fmla="*/ 181 w 1034"/>
                  <a:gd name="T13" fmla="*/ 517 h 1034"/>
                  <a:gd name="T14" fmla="*/ 517 w 1034"/>
                  <a:gd name="T15" fmla="*/ 181 h 1034"/>
                  <a:gd name="T16" fmla="*/ 853 w 1034"/>
                  <a:gd name="T17" fmla="*/ 517 h 1034"/>
                  <a:gd name="T18" fmla="*/ 517 w 1034"/>
                  <a:gd name="T19" fmla="*/ 853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4" h="1034">
                    <a:moveTo>
                      <a:pt x="517" y="0"/>
                    </a:moveTo>
                    <a:cubicBezTo>
                      <a:pt x="231" y="0"/>
                      <a:pt x="0" y="231"/>
                      <a:pt x="0" y="517"/>
                    </a:cubicBezTo>
                    <a:cubicBezTo>
                      <a:pt x="0" y="803"/>
                      <a:pt x="231" y="1034"/>
                      <a:pt x="517" y="1034"/>
                    </a:cubicBezTo>
                    <a:cubicBezTo>
                      <a:pt x="803" y="1034"/>
                      <a:pt x="1034" y="803"/>
                      <a:pt x="1034" y="517"/>
                    </a:cubicBezTo>
                    <a:cubicBezTo>
                      <a:pt x="1034" y="231"/>
                      <a:pt x="803" y="0"/>
                      <a:pt x="517" y="0"/>
                    </a:cubicBezTo>
                    <a:close/>
                    <a:moveTo>
                      <a:pt x="517" y="853"/>
                    </a:moveTo>
                    <a:cubicBezTo>
                      <a:pt x="331" y="853"/>
                      <a:pt x="181" y="703"/>
                      <a:pt x="181" y="517"/>
                    </a:cubicBezTo>
                    <a:cubicBezTo>
                      <a:pt x="181" y="331"/>
                      <a:pt x="331" y="181"/>
                      <a:pt x="517" y="181"/>
                    </a:cubicBezTo>
                    <a:cubicBezTo>
                      <a:pt x="703" y="181"/>
                      <a:pt x="853" y="331"/>
                      <a:pt x="853" y="517"/>
                    </a:cubicBezTo>
                    <a:cubicBezTo>
                      <a:pt x="853" y="703"/>
                      <a:pt x="703" y="853"/>
                      <a:pt x="517" y="8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3" name="Oval 7">
                <a:extLst>
                  <a:ext uri="{FF2B5EF4-FFF2-40B4-BE49-F238E27FC236}">
                    <a16:creationId xmlns:a16="http://schemas.microsoft.com/office/drawing/2014/main" id="{9B6288A8-5CDF-23A6-BBEC-62EA8B7E0857}"/>
                  </a:ext>
                </a:extLst>
              </p:cNvPr>
              <p:cNvSpPr>
                <a:spLocks noChangeArrowheads="1"/>
              </p:cNvSpPr>
              <p:nvPr userDrawn="1"/>
            </p:nvSpPr>
            <p:spPr bwMode="auto">
              <a:xfrm>
                <a:off x="4329" y="1383"/>
                <a:ext cx="285" cy="28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pic>
          <p:nvPicPr>
            <p:cNvPr id="39" name="Graphic 38">
              <a:extLst>
                <a:ext uri="{FF2B5EF4-FFF2-40B4-BE49-F238E27FC236}">
                  <a16:creationId xmlns:a16="http://schemas.microsoft.com/office/drawing/2014/main" id="{C18DC95A-E6E7-E6E8-9AA3-A2ED22B265A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077853" y="4081331"/>
              <a:ext cx="198712" cy="137160"/>
            </a:xfrm>
            <a:prstGeom prst="rect">
              <a:avLst/>
            </a:prstGeom>
          </p:spPr>
        </p:pic>
        <p:pic>
          <p:nvPicPr>
            <p:cNvPr id="40" name="Graphic 39">
              <a:extLst>
                <a:ext uri="{FF2B5EF4-FFF2-40B4-BE49-F238E27FC236}">
                  <a16:creationId xmlns:a16="http://schemas.microsoft.com/office/drawing/2014/main" id="{B60697B6-C5CD-081C-B2BD-0AD7CA429C8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40535" y="4081331"/>
              <a:ext cx="137968" cy="137160"/>
            </a:xfrm>
            <a:prstGeom prst="rect">
              <a:avLst/>
            </a:prstGeom>
          </p:spPr>
        </p:pic>
      </p:grpSp>
      <p:sp>
        <p:nvSpPr>
          <p:cNvPr id="4" name="TextBox 3">
            <a:extLst>
              <a:ext uri="{FF2B5EF4-FFF2-40B4-BE49-F238E27FC236}">
                <a16:creationId xmlns:a16="http://schemas.microsoft.com/office/drawing/2014/main" id="{DC299A15-61E6-C7DD-AF0D-3ABDDDD7D916}"/>
              </a:ext>
            </a:extLst>
          </p:cNvPr>
          <p:cNvSpPr txBox="1"/>
          <p:nvPr userDrawn="1"/>
        </p:nvSpPr>
        <p:spPr bwMode="gray">
          <a:xfrm>
            <a:off x="4313239" y="5330321"/>
            <a:ext cx="2984388" cy="856645"/>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Nothing in these materials is an offer to sell any of the components</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or devices referenced herein.</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©2018-2023 Qualcomm Technologies, Inc. and/or its affiliated</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companies. All Rights Reserved.</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Qualcomm is a trademark or registered trademark of Qualcomm</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Incorporated. Other products and brand names may be trademarks</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or registered trademarks of their respective owners.</a:t>
            </a:r>
          </a:p>
        </p:txBody>
      </p:sp>
      <p:sp>
        <p:nvSpPr>
          <p:cNvPr id="5" name="TextBox 4">
            <a:extLst>
              <a:ext uri="{FF2B5EF4-FFF2-40B4-BE49-F238E27FC236}">
                <a16:creationId xmlns:a16="http://schemas.microsoft.com/office/drawing/2014/main" id="{6805A64E-DF6F-F24E-1FF0-BB9DAC53A3CB}"/>
              </a:ext>
            </a:extLst>
          </p:cNvPr>
          <p:cNvSpPr txBox="1"/>
          <p:nvPr userDrawn="1"/>
        </p:nvSpPr>
        <p:spPr bwMode="gray">
          <a:xfrm>
            <a:off x="7653679" y="5330321"/>
            <a:ext cx="3341423" cy="1236236"/>
          </a:xfrm>
          <a:prstGeom prst="rect">
            <a:avLst/>
          </a:prstGeom>
          <a:noFill/>
        </p:spPr>
        <p:txBody>
          <a:bodyPr wrap="square" lIns="0" tIns="0" rIns="0" bIns="0" numCol="1" spcCol="118872" rtlCol="0">
            <a:spAutoFit/>
          </a:bodyPr>
          <a:lstStyle/>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References in this presentation to “Qualcomm” may mean Qualcomm Incorporated,</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Qualcomm Technologies, Inc., and/or other subsidiaries or business units within</a:t>
            </a:r>
            <a:br>
              <a:rPr kumimoji="0" lang="en-US" sz="700" b="0" i="0" u="none" strike="noStrike" kern="1200" cap="none" spc="0" normalizeH="0" baseline="0" noProof="0">
                <a:ln>
                  <a:noFill/>
                </a:ln>
                <a:solidFill>
                  <a:schemeClr val="bg1"/>
                </a:solidFill>
                <a:effectLst/>
                <a:uLnTx/>
                <a:uFillTx/>
                <a:latin typeface="+mn-lt"/>
                <a:ea typeface="+mn-ea"/>
                <a:cs typeface="+mn-cs"/>
              </a:rPr>
            </a:br>
            <a:r>
              <a:rPr kumimoji="0" lang="en-US" sz="700" b="0" i="0" u="none" strike="noStrike" kern="1200" cap="none" spc="0" normalizeH="0" baseline="0" noProof="0">
                <a:ln>
                  <a:noFill/>
                </a:ln>
                <a:solidFill>
                  <a:schemeClr val="bg1"/>
                </a:solidFill>
                <a:effectLst/>
                <a:uLnTx/>
                <a:uFillTx/>
                <a:latin typeface="+mn-lt"/>
                <a:ea typeface="+mn-ea"/>
                <a:cs typeface="+mn-cs"/>
              </a:rPr>
              <a:t>the Qualcomm corporate structure, as applicable. Qualcomm Incorporated includes our licensing business, QTL, and the vast majority of our patent portfolio. Qualcomm Technologies, Inc., a subsidiary of Qualcomm Incorporated, operates, along with its subsidiaries, substantially all of our engineering, research and development functions, and substantially all of our products and services businesses, including our QCT semiconductor business. </a:t>
            </a:r>
          </a:p>
          <a:p>
            <a:pPr marL="0" marR="0" lvl="0" indent="0" algn="l" defTabSz="914400" rtl="0" eaLnBrk="1" fontAlgn="auto" latinLnBrk="0" hangingPunct="1">
              <a:lnSpc>
                <a:spcPct val="100000"/>
              </a:lnSpc>
              <a:spcBef>
                <a:spcPts val="400"/>
              </a:spcBef>
              <a:spcAft>
                <a:spcPts val="0"/>
              </a:spcAft>
              <a:buClrTx/>
              <a:buSzTx/>
              <a:buFontTx/>
              <a:buNone/>
              <a:tabLst/>
              <a:defRPr/>
            </a:pPr>
            <a:r>
              <a:rPr kumimoji="0" lang="en-US" sz="700" b="0" i="0" u="none" strike="noStrike" kern="1200" cap="none" spc="0" normalizeH="0" baseline="0" noProof="0">
                <a:ln>
                  <a:noFill/>
                </a:ln>
                <a:solidFill>
                  <a:schemeClr val="bg1"/>
                </a:solidFill>
                <a:effectLst/>
                <a:uLnTx/>
                <a:uFillTx/>
                <a:latin typeface="+mn-lt"/>
                <a:ea typeface="+mn-ea"/>
                <a:cs typeface="+mn-cs"/>
              </a:rPr>
              <a:t>Snapdragon and Qualcomm branded products are products of Qualcomm Technologies, Inc. and/or its subsidiaries. Qualcomm patented technologies are licensed by Qualcomm Incorporated. </a:t>
            </a:r>
          </a:p>
        </p:txBody>
      </p:sp>
    </p:spTree>
    <p:extLst>
      <p:ext uri="{BB962C8B-B14F-4D97-AF65-F5344CB8AC3E}">
        <p14:creationId xmlns:p14="http://schemas.microsoft.com/office/powerpoint/2010/main" val="2944611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userDrawn="1">
  <p:cSld name="1_Title Photo">
    <p:bg>
      <p:bgPr>
        <a:solidFill>
          <a:schemeClr val="tx2"/>
        </a:solidFill>
        <a:effectLst/>
      </p:bgPr>
    </p:bg>
    <p:spTree>
      <p:nvGrpSpPr>
        <p:cNvPr id="1" name=""/>
        <p:cNvGrpSpPr/>
        <p:nvPr/>
      </p:nvGrpSpPr>
      <p:grpSpPr>
        <a:xfrm>
          <a:off x="0" y="0"/>
          <a:ext cx="0" cy="0"/>
          <a:chOff x="0" y="0"/>
          <a:chExt cx="0" cy="0"/>
        </a:xfrm>
      </p:grpSpPr>
      <p:sp>
        <p:nvSpPr>
          <p:cNvPr id="38" name="Text Placeholder 7"/>
          <p:cNvSpPr>
            <a:spLocks noGrp="1"/>
          </p:cNvSpPr>
          <p:nvPr>
            <p:ph type="body" sz="quarter" idx="10" hasCustomPrompt="1"/>
          </p:nvPr>
        </p:nvSpPr>
        <p:spPr bwMode="black">
          <a:xfrm>
            <a:off x="495299" y="4195085"/>
            <a:ext cx="7352269" cy="961930"/>
          </a:xfrm>
          <a:prstGeom prst="rect">
            <a:avLst/>
          </a:prstGeom>
        </p:spPr>
        <p:txBody>
          <a:bodyPr>
            <a:noAutofit/>
          </a:bodyPr>
          <a:lstStyle>
            <a:lvl1pPr marL="0" indent="0">
              <a:spcBef>
                <a:spcPts val="0"/>
              </a:spcBef>
              <a:spcAft>
                <a:spcPts val="600"/>
              </a:spcAft>
              <a:buFont typeface="Microsoft Sans Serif" panose="020B0604020202020204" pitchFamily="34" charset="0"/>
              <a:buChar char="​"/>
              <a:defRPr sz="2100" b="1" spc="30" baseline="0">
                <a:solidFill>
                  <a:schemeClr val="bg1"/>
                </a:solidFill>
              </a:defRPr>
            </a:lvl1pPr>
            <a:lvl2pPr marL="0" indent="0">
              <a:lnSpc>
                <a:spcPct val="96000"/>
              </a:lnSpc>
              <a:spcBef>
                <a:spcPts val="0"/>
              </a:spcBef>
              <a:buFont typeface="Microsoft Sans Serif" panose="020B0604020202020204" pitchFamily="34" charset="0"/>
              <a:buNone/>
              <a:defRPr sz="1800">
                <a:solidFill>
                  <a:schemeClr val="bg1"/>
                </a:solidFill>
              </a:defRPr>
            </a:lvl2pPr>
            <a:lvl3pPr marL="0" indent="0">
              <a:lnSpc>
                <a:spcPct val="98000"/>
              </a:lnSpc>
              <a:spcBef>
                <a:spcPts val="0"/>
              </a:spcBef>
              <a:buFont typeface="Microsoft Sans Serif" panose="020B0604020202020204" pitchFamily="34" charset="0"/>
              <a:buChar char="​"/>
              <a:defRPr sz="1800">
                <a:solidFill>
                  <a:schemeClr val="bg1"/>
                </a:solidFill>
              </a:defRPr>
            </a:lvl3pPr>
            <a:lvl4pPr marL="0" indent="0">
              <a:lnSpc>
                <a:spcPct val="98000"/>
              </a:lnSpc>
              <a:spcBef>
                <a:spcPts val="0"/>
              </a:spcBef>
              <a:buFont typeface="Microsoft Sans Serif" panose="020B0604020202020204" pitchFamily="34" charset="0"/>
              <a:buChar char="​"/>
              <a:defRPr sz="1800" baseline="0">
                <a:solidFill>
                  <a:schemeClr val="bg1"/>
                </a:solidFill>
              </a:defRPr>
            </a:lvl4pPr>
            <a:lvl5pPr>
              <a:lnSpc>
                <a:spcPct val="98000"/>
              </a:lnSpc>
              <a:spcBef>
                <a:spcPts val="0"/>
              </a:spcBef>
              <a:defRPr sz="1800">
                <a:solidFill>
                  <a:schemeClr val="bg1"/>
                </a:solidFill>
              </a:defRPr>
            </a:lvl5pPr>
            <a:lvl6pPr>
              <a:lnSpc>
                <a:spcPct val="98000"/>
              </a:lnSpc>
              <a:spcBef>
                <a:spcPts val="0"/>
              </a:spcBef>
              <a:defRPr sz="1800">
                <a:solidFill>
                  <a:schemeClr val="bg1"/>
                </a:solidFill>
              </a:defRPr>
            </a:lvl6pPr>
            <a:lvl7pPr>
              <a:lnSpc>
                <a:spcPct val="98000"/>
              </a:lnSpc>
              <a:spcBef>
                <a:spcPts val="0"/>
              </a:spcBef>
              <a:defRPr sz="1800" baseline="0">
                <a:solidFill>
                  <a:schemeClr val="bg1"/>
                </a:solidFill>
              </a:defRPr>
            </a:lvl7pPr>
            <a:lvl8pPr>
              <a:lnSpc>
                <a:spcPct val="98000"/>
              </a:lnSpc>
              <a:spcBef>
                <a:spcPts val="0"/>
              </a:spcBef>
              <a:defRPr sz="1800" baseline="0">
                <a:solidFill>
                  <a:schemeClr val="bg1"/>
                </a:solidFill>
              </a:defRPr>
            </a:lvl8pPr>
            <a:lvl9pPr>
              <a:lnSpc>
                <a:spcPct val="98000"/>
              </a:lnSpc>
              <a:spcBef>
                <a:spcPts val="0"/>
              </a:spcBef>
              <a:defRPr sz="1800" baseline="0">
                <a:solidFill>
                  <a:schemeClr val="bg1"/>
                </a:solidFill>
              </a:defRPr>
            </a:lvl9pPr>
          </a:lstStyle>
          <a:p>
            <a:pPr lvl="0"/>
            <a:r>
              <a:rPr lang="en-US"/>
              <a:t>Speaker name</a:t>
            </a:r>
          </a:p>
          <a:p>
            <a:pPr lvl="1"/>
            <a:r>
              <a:rPr lang="en-US"/>
              <a:t>Speaker title</a:t>
            </a:r>
          </a:p>
          <a:p>
            <a:pPr lvl="1"/>
            <a:r>
              <a:rPr lang="en-US"/>
              <a:t>Employing Entity</a:t>
            </a:r>
          </a:p>
        </p:txBody>
      </p:sp>
      <p:sp>
        <p:nvSpPr>
          <p:cNvPr id="9" name="Text Placeholder 7">
            <a:extLst>
              <a:ext uri="{FF2B5EF4-FFF2-40B4-BE49-F238E27FC236}">
                <a16:creationId xmlns:a16="http://schemas.microsoft.com/office/drawing/2014/main" id="{7E8F1094-26FF-4F59-824D-BD7309313BFD}"/>
              </a:ext>
            </a:extLst>
          </p:cNvPr>
          <p:cNvSpPr>
            <a:spLocks noGrp="1"/>
          </p:cNvSpPr>
          <p:nvPr>
            <p:ph type="body" sz="quarter" idx="11" hasCustomPrompt="1"/>
          </p:nvPr>
        </p:nvSpPr>
        <p:spPr bwMode="black">
          <a:xfrm>
            <a:off x="9076177" y="393192"/>
            <a:ext cx="2620523" cy="221599"/>
          </a:xfrm>
          <a:prstGeom prst="rect">
            <a:avLst/>
          </a:prstGeom>
        </p:spPr>
        <p:txBody>
          <a:bodyPr wrap="square" anchor="b">
            <a:spAutoFit/>
          </a:bodyPr>
          <a:lstStyle>
            <a:lvl1pPr marL="0" marR="0" indent="0" algn="r" defTabSz="914400" rtl="0" eaLnBrk="1" fontAlgn="auto" latinLnBrk="0" hangingPunct="1">
              <a:lnSpc>
                <a:spcPct val="87000"/>
              </a:lnSpc>
              <a:spcBef>
                <a:spcPts val="0"/>
              </a:spcBef>
              <a:spcAft>
                <a:spcPts val="0"/>
              </a:spcAft>
              <a:buClr>
                <a:srgbClr val="3253DC"/>
              </a:buClr>
              <a:buSzTx/>
              <a:buFont typeface="Arial" panose="020B0604020202020204" pitchFamily="34" charset="0"/>
              <a:buNone/>
              <a:tabLst/>
              <a:defRPr sz="1600" b="1">
                <a:solidFill>
                  <a:schemeClr val="bg1"/>
                </a:solidFill>
              </a:defRPr>
            </a:lvl1pPr>
            <a:lvl2pPr marL="0" indent="0" algn="r">
              <a:lnSpc>
                <a:spcPct val="90000"/>
              </a:lnSpc>
              <a:spcBef>
                <a:spcPts val="0"/>
              </a:spcBef>
              <a:buNone/>
              <a:defRPr sz="1600">
                <a:solidFill>
                  <a:schemeClr val="bg1"/>
                </a:solidFill>
              </a:defRPr>
            </a:lvl2pPr>
            <a:lvl3pPr marL="0" indent="0" algn="r">
              <a:lnSpc>
                <a:spcPct val="90000"/>
              </a:lnSpc>
              <a:spcBef>
                <a:spcPts val="0"/>
              </a:spcBef>
              <a:buNone/>
              <a:defRPr sz="1600">
                <a:solidFill>
                  <a:schemeClr val="bg1"/>
                </a:solidFill>
              </a:defRPr>
            </a:lvl3pPr>
            <a:lvl4pPr marL="0" indent="0" algn="r">
              <a:lnSpc>
                <a:spcPct val="90000"/>
              </a:lnSpc>
              <a:spcBef>
                <a:spcPts val="0"/>
              </a:spcBef>
              <a:buNone/>
              <a:defRPr sz="1600">
                <a:solidFill>
                  <a:schemeClr val="bg1"/>
                </a:solidFill>
              </a:defRPr>
            </a:lvl4pPr>
            <a:lvl5pPr marL="0" indent="0" algn="r">
              <a:lnSpc>
                <a:spcPct val="90000"/>
              </a:lnSpc>
              <a:spcBef>
                <a:spcPts val="0"/>
              </a:spcBef>
              <a:buNone/>
              <a:defRPr sz="1600">
                <a:solidFill>
                  <a:schemeClr val="bg1"/>
                </a:solidFill>
              </a:defRPr>
            </a:lvl5pPr>
          </a:lstStyle>
          <a:p>
            <a:pPr lvl="0"/>
            <a:r>
              <a:rPr lang="en-US"/>
              <a:t>@</a:t>
            </a:r>
            <a:r>
              <a:rPr lang="en-US" err="1"/>
              <a:t>qualcomm</a:t>
            </a:r>
            <a:endParaRPr lang="en-US"/>
          </a:p>
        </p:txBody>
      </p:sp>
      <p:sp>
        <p:nvSpPr>
          <p:cNvPr id="10" name="Text Placeholder 5">
            <a:extLst>
              <a:ext uri="{FF2B5EF4-FFF2-40B4-BE49-F238E27FC236}">
                <a16:creationId xmlns:a16="http://schemas.microsoft.com/office/drawing/2014/main" id="{779D1A01-EBAB-4C36-8881-4DFDF7CC3D24}"/>
              </a:ext>
            </a:extLst>
          </p:cNvPr>
          <p:cNvSpPr>
            <a:spLocks noGrp="1"/>
          </p:cNvSpPr>
          <p:nvPr>
            <p:ph type="body" sz="quarter" idx="13" hasCustomPrompt="1"/>
          </p:nvPr>
        </p:nvSpPr>
        <p:spPr bwMode="black">
          <a:xfrm>
            <a:off x="3350218" y="393192"/>
            <a:ext cx="2608489" cy="214226"/>
          </a:xfrm>
          <a:prstGeom prst="rect">
            <a:avLst/>
          </a:prstGeom>
        </p:spPr>
        <p:txBody>
          <a:bodyPr wrap="square" anchor="b">
            <a:spAutoFit/>
          </a:bodyPr>
          <a:lstStyle>
            <a:lvl1pPr marL="0" indent="0">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Date</a:t>
            </a:r>
          </a:p>
        </p:txBody>
      </p:sp>
      <p:sp>
        <p:nvSpPr>
          <p:cNvPr id="11" name="Text Placeholder 48">
            <a:extLst>
              <a:ext uri="{FF2B5EF4-FFF2-40B4-BE49-F238E27FC236}">
                <a16:creationId xmlns:a16="http://schemas.microsoft.com/office/drawing/2014/main" id="{07F1BC89-21D6-4CEE-AEB7-D5406EF3BE2B}"/>
              </a:ext>
            </a:extLst>
          </p:cNvPr>
          <p:cNvSpPr>
            <a:spLocks noGrp="1"/>
          </p:cNvSpPr>
          <p:nvPr>
            <p:ph type="body" sz="quarter" idx="14" hasCustomPrompt="1"/>
          </p:nvPr>
        </p:nvSpPr>
        <p:spPr bwMode="black">
          <a:xfrm>
            <a:off x="6214734" y="393192"/>
            <a:ext cx="2605416" cy="214226"/>
          </a:xfrm>
          <a:prstGeom prst="rect">
            <a:avLst/>
          </a:prstGeom>
        </p:spPr>
        <p:txBody>
          <a:bodyPr wrap="square" anchor="b">
            <a:spAutoFit/>
          </a:bodyPr>
          <a:lstStyle>
            <a:lvl1pPr marL="0" indent="0">
              <a:lnSpc>
                <a:spcPct val="87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a:t>Location</a:t>
            </a:r>
          </a:p>
        </p:txBody>
      </p:sp>
      <p:sp>
        <p:nvSpPr>
          <p:cNvPr id="15" name="Freeform 5">
            <a:extLst>
              <a:ext uri="{FF2B5EF4-FFF2-40B4-BE49-F238E27FC236}">
                <a16:creationId xmlns:a16="http://schemas.microsoft.com/office/drawing/2014/main" id="{08A2CE3D-9628-4F81-80DA-E800C027873F}"/>
              </a:ext>
            </a:extLst>
          </p:cNvPr>
          <p:cNvSpPr>
            <a:spLocks noChangeAspect="1" noEditPoints="1"/>
          </p:cNvSpPr>
          <p:nvPr userDrawn="1"/>
        </p:nvSpPr>
        <p:spPr bwMode="black">
          <a:xfrm>
            <a:off x="485775"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2" name="Title 2">
            <a:extLst>
              <a:ext uri="{FF2B5EF4-FFF2-40B4-BE49-F238E27FC236}">
                <a16:creationId xmlns:a16="http://schemas.microsoft.com/office/drawing/2014/main" id="{C95B7907-90A3-47AE-BAA5-1FA8721F650D}"/>
              </a:ext>
            </a:extLst>
          </p:cNvPr>
          <p:cNvSpPr>
            <a:spLocks noGrp="1"/>
          </p:cNvSpPr>
          <p:nvPr>
            <p:ph type="title"/>
          </p:nvPr>
        </p:nvSpPr>
        <p:spPr>
          <a:xfrm>
            <a:off x="431638" y="2256890"/>
            <a:ext cx="7415930" cy="1820755"/>
          </a:xfrm>
        </p:spPr>
        <p:txBody>
          <a:bodyPr wrap="square">
            <a:spAutoFit/>
          </a:bodyPr>
          <a:lstStyle>
            <a:lvl1pPr>
              <a:lnSpc>
                <a:spcPct val="87000"/>
              </a:lnSpc>
              <a:defRPr sz="6800">
                <a:solidFill>
                  <a:schemeClr val="bg1"/>
                </a:solidFill>
              </a:defRPr>
            </a:lvl1pPr>
          </a:lstStyle>
          <a:p>
            <a:r>
              <a:rPr lang="en-US"/>
              <a:t>Click to edit Master title style</a:t>
            </a:r>
          </a:p>
        </p:txBody>
      </p:sp>
    </p:spTree>
    <p:extLst>
      <p:ext uri="{BB962C8B-B14F-4D97-AF65-F5344CB8AC3E}">
        <p14:creationId xmlns:p14="http://schemas.microsoft.com/office/powerpoint/2010/main" val="2068517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Shelf Midnight_Fifty Fifty_Off-white_Blank_Bottom Title and Subtitl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89D721-C747-4A54-8101-A183A3CEFB26}"/>
              </a:ext>
            </a:extLst>
          </p:cNvPr>
          <p:cNvSpPr/>
          <p:nvPr userDrawn="1"/>
        </p:nvSpPr>
        <p:spPr bwMode="gray">
          <a:xfrm>
            <a:off x="0" y="-1"/>
            <a:ext cx="6141062"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solidFill>
                <a:prstClr val="white"/>
              </a:solidFill>
            </a:endParaRPr>
          </a:p>
        </p:txBody>
      </p:sp>
      <p:sp>
        <p:nvSpPr>
          <p:cNvPr id="12" name="Rectangle: Single Corner Rounded 6">
            <a:extLst>
              <a:ext uri="{FF2B5EF4-FFF2-40B4-BE49-F238E27FC236}">
                <a16:creationId xmlns:a16="http://schemas.microsoft.com/office/drawing/2014/main" id="{C27D6DDE-D721-4FB2-B782-7182A1D4FC73}"/>
              </a:ext>
            </a:extLst>
          </p:cNvPr>
          <p:cNvSpPr/>
          <p:nvPr userDrawn="1"/>
        </p:nvSpPr>
        <p:spPr bwMode="gray">
          <a:xfrm flipV="1">
            <a:off x="5485789" y="-2"/>
            <a:ext cx="655273" cy="6858000"/>
          </a:xfrm>
          <a:prstGeom prst="round1Rect">
            <a:avLst>
              <a:gd name="adj" fmla="val 0"/>
            </a:avLst>
          </a:prstGeom>
          <a:gradFill flip="none" rotWithShape="1">
            <a:gsLst>
              <a:gs pos="0">
                <a:schemeClr val="accent6">
                  <a:lumMod val="40000"/>
                  <a:lumOff val="60000"/>
                  <a:alpha val="0"/>
                </a:schemeClr>
              </a:gs>
              <a:gs pos="100000">
                <a:schemeClr val="accent5">
                  <a:lumMod val="50000"/>
                  <a:alpha val="44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grpSp>
        <p:nvGrpSpPr>
          <p:cNvPr id="2" name="Group 1">
            <a:extLst>
              <a:ext uri="{FF2B5EF4-FFF2-40B4-BE49-F238E27FC236}">
                <a16:creationId xmlns:a16="http://schemas.microsoft.com/office/drawing/2014/main" id="{80EBDE72-AAC3-4FD4-B63C-6EC864078FC7}"/>
              </a:ext>
            </a:extLst>
          </p:cNvPr>
          <p:cNvGrpSpPr/>
          <p:nvPr userDrawn="1"/>
        </p:nvGrpSpPr>
        <p:grpSpPr>
          <a:xfrm>
            <a:off x="-1855" y="5312740"/>
            <a:ext cx="12195710" cy="1545260"/>
            <a:chOff x="-1855" y="5312733"/>
            <a:chExt cx="12195710" cy="1545260"/>
          </a:xfrm>
        </p:grpSpPr>
        <p:sp>
          <p:nvSpPr>
            <p:cNvPr id="56" name="Rectangle 55">
              <a:extLst>
                <a:ext uri="{FF2B5EF4-FFF2-40B4-BE49-F238E27FC236}">
                  <a16:creationId xmlns:a16="http://schemas.microsoft.com/office/drawing/2014/main" id="{9C54434D-FA64-4658-9BFD-21AB34B4189F}"/>
                </a:ext>
              </a:extLst>
            </p:cNvPr>
            <p:cNvSpPr/>
            <p:nvPr userDrawn="1"/>
          </p:nvSpPr>
          <p:spPr bwMode="gray">
            <a:xfrm>
              <a:off x="-1855" y="5312733"/>
              <a:ext cx="12195710" cy="1545260"/>
            </a:xfrm>
            <a:prstGeom prst="rect">
              <a:avLst/>
            </a:prstGeom>
            <a:solidFill>
              <a:schemeClr val="tx2"/>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panose="020B0604020202020204" pitchFamily="34" charset="0"/>
                <a:ea typeface="+mn-ea"/>
                <a:cs typeface="+mn-cs"/>
              </a:endParaRPr>
            </a:p>
          </p:txBody>
        </p:sp>
        <p:sp>
          <p:nvSpPr>
            <p:cNvPr id="57" name="Rectangle: Single Corner Rounded 6">
              <a:extLst>
                <a:ext uri="{FF2B5EF4-FFF2-40B4-BE49-F238E27FC236}">
                  <a16:creationId xmlns:a16="http://schemas.microsoft.com/office/drawing/2014/main" id="{7EF7B60B-70B1-4165-9866-AE1B0F078114}"/>
                </a:ext>
              </a:extLst>
            </p:cNvPr>
            <p:cNvSpPr/>
            <p:nvPr userDrawn="1"/>
          </p:nvSpPr>
          <p:spPr bwMode="gray">
            <a:xfrm rot="5400000" flipH="1" flipV="1">
              <a:off x="5849113" y="-536376"/>
              <a:ext cx="493775" cy="12191993"/>
            </a:xfrm>
            <a:prstGeom prst="round1Rect">
              <a:avLst>
                <a:gd name="adj" fmla="val 0"/>
              </a:avLst>
            </a:prstGeom>
            <a:gradFill flip="none" rotWithShape="1">
              <a:gsLst>
                <a:gs pos="0">
                  <a:schemeClr val="tx2"/>
                </a:gs>
                <a:gs pos="100000">
                  <a:srgbClr val="06101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b="1">
                <a:solidFill>
                  <a:prstClr val="white"/>
                </a:solidFill>
              </a:endParaRPr>
            </a:p>
          </p:txBody>
        </p:sp>
      </p:grpSp>
      <p:sp>
        <p:nvSpPr>
          <p:cNvPr id="9" name="TextBox 8">
            <a:extLst>
              <a:ext uri="{FF2B5EF4-FFF2-40B4-BE49-F238E27FC236}">
                <a16:creationId xmlns:a16="http://schemas.microsoft.com/office/drawing/2014/main" id="{433B90FA-2143-40B5-910C-75BDCC90CE02}"/>
              </a:ext>
            </a:extLst>
          </p:cNvPr>
          <p:cNvSpPr txBox="1"/>
          <p:nvPr userDrawn="1"/>
        </p:nvSpPr>
        <p:spPr>
          <a:xfrm>
            <a:off x="11571666" y="6513829"/>
            <a:ext cx="125034" cy="138243"/>
          </a:xfrm>
          <a:prstGeom prst="rect">
            <a:avLst/>
          </a:prstGeom>
        </p:spPr>
        <p:txBody>
          <a:bodyPr vert="horz" wrap="none" lIns="0" tIns="0" rIns="0" bIns="0"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5">
                    <a:lumMod val="60000"/>
                    <a:lumOff val="40000"/>
                  </a:schemeClr>
                </a:solidFill>
                <a:latin typeface="+mn-lt"/>
                <a:ea typeface="+mn-ea"/>
                <a:cs typeface="+mn-cs"/>
              </a:rPr>
              <a:pPr marL="0" lvl="0" algn="r" defTabSz="914400" rtl="0" eaLnBrk="1" latinLnBrk="0" hangingPunct="1">
                <a:lnSpc>
                  <a:spcPct val="125000"/>
                </a:lnSpc>
              </a:pPr>
              <a:t>‹#›</a:t>
            </a:fld>
            <a:endParaRPr lang="en-US" sz="800" kern="1200">
              <a:solidFill>
                <a:schemeClr val="accent5">
                  <a:lumMod val="60000"/>
                  <a:lumOff val="40000"/>
                </a:schemeClr>
              </a:solidFill>
              <a:latin typeface="+mn-lt"/>
              <a:ea typeface="+mn-ea"/>
              <a:cs typeface="+mn-cs"/>
            </a:endParaRPr>
          </a:p>
        </p:txBody>
      </p:sp>
      <p:sp>
        <p:nvSpPr>
          <p:cNvPr id="10" name="Footer Placeholder 2">
            <a:extLst>
              <a:ext uri="{FF2B5EF4-FFF2-40B4-BE49-F238E27FC236}">
                <a16:creationId xmlns:a16="http://schemas.microsoft.com/office/drawing/2014/main" id="{36EECB88-7345-4EF1-ADBA-EB325EF95271}"/>
              </a:ext>
            </a:extLst>
          </p:cNvPr>
          <p:cNvSpPr>
            <a:spLocks noGrp="1"/>
          </p:cNvSpPr>
          <p:nvPr>
            <p:ph type="ftr" sz="quarter" idx="10"/>
          </p:nvPr>
        </p:nvSpPr>
        <p:spPr>
          <a:xfrm>
            <a:off x="495299" y="6532895"/>
            <a:ext cx="10489691" cy="118174"/>
          </a:xfrm>
        </p:spPr>
        <p:txBody>
          <a:bodyPr/>
          <a:lstStyle>
            <a:lvl1pPr marL="0" algn="l" defTabSz="685800" rtl="0" eaLnBrk="1" latinLnBrk="0" hangingPunct="1">
              <a:lnSpc>
                <a:spcPct val="96000"/>
              </a:lnSpc>
              <a:spcBef>
                <a:spcPts val="0"/>
              </a:spcBef>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IBC 2026</a:t>
            </a:r>
          </a:p>
        </p:txBody>
      </p:sp>
      <p:sp>
        <p:nvSpPr>
          <p:cNvPr id="7" name="Title 2">
            <a:extLst>
              <a:ext uri="{FF2B5EF4-FFF2-40B4-BE49-F238E27FC236}">
                <a16:creationId xmlns:a16="http://schemas.microsoft.com/office/drawing/2014/main" id="{5B893AEF-8CC6-4AC7-845C-CFC058041D9D}"/>
              </a:ext>
            </a:extLst>
          </p:cNvPr>
          <p:cNvSpPr>
            <a:spLocks noGrp="1"/>
          </p:cNvSpPr>
          <p:nvPr>
            <p:ph type="title"/>
          </p:nvPr>
        </p:nvSpPr>
        <p:spPr>
          <a:xfrm>
            <a:off x="495300" y="5492861"/>
            <a:ext cx="11187112" cy="455189"/>
          </a:xfrm>
        </p:spPr>
        <p:txBody>
          <a:bodyPr/>
          <a:lstStyle>
            <a:lvl1pPr algn="ctr">
              <a:defRPr>
                <a:solidFill>
                  <a:schemeClr val="bg1"/>
                </a:solidFill>
              </a:defRPr>
            </a:lvl1pPr>
          </a:lstStyle>
          <a:p>
            <a:r>
              <a:rPr lang="en-US"/>
              <a:t>Click to edit Master title style</a:t>
            </a:r>
          </a:p>
        </p:txBody>
      </p:sp>
      <p:sp>
        <p:nvSpPr>
          <p:cNvPr id="8" name="Subtitle">
            <a:extLst>
              <a:ext uri="{FF2B5EF4-FFF2-40B4-BE49-F238E27FC236}">
                <a16:creationId xmlns:a16="http://schemas.microsoft.com/office/drawing/2014/main" id="{0494D142-EF1E-4E3E-8A11-81A879113278}"/>
              </a:ext>
            </a:extLst>
          </p:cNvPr>
          <p:cNvSpPr>
            <a:spLocks noGrp="1"/>
          </p:cNvSpPr>
          <p:nvPr>
            <p:ph type="subTitle" idx="1"/>
          </p:nvPr>
        </p:nvSpPr>
        <p:spPr>
          <a:xfrm>
            <a:off x="494189" y="6031582"/>
            <a:ext cx="11188223" cy="265907"/>
          </a:xfrm>
          <a:prstGeom prst="rect">
            <a:avLst/>
          </a:prstGeom>
        </p:spPr>
        <p:txBody>
          <a:bodyPr>
            <a:spAutoFit/>
          </a:bodyPr>
          <a:lstStyle>
            <a:lvl1pPr marL="0" indent="0" algn="ctr">
              <a:lnSpc>
                <a:spcPct val="96000"/>
              </a:lnSpc>
              <a:spcBef>
                <a:spcPts val="900"/>
              </a:spcBef>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58563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theme" Target="../theme/theme1.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27.xml"/><Relationship Id="rId13" Type="http://schemas.openxmlformats.org/officeDocument/2006/relationships/slideLayout" Target="../slideLayouts/slideLayout232.xml"/><Relationship Id="rId3" Type="http://schemas.openxmlformats.org/officeDocument/2006/relationships/slideLayout" Target="../slideLayouts/slideLayout222.xml"/><Relationship Id="rId7" Type="http://schemas.openxmlformats.org/officeDocument/2006/relationships/slideLayout" Target="../slideLayouts/slideLayout226.xml"/><Relationship Id="rId12" Type="http://schemas.openxmlformats.org/officeDocument/2006/relationships/slideLayout" Target="../slideLayouts/slideLayout231.xml"/><Relationship Id="rId17" Type="http://schemas.openxmlformats.org/officeDocument/2006/relationships/theme" Target="../theme/theme10.xml"/><Relationship Id="rId2" Type="http://schemas.openxmlformats.org/officeDocument/2006/relationships/slideLayout" Target="../slideLayouts/slideLayout221.xml"/><Relationship Id="rId16" Type="http://schemas.openxmlformats.org/officeDocument/2006/relationships/slideLayout" Target="../slideLayouts/slideLayout235.xml"/><Relationship Id="rId1" Type="http://schemas.openxmlformats.org/officeDocument/2006/relationships/slideLayout" Target="../slideLayouts/slideLayout220.xml"/><Relationship Id="rId6" Type="http://schemas.openxmlformats.org/officeDocument/2006/relationships/slideLayout" Target="../slideLayouts/slideLayout225.xml"/><Relationship Id="rId11" Type="http://schemas.openxmlformats.org/officeDocument/2006/relationships/slideLayout" Target="../slideLayouts/slideLayout230.xml"/><Relationship Id="rId5" Type="http://schemas.openxmlformats.org/officeDocument/2006/relationships/slideLayout" Target="../slideLayouts/slideLayout224.xml"/><Relationship Id="rId15" Type="http://schemas.openxmlformats.org/officeDocument/2006/relationships/slideLayout" Target="../slideLayouts/slideLayout234.xml"/><Relationship Id="rId10" Type="http://schemas.openxmlformats.org/officeDocument/2006/relationships/slideLayout" Target="../slideLayouts/slideLayout229.xml"/><Relationship Id="rId4" Type="http://schemas.openxmlformats.org/officeDocument/2006/relationships/slideLayout" Target="../slideLayouts/slideLayout223.xml"/><Relationship Id="rId9" Type="http://schemas.openxmlformats.org/officeDocument/2006/relationships/slideLayout" Target="../slideLayouts/slideLayout228.xml"/><Relationship Id="rId14" Type="http://schemas.openxmlformats.org/officeDocument/2006/relationships/slideLayout" Target="../slideLayouts/slideLayout23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theme" Target="../theme/theme2.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slideLayout" Target="../slideLayouts/slideLayout130.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slideLayout" Target="../slideLayouts/slideLayout129.xml"/><Relationship Id="rId2" Type="http://schemas.openxmlformats.org/officeDocument/2006/relationships/slideLayout" Target="../slideLayouts/slideLayout119.xml"/><Relationship Id="rId16" Type="http://schemas.openxmlformats.org/officeDocument/2006/relationships/theme" Target="../theme/theme3.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5" Type="http://schemas.openxmlformats.org/officeDocument/2006/relationships/slideLayout" Target="../slideLayouts/slideLayout13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slideLayout" Target="../slideLayouts/slideLayout145.xml"/><Relationship Id="rId18" Type="http://schemas.openxmlformats.org/officeDocument/2006/relationships/theme" Target="../theme/theme4.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10" Type="http://schemas.openxmlformats.org/officeDocument/2006/relationships/slideLayout" Target="../slideLayouts/slideLayout142.xml"/><Relationship Id="rId19" Type="http://schemas.openxmlformats.org/officeDocument/2006/relationships/image" Target="../media/image13.png"/><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7.xml"/><Relationship Id="rId13" Type="http://schemas.openxmlformats.org/officeDocument/2006/relationships/slideLayout" Target="../slideLayouts/slideLayout162.xml"/><Relationship Id="rId18" Type="http://schemas.openxmlformats.org/officeDocument/2006/relationships/theme" Target="../theme/theme5.xml"/><Relationship Id="rId3" Type="http://schemas.openxmlformats.org/officeDocument/2006/relationships/slideLayout" Target="../slideLayouts/slideLayout152.xml"/><Relationship Id="rId7" Type="http://schemas.openxmlformats.org/officeDocument/2006/relationships/slideLayout" Target="../slideLayouts/slideLayout156.xml"/><Relationship Id="rId12" Type="http://schemas.openxmlformats.org/officeDocument/2006/relationships/slideLayout" Target="../slideLayouts/slideLayout161.xml"/><Relationship Id="rId17" Type="http://schemas.openxmlformats.org/officeDocument/2006/relationships/slideLayout" Target="../slideLayouts/slideLayout166.xml"/><Relationship Id="rId2" Type="http://schemas.openxmlformats.org/officeDocument/2006/relationships/slideLayout" Target="../slideLayouts/slideLayout151.xml"/><Relationship Id="rId16" Type="http://schemas.openxmlformats.org/officeDocument/2006/relationships/slideLayout" Target="../slideLayouts/slideLayout165.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slideLayout" Target="../slideLayouts/slideLayout160.xml"/><Relationship Id="rId5" Type="http://schemas.openxmlformats.org/officeDocument/2006/relationships/slideLayout" Target="../slideLayouts/slideLayout154.xml"/><Relationship Id="rId15" Type="http://schemas.openxmlformats.org/officeDocument/2006/relationships/slideLayout" Target="../slideLayouts/slideLayout164.xml"/><Relationship Id="rId10" Type="http://schemas.openxmlformats.org/officeDocument/2006/relationships/slideLayout" Target="../slideLayouts/slideLayout159.xml"/><Relationship Id="rId4" Type="http://schemas.openxmlformats.org/officeDocument/2006/relationships/slideLayout" Target="../slideLayouts/slideLayout153.xml"/><Relationship Id="rId9" Type="http://schemas.openxmlformats.org/officeDocument/2006/relationships/slideLayout" Target="../slideLayouts/slideLayout158.xml"/><Relationship Id="rId14" Type="http://schemas.openxmlformats.org/officeDocument/2006/relationships/slideLayout" Target="../slideLayouts/slideLayout16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74.xml"/><Relationship Id="rId13" Type="http://schemas.openxmlformats.org/officeDocument/2006/relationships/slideLayout" Target="../slideLayouts/slideLayout179.xml"/><Relationship Id="rId3" Type="http://schemas.openxmlformats.org/officeDocument/2006/relationships/slideLayout" Target="../slideLayouts/slideLayout169.xml"/><Relationship Id="rId7" Type="http://schemas.openxmlformats.org/officeDocument/2006/relationships/slideLayout" Target="../slideLayouts/slideLayout173.xml"/><Relationship Id="rId12" Type="http://schemas.openxmlformats.org/officeDocument/2006/relationships/slideLayout" Target="../slideLayouts/slideLayout178.xml"/><Relationship Id="rId17" Type="http://schemas.openxmlformats.org/officeDocument/2006/relationships/theme" Target="../theme/theme6.xml"/><Relationship Id="rId2" Type="http://schemas.openxmlformats.org/officeDocument/2006/relationships/slideLayout" Target="../slideLayouts/slideLayout168.xml"/><Relationship Id="rId16" Type="http://schemas.openxmlformats.org/officeDocument/2006/relationships/slideLayout" Target="../slideLayouts/slideLayout182.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5" Type="http://schemas.openxmlformats.org/officeDocument/2006/relationships/slideLayout" Target="../slideLayouts/slideLayout171.xml"/><Relationship Id="rId15" Type="http://schemas.openxmlformats.org/officeDocument/2006/relationships/slideLayout" Target="../slideLayouts/slideLayout18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14" Type="http://schemas.openxmlformats.org/officeDocument/2006/relationships/slideLayout" Target="../slideLayouts/slideLayout180.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185.xml"/><Relationship Id="rId7" Type="http://schemas.openxmlformats.org/officeDocument/2006/relationships/slideLayout" Target="../slideLayouts/slideLayout189.xml"/><Relationship Id="rId2" Type="http://schemas.openxmlformats.org/officeDocument/2006/relationships/slideLayout" Target="../slideLayouts/slideLayout184.xml"/><Relationship Id="rId1" Type="http://schemas.openxmlformats.org/officeDocument/2006/relationships/slideLayout" Target="../slideLayouts/slideLayout183.xml"/><Relationship Id="rId6" Type="http://schemas.openxmlformats.org/officeDocument/2006/relationships/slideLayout" Target="../slideLayouts/slideLayout188.xml"/><Relationship Id="rId5" Type="http://schemas.openxmlformats.org/officeDocument/2006/relationships/slideLayout" Target="../slideLayouts/slideLayout187.xml"/><Relationship Id="rId4" Type="http://schemas.openxmlformats.org/officeDocument/2006/relationships/slideLayout" Target="../slideLayouts/slideLayout186.xml"/><Relationship Id="rId9" Type="http://schemas.openxmlformats.org/officeDocument/2006/relationships/image" Target="../media/image31.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97.xml"/><Relationship Id="rId13" Type="http://schemas.openxmlformats.org/officeDocument/2006/relationships/slideLayout" Target="../slideLayouts/slideLayout202.xml"/><Relationship Id="rId18" Type="http://schemas.openxmlformats.org/officeDocument/2006/relationships/slideLayout" Target="../slideLayouts/slideLayout207.xml"/><Relationship Id="rId26" Type="http://schemas.openxmlformats.org/officeDocument/2006/relationships/oleObject" Target="../embeddings/oleObject1.bin"/><Relationship Id="rId3" Type="http://schemas.openxmlformats.org/officeDocument/2006/relationships/slideLayout" Target="../slideLayouts/slideLayout192.xml"/><Relationship Id="rId21" Type="http://schemas.openxmlformats.org/officeDocument/2006/relationships/slideLayout" Target="../slideLayouts/slideLayout210.xml"/><Relationship Id="rId7" Type="http://schemas.openxmlformats.org/officeDocument/2006/relationships/slideLayout" Target="../slideLayouts/slideLayout196.xml"/><Relationship Id="rId12" Type="http://schemas.openxmlformats.org/officeDocument/2006/relationships/slideLayout" Target="../slideLayouts/slideLayout201.xml"/><Relationship Id="rId17" Type="http://schemas.openxmlformats.org/officeDocument/2006/relationships/slideLayout" Target="../slideLayouts/slideLayout206.xml"/><Relationship Id="rId25" Type="http://schemas.openxmlformats.org/officeDocument/2006/relationships/tags" Target="../tags/tag1.xml"/><Relationship Id="rId2" Type="http://schemas.openxmlformats.org/officeDocument/2006/relationships/slideLayout" Target="../slideLayouts/slideLayout191.xml"/><Relationship Id="rId16" Type="http://schemas.openxmlformats.org/officeDocument/2006/relationships/slideLayout" Target="../slideLayouts/slideLayout205.xml"/><Relationship Id="rId20" Type="http://schemas.openxmlformats.org/officeDocument/2006/relationships/slideLayout" Target="../slideLayouts/slideLayout209.xml"/><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24" Type="http://schemas.openxmlformats.org/officeDocument/2006/relationships/theme" Target="../theme/theme8.xml"/><Relationship Id="rId5" Type="http://schemas.openxmlformats.org/officeDocument/2006/relationships/slideLayout" Target="../slideLayouts/slideLayout194.xml"/><Relationship Id="rId15" Type="http://schemas.openxmlformats.org/officeDocument/2006/relationships/slideLayout" Target="../slideLayouts/slideLayout204.xml"/><Relationship Id="rId23" Type="http://schemas.openxmlformats.org/officeDocument/2006/relationships/slideLayout" Target="../slideLayouts/slideLayout212.xml"/><Relationship Id="rId10" Type="http://schemas.openxmlformats.org/officeDocument/2006/relationships/slideLayout" Target="../slideLayouts/slideLayout199.xml"/><Relationship Id="rId19" Type="http://schemas.openxmlformats.org/officeDocument/2006/relationships/slideLayout" Target="../slideLayouts/slideLayout208.xml"/><Relationship Id="rId4" Type="http://schemas.openxmlformats.org/officeDocument/2006/relationships/slideLayout" Target="../slideLayouts/slideLayout193.xml"/><Relationship Id="rId9" Type="http://schemas.openxmlformats.org/officeDocument/2006/relationships/slideLayout" Target="../slideLayouts/slideLayout198.xml"/><Relationship Id="rId14" Type="http://schemas.openxmlformats.org/officeDocument/2006/relationships/slideLayout" Target="../slideLayouts/slideLayout203.xml"/><Relationship Id="rId22" Type="http://schemas.openxmlformats.org/officeDocument/2006/relationships/slideLayout" Target="../slideLayouts/slideLayout211.xml"/><Relationship Id="rId27" Type="http://schemas.openxmlformats.org/officeDocument/2006/relationships/image" Target="../media/image33.emf"/></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215.xml"/><Relationship Id="rId7" Type="http://schemas.openxmlformats.org/officeDocument/2006/relationships/slideLayout" Target="../slideLayouts/slideLayout219.xml"/><Relationship Id="rId2" Type="http://schemas.openxmlformats.org/officeDocument/2006/relationships/slideLayout" Target="../slideLayouts/slideLayout214.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5" Type="http://schemas.openxmlformats.org/officeDocument/2006/relationships/slideLayout" Target="../slideLayouts/slideLayout217.xml"/><Relationship Id="rId4" Type="http://schemas.openxmlformats.org/officeDocument/2006/relationships/slideLayout" Target="../slideLayouts/slideLayout216.xml"/><Relationship Id="rId9" Type="http://schemas.openxmlformats.org/officeDocument/2006/relationships/image" Target="../media/image3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rgbClr val="FFFFFF"/>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5872A47-0E6B-4F8D-925D-0C1725B22029}"/>
              </a:ext>
            </a:extLst>
          </p:cNvPr>
          <p:cNvSpPr>
            <a:spLocks noGrp="1"/>
          </p:cNvSpPr>
          <p:nvPr>
            <p:ph type="body" idx="1"/>
          </p:nvPr>
        </p:nvSpPr>
        <p:spPr>
          <a:xfrm>
            <a:off x="495299" y="1719071"/>
            <a:ext cx="11187111" cy="4681727"/>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495300" y="642645"/>
            <a:ext cx="11187112" cy="361959"/>
          </a:xfrm>
          <a:prstGeom prst="rect">
            <a:avLst/>
          </a:prstGeom>
        </p:spPr>
        <p:txBody>
          <a:bodyPr vert="horz" wrap="square" lIns="0" tIns="0" rIns="0" bIns="0" rtlCol="0" anchor="b">
            <a:spAutoFit/>
          </a:bodyPr>
          <a:lstStyle/>
          <a:p>
            <a:r>
              <a:rPr lang="en-US"/>
              <a:t>Click to edit Master title style</a:t>
            </a:r>
          </a:p>
        </p:txBody>
      </p:sp>
      <p:sp>
        <p:nvSpPr>
          <p:cNvPr id="98" name="TextBox 97"/>
          <p:cNvSpPr txBox="1"/>
          <p:nvPr userDrawn="1"/>
        </p:nvSpPr>
        <p:spPr>
          <a:xfrm>
            <a:off x="11329988" y="6514122"/>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6">
                    <a:lumMod val="75000"/>
                  </a:schemeClr>
                </a:solidFill>
                <a:latin typeface="+mn-lt"/>
                <a:ea typeface="+mn-ea"/>
                <a:cs typeface="+mn-cs"/>
              </a:rPr>
              <a:pPr marL="0" lvl="0" algn="r" defTabSz="914400" rtl="0" eaLnBrk="1" latinLnBrk="0" hangingPunct="1">
                <a:lnSpc>
                  <a:spcPct val="125000"/>
                </a:lnSpc>
              </a:pPr>
              <a:t>‹#›</a:t>
            </a:fld>
            <a:endParaRPr lang="en-US" sz="800" kern="1200">
              <a:solidFill>
                <a:schemeClr val="accent6">
                  <a:lumMod val="75000"/>
                </a:schemeClr>
              </a:solidFill>
              <a:latin typeface="+mn-lt"/>
              <a:ea typeface="+mn-ea"/>
              <a:cs typeface="+mn-cs"/>
            </a:endParaRPr>
          </a:p>
        </p:txBody>
      </p:sp>
      <p:sp>
        <p:nvSpPr>
          <p:cNvPr id="5" name="Footer Placeholder 2">
            <a:extLst>
              <a:ext uri="{FF2B5EF4-FFF2-40B4-BE49-F238E27FC236}">
                <a16:creationId xmlns:a16="http://schemas.microsoft.com/office/drawing/2014/main" id="{E149C81B-6BB7-4307-8233-8B2113C697AE}"/>
              </a:ext>
            </a:extLst>
          </p:cNvPr>
          <p:cNvSpPr>
            <a:spLocks noGrp="1"/>
          </p:cNvSpPr>
          <p:nvPr>
            <p:ph type="ftr" sz="quarter" idx="3"/>
          </p:nvPr>
        </p:nvSpPr>
        <p:spPr>
          <a:xfrm>
            <a:off x="495300" y="6532895"/>
            <a:ext cx="10488168" cy="118174"/>
          </a:xfrm>
          <a:prstGeom prst="rect">
            <a:avLst/>
          </a:prstGeom>
        </p:spPr>
        <p:txBody>
          <a:bodyPr vert="horz" wrap="square" lIns="0" tIns="0" rIns="0" bIns="0" rtlCol="0" anchor="b">
            <a:sp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6">
                    <a:lumMod val="75000"/>
                  </a:schemeClr>
                </a:solidFill>
                <a:latin typeface="+mn-lt"/>
                <a:ea typeface="+mn-ea"/>
                <a:cs typeface="+mn-cs"/>
              </a:defRPr>
            </a:lvl1pPr>
          </a:lstStyle>
          <a:p>
            <a:r>
              <a:rPr lang="en-US"/>
              <a:t>IBC 2026</a:t>
            </a:r>
          </a:p>
        </p:txBody>
      </p:sp>
    </p:spTree>
    <p:extLst>
      <p:ext uri="{BB962C8B-B14F-4D97-AF65-F5344CB8AC3E}">
        <p14:creationId xmlns:p14="http://schemas.microsoft.com/office/powerpoint/2010/main" val="306139523"/>
      </p:ext>
    </p:extLst>
  </p:cSld>
  <p:clrMap bg1="lt1" tx1="dk1" bg2="lt2" tx2="dk2" accent1="accent1" accent2="accent2" accent3="accent3" accent4="accent4" accent5="accent5" accent6="accent6" hlink="hlink" folHlink="folHlink"/>
  <p:sldLayoutIdLst>
    <p:sldLayoutId id="2147483834" r:id="rId1"/>
    <p:sldLayoutId id="2147484314" r:id="rId2"/>
    <p:sldLayoutId id="2147483838" r:id="rId3"/>
    <p:sldLayoutId id="2147483835" r:id="rId4"/>
    <p:sldLayoutId id="2147483839" r:id="rId5"/>
    <p:sldLayoutId id="2147483840" r:id="rId6"/>
    <p:sldLayoutId id="2147484315" r:id="rId7"/>
    <p:sldLayoutId id="2147483933" r:id="rId8"/>
    <p:sldLayoutId id="2147483930" r:id="rId9"/>
    <p:sldLayoutId id="2147483934" r:id="rId10"/>
    <p:sldLayoutId id="2147484023" r:id="rId11"/>
    <p:sldLayoutId id="2147483988" r:id="rId12"/>
    <p:sldLayoutId id="2147483844" r:id="rId13"/>
    <p:sldLayoutId id="2147483841" r:id="rId14"/>
    <p:sldLayoutId id="2147483842" r:id="rId15"/>
    <p:sldLayoutId id="2147483843" r:id="rId16"/>
    <p:sldLayoutId id="2147483845" r:id="rId17"/>
    <p:sldLayoutId id="2147483846" r:id="rId18"/>
    <p:sldLayoutId id="2147483853" r:id="rId19"/>
    <p:sldLayoutId id="2147483854" r:id="rId20"/>
    <p:sldLayoutId id="2147484336" r:id="rId21"/>
    <p:sldLayoutId id="2147484334" r:id="rId22"/>
    <p:sldLayoutId id="2147484113" r:id="rId23"/>
    <p:sldLayoutId id="2147484021" r:id="rId24"/>
    <p:sldLayoutId id="2147483855" r:id="rId25"/>
    <p:sldLayoutId id="2147483856" r:id="rId26"/>
    <p:sldLayoutId id="2147483857" r:id="rId27"/>
    <p:sldLayoutId id="2147483979" r:id="rId28"/>
    <p:sldLayoutId id="2147483861" r:id="rId29"/>
    <p:sldLayoutId id="2147483858" r:id="rId30"/>
    <p:sldLayoutId id="2147483859" r:id="rId31"/>
    <p:sldLayoutId id="2147483860" r:id="rId32"/>
    <p:sldLayoutId id="2147483862" r:id="rId33"/>
    <p:sldLayoutId id="2147483863" r:id="rId34"/>
    <p:sldLayoutId id="2147483978" r:id="rId35"/>
    <p:sldLayoutId id="2147483867" r:id="rId36"/>
    <p:sldLayoutId id="2147483864" r:id="rId37"/>
    <p:sldLayoutId id="2147483868" r:id="rId38"/>
    <p:sldLayoutId id="2147483869" r:id="rId39"/>
    <p:sldLayoutId id="2147483870" r:id="rId40"/>
    <p:sldLayoutId id="2147483977" r:id="rId41"/>
    <p:sldLayoutId id="2147483873" r:id="rId42"/>
    <p:sldLayoutId id="2147483874" r:id="rId43"/>
    <p:sldLayoutId id="2147483875" r:id="rId44"/>
    <p:sldLayoutId id="2147483877" r:id="rId45"/>
    <p:sldLayoutId id="2147483876" r:id="rId46"/>
    <p:sldLayoutId id="2147484004" r:id="rId47"/>
    <p:sldLayoutId id="2147483878" r:id="rId48"/>
    <p:sldLayoutId id="2147484339" r:id="rId49"/>
    <p:sldLayoutId id="2147484340" r:id="rId50"/>
    <p:sldLayoutId id="2147484338" r:id="rId51"/>
    <p:sldLayoutId id="2147484343" r:id="rId52"/>
    <p:sldLayoutId id="2147484344" r:id="rId53"/>
    <p:sldLayoutId id="2147484211" r:id="rId54"/>
    <p:sldLayoutId id="2147483943" r:id="rId55"/>
    <p:sldLayoutId id="2147483942" r:id="rId56"/>
    <p:sldLayoutId id="2147484212" r:id="rId57"/>
    <p:sldLayoutId id="2147483976" r:id="rId58"/>
    <p:sldLayoutId id="2147483882" r:id="rId59"/>
    <p:sldLayoutId id="2147483879" r:id="rId60"/>
    <p:sldLayoutId id="2147483883" r:id="rId61"/>
    <p:sldLayoutId id="2147483884" r:id="rId62"/>
    <p:sldLayoutId id="2147483975" r:id="rId63"/>
    <p:sldLayoutId id="2147483888" r:id="rId64"/>
    <p:sldLayoutId id="2147483885" r:id="rId65"/>
    <p:sldLayoutId id="2147483889" r:id="rId66"/>
    <p:sldLayoutId id="2147483890" r:id="rId67"/>
    <p:sldLayoutId id="2147483973" r:id="rId68"/>
    <p:sldLayoutId id="2147483894" r:id="rId69"/>
    <p:sldLayoutId id="2147483891" r:id="rId70"/>
    <p:sldLayoutId id="2147483895" r:id="rId71"/>
    <p:sldLayoutId id="2147483896" r:id="rId72"/>
    <p:sldLayoutId id="2147483972" r:id="rId73"/>
    <p:sldLayoutId id="2147483900" r:id="rId74"/>
    <p:sldLayoutId id="2147483897" r:id="rId75"/>
    <p:sldLayoutId id="2147483901" r:id="rId76"/>
    <p:sldLayoutId id="2147483902" r:id="rId77"/>
    <p:sldLayoutId id="2147483968" r:id="rId78"/>
    <p:sldLayoutId id="2147483912" r:id="rId79"/>
    <p:sldLayoutId id="2147483909" r:id="rId80"/>
    <p:sldLayoutId id="2147483913" r:id="rId81"/>
    <p:sldLayoutId id="2147483914" r:id="rId82"/>
    <p:sldLayoutId id="2147484076" r:id="rId83"/>
    <p:sldLayoutId id="2147484077" r:id="rId84"/>
    <p:sldLayoutId id="2147484073" r:id="rId85"/>
    <p:sldLayoutId id="2147484080" r:id="rId86"/>
    <p:sldLayoutId id="2147484081" r:id="rId87"/>
    <p:sldLayoutId id="2147483950" r:id="rId88"/>
    <p:sldLayoutId id="2147483947" r:id="rId89"/>
    <p:sldLayoutId id="2147483944" r:id="rId90"/>
    <p:sldLayoutId id="2147483948" r:id="rId91"/>
    <p:sldLayoutId id="2147483949" r:id="rId92"/>
    <p:sldLayoutId id="2147483958" r:id="rId93"/>
    <p:sldLayoutId id="2147483957" r:id="rId94"/>
    <p:sldLayoutId id="2147483954" r:id="rId95"/>
    <p:sldLayoutId id="2147483959" r:id="rId96"/>
    <p:sldLayoutId id="2147484027" r:id="rId97"/>
    <p:sldLayoutId id="2147484345" r:id="rId98"/>
    <p:sldLayoutId id="2147484347" r:id="rId99"/>
    <p:sldLayoutId id="2147484940" r:id="rId100"/>
    <p:sldLayoutId id="2147484942" r:id="rId10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txStyles>
    <p:titleStyle>
      <a:lvl1pPr algn="l" defTabSz="914400" rtl="0" eaLnBrk="1" latinLnBrk="0" hangingPunct="1">
        <a:lnSpc>
          <a:spcPct val="84000"/>
        </a:lnSpc>
        <a:spcBef>
          <a:spcPct val="0"/>
        </a:spcBef>
        <a:buNone/>
        <a:defRPr sz="2800" kern="1200" baseline="0">
          <a:solidFill>
            <a:schemeClr val="tx2"/>
          </a:solidFill>
          <a:latin typeface="+mj-lt"/>
          <a:ea typeface="+mj-ea"/>
          <a:cs typeface="+mj-cs"/>
        </a:defRPr>
      </a:lvl1pPr>
    </p:titleStyle>
    <p:bodyStyle>
      <a:lvl1pPr marL="171450" indent="-171450" algn="l" defTabSz="914400" rtl="0" eaLnBrk="1" latinLnBrk="0" hangingPunct="1">
        <a:lnSpc>
          <a:spcPct val="95000"/>
        </a:lnSpc>
        <a:spcBef>
          <a:spcPts val="900"/>
        </a:spcBef>
        <a:spcAft>
          <a:spcPts val="300"/>
        </a:spcAft>
        <a:buClrTx/>
        <a:buFont typeface="Arial" panose="020B0604020202020204" pitchFamily="34" charset="0"/>
        <a:buChar char="•"/>
        <a:defRPr sz="2000" kern="1200" baseline="0">
          <a:solidFill>
            <a:schemeClr val="tx2"/>
          </a:solidFill>
          <a:latin typeface="+mn-lt"/>
          <a:ea typeface="+mn-ea"/>
          <a:cs typeface="+mn-cs"/>
        </a:defRPr>
      </a:lvl1pPr>
      <a:lvl2pPr marL="342900" indent="-152400" algn="l" defTabSz="914400" rtl="0" eaLnBrk="1" latinLnBrk="0" hangingPunct="1">
        <a:lnSpc>
          <a:spcPct val="100000"/>
        </a:lnSpc>
        <a:spcBef>
          <a:spcPts val="225"/>
        </a:spcBef>
        <a:spcAft>
          <a:spcPts val="225"/>
        </a:spcAft>
        <a:buClrTx/>
        <a:buFont typeface="Arial" panose="020B0604020202020204" pitchFamily="34" charset="0"/>
        <a:buChar char="•"/>
        <a:tabLst>
          <a:tab pos="2003425" algn="l"/>
        </a:tabLst>
        <a:defRPr sz="1600" kern="1200" baseline="0">
          <a:solidFill>
            <a:schemeClr val="tx2"/>
          </a:solidFill>
          <a:latin typeface="+mn-lt"/>
          <a:ea typeface="+mn-ea"/>
          <a:cs typeface="+mn-cs"/>
        </a:defRPr>
      </a:lvl2pPr>
      <a:lvl3pPr marL="457200" indent="-101600" algn="l" defTabSz="914400" rtl="0" eaLnBrk="1" latinLnBrk="0" hangingPunct="1">
        <a:lnSpc>
          <a:spcPct val="105000"/>
        </a:lnSpc>
        <a:spcBef>
          <a:spcPts val="150"/>
        </a:spcBef>
        <a:spcAft>
          <a:spcPts val="150"/>
        </a:spcAft>
        <a:buClrTx/>
        <a:buFont typeface="Arial" panose="020B0604020202020204" pitchFamily="34" charset="0"/>
        <a:buChar char="•"/>
        <a:defRPr lang="en-US" sz="1200" kern="1200" dirty="0" smtClean="0">
          <a:solidFill>
            <a:schemeClr val="tx2"/>
          </a:solidFill>
          <a:latin typeface="+mn-lt"/>
          <a:ea typeface="+mn-ea"/>
          <a:cs typeface="+mn-cs"/>
        </a:defRPr>
      </a:lvl3pPr>
      <a:lvl4pPr marL="571500" indent="-100584" algn="l" defTabSz="914400" rtl="0" eaLnBrk="1" latinLnBrk="0" hangingPunct="1">
        <a:lnSpc>
          <a:spcPct val="105000"/>
        </a:lnSpc>
        <a:spcBef>
          <a:spcPts val="75"/>
        </a:spcBef>
        <a:spcAft>
          <a:spcPts val="75"/>
        </a:spcAft>
        <a:buClrTx/>
        <a:buFont typeface="Arial" panose="020B0604020202020204" pitchFamily="34" charset="0"/>
        <a:buChar char="•"/>
        <a:tabLst/>
        <a:defRPr sz="800" kern="1200">
          <a:solidFill>
            <a:schemeClr val="tx2"/>
          </a:solidFill>
          <a:latin typeface="+mn-lt"/>
          <a:ea typeface="+mn-ea"/>
          <a:cs typeface="+mn-cs"/>
        </a:defRPr>
      </a:lvl4pPr>
      <a:lvl5pPr marL="174625" indent="-174625" algn="l" defTabSz="914400" rtl="0" eaLnBrk="1" latinLnBrk="0" hangingPunct="1">
        <a:lnSpc>
          <a:spcPct val="95000"/>
        </a:lnSpc>
        <a:spcBef>
          <a:spcPts val="900"/>
        </a:spcBef>
        <a:spcAft>
          <a:spcPts val="300"/>
        </a:spcAft>
        <a:buClrTx/>
        <a:buFont typeface="Arial" panose="020B0604020202020204" pitchFamily="34" charset="0"/>
        <a:buChar char="•"/>
        <a:tabLst/>
        <a:defRPr sz="2000" b="1" kern="1200" spc="60" baseline="0">
          <a:solidFill>
            <a:schemeClr val="tx2"/>
          </a:solidFill>
          <a:latin typeface="+mn-lt"/>
          <a:ea typeface="+mn-ea"/>
          <a:cs typeface="+mn-cs"/>
        </a:defRPr>
      </a:lvl5pPr>
      <a:lvl6pPr marL="0" indent="0" algn="l" defTabSz="914400" rtl="0" eaLnBrk="1" latinLnBrk="0" hangingPunct="1">
        <a:lnSpc>
          <a:spcPct val="96000"/>
        </a:lnSpc>
        <a:spcBef>
          <a:spcPts val="0"/>
        </a:spcBef>
        <a:buFont typeface="Microsoft Sans Serif" panose="020B0604020202020204" pitchFamily="34" charset="0"/>
        <a:buChar char="​"/>
        <a:defRPr sz="2100" kern="1200">
          <a:solidFill>
            <a:schemeClr val="tx1"/>
          </a:solidFill>
          <a:latin typeface="+mn-lt"/>
          <a:ea typeface="+mn-ea"/>
          <a:cs typeface="+mn-cs"/>
        </a:defRPr>
      </a:lvl6pPr>
      <a:lvl7pPr marL="0" indent="0" algn="l" defTabSz="914400" rtl="0" eaLnBrk="1" latinLnBrk="0" hangingPunct="1">
        <a:lnSpc>
          <a:spcPct val="107000"/>
        </a:lnSpc>
        <a:spcBef>
          <a:spcPts val="1200"/>
        </a:spcBef>
        <a:buFont typeface="Microsoft Sans Serif" panose="020B0604020202020204" pitchFamily="34" charset="0"/>
        <a:buChar char="​"/>
        <a:defRPr sz="1600" kern="1200" baseline="0">
          <a:solidFill>
            <a:schemeClr val="tx1"/>
          </a:solidFill>
          <a:latin typeface="+mn-lt"/>
          <a:ea typeface="+mn-ea"/>
          <a:cs typeface="+mn-cs"/>
        </a:defRPr>
      </a:lvl7pPr>
      <a:lvl8pPr marL="0" indent="0" algn="l" defTabSz="914400" rtl="0" eaLnBrk="1" latinLnBrk="0" hangingPunct="1">
        <a:lnSpc>
          <a:spcPct val="87000"/>
        </a:lnSpc>
        <a:spcBef>
          <a:spcPts val="1800"/>
        </a:spcBef>
        <a:buSzPct val="100000"/>
        <a:buFont typeface="Microsoft Sans Serif" panose="020B0604020202020204" pitchFamily="34" charset="0"/>
        <a:buChar char="​"/>
        <a:defRPr lang="en-US" sz="5500" kern="1200" baseline="0" dirty="0" smtClean="0">
          <a:solidFill>
            <a:schemeClr val="tx1"/>
          </a:solidFill>
          <a:latin typeface="+mn-lt"/>
          <a:ea typeface="+mn-ea"/>
          <a:cs typeface="+mn-cs"/>
        </a:defRPr>
      </a:lvl8pPr>
      <a:lvl9pPr marL="0" indent="0" algn="l" defTabSz="914400" rtl="0" eaLnBrk="1" latinLnBrk="0" hangingPunct="1">
        <a:lnSpc>
          <a:spcPct val="87000"/>
        </a:lnSpc>
        <a:spcBef>
          <a:spcPts val="1800"/>
        </a:spcBef>
        <a:buFont typeface="Microsoft Sans Serif" panose="020B0604020202020204" pitchFamily="34" charset="0"/>
        <a:buChar char="​"/>
        <a:defRPr sz="68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04" userDrawn="1">
          <p15:clr>
            <a:srgbClr val="F26B43"/>
          </p15:clr>
        </p15:guide>
        <p15:guide id="2" pos="303" userDrawn="1">
          <p15:clr>
            <a:srgbClr val="F26B43"/>
          </p15:clr>
        </p15:guide>
        <p15:guide id="3" orient="horz" pos="1076" userDrawn="1">
          <p15:clr>
            <a:srgbClr val="F26B43"/>
          </p15:clr>
        </p15:guide>
        <p15:guide id="4" orient="horz" pos="216" userDrawn="1">
          <p15:clr>
            <a:srgbClr val="F26B43"/>
          </p15:clr>
        </p15:guide>
        <p15:guide id="6" pos="7368">
          <p15:clr>
            <a:srgbClr val="F26B43"/>
          </p15:clr>
        </p15:guide>
        <p15:guide id="7" orient="horz" pos="4320" userDrawn="1">
          <p15:clr>
            <a:srgbClr val="F26B43"/>
          </p15:clr>
        </p15:guide>
        <p15:guide id="8" orient="horz" pos="648" userDrawn="1">
          <p15:clr>
            <a:srgbClr val="F26B43"/>
          </p15:clr>
        </p15:guide>
        <p15:guide id="9" pos="3912" userDrawn="1">
          <p15:clr>
            <a:srgbClr val="F26B43"/>
          </p15:clr>
        </p15:guide>
        <p15:guide id="10" pos="756" userDrawn="1">
          <p15:clr>
            <a:srgbClr val="F26B43"/>
          </p15:clr>
        </p15:guide>
        <p15:guide id="11" pos="908" userDrawn="1">
          <p15:clr>
            <a:srgbClr val="F26B43"/>
          </p15:clr>
        </p15:guide>
        <p15:guide id="12" pos="1361" userDrawn="1">
          <p15:clr>
            <a:srgbClr val="F26B43"/>
          </p15:clr>
        </p15:guide>
        <p15:guide id="13" pos="1513" userDrawn="1">
          <p15:clr>
            <a:srgbClr val="F26B43"/>
          </p15:clr>
        </p15:guide>
        <p15:guide id="14" pos="1955" userDrawn="1">
          <p15:clr>
            <a:srgbClr val="F26B43"/>
          </p15:clr>
        </p15:guide>
        <p15:guide id="15" pos="2106" userDrawn="1">
          <p15:clr>
            <a:srgbClr val="F26B43"/>
          </p15:clr>
        </p15:guide>
        <p15:guide id="16" pos="2554" userDrawn="1">
          <p15:clr>
            <a:srgbClr val="F26B43"/>
          </p15:clr>
        </p15:guide>
        <p15:guide id="17" pos="2717" userDrawn="1">
          <p15:clr>
            <a:srgbClr val="F26B43"/>
          </p15:clr>
        </p15:guide>
        <p15:guide id="18" pos="3159" userDrawn="1">
          <p15:clr>
            <a:srgbClr val="F26B43"/>
          </p15:clr>
        </p15:guide>
        <p15:guide id="19" pos="3316" userDrawn="1">
          <p15:clr>
            <a:srgbClr val="F26B43"/>
          </p15:clr>
        </p15:guide>
        <p15:guide id="20" pos="3759" userDrawn="1">
          <p15:clr>
            <a:srgbClr val="F26B43"/>
          </p15:clr>
        </p15:guide>
        <p15:guide id="21" pos="4364" userDrawn="1">
          <p15:clr>
            <a:srgbClr val="F26B43"/>
          </p15:clr>
        </p15:guide>
        <p15:guide id="22" pos="4509" userDrawn="1">
          <p15:clr>
            <a:srgbClr val="F26B43"/>
          </p15:clr>
        </p15:guide>
        <p15:guide id="23" pos="4968" userDrawn="1">
          <p15:clr>
            <a:srgbClr val="F26B43"/>
          </p15:clr>
        </p15:guide>
        <p15:guide id="24" pos="5114" userDrawn="1">
          <p15:clr>
            <a:srgbClr val="F26B43"/>
          </p15:clr>
        </p15:guide>
        <p15:guide id="25" pos="5562" userDrawn="1">
          <p15:clr>
            <a:srgbClr val="F26B43"/>
          </p15:clr>
        </p15:guide>
        <p15:guide id="26" pos="5713" userDrawn="1">
          <p15:clr>
            <a:srgbClr val="F26B43"/>
          </p15:clr>
        </p15:guide>
        <p15:guide id="27" pos="6161" userDrawn="1">
          <p15:clr>
            <a:srgbClr val="F26B43"/>
          </p15:clr>
        </p15:guide>
        <p15:guide id="28" pos="6319" userDrawn="1">
          <p15:clr>
            <a:srgbClr val="F26B43"/>
          </p15:clr>
        </p15:guide>
        <p15:guide id="29" pos="6761" userDrawn="1">
          <p15:clr>
            <a:srgbClr val="F26B43"/>
          </p15:clr>
        </p15:guide>
        <p15:guide id="30" pos="6918" userDrawn="1">
          <p15:clr>
            <a:srgbClr val="F26B43"/>
          </p15:clr>
        </p15:guide>
        <p15:guide id="32" pos="7680" userDrawn="1">
          <p15:clr>
            <a:srgbClr val="F26B43"/>
          </p15:clr>
        </p15:guide>
        <p15:guide id="33" userDrawn="1">
          <p15:clr>
            <a:srgbClr val="F26B43"/>
          </p15:clr>
        </p15:guide>
        <p15:guide id="34" orient="horz" pos="431" userDrawn="1">
          <p15:clr>
            <a:srgbClr val="F26B43"/>
          </p15:clr>
        </p15:guide>
        <p15:guide id="35" orient="horz" pos="861" userDrawn="1">
          <p15:clr>
            <a:srgbClr val="F26B43"/>
          </p15:clr>
        </p15:guide>
        <p15:guide id="36" orient="horz" pos="1297" userDrawn="1">
          <p15:clr>
            <a:srgbClr val="F26B43"/>
          </p15:clr>
        </p15:guide>
        <p15:guide id="37" orient="horz" pos="1513" userDrawn="1">
          <p15:clr>
            <a:srgbClr val="F26B43"/>
          </p15:clr>
        </p15:guide>
        <p15:guide id="38" orient="horz" pos="1728" userDrawn="1">
          <p15:clr>
            <a:srgbClr val="F26B43"/>
          </p15:clr>
        </p15:guide>
        <p15:guide id="39" orient="horz" pos="1943" userDrawn="1">
          <p15:clr>
            <a:srgbClr val="F26B43"/>
          </p15:clr>
        </p15:guide>
        <p15:guide id="40" orient="horz" pos="2159" userDrawn="1">
          <p15:clr>
            <a:srgbClr val="F26B43"/>
          </p15:clr>
        </p15:guide>
        <p15:guide id="41" orient="horz" userDrawn="1">
          <p15:clr>
            <a:srgbClr val="F26B43"/>
          </p15:clr>
        </p15:guide>
        <p15:guide id="42" orient="horz" pos="2374" userDrawn="1">
          <p15:clr>
            <a:srgbClr val="F26B43"/>
          </p15:clr>
        </p15:guide>
        <p15:guide id="43" orient="horz" pos="2589" userDrawn="1">
          <p15:clr>
            <a:srgbClr val="F26B43"/>
          </p15:clr>
        </p15:guide>
        <p15:guide id="44" orient="horz" pos="2804" userDrawn="1">
          <p15:clr>
            <a:srgbClr val="F26B43"/>
          </p15:clr>
        </p15:guide>
        <p15:guide id="45" orient="horz" pos="3025" userDrawn="1">
          <p15:clr>
            <a:srgbClr val="F26B43"/>
          </p15:clr>
        </p15:guide>
        <p15:guide id="46" orient="horz" pos="3241" userDrawn="1">
          <p15:clr>
            <a:srgbClr val="F26B43"/>
          </p15:clr>
        </p15:guide>
        <p15:guide id="47" orient="horz" pos="3456" userDrawn="1">
          <p15:clr>
            <a:srgbClr val="F26B43"/>
          </p15:clr>
        </p15:guide>
        <p15:guide id="48" orient="horz" pos="3671" userDrawn="1">
          <p15:clr>
            <a:srgbClr val="F26B43"/>
          </p15:clr>
        </p15:guide>
        <p15:guide id="49" orient="horz" pos="3887"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5938" y="628016"/>
            <a:ext cx="11160126" cy="647700"/>
          </a:xfrm>
          <a:prstGeom prst="rect">
            <a:avLst/>
          </a:prstGeom>
        </p:spPr>
        <p:txBody>
          <a:bodyPr vert="horz" wrap="square" lIns="0" tIns="0" rIns="0" bIns="0" rtlCol="0" anchor="t">
            <a:noAutofit/>
          </a:bodyPr>
          <a:lstStyle/>
          <a:p>
            <a:r>
              <a:rPr lang="en-US"/>
              <a:t>Click to edit Parent title style</a:t>
            </a:r>
          </a:p>
        </p:txBody>
      </p:sp>
      <p:sp>
        <p:nvSpPr>
          <p:cNvPr id="4" name="Text Placeholder 3">
            <a:extLst>
              <a:ext uri="{FF2B5EF4-FFF2-40B4-BE49-F238E27FC236}">
                <a16:creationId xmlns:a16="http://schemas.microsoft.com/office/drawing/2014/main" id="{D5872A47-0E6B-4F8D-925D-0C1725B22029}"/>
              </a:ext>
            </a:extLst>
          </p:cNvPr>
          <p:cNvSpPr>
            <a:spLocks noGrp="1"/>
          </p:cNvSpPr>
          <p:nvPr>
            <p:ph type="body" idx="1"/>
          </p:nvPr>
        </p:nvSpPr>
        <p:spPr>
          <a:xfrm>
            <a:off x="515938" y="1493520"/>
            <a:ext cx="11160126" cy="4672330"/>
          </a:xfrm>
          <a:prstGeom prst="rect">
            <a:avLst/>
          </a:prstGeom>
        </p:spPr>
        <p:txBody>
          <a:bodyPr vert="horz" lIns="0" tIns="0" rIns="0" bIns="0" rtlCol="0">
            <a:noAutofit/>
          </a:bodyPr>
          <a:lstStyle/>
          <a:p>
            <a:pPr lvl="0"/>
            <a:r>
              <a:rPr lang="en-US"/>
              <a:t>Click to edit Parent text styles</a:t>
            </a:r>
          </a:p>
          <a:p>
            <a:pPr lvl="1"/>
            <a:r>
              <a:rPr lang="en-US"/>
              <a:t>Second level</a:t>
            </a:r>
          </a:p>
          <a:p>
            <a:pPr lvl="2"/>
            <a:r>
              <a:rPr lang="en-US"/>
              <a:t>Third level</a:t>
            </a:r>
          </a:p>
          <a:p>
            <a:pPr lvl="3"/>
            <a:r>
              <a:rPr lang="en-US"/>
              <a:t>Fourth level</a:t>
            </a:r>
          </a:p>
          <a:p>
            <a:pPr lvl="4"/>
            <a:r>
              <a:rPr lang="en-US"/>
              <a:t>Fifth level</a:t>
            </a:r>
          </a:p>
          <a:p>
            <a:pPr lvl="5"/>
            <a:r>
              <a:rPr lang="en-US"/>
              <a:t>Sixth</a:t>
            </a:r>
          </a:p>
          <a:p>
            <a:pPr lvl="6"/>
            <a:r>
              <a:rPr lang="en-US"/>
              <a:t>Seventh</a:t>
            </a:r>
          </a:p>
          <a:p>
            <a:pPr lvl="7"/>
            <a:r>
              <a:rPr lang="en-US"/>
              <a:t>Eighth</a:t>
            </a:r>
          </a:p>
          <a:p>
            <a:pPr lvl="8"/>
            <a:r>
              <a:rPr lang="en-US"/>
              <a:t>Ninth</a:t>
            </a:r>
          </a:p>
        </p:txBody>
      </p:sp>
      <p:sp>
        <p:nvSpPr>
          <p:cNvPr id="5" name="Footer Placeholder 2">
            <a:extLst>
              <a:ext uri="{FF2B5EF4-FFF2-40B4-BE49-F238E27FC236}">
                <a16:creationId xmlns:a16="http://schemas.microsoft.com/office/drawing/2014/main" id="{E149C81B-6BB7-4307-8233-8B2113C697AE}"/>
              </a:ext>
            </a:extLst>
          </p:cNvPr>
          <p:cNvSpPr>
            <a:spLocks noGrp="1"/>
          </p:cNvSpPr>
          <p:nvPr>
            <p:ph type="ftr" sz="quarter" idx="3"/>
          </p:nvPr>
        </p:nvSpPr>
        <p:spPr>
          <a:xfrm>
            <a:off x="515938" y="6396925"/>
            <a:ext cx="6359648" cy="118174"/>
          </a:xfrm>
          <a:prstGeom prst="rect">
            <a:avLst/>
          </a:prstGeom>
        </p:spPr>
        <p:txBody>
          <a:bodyPr vert="horz" wrap="square" lIns="0" tIns="0" rIns="0" bIns="0" rtlCol="0" anchor="b">
            <a:no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6">
                    <a:lumMod val="90000"/>
                  </a:schemeClr>
                </a:solidFill>
                <a:latin typeface="+mn-lt"/>
                <a:ea typeface="+mn-ea"/>
                <a:cs typeface="+mn-cs"/>
              </a:defRPr>
            </a:lvl1pPr>
          </a:lstStyle>
          <a:p>
            <a:r>
              <a:rPr lang="en-CA"/>
              <a:t>IBC 2026</a:t>
            </a:r>
          </a:p>
        </p:txBody>
      </p:sp>
      <p:sp>
        <p:nvSpPr>
          <p:cNvPr id="98" name="TextBox 97"/>
          <p:cNvSpPr txBox="1"/>
          <p:nvPr userDrawn="1"/>
        </p:nvSpPr>
        <p:spPr>
          <a:xfrm>
            <a:off x="11676063" y="6371918"/>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9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90000"/>
                </a:schemeClr>
              </a:solidFill>
              <a:latin typeface="+mn-lt"/>
              <a:ea typeface="+mn-ea"/>
              <a:cs typeface="+mn-cs"/>
            </a:endParaRPr>
          </a:p>
        </p:txBody>
      </p:sp>
      <p:sp>
        <p:nvSpPr>
          <p:cNvPr id="3" name="TextBox 2">
            <a:extLst>
              <a:ext uri="{FF2B5EF4-FFF2-40B4-BE49-F238E27FC236}">
                <a16:creationId xmlns:a16="http://schemas.microsoft.com/office/drawing/2014/main" id="{5D9A06F0-52F5-5018-408C-11D669066032}"/>
              </a:ext>
            </a:extLst>
          </p:cNvPr>
          <p:cNvSpPr txBox="1"/>
          <p:nvPr userDrawn="1"/>
        </p:nvSpPr>
        <p:spPr>
          <a:xfrm>
            <a:off x="6773075" y="6396526"/>
            <a:ext cx="4765549" cy="116955"/>
          </a:xfrm>
          <a:prstGeom prst="rect">
            <a:avLst/>
          </a:prstGeom>
        </p:spPr>
        <p:txBody>
          <a:bodyPr vert="horz" wrap="square" lIns="0" tIns="0" rIns="0" bIns="0" rtlCol="0" anchor="b">
            <a:spAutoFit/>
          </a:bodyPr>
          <a:lstStyle>
            <a:defPPr>
              <a:defRPr lang="en-US"/>
            </a:defPPr>
            <a:lvl1pPr defTabSz="685800">
              <a:lnSpc>
                <a:spcPct val="95000"/>
              </a:lnSpc>
              <a:spcBef>
                <a:spcPts val="1200"/>
              </a:spcBef>
              <a:buClr>
                <a:srgbClr val="3253DC"/>
              </a:buClr>
              <a:buFont typeface="Arial" panose="020B0604020202020204" pitchFamily="34" charset="0"/>
              <a:buNone/>
              <a:defRPr lang="en-US" sz="800" baseline="0">
                <a:solidFill>
                  <a:schemeClr val="tx1">
                    <a:lumMod val="50000"/>
                    <a:lumOff val="50000"/>
                  </a:schemeClr>
                </a:solidFill>
              </a:defRPr>
            </a:lvl1pPr>
          </a:lstStyle>
          <a:p>
            <a:pPr lvl="0" algn="r"/>
            <a:r>
              <a:rPr lang="en-US">
                <a:solidFill>
                  <a:schemeClr val="accent6">
                    <a:lumMod val="90000"/>
                  </a:schemeClr>
                </a:solidFill>
              </a:rPr>
              <a:t>Confidential – Qualcomm Technologies, Inc. and/or its affiliated companies – May Contain Trade Secrets</a:t>
            </a:r>
          </a:p>
        </p:txBody>
      </p:sp>
    </p:spTree>
    <p:extLst>
      <p:ext uri="{BB962C8B-B14F-4D97-AF65-F5344CB8AC3E}">
        <p14:creationId xmlns:p14="http://schemas.microsoft.com/office/powerpoint/2010/main" val="175561628"/>
      </p:ext>
    </p:extLst>
  </p:cSld>
  <p:clrMap bg1="dk1" tx1="lt1" bg2="dk2" tx2="lt2" accent1="accent1" accent2="accent2" accent3="accent3" accent4="accent4" accent5="accent5" accent6="accent6" hlink="hlink" folHlink="folHlink"/>
  <p:sldLayoutIdLst>
    <p:sldLayoutId id="2147485320" r:id="rId1"/>
    <p:sldLayoutId id="2147485321" r:id="rId2"/>
    <p:sldLayoutId id="2147485322" r:id="rId3"/>
    <p:sldLayoutId id="2147485323" r:id="rId4"/>
    <p:sldLayoutId id="2147485324" r:id="rId5"/>
    <p:sldLayoutId id="2147485325" r:id="rId6"/>
    <p:sldLayoutId id="2147485326" r:id="rId7"/>
    <p:sldLayoutId id="2147485327" r:id="rId8"/>
    <p:sldLayoutId id="2147485328" r:id="rId9"/>
    <p:sldLayoutId id="2147485329" r:id="rId10"/>
    <p:sldLayoutId id="2147485330" r:id="rId11"/>
    <p:sldLayoutId id="2147485331" r:id="rId12"/>
    <p:sldLayoutId id="2147485332" r:id="rId13"/>
    <p:sldLayoutId id="2147485333" r:id="rId14"/>
    <p:sldLayoutId id="2147485334" r:id="rId15"/>
    <p:sldLayoutId id="2147485371"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txStyles>
    <p:titleStyle>
      <a:lvl1pPr algn="l" defTabSz="914400" rtl="0" eaLnBrk="1" latinLnBrk="0" hangingPunct="1">
        <a:lnSpc>
          <a:spcPct val="84000"/>
        </a:lnSpc>
        <a:spcBef>
          <a:spcPct val="0"/>
        </a:spcBef>
        <a:buNone/>
        <a:defRPr kumimoji="1" sz="2800" kern="2000" spc="-50" baseline="0">
          <a:solidFill>
            <a:schemeClr val="tx2"/>
          </a:solidFill>
          <a:latin typeface="+mj-lt"/>
          <a:ea typeface="+mj-ea"/>
          <a:cs typeface="+mj-cs"/>
        </a:defRPr>
      </a:lvl1pPr>
    </p:titleStyle>
    <p:bodyStyle>
      <a:lvl1pPr marL="171450" indent="-171450" algn="l" defTabSz="914400" rtl="0" eaLnBrk="1" latinLnBrk="0" hangingPunct="1">
        <a:lnSpc>
          <a:spcPct val="95000"/>
        </a:lnSpc>
        <a:spcBef>
          <a:spcPts val="900"/>
        </a:spcBef>
        <a:spcAft>
          <a:spcPts val="300"/>
        </a:spcAft>
        <a:buClrTx/>
        <a:buFont typeface="Arial" panose="020B0604020202020204" pitchFamily="34" charset="0"/>
        <a:buChar char="•"/>
        <a:defRPr kumimoji="1" sz="2200" kern="1200" baseline="0">
          <a:solidFill>
            <a:schemeClr val="tx2"/>
          </a:solidFill>
          <a:latin typeface="+mn-lt"/>
          <a:ea typeface="+mn-ea"/>
          <a:cs typeface="+mn-cs"/>
        </a:defRPr>
      </a:lvl1pPr>
      <a:lvl2pPr marL="401638" indent="-219075" algn="l" defTabSz="914400" rtl="0" eaLnBrk="1" latinLnBrk="0" hangingPunct="1">
        <a:lnSpc>
          <a:spcPct val="100000"/>
        </a:lnSpc>
        <a:spcBef>
          <a:spcPts val="300"/>
        </a:spcBef>
        <a:spcAft>
          <a:spcPts val="0"/>
        </a:spcAft>
        <a:buClrTx/>
        <a:buFont typeface="Arial" panose="020B0604020202020204" pitchFamily="34" charset="0"/>
        <a:buChar char="•"/>
        <a:tabLst>
          <a:tab pos="2003425" algn="l"/>
        </a:tabLst>
        <a:defRPr kumimoji="1" sz="1600" kern="1200" baseline="0">
          <a:solidFill>
            <a:schemeClr val="tx2"/>
          </a:solidFill>
          <a:latin typeface="+mn-lt"/>
          <a:ea typeface="+mn-ea"/>
          <a:cs typeface="+mn-cs"/>
        </a:defRPr>
      </a:lvl2pPr>
      <a:lvl3pPr marL="538163" indent="-136525" algn="l" defTabSz="914400" rtl="0" eaLnBrk="1" latinLnBrk="0" hangingPunct="1">
        <a:lnSpc>
          <a:spcPct val="105000"/>
        </a:lnSpc>
        <a:spcBef>
          <a:spcPts val="300"/>
        </a:spcBef>
        <a:spcAft>
          <a:spcPts val="0"/>
        </a:spcAft>
        <a:buClrTx/>
        <a:buFont typeface="Arial" panose="020B0604020202020204" pitchFamily="34" charset="0"/>
        <a:buChar char="•"/>
        <a:tabLst/>
        <a:defRPr kumimoji="1" lang="en-US" sz="1400" kern="1200" dirty="0" smtClean="0">
          <a:solidFill>
            <a:schemeClr val="tx2"/>
          </a:solidFill>
          <a:latin typeface="+mn-lt"/>
          <a:ea typeface="+mn-ea"/>
          <a:cs typeface="+mn-cs"/>
        </a:defRPr>
      </a:lvl3pPr>
      <a:lvl4pPr marL="666750" indent="-128588" algn="l" defTabSz="914400" rtl="0" eaLnBrk="1" latinLnBrk="0" hangingPunct="1">
        <a:lnSpc>
          <a:spcPct val="105000"/>
        </a:lnSpc>
        <a:spcBef>
          <a:spcPts val="150"/>
        </a:spcBef>
        <a:spcAft>
          <a:spcPts val="0"/>
        </a:spcAft>
        <a:buClrTx/>
        <a:buFont typeface="Arial" panose="020B0604020202020204" pitchFamily="34" charset="0"/>
        <a:buChar char="•"/>
        <a:tabLst/>
        <a:defRPr kumimoji="1" sz="1200" kern="1200">
          <a:solidFill>
            <a:schemeClr val="tx2"/>
          </a:solidFill>
          <a:latin typeface="+mn-lt"/>
          <a:ea typeface="+mn-ea"/>
          <a:cs typeface="+mn-cs"/>
        </a:defRPr>
      </a:lvl4pPr>
      <a:lvl5pPr marL="838200" indent="-171450" algn="l" defTabSz="914400" rtl="0" eaLnBrk="1" latinLnBrk="0" hangingPunct="1">
        <a:lnSpc>
          <a:spcPct val="95000"/>
        </a:lnSpc>
        <a:spcBef>
          <a:spcPts val="200"/>
        </a:spcBef>
        <a:spcAft>
          <a:spcPts val="0"/>
        </a:spcAft>
        <a:buClrTx/>
        <a:buFont typeface="Arial" panose="020B0604020202020204" pitchFamily="34" charset="0"/>
        <a:buChar char="•"/>
        <a:tabLst/>
        <a:defRPr kumimoji="1" sz="800" b="0" i="0" kern="1200" spc="0" baseline="0">
          <a:solidFill>
            <a:schemeClr val="tx2"/>
          </a:solidFill>
          <a:latin typeface="+mn-lt"/>
          <a:ea typeface="+mn-ea"/>
          <a:cs typeface="+mn-cs"/>
        </a:defRPr>
      </a:lvl5pPr>
      <a:lvl6pPr marL="838800" indent="-172800" algn="l" defTabSz="914400" rtl="0" eaLnBrk="1" latinLnBrk="0" hangingPunct="1">
        <a:lnSpc>
          <a:spcPct val="95000"/>
        </a:lnSpc>
        <a:spcBef>
          <a:spcPts val="200"/>
        </a:spcBef>
        <a:buFont typeface="Arial" panose="020B0604020202020204" pitchFamily="34" charset="0"/>
        <a:buChar char="•"/>
        <a:defRPr kumimoji="1" sz="800" kern="1200">
          <a:solidFill>
            <a:schemeClr val="tx1"/>
          </a:solidFill>
          <a:latin typeface="+mn-lt"/>
          <a:ea typeface="+mn-ea"/>
          <a:cs typeface="+mn-cs"/>
        </a:defRPr>
      </a:lvl6pPr>
      <a:lvl7pPr marL="838800" indent="-172800" algn="l" defTabSz="914400" rtl="0" eaLnBrk="1" latinLnBrk="0" hangingPunct="1">
        <a:lnSpc>
          <a:spcPct val="95000"/>
        </a:lnSpc>
        <a:spcBef>
          <a:spcPts val="200"/>
        </a:spcBef>
        <a:buFont typeface="Arial" panose="020B0604020202020204" pitchFamily="34" charset="0"/>
        <a:buChar char="•"/>
        <a:defRPr kumimoji="1" sz="800" kern="1200" baseline="0">
          <a:solidFill>
            <a:schemeClr val="tx1"/>
          </a:solidFill>
          <a:latin typeface="+mn-lt"/>
          <a:ea typeface="+mn-ea"/>
          <a:cs typeface="+mn-cs"/>
        </a:defRPr>
      </a:lvl7pPr>
      <a:lvl8pPr marL="838800" indent="-172800" algn="l" defTabSz="914400" rtl="0" eaLnBrk="1" latinLnBrk="0" hangingPunct="1">
        <a:lnSpc>
          <a:spcPct val="95000"/>
        </a:lnSpc>
        <a:spcBef>
          <a:spcPts val="200"/>
        </a:spcBef>
        <a:buSzPct val="100000"/>
        <a:buFont typeface="Arial" panose="020B0604020202020204" pitchFamily="34" charset="0"/>
        <a:buChar char="•"/>
        <a:defRPr kumimoji="1" lang="en-US" sz="800" kern="1200" baseline="0" dirty="0" smtClean="0">
          <a:solidFill>
            <a:schemeClr val="tx1"/>
          </a:solidFill>
          <a:latin typeface="+mn-lt"/>
          <a:ea typeface="+mn-ea"/>
          <a:cs typeface="+mn-cs"/>
        </a:defRPr>
      </a:lvl8pPr>
      <a:lvl9pPr marL="837450" indent="-171450" algn="l" defTabSz="914400" rtl="0" eaLnBrk="1" latinLnBrk="0" hangingPunct="1">
        <a:lnSpc>
          <a:spcPct val="95000"/>
        </a:lnSpc>
        <a:spcBef>
          <a:spcPts val="200"/>
        </a:spcBef>
        <a:buFont typeface="Arial" panose="020B0604020202020204" pitchFamily="34" charset="0"/>
        <a:buChar char="•"/>
        <a:defRPr kumimoji="1" sz="800" kern="1200" baseline="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25">
          <p15:clr>
            <a:srgbClr val="F26B43"/>
          </p15:clr>
        </p15:guide>
        <p15:guide id="4" orient="horz" pos="391">
          <p15:clr>
            <a:srgbClr val="F26B43"/>
          </p15:clr>
        </p15:guide>
        <p15:guide id="6" pos="7355">
          <p15:clr>
            <a:srgbClr val="F26B43"/>
          </p15:clr>
        </p15:guide>
        <p15:guide id="10" orient="horz" pos="4020">
          <p15:clr>
            <a:srgbClr val="F26B43"/>
          </p15:clr>
        </p15:guide>
        <p15:guide id="11" orient="horz" pos="388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rgbClr val="FFFFFF"/>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5872A47-0E6B-4F8D-925D-0C1725B22029}"/>
              </a:ext>
            </a:extLst>
          </p:cNvPr>
          <p:cNvSpPr>
            <a:spLocks noGrp="1"/>
          </p:cNvSpPr>
          <p:nvPr>
            <p:ph type="body" idx="1"/>
          </p:nvPr>
        </p:nvSpPr>
        <p:spPr>
          <a:xfrm>
            <a:off x="495299" y="1719071"/>
            <a:ext cx="11187111" cy="4681727"/>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495300" y="549415"/>
            <a:ext cx="11187112" cy="455189"/>
          </a:xfrm>
          <a:prstGeom prst="rect">
            <a:avLst/>
          </a:prstGeom>
        </p:spPr>
        <p:txBody>
          <a:bodyPr vert="horz" wrap="square" lIns="0" tIns="0" rIns="0" bIns="0" rtlCol="0" anchor="b">
            <a:spAutoFit/>
          </a:bodyPr>
          <a:lstStyle/>
          <a:p>
            <a:r>
              <a:rPr lang="en-US"/>
              <a:t>Click to edit Master title style</a:t>
            </a:r>
          </a:p>
        </p:txBody>
      </p:sp>
      <p:sp>
        <p:nvSpPr>
          <p:cNvPr id="98" name="TextBox 97"/>
          <p:cNvSpPr txBox="1"/>
          <p:nvPr userDrawn="1"/>
        </p:nvSpPr>
        <p:spPr>
          <a:xfrm>
            <a:off x="11571666" y="6513831"/>
            <a:ext cx="125034" cy="138243"/>
          </a:xfrm>
          <a:prstGeom prst="rect">
            <a:avLst/>
          </a:prstGeom>
        </p:spPr>
        <p:txBody>
          <a:bodyPr vert="horz" wrap="none" lIns="0" tIns="0" rIns="0" bIns="0"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5">
                    <a:lumMod val="60000"/>
                    <a:lumOff val="40000"/>
                  </a:schemeClr>
                </a:solidFill>
                <a:latin typeface="+mn-lt"/>
                <a:ea typeface="+mn-ea"/>
                <a:cs typeface="+mn-cs"/>
              </a:rPr>
              <a:pPr marL="0" lvl="0" algn="r" defTabSz="914400" rtl="0" eaLnBrk="1" latinLnBrk="0" hangingPunct="1">
                <a:lnSpc>
                  <a:spcPct val="125000"/>
                </a:lnSpc>
              </a:pPr>
              <a:t>‹#›</a:t>
            </a:fld>
            <a:endParaRPr lang="en-US" sz="800" kern="1200">
              <a:solidFill>
                <a:schemeClr val="accent5">
                  <a:lumMod val="60000"/>
                  <a:lumOff val="40000"/>
                </a:schemeClr>
              </a:solidFill>
              <a:latin typeface="+mn-lt"/>
              <a:ea typeface="+mn-ea"/>
              <a:cs typeface="+mn-cs"/>
            </a:endParaRPr>
          </a:p>
        </p:txBody>
      </p:sp>
      <p:sp>
        <p:nvSpPr>
          <p:cNvPr id="5" name="Footer Placeholder 2">
            <a:extLst>
              <a:ext uri="{FF2B5EF4-FFF2-40B4-BE49-F238E27FC236}">
                <a16:creationId xmlns:a16="http://schemas.microsoft.com/office/drawing/2014/main" id="{E149C81B-6BB7-4307-8233-8B2113C697AE}"/>
              </a:ext>
            </a:extLst>
          </p:cNvPr>
          <p:cNvSpPr>
            <a:spLocks noGrp="1"/>
          </p:cNvSpPr>
          <p:nvPr>
            <p:ph type="ftr" sz="quarter" idx="3"/>
          </p:nvPr>
        </p:nvSpPr>
        <p:spPr>
          <a:xfrm>
            <a:off x="495299" y="6532895"/>
            <a:ext cx="10489691" cy="118174"/>
          </a:xfrm>
          <a:prstGeom prst="rect">
            <a:avLst/>
          </a:prstGeom>
        </p:spPr>
        <p:txBody>
          <a:bodyPr vert="horz" wrap="square" lIns="0" tIns="0" rIns="0" bIns="0" rtlCol="0" anchor="b">
            <a:sp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IBC 2026</a:t>
            </a:r>
          </a:p>
        </p:txBody>
      </p:sp>
    </p:spTree>
    <p:extLst>
      <p:ext uri="{BB962C8B-B14F-4D97-AF65-F5344CB8AC3E}">
        <p14:creationId xmlns:p14="http://schemas.microsoft.com/office/powerpoint/2010/main" val="1624411132"/>
      </p:ext>
    </p:extLst>
  </p:cSld>
  <p:clrMap bg1="lt1" tx1="dk1" bg2="lt2" tx2="dk2" accent1="accent1" accent2="accent2" accent3="accent3" accent4="accent4" accent5="accent5" accent6="accent6" hlink="hlink" folHlink="folHlink"/>
  <p:sldLayoutIdLst>
    <p:sldLayoutId id="2147484355" r:id="rId1"/>
    <p:sldLayoutId id="2147484356" r:id="rId2"/>
    <p:sldLayoutId id="2147484357" r:id="rId3"/>
    <p:sldLayoutId id="2147484358" r:id="rId4"/>
    <p:sldLayoutId id="2147484359" r:id="rId5"/>
    <p:sldLayoutId id="2147484360" r:id="rId6"/>
    <p:sldLayoutId id="2147484361" r:id="rId7"/>
    <p:sldLayoutId id="2147484362" r:id="rId8"/>
    <p:sldLayoutId id="2147484363" r:id="rId9"/>
    <p:sldLayoutId id="2147484364" r:id="rId10"/>
    <p:sldLayoutId id="2147484365" r:id="rId11"/>
    <p:sldLayoutId id="2147484366" r:id="rId12"/>
    <p:sldLayoutId id="2147484367" r:id="rId13"/>
    <p:sldLayoutId id="2147484368" r:id="rId14"/>
    <p:sldLayoutId id="2147484369" r:id="rId15"/>
    <p:sldLayoutId id="2147484372"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txStyles>
    <p:titleStyle>
      <a:lvl1pPr algn="l" defTabSz="914400" rtl="0" eaLnBrk="1" latinLnBrk="0" hangingPunct="1">
        <a:lnSpc>
          <a:spcPct val="84000"/>
        </a:lnSpc>
        <a:spcBef>
          <a:spcPct val="0"/>
        </a:spcBef>
        <a:buNone/>
        <a:defRPr sz="3400" kern="1200" baseline="0">
          <a:solidFill>
            <a:schemeClr val="tx1"/>
          </a:solidFill>
          <a:latin typeface="+mj-lt"/>
          <a:ea typeface="+mj-ea"/>
          <a:cs typeface="+mj-cs"/>
        </a:defRPr>
      </a:lvl1pPr>
    </p:titleStyle>
    <p:bodyStyle>
      <a:lvl1pPr marL="137160" indent="-192024" algn="l" defTabSz="914400" rtl="0" eaLnBrk="1" latinLnBrk="0" hangingPunct="1">
        <a:lnSpc>
          <a:spcPct val="107000"/>
        </a:lnSpc>
        <a:spcBef>
          <a:spcPts val="1200"/>
        </a:spcBef>
        <a:buClr>
          <a:schemeClr val="accent1"/>
        </a:buClr>
        <a:buFont typeface="Arial" panose="020B0604020202020204" pitchFamily="34" charset="0"/>
        <a:buChar char="•"/>
        <a:defRPr sz="2400" kern="1200" baseline="0">
          <a:solidFill>
            <a:schemeClr val="tx1"/>
          </a:solidFill>
          <a:latin typeface="+mn-lt"/>
          <a:ea typeface="+mn-ea"/>
          <a:cs typeface="+mn-cs"/>
        </a:defRPr>
      </a:lvl1pPr>
      <a:lvl2pPr marL="356616" indent="-164592" algn="l" defTabSz="914400" rtl="0" eaLnBrk="1" latinLnBrk="0" hangingPunct="1">
        <a:lnSpc>
          <a:spcPct val="107000"/>
        </a:lnSpc>
        <a:spcBef>
          <a:spcPts val="0"/>
        </a:spcBef>
        <a:buClr>
          <a:schemeClr val="tx1">
            <a:lumMod val="85000"/>
            <a:lumOff val="15000"/>
          </a:schemeClr>
        </a:buClr>
        <a:buFont typeface="Arial" panose="020B0604020202020204" pitchFamily="34" charset="0"/>
        <a:buChar char="•"/>
        <a:defRPr sz="1600" kern="1200" baseline="0">
          <a:solidFill>
            <a:schemeClr val="tx1"/>
          </a:solidFill>
          <a:latin typeface="+mn-lt"/>
          <a:ea typeface="+mn-ea"/>
          <a:cs typeface="+mn-cs"/>
        </a:defRPr>
      </a:lvl2pPr>
      <a:lvl3pPr marL="521208" indent="-164592" algn="l" defTabSz="914400" rtl="0" eaLnBrk="1" latinLnBrk="0" hangingPunct="1">
        <a:lnSpc>
          <a:spcPct val="107000"/>
        </a:lnSpc>
        <a:spcBef>
          <a:spcPts val="0"/>
        </a:spcBef>
        <a:buClr>
          <a:schemeClr val="tx1">
            <a:lumMod val="85000"/>
            <a:lumOff val="15000"/>
          </a:schemeClr>
        </a:buClr>
        <a:buFont typeface="Microsoft Sans Serif" panose="020B0604020202020204" pitchFamily="34" charset="0"/>
        <a:buChar char="•"/>
        <a:defRPr lang="en-US" sz="1600" kern="1200" dirty="0" smtClean="0">
          <a:solidFill>
            <a:schemeClr val="tx1"/>
          </a:solidFill>
          <a:latin typeface="+mn-lt"/>
          <a:ea typeface="+mn-ea"/>
          <a:cs typeface="+mn-cs"/>
        </a:defRPr>
      </a:lvl3pPr>
      <a:lvl4pPr marL="685800" indent="-164592" algn="l" defTabSz="914400" rtl="0" eaLnBrk="1" latinLnBrk="0" hangingPunct="1">
        <a:lnSpc>
          <a:spcPct val="107000"/>
        </a:lnSpc>
        <a:spcBef>
          <a:spcPts val="0"/>
        </a:spcBef>
        <a:buClr>
          <a:schemeClr val="tx1">
            <a:lumMod val="85000"/>
            <a:lumOff val="15000"/>
          </a:schemeClr>
        </a:buClr>
        <a:buFont typeface="Arial" panose="020B0604020202020204" pitchFamily="34" charset="0"/>
        <a:buChar char="•"/>
        <a:defRPr sz="1600" kern="1200">
          <a:solidFill>
            <a:schemeClr val="tx1"/>
          </a:solidFill>
          <a:latin typeface="+mn-lt"/>
          <a:ea typeface="+mn-ea"/>
          <a:cs typeface="+mn-cs"/>
        </a:defRPr>
      </a:lvl4pPr>
      <a:lvl5pPr marL="0" indent="0" algn="l" defTabSz="914400" rtl="0" eaLnBrk="1" latinLnBrk="0" hangingPunct="1">
        <a:lnSpc>
          <a:spcPct val="96000"/>
        </a:lnSpc>
        <a:spcBef>
          <a:spcPts val="1800"/>
        </a:spcBef>
        <a:buClr>
          <a:srgbClr val="595959"/>
        </a:buClr>
        <a:buFont typeface="Microsoft Sans Serif" panose="020B0604020202020204" pitchFamily="34" charset="0"/>
        <a:buChar char="​"/>
        <a:tabLst/>
        <a:defRPr sz="2800" kern="1200" baseline="0">
          <a:solidFill>
            <a:schemeClr val="tx1"/>
          </a:solidFill>
          <a:latin typeface="+mn-lt"/>
          <a:ea typeface="+mn-ea"/>
          <a:cs typeface="+mn-cs"/>
        </a:defRPr>
      </a:lvl5pPr>
      <a:lvl6pPr marL="0" indent="0" algn="l" defTabSz="914400" rtl="0" eaLnBrk="1" latinLnBrk="0" hangingPunct="1">
        <a:lnSpc>
          <a:spcPct val="96000"/>
        </a:lnSpc>
        <a:spcBef>
          <a:spcPts val="0"/>
        </a:spcBef>
        <a:buFont typeface="Microsoft Sans Serif" panose="020B0604020202020204" pitchFamily="34" charset="0"/>
        <a:buChar char="​"/>
        <a:defRPr sz="2100" kern="1200">
          <a:solidFill>
            <a:schemeClr val="tx1"/>
          </a:solidFill>
          <a:latin typeface="+mn-lt"/>
          <a:ea typeface="+mn-ea"/>
          <a:cs typeface="+mn-cs"/>
        </a:defRPr>
      </a:lvl6pPr>
      <a:lvl7pPr marL="0" indent="0" algn="l" defTabSz="914400" rtl="0" eaLnBrk="1" latinLnBrk="0" hangingPunct="1">
        <a:lnSpc>
          <a:spcPct val="107000"/>
        </a:lnSpc>
        <a:spcBef>
          <a:spcPts val="1200"/>
        </a:spcBef>
        <a:buFont typeface="Microsoft Sans Serif" panose="020B0604020202020204" pitchFamily="34" charset="0"/>
        <a:buChar char="​"/>
        <a:defRPr sz="1600" kern="1200" baseline="0">
          <a:solidFill>
            <a:schemeClr val="tx1"/>
          </a:solidFill>
          <a:latin typeface="+mn-lt"/>
          <a:ea typeface="+mn-ea"/>
          <a:cs typeface="+mn-cs"/>
        </a:defRPr>
      </a:lvl7pPr>
      <a:lvl8pPr marL="0" indent="0" algn="l" defTabSz="914400" rtl="0" eaLnBrk="1" latinLnBrk="0" hangingPunct="1">
        <a:lnSpc>
          <a:spcPct val="87000"/>
        </a:lnSpc>
        <a:spcBef>
          <a:spcPts val="1800"/>
        </a:spcBef>
        <a:buSzPct val="100000"/>
        <a:buFont typeface="Microsoft Sans Serif" panose="020B0604020202020204" pitchFamily="34" charset="0"/>
        <a:buChar char="​"/>
        <a:defRPr lang="en-US" sz="5500" kern="1200" baseline="0" dirty="0" smtClean="0">
          <a:solidFill>
            <a:schemeClr val="tx1"/>
          </a:solidFill>
          <a:latin typeface="+mn-lt"/>
          <a:ea typeface="+mn-ea"/>
          <a:cs typeface="+mn-cs"/>
        </a:defRPr>
      </a:lvl8pPr>
      <a:lvl9pPr marL="0" indent="0" algn="l" defTabSz="914400" rtl="0" eaLnBrk="1" latinLnBrk="0" hangingPunct="1">
        <a:lnSpc>
          <a:spcPct val="87000"/>
        </a:lnSpc>
        <a:spcBef>
          <a:spcPts val="1800"/>
        </a:spcBef>
        <a:buFont typeface="Microsoft Sans Serif" panose="020B0604020202020204" pitchFamily="34" charset="0"/>
        <a:buChar char="​"/>
        <a:defRPr sz="68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32">
          <p15:clr>
            <a:srgbClr val="F26B43"/>
          </p15:clr>
        </p15:guide>
        <p15:guide id="2" pos="312">
          <p15:clr>
            <a:srgbClr val="F26B43"/>
          </p15:clr>
        </p15:guide>
        <p15:guide id="3" orient="horz" pos="1080">
          <p15:clr>
            <a:srgbClr val="F26B43"/>
          </p15:clr>
        </p15:guide>
        <p15:guide id="4" orient="horz" pos="360">
          <p15:clr>
            <a:srgbClr val="F26B43"/>
          </p15:clr>
        </p15:guide>
        <p15:guide id="6" pos="7368">
          <p15:clr>
            <a:srgbClr val="F26B43"/>
          </p15:clr>
        </p15:guide>
        <p15:guide id="7" orient="horz" pos="4176">
          <p15:clr>
            <a:srgbClr val="F26B43"/>
          </p15:clr>
        </p15:guide>
        <p15:guide id="8" orient="horz" pos="576">
          <p15:clr>
            <a:srgbClr val="F26B43"/>
          </p15:clr>
        </p15:guide>
        <p15:guide id="9"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rgbClr val="FFFFFF"/>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5872A47-0E6B-4F8D-925D-0C1725B22029}"/>
              </a:ext>
            </a:extLst>
          </p:cNvPr>
          <p:cNvSpPr>
            <a:spLocks noGrp="1"/>
          </p:cNvSpPr>
          <p:nvPr>
            <p:ph type="body" idx="1"/>
          </p:nvPr>
        </p:nvSpPr>
        <p:spPr>
          <a:xfrm>
            <a:off x="495299" y="1719071"/>
            <a:ext cx="11187111" cy="4681727"/>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495300" y="549415"/>
            <a:ext cx="11187112" cy="455189"/>
          </a:xfrm>
          <a:prstGeom prst="rect">
            <a:avLst/>
          </a:prstGeom>
        </p:spPr>
        <p:txBody>
          <a:bodyPr vert="horz" wrap="square" lIns="0" tIns="0" rIns="0" bIns="0" rtlCol="0" anchor="b">
            <a:spAutoFit/>
          </a:bodyPr>
          <a:lstStyle/>
          <a:p>
            <a:r>
              <a:rPr lang="en-US"/>
              <a:t>Click to edit Master title style</a:t>
            </a:r>
          </a:p>
        </p:txBody>
      </p:sp>
      <p:sp>
        <p:nvSpPr>
          <p:cNvPr id="98" name="TextBox 97"/>
          <p:cNvSpPr txBox="1"/>
          <p:nvPr userDrawn="1"/>
        </p:nvSpPr>
        <p:spPr>
          <a:xfrm>
            <a:off x="11571666" y="6513831"/>
            <a:ext cx="125034" cy="138243"/>
          </a:xfrm>
          <a:prstGeom prst="rect">
            <a:avLst/>
          </a:prstGeom>
        </p:spPr>
        <p:txBody>
          <a:bodyPr vert="horz" wrap="none" lIns="0" tIns="0" rIns="0" bIns="0" rtlCol="0" anchor="b">
            <a:spAutoFit/>
          </a:bodyPr>
          <a:lstStyle>
            <a:defPPr>
              <a:defRPr lang="en-US"/>
            </a:defPPr>
            <a:lvl1pPr>
              <a:defRPr sz="800">
                <a:solidFill>
                  <a:schemeClr val="tx1">
                    <a:tint val="75000"/>
                  </a:schemeClr>
                </a:solidFill>
              </a:defRPr>
            </a:lvl1pPr>
          </a:lstStyle>
          <a:p>
            <a:pPr marL="0" lvl="0" algn="r" defTabSz="914400" rtl="0" eaLnBrk="1" latinLnBrk="0" hangingPunct="1">
              <a:lnSpc>
                <a:spcPct val="125000"/>
              </a:lnSpc>
            </a:pPr>
            <a:fld id="{B01BFD70-D99E-427C-A01B-19B2BB56A3C8}" type="slidenum">
              <a:rPr lang="en-US" sz="800" kern="1200" smtClean="0">
                <a:solidFill>
                  <a:schemeClr val="accent5">
                    <a:lumMod val="60000"/>
                    <a:lumOff val="40000"/>
                  </a:schemeClr>
                </a:solidFill>
                <a:latin typeface="+mn-lt"/>
                <a:ea typeface="+mn-ea"/>
                <a:cs typeface="+mn-cs"/>
              </a:rPr>
              <a:pPr marL="0" lvl="0" algn="r" defTabSz="914400" rtl="0" eaLnBrk="1" latinLnBrk="0" hangingPunct="1">
                <a:lnSpc>
                  <a:spcPct val="125000"/>
                </a:lnSpc>
              </a:pPr>
              <a:t>‹#›</a:t>
            </a:fld>
            <a:endParaRPr lang="en-US" sz="800" kern="1200">
              <a:solidFill>
                <a:schemeClr val="accent5">
                  <a:lumMod val="60000"/>
                  <a:lumOff val="40000"/>
                </a:schemeClr>
              </a:solidFill>
              <a:latin typeface="+mn-lt"/>
              <a:ea typeface="+mn-ea"/>
              <a:cs typeface="+mn-cs"/>
            </a:endParaRPr>
          </a:p>
        </p:txBody>
      </p:sp>
      <p:sp>
        <p:nvSpPr>
          <p:cNvPr id="5" name="Footer Placeholder 2">
            <a:extLst>
              <a:ext uri="{FF2B5EF4-FFF2-40B4-BE49-F238E27FC236}">
                <a16:creationId xmlns:a16="http://schemas.microsoft.com/office/drawing/2014/main" id="{E149C81B-6BB7-4307-8233-8B2113C697AE}"/>
              </a:ext>
            </a:extLst>
          </p:cNvPr>
          <p:cNvSpPr>
            <a:spLocks noGrp="1"/>
          </p:cNvSpPr>
          <p:nvPr>
            <p:ph type="ftr" sz="quarter" idx="3"/>
          </p:nvPr>
        </p:nvSpPr>
        <p:spPr>
          <a:xfrm>
            <a:off x="495299" y="6532895"/>
            <a:ext cx="10489691" cy="118174"/>
          </a:xfrm>
          <a:prstGeom prst="rect">
            <a:avLst/>
          </a:prstGeom>
        </p:spPr>
        <p:txBody>
          <a:bodyPr vert="horz" wrap="square" lIns="0" tIns="0" rIns="0" bIns="0" rtlCol="0" anchor="b">
            <a:sp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5">
                    <a:lumMod val="60000"/>
                    <a:lumOff val="40000"/>
                  </a:schemeClr>
                </a:solidFill>
                <a:latin typeface="+mn-lt"/>
                <a:ea typeface="+mn-ea"/>
                <a:cs typeface="+mn-cs"/>
              </a:defRPr>
            </a:lvl1pPr>
          </a:lstStyle>
          <a:p>
            <a:r>
              <a:rPr lang="en-US"/>
              <a:t>IBC 2026</a:t>
            </a:r>
          </a:p>
        </p:txBody>
      </p:sp>
    </p:spTree>
    <p:extLst>
      <p:ext uri="{BB962C8B-B14F-4D97-AF65-F5344CB8AC3E}">
        <p14:creationId xmlns:p14="http://schemas.microsoft.com/office/powerpoint/2010/main" val="1318458001"/>
      </p:ext>
    </p:extLst>
  </p:cSld>
  <p:clrMap bg1="lt1" tx1="dk1" bg2="lt2" tx2="dk2" accent1="accent1" accent2="accent2" accent3="accent3" accent4="accent4" accent5="accent5" accent6="accent6" hlink="hlink" folHlink="folHlink"/>
  <p:sldLayoutIdLst>
    <p:sldLayoutId id="2147484576" r:id="rId1"/>
    <p:sldLayoutId id="2147484577" r:id="rId2"/>
    <p:sldLayoutId id="2147484578" r:id="rId3"/>
    <p:sldLayoutId id="2147484579" r:id="rId4"/>
    <p:sldLayoutId id="2147484580" r:id="rId5"/>
    <p:sldLayoutId id="2147484581" r:id="rId6"/>
    <p:sldLayoutId id="2147484582" r:id="rId7"/>
    <p:sldLayoutId id="2147484583" r:id="rId8"/>
    <p:sldLayoutId id="2147484584" r:id="rId9"/>
    <p:sldLayoutId id="2147484585" r:id="rId10"/>
    <p:sldLayoutId id="2147484586" r:id="rId11"/>
    <p:sldLayoutId id="2147484587" r:id="rId12"/>
    <p:sldLayoutId id="2147484588" r:id="rId13"/>
    <p:sldLayoutId id="2147484589" r:id="rId14"/>
    <p:sldLayoutId id="2147484590"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txStyles>
    <p:titleStyle>
      <a:lvl1pPr algn="l" defTabSz="914400" rtl="0" eaLnBrk="1" latinLnBrk="0" hangingPunct="1">
        <a:lnSpc>
          <a:spcPct val="84000"/>
        </a:lnSpc>
        <a:spcBef>
          <a:spcPct val="0"/>
        </a:spcBef>
        <a:buNone/>
        <a:defRPr sz="3400" kern="1200" baseline="0">
          <a:solidFill>
            <a:schemeClr val="tx1"/>
          </a:solidFill>
          <a:latin typeface="+mj-lt"/>
          <a:ea typeface="+mj-ea"/>
          <a:cs typeface="+mj-cs"/>
        </a:defRPr>
      </a:lvl1pPr>
    </p:titleStyle>
    <p:bodyStyle>
      <a:lvl1pPr marL="137160" indent="-192024" algn="l" defTabSz="914400" rtl="0" eaLnBrk="1" latinLnBrk="0" hangingPunct="1">
        <a:lnSpc>
          <a:spcPct val="107000"/>
        </a:lnSpc>
        <a:spcBef>
          <a:spcPts val="1200"/>
        </a:spcBef>
        <a:buClr>
          <a:schemeClr val="accent1"/>
        </a:buClr>
        <a:buFont typeface="Arial" panose="020B0604020202020204" pitchFamily="34" charset="0"/>
        <a:buChar char="•"/>
        <a:defRPr sz="2100" kern="1200" baseline="0">
          <a:solidFill>
            <a:schemeClr val="tx1"/>
          </a:solidFill>
          <a:latin typeface="+mn-lt"/>
          <a:ea typeface="+mn-ea"/>
          <a:cs typeface="+mn-cs"/>
        </a:defRPr>
      </a:lvl1pPr>
      <a:lvl2pPr marL="356616" indent="-164592" algn="l" defTabSz="914400" rtl="0" eaLnBrk="1" latinLnBrk="0" hangingPunct="1">
        <a:lnSpc>
          <a:spcPct val="107000"/>
        </a:lnSpc>
        <a:spcBef>
          <a:spcPts val="0"/>
        </a:spcBef>
        <a:buClr>
          <a:schemeClr val="tx1">
            <a:lumMod val="85000"/>
            <a:lumOff val="15000"/>
          </a:schemeClr>
        </a:buClr>
        <a:buFont typeface="Arial" panose="020B0604020202020204" pitchFamily="34" charset="0"/>
        <a:buChar char="•"/>
        <a:defRPr sz="2100" kern="1200" baseline="0">
          <a:solidFill>
            <a:schemeClr val="tx1"/>
          </a:solidFill>
          <a:latin typeface="+mn-lt"/>
          <a:ea typeface="+mn-ea"/>
          <a:cs typeface="+mn-cs"/>
        </a:defRPr>
      </a:lvl2pPr>
      <a:lvl3pPr marL="521208" indent="-164592" algn="l" defTabSz="914400" rtl="0" eaLnBrk="1" latinLnBrk="0" hangingPunct="1">
        <a:lnSpc>
          <a:spcPct val="107000"/>
        </a:lnSpc>
        <a:spcBef>
          <a:spcPts val="0"/>
        </a:spcBef>
        <a:buClr>
          <a:schemeClr val="tx1">
            <a:lumMod val="85000"/>
            <a:lumOff val="15000"/>
          </a:schemeClr>
        </a:buClr>
        <a:buFont typeface="Microsoft Sans Serif" panose="020B0604020202020204" pitchFamily="34" charset="0"/>
        <a:buChar char="•"/>
        <a:defRPr lang="en-US" sz="1800" kern="1200" dirty="0" smtClean="0">
          <a:solidFill>
            <a:schemeClr val="tx1"/>
          </a:solidFill>
          <a:latin typeface="+mn-lt"/>
          <a:ea typeface="+mn-ea"/>
          <a:cs typeface="+mn-cs"/>
        </a:defRPr>
      </a:lvl3pPr>
      <a:lvl4pPr marL="685800" indent="-164592" algn="l" defTabSz="914400" rtl="0" eaLnBrk="1" latinLnBrk="0" hangingPunct="1">
        <a:lnSpc>
          <a:spcPct val="107000"/>
        </a:lnSpc>
        <a:spcBef>
          <a:spcPts val="0"/>
        </a:spcBef>
        <a:buClr>
          <a:schemeClr val="tx1">
            <a:lumMod val="85000"/>
            <a:lumOff val="15000"/>
          </a:schemeClr>
        </a:buClr>
        <a:buFont typeface="Arial" panose="020B0604020202020204" pitchFamily="34" charset="0"/>
        <a:buChar char="•"/>
        <a:defRPr sz="1800" kern="1200">
          <a:solidFill>
            <a:schemeClr val="tx1"/>
          </a:solidFill>
          <a:latin typeface="+mn-lt"/>
          <a:ea typeface="+mn-ea"/>
          <a:cs typeface="+mn-cs"/>
        </a:defRPr>
      </a:lvl4pPr>
      <a:lvl5pPr marL="0" indent="0" algn="l" defTabSz="914400" rtl="0" eaLnBrk="1" latinLnBrk="0" hangingPunct="1">
        <a:lnSpc>
          <a:spcPct val="96000"/>
        </a:lnSpc>
        <a:spcBef>
          <a:spcPts val="1800"/>
        </a:spcBef>
        <a:buClr>
          <a:srgbClr val="595959"/>
        </a:buClr>
        <a:buFont typeface="Microsoft Sans Serif" panose="020B0604020202020204" pitchFamily="34" charset="0"/>
        <a:buChar char="​"/>
        <a:tabLst/>
        <a:defRPr sz="2800" kern="1200" baseline="0">
          <a:solidFill>
            <a:schemeClr val="tx1"/>
          </a:solidFill>
          <a:latin typeface="+mn-lt"/>
          <a:ea typeface="+mn-ea"/>
          <a:cs typeface="+mn-cs"/>
        </a:defRPr>
      </a:lvl5pPr>
      <a:lvl6pPr marL="0" indent="0" algn="l" defTabSz="914400" rtl="0" eaLnBrk="1" latinLnBrk="0" hangingPunct="1">
        <a:lnSpc>
          <a:spcPct val="96000"/>
        </a:lnSpc>
        <a:spcBef>
          <a:spcPts val="0"/>
        </a:spcBef>
        <a:buFont typeface="Microsoft Sans Serif" panose="020B0604020202020204" pitchFamily="34" charset="0"/>
        <a:buChar char="​"/>
        <a:defRPr sz="2100" kern="1200">
          <a:solidFill>
            <a:schemeClr val="tx1"/>
          </a:solidFill>
          <a:latin typeface="+mn-lt"/>
          <a:ea typeface="+mn-ea"/>
          <a:cs typeface="+mn-cs"/>
        </a:defRPr>
      </a:lvl6pPr>
      <a:lvl7pPr marL="0" indent="0" algn="l" defTabSz="914400" rtl="0" eaLnBrk="1" latinLnBrk="0" hangingPunct="1">
        <a:lnSpc>
          <a:spcPct val="107000"/>
        </a:lnSpc>
        <a:spcBef>
          <a:spcPts val="1200"/>
        </a:spcBef>
        <a:buFont typeface="Microsoft Sans Serif" panose="020B0604020202020204" pitchFamily="34" charset="0"/>
        <a:buChar char="​"/>
        <a:defRPr sz="1600" kern="1200" baseline="0">
          <a:solidFill>
            <a:schemeClr val="tx1"/>
          </a:solidFill>
          <a:latin typeface="+mn-lt"/>
          <a:ea typeface="+mn-ea"/>
          <a:cs typeface="+mn-cs"/>
        </a:defRPr>
      </a:lvl7pPr>
      <a:lvl8pPr marL="0" indent="0" algn="l" defTabSz="914400" rtl="0" eaLnBrk="1" latinLnBrk="0" hangingPunct="1">
        <a:lnSpc>
          <a:spcPct val="87000"/>
        </a:lnSpc>
        <a:spcBef>
          <a:spcPts val="1800"/>
        </a:spcBef>
        <a:buSzPct val="100000"/>
        <a:buFont typeface="Microsoft Sans Serif" panose="020B0604020202020204" pitchFamily="34" charset="0"/>
        <a:buChar char="​"/>
        <a:defRPr lang="en-US" sz="5500" kern="1200" baseline="0" dirty="0" smtClean="0">
          <a:solidFill>
            <a:schemeClr val="tx1"/>
          </a:solidFill>
          <a:latin typeface="+mn-lt"/>
          <a:ea typeface="+mn-ea"/>
          <a:cs typeface="+mn-cs"/>
        </a:defRPr>
      </a:lvl8pPr>
      <a:lvl9pPr marL="0" indent="0" algn="l" defTabSz="914400" rtl="0" eaLnBrk="1" latinLnBrk="0" hangingPunct="1">
        <a:lnSpc>
          <a:spcPct val="87000"/>
        </a:lnSpc>
        <a:spcBef>
          <a:spcPts val="1800"/>
        </a:spcBef>
        <a:buFont typeface="Microsoft Sans Serif" panose="020B0604020202020204" pitchFamily="34" charset="0"/>
        <a:buChar char="​"/>
        <a:defRPr sz="68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32">
          <p15:clr>
            <a:srgbClr val="F26B43"/>
          </p15:clr>
        </p15:guide>
        <p15:guide id="2" pos="312">
          <p15:clr>
            <a:srgbClr val="F26B43"/>
          </p15:clr>
        </p15:guide>
        <p15:guide id="3" orient="horz" pos="1080">
          <p15:clr>
            <a:srgbClr val="F26B43"/>
          </p15:clr>
        </p15:guide>
        <p15:guide id="4" orient="horz" pos="360">
          <p15:clr>
            <a:srgbClr val="F26B43"/>
          </p15:clr>
        </p15:guide>
        <p15:guide id="6" pos="7368">
          <p15:clr>
            <a:srgbClr val="F26B43"/>
          </p15:clr>
        </p15:guide>
        <p15:guide id="7" orient="horz" pos="4176">
          <p15:clr>
            <a:srgbClr val="F26B43"/>
          </p15:clr>
        </p15:guide>
        <p15:guide id="8" orient="horz" pos="576">
          <p15:clr>
            <a:srgbClr val="F26B43"/>
          </p15:clr>
        </p15:guide>
        <p15:guide id="9"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1"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1"/>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grpSp>
      </p:grpSp>
      <p:sp>
        <p:nvSpPr>
          <p:cNvPr id="2" name="Title Placeholder 1"/>
          <p:cNvSpPr>
            <a:spLocks noGrp="1"/>
          </p:cNvSpPr>
          <p:nvPr>
            <p:ph type="title"/>
          </p:nvPr>
        </p:nvSpPr>
        <p:spPr>
          <a:xfrm>
            <a:off x="1141414" y="618517"/>
            <a:ext cx="9905999" cy="1478571"/>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4" y="2249486"/>
            <a:ext cx="9905999" cy="35417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1">
                <a:solidFill>
                  <a:schemeClr val="tx1">
                    <a:tint val="75000"/>
                  </a:schemeClr>
                </a:solidFill>
              </a:defRPr>
            </a:lvl1pPr>
          </a:lstStyle>
          <a:p>
            <a:r>
              <a:rPr lang="en-US"/>
              <a:t>9/13/2026</a:t>
            </a:r>
          </a:p>
        </p:txBody>
      </p:sp>
      <p:sp>
        <p:nvSpPr>
          <p:cNvPr id="5" name="Footer Placeholder 4"/>
          <p:cNvSpPr>
            <a:spLocks noGrp="1"/>
          </p:cNvSpPr>
          <p:nvPr>
            <p:ph type="ftr" sz="quarter" idx="3"/>
          </p:nvPr>
        </p:nvSpPr>
        <p:spPr>
          <a:xfrm>
            <a:off x="1141412" y="5883276"/>
            <a:ext cx="6239309" cy="365125"/>
          </a:xfrm>
          <a:prstGeom prst="rect">
            <a:avLst/>
          </a:prstGeom>
        </p:spPr>
        <p:txBody>
          <a:bodyPr vert="horz" lIns="91440" tIns="45720" rIns="91440" bIns="45720" rtlCol="0" anchor="ctr"/>
          <a:lstStyle>
            <a:lvl1pPr algn="l">
              <a:defRPr sz="1051" cap="all" baseline="0">
                <a:solidFill>
                  <a:schemeClr val="tx1">
                    <a:tint val="75000"/>
                  </a:schemeClr>
                </a:solidFill>
              </a:defRPr>
            </a:lvl1pPr>
          </a:lstStyle>
          <a:p>
            <a:r>
              <a:rPr lang="en-US"/>
              <a:t>IBC 2026</a:t>
            </a:r>
          </a:p>
        </p:txBody>
      </p:sp>
      <p:sp>
        <p:nvSpPr>
          <p:cNvPr id="6" name="Slide Number Placeholder 5"/>
          <p:cNvSpPr>
            <a:spLocks noGrp="1"/>
          </p:cNvSpPr>
          <p:nvPr>
            <p:ph type="sldNum" sz="quarter" idx="4"/>
          </p:nvPr>
        </p:nvSpPr>
        <p:spPr>
          <a:xfrm>
            <a:off x="10276322" y="5883275"/>
            <a:ext cx="771089" cy="365125"/>
          </a:xfrm>
          <a:prstGeom prst="rect">
            <a:avLst/>
          </a:prstGeom>
        </p:spPr>
        <p:txBody>
          <a:bodyPr vert="horz" lIns="91440" tIns="45720" rIns="91440" bIns="45720" rtlCol="0" anchor="ctr"/>
          <a:lstStyle>
            <a:lvl1pPr algn="r">
              <a:defRPr sz="1051">
                <a:solidFill>
                  <a:schemeClr val="tx1">
                    <a:tint val="75000"/>
                  </a:schemeClr>
                </a:solidFill>
              </a:defRPr>
            </a:lvl1pPr>
          </a:lstStyle>
          <a:p>
            <a:fld id="{811FFCC4-8AA7-4FB5-BDD1-894CCF9ADE29}" type="slidenum">
              <a:rPr lang="en-US" smtClean="0"/>
              <a:t>‹#›</a:t>
            </a:fld>
            <a:endParaRPr lang="en-US"/>
          </a:p>
        </p:txBody>
      </p:sp>
    </p:spTree>
    <p:extLst>
      <p:ext uri="{BB962C8B-B14F-4D97-AF65-F5344CB8AC3E}">
        <p14:creationId xmlns:p14="http://schemas.microsoft.com/office/powerpoint/2010/main" val="3337194532"/>
      </p:ext>
    </p:extLst>
  </p:cSld>
  <p:clrMap bg1="dk1" tx1="lt1" bg2="dk2" tx2="lt2" accent1="accent1" accent2="accent2" accent3="accent3" accent4="accent4" accent5="accent5" accent6="accent6" hlink="hlink" folHlink="folHlink"/>
  <p:sldLayoutIdLst>
    <p:sldLayoutId id="2147484995" r:id="rId1"/>
    <p:sldLayoutId id="2147484996" r:id="rId2"/>
    <p:sldLayoutId id="2147484997" r:id="rId3"/>
    <p:sldLayoutId id="2147484998" r:id="rId4"/>
    <p:sldLayoutId id="2147484999" r:id="rId5"/>
    <p:sldLayoutId id="2147485000" r:id="rId6"/>
    <p:sldLayoutId id="2147485001" r:id="rId7"/>
    <p:sldLayoutId id="2147485002" r:id="rId8"/>
    <p:sldLayoutId id="2147485003" r:id="rId9"/>
    <p:sldLayoutId id="2147485004" r:id="rId10"/>
    <p:sldLayoutId id="2147485005" r:id="rId11"/>
    <p:sldLayoutId id="2147485006" r:id="rId12"/>
    <p:sldLayoutId id="2147485007" r:id="rId13"/>
    <p:sldLayoutId id="2147485008" r:id="rId14"/>
    <p:sldLayoutId id="2147485009" r:id="rId15"/>
    <p:sldLayoutId id="2147485010" r:id="rId16"/>
    <p:sldLayoutId id="2147485011" r:id="rId17"/>
  </p:sldLayoutIdLst>
  <p:hf sldNum="0" hdr="0"/>
  <p:txStyles>
    <p:titleStyle>
      <a:lvl1pPr algn="l" defTabSz="914377"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594" indent="-228594" algn="l" defTabSz="914377"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726" indent="-228594" algn="l" defTabSz="914377"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8914" indent="-228594" algn="l" defTabSz="914377"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103" indent="-228594" algn="l" defTabSz="914377"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Pr>
        <a:solidFill>
          <a:srgbClr val="FFFFFF"/>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5872A47-0E6B-4F8D-925D-0C1725B22029}"/>
              </a:ext>
            </a:extLst>
          </p:cNvPr>
          <p:cNvSpPr>
            <a:spLocks noGrp="1"/>
          </p:cNvSpPr>
          <p:nvPr>
            <p:ph type="body" idx="1"/>
          </p:nvPr>
        </p:nvSpPr>
        <p:spPr>
          <a:xfrm>
            <a:off x="495301" y="1719073"/>
            <a:ext cx="11187111" cy="4681727"/>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495300" y="642646"/>
            <a:ext cx="11187112" cy="361959"/>
          </a:xfrm>
          <a:prstGeom prst="rect">
            <a:avLst/>
          </a:prstGeom>
        </p:spPr>
        <p:txBody>
          <a:bodyPr vert="horz" wrap="square" lIns="0" tIns="0" rIns="0" bIns="0" rtlCol="0" anchor="b">
            <a:spAutoFit/>
          </a:bodyPr>
          <a:lstStyle/>
          <a:p>
            <a:r>
              <a:rPr lang="en-US"/>
              <a:t>Click to edit Master title style</a:t>
            </a:r>
          </a:p>
        </p:txBody>
      </p:sp>
      <p:sp>
        <p:nvSpPr>
          <p:cNvPr id="98" name="TextBox 97"/>
          <p:cNvSpPr txBox="1"/>
          <p:nvPr userDrawn="1"/>
        </p:nvSpPr>
        <p:spPr>
          <a:xfrm>
            <a:off x="11329989" y="6514123"/>
            <a:ext cx="376236" cy="147476"/>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r" defTabSz="914377" rtl="0" eaLnBrk="1" latinLnBrk="0" hangingPunct="1">
              <a:lnSpc>
                <a:spcPct val="125000"/>
              </a:lnSpc>
            </a:pPr>
            <a:fld id="{B01BFD70-D99E-427C-A01B-19B2BB56A3C8}" type="slidenum">
              <a:rPr lang="en-US" sz="800" kern="1200" smtClean="0">
                <a:solidFill>
                  <a:schemeClr val="accent6">
                    <a:lumMod val="75000"/>
                  </a:schemeClr>
                </a:solidFill>
                <a:latin typeface="+mn-lt"/>
                <a:ea typeface="+mn-ea"/>
                <a:cs typeface="+mn-cs"/>
              </a:rPr>
              <a:pPr marL="0" lvl="0" algn="r" defTabSz="914377" rtl="0" eaLnBrk="1" latinLnBrk="0" hangingPunct="1">
                <a:lnSpc>
                  <a:spcPct val="125000"/>
                </a:lnSpc>
              </a:pPr>
              <a:t>‹#›</a:t>
            </a:fld>
            <a:endParaRPr lang="en-US" sz="800" kern="1200">
              <a:solidFill>
                <a:schemeClr val="accent6">
                  <a:lumMod val="75000"/>
                </a:schemeClr>
              </a:solidFill>
              <a:latin typeface="+mn-lt"/>
              <a:ea typeface="+mn-ea"/>
              <a:cs typeface="+mn-cs"/>
            </a:endParaRPr>
          </a:p>
        </p:txBody>
      </p:sp>
      <p:sp>
        <p:nvSpPr>
          <p:cNvPr id="5" name="Footer Placeholder 2">
            <a:extLst>
              <a:ext uri="{FF2B5EF4-FFF2-40B4-BE49-F238E27FC236}">
                <a16:creationId xmlns:a16="http://schemas.microsoft.com/office/drawing/2014/main" id="{E149C81B-6BB7-4307-8233-8B2113C697AE}"/>
              </a:ext>
            </a:extLst>
          </p:cNvPr>
          <p:cNvSpPr>
            <a:spLocks noGrp="1"/>
          </p:cNvSpPr>
          <p:nvPr>
            <p:ph type="ftr" sz="quarter" idx="3"/>
          </p:nvPr>
        </p:nvSpPr>
        <p:spPr>
          <a:xfrm>
            <a:off x="495300" y="6532895"/>
            <a:ext cx="10488168" cy="118175"/>
          </a:xfrm>
          <a:prstGeom prst="rect">
            <a:avLst/>
          </a:prstGeom>
        </p:spPr>
        <p:txBody>
          <a:bodyPr vert="horz" wrap="square" lIns="0" tIns="0" rIns="0" bIns="0" rtlCol="0" anchor="b">
            <a:spAutoFit/>
          </a:bodyPr>
          <a:lstStyle>
            <a:lvl1pPr marL="0" algn="l" defTabSz="685783"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6">
                    <a:lumMod val="75000"/>
                  </a:schemeClr>
                </a:solidFill>
                <a:latin typeface="+mn-lt"/>
                <a:ea typeface="+mn-ea"/>
                <a:cs typeface="+mn-cs"/>
              </a:defRPr>
            </a:lvl1pPr>
          </a:lstStyle>
          <a:p>
            <a:r>
              <a:rPr lang="en-US"/>
              <a:t>IBC 2026</a:t>
            </a:r>
          </a:p>
        </p:txBody>
      </p:sp>
    </p:spTree>
    <p:extLst>
      <p:ext uri="{BB962C8B-B14F-4D97-AF65-F5344CB8AC3E}">
        <p14:creationId xmlns:p14="http://schemas.microsoft.com/office/powerpoint/2010/main" val="3998268720"/>
      </p:ext>
    </p:extLst>
  </p:cSld>
  <p:clrMap bg1="lt1" tx1="dk1" bg2="lt2" tx2="dk2" accent1="accent1" accent2="accent2" accent3="accent3" accent4="accent4" accent5="accent5" accent6="accent6" hlink="hlink" folHlink="folHlink"/>
  <p:sldLayoutIdLst>
    <p:sldLayoutId id="2147485013" r:id="rId1"/>
    <p:sldLayoutId id="2147485014" r:id="rId2"/>
    <p:sldLayoutId id="2147485015" r:id="rId3"/>
    <p:sldLayoutId id="2147485016" r:id="rId4"/>
    <p:sldLayoutId id="2147485017" r:id="rId5"/>
    <p:sldLayoutId id="2147485018" r:id="rId6"/>
    <p:sldLayoutId id="2147485019" r:id="rId7"/>
    <p:sldLayoutId id="2147485020" r:id="rId8"/>
    <p:sldLayoutId id="2147485021" r:id="rId9"/>
    <p:sldLayoutId id="2147485022" r:id="rId10"/>
    <p:sldLayoutId id="2147485023" r:id="rId11"/>
    <p:sldLayoutId id="2147485024" r:id="rId12"/>
    <p:sldLayoutId id="2147485025" r:id="rId13"/>
    <p:sldLayoutId id="2147485026" r:id="rId14"/>
    <p:sldLayoutId id="2147485027" r:id="rId15"/>
    <p:sldLayoutId id="2147485033" r:id="rId16"/>
    <p:sldLayoutId id="2147485092"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txStyles>
    <p:titleStyle>
      <a:lvl1pPr algn="l" defTabSz="914377" rtl="0" eaLnBrk="1" latinLnBrk="0" hangingPunct="1">
        <a:lnSpc>
          <a:spcPct val="84000"/>
        </a:lnSpc>
        <a:spcBef>
          <a:spcPct val="0"/>
        </a:spcBef>
        <a:buNone/>
        <a:defRPr sz="2800" kern="1200" baseline="0">
          <a:solidFill>
            <a:schemeClr val="tx2"/>
          </a:solidFill>
          <a:latin typeface="+mj-lt"/>
          <a:ea typeface="+mj-ea"/>
          <a:cs typeface="+mj-cs"/>
        </a:defRPr>
      </a:lvl1pPr>
    </p:titleStyle>
    <p:bodyStyle>
      <a:lvl1pPr marL="171446" indent="-171446" algn="l" defTabSz="914377" rtl="0" eaLnBrk="1" latinLnBrk="0" hangingPunct="1">
        <a:lnSpc>
          <a:spcPct val="95000"/>
        </a:lnSpc>
        <a:spcBef>
          <a:spcPts val="900"/>
        </a:spcBef>
        <a:spcAft>
          <a:spcPts val="300"/>
        </a:spcAft>
        <a:buClrTx/>
        <a:buFont typeface="Arial" panose="020B0604020202020204" pitchFamily="34" charset="0"/>
        <a:buChar char="•"/>
        <a:defRPr sz="2000" kern="1200" baseline="0">
          <a:solidFill>
            <a:schemeClr val="tx2"/>
          </a:solidFill>
          <a:latin typeface="+mn-lt"/>
          <a:ea typeface="+mn-ea"/>
          <a:cs typeface="+mn-cs"/>
        </a:defRPr>
      </a:lvl1pPr>
      <a:lvl2pPr marL="342891" indent="-152396" algn="l" defTabSz="914377" rtl="0" eaLnBrk="1" latinLnBrk="0" hangingPunct="1">
        <a:lnSpc>
          <a:spcPct val="100000"/>
        </a:lnSpc>
        <a:spcBef>
          <a:spcPts val="225"/>
        </a:spcBef>
        <a:spcAft>
          <a:spcPts val="225"/>
        </a:spcAft>
        <a:buClrTx/>
        <a:buFont typeface="Arial" panose="020B0604020202020204" pitchFamily="34" charset="0"/>
        <a:buChar char="•"/>
        <a:tabLst>
          <a:tab pos="2003375" algn="l"/>
        </a:tabLst>
        <a:defRPr sz="1600" kern="1200" baseline="0">
          <a:solidFill>
            <a:schemeClr val="tx2"/>
          </a:solidFill>
          <a:latin typeface="+mn-lt"/>
          <a:ea typeface="+mn-ea"/>
          <a:cs typeface="+mn-cs"/>
        </a:defRPr>
      </a:lvl2pPr>
      <a:lvl3pPr marL="457189" indent="-101597" algn="l" defTabSz="914377" rtl="0" eaLnBrk="1" latinLnBrk="0" hangingPunct="1">
        <a:lnSpc>
          <a:spcPct val="105000"/>
        </a:lnSpc>
        <a:spcBef>
          <a:spcPts val="151"/>
        </a:spcBef>
        <a:spcAft>
          <a:spcPts val="151"/>
        </a:spcAft>
        <a:buClrTx/>
        <a:buFont typeface="Arial" panose="020B0604020202020204" pitchFamily="34" charset="0"/>
        <a:buChar char="•"/>
        <a:defRPr lang="en-US" sz="1200" kern="1200" dirty="0" smtClean="0">
          <a:solidFill>
            <a:schemeClr val="tx2"/>
          </a:solidFill>
          <a:latin typeface="+mn-lt"/>
          <a:ea typeface="+mn-ea"/>
          <a:cs typeface="+mn-cs"/>
        </a:defRPr>
      </a:lvl3pPr>
      <a:lvl4pPr marL="571486" indent="-100581" algn="l" defTabSz="914377" rtl="0" eaLnBrk="1" latinLnBrk="0" hangingPunct="1">
        <a:lnSpc>
          <a:spcPct val="105000"/>
        </a:lnSpc>
        <a:spcBef>
          <a:spcPts val="75"/>
        </a:spcBef>
        <a:spcAft>
          <a:spcPts val="75"/>
        </a:spcAft>
        <a:buClrTx/>
        <a:buFont typeface="Arial" panose="020B0604020202020204" pitchFamily="34" charset="0"/>
        <a:buChar char="•"/>
        <a:tabLst/>
        <a:defRPr sz="800" kern="1200">
          <a:solidFill>
            <a:schemeClr val="tx2"/>
          </a:solidFill>
          <a:latin typeface="+mn-lt"/>
          <a:ea typeface="+mn-ea"/>
          <a:cs typeface="+mn-cs"/>
        </a:defRPr>
      </a:lvl4pPr>
      <a:lvl5pPr marL="174621" indent="-174621" algn="l" defTabSz="914377" rtl="0" eaLnBrk="1" latinLnBrk="0" hangingPunct="1">
        <a:lnSpc>
          <a:spcPct val="95000"/>
        </a:lnSpc>
        <a:spcBef>
          <a:spcPts val="900"/>
        </a:spcBef>
        <a:spcAft>
          <a:spcPts val="300"/>
        </a:spcAft>
        <a:buClrTx/>
        <a:buFont typeface="Arial" panose="020B0604020202020204" pitchFamily="34" charset="0"/>
        <a:buChar char="•"/>
        <a:tabLst/>
        <a:defRPr sz="2000" b="1" kern="1200" spc="60" baseline="0">
          <a:solidFill>
            <a:schemeClr val="tx2"/>
          </a:solidFill>
          <a:latin typeface="+mn-lt"/>
          <a:ea typeface="+mn-ea"/>
          <a:cs typeface="+mn-cs"/>
        </a:defRPr>
      </a:lvl5pPr>
      <a:lvl6pPr marL="0" indent="0" algn="l" defTabSz="914377" rtl="0" eaLnBrk="1" latinLnBrk="0" hangingPunct="1">
        <a:lnSpc>
          <a:spcPct val="96000"/>
        </a:lnSpc>
        <a:spcBef>
          <a:spcPts val="0"/>
        </a:spcBef>
        <a:buFont typeface="Microsoft Sans Serif" panose="020B0604020202020204" pitchFamily="34" charset="0"/>
        <a:buChar char="​"/>
        <a:defRPr sz="2100" kern="1200">
          <a:solidFill>
            <a:schemeClr val="tx1"/>
          </a:solidFill>
          <a:latin typeface="+mn-lt"/>
          <a:ea typeface="+mn-ea"/>
          <a:cs typeface="+mn-cs"/>
        </a:defRPr>
      </a:lvl6pPr>
      <a:lvl7pPr marL="0" indent="0" algn="l" defTabSz="914377" rtl="0" eaLnBrk="1" latinLnBrk="0" hangingPunct="1">
        <a:lnSpc>
          <a:spcPct val="107000"/>
        </a:lnSpc>
        <a:spcBef>
          <a:spcPts val="1200"/>
        </a:spcBef>
        <a:buFont typeface="Microsoft Sans Serif" panose="020B0604020202020204" pitchFamily="34" charset="0"/>
        <a:buChar char="​"/>
        <a:defRPr sz="1600" kern="1200" baseline="0">
          <a:solidFill>
            <a:schemeClr val="tx1"/>
          </a:solidFill>
          <a:latin typeface="+mn-lt"/>
          <a:ea typeface="+mn-ea"/>
          <a:cs typeface="+mn-cs"/>
        </a:defRPr>
      </a:lvl7pPr>
      <a:lvl8pPr marL="0" indent="0" algn="l" defTabSz="914377" rtl="0" eaLnBrk="1" latinLnBrk="0" hangingPunct="1">
        <a:lnSpc>
          <a:spcPct val="87000"/>
        </a:lnSpc>
        <a:spcBef>
          <a:spcPts val="1800"/>
        </a:spcBef>
        <a:buSzPct val="100000"/>
        <a:buFont typeface="Microsoft Sans Serif" panose="020B0604020202020204" pitchFamily="34" charset="0"/>
        <a:buChar char="​"/>
        <a:defRPr lang="en-US" sz="5500" kern="1200" baseline="0" dirty="0" smtClean="0">
          <a:solidFill>
            <a:schemeClr val="tx1"/>
          </a:solidFill>
          <a:latin typeface="+mn-lt"/>
          <a:ea typeface="+mn-ea"/>
          <a:cs typeface="+mn-cs"/>
        </a:defRPr>
      </a:lvl8pPr>
      <a:lvl9pPr marL="0" indent="0" algn="l" defTabSz="914377" rtl="0" eaLnBrk="1" latinLnBrk="0" hangingPunct="1">
        <a:lnSpc>
          <a:spcPct val="87000"/>
        </a:lnSpc>
        <a:spcBef>
          <a:spcPts val="1800"/>
        </a:spcBef>
        <a:buFont typeface="Microsoft Sans Serif" panose="020B0604020202020204" pitchFamily="34" charset="0"/>
        <a:buChar char="​"/>
        <a:defRPr sz="6800" kern="1200" baseline="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04">
          <p15:clr>
            <a:srgbClr val="F26B43"/>
          </p15:clr>
        </p15:guide>
        <p15:guide id="2" pos="303">
          <p15:clr>
            <a:srgbClr val="F26B43"/>
          </p15:clr>
        </p15:guide>
        <p15:guide id="3" orient="horz" pos="1076">
          <p15:clr>
            <a:srgbClr val="F26B43"/>
          </p15:clr>
        </p15:guide>
        <p15:guide id="4" orient="horz" pos="216">
          <p15:clr>
            <a:srgbClr val="F26B43"/>
          </p15:clr>
        </p15:guide>
        <p15:guide id="6" pos="7368">
          <p15:clr>
            <a:srgbClr val="F26B43"/>
          </p15:clr>
        </p15:guide>
        <p15:guide id="7" orient="horz" pos="4320">
          <p15:clr>
            <a:srgbClr val="F26B43"/>
          </p15:clr>
        </p15:guide>
        <p15:guide id="8" orient="horz" pos="648">
          <p15:clr>
            <a:srgbClr val="F26B43"/>
          </p15:clr>
        </p15:guide>
        <p15:guide id="9" pos="3912">
          <p15:clr>
            <a:srgbClr val="F26B43"/>
          </p15:clr>
        </p15:guide>
        <p15:guide id="10" pos="756">
          <p15:clr>
            <a:srgbClr val="F26B43"/>
          </p15:clr>
        </p15:guide>
        <p15:guide id="11" pos="908">
          <p15:clr>
            <a:srgbClr val="F26B43"/>
          </p15:clr>
        </p15:guide>
        <p15:guide id="12" pos="1361">
          <p15:clr>
            <a:srgbClr val="F26B43"/>
          </p15:clr>
        </p15:guide>
        <p15:guide id="13" pos="1513">
          <p15:clr>
            <a:srgbClr val="F26B43"/>
          </p15:clr>
        </p15:guide>
        <p15:guide id="14" pos="1955">
          <p15:clr>
            <a:srgbClr val="F26B43"/>
          </p15:clr>
        </p15:guide>
        <p15:guide id="15" pos="2106">
          <p15:clr>
            <a:srgbClr val="F26B43"/>
          </p15:clr>
        </p15:guide>
        <p15:guide id="16" pos="2554">
          <p15:clr>
            <a:srgbClr val="F26B43"/>
          </p15:clr>
        </p15:guide>
        <p15:guide id="17" pos="2717">
          <p15:clr>
            <a:srgbClr val="F26B43"/>
          </p15:clr>
        </p15:guide>
        <p15:guide id="18" pos="3159">
          <p15:clr>
            <a:srgbClr val="F26B43"/>
          </p15:clr>
        </p15:guide>
        <p15:guide id="19" pos="3316">
          <p15:clr>
            <a:srgbClr val="F26B43"/>
          </p15:clr>
        </p15:guide>
        <p15:guide id="20" pos="3759">
          <p15:clr>
            <a:srgbClr val="F26B43"/>
          </p15:clr>
        </p15:guide>
        <p15:guide id="21" pos="4364">
          <p15:clr>
            <a:srgbClr val="F26B43"/>
          </p15:clr>
        </p15:guide>
        <p15:guide id="22" pos="4509">
          <p15:clr>
            <a:srgbClr val="F26B43"/>
          </p15:clr>
        </p15:guide>
        <p15:guide id="23" pos="4968">
          <p15:clr>
            <a:srgbClr val="F26B43"/>
          </p15:clr>
        </p15:guide>
        <p15:guide id="24" pos="5114">
          <p15:clr>
            <a:srgbClr val="F26B43"/>
          </p15:clr>
        </p15:guide>
        <p15:guide id="25" pos="5562">
          <p15:clr>
            <a:srgbClr val="F26B43"/>
          </p15:clr>
        </p15:guide>
        <p15:guide id="26" pos="5713">
          <p15:clr>
            <a:srgbClr val="F26B43"/>
          </p15:clr>
        </p15:guide>
        <p15:guide id="27" pos="6161">
          <p15:clr>
            <a:srgbClr val="F26B43"/>
          </p15:clr>
        </p15:guide>
        <p15:guide id="28" pos="6319">
          <p15:clr>
            <a:srgbClr val="F26B43"/>
          </p15:clr>
        </p15:guide>
        <p15:guide id="29" pos="6761">
          <p15:clr>
            <a:srgbClr val="F26B43"/>
          </p15:clr>
        </p15:guide>
        <p15:guide id="30" pos="6918">
          <p15:clr>
            <a:srgbClr val="F26B43"/>
          </p15:clr>
        </p15:guide>
        <p15:guide id="32" pos="7680">
          <p15:clr>
            <a:srgbClr val="F26B43"/>
          </p15:clr>
        </p15:guide>
        <p15:guide id="33">
          <p15:clr>
            <a:srgbClr val="F26B43"/>
          </p15:clr>
        </p15:guide>
        <p15:guide id="34" orient="horz" pos="431">
          <p15:clr>
            <a:srgbClr val="F26B43"/>
          </p15:clr>
        </p15:guide>
        <p15:guide id="35" orient="horz" pos="861">
          <p15:clr>
            <a:srgbClr val="F26B43"/>
          </p15:clr>
        </p15:guide>
        <p15:guide id="36" orient="horz" pos="1297">
          <p15:clr>
            <a:srgbClr val="F26B43"/>
          </p15:clr>
        </p15:guide>
        <p15:guide id="37" orient="horz" pos="1513">
          <p15:clr>
            <a:srgbClr val="F26B43"/>
          </p15:clr>
        </p15:guide>
        <p15:guide id="38" orient="horz" pos="1728">
          <p15:clr>
            <a:srgbClr val="F26B43"/>
          </p15:clr>
        </p15:guide>
        <p15:guide id="39" orient="horz" pos="1943">
          <p15:clr>
            <a:srgbClr val="F26B43"/>
          </p15:clr>
        </p15:guide>
        <p15:guide id="40" orient="horz" pos="2159">
          <p15:clr>
            <a:srgbClr val="F26B43"/>
          </p15:clr>
        </p15:guide>
        <p15:guide id="41" orient="horz">
          <p15:clr>
            <a:srgbClr val="F26B43"/>
          </p15:clr>
        </p15:guide>
        <p15:guide id="42" orient="horz" pos="2374">
          <p15:clr>
            <a:srgbClr val="F26B43"/>
          </p15:clr>
        </p15:guide>
        <p15:guide id="43" orient="horz" pos="2589">
          <p15:clr>
            <a:srgbClr val="F26B43"/>
          </p15:clr>
        </p15:guide>
        <p15:guide id="44" orient="horz" pos="2804">
          <p15:clr>
            <a:srgbClr val="F26B43"/>
          </p15:clr>
        </p15:guide>
        <p15:guide id="45" orient="horz" pos="3025">
          <p15:clr>
            <a:srgbClr val="F26B43"/>
          </p15:clr>
        </p15:guide>
        <p15:guide id="46" orient="horz" pos="3241">
          <p15:clr>
            <a:srgbClr val="F26B43"/>
          </p15:clr>
        </p15:guide>
        <p15:guide id="47" orient="horz" pos="3456">
          <p15:clr>
            <a:srgbClr val="F26B43"/>
          </p15:clr>
        </p15:guide>
        <p15:guide id="48" orient="horz" pos="3671">
          <p15:clr>
            <a:srgbClr val="F26B43"/>
          </p15:clr>
        </p15:guide>
        <p15:guide id="49" orient="horz" pos="388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5938" y="628016"/>
            <a:ext cx="11160126" cy="647700"/>
          </a:xfrm>
          <a:prstGeom prst="rect">
            <a:avLst/>
          </a:prstGeom>
        </p:spPr>
        <p:txBody>
          <a:bodyPr vert="horz" wrap="square" lIns="0" tIns="0" rIns="0" bIns="0" rtlCol="0" anchor="t">
            <a:noAutofit/>
          </a:bodyPr>
          <a:lstStyle/>
          <a:p>
            <a:r>
              <a:rPr lang="en-US"/>
              <a:t>Click to edit Parent title style</a:t>
            </a:r>
          </a:p>
        </p:txBody>
      </p:sp>
      <p:sp>
        <p:nvSpPr>
          <p:cNvPr id="4" name="Text Placeholder 3">
            <a:extLst>
              <a:ext uri="{FF2B5EF4-FFF2-40B4-BE49-F238E27FC236}">
                <a16:creationId xmlns:a16="http://schemas.microsoft.com/office/drawing/2014/main" id="{D5872A47-0E6B-4F8D-925D-0C1725B22029}"/>
              </a:ext>
            </a:extLst>
          </p:cNvPr>
          <p:cNvSpPr>
            <a:spLocks noGrp="1"/>
          </p:cNvSpPr>
          <p:nvPr>
            <p:ph type="body" idx="1"/>
          </p:nvPr>
        </p:nvSpPr>
        <p:spPr>
          <a:xfrm>
            <a:off x="515938" y="1493520"/>
            <a:ext cx="11160126" cy="4672330"/>
          </a:xfrm>
          <a:prstGeom prst="rect">
            <a:avLst/>
          </a:prstGeom>
        </p:spPr>
        <p:txBody>
          <a:bodyPr vert="horz" lIns="0" tIns="0" rIns="0" bIns="0" rtlCol="0">
            <a:noAutofit/>
          </a:bodyPr>
          <a:lstStyle/>
          <a:p>
            <a:pPr lvl="0"/>
            <a:r>
              <a:rPr lang="en-US"/>
              <a:t>Click to edit Parent text styles</a:t>
            </a:r>
          </a:p>
          <a:p>
            <a:pPr lvl="1"/>
            <a:r>
              <a:rPr lang="en-US"/>
              <a:t>Second level</a:t>
            </a:r>
          </a:p>
          <a:p>
            <a:pPr lvl="2"/>
            <a:r>
              <a:rPr lang="en-US"/>
              <a:t>Third level</a:t>
            </a:r>
          </a:p>
          <a:p>
            <a:pPr lvl="3"/>
            <a:r>
              <a:rPr lang="en-US"/>
              <a:t>Fourth level</a:t>
            </a:r>
          </a:p>
          <a:p>
            <a:pPr lvl="4"/>
            <a:r>
              <a:rPr lang="en-US"/>
              <a:t>Fifth level</a:t>
            </a:r>
          </a:p>
          <a:p>
            <a:pPr lvl="5"/>
            <a:r>
              <a:rPr lang="en-US"/>
              <a:t>Sixth</a:t>
            </a:r>
          </a:p>
          <a:p>
            <a:pPr lvl="6"/>
            <a:r>
              <a:rPr lang="en-US"/>
              <a:t>Seventh</a:t>
            </a:r>
          </a:p>
          <a:p>
            <a:pPr lvl="7"/>
            <a:r>
              <a:rPr lang="en-US"/>
              <a:t>Eighth</a:t>
            </a:r>
          </a:p>
          <a:p>
            <a:pPr lvl="8"/>
            <a:r>
              <a:rPr lang="en-US"/>
              <a:t>Ninth</a:t>
            </a:r>
          </a:p>
        </p:txBody>
      </p:sp>
      <p:sp>
        <p:nvSpPr>
          <p:cNvPr id="5" name="Footer Placeholder 2">
            <a:extLst>
              <a:ext uri="{FF2B5EF4-FFF2-40B4-BE49-F238E27FC236}">
                <a16:creationId xmlns:a16="http://schemas.microsoft.com/office/drawing/2014/main" id="{E149C81B-6BB7-4307-8233-8B2113C697AE}"/>
              </a:ext>
            </a:extLst>
          </p:cNvPr>
          <p:cNvSpPr>
            <a:spLocks noGrp="1"/>
          </p:cNvSpPr>
          <p:nvPr>
            <p:ph type="ftr" sz="quarter" idx="3"/>
          </p:nvPr>
        </p:nvSpPr>
        <p:spPr>
          <a:xfrm>
            <a:off x="515938" y="6396925"/>
            <a:ext cx="6359648" cy="118174"/>
          </a:xfrm>
          <a:prstGeom prst="rect">
            <a:avLst/>
          </a:prstGeom>
        </p:spPr>
        <p:txBody>
          <a:bodyPr vert="horz" wrap="square" lIns="0" tIns="0" rIns="0" bIns="0" rtlCol="0" anchor="b">
            <a:noAutofit/>
          </a:bodyPr>
          <a:lstStyle>
            <a:lvl1pPr marL="0" algn="l" defTabSz="685800" rtl="0" eaLnBrk="1" latinLnBrk="0" hangingPunct="1">
              <a:lnSpc>
                <a:spcPct val="96000"/>
              </a:lnSpc>
              <a:spcBef>
                <a:spcPts val="0"/>
              </a:spcBef>
              <a:spcAft>
                <a:spcPts val="225"/>
              </a:spcAft>
              <a:buClr>
                <a:srgbClr val="3253DC"/>
              </a:buClr>
              <a:buFont typeface="Arial" panose="020B0604020202020204" pitchFamily="34" charset="0"/>
              <a:buNone/>
              <a:defRPr lang="en-US" sz="800" kern="1200" baseline="0" smtClean="0">
                <a:solidFill>
                  <a:schemeClr val="accent6">
                    <a:lumMod val="90000"/>
                  </a:schemeClr>
                </a:solidFill>
                <a:latin typeface="+mn-lt"/>
                <a:ea typeface="+mn-ea"/>
                <a:cs typeface="+mn-cs"/>
              </a:defRPr>
            </a:lvl1pPr>
          </a:lstStyle>
          <a:p>
            <a:r>
              <a:rPr lang="en-CA"/>
              <a:t>IBC 2026</a:t>
            </a:r>
          </a:p>
        </p:txBody>
      </p:sp>
      <p:sp>
        <p:nvSpPr>
          <p:cNvPr id="98" name="TextBox 97"/>
          <p:cNvSpPr txBox="1"/>
          <p:nvPr userDrawn="1"/>
        </p:nvSpPr>
        <p:spPr>
          <a:xfrm>
            <a:off x="11676063" y="6371918"/>
            <a:ext cx="376236" cy="153055"/>
          </a:xfrm>
          <a:prstGeom prst="rect">
            <a:avLst/>
          </a:prstGeom>
        </p:spPr>
        <p:txBody>
          <a:bodyPr vert="horz" wrap="square" lIns="18288" tIns="0" rIns="18288" bIns="9144" rtlCol="0" anchor="b">
            <a:spAutoFit/>
          </a:bodyPr>
          <a:lstStyle>
            <a:defPPr>
              <a:defRPr lang="en-US"/>
            </a:defPPr>
            <a:lvl1pPr>
              <a:defRPr sz="800">
                <a:solidFill>
                  <a:schemeClr val="tx1">
                    <a:tint val="75000"/>
                  </a:schemeClr>
                </a:solidFill>
              </a:defRPr>
            </a:lvl1pPr>
          </a:lstStyle>
          <a:p>
            <a:pPr marL="0" lvl="0" algn="l" defTabSz="914400" rtl="0" eaLnBrk="1" latinLnBrk="0" hangingPunct="1">
              <a:lnSpc>
                <a:spcPct val="125000"/>
              </a:lnSpc>
            </a:pPr>
            <a:fld id="{B01BFD70-D99E-427C-A01B-19B2BB56A3C8}" type="slidenum">
              <a:rPr lang="en-US" sz="800" kern="1200" smtClean="0">
                <a:solidFill>
                  <a:schemeClr val="accent6">
                    <a:lumMod val="90000"/>
                  </a:schemeClr>
                </a:solidFill>
                <a:latin typeface="+mn-lt"/>
                <a:ea typeface="+mn-ea"/>
                <a:cs typeface="+mn-cs"/>
              </a:rPr>
              <a:pPr marL="0" lvl="0" algn="l" defTabSz="914400" rtl="0" eaLnBrk="1" latinLnBrk="0" hangingPunct="1">
                <a:lnSpc>
                  <a:spcPct val="125000"/>
                </a:lnSpc>
              </a:pPr>
              <a:t>‹#›</a:t>
            </a:fld>
            <a:endParaRPr lang="en-US" sz="800" kern="1200">
              <a:solidFill>
                <a:schemeClr val="accent6">
                  <a:lumMod val="90000"/>
                </a:schemeClr>
              </a:solidFill>
              <a:latin typeface="+mn-lt"/>
              <a:ea typeface="+mn-ea"/>
              <a:cs typeface="+mn-cs"/>
            </a:endParaRPr>
          </a:p>
        </p:txBody>
      </p:sp>
    </p:spTree>
    <p:extLst>
      <p:ext uri="{BB962C8B-B14F-4D97-AF65-F5344CB8AC3E}">
        <p14:creationId xmlns:p14="http://schemas.microsoft.com/office/powerpoint/2010/main" val="1066400168"/>
      </p:ext>
    </p:extLst>
  </p:cSld>
  <p:clrMap bg1="dk1" tx1="lt1" bg2="dk2" tx2="lt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 id="2147485228" r:id="rId9"/>
    <p:sldLayoutId id="2147485229" r:id="rId10"/>
    <p:sldLayoutId id="2147485230" r:id="rId11"/>
    <p:sldLayoutId id="2147485231" r:id="rId12"/>
    <p:sldLayoutId id="2147485232" r:id="rId13"/>
    <p:sldLayoutId id="2147485233" r:id="rId14"/>
    <p:sldLayoutId id="2147485234" r:id="rId15"/>
    <p:sldLayoutId id="2147485274"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txStyles>
    <p:titleStyle>
      <a:lvl1pPr algn="l" defTabSz="914400" rtl="0" eaLnBrk="1" latinLnBrk="0" hangingPunct="1">
        <a:lnSpc>
          <a:spcPct val="84000"/>
        </a:lnSpc>
        <a:spcBef>
          <a:spcPct val="0"/>
        </a:spcBef>
        <a:buNone/>
        <a:defRPr sz="2800" kern="2000" spc="-50" baseline="0">
          <a:solidFill>
            <a:schemeClr val="tx2"/>
          </a:solidFill>
          <a:latin typeface="+mj-lt"/>
          <a:ea typeface="+mj-ea"/>
          <a:cs typeface="+mj-cs"/>
        </a:defRPr>
      </a:lvl1pPr>
    </p:titleStyle>
    <p:bodyStyle>
      <a:lvl1pPr marL="171450" indent="-171450" algn="l" defTabSz="914400" rtl="0" eaLnBrk="1" latinLnBrk="0" hangingPunct="1">
        <a:lnSpc>
          <a:spcPct val="95000"/>
        </a:lnSpc>
        <a:spcBef>
          <a:spcPts val="900"/>
        </a:spcBef>
        <a:spcAft>
          <a:spcPts val="300"/>
        </a:spcAft>
        <a:buClrTx/>
        <a:buFont typeface="Arial" panose="020B0604020202020204" pitchFamily="34" charset="0"/>
        <a:buChar char="•"/>
        <a:defRPr sz="2200" kern="1200" baseline="0">
          <a:solidFill>
            <a:schemeClr val="tx2"/>
          </a:solidFill>
          <a:latin typeface="+mn-lt"/>
          <a:ea typeface="+mn-ea"/>
          <a:cs typeface="+mn-cs"/>
        </a:defRPr>
      </a:lvl1pPr>
      <a:lvl2pPr marL="401638" indent="-219075" algn="l" defTabSz="914400" rtl="0" eaLnBrk="1" latinLnBrk="0" hangingPunct="1">
        <a:lnSpc>
          <a:spcPct val="100000"/>
        </a:lnSpc>
        <a:spcBef>
          <a:spcPts val="300"/>
        </a:spcBef>
        <a:spcAft>
          <a:spcPts val="0"/>
        </a:spcAft>
        <a:buClrTx/>
        <a:buFont typeface="Arial" panose="020B0604020202020204" pitchFamily="34" charset="0"/>
        <a:buChar char="•"/>
        <a:tabLst>
          <a:tab pos="2003425" algn="l"/>
        </a:tabLst>
        <a:defRPr sz="1600" kern="1200" baseline="0">
          <a:solidFill>
            <a:schemeClr val="tx2"/>
          </a:solidFill>
          <a:latin typeface="+mn-lt"/>
          <a:ea typeface="+mn-ea"/>
          <a:cs typeface="+mn-cs"/>
        </a:defRPr>
      </a:lvl2pPr>
      <a:lvl3pPr marL="538163" indent="-136525" algn="l" defTabSz="914400" rtl="0" eaLnBrk="1" latinLnBrk="0" hangingPunct="1">
        <a:lnSpc>
          <a:spcPct val="105000"/>
        </a:lnSpc>
        <a:spcBef>
          <a:spcPts val="300"/>
        </a:spcBef>
        <a:spcAft>
          <a:spcPts val="0"/>
        </a:spcAft>
        <a:buClrTx/>
        <a:buFont typeface="Arial" panose="020B0604020202020204" pitchFamily="34" charset="0"/>
        <a:buChar char="•"/>
        <a:tabLst/>
        <a:defRPr lang="en-US" sz="1400" kern="1200" dirty="0" smtClean="0">
          <a:solidFill>
            <a:schemeClr val="tx2"/>
          </a:solidFill>
          <a:latin typeface="+mn-lt"/>
          <a:ea typeface="+mn-ea"/>
          <a:cs typeface="+mn-cs"/>
        </a:defRPr>
      </a:lvl3pPr>
      <a:lvl4pPr marL="666750" indent="-128588" algn="l" defTabSz="914400" rtl="0" eaLnBrk="1" latinLnBrk="0" hangingPunct="1">
        <a:lnSpc>
          <a:spcPct val="105000"/>
        </a:lnSpc>
        <a:spcBef>
          <a:spcPts val="150"/>
        </a:spcBef>
        <a:spcAft>
          <a:spcPts val="0"/>
        </a:spcAft>
        <a:buClrTx/>
        <a:buFont typeface="Arial" panose="020B0604020202020204" pitchFamily="34" charset="0"/>
        <a:buChar char="•"/>
        <a:tabLst/>
        <a:defRPr sz="1200" kern="1200">
          <a:solidFill>
            <a:schemeClr val="tx2"/>
          </a:solidFill>
          <a:latin typeface="+mn-lt"/>
          <a:ea typeface="+mn-ea"/>
          <a:cs typeface="+mn-cs"/>
        </a:defRPr>
      </a:lvl4pPr>
      <a:lvl5pPr marL="838200" indent="-171450" algn="l" defTabSz="914400" rtl="0" eaLnBrk="1" latinLnBrk="0" hangingPunct="1">
        <a:lnSpc>
          <a:spcPct val="95000"/>
        </a:lnSpc>
        <a:spcBef>
          <a:spcPts val="200"/>
        </a:spcBef>
        <a:spcAft>
          <a:spcPts val="0"/>
        </a:spcAft>
        <a:buClrTx/>
        <a:buFont typeface="Arial" panose="020B0604020202020204" pitchFamily="34" charset="0"/>
        <a:buChar char="•"/>
        <a:tabLst/>
        <a:defRPr sz="800" b="0" i="0" kern="1200" spc="0" baseline="0">
          <a:solidFill>
            <a:schemeClr val="tx2"/>
          </a:solidFill>
          <a:latin typeface="+mn-lt"/>
          <a:ea typeface="+mn-ea"/>
          <a:cs typeface="+mn-cs"/>
        </a:defRPr>
      </a:lvl5pPr>
      <a:lvl6pPr marL="838800" indent="-172800" algn="l" defTabSz="914400" rtl="0" eaLnBrk="1" latinLnBrk="0" hangingPunct="1">
        <a:lnSpc>
          <a:spcPct val="95000"/>
        </a:lnSpc>
        <a:spcBef>
          <a:spcPts val="200"/>
        </a:spcBef>
        <a:buFont typeface="Arial" panose="020B0604020202020204" pitchFamily="34" charset="0"/>
        <a:buChar char="•"/>
        <a:defRPr sz="800" kern="1200">
          <a:solidFill>
            <a:schemeClr val="tx1"/>
          </a:solidFill>
          <a:latin typeface="+mn-lt"/>
          <a:ea typeface="+mn-ea"/>
          <a:cs typeface="+mn-cs"/>
        </a:defRPr>
      </a:lvl6pPr>
      <a:lvl7pPr marL="838800" indent="-172800" algn="l" defTabSz="914400" rtl="0" eaLnBrk="1" latinLnBrk="0" hangingPunct="1">
        <a:lnSpc>
          <a:spcPct val="95000"/>
        </a:lnSpc>
        <a:spcBef>
          <a:spcPts val="200"/>
        </a:spcBef>
        <a:buFont typeface="Arial" panose="020B0604020202020204" pitchFamily="34" charset="0"/>
        <a:buChar char="•"/>
        <a:defRPr sz="800" kern="1200" baseline="0">
          <a:solidFill>
            <a:schemeClr val="tx1"/>
          </a:solidFill>
          <a:latin typeface="+mn-lt"/>
          <a:ea typeface="+mn-ea"/>
          <a:cs typeface="+mn-cs"/>
        </a:defRPr>
      </a:lvl7pPr>
      <a:lvl8pPr marL="838800" indent="-172800" algn="l" defTabSz="914400" rtl="0" eaLnBrk="1" latinLnBrk="0" hangingPunct="1">
        <a:lnSpc>
          <a:spcPct val="95000"/>
        </a:lnSpc>
        <a:spcBef>
          <a:spcPts val="200"/>
        </a:spcBef>
        <a:buSzPct val="100000"/>
        <a:buFont typeface="Arial" panose="020B0604020202020204" pitchFamily="34" charset="0"/>
        <a:buChar char="•"/>
        <a:defRPr lang="en-US" sz="800" kern="1200" baseline="0" dirty="0" smtClean="0">
          <a:solidFill>
            <a:schemeClr val="tx1"/>
          </a:solidFill>
          <a:latin typeface="+mn-lt"/>
          <a:ea typeface="+mn-ea"/>
          <a:cs typeface="+mn-cs"/>
        </a:defRPr>
      </a:lvl8pPr>
      <a:lvl9pPr marL="837450" indent="-171450" algn="l" defTabSz="914400" rtl="0" eaLnBrk="1" latinLnBrk="0" hangingPunct="1">
        <a:lnSpc>
          <a:spcPct val="95000"/>
        </a:lnSpc>
        <a:spcBef>
          <a:spcPts val="200"/>
        </a:spcBef>
        <a:buFont typeface="Arial" panose="020B0604020202020204" pitchFamily="34" charset="0"/>
        <a:buChar char="•"/>
        <a:defRPr sz="8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25">
          <p15:clr>
            <a:srgbClr val="F26B43"/>
          </p15:clr>
        </p15:guide>
        <p15:guide id="4" orient="horz" pos="391">
          <p15:clr>
            <a:srgbClr val="F26B43"/>
          </p15:clr>
        </p15:guide>
        <p15:guide id="6" pos="7355">
          <p15:clr>
            <a:srgbClr val="F26B43"/>
          </p15:clr>
        </p15:guide>
        <p15:guide id="10" orient="horz" pos="4020">
          <p15:clr>
            <a:srgbClr val="F26B43"/>
          </p15:clr>
        </p15:guide>
        <p15:guide id="11" orient="horz" pos="388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B0E9D57C-6C19-5B79-7914-B27471778145}"/>
              </a:ext>
            </a:extLst>
          </p:cNvPr>
          <p:cNvSpPr>
            <a:spLocks noGrp="1"/>
          </p:cNvSpPr>
          <p:nvPr>
            <p:ph type="sldNum" sz="quarter" idx="4"/>
          </p:nvPr>
        </p:nvSpPr>
        <p:spPr>
          <a:xfrm>
            <a:off x="11612665" y="6571022"/>
            <a:ext cx="549593" cy="277065"/>
          </a:xfrm>
          <a:prstGeom prst="rect">
            <a:avLst/>
          </a:prstGeom>
        </p:spPr>
        <p:txBody>
          <a:bodyPr vert="horz" lIns="91440" tIns="45720" rIns="91440" bIns="45720" rtlCol="0" anchor="ctr"/>
          <a:lstStyle>
            <a:lvl1pPr algn="r">
              <a:defRPr lang="fr-CH" sz="933" smtClean="0">
                <a:solidFill>
                  <a:srgbClr val="2B6CA3"/>
                </a:solidFill>
                <a:latin typeface="Poppins" panose="00000500000000000000" pitchFamily="2" charset="0"/>
                <a:cs typeface="Poppins" panose="00000500000000000000" pitchFamily="2" charset="0"/>
              </a:defRPr>
            </a:lvl1pPr>
          </a:lstStyle>
          <a:p>
            <a:fld id="{4FAB73BC-B049-4115-A692-8D63A059BFB8}" type="slidenum">
              <a:rPr lang="es-ES" smtClean="0"/>
              <a:pPr/>
              <a:t>‹#›</a:t>
            </a:fld>
            <a:endParaRPr lang="es-ES" dirty="0"/>
          </a:p>
        </p:txBody>
      </p:sp>
      <p:sp>
        <p:nvSpPr>
          <p:cNvPr id="4" name="Date Placeholder 3">
            <a:extLst>
              <a:ext uri="{FF2B5EF4-FFF2-40B4-BE49-F238E27FC236}">
                <a16:creationId xmlns:a16="http://schemas.microsoft.com/office/drawing/2014/main" id="{32C5AD8F-EDA0-B5C2-9020-1D843CB3EBD3}"/>
              </a:ext>
            </a:extLst>
          </p:cNvPr>
          <p:cNvSpPr>
            <a:spLocks noGrp="1"/>
          </p:cNvSpPr>
          <p:nvPr>
            <p:ph type="dt" sz="half" idx="2"/>
          </p:nvPr>
        </p:nvSpPr>
        <p:spPr>
          <a:xfrm>
            <a:off x="10592339" y="6571021"/>
            <a:ext cx="1020324" cy="276084"/>
          </a:xfrm>
          <a:prstGeom prst="rect">
            <a:avLst/>
          </a:prstGeom>
        </p:spPr>
        <p:txBody>
          <a:bodyPr lIns="0" tIns="0" rIns="0" bIns="0" anchor="ctr"/>
          <a:lstStyle>
            <a:lvl1pPr marL="0" algn="r" defTabSz="609585" rtl="0" eaLnBrk="1" latinLnBrk="0" hangingPunct="1">
              <a:defRPr lang="en-US" sz="933" kern="1200" smtClean="0">
                <a:solidFill>
                  <a:srgbClr val="000000">
                    <a:lumMod val="65000"/>
                    <a:lumOff val="35000"/>
                  </a:srgbClr>
                </a:solidFill>
                <a:latin typeface="Poppins" panose="00000500000000000000" pitchFamily="2" charset="0"/>
                <a:ea typeface="+mn-ea"/>
                <a:cs typeface="Poppins" panose="00000500000000000000" pitchFamily="2" charset="0"/>
              </a:defRPr>
            </a:lvl1pPr>
          </a:lstStyle>
          <a:p>
            <a:pPr>
              <a:defRPr/>
            </a:pPr>
            <a:r>
              <a:rPr lang="en-US">
                <a:solidFill>
                  <a:srgbClr val="2B6CA3"/>
                </a:solidFill>
              </a:rPr>
              <a:t>9/13/2026</a:t>
            </a:r>
            <a:endParaRPr lang="nl-NL" dirty="0">
              <a:solidFill>
                <a:srgbClr val="2B6CA3"/>
              </a:solidFill>
            </a:endParaRPr>
          </a:p>
        </p:txBody>
      </p:sp>
      <p:pic>
        <p:nvPicPr>
          <p:cNvPr id="5" name="Imagen 4" descr="Imagen que contiene plato, dibujo&#10;&#10;El contenido generado por IA puede ser incorrecto.">
            <a:extLst>
              <a:ext uri="{FF2B5EF4-FFF2-40B4-BE49-F238E27FC236}">
                <a16:creationId xmlns:a16="http://schemas.microsoft.com/office/drawing/2014/main" id="{5623AC11-93E0-E3F0-BD1A-8ECAC4B06319}"/>
              </a:ext>
            </a:extLst>
          </p:cNvPr>
          <p:cNvPicPr>
            <a:picLocks noChangeAspect="1"/>
          </p:cNvPicPr>
          <p:nvPr userDrawn="1"/>
        </p:nvPicPr>
        <p:blipFill>
          <a:blip r:embed="rId9"/>
          <a:stretch>
            <a:fillRect/>
          </a:stretch>
        </p:blipFill>
        <p:spPr>
          <a:xfrm>
            <a:off x="29743" y="6435845"/>
            <a:ext cx="942503" cy="393967"/>
          </a:xfrm>
          <a:prstGeom prst="rect">
            <a:avLst/>
          </a:prstGeom>
        </p:spPr>
      </p:pic>
    </p:spTree>
    <p:extLst>
      <p:ext uri="{BB962C8B-B14F-4D97-AF65-F5344CB8AC3E}">
        <p14:creationId xmlns:p14="http://schemas.microsoft.com/office/powerpoint/2010/main" val="426982274"/>
      </p:ext>
    </p:extLst>
  </p:cSld>
  <p:clrMap bg1="lt1" tx1="dk1" bg2="lt2" tx2="dk2" accent1="accent1" accent2="accent2" accent3="accent3" accent4="accent4" accent5="accent5" accent6="accent6" hlink="hlink" folHlink="folHlink"/>
  <p:sldLayoutIdLst>
    <p:sldLayoutId id="2147485277" r:id="rId1"/>
    <p:sldLayoutId id="2147485278" r:id="rId2"/>
    <p:sldLayoutId id="2147485279" r:id="rId3"/>
    <p:sldLayoutId id="2147485280" r:id="rId4"/>
    <p:sldLayoutId id="2147485281" r:id="rId5"/>
    <p:sldLayoutId id="2147485282" r:id="rId6"/>
    <p:sldLayoutId id="2147485283" r:id="rId7"/>
  </p:sldLayoutIdLst>
  <p:hf sldNum="0" hdr="0"/>
  <p:txStyles>
    <p:titleStyle>
      <a:lvl1pPr algn="l" defTabSz="914377" rtl="0" eaLnBrk="1" latinLnBrk="0" hangingPunct="1">
        <a:lnSpc>
          <a:spcPct val="90000"/>
        </a:lnSpc>
        <a:spcBef>
          <a:spcPct val="0"/>
        </a:spcBef>
        <a:buNone/>
        <a:defRPr sz="3600" b="1" kern="1200" spc="-60" baseline="0">
          <a:solidFill>
            <a:srgbClr val="15C0F2"/>
          </a:solidFill>
          <a:latin typeface="+mj-lt"/>
          <a:ea typeface="+mj-ea"/>
          <a:cs typeface="+mj-cs"/>
        </a:defRPr>
      </a:lvl1pPr>
    </p:titleStyle>
    <p:bodyStyle>
      <a:lvl1pPr marL="182875" indent="-182875" algn="l" defTabSz="914377" rtl="0" eaLnBrk="1" latinLnBrk="0" hangingPunct="1">
        <a:lnSpc>
          <a:spcPct val="90000"/>
        </a:lnSpc>
        <a:spcBef>
          <a:spcPts val="1200"/>
        </a:spcBef>
        <a:buClr>
          <a:srgbClr val="1E4395"/>
        </a:buClr>
        <a:buFont typeface="Wingdings 2" pitchFamily="18" charset="2"/>
        <a:buChar char=""/>
        <a:defRPr sz="2400" kern="1200">
          <a:solidFill>
            <a:schemeClr val="tx1">
              <a:lumMod val="65000"/>
              <a:lumOff val="35000"/>
            </a:schemeClr>
          </a:solidFill>
          <a:latin typeface="+mn-lt"/>
          <a:ea typeface="+mn-ea"/>
          <a:cs typeface="+mn-cs"/>
        </a:defRPr>
      </a:lvl1pPr>
      <a:lvl2pPr marL="685783" indent="-182875" algn="l" defTabSz="914377" rtl="0" eaLnBrk="1" latinLnBrk="0" hangingPunct="1">
        <a:lnSpc>
          <a:spcPct val="90000"/>
        </a:lnSpc>
        <a:spcBef>
          <a:spcPts val="251"/>
        </a:spcBef>
        <a:spcAft>
          <a:spcPts val="251"/>
        </a:spcAft>
        <a:buClr>
          <a:srgbClr val="1E4395"/>
        </a:buClr>
        <a:buFont typeface="Wingdings 2" pitchFamily="18" charset="2"/>
        <a:buChar char=""/>
        <a:defRPr sz="2000" kern="1200">
          <a:solidFill>
            <a:schemeClr val="tx1">
              <a:lumMod val="65000"/>
              <a:lumOff val="35000"/>
            </a:schemeClr>
          </a:solidFill>
          <a:latin typeface="+mn-lt"/>
          <a:ea typeface="+mn-ea"/>
          <a:cs typeface="+mn-cs"/>
        </a:defRPr>
      </a:lvl2pPr>
      <a:lvl3pPr marL="1142971" indent="-182875" algn="l" defTabSz="914377" rtl="0" eaLnBrk="1" latinLnBrk="0" hangingPunct="1">
        <a:lnSpc>
          <a:spcPct val="90000"/>
        </a:lnSpc>
        <a:spcBef>
          <a:spcPts val="251"/>
        </a:spcBef>
        <a:spcAft>
          <a:spcPts val="251"/>
        </a:spcAft>
        <a:buClr>
          <a:srgbClr val="1E4395"/>
        </a:buClr>
        <a:buFont typeface="Wingdings 2" pitchFamily="18" charset="2"/>
        <a:buChar char=""/>
        <a:defRPr sz="1800" kern="1200">
          <a:solidFill>
            <a:schemeClr val="tx1">
              <a:lumMod val="65000"/>
              <a:lumOff val="35000"/>
            </a:schemeClr>
          </a:solidFill>
          <a:latin typeface="+mn-lt"/>
          <a:ea typeface="+mn-ea"/>
          <a:cs typeface="+mn-cs"/>
        </a:defRPr>
      </a:lvl3pPr>
      <a:lvl4pPr marL="1600160" indent="-182875" algn="l" defTabSz="914377" rtl="0" eaLnBrk="1" latinLnBrk="0" hangingPunct="1">
        <a:lnSpc>
          <a:spcPct val="90000"/>
        </a:lnSpc>
        <a:spcBef>
          <a:spcPts val="251"/>
        </a:spcBef>
        <a:spcAft>
          <a:spcPts val="251"/>
        </a:spcAft>
        <a:buClr>
          <a:srgbClr val="1E4395"/>
        </a:buClr>
        <a:buFont typeface="Wingdings 2" pitchFamily="18" charset="2"/>
        <a:buChar char=""/>
        <a:defRPr sz="1600" kern="1200">
          <a:solidFill>
            <a:schemeClr val="tx1">
              <a:lumMod val="65000"/>
              <a:lumOff val="35000"/>
            </a:schemeClr>
          </a:solidFill>
          <a:latin typeface="+mn-lt"/>
          <a:ea typeface="+mn-ea"/>
          <a:cs typeface="+mn-cs"/>
        </a:defRPr>
      </a:lvl4pPr>
      <a:lvl5pPr marL="2057349" indent="-182875" algn="l" defTabSz="914377" rtl="0" eaLnBrk="1" latinLnBrk="0" hangingPunct="1">
        <a:lnSpc>
          <a:spcPct val="90000"/>
        </a:lnSpc>
        <a:spcBef>
          <a:spcPts val="251"/>
        </a:spcBef>
        <a:spcAft>
          <a:spcPts val="251"/>
        </a:spcAft>
        <a:buClr>
          <a:srgbClr val="1E4395"/>
        </a:buClr>
        <a:buFont typeface="Wingdings 2" pitchFamily="18" charset="2"/>
        <a:buChar char=""/>
        <a:defRPr sz="1600" kern="1200">
          <a:solidFill>
            <a:schemeClr val="tx1">
              <a:lumMod val="65000"/>
              <a:lumOff val="35000"/>
            </a:schemeClr>
          </a:solidFill>
          <a:latin typeface="+mn-lt"/>
          <a:ea typeface="+mn-ea"/>
          <a:cs typeface="+mn-cs"/>
        </a:defRPr>
      </a:lvl5pPr>
      <a:lvl6pPr marL="2514537" indent="-228594"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726" indent="-228594"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8914" indent="-228594"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103" indent="-228594"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5" y="609600"/>
            <a:ext cx="8596668" cy="1320800"/>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677335" y="2160590"/>
            <a:ext cx="8596668" cy="388077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205133" y="6041363"/>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lgn="ctr"/>
            <a:r>
              <a:rPr lang="en-US"/>
              <a:t>9/13/2026</a:t>
            </a:r>
            <a:endParaRPr lang="en-US" dirty="0"/>
          </a:p>
        </p:txBody>
      </p:sp>
      <p:sp>
        <p:nvSpPr>
          <p:cNvPr id="5" name="Footer Placeholder 4"/>
          <p:cNvSpPr>
            <a:spLocks noGrp="1"/>
          </p:cNvSpPr>
          <p:nvPr>
            <p:ph type="ftr" sz="quarter" idx="3"/>
          </p:nvPr>
        </p:nvSpPr>
        <p:spPr>
          <a:xfrm>
            <a:off x="677335" y="6041363"/>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IBC 2026</a:t>
            </a:r>
            <a:endParaRPr lang="en-US" dirty="0"/>
          </a:p>
        </p:txBody>
      </p:sp>
      <p:sp>
        <p:nvSpPr>
          <p:cNvPr id="6" name="Slide Number Placeholder 5"/>
          <p:cNvSpPr>
            <a:spLocks noGrp="1"/>
          </p:cNvSpPr>
          <p:nvPr>
            <p:ph type="sldNum" sz="quarter" idx="4"/>
          </p:nvPr>
        </p:nvSpPr>
        <p:spPr>
          <a:xfrm>
            <a:off x="8590664" y="6041363"/>
            <a:ext cx="683339" cy="365125"/>
          </a:xfrm>
          <a:prstGeom prst="rect">
            <a:avLst/>
          </a:prstGeom>
        </p:spPr>
        <p:txBody>
          <a:bodyPr vert="horz" lIns="91440" tIns="45720" rIns="91440" bIns="45720" rtlCol="0" anchor="ctr"/>
          <a:lstStyle>
            <a:lvl1pPr algn="r">
              <a:defRPr sz="900">
                <a:solidFill>
                  <a:schemeClr val="accent1"/>
                </a:solidFill>
              </a:defRPr>
            </a:lvl1pPr>
          </a:lstStyle>
          <a:p>
            <a:fld id="{57CB76AC-E5DF-427C-ABDC-2F4FBD8E4B69}" type="slidenum">
              <a:rPr lang="en-US" smtClean="0"/>
              <a:pPr/>
              <a:t>‹#›</a:t>
            </a:fld>
            <a:endParaRPr lang="en-US" dirty="0"/>
          </a:p>
        </p:txBody>
      </p:sp>
      <p:graphicFrame>
        <p:nvGraphicFramePr>
          <p:cNvPr id="8" name="think-cell data - do not delete" hidden="1">
            <a:extLst>
              <a:ext uri="{FF2B5EF4-FFF2-40B4-BE49-F238E27FC236}">
                <a16:creationId xmlns:a16="http://schemas.microsoft.com/office/drawing/2014/main" id="{3F992D3B-5F2E-ABD1-5EE9-53407517D419}"/>
              </a:ext>
            </a:extLst>
          </p:cNvPr>
          <p:cNvGraphicFramePr>
            <a:graphicFrameLocks noChangeAspect="1"/>
          </p:cNvGraphicFramePr>
          <p:nvPr userDrawn="1">
            <p:custDataLst>
              <p:tags r:id="rId25"/>
            </p:custDataLst>
            <p:extLst>
              <p:ext uri="{D42A27DB-BD31-4B8C-83A1-F6EECF244321}">
                <p14:modId xmlns:p14="http://schemas.microsoft.com/office/powerpoint/2010/main" val="2063146973"/>
              </p:ext>
            </p:ext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Folie" r:id="rId26" imgW="410" imgH="409" progId="TCLayout.ActiveDocument.1">
                  <p:embed/>
                </p:oleObj>
              </mc:Choice>
              <mc:Fallback>
                <p:oleObj name="think-cell Folie" r:id="rId26" imgW="410" imgH="409" progId="TCLayout.ActiveDocument.1">
                  <p:embed/>
                  <p:pic>
                    <p:nvPicPr>
                      <p:cNvPr id="8" name="think-cell data - do not delete" hidden="1">
                        <a:extLst>
                          <a:ext uri="{FF2B5EF4-FFF2-40B4-BE49-F238E27FC236}">
                            <a16:creationId xmlns:a16="http://schemas.microsoft.com/office/drawing/2014/main" id="{3F992D3B-5F2E-ABD1-5EE9-53407517D419}"/>
                          </a:ext>
                        </a:extLst>
                      </p:cNvPr>
                      <p:cNvPicPr/>
                      <p:nvPr/>
                    </p:nvPicPr>
                    <p:blipFill>
                      <a:blip r:embed="rId27"/>
                      <a:stretch>
                        <a:fillRect/>
                      </a:stretch>
                    </p:blipFill>
                    <p:spPr>
                      <a:xfrm>
                        <a:off x="2118" y="2118"/>
                        <a:ext cx="2117" cy="2117"/>
                      </a:xfrm>
                      <a:prstGeom prst="rect">
                        <a:avLst/>
                      </a:prstGeom>
                    </p:spPr>
                  </p:pic>
                </p:oleObj>
              </mc:Fallback>
            </mc:AlternateContent>
          </a:graphicData>
        </a:graphic>
      </p:graphicFrame>
      <p:sp>
        <p:nvSpPr>
          <p:cNvPr id="9" name="RS">
            <a:extLst>
              <a:ext uri="{FF2B5EF4-FFF2-40B4-BE49-F238E27FC236}">
                <a16:creationId xmlns:a16="http://schemas.microsoft.com/office/drawing/2014/main" id="{43C583F6-3015-72A8-370C-80FF0E67D45A}"/>
              </a:ext>
            </a:extLst>
          </p:cNvPr>
          <p:cNvSpPr txBox="1"/>
          <p:nvPr userDrawn="1"/>
        </p:nvSpPr>
        <p:spPr>
          <a:xfrm>
            <a:off x="1224000" y="6456133"/>
            <a:ext cx="1485333" cy="204000"/>
          </a:xfrm>
          <a:prstGeom prst="rect">
            <a:avLst/>
          </a:prstGeom>
          <a:noFill/>
        </p:spPr>
        <p:txBody>
          <a:bodyPr wrap="square" lIns="0" tIns="0" rIns="0" bIns="0" rtlCol="0" anchor="ctr" anchorCtr="0">
            <a:noAutofit/>
          </a:bodyPr>
          <a:lstStyle/>
          <a:p>
            <a:pPr algn="ctr">
              <a:lnSpc>
                <a:spcPct val="120000"/>
              </a:lnSpc>
            </a:pPr>
            <a:r>
              <a:rPr lang="en-US" sz="1467" dirty="0">
                <a:solidFill>
                  <a:schemeClr val="tx1"/>
                </a:solidFill>
                <a:latin typeface="Linotype Univers 420 Condensed" panose="020B0506030202020203" pitchFamily="34" charset="0"/>
              </a:rPr>
              <a:t>Rohde &amp; Schwarz</a:t>
            </a:r>
          </a:p>
        </p:txBody>
      </p:sp>
    </p:spTree>
    <p:extLst>
      <p:ext uri="{BB962C8B-B14F-4D97-AF65-F5344CB8AC3E}">
        <p14:creationId xmlns:p14="http://schemas.microsoft.com/office/powerpoint/2010/main" val="3986757140"/>
      </p:ext>
    </p:extLst>
  </p:cSld>
  <p:clrMap bg1="lt1" tx1="dk1" bg2="lt2" tx2="dk2" accent1="accent1" accent2="accent2" accent3="accent3" accent4="accent4" accent5="accent5" accent6="accent6" hlink="hlink" folHlink="folHlink"/>
  <p:sldLayoutIdLst>
    <p:sldLayoutId id="2147485285" r:id="rId1"/>
    <p:sldLayoutId id="2147485286" r:id="rId2"/>
    <p:sldLayoutId id="2147485287" r:id="rId3"/>
    <p:sldLayoutId id="2147485288" r:id="rId4"/>
    <p:sldLayoutId id="2147485289" r:id="rId5"/>
    <p:sldLayoutId id="2147485290" r:id="rId6"/>
    <p:sldLayoutId id="2147485291" r:id="rId7"/>
    <p:sldLayoutId id="2147485292" r:id="rId8"/>
    <p:sldLayoutId id="2147485293" r:id="rId9"/>
    <p:sldLayoutId id="2147485294" r:id="rId10"/>
    <p:sldLayoutId id="2147485295" r:id="rId11"/>
    <p:sldLayoutId id="2147485296" r:id="rId12"/>
    <p:sldLayoutId id="2147485297" r:id="rId13"/>
    <p:sldLayoutId id="2147485298" r:id="rId14"/>
    <p:sldLayoutId id="2147485299" r:id="rId15"/>
    <p:sldLayoutId id="2147485300" r:id="rId16"/>
    <p:sldLayoutId id="2147485301" r:id="rId17"/>
    <p:sldLayoutId id="2147485302" r:id="rId18"/>
    <p:sldLayoutId id="2147485303" r:id="rId19"/>
    <p:sldLayoutId id="2147485304" r:id="rId20"/>
    <p:sldLayoutId id="2147485305" r:id="rId21"/>
    <p:sldLayoutId id="2147485306" r:id="rId22"/>
    <p:sldLayoutId id="2147485307" r:id="rId23"/>
  </p:sldLayoutIdLst>
  <p:hf sldNum="0" hdr="0"/>
  <p:txStyles>
    <p:titleStyle>
      <a:lvl1pPr algn="l" defTabSz="45718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891" indent="-342891" algn="l" defTabSz="457189"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32" indent="-285744" algn="l" defTabSz="457189"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2971" indent="-228594" algn="l" defTabSz="457189"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160"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349"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537"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726"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8914"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103"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B0E9D57C-6C19-5B79-7914-B27471778145}"/>
              </a:ext>
            </a:extLst>
          </p:cNvPr>
          <p:cNvSpPr>
            <a:spLocks noGrp="1"/>
          </p:cNvSpPr>
          <p:nvPr>
            <p:ph type="sldNum" sz="quarter" idx="4"/>
          </p:nvPr>
        </p:nvSpPr>
        <p:spPr>
          <a:xfrm>
            <a:off x="11612665" y="6571022"/>
            <a:ext cx="549593" cy="277065"/>
          </a:xfrm>
          <a:prstGeom prst="rect">
            <a:avLst/>
          </a:prstGeom>
        </p:spPr>
        <p:txBody>
          <a:bodyPr vert="horz" lIns="91440" tIns="45720" rIns="91440" bIns="45720" rtlCol="0" anchor="ctr"/>
          <a:lstStyle>
            <a:lvl1pPr algn="r">
              <a:defRPr lang="fr-CH" sz="933" smtClean="0">
                <a:solidFill>
                  <a:srgbClr val="2B6CA3"/>
                </a:solidFill>
                <a:latin typeface="Poppins" panose="00000500000000000000" pitchFamily="2" charset="0"/>
                <a:cs typeface="Poppins" panose="00000500000000000000" pitchFamily="2" charset="0"/>
              </a:defRPr>
            </a:lvl1pPr>
          </a:lstStyle>
          <a:p>
            <a:fld id="{4FAB73BC-B049-4115-A692-8D63A059BFB8}" type="slidenum">
              <a:rPr lang="es-ES" smtClean="0"/>
              <a:pPr/>
              <a:t>‹#›</a:t>
            </a:fld>
            <a:endParaRPr lang="es-ES" dirty="0"/>
          </a:p>
        </p:txBody>
      </p:sp>
      <p:sp>
        <p:nvSpPr>
          <p:cNvPr id="4" name="Date Placeholder 3">
            <a:extLst>
              <a:ext uri="{FF2B5EF4-FFF2-40B4-BE49-F238E27FC236}">
                <a16:creationId xmlns:a16="http://schemas.microsoft.com/office/drawing/2014/main" id="{32C5AD8F-EDA0-B5C2-9020-1D843CB3EBD3}"/>
              </a:ext>
            </a:extLst>
          </p:cNvPr>
          <p:cNvSpPr>
            <a:spLocks noGrp="1"/>
          </p:cNvSpPr>
          <p:nvPr>
            <p:ph type="dt" sz="half" idx="2"/>
          </p:nvPr>
        </p:nvSpPr>
        <p:spPr>
          <a:xfrm>
            <a:off x="10592339" y="6571021"/>
            <a:ext cx="1020324" cy="276084"/>
          </a:xfrm>
          <a:prstGeom prst="rect">
            <a:avLst/>
          </a:prstGeom>
        </p:spPr>
        <p:txBody>
          <a:bodyPr lIns="0" tIns="0" rIns="0" bIns="0" anchor="ctr"/>
          <a:lstStyle>
            <a:lvl1pPr marL="0" algn="r" defTabSz="609585" rtl="0" eaLnBrk="1" latinLnBrk="0" hangingPunct="1">
              <a:defRPr lang="en-US" sz="933" kern="1200" smtClean="0">
                <a:solidFill>
                  <a:srgbClr val="000000">
                    <a:lumMod val="65000"/>
                    <a:lumOff val="35000"/>
                  </a:srgbClr>
                </a:solidFill>
                <a:latin typeface="Poppins" panose="00000500000000000000" pitchFamily="2" charset="0"/>
                <a:ea typeface="+mn-ea"/>
                <a:cs typeface="Poppins" panose="00000500000000000000" pitchFamily="2" charset="0"/>
              </a:defRPr>
            </a:lvl1pPr>
          </a:lstStyle>
          <a:p>
            <a:pPr>
              <a:defRPr/>
            </a:pPr>
            <a:r>
              <a:rPr lang="en-US">
                <a:solidFill>
                  <a:srgbClr val="2B6CA3"/>
                </a:solidFill>
              </a:rPr>
              <a:t>9/13/2026</a:t>
            </a:r>
            <a:endParaRPr lang="nl-NL" dirty="0">
              <a:solidFill>
                <a:srgbClr val="2B6CA3"/>
              </a:solidFill>
            </a:endParaRPr>
          </a:p>
        </p:txBody>
      </p:sp>
      <p:pic>
        <p:nvPicPr>
          <p:cNvPr id="5" name="Imagen 4" descr="Imagen que contiene plato, dibujo&#10;&#10;El contenido generado por IA puede ser incorrecto.">
            <a:extLst>
              <a:ext uri="{FF2B5EF4-FFF2-40B4-BE49-F238E27FC236}">
                <a16:creationId xmlns:a16="http://schemas.microsoft.com/office/drawing/2014/main" id="{5623AC11-93E0-E3F0-BD1A-8ECAC4B06319}"/>
              </a:ext>
            </a:extLst>
          </p:cNvPr>
          <p:cNvPicPr>
            <a:picLocks noChangeAspect="1"/>
          </p:cNvPicPr>
          <p:nvPr userDrawn="1"/>
        </p:nvPicPr>
        <p:blipFill>
          <a:blip r:embed="rId9"/>
          <a:stretch>
            <a:fillRect/>
          </a:stretch>
        </p:blipFill>
        <p:spPr>
          <a:xfrm>
            <a:off x="29743" y="6435845"/>
            <a:ext cx="942503" cy="393967"/>
          </a:xfrm>
          <a:prstGeom prst="rect">
            <a:avLst/>
          </a:prstGeom>
        </p:spPr>
      </p:pic>
    </p:spTree>
    <p:extLst>
      <p:ext uri="{BB962C8B-B14F-4D97-AF65-F5344CB8AC3E}">
        <p14:creationId xmlns:p14="http://schemas.microsoft.com/office/powerpoint/2010/main" val="2947742269"/>
      </p:ext>
    </p:extLst>
  </p:cSld>
  <p:clrMap bg1="lt1" tx1="dk1" bg2="lt2" tx2="dk2" accent1="accent1" accent2="accent2" accent3="accent3" accent4="accent4" accent5="accent5" accent6="accent6" hlink="hlink" folHlink="folHlink"/>
  <p:sldLayoutIdLst>
    <p:sldLayoutId id="2147485312" r:id="rId1"/>
    <p:sldLayoutId id="2147485313" r:id="rId2"/>
    <p:sldLayoutId id="2147485314" r:id="rId3"/>
    <p:sldLayoutId id="2147485315" r:id="rId4"/>
    <p:sldLayoutId id="2147485316" r:id="rId5"/>
    <p:sldLayoutId id="2147485317" r:id="rId6"/>
    <p:sldLayoutId id="2147485318" r:id="rId7"/>
  </p:sldLayoutIdLst>
  <p:hf sldNum="0" hdr="0"/>
  <p:txStyles>
    <p:titleStyle>
      <a:lvl1pPr algn="l" defTabSz="914377" rtl="0" eaLnBrk="1" latinLnBrk="0" hangingPunct="1">
        <a:lnSpc>
          <a:spcPct val="90000"/>
        </a:lnSpc>
        <a:spcBef>
          <a:spcPct val="0"/>
        </a:spcBef>
        <a:buNone/>
        <a:defRPr sz="3600" b="1" kern="1200" spc="-60" baseline="0">
          <a:solidFill>
            <a:srgbClr val="15C0F2"/>
          </a:solidFill>
          <a:latin typeface="+mj-lt"/>
          <a:ea typeface="+mj-ea"/>
          <a:cs typeface="+mj-cs"/>
        </a:defRPr>
      </a:lvl1pPr>
    </p:titleStyle>
    <p:bodyStyle>
      <a:lvl1pPr marL="182875" indent="-182875" algn="l" defTabSz="914377" rtl="0" eaLnBrk="1" latinLnBrk="0" hangingPunct="1">
        <a:lnSpc>
          <a:spcPct val="90000"/>
        </a:lnSpc>
        <a:spcBef>
          <a:spcPts val="1200"/>
        </a:spcBef>
        <a:buClr>
          <a:srgbClr val="1E4395"/>
        </a:buClr>
        <a:buFont typeface="Wingdings 2" pitchFamily="18" charset="2"/>
        <a:buChar char=""/>
        <a:defRPr sz="2400" kern="1200">
          <a:solidFill>
            <a:schemeClr val="tx1">
              <a:lumMod val="65000"/>
              <a:lumOff val="35000"/>
            </a:schemeClr>
          </a:solidFill>
          <a:latin typeface="+mn-lt"/>
          <a:ea typeface="+mn-ea"/>
          <a:cs typeface="+mn-cs"/>
        </a:defRPr>
      </a:lvl1pPr>
      <a:lvl2pPr marL="685783" indent="-182875" algn="l" defTabSz="914377" rtl="0" eaLnBrk="1" latinLnBrk="0" hangingPunct="1">
        <a:lnSpc>
          <a:spcPct val="90000"/>
        </a:lnSpc>
        <a:spcBef>
          <a:spcPts val="251"/>
        </a:spcBef>
        <a:spcAft>
          <a:spcPts val="251"/>
        </a:spcAft>
        <a:buClr>
          <a:srgbClr val="1E4395"/>
        </a:buClr>
        <a:buFont typeface="Wingdings 2" pitchFamily="18" charset="2"/>
        <a:buChar char=""/>
        <a:defRPr sz="2000" kern="1200">
          <a:solidFill>
            <a:schemeClr val="tx1">
              <a:lumMod val="65000"/>
              <a:lumOff val="35000"/>
            </a:schemeClr>
          </a:solidFill>
          <a:latin typeface="+mn-lt"/>
          <a:ea typeface="+mn-ea"/>
          <a:cs typeface="+mn-cs"/>
        </a:defRPr>
      </a:lvl2pPr>
      <a:lvl3pPr marL="1142971" indent="-182875" algn="l" defTabSz="914377" rtl="0" eaLnBrk="1" latinLnBrk="0" hangingPunct="1">
        <a:lnSpc>
          <a:spcPct val="90000"/>
        </a:lnSpc>
        <a:spcBef>
          <a:spcPts val="251"/>
        </a:spcBef>
        <a:spcAft>
          <a:spcPts val="251"/>
        </a:spcAft>
        <a:buClr>
          <a:srgbClr val="1E4395"/>
        </a:buClr>
        <a:buFont typeface="Wingdings 2" pitchFamily="18" charset="2"/>
        <a:buChar char=""/>
        <a:defRPr sz="1800" kern="1200">
          <a:solidFill>
            <a:schemeClr val="tx1">
              <a:lumMod val="65000"/>
              <a:lumOff val="35000"/>
            </a:schemeClr>
          </a:solidFill>
          <a:latin typeface="+mn-lt"/>
          <a:ea typeface="+mn-ea"/>
          <a:cs typeface="+mn-cs"/>
        </a:defRPr>
      </a:lvl3pPr>
      <a:lvl4pPr marL="1600160" indent="-182875" algn="l" defTabSz="914377" rtl="0" eaLnBrk="1" latinLnBrk="0" hangingPunct="1">
        <a:lnSpc>
          <a:spcPct val="90000"/>
        </a:lnSpc>
        <a:spcBef>
          <a:spcPts val="251"/>
        </a:spcBef>
        <a:spcAft>
          <a:spcPts val="251"/>
        </a:spcAft>
        <a:buClr>
          <a:srgbClr val="1E4395"/>
        </a:buClr>
        <a:buFont typeface="Wingdings 2" pitchFamily="18" charset="2"/>
        <a:buChar char=""/>
        <a:defRPr sz="1600" kern="1200">
          <a:solidFill>
            <a:schemeClr val="tx1">
              <a:lumMod val="65000"/>
              <a:lumOff val="35000"/>
            </a:schemeClr>
          </a:solidFill>
          <a:latin typeface="+mn-lt"/>
          <a:ea typeface="+mn-ea"/>
          <a:cs typeface="+mn-cs"/>
        </a:defRPr>
      </a:lvl4pPr>
      <a:lvl5pPr marL="2057349" indent="-182875" algn="l" defTabSz="914377" rtl="0" eaLnBrk="1" latinLnBrk="0" hangingPunct="1">
        <a:lnSpc>
          <a:spcPct val="90000"/>
        </a:lnSpc>
        <a:spcBef>
          <a:spcPts val="251"/>
        </a:spcBef>
        <a:spcAft>
          <a:spcPts val="251"/>
        </a:spcAft>
        <a:buClr>
          <a:srgbClr val="1E4395"/>
        </a:buClr>
        <a:buFont typeface="Wingdings 2" pitchFamily="18" charset="2"/>
        <a:buChar char=""/>
        <a:defRPr sz="1600" kern="1200">
          <a:solidFill>
            <a:schemeClr val="tx1">
              <a:lumMod val="65000"/>
              <a:lumOff val="35000"/>
            </a:schemeClr>
          </a:solidFill>
          <a:latin typeface="+mn-lt"/>
          <a:ea typeface="+mn-ea"/>
          <a:cs typeface="+mn-cs"/>
        </a:defRPr>
      </a:lvl5pPr>
      <a:lvl6pPr marL="2514537" indent="-228594"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726" indent="-228594"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8914" indent="-228594"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103" indent="-228594" algn="l" defTabSz="914377" rtl="0" eaLnBrk="1" latinLnBrk="0" hangingPunct="1">
        <a:lnSpc>
          <a:spcPct val="90000"/>
        </a:lnSpc>
        <a:spcBef>
          <a:spcPts val="251"/>
        </a:spcBef>
        <a:spcAft>
          <a:spcPts val="251"/>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xml"/><Relationship Id="rId1" Type="http://schemas.openxmlformats.org/officeDocument/2006/relationships/slideLayout" Target="../slideLayouts/slideLayout98.xml"/></Relationships>
</file>

<file path=ppt/slides/_rels/slide1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2.jpeg"/><Relationship Id="rId1" Type="http://schemas.openxmlformats.org/officeDocument/2006/relationships/slideLayout" Target="../slideLayouts/slideLayout133.xml"/><Relationship Id="rId6" Type="http://schemas.openxmlformats.org/officeDocument/2006/relationships/image" Target="../media/image67.jpeg"/><Relationship Id="rId5" Type="http://schemas.openxmlformats.org/officeDocument/2006/relationships/image" Target="../media/image66.png"/><Relationship Id="rId4" Type="http://schemas.openxmlformats.org/officeDocument/2006/relationships/image" Target="../media/image6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3.jpeg"/><Relationship Id="rId7" Type="http://schemas.openxmlformats.org/officeDocument/2006/relationships/image" Target="../media/image72.png"/><Relationship Id="rId2" Type="http://schemas.openxmlformats.org/officeDocument/2006/relationships/image" Target="../media/image68.png"/><Relationship Id="rId1" Type="http://schemas.openxmlformats.org/officeDocument/2006/relationships/slideLayout" Target="../slideLayouts/slideLayout25.xml"/><Relationship Id="rId6" Type="http://schemas.openxmlformats.org/officeDocument/2006/relationships/image" Target="../media/image71.png"/><Relationship Id="rId5" Type="http://schemas.openxmlformats.org/officeDocument/2006/relationships/image" Target="../media/image70.gif"/><Relationship Id="rId4" Type="http://schemas.openxmlformats.org/officeDocument/2006/relationships/image" Target="../media/image69.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6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15.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75.jpeg"/><Relationship Id="rId7" Type="http://schemas.openxmlformats.org/officeDocument/2006/relationships/image" Target="../media/image79.jpeg"/><Relationship Id="rId2" Type="http://schemas.openxmlformats.org/officeDocument/2006/relationships/image" Target="../media/image74.png"/><Relationship Id="rId1" Type="http://schemas.openxmlformats.org/officeDocument/2006/relationships/slideLayout" Target="../slideLayouts/slideLayout215.xml"/><Relationship Id="rId6" Type="http://schemas.openxmlformats.org/officeDocument/2006/relationships/image" Target="../media/image78.jpeg"/><Relationship Id="rId5" Type="http://schemas.openxmlformats.org/officeDocument/2006/relationships/image" Target="../media/image77.png"/><Relationship Id="rId4" Type="http://schemas.openxmlformats.org/officeDocument/2006/relationships/image" Target="../media/image76.jpg"/></Relationships>
</file>

<file path=ppt/slides/_rels/slide16.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82.svg"/><Relationship Id="rId7" Type="http://schemas.openxmlformats.org/officeDocument/2006/relationships/image" Target="../media/image86.png"/><Relationship Id="rId2" Type="http://schemas.openxmlformats.org/officeDocument/2006/relationships/image" Target="../media/image81.svg"/><Relationship Id="rId1" Type="http://schemas.openxmlformats.org/officeDocument/2006/relationships/slideLayout" Target="../slideLayouts/slideLayout185.xml"/><Relationship Id="rId6" Type="http://schemas.openxmlformats.org/officeDocument/2006/relationships/image" Target="../media/image85.svg"/><Relationship Id="rId5" Type="http://schemas.openxmlformats.org/officeDocument/2006/relationships/image" Target="../media/image84.svg"/><Relationship Id="rId4" Type="http://schemas.openxmlformats.org/officeDocument/2006/relationships/image" Target="../media/image83.svg"/></Relationships>
</file>

<file path=ppt/slides/_rels/slide17.xml.rels><?xml version="1.0" encoding="UTF-8" standalone="yes"?>
<Relationships xmlns="http://schemas.openxmlformats.org/package/2006/relationships"><Relationship Id="rId8" Type="http://schemas.openxmlformats.org/officeDocument/2006/relationships/image" Target="../media/image87.jpeg"/><Relationship Id="rId13" Type="http://schemas.openxmlformats.org/officeDocument/2006/relationships/image" Target="../media/image74.png"/><Relationship Id="rId3" Type="http://schemas.openxmlformats.org/officeDocument/2006/relationships/image" Target="../media/image82.svg"/><Relationship Id="rId7" Type="http://schemas.openxmlformats.org/officeDocument/2006/relationships/image" Target="../media/image86.png"/><Relationship Id="rId12" Type="http://schemas.openxmlformats.org/officeDocument/2006/relationships/image" Target="../media/image75.jpeg"/><Relationship Id="rId2" Type="http://schemas.openxmlformats.org/officeDocument/2006/relationships/image" Target="../media/image81.svg"/><Relationship Id="rId1" Type="http://schemas.openxmlformats.org/officeDocument/2006/relationships/slideLayout" Target="../slideLayouts/slideLayout185.xml"/><Relationship Id="rId6" Type="http://schemas.openxmlformats.org/officeDocument/2006/relationships/image" Target="../media/image85.svg"/><Relationship Id="rId11" Type="http://schemas.openxmlformats.org/officeDocument/2006/relationships/image" Target="../media/image80.jpeg"/><Relationship Id="rId5" Type="http://schemas.openxmlformats.org/officeDocument/2006/relationships/image" Target="../media/image84.svg"/><Relationship Id="rId10" Type="http://schemas.openxmlformats.org/officeDocument/2006/relationships/image" Target="../media/image77.png"/><Relationship Id="rId4" Type="http://schemas.openxmlformats.org/officeDocument/2006/relationships/image" Target="../media/image83.svg"/><Relationship Id="rId9" Type="http://schemas.openxmlformats.org/officeDocument/2006/relationships/image" Target="../media/image88.jpeg"/></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09.xml"/><Relationship Id="rId1" Type="http://schemas.openxmlformats.org/officeDocument/2006/relationships/tags" Target="../tags/tag6.xml"/><Relationship Id="rId5" Type="http://schemas.openxmlformats.org/officeDocument/2006/relationships/chart" Target="../charts/chart1.xml"/><Relationship Id="rId4" Type="http://schemas.openxmlformats.org/officeDocument/2006/relationships/image" Target="../media/image33.emf"/></Relationships>
</file>

<file path=ppt/slides/_rels/slide19.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3.jpeg"/><Relationship Id="rId2" Type="http://schemas.openxmlformats.org/officeDocument/2006/relationships/hyperlink" Target="https://kreasia.my/5gbroadcast/" TargetMode="External"/><Relationship Id="rId1" Type="http://schemas.openxmlformats.org/officeDocument/2006/relationships/slideLayout" Target="../slideLayouts/slideLayout235.xml"/><Relationship Id="rId6" Type="http://schemas.openxmlformats.org/officeDocument/2006/relationships/image" Target="../media/image92.png"/><Relationship Id="rId5" Type="http://schemas.openxmlformats.org/officeDocument/2006/relationships/image" Target="../media/image91.jpeg"/><Relationship Id="rId4" Type="http://schemas.openxmlformats.org/officeDocument/2006/relationships/image" Target="../media/image9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35.xml"/><Relationship Id="rId4" Type="http://schemas.openxmlformats.org/officeDocument/2006/relationships/image" Target="../media/image96.png"/></Relationships>
</file>

<file path=ppt/slides/_rels/slide2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4.png"/><Relationship Id="rId1" Type="http://schemas.openxmlformats.org/officeDocument/2006/relationships/slideLayout" Target="../slideLayouts/slideLayout235.xml"/><Relationship Id="rId4" Type="http://schemas.openxmlformats.org/officeDocument/2006/relationships/image" Target="../media/image98.png"/></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xml"/><Relationship Id="rId1" Type="http://schemas.openxmlformats.org/officeDocument/2006/relationships/slideLayout" Target="../slideLayouts/slideLayout182.xml"/><Relationship Id="rId6" Type="http://schemas.openxmlformats.org/officeDocument/2006/relationships/image" Target="../media/image100.jpeg"/><Relationship Id="rId5" Type="http://schemas.microsoft.com/office/2007/relationships/hdphoto" Target="../media/hdphoto3.wdp"/><Relationship Id="rId4" Type="http://schemas.openxmlformats.org/officeDocument/2006/relationships/image" Target="../media/image99.pn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1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image" Target="../media/image101.png"/><Relationship Id="rId7" Type="http://schemas.openxmlformats.org/officeDocument/2006/relationships/image" Target="../media/image105.sv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104.svg"/><Relationship Id="rId5" Type="http://schemas.openxmlformats.org/officeDocument/2006/relationships/image" Target="../media/image103.svg"/><Relationship Id="rId4" Type="http://schemas.openxmlformats.org/officeDocument/2006/relationships/image" Target="../media/image102.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hyperlink" Target="https://www.5g-mag.com/post/etsi-tr-deployment-guidelines-for-dvb-i-services-over-5g-systems" TargetMode="Externa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30.xml.rels><?xml version="1.0" encoding="UTF-8" standalone="yes"?>
<Relationships xmlns="http://schemas.openxmlformats.org/package/2006/relationships"><Relationship Id="rId3" Type="http://schemas.openxmlformats.org/officeDocument/2006/relationships/image" Target="../media/image103.svg"/><Relationship Id="rId2" Type="http://schemas.openxmlformats.org/officeDocument/2006/relationships/image" Target="../media/image102.svg"/><Relationship Id="rId1" Type="http://schemas.openxmlformats.org/officeDocument/2006/relationships/slideLayout" Target="../slideLayouts/slideLayout26.xml"/><Relationship Id="rId6" Type="http://schemas.openxmlformats.org/officeDocument/2006/relationships/image" Target="../media/image106.jpeg"/><Relationship Id="rId5" Type="http://schemas.openxmlformats.org/officeDocument/2006/relationships/image" Target="../media/image105.svg"/><Relationship Id="rId4" Type="http://schemas.openxmlformats.org/officeDocument/2006/relationships/image" Target="../media/image104.sv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8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1.png"/><Relationship Id="rId7"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Layout" Target="../slideLayouts/slideLayout101.xml"/><Relationship Id="rId6" Type="http://schemas.openxmlformats.org/officeDocument/2006/relationships/image" Target="../media/image52.png"/><Relationship Id="rId11" Type="http://schemas.openxmlformats.org/officeDocument/2006/relationships/hyperlink" Target="https://portal.3gpp.org/desktopmodules/Specifications/SpecificationDetails.aspx?specificationId=2427" TargetMode="External"/><Relationship Id="rId5" Type="http://schemas.openxmlformats.org/officeDocument/2006/relationships/hyperlink" Target="https://www.3gpp.org/DynaReport/36976.htm" TargetMode="External"/><Relationship Id="rId10" Type="http://schemas.openxmlformats.org/officeDocument/2006/relationships/hyperlink" Target="https://portal.3gpp.org/desktopmodules/Specifications/SpecificationDetails.aspx?specificationId=2426" TargetMode="External"/><Relationship Id="rId4" Type="http://schemas.openxmlformats.org/officeDocument/2006/relationships/hyperlink" Target="https://www.etsi.org/deliver/etsi_ts/103700_103799/103720/01.01.01_60/ts_103720v010101p.pdf" TargetMode="External"/><Relationship Id="rId9" Type="http://schemas.openxmlformats.org/officeDocument/2006/relationships/hyperlink" Target="https://www.3gpp.org/DynaReport/36211.htm"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diagramLayout" Target="../diagrams/layout2.xml"/><Relationship Id="rId7" Type="http://schemas.openxmlformats.org/officeDocument/2006/relationships/image" Target="../media/image55.png"/><Relationship Id="rId2" Type="http://schemas.openxmlformats.org/officeDocument/2006/relationships/diagramData" Target="../diagrams/data2.xml"/><Relationship Id="rId1" Type="http://schemas.openxmlformats.org/officeDocument/2006/relationships/slideLayout" Target="../slideLayouts/slideLayout25.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58.png"/><Relationship Id="rId4" Type="http://schemas.openxmlformats.org/officeDocument/2006/relationships/diagramQuickStyle" Target="../diagrams/quickStyle2.xml"/><Relationship Id="rId9" Type="http://schemas.openxmlformats.org/officeDocument/2006/relationships/image" Target="../media/image57.png"/></Relationships>
</file>

<file path=ppt/slides/_rels/slide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5.xml"/><Relationship Id="rId6" Type="http://schemas.openxmlformats.org/officeDocument/2006/relationships/image" Target="../media/image63.jpeg"/><Relationship Id="rId5" Type="http://schemas.openxmlformats.org/officeDocument/2006/relationships/image" Target="../media/image62.png"/><Relationship Id="rId4" Type="http://schemas.openxmlformats.org/officeDocument/2006/relationships/image" Target="../media/image6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49DD38F-15E5-4926-9A6E-F50C71118940}"/>
              </a:ext>
            </a:extLst>
          </p:cNvPr>
          <p:cNvPicPr>
            <a:picLocks noChangeAspect="1"/>
          </p:cNvPicPr>
          <p:nvPr/>
        </p:nvPicPr>
        <p:blipFill>
          <a:blip r:embed="rId3"/>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CD0A6C69-DC25-46B3-83FE-D668C146E2A2}"/>
              </a:ext>
            </a:extLst>
          </p:cNvPr>
          <p:cNvSpPr/>
          <p:nvPr/>
        </p:nvSpPr>
        <p:spPr>
          <a:xfrm>
            <a:off x="1" y="0"/>
            <a:ext cx="12191999" cy="6858000"/>
          </a:xfrm>
          <a:prstGeom prst="rect">
            <a:avLst/>
          </a:prstGeom>
          <a:gradFill>
            <a:gsLst>
              <a:gs pos="17000">
                <a:srgbClr val="151831">
                  <a:alpha val="70000"/>
                </a:srgbClr>
              </a:gs>
              <a:gs pos="36000">
                <a:srgbClr val="222346">
                  <a:alpha val="38824"/>
                </a:srgbClr>
              </a:gs>
              <a:gs pos="92000">
                <a:schemeClr val="bg1">
                  <a:alpha val="0"/>
                </a:schemeClr>
              </a:gs>
              <a:gs pos="58000">
                <a:srgbClr val="3B223E">
                  <a:alpha val="11765"/>
                </a:srgb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 Placeholder 5">
            <a:extLst>
              <a:ext uri="{FF2B5EF4-FFF2-40B4-BE49-F238E27FC236}">
                <a16:creationId xmlns:a16="http://schemas.microsoft.com/office/drawing/2014/main" id="{779D1A01-EBAB-4C36-8881-4DFDF7CC3D24}"/>
              </a:ext>
            </a:extLst>
          </p:cNvPr>
          <p:cNvSpPr>
            <a:spLocks noGrp="1"/>
          </p:cNvSpPr>
          <p:nvPr>
            <p:ph type="body" sz="quarter" idx="13" hasCustomPrompt="1"/>
          </p:nvPr>
        </p:nvSpPr>
        <p:spPr>
          <a:xfrm>
            <a:off x="3350218" y="366133"/>
            <a:ext cx="2608489" cy="241285"/>
          </a:xfrm>
        </p:spPr>
        <p:txBody>
          <a:bodyPr/>
          <a:lstStyle>
            <a:lvl1pPr marL="0" indent="0">
              <a:lnSpc>
                <a:spcPct val="98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de-DE" dirty="0"/>
              <a:t>IBC 2026</a:t>
            </a:r>
            <a:endParaRPr lang="en-US" dirty="0"/>
          </a:p>
        </p:txBody>
      </p:sp>
      <p:sp>
        <p:nvSpPr>
          <p:cNvPr id="12" name="Text Placeholder 48">
            <a:extLst>
              <a:ext uri="{FF2B5EF4-FFF2-40B4-BE49-F238E27FC236}">
                <a16:creationId xmlns:a16="http://schemas.microsoft.com/office/drawing/2014/main" id="{07F1BC89-21D6-4CEE-AEB7-D5406EF3BE2B}"/>
              </a:ext>
            </a:extLst>
          </p:cNvPr>
          <p:cNvSpPr>
            <a:spLocks noGrp="1"/>
          </p:cNvSpPr>
          <p:nvPr>
            <p:ph type="body" sz="quarter" idx="14" hasCustomPrompt="1"/>
          </p:nvPr>
        </p:nvSpPr>
        <p:spPr>
          <a:xfrm>
            <a:off x="5958707" y="386990"/>
            <a:ext cx="3985393" cy="241285"/>
          </a:xfrm>
        </p:spPr>
        <p:txBody>
          <a:bodyPr/>
          <a:lstStyle>
            <a:lvl1pPr marL="0" indent="0">
              <a:lnSpc>
                <a:spcPct val="98000"/>
              </a:lnSpc>
              <a:spcBef>
                <a:spcPts val="0"/>
              </a:spcBef>
              <a:buNone/>
              <a:defRPr sz="1600">
                <a:solidFill>
                  <a:schemeClr val="bg1"/>
                </a:solidFill>
              </a:defRPr>
            </a:lvl1pPr>
            <a:lvl2pPr marL="0" indent="0">
              <a:lnSpc>
                <a:spcPct val="98000"/>
              </a:lnSpc>
              <a:spcBef>
                <a:spcPts val="0"/>
              </a:spcBef>
              <a:buNone/>
              <a:defRPr sz="1600">
                <a:solidFill>
                  <a:schemeClr val="bg1"/>
                </a:solidFill>
              </a:defRPr>
            </a:lvl2pPr>
            <a:lvl3pPr marL="0" indent="0">
              <a:lnSpc>
                <a:spcPct val="98000"/>
              </a:lnSpc>
              <a:spcBef>
                <a:spcPts val="0"/>
              </a:spcBef>
              <a:buNone/>
              <a:defRPr sz="1600">
                <a:solidFill>
                  <a:schemeClr val="bg1"/>
                </a:solidFill>
              </a:defRPr>
            </a:lvl3pPr>
            <a:lvl4pPr marL="0" indent="0">
              <a:lnSpc>
                <a:spcPct val="98000"/>
              </a:lnSpc>
              <a:spcBef>
                <a:spcPts val="0"/>
              </a:spcBef>
              <a:buNone/>
              <a:defRPr sz="1600">
                <a:solidFill>
                  <a:schemeClr val="bg1"/>
                </a:solidFill>
              </a:defRPr>
            </a:lvl4pPr>
            <a:lvl5pPr marL="0" indent="0">
              <a:lnSpc>
                <a:spcPct val="98000"/>
              </a:lnSpc>
              <a:spcBef>
                <a:spcPts val="0"/>
              </a:spcBef>
              <a:buNone/>
              <a:defRPr sz="1600">
                <a:solidFill>
                  <a:schemeClr val="bg1"/>
                </a:solidFill>
              </a:defRPr>
            </a:lvl5pPr>
          </a:lstStyle>
          <a:p>
            <a:pPr lvl="0"/>
            <a:r>
              <a:rPr lang="en-US" dirty="0"/>
              <a:t>September 13, 2026</a:t>
            </a:r>
          </a:p>
        </p:txBody>
      </p:sp>
      <p:sp>
        <p:nvSpPr>
          <p:cNvPr id="3" name="Title 2">
            <a:extLst>
              <a:ext uri="{FF2B5EF4-FFF2-40B4-BE49-F238E27FC236}">
                <a16:creationId xmlns:a16="http://schemas.microsoft.com/office/drawing/2014/main" id="{2584845F-75C2-415A-8317-9BE337A0A649}"/>
              </a:ext>
            </a:extLst>
          </p:cNvPr>
          <p:cNvSpPr>
            <a:spLocks noGrp="1"/>
          </p:cNvSpPr>
          <p:nvPr>
            <p:ph type="title"/>
          </p:nvPr>
        </p:nvSpPr>
        <p:spPr>
          <a:xfrm>
            <a:off x="431635" y="2100839"/>
            <a:ext cx="9895705" cy="2115259"/>
          </a:xfrm>
        </p:spPr>
        <p:txBody>
          <a:bodyPr/>
          <a:lstStyle/>
          <a:p>
            <a:r>
              <a:rPr lang="en-US" sz="4800" dirty="0"/>
              <a:t>5G Broadcast: Updates from </a:t>
            </a:r>
            <a:br>
              <a:rPr lang="en-US" sz="4800" dirty="0"/>
            </a:br>
            <a:r>
              <a:rPr lang="en-US" sz="4800" dirty="0"/>
              <a:t>standards, interoperability and implementations</a:t>
            </a:r>
            <a:br>
              <a:rPr lang="en-US" sz="4800" dirty="0"/>
            </a:br>
            <a:endParaRPr lang="en-US" sz="1400" dirty="0"/>
          </a:p>
        </p:txBody>
      </p:sp>
      <p:sp>
        <p:nvSpPr>
          <p:cNvPr id="16" name="Freeform 5">
            <a:extLst>
              <a:ext uri="{FF2B5EF4-FFF2-40B4-BE49-F238E27FC236}">
                <a16:creationId xmlns:a16="http://schemas.microsoft.com/office/drawing/2014/main" id="{06C7F0AE-140D-4634-92AC-2929EC1FBE2C}"/>
              </a:ext>
            </a:extLst>
          </p:cNvPr>
          <p:cNvSpPr>
            <a:spLocks noChangeAspect="1" noEditPoints="1"/>
          </p:cNvSpPr>
          <p:nvPr/>
        </p:nvSpPr>
        <p:spPr bwMode="black">
          <a:xfrm>
            <a:off x="485775" y="348782"/>
            <a:ext cx="1432990" cy="262653"/>
          </a:xfrm>
          <a:custGeom>
            <a:avLst/>
            <a:gdLst>
              <a:gd name="T0" fmla="*/ 2199 w 8006"/>
              <a:gd name="T1" fmla="*/ 1222 h 1470"/>
              <a:gd name="T2" fmla="*/ 2017 w 8006"/>
              <a:gd name="T3" fmla="*/ 1223 h 1470"/>
              <a:gd name="T4" fmla="*/ 1391 w 8006"/>
              <a:gd name="T5" fmla="*/ 923 h 1470"/>
              <a:gd name="T6" fmla="*/ 1535 w 8006"/>
              <a:gd name="T7" fmla="*/ 421 h 1470"/>
              <a:gd name="T8" fmla="*/ 1792 w 8006"/>
              <a:gd name="T9" fmla="*/ 1125 h 1470"/>
              <a:gd name="T10" fmla="*/ 2056 w 8006"/>
              <a:gd name="T11" fmla="*/ 421 h 1470"/>
              <a:gd name="T12" fmla="*/ 0 w 8006"/>
              <a:gd name="T13" fmla="*/ 641 h 1470"/>
              <a:gd name="T14" fmla="*/ 881 w 8006"/>
              <a:gd name="T15" fmla="*/ 1438 h 1470"/>
              <a:gd name="T16" fmla="*/ 1071 w 8006"/>
              <a:gd name="T17" fmla="*/ 1419 h 1470"/>
              <a:gd name="T18" fmla="*/ 638 w 8006"/>
              <a:gd name="T19" fmla="*/ 0 h 1470"/>
              <a:gd name="T20" fmla="*/ 783 w 8006"/>
              <a:gd name="T21" fmla="*/ 771 h 1470"/>
              <a:gd name="T22" fmla="*/ 749 w 8006"/>
              <a:gd name="T23" fmla="*/ 1096 h 1470"/>
              <a:gd name="T24" fmla="*/ 638 w 8006"/>
              <a:gd name="T25" fmla="*/ 173 h 1470"/>
              <a:gd name="T26" fmla="*/ 7997 w 8006"/>
              <a:gd name="T27" fmla="*/ 1218 h 1470"/>
              <a:gd name="T28" fmla="*/ 7808 w 8006"/>
              <a:gd name="T29" fmla="*/ 1229 h 1470"/>
              <a:gd name="T30" fmla="*/ 7333 w 8006"/>
              <a:gd name="T31" fmla="*/ 1260 h 1470"/>
              <a:gd name="T32" fmla="*/ 6966 w 8006"/>
              <a:gd name="T33" fmla="*/ 652 h 1470"/>
              <a:gd name="T34" fmla="*/ 6597 w 8006"/>
              <a:gd name="T35" fmla="*/ 1260 h 1470"/>
              <a:gd name="T36" fmla="*/ 6118 w 8006"/>
              <a:gd name="T37" fmla="*/ 1229 h 1470"/>
              <a:gd name="T38" fmla="*/ 5924 w 8006"/>
              <a:gd name="T39" fmla="*/ 1229 h 1470"/>
              <a:gd name="T40" fmla="*/ 5448 w 8006"/>
              <a:gd name="T41" fmla="*/ 1260 h 1470"/>
              <a:gd name="T42" fmla="*/ 5600 w 8006"/>
              <a:gd name="T43" fmla="*/ 454 h 1470"/>
              <a:gd name="T44" fmla="*/ 5817 w 8006"/>
              <a:gd name="T45" fmla="*/ 454 h 1470"/>
              <a:gd name="T46" fmla="*/ 6277 w 8006"/>
              <a:gd name="T47" fmla="*/ 421 h 1470"/>
              <a:gd name="T48" fmla="*/ 6653 w 8006"/>
              <a:gd name="T49" fmla="*/ 1012 h 1470"/>
              <a:gd name="T50" fmla="*/ 7029 w 8006"/>
              <a:gd name="T51" fmla="*/ 421 h 1470"/>
              <a:gd name="T52" fmla="*/ 7488 w 8006"/>
              <a:gd name="T53" fmla="*/ 454 h 1470"/>
              <a:gd name="T54" fmla="*/ 7705 w 8006"/>
              <a:gd name="T55" fmla="*/ 454 h 1470"/>
              <a:gd name="T56" fmla="*/ 3055 w 8006"/>
              <a:gd name="T57" fmla="*/ 421 h 1470"/>
              <a:gd name="T58" fmla="*/ 2741 w 8006"/>
              <a:gd name="T59" fmla="*/ 397 h 1470"/>
              <a:gd name="T60" fmla="*/ 3015 w 8006"/>
              <a:gd name="T61" fmla="*/ 1148 h 1470"/>
              <a:gd name="T62" fmla="*/ 3159 w 8006"/>
              <a:gd name="T63" fmla="*/ 1260 h 1470"/>
              <a:gd name="T64" fmla="*/ 3159 w 8006"/>
              <a:gd name="T65" fmla="*/ 421 h 1470"/>
              <a:gd name="T66" fmla="*/ 2760 w 8006"/>
              <a:gd name="T67" fmla="*/ 568 h 1470"/>
              <a:gd name="T68" fmla="*/ 4389 w 8006"/>
              <a:gd name="T69" fmla="*/ 1141 h 1470"/>
              <a:gd name="T70" fmla="*/ 3678 w 8006"/>
              <a:gd name="T71" fmla="*/ 841 h 1470"/>
              <a:gd name="T72" fmla="*/ 4389 w 8006"/>
              <a:gd name="T73" fmla="*/ 538 h 1470"/>
              <a:gd name="T74" fmla="*/ 4117 w 8006"/>
              <a:gd name="T75" fmla="*/ 563 h 1470"/>
              <a:gd name="T76" fmla="*/ 4276 w 8006"/>
              <a:gd name="T77" fmla="*/ 1066 h 1470"/>
              <a:gd name="T78" fmla="*/ 4875 w 8006"/>
              <a:gd name="T79" fmla="*/ 398 h 1470"/>
              <a:gd name="T80" fmla="*/ 5316 w 8006"/>
              <a:gd name="T81" fmla="*/ 841 h 1470"/>
              <a:gd name="T82" fmla="*/ 4618 w 8006"/>
              <a:gd name="T83" fmla="*/ 841 h 1470"/>
              <a:gd name="T84" fmla="*/ 4875 w 8006"/>
              <a:gd name="T85" fmla="*/ 1113 h 1470"/>
              <a:gd name="T86" fmla="*/ 3559 w 8006"/>
              <a:gd name="T87" fmla="*/ 1220 h 1470"/>
              <a:gd name="T88" fmla="*/ 3377 w 8006"/>
              <a:gd name="T89" fmla="*/ 1220 h 1470"/>
              <a:gd name="T90" fmla="*/ 3520 w 8006"/>
              <a:gd name="T91" fmla="*/ 23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6" h="1470">
                <a:moveTo>
                  <a:pt x="2159" y="421"/>
                </a:moveTo>
                <a:cubicBezTo>
                  <a:pt x="2180" y="421"/>
                  <a:pt x="2199" y="438"/>
                  <a:pt x="2199" y="461"/>
                </a:cubicBezTo>
                <a:cubicBezTo>
                  <a:pt x="2199" y="1222"/>
                  <a:pt x="2199" y="1222"/>
                  <a:pt x="2199" y="1222"/>
                </a:cubicBezTo>
                <a:cubicBezTo>
                  <a:pt x="2199" y="1243"/>
                  <a:pt x="2180" y="1260"/>
                  <a:pt x="2159" y="1260"/>
                </a:cubicBezTo>
                <a:cubicBezTo>
                  <a:pt x="2056" y="1260"/>
                  <a:pt x="2056" y="1260"/>
                  <a:pt x="2056" y="1260"/>
                </a:cubicBezTo>
                <a:cubicBezTo>
                  <a:pt x="2036" y="1260"/>
                  <a:pt x="2017" y="1244"/>
                  <a:pt x="2017" y="1223"/>
                </a:cubicBezTo>
                <a:cubicBezTo>
                  <a:pt x="2017" y="1153"/>
                  <a:pt x="2017" y="1153"/>
                  <a:pt x="2017" y="1153"/>
                </a:cubicBezTo>
                <a:cubicBezTo>
                  <a:pt x="1965" y="1230"/>
                  <a:pt x="1876" y="1283"/>
                  <a:pt x="1745" y="1283"/>
                </a:cubicBezTo>
                <a:cubicBezTo>
                  <a:pt x="1526" y="1283"/>
                  <a:pt x="1391" y="1138"/>
                  <a:pt x="1391" y="923"/>
                </a:cubicBezTo>
                <a:cubicBezTo>
                  <a:pt x="1391" y="460"/>
                  <a:pt x="1391" y="460"/>
                  <a:pt x="1391" y="460"/>
                </a:cubicBezTo>
                <a:cubicBezTo>
                  <a:pt x="1391" y="438"/>
                  <a:pt x="1411" y="421"/>
                  <a:pt x="1432" y="421"/>
                </a:cubicBezTo>
                <a:cubicBezTo>
                  <a:pt x="1535" y="421"/>
                  <a:pt x="1535" y="421"/>
                  <a:pt x="1535" y="421"/>
                </a:cubicBezTo>
                <a:cubicBezTo>
                  <a:pt x="1556" y="421"/>
                  <a:pt x="1573" y="438"/>
                  <a:pt x="1573" y="460"/>
                </a:cubicBezTo>
                <a:cubicBezTo>
                  <a:pt x="1573" y="893"/>
                  <a:pt x="1573" y="893"/>
                  <a:pt x="1573" y="893"/>
                </a:cubicBezTo>
                <a:cubicBezTo>
                  <a:pt x="1573" y="1033"/>
                  <a:pt x="1647" y="1125"/>
                  <a:pt x="1792" y="1125"/>
                </a:cubicBezTo>
                <a:cubicBezTo>
                  <a:pt x="1933" y="1125"/>
                  <a:pt x="2017" y="1029"/>
                  <a:pt x="2017" y="895"/>
                </a:cubicBezTo>
                <a:cubicBezTo>
                  <a:pt x="2017" y="460"/>
                  <a:pt x="2017" y="460"/>
                  <a:pt x="2017" y="460"/>
                </a:cubicBezTo>
                <a:cubicBezTo>
                  <a:pt x="2017" y="438"/>
                  <a:pt x="2036" y="421"/>
                  <a:pt x="2056" y="421"/>
                </a:cubicBezTo>
                <a:cubicBezTo>
                  <a:pt x="2159" y="421"/>
                  <a:pt x="2159" y="421"/>
                  <a:pt x="2159" y="421"/>
                </a:cubicBezTo>
                <a:moveTo>
                  <a:pt x="638" y="0"/>
                </a:moveTo>
                <a:cubicBezTo>
                  <a:pt x="285" y="0"/>
                  <a:pt x="0" y="274"/>
                  <a:pt x="0" y="641"/>
                </a:cubicBezTo>
                <a:cubicBezTo>
                  <a:pt x="0" y="1008"/>
                  <a:pt x="285" y="1283"/>
                  <a:pt x="638" y="1283"/>
                </a:cubicBezTo>
                <a:cubicBezTo>
                  <a:pt x="698" y="1283"/>
                  <a:pt x="757" y="1275"/>
                  <a:pt x="812" y="1260"/>
                </a:cubicBezTo>
                <a:cubicBezTo>
                  <a:pt x="881" y="1438"/>
                  <a:pt x="881" y="1438"/>
                  <a:pt x="881" y="1438"/>
                </a:cubicBezTo>
                <a:cubicBezTo>
                  <a:pt x="888" y="1458"/>
                  <a:pt x="902" y="1470"/>
                  <a:pt x="928" y="1470"/>
                </a:cubicBezTo>
                <a:cubicBezTo>
                  <a:pt x="1038" y="1470"/>
                  <a:pt x="1038" y="1470"/>
                  <a:pt x="1038" y="1470"/>
                </a:cubicBezTo>
                <a:cubicBezTo>
                  <a:pt x="1064" y="1470"/>
                  <a:pt x="1084" y="1452"/>
                  <a:pt x="1071" y="1419"/>
                </a:cubicBezTo>
                <a:cubicBezTo>
                  <a:pt x="982" y="1185"/>
                  <a:pt x="982" y="1185"/>
                  <a:pt x="982" y="1185"/>
                </a:cubicBezTo>
                <a:cubicBezTo>
                  <a:pt x="1159" y="1074"/>
                  <a:pt x="1276" y="877"/>
                  <a:pt x="1276" y="641"/>
                </a:cubicBezTo>
                <a:cubicBezTo>
                  <a:pt x="1276" y="274"/>
                  <a:pt x="991" y="0"/>
                  <a:pt x="638" y="0"/>
                </a:cubicBezTo>
                <a:moveTo>
                  <a:pt x="916" y="1013"/>
                </a:moveTo>
                <a:cubicBezTo>
                  <a:pt x="835" y="804"/>
                  <a:pt x="835" y="804"/>
                  <a:pt x="835" y="804"/>
                </a:cubicBezTo>
                <a:cubicBezTo>
                  <a:pt x="828" y="786"/>
                  <a:pt x="814" y="771"/>
                  <a:pt x="783" y="771"/>
                </a:cubicBezTo>
                <a:cubicBezTo>
                  <a:pt x="678" y="771"/>
                  <a:pt x="678" y="771"/>
                  <a:pt x="678" y="771"/>
                </a:cubicBezTo>
                <a:cubicBezTo>
                  <a:pt x="652" y="771"/>
                  <a:pt x="631" y="788"/>
                  <a:pt x="643" y="821"/>
                </a:cubicBezTo>
                <a:cubicBezTo>
                  <a:pt x="749" y="1096"/>
                  <a:pt x="749" y="1096"/>
                  <a:pt x="749" y="1096"/>
                </a:cubicBezTo>
                <a:cubicBezTo>
                  <a:pt x="714" y="1105"/>
                  <a:pt x="677" y="1110"/>
                  <a:pt x="638" y="1110"/>
                </a:cubicBezTo>
                <a:cubicBezTo>
                  <a:pt x="379" y="1110"/>
                  <a:pt x="196" y="907"/>
                  <a:pt x="196" y="641"/>
                </a:cubicBezTo>
                <a:cubicBezTo>
                  <a:pt x="196" y="376"/>
                  <a:pt x="379" y="173"/>
                  <a:pt x="638" y="173"/>
                </a:cubicBezTo>
                <a:cubicBezTo>
                  <a:pt x="897" y="173"/>
                  <a:pt x="1080" y="376"/>
                  <a:pt x="1080" y="641"/>
                </a:cubicBezTo>
                <a:cubicBezTo>
                  <a:pt x="1080" y="796"/>
                  <a:pt x="1018" y="929"/>
                  <a:pt x="916" y="1013"/>
                </a:cubicBezTo>
                <a:moveTo>
                  <a:pt x="7997" y="1218"/>
                </a:moveTo>
                <a:cubicBezTo>
                  <a:pt x="8006" y="1239"/>
                  <a:pt x="7995" y="1260"/>
                  <a:pt x="7969" y="1260"/>
                </a:cubicBezTo>
                <a:cubicBezTo>
                  <a:pt x="7854" y="1260"/>
                  <a:pt x="7854" y="1260"/>
                  <a:pt x="7854" y="1260"/>
                </a:cubicBezTo>
                <a:cubicBezTo>
                  <a:pt x="7833" y="1260"/>
                  <a:pt x="7815" y="1250"/>
                  <a:pt x="7808" y="1229"/>
                </a:cubicBezTo>
                <a:cubicBezTo>
                  <a:pt x="7595" y="655"/>
                  <a:pt x="7595" y="655"/>
                  <a:pt x="7595" y="655"/>
                </a:cubicBezTo>
                <a:cubicBezTo>
                  <a:pt x="7378" y="1229"/>
                  <a:pt x="7378" y="1229"/>
                  <a:pt x="7378" y="1229"/>
                </a:cubicBezTo>
                <a:cubicBezTo>
                  <a:pt x="7369" y="1251"/>
                  <a:pt x="7354" y="1260"/>
                  <a:pt x="7333" y="1260"/>
                </a:cubicBezTo>
                <a:cubicBezTo>
                  <a:pt x="7230" y="1260"/>
                  <a:pt x="7230" y="1260"/>
                  <a:pt x="7230" y="1260"/>
                </a:cubicBezTo>
                <a:cubicBezTo>
                  <a:pt x="7209" y="1260"/>
                  <a:pt x="7193" y="1251"/>
                  <a:pt x="7184" y="1229"/>
                </a:cubicBezTo>
                <a:cubicBezTo>
                  <a:pt x="6966" y="652"/>
                  <a:pt x="6966" y="652"/>
                  <a:pt x="6966" y="652"/>
                </a:cubicBezTo>
                <a:cubicBezTo>
                  <a:pt x="6751" y="1229"/>
                  <a:pt x="6751" y="1229"/>
                  <a:pt x="6751" y="1229"/>
                </a:cubicBezTo>
                <a:cubicBezTo>
                  <a:pt x="6742" y="1250"/>
                  <a:pt x="6726" y="1260"/>
                  <a:pt x="6705" y="1260"/>
                </a:cubicBezTo>
                <a:cubicBezTo>
                  <a:pt x="6597" y="1260"/>
                  <a:pt x="6597" y="1260"/>
                  <a:pt x="6597" y="1260"/>
                </a:cubicBezTo>
                <a:cubicBezTo>
                  <a:pt x="6576" y="1260"/>
                  <a:pt x="6560" y="1250"/>
                  <a:pt x="6551" y="1229"/>
                </a:cubicBezTo>
                <a:cubicBezTo>
                  <a:pt x="6338" y="652"/>
                  <a:pt x="6338" y="652"/>
                  <a:pt x="6338" y="652"/>
                </a:cubicBezTo>
                <a:cubicBezTo>
                  <a:pt x="6118" y="1229"/>
                  <a:pt x="6118" y="1229"/>
                  <a:pt x="6118" y="1229"/>
                </a:cubicBezTo>
                <a:cubicBezTo>
                  <a:pt x="6109" y="1251"/>
                  <a:pt x="6093" y="1260"/>
                  <a:pt x="6072" y="1260"/>
                </a:cubicBezTo>
                <a:cubicBezTo>
                  <a:pt x="5969" y="1260"/>
                  <a:pt x="5969" y="1260"/>
                  <a:pt x="5969" y="1260"/>
                </a:cubicBezTo>
                <a:cubicBezTo>
                  <a:pt x="5948" y="1260"/>
                  <a:pt x="5932" y="1251"/>
                  <a:pt x="5924" y="1229"/>
                </a:cubicBezTo>
                <a:cubicBezTo>
                  <a:pt x="5709" y="652"/>
                  <a:pt x="5709" y="652"/>
                  <a:pt x="5709" y="652"/>
                </a:cubicBezTo>
                <a:cubicBezTo>
                  <a:pt x="5494" y="1229"/>
                  <a:pt x="5494" y="1229"/>
                  <a:pt x="5494" y="1229"/>
                </a:cubicBezTo>
                <a:cubicBezTo>
                  <a:pt x="5487" y="1250"/>
                  <a:pt x="5469" y="1260"/>
                  <a:pt x="5448" y="1260"/>
                </a:cubicBezTo>
                <a:cubicBezTo>
                  <a:pt x="5336" y="1260"/>
                  <a:pt x="5336" y="1260"/>
                  <a:pt x="5336" y="1260"/>
                </a:cubicBezTo>
                <a:cubicBezTo>
                  <a:pt x="5310" y="1260"/>
                  <a:pt x="5300" y="1239"/>
                  <a:pt x="5308" y="1218"/>
                </a:cubicBezTo>
                <a:cubicBezTo>
                  <a:pt x="5600" y="454"/>
                  <a:pt x="5600" y="454"/>
                  <a:pt x="5600" y="454"/>
                </a:cubicBezTo>
                <a:cubicBezTo>
                  <a:pt x="5609" y="432"/>
                  <a:pt x="5625" y="421"/>
                  <a:pt x="5646" y="421"/>
                </a:cubicBezTo>
                <a:cubicBezTo>
                  <a:pt x="5772" y="421"/>
                  <a:pt x="5772" y="421"/>
                  <a:pt x="5772" y="421"/>
                </a:cubicBezTo>
                <a:cubicBezTo>
                  <a:pt x="5793" y="421"/>
                  <a:pt x="5808" y="432"/>
                  <a:pt x="5817" y="454"/>
                </a:cubicBezTo>
                <a:cubicBezTo>
                  <a:pt x="6023" y="1012"/>
                  <a:pt x="6023" y="1012"/>
                  <a:pt x="6023" y="1012"/>
                </a:cubicBezTo>
                <a:cubicBezTo>
                  <a:pt x="6231" y="454"/>
                  <a:pt x="6231" y="454"/>
                  <a:pt x="6231" y="454"/>
                </a:cubicBezTo>
                <a:cubicBezTo>
                  <a:pt x="6240" y="432"/>
                  <a:pt x="6256" y="421"/>
                  <a:pt x="6277" y="421"/>
                </a:cubicBezTo>
                <a:cubicBezTo>
                  <a:pt x="6401" y="421"/>
                  <a:pt x="6401" y="421"/>
                  <a:pt x="6401" y="421"/>
                </a:cubicBezTo>
                <a:cubicBezTo>
                  <a:pt x="6422" y="421"/>
                  <a:pt x="6438" y="432"/>
                  <a:pt x="6446" y="454"/>
                </a:cubicBezTo>
                <a:cubicBezTo>
                  <a:pt x="6653" y="1012"/>
                  <a:pt x="6653" y="1012"/>
                  <a:pt x="6653" y="1012"/>
                </a:cubicBezTo>
                <a:cubicBezTo>
                  <a:pt x="6859" y="454"/>
                  <a:pt x="6859" y="454"/>
                  <a:pt x="6859" y="454"/>
                </a:cubicBezTo>
                <a:cubicBezTo>
                  <a:pt x="6868" y="432"/>
                  <a:pt x="6883" y="421"/>
                  <a:pt x="6904" y="421"/>
                </a:cubicBezTo>
                <a:cubicBezTo>
                  <a:pt x="7029" y="421"/>
                  <a:pt x="7029" y="421"/>
                  <a:pt x="7029" y="421"/>
                </a:cubicBezTo>
                <a:cubicBezTo>
                  <a:pt x="7049" y="421"/>
                  <a:pt x="7065" y="432"/>
                  <a:pt x="7074" y="454"/>
                </a:cubicBezTo>
                <a:cubicBezTo>
                  <a:pt x="7284" y="1012"/>
                  <a:pt x="7284" y="1012"/>
                  <a:pt x="7284" y="1012"/>
                </a:cubicBezTo>
                <a:cubicBezTo>
                  <a:pt x="7488" y="454"/>
                  <a:pt x="7488" y="454"/>
                  <a:pt x="7488" y="454"/>
                </a:cubicBezTo>
                <a:cubicBezTo>
                  <a:pt x="7497" y="432"/>
                  <a:pt x="7513" y="421"/>
                  <a:pt x="7534" y="421"/>
                </a:cubicBezTo>
                <a:cubicBezTo>
                  <a:pt x="7660" y="421"/>
                  <a:pt x="7660" y="421"/>
                  <a:pt x="7660" y="421"/>
                </a:cubicBezTo>
                <a:cubicBezTo>
                  <a:pt x="7681" y="421"/>
                  <a:pt x="7696" y="432"/>
                  <a:pt x="7705" y="454"/>
                </a:cubicBezTo>
                <a:cubicBezTo>
                  <a:pt x="7997" y="1218"/>
                  <a:pt x="7997" y="1218"/>
                  <a:pt x="7997" y="1218"/>
                </a:cubicBezTo>
                <a:moveTo>
                  <a:pt x="3159" y="421"/>
                </a:moveTo>
                <a:cubicBezTo>
                  <a:pt x="3055" y="421"/>
                  <a:pt x="3055" y="421"/>
                  <a:pt x="3055" y="421"/>
                </a:cubicBezTo>
                <a:cubicBezTo>
                  <a:pt x="3035" y="421"/>
                  <a:pt x="3015" y="438"/>
                  <a:pt x="3015" y="461"/>
                </a:cubicBezTo>
                <a:cubicBezTo>
                  <a:pt x="3015" y="531"/>
                  <a:pt x="3015" y="531"/>
                  <a:pt x="3015" y="531"/>
                </a:cubicBezTo>
                <a:cubicBezTo>
                  <a:pt x="2963" y="452"/>
                  <a:pt x="2861" y="397"/>
                  <a:pt x="2741" y="397"/>
                </a:cubicBezTo>
                <a:cubicBezTo>
                  <a:pt x="2514" y="397"/>
                  <a:pt x="2318" y="577"/>
                  <a:pt x="2318" y="839"/>
                </a:cubicBezTo>
                <a:cubicBezTo>
                  <a:pt x="2318" y="1105"/>
                  <a:pt x="2514" y="1283"/>
                  <a:pt x="2739" y="1283"/>
                </a:cubicBezTo>
                <a:cubicBezTo>
                  <a:pt x="2861" y="1283"/>
                  <a:pt x="2961" y="1227"/>
                  <a:pt x="3015" y="1148"/>
                </a:cubicBezTo>
                <a:cubicBezTo>
                  <a:pt x="3015" y="1222"/>
                  <a:pt x="3015" y="1222"/>
                  <a:pt x="3015" y="1222"/>
                </a:cubicBezTo>
                <a:cubicBezTo>
                  <a:pt x="3015" y="1243"/>
                  <a:pt x="3035" y="1260"/>
                  <a:pt x="3055" y="1260"/>
                </a:cubicBezTo>
                <a:cubicBezTo>
                  <a:pt x="3159" y="1260"/>
                  <a:pt x="3159" y="1260"/>
                  <a:pt x="3159" y="1260"/>
                </a:cubicBezTo>
                <a:cubicBezTo>
                  <a:pt x="3180" y="1260"/>
                  <a:pt x="3197" y="1243"/>
                  <a:pt x="3197" y="1222"/>
                </a:cubicBezTo>
                <a:cubicBezTo>
                  <a:pt x="3197" y="461"/>
                  <a:pt x="3197" y="461"/>
                  <a:pt x="3197" y="461"/>
                </a:cubicBezTo>
                <a:cubicBezTo>
                  <a:pt x="3197" y="438"/>
                  <a:pt x="3180" y="421"/>
                  <a:pt x="3159" y="421"/>
                </a:cubicBezTo>
                <a:moveTo>
                  <a:pt x="2760" y="1115"/>
                </a:moveTo>
                <a:cubicBezTo>
                  <a:pt x="2610" y="1115"/>
                  <a:pt x="2503" y="993"/>
                  <a:pt x="2503" y="841"/>
                </a:cubicBezTo>
                <a:cubicBezTo>
                  <a:pt x="2503" y="687"/>
                  <a:pt x="2610" y="568"/>
                  <a:pt x="2760" y="568"/>
                </a:cubicBezTo>
                <a:cubicBezTo>
                  <a:pt x="2909" y="568"/>
                  <a:pt x="3017" y="687"/>
                  <a:pt x="3017" y="841"/>
                </a:cubicBezTo>
                <a:cubicBezTo>
                  <a:pt x="3017" y="993"/>
                  <a:pt x="2909" y="1115"/>
                  <a:pt x="2760" y="1115"/>
                </a:cubicBezTo>
                <a:moveTo>
                  <a:pt x="4389" y="1141"/>
                </a:moveTo>
                <a:cubicBezTo>
                  <a:pt x="4412" y="1169"/>
                  <a:pt x="4393" y="1190"/>
                  <a:pt x="4381" y="1199"/>
                </a:cubicBezTo>
                <a:cubicBezTo>
                  <a:pt x="4309" y="1253"/>
                  <a:pt x="4214" y="1283"/>
                  <a:pt x="4111" y="1283"/>
                </a:cubicBezTo>
                <a:cubicBezTo>
                  <a:pt x="3851" y="1283"/>
                  <a:pt x="3678" y="1092"/>
                  <a:pt x="3678" y="841"/>
                </a:cubicBezTo>
                <a:cubicBezTo>
                  <a:pt x="3678" y="589"/>
                  <a:pt x="3851" y="397"/>
                  <a:pt x="4111" y="397"/>
                </a:cubicBezTo>
                <a:cubicBezTo>
                  <a:pt x="4214" y="397"/>
                  <a:pt x="4309" y="426"/>
                  <a:pt x="4381" y="480"/>
                </a:cubicBezTo>
                <a:cubicBezTo>
                  <a:pt x="4393" y="489"/>
                  <a:pt x="4410" y="508"/>
                  <a:pt x="4389" y="538"/>
                </a:cubicBezTo>
                <a:cubicBezTo>
                  <a:pt x="4340" y="606"/>
                  <a:pt x="4340" y="606"/>
                  <a:pt x="4340" y="606"/>
                </a:cubicBezTo>
                <a:cubicBezTo>
                  <a:pt x="4321" y="633"/>
                  <a:pt x="4298" y="626"/>
                  <a:pt x="4279" y="613"/>
                </a:cubicBezTo>
                <a:cubicBezTo>
                  <a:pt x="4234" y="585"/>
                  <a:pt x="4179" y="563"/>
                  <a:pt x="4117" y="563"/>
                </a:cubicBezTo>
                <a:cubicBezTo>
                  <a:pt x="3964" y="563"/>
                  <a:pt x="3863" y="685"/>
                  <a:pt x="3863" y="841"/>
                </a:cubicBezTo>
                <a:cubicBezTo>
                  <a:pt x="3863" y="996"/>
                  <a:pt x="3964" y="1117"/>
                  <a:pt x="4117" y="1117"/>
                </a:cubicBezTo>
                <a:cubicBezTo>
                  <a:pt x="4179" y="1117"/>
                  <a:pt x="4230" y="1092"/>
                  <a:pt x="4276" y="1066"/>
                </a:cubicBezTo>
                <a:cubicBezTo>
                  <a:pt x="4295" y="1056"/>
                  <a:pt x="4316" y="1047"/>
                  <a:pt x="4337" y="1075"/>
                </a:cubicBezTo>
                <a:lnTo>
                  <a:pt x="4389" y="1141"/>
                </a:lnTo>
                <a:close/>
                <a:moveTo>
                  <a:pt x="4875" y="398"/>
                </a:moveTo>
                <a:cubicBezTo>
                  <a:pt x="4630" y="398"/>
                  <a:pt x="4435" y="591"/>
                  <a:pt x="4435" y="841"/>
                </a:cubicBezTo>
                <a:cubicBezTo>
                  <a:pt x="4435" y="1092"/>
                  <a:pt x="4630" y="1283"/>
                  <a:pt x="4875" y="1283"/>
                </a:cubicBezTo>
                <a:cubicBezTo>
                  <a:pt x="5120" y="1283"/>
                  <a:pt x="5316" y="1092"/>
                  <a:pt x="5316" y="841"/>
                </a:cubicBezTo>
                <a:cubicBezTo>
                  <a:pt x="5316" y="591"/>
                  <a:pt x="5120" y="398"/>
                  <a:pt x="4875" y="398"/>
                </a:cubicBezTo>
                <a:moveTo>
                  <a:pt x="4875" y="1113"/>
                </a:moveTo>
                <a:cubicBezTo>
                  <a:pt x="4725" y="1113"/>
                  <a:pt x="4618" y="993"/>
                  <a:pt x="4618" y="841"/>
                </a:cubicBezTo>
                <a:cubicBezTo>
                  <a:pt x="4618" y="687"/>
                  <a:pt x="4725" y="568"/>
                  <a:pt x="4875" y="568"/>
                </a:cubicBezTo>
                <a:cubicBezTo>
                  <a:pt x="5026" y="568"/>
                  <a:pt x="5132" y="687"/>
                  <a:pt x="5132" y="841"/>
                </a:cubicBezTo>
                <a:cubicBezTo>
                  <a:pt x="5132" y="993"/>
                  <a:pt x="5026" y="1113"/>
                  <a:pt x="4875" y="1113"/>
                </a:cubicBezTo>
                <a:moveTo>
                  <a:pt x="3520" y="23"/>
                </a:moveTo>
                <a:cubicBezTo>
                  <a:pt x="3543" y="23"/>
                  <a:pt x="3559" y="42"/>
                  <a:pt x="3559" y="63"/>
                </a:cubicBezTo>
                <a:cubicBezTo>
                  <a:pt x="3559" y="1220"/>
                  <a:pt x="3559" y="1220"/>
                  <a:pt x="3559" y="1220"/>
                </a:cubicBezTo>
                <a:cubicBezTo>
                  <a:pt x="3559" y="1241"/>
                  <a:pt x="3543" y="1260"/>
                  <a:pt x="3520" y="1260"/>
                </a:cubicBezTo>
                <a:cubicBezTo>
                  <a:pt x="3417" y="1260"/>
                  <a:pt x="3417" y="1260"/>
                  <a:pt x="3417" y="1260"/>
                </a:cubicBezTo>
                <a:cubicBezTo>
                  <a:pt x="3396" y="1260"/>
                  <a:pt x="3377" y="1241"/>
                  <a:pt x="3377" y="1220"/>
                </a:cubicBezTo>
                <a:cubicBezTo>
                  <a:pt x="3377" y="63"/>
                  <a:pt x="3377" y="63"/>
                  <a:pt x="3377" y="63"/>
                </a:cubicBezTo>
                <a:cubicBezTo>
                  <a:pt x="3377" y="42"/>
                  <a:pt x="3396" y="23"/>
                  <a:pt x="3417" y="23"/>
                </a:cubicBezTo>
                <a:cubicBezTo>
                  <a:pt x="3520" y="23"/>
                  <a:pt x="3520" y="23"/>
                  <a:pt x="3520" y="23"/>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icrosoft Sans Serif"/>
              <a:ea typeface="+mn-ea"/>
              <a:cs typeface="+mn-cs"/>
            </a:endParaRPr>
          </a:p>
        </p:txBody>
      </p:sp>
      <p:sp>
        <p:nvSpPr>
          <p:cNvPr id="17" name="Text Placeholder 7">
            <a:extLst>
              <a:ext uri="{FF2B5EF4-FFF2-40B4-BE49-F238E27FC236}">
                <a16:creationId xmlns:a16="http://schemas.microsoft.com/office/drawing/2014/main" id="{BE281CEE-A427-9343-B066-3987258CBC3E}"/>
              </a:ext>
            </a:extLst>
          </p:cNvPr>
          <p:cNvSpPr txBox="1">
            <a:spLocks/>
          </p:cNvSpPr>
          <p:nvPr/>
        </p:nvSpPr>
        <p:spPr bwMode="black">
          <a:xfrm>
            <a:off x="9076177" y="366133"/>
            <a:ext cx="2620523" cy="443198"/>
          </a:xfrm>
          <a:prstGeom prst="rect">
            <a:avLst/>
          </a:prstGeom>
        </p:spPr>
        <p:txBody>
          <a:bodyPr vert="horz" wrap="square" lIns="0" tIns="0" rIns="0" bIns="0" rtlCol="0" anchor="b">
            <a:spAutoFit/>
          </a:bodyPr>
          <a:lstStyle>
            <a:lvl1pPr marL="0" marR="0" indent="0" algn="r" defTabSz="914400" rtl="0" eaLnBrk="1" fontAlgn="auto" latinLnBrk="0" hangingPunct="1">
              <a:lnSpc>
                <a:spcPct val="90000"/>
              </a:lnSpc>
              <a:spcBef>
                <a:spcPts val="0"/>
              </a:spcBef>
              <a:spcAft>
                <a:spcPts val="0"/>
              </a:spcAft>
              <a:buClr>
                <a:srgbClr val="3253DC"/>
              </a:buClr>
              <a:buSzTx/>
              <a:buFont typeface="Arial" panose="020B0604020202020204" pitchFamily="34" charset="0"/>
              <a:buNone/>
              <a:tabLst/>
              <a:defRPr sz="1600" b="1" kern="1200" baseline="0">
                <a:solidFill>
                  <a:schemeClr val="bg1"/>
                </a:solidFill>
                <a:latin typeface="+mn-lt"/>
                <a:ea typeface="+mn-ea"/>
                <a:cs typeface="+mn-cs"/>
              </a:defRPr>
            </a:lvl1pPr>
            <a:lvl2pPr marL="0" indent="0" algn="r" defTabSz="914400" rtl="0" eaLnBrk="1" latinLnBrk="0" hangingPunct="1">
              <a:lnSpc>
                <a:spcPct val="90000"/>
              </a:lnSpc>
              <a:spcBef>
                <a:spcPts val="0"/>
              </a:spcBef>
              <a:buClr>
                <a:schemeClr val="tx1">
                  <a:lumMod val="85000"/>
                  <a:lumOff val="15000"/>
                </a:schemeClr>
              </a:buClr>
              <a:buFont typeface="Arial" panose="020B0604020202020204" pitchFamily="34" charset="0"/>
              <a:buNone/>
              <a:defRPr sz="1600" kern="1200" baseline="0">
                <a:solidFill>
                  <a:schemeClr val="bg1"/>
                </a:solidFill>
                <a:latin typeface="+mn-lt"/>
                <a:ea typeface="+mn-ea"/>
                <a:cs typeface="+mn-cs"/>
              </a:defRPr>
            </a:lvl2pPr>
            <a:lvl3pPr marL="0" indent="0" algn="r" defTabSz="914400" rtl="0" eaLnBrk="1" latinLnBrk="0" hangingPunct="1">
              <a:lnSpc>
                <a:spcPct val="90000"/>
              </a:lnSpc>
              <a:spcBef>
                <a:spcPts val="0"/>
              </a:spcBef>
              <a:buClr>
                <a:schemeClr val="tx1">
                  <a:lumMod val="85000"/>
                  <a:lumOff val="15000"/>
                </a:schemeClr>
              </a:buClr>
              <a:buFont typeface="Microsoft Sans Serif" panose="020B0604020202020204" pitchFamily="34" charset="0"/>
              <a:buNone/>
              <a:defRPr lang="en-US" sz="1600" kern="1200">
                <a:solidFill>
                  <a:schemeClr val="bg1"/>
                </a:solidFill>
                <a:latin typeface="+mn-lt"/>
                <a:ea typeface="+mn-ea"/>
                <a:cs typeface="+mn-cs"/>
              </a:defRPr>
            </a:lvl3pPr>
            <a:lvl4pPr marL="0" indent="0" algn="r" defTabSz="914400" rtl="0" eaLnBrk="1" latinLnBrk="0" hangingPunct="1">
              <a:lnSpc>
                <a:spcPct val="90000"/>
              </a:lnSpc>
              <a:spcBef>
                <a:spcPts val="0"/>
              </a:spcBef>
              <a:buClr>
                <a:schemeClr val="tx1">
                  <a:lumMod val="85000"/>
                  <a:lumOff val="15000"/>
                </a:schemeClr>
              </a:buClr>
              <a:buFont typeface="Arial" panose="020B0604020202020204" pitchFamily="34" charset="0"/>
              <a:buNone/>
              <a:defRPr sz="1600" kern="1200">
                <a:solidFill>
                  <a:schemeClr val="bg1"/>
                </a:solidFill>
                <a:latin typeface="+mn-lt"/>
                <a:ea typeface="+mn-ea"/>
                <a:cs typeface="+mn-cs"/>
              </a:defRPr>
            </a:lvl4pPr>
            <a:lvl5pPr marL="0" indent="0" algn="r" defTabSz="914400" rtl="0" eaLnBrk="1" latinLnBrk="0" hangingPunct="1">
              <a:lnSpc>
                <a:spcPct val="90000"/>
              </a:lnSpc>
              <a:spcBef>
                <a:spcPts val="0"/>
              </a:spcBef>
              <a:buClr>
                <a:srgbClr val="595959"/>
              </a:buClr>
              <a:buFont typeface="Microsoft Sans Serif" panose="020B0604020202020204" pitchFamily="34" charset="0"/>
              <a:buNone/>
              <a:tabLst/>
              <a:defRPr sz="1600" kern="1200" baseline="0">
                <a:solidFill>
                  <a:schemeClr val="bg1"/>
                </a:solidFill>
                <a:latin typeface="+mn-lt"/>
                <a:ea typeface="+mn-ea"/>
                <a:cs typeface="+mn-cs"/>
              </a:defRPr>
            </a:lvl5pPr>
            <a:lvl6pPr marL="0" indent="0" algn="l" defTabSz="914400" rtl="0" eaLnBrk="1" latinLnBrk="0" hangingPunct="1">
              <a:lnSpc>
                <a:spcPct val="96000"/>
              </a:lnSpc>
              <a:spcBef>
                <a:spcPts val="0"/>
              </a:spcBef>
              <a:buFont typeface="Microsoft Sans Serif" panose="020B0604020202020204" pitchFamily="34" charset="0"/>
              <a:buChar char="​"/>
              <a:defRPr sz="2100" kern="1200">
                <a:solidFill>
                  <a:schemeClr val="tx1"/>
                </a:solidFill>
                <a:latin typeface="+mn-lt"/>
                <a:ea typeface="+mn-ea"/>
                <a:cs typeface="+mn-cs"/>
              </a:defRPr>
            </a:lvl6pPr>
            <a:lvl7pPr marL="0" indent="0" algn="l" defTabSz="914400" rtl="0" eaLnBrk="1" latinLnBrk="0" hangingPunct="1">
              <a:lnSpc>
                <a:spcPct val="107000"/>
              </a:lnSpc>
              <a:spcBef>
                <a:spcPts val="1200"/>
              </a:spcBef>
              <a:buFont typeface="Microsoft Sans Serif" panose="020B0604020202020204" pitchFamily="34" charset="0"/>
              <a:buChar char="​"/>
              <a:defRPr sz="1600" kern="1200" baseline="0">
                <a:solidFill>
                  <a:schemeClr val="tx1"/>
                </a:solidFill>
                <a:latin typeface="+mn-lt"/>
                <a:ea typeface="+mn-ea"/>
                <a:cs typeface="+mn-cs"/>
              </a:defRPr>
            </a:lvl7pPr>
            <a:lvl8pPr marL="0" indent="0" algn="l" defTabSz="914400" rtl="0" eaLnBrk="1" latinLnBrk="0" hangingPunct="1">
              <a:lnSpc>
                <a:spcPct val="87000"/>
              </a:lnSpc>
              <a:spcBef>
                <a:spcPts val="1800"/>
              </a:spcBef>
              <a:buSzPct val="100000"/>
              <a:buFont typeface="Microsoft Sans Serif" panose="020B0604020202020204" pitchFamily="34" charset="0"/>
              <a:buChar char="​"/>
              <a:defRPr lang="en-US" sz="5500" kern="1200" baseline="0" dirty="0" smtClean="0">
                <a:solidFill>
                  <a:schemeClr val="tx1"/>
                </a:solidFill>
                <a:latin typeface="+mn-lt"/>
                <a:ea typeface="+mn-ea"/>
                <a:cs typeface="+mn-cs"/>
              </a:defRPr>
            </a:lvl8pPr>
            <a:lvl9pPr marL="0" indent="0" algn="l" defTabSz="914400" rtl="0" eaLnBrk="1" latinLnBrk="0" hangingPunct="1">
              <a:lnSpc>
                <a:spcPct val="87000"/>
              </a:lnSpc>
              <a:spcBef>
                <a:spcPts val="1800"/>
              </a:spcBef>
              <a:buFont typeface="Microsoft Sans Serif" panose="020B0604020202020204" pitchFamily="34" charset="0"/>
              <a:buChar char="​"/>
              <a:defRPr sz="6800" kern="1200" baseline="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0"/>
              </a:spcBef>
              <a:spcAft>
                <a:spcPts val="0"/>
              </a:spcAft>
              <a:buClr>
                <a:srgbClr val="3253DC"/>
              </a:buClr>
              <a:buSzTx/>
              <a:buFont typeface="Arial" panose="020B0604020202020204" pitchFamily="34" charset="0"/>
              <a:buNone/>
              <a:tabLst/>
              <a:defRPr/>
            </a:pPr>
            <a:r>
              <a:rPr kumimoji="0" lang="en-US" sz="1600" b="1" i="0" u="none" strike="noStrike" kern="1200" cap="none" spc="0" normalizeH="0" baseline="0" noProof="0">
                <a:ln>
                  <a:noFill/>
                </a:ln>
                <a:solidFill>
                  <a:srgbClr val="F7F8FA"/>
                </a:solidFill>
                <a:effectLst/>
                <a:uLnTx/>
                <a:uFillTx/>
                <a:latin typeface="Microsoft Sans Serif"/>
                <a:ea typeface="+mn-ea"/>
                <a:cs typeface="+mn-cs"/>
              </a:rPr>
              <a:t>@</a:t>
            </a:r>
            <a:r>
              <a:rPr kumimoji="0" lang="en-US" sz="1600" b="1" i="0" u="none" strike="noStrike" kern="1200" cap="none" spc="0" normalizeH="0" baseline="0" noProof="0" err="1">
                <a:ln>
                  <a:noFill/>
                </a:ln>
                <a:solidFill>
                  <a:srgbClr val="F7F8FA"/>
                </a:solidFill>
                <a:effectLst/>
                <a:uLnTx/>
                <a:uFillTx/>
                <a:latin typeface="Microsoft Sans Serif"/>
                <a:ea typeface="+mn-ea"/>
                <a:cs typeface="+mn-cs"/>
              </a:rPr>
              <a:t>qualcomm</a:t>
            </a:r>
            <a:r>
              <a:rPr kumimoji="0" lang="en-US" sz="1600" b="1" i="0" u="none" strike="noStrike" kern="1200" cap="none" spc="0" normalizeH="0" baseline="0" noProof="0">
                <a:ln>
                  <a:noFill/>
                </a:ln>
                <a:solidFill>
                  <a:srgbClr val="F7F8FA"/>
                </a:solidFill>
                <a:effectLst/>
                <a:uLnTx/>
                <a:uFillTx/>
                <a:latin typeface="Microsoft Sans Serif"/>
                <a:ea typeface="+mn-ea"/>
                <a:cs typeface="+mn-cs"/>
              </a:rPr>
              <a:t>_tech</a:t>
            </a:r>
          </a:p>
          <a:p>
            <a:pPr marL="0" marR="0" lvl="0" indent="0" algn="r" defTabSz="914400" rtl="0" eaLnBrk="1" fontAlgn="auto" latinLnBrk="0" hangingPunct="1">
              <a:lnSpc>
                <a:spcPct val="90000"/>
              </a:lnSpc>
              <a:spcBef>
                <a:spcPts val="0"/>
              </a:spcBef>
              <a:spcAft>
                <a:spcPts val="0"/>
              </a:spcAft>
              <a:buClr>
                <a:srgbClr val="3253DC"/>
              </a:buClr>
              <a:buSzTx/>
              <a:buFont typeface="Arial" panose="020B0604020202020204" pitchFamily="34" charset="0"/>
              <a:buNone/>
              <a:tabLst/>
              <a:defRPr/>
            </a:pPr>
            <a:endParaRPr kumimoji="0" lang="en-US" sz="1600" b="1" i="0" u="none" strike="noStrike" kern="1200" cap="none" spc="0" normalizeH="0" baseline="0" noProof="0">
              <a:ln>
                <a:noFill/>
              </a:ln>
              <a:solidFill>
                <a:srgbClr val="F7F8FA"/>
              </a:solidFill>
              <a:effectLst/>
              <a:uLnTx/>
              <a:uFillTx/>
              <a:latin typeface="Microsoft Sans Serif"/>
              <a:ea typeface="+mn-ea"/>
              <a:cs typeface="+mn-cs"/>
            </a:endParaRPr>
          </a:p>
        </p:txBody>
      </p:sp>
      <p:sp>
        <p:nvSpPr>
          <p:cNvPr id="10" name="Text Placeholder 7">
            <a:extLst>
              <a:ext uri="{FF2B5EF4-FFF2-40B4-BE49-F238E27FC236}">
                <a16:creationId xmlns:a16="http://schemas.microsoft.com/office/drawing/2014/main" id="{6DA8A551-B5C8-40AD-8A71-D58C6F83DACC}"/>
              </a:ext>
            </a:extLst>
          </p:cNvPr>
          <p:cNvSpPr>
            <a:spLocks noGrp="1"/>
          </p:cNvSpPr>
          <p:nvPr>
            <p:ph type="body" sz="quarter" idx="10"/>
          </p:nvPr>
        </p:nvSpPr>
        <p:spPr>
          <a:xfrm>
            <a:off x="495299" y="4944712"/>
            <a:ext cx="8580878" cy="1342830"/>
          </a:xfrm>
        </p:spPr>
        <p:txBody>
          <a:bodyPr/>
          <a:lstStyle/>
          <a:p>
            <a:r>
              <a:rPr lang="en-US"/>
              <a:t>Dr. Thomas Stockhammer</a:t>
            </a:r>
          </a:p>
          <a:p>
            <a:r>
              <a:rPr lang="en-US"/>
              <a:t>Senior Director Technical Standards</a:t>
            </a:r>
          </a:p>
          <a:p>
            <a:r>
              <a:rPr lang="en-US"/>
              <a:t>Qualcomm Technologies</a:t>
            </a:r>
          </a:p>
        </p:txBody>
      </p:sp>
    </p:spTree>
    <p:extLst>
      <p:ext uri="{BB962C8B-B14F-4D97-AF65-F5344CB8AC3E}">
        <p14:creationId xmlns:p14="http://schemas.microsoft.com/office/powerpoint/2010/main" val="1612586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69CE52BA-B08B-D719-67F6-517138196C9C}"/>
              </a:ext>
            </a:extLst>
          </p:cNvPr>
          <p:cNvSpPr>
            <a:spLocks noGrp="1"/>
          </p:cNvSpPr>
          <p:nvPr>
            <p:ph type="ctrTitle"/>
          </p:nvPr>
        </p:nvSpPr>
        <p:spPr>
          <a:xfrm>
            <a:off x="1617234" y="4539574"/>
            <a:ext cx="8957535" cy="1182839"/>
          </a:xfrm>
        </p:spPr>
        <p:txBody>
          <a:bodyPr>
            <a:normAutofit/>
          </a:bodyPr>
          <a:lstStyle/>
          <a:p>
            <a:pPr algn="ctr"/>
            <a:r>
              <a:rPr lang="de-DE" sz="2600" dirty="0"/>
              <a:t>3GPP RAN </a:t>
            </a:r>
            <a:r>
              <a:rPr lang="de-DE" sz="2600" dirty="0" err="1"/>
              <a:t>Defined</a:t>
            </a:r>
            <a:r>
              <a:rPr lang="de-DE" sz="2600" dirty="0"/>
              <a:t> </a:t>
            </a:r>
            <a:r>
              <a:rPr lang="de-DE" sz="2600" dirty="0" err="1"/>
              <a:t>new</a:t>
            </a:r>
            <a:r>
              <a:rPr lang="de-DE" sz="2600" dirty="0"/>
              <a:t> Features </a:t>
            </a:r>
            <a:br>
              <a:rPr lang="de-DE" sz="2600" dirty="0"/>
            </a:br>
            <a:r>
              <a:rPr lang="de-DE" sz="2600" dirty="0" err="1"/>
              <a:t>For</a:t>
            </a:r>
            <a:r>
              <a:rPr lang="de-DE" sz="2600" dirty="0"/>
              <a:t> 5G Broadcast </a:t>
            </a:r>
            <a:r>
              <a:rPr lang="de-DE" sz="2600" dirty="0" err="1"/>
              <a:t>for</a:t>
            </a:r>
            <a:r>
              <a:rPr lang="de-DE" sz="2600" dirty="0"/>
              <a:t> Rel-19 in 2025</a:t>
            </a:r>
            <a:endParaRPr lang="en-US" sz="2600" dirty="0"/>
          </a:p>
        </p:txBody>
      </p:sp>
      <p:sp>
        <p:nvSpPr>
          <p:cNvPr id="28" name="Round Single Corner Rectangle 4">
            <a:extLst>
              <a:ext uri="{FF2B5EF4-FFF2-40B4-BE49-F238E27FC236}">
                <a16:creationId xmlns:a16="http://schemas.microsoft.com/office/drawing/2014/main" id="{2A4362C1-4CBA-464D-98B4-208037B13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4541" y="636679"/>
            <a:ext cx="3415771" cy="3601835"/>
          </a:xfrm>
          <a:prstGeom prst="round1Rect">
            <a:avLst>
              <a:gd name="adj" fmla="val 9975"/>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a:solidFill>
                <a:prstClr val="white"/>
              </a:solidFill>
              <a:latin typeface="Tw Cen MT" panose="020B0602020104020603"/>
            </a:endParaRPr>
          </a:p>
        </p:txBody>
      </p:sp>
      <p:pic>
        <p:nvPicPr>
          <p:cNvPr id="26" name="Picture 25">
            <a:extLst>
              <a:ext uri="{FF2B5EF4-FFF2-40B4-BE49-F238E27FC236}">
                <a16:creationId xmlns:a16="http://schemas.microsoft.com/office/drawing/2014/main" id="{F00183A5-A5B4-6EF5-3D50-7D4A4D5C9FDD}"/>
              </a:ext>
            </a:extLst>
          </p:cNvPr>
          <p:cNvPicPr>
            <a:picLocks noChangeAspect="1"/>
          </p:cNvPicPr>
          <p:nvPr/>
        </p:nvPicPr>
        <p:blipFill>
          <a:blip r:embed="rId3"/>
          <a:stretch>
            <a:fillRect/>
          </a:stretch>
        </p:blipFill>
        <p:spPr>
          <a:xfrm>
            <a:off x="985717" y="1550102"/>
            <a:ext cx="2773419" cy="1774988"/>
          </a:xfrm>
          <a:prstGeom prst="rect">
            <a:avLst/>
          </a:prstGeom>
        </p:spPr>
      </p:pic>
      <p:sp>
        <p:nvSpPr>
          <p:cNvPr id="29" name="Round Diagonal Corner Rectangle 18">
            <a:extLst>
              <a:ext uri="{FF2B5EF4-FFF2-40B4-BE49-F238E27FC236}">
                <a16:creationId xmlns:a16="http://schemas.microsoft.com/office/drawing/2014/main" id="{DAC8B1B5-358F-4498-A98B-80EE307C2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6910" y="639966"/>
            <a:ext cx="3415769" cy="3598548"/>
          </a:xfrm>
          <a:prstGeom prst="round2DiagRect">
            <a:avLst>
              <a:gd name="adj1" fmla="val 0"/>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a:solidFill>
                <a:prstClr val="white"/>
              </a:solidFill>
              <a:latin typeface="Tw Cen MT" panose="020B0602020104020603"/>
            </a:endParaRPr>
          </a:p>
        </p:txBody>
      </p:sp>
      <p:pic>
        <p:nvPicPr>
          <p:cNvPr id="25" name="Picture 24">
            <a:extLst>
              <a:ext uri="{FF2B5EF4-FFF2-40B4-BE49-F238E27FC236}">
                <a16:creationId xmlns:a16="http://schemas.microsoft.com/office/drawing/2014/main" id="{8E477C52-2EFE-78E5-E5C7-ABEF216B91E0}"/>
              </a:ext>
            </a:extLst>
          </p:cNvPr>
          <p:cNvPicPr>
            <a:picLocks noChangeAspect="1"/>
          </p:cNvPicPr>
          <p:nvPr/>
        </p:nvPicPr>
        <p:blipFill>
          <a:blip r:embed="rId4"/>
          <a:stretch>
            <a:fillRect/>
          </a:stretch>
        </p:blipFill>
        <p:spPr>
          <a:xfrm>
            <a:off x="4728085" y="1655750"/>
            <a:ext cx="2773419" cy="1566981"/>
          </a:xfrm>
          <a:prstGeom prst="rect">
            <a:avLst/>
          </a:prstGeom>
        </p:spPr>
      </p:pic>
      <p:sp>
        <p:nvSpPr>
          <p:cNvPr id="30" name="Round Single Corner Rectangle 22">
            <a:extLst>
              <a:ext uri="{FF2B5EF4-FFF2-40B4-BE49-F238E27FC236}">
                <a16:creationId xmlns:a16="http://schemas.microsoft.com/office/drawing/2014/main" id="{AE9AA0E3-147E-4905-B268-5A9FFE34A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146844" y="644264"/>
            <a:ext cx="3415771" cy="3601835"/>
          </a:xfrm>
          <a:prstGeom prst="round1Rect">
            <a:avLst>
              <a:gd name="adj" fmla="val 9975"/>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457189"/>
            <a:endParaRPr lang="en-US">
              <a:solidFill>
                <a:prstClr val="white"/>
              </a:solidFill>
              <a:latin typeface="Tw Cen MT" panose="020B0602020104020603"/>
            </a:endParaRPr>
          </a:p>
        </p:txBody>
      </p:sp>
      <p:pic>
        <p:nvPicPr>
          <p:cNvPr id="24" name="Picture 23">
            <a:extLst>
              <a:ext uri="{FF2B5EF4-FFF2-40B4-BE49-F238E27FC236}">
                <a16:creationId xmlns:a16="http://schemas.microsoft.com/office/drawing/2014/main" id="{2D90B3C1-4083-A102-8A8E-B980005B501C}"/>
              </a:ext>
            </a:extLst>
          </p:cNvPr>
          <p:cNvPicPr>
            <a:picLocks noChangeAspect="1"/>
          </p:cNvPicPr>
          <p:nvPr/>
        </p:nvPicPr>
        <p:blipFill>
          <a:blip r:embed="rId5"/>
          <a:stretch>
            <a:fillRect/>
          </a:stretch>
        </p:blipFill>
        <p:spPr>
          <a:xfrm>
            <a:off x="8468021" y="1783028"/>
            <a:ext cx="2773419" cy="1324307"/>
          </a:xfrm>
          <a:prstGeom prst="rect">
            <a:avLst/>
          </a:prstGeom>
        </p:spPr>
      </p:pic>
      <p:pic>
        <p:nvPicPr>
          <p:cNvPr id="4098" name="Picture 2" descr="No alternative text description for this image">
            <a:extLst>
              <a:ext uri="{FF2B5EF4-FFF2-40B4-BE49-F238E27FC236}">
                <a16:creationId xmlns:a16="http://schemas.microsoft.com/office/drawing/2014/main" id="{826BA883-B98A-9512-D4DA-0AB903B949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34729" y="365231"/>
            <a:ext cx="7620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471A960-4529-7BD4-0BA5-AA751698FB17}"/>
              </a:ext>
            </a:extLst>
          </p:cNvPr>
          <p:cNvSpPr/>
          <p:nvPr/>
        </p:nvSpPr>
        <p:spPr>
          <a:xfrm>
            <a:off x="10228729" y="1754363"/>
            <a:ext cx="403412" cy="646331"/>
          </a:xfrm>
          <a:prstGeom prst="rect">
            <a:avLst/>
          </a:prstGeom>
          <a:solidFill>
            <a:schemeClr val="tx1"/>
          </a:solidFill>
        </p:spPr>
        <p:txBody>
          <a:bodyPr wrap="square" lIns="91440" tIns="45720" rIns="91440" bIns="45720">
            <a:spAutoFit/>
          </a:bodyPr>
          <a:lstStyle/>
          <a:p>
            <a:pPr algn="ctr"/>
            <a:r>
              <a:rPr lang="en-US" sz="3600" b="1" cap="none" spc="0" dirty="0">
                <a:ln w="22225">
                  <a:solidFill>
                    <a:schemeClr val="accent2"/>
                  </a:solidFill>
                  <a:prstDash val="solid"/>
                </a:ln>
                <a:solidFill>
                  <a:schemeClr val="accent2">
                    <a:lumMod val="40000"/>
                    <a:lumOff val="60000"/>
                  </a:schemeClr>
                </a:solidFill>
                <a:effectLst/>
              </a:rPr>
              <a:t>3</a:t>
            </a:r>
          </a:p>
        </p:txBody>
      </p:sp>
      <p:sp>
        <p:nvSpPr>
          <p:cNvPr id="3" name="Rectangle 2">
            <a:extLst>
              <a:ext uri="{FF2B5EF4-FFF2-40B4-BE49-F238E27FC236}">
                <a16:creationId xmlns:a16="http://schemas.microsoft.com/office/drawing/2014/main" id="{20A9317E-26D4-EFBE-06B5-B9012ACAA457}"/>
              </a:ext>
            </a:extLst>
          </p:cNvPr>
          <p:cNvSpPr/>
          <p:nvPr/>
        </p:nvSpPr>
        <p:spPr>
          <a:xfrm>
            <a:off x="10228729" y="2351693"/>
            <a:ext cx="403412" cy="646331"/>
          </a:xfrm>
          <a:prstGeom prst="rect">
            <a:avLst/>
          </a:prstGeom>
          <a:solidFill>
            <a:schemeClr val="tx1"/>
          </a:solidFill>
        </p:spPr>
        <p:txBody>
          <a:bodyPr wrap="square" lIns="91440" tIns="45720" rIns="91440" bIns="45720">
            <a:spAutoFit/>
          </a:bodyPr>
          <a:lstStyle/>
          <a:p>
            <a:pPr algn="ctr"/>
            <a:r>
              <a:rPr lang="en-US" sz="3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2</a:t>
            </a:r>
          </a:p>
        </p:txBody>
      </p:sp>
    </p:spTree>
    <p:extLst>
      <p:ext uri="{BB962C8B-B14F-4D97-AF65-F5344CB8AC3E}">
        <p14:creationId xmlns:p14="http://schemas.microsoft.com/office/powerpoint/2010/main" val="13613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2000"/>
                                        <p:tgtEl>
                                          <p:spTgt spid="4098"/>
                                        </p:tgtEl>
                                      </p:cBhvr>
                                    </p:animEffect>
                                    <p:anim calcmode="lin" valueType="num">
                                      <p:cBhvr>
                                        <p:cTn id="8" dur="2000" fill="hold"/>
                                        <p:tgtEl>
                                          <p:spTgt spid="4098"/>
                                        </p:tgtEl>
                                        <p:attrNameLst>
                                          <p:attrName>style.rotation</p:attrName>
                                        </p:attrNameLst>
                                      </p:cBhvr>
                                      <p:tavLst>
                                        <p:tav tm="0">
                                          <p:val>
                                            <p:fltVal val="720"/>
                                          </p:val>
                                        </p:tav>
                                        <p:tav tm="100000">
                                          <p:val>
                                            <p:fltVal val="0"/>
                                          </p:val>
                                        </p:tav>
                                      </p:tavLst>
                                    </p:anim>
                                    <p:anim calcmode="lin" valueType="num">
                                      <p:cBhvr>
                                        <p:cTn id="9" dur="2000" fill="hold"/>
                                        <p:tgtEl>
                                          <p:spTgt spid="4098"/>
                                        </p:tgtEl>
                                        <p:attrNameLst>
                                          <p:attrName>ppt_h</p:attrName>
                                        </p:attrNameLst>
                                      </p:cBhvr>
                                      <p:tavLst>
                                        <p:tav tm="0">
                                          <p:val>
                                            <p:fltVal val="0"/>
                                          </p:val>
                                        </p:tav>
                                        <p:tav tm="100000">
                                          <p:val>
                                            <p:strVal val="#ppt_h"/>
                                          </p:val>
                                        </p:tav>
                                      </p:tavLst>
                                    </p:anim>
                                    <p:anim calcmode="lin" valueType="num">
                                      <p:cBhvr>
                                        <p:cTn id="10" dur="2000" fill="hold"/>
                                        <p:tgtEl>
                                          <p:spTgt spid="409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66010-BC1D-29D8-2F10-48AF917F70C4}"/>
            </a:ext>
          </a:extLst>
        </p:cNvPr>
        <p:cNvGrpSpPr/>
        <p:nvPr/>
      </p:nvGrpSpPr>
      <p:grpSpPr>
        <a:xfrm>
          <a:off x="0" y="0"/>
          <a:ext cx="0" cy="0"/>
          <a:chOff x="0" y="0"/>
          <a:chExt cx="0" cy="0"/>
        </a:xfrm>
      </p:grpSpPr>
      <p:sp>
        <p:nvSpPr>
          <p:cNvPr id="2" name="Rectangle 11">
            <a:extLst>
              <a:ext uri="{FF2B5EF4-FFF2-40B4-BE49-F238E27FC236}">
                <a16:creationId xmlns:a16="http://schemas.microsoft.com/office/drawing/2014/main" id="{997C725F-84A3-4932-754C-7E143DD79858}"/>
              </a:ext>
            </a:extLst>
          </p:cNvPr>
          <p:cNvSpPr>
            <a:spLocks noChangeArrowheads="1"/>
          </p:cNvSpPr>
          <p:nvPr/>
        </p:nvSpPr>
        <p:spPr bwMode="auto">
          <a:xfrm>
            <a:off x="1423619" y="1429789"/>
            <a:ext cx="8044895" cy="3968791"/>
          </a:xfrm>
          <a:prstGeom prst="roundRect">
            <a:avLst>
              <a:gd name="adj" fmla="val 4195"/>
            </a:avLst>
          </a:prstGeom>
          <a:solidFill>
            <a:schemeClr val="bg1">
              <a:lumMod val="65000"/>
            </a:schemeClr>
          </a:solidFill>
          <a:ln>
            <a:noFill/>
          </a:ln>
          <a:effectLst/>
          <a:scene3d>
            <a:camera prst="orthographicFront">
              <a:rot lat="0" lon="0" rev="0"/>
            </a:camera>
            <a:lightRig rig="balanced" dir="t">
              <a:rot lat="0" lon="0" rev="0"/>
            </a:lightRig>
          </a:scene3d>
          <a:sp3d>
            <a:contourClr>
              <a:schemeClr val="lt1"/>
            </a:contourClr>
          </a:sp3d>
        </p:spPr>
        <p:style>
          <a:lnRef idx="0">
            <a:schemeClr val="accent2"/>
          </a:lnRef>
          <a:fillRef idx="3">
            <a:schemeClr val="accent2"/>
          </a:fillRef>
          <a:effectRef idx="3">
            <a:schemeClr val="accent2"/>
          </a:effectRef>
          <a:fontRef idx="minor">
            <a:schemeClr val="lt1"/>
          </a:fontRef>
        </p:style>
        <p:txBody>
          <a:bodyPr lIns="68589" tIns="34295" rIns="68589" bIns="34295"/>
          <a:lstStyle/>
          <a:p>
            <a:pPr algn="ctr" defTabSz="914377">
              <a:lnSpc>
                <a:spcPct val="85000"/>
              </a:lnSpc>
              <a:defRPr/>
            </a:pPr>
            <a:r>
              <a:rPr lang="en-US" sz="1700">
                <a:solidFill>
                  <a:prstClr val="white"/>
                </a:solidFill>
              </a:rPr>
              <a:t>Application Processor</a:t>
            </a:r>
          </a:p>
        </p:txBody>
      </p:sp>
      <p:sp>
        <p:nvSpPr>
          <p:cNvPr id="3" name="Rectangle 11">
            <a:extLst>
              <a:ext uri="{FF2B5EF4-FFF2-40B4-BE49-F238E27FC236}">
                <a16:creationId xmlns:a16="http://schemas.microsoft.com/office/drawing/2014/main" id="{541A6FFA-CDAE-D298-1666-F1E32F30DAAC}"/>
              </a:ext>
            </a:extLst>
          </p:cNvPr>
          <p:cNvSpPr>
            <a:spLocks noChangeArrowheads="1"/>
          </p:cNvSpPr>
          <p:nvPr/>
        </p:nvSpPr>
        <p:spPr bwMode="auto">
          <a:xfrm>
            <a:off x="1642636" y="1929447"/>
            <a:ext cx="7644836" cy="489517"/>
          </a:xfrm>
          <a:prstGeom prst="roundRect">
            <a:avLst/>
          </a:prstGeom>
          <a:solidFill>
            <a:schemeClr val="bg1">
              <a:lumMod val="85000"/>
            </a:schemeClr>
          </a:solidFill>
          <a:ln>
            <a:noFill/>
          </a:ln>
          <a:effectLst/>
          <a:scene3d>
            <a:camera prst="orthographicFront">
              <a:rot lat="0" lon="0" rev="0"/>
            </a:camera>
            <a:lightRig rig="balanced" dir="t">
              <a:rot lat="0" lon="0" rev="0"/>
            </a:lightRig>
          </a:scene3d>
          <a:sp3d>
            <a:contourClr>
              <a:schemeClr val="lt1"/>
            </a:contourClr>
          </a:sp3d>
        </p:spPr>
        <p:style>
          <a:lnRef idx="0">
            <a:schemeClr val="accent2"/>
          </a:lnRef>
          <a:fillRef idx="3">
            <a:schemeClr val="accent2"/>
          </a:fillRef>
          <a:effectRef idx="3">
            <a:schemeClr val="accent2"/>
          </a:effectRef>
          <a:fontRef idx="minor">
            <a:schemeClr val="lt1"/>
          </a:fontRef>
        </p:style>
        <p:txBody>
          <a:bodyPr anchor="ctr"/>
          <a:lstStyle/>
          <a:p>
            <a:pPr algn="ctr" defTabSz="914377">
              <a:lnSpc>
                <a:spcPct val="85000"/>
              </a:lnSpc>
              <a:defRPr/>
            </a:pPr>
            <a:endParaRPr lang="en-US" sz="1200" dirty="0">
              <a:solidFill>
                <a:srgbClr val="13171F">
                  <a:lumMod val="85000"/>
                  <a:lumOff val="15000"/>
                </a:srgbClr>
              </a:solidFill>
            </a:endParaRPr>
          </a:p>
        </p:txBody>
      </p:sp>
      <p:sp>
        <p:nvSpPr>
          <p:cNvPr id="419853" name="Rectangle 12">
            <a:extLst>
              <a:ext uri="{FF2B5EF4-FFF2-40B4-BE49-F238E27FC236}">
                <a16:creationId xmlns:a16="http://schemas.microsoft.com/office/drawing/2014/main" id="{F53ADBBB-06B0-5EAC-C001-EA5E83352753}"/>
              </a:ext>
            </a:extLst>
          </p:cNvPr>
          <p:cNvSpPr>
            <a:spLocks noChangeArrowheads="1"/>
          </p:cNvSpPr>
          <p:nvPr/>
        </p:nvSpPr>
        <p:spPr bwMode="auto">
          <a:xfrm>
            <a:off x="1642534" y="2643717"/>
            <a:ext cx="7644938" cy="2664883"/>
          </a:xfrm>
          <a:prstGeom prst="roundRect">
            <a:avLst>
              <a:gd name="adj" fmla="val 10657"/>
            </a:avLst>
          </a:prstGeom>
          <a:solidFill>
            <a:srgbClr val="E2E2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lIns="34295" tIns="34295" rIns="34295" bIns="34295" anchor="b"/>
          <a:lstStyle>
            <a:lvl1pPr defTabSz="685800">
              <a:lnSpc>
                <a:spcPct val="107000"/>
              </a:lnSpc>
              <a:spcBef>
                <a:spcPts val="900"/>
              </a:spcBef>
              <a:buClr>
                <a:schemeClr val="accent1"/>
              </a:buClr>
              <a:buFont typeface="Arial" panose="020B0604020202020204" pitchFamily="34" charset="0"/>
              <a:buChar char="•"/>
              <a:defRPr sz="1500">
                <a:solidFill>
                  <a:schemeClr val="tx1"/>
                </a:solidFill>
                <a:latin typeface="Microsoft Sans Serif" panose="020B0604020202020204" pitchFamily="34" charset="0"/>
              </a:defRPr>
            </a:lvl1pPr>
            <a:lvl2pPr marL="742950" indent="-285750" defTabSz="685800">
              <a:lnSpc>
                <a:spcPct val="107000"/>
              </a:lnSpc>
              <a:buClr>
                <a:srgbClr val="2D374A"/>
              </a:buClr>
              <a:buFont typeface="Arial" panose="020B0604020202020204" pitchFamily="34" charset="0"/>
              <a:buChar char="•"/>
              <a:defRPr sz="1500">
                <a:solidFill>
                  <a:schemeClr val="tx1"/>
                </a:solidFill>
                <a:latin typeface="Microsoft Sans Serif" panose="020B0604020202020204" pitchFamily="34" charset="0"/>
              </a:defRPr>
            </a:lvl2pPr>
            <a:lvl3pPr marL="1143000" indent="-228600" defTabSz="685800">
              <a:lnSpc>
                <a:spcPct val="107000"/>
              </a:lnSpc>
              <a:buClr>
                <a:srgbClr val="2D374A"/>
              </a:buClr>
              <a:buFont typeface="Microsoft Sans Serif" panose="020B0604020202020204" pitchFamily="34" charset="0"/>
              <a:buChar char="•"/>
              <a:defRPr sz="1300">
                <a:solidFill>
                  <a:schemeClr val="tx1"/>
                </a:solidFill>
                <a:latin typeface="Microsoft Sans Serif" panose="020B0604020202020204" pitchFamily="34" charset="0"/>
              </a:defRPr>
            </a:lvl3pPr>
            <a:lvl4pPr marL="1600200" indent="-228600" defTabSz="685800">
              <a:lnSpc>
                <a:spcPct val="107000"/>
              </a:lnSpc>
              <a:buClr>
                <a:srgbClr val="2D374A"/>
              </a:buClr>
              <a:buFont typeface="Arial" panose="020B0604020202020204" pitchFamily="34" charset="0"/>
              <a:buChar char="•"/>
              <a:defRPr sz="1300">
                <a:solidFill>
                  <a:schemeClr val="tx1"/>
                </a:solidFill>
                <a:latin typeface="Microsoft Sans Serif" panose="020B0604020202020204" pitchFamily="34" charset="0"/>
              </a:defRPr>
            </a:lvl4pPr>
            <a:lvl5pPr marL="2057400" indent="-228600" defTabSz="685800">
              <a:lnSpc>
                <a:spcPct val="96000"/>
              </a:lnSpc>
              <a:spcBef>
                <a:spcPts val="1350"/>
              </a:spcBef>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5pPr>
            <a:lvl6pPr marL="2514600" indent="-228600" defTabSz="685800" eaLnBrk="0" fontAlgn="base" hangingPunct="0">
              <a:lnSpc>
                <a:spcPct val="96000"/>
              </a:lnSpc>
              <a:spcBef>
                <a:spcPts val="1350"/>
              </a:spcBef>
              <a:spcAft>
                <a:spcPct val="0"/>
              </a:spcAft>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6pPr>
            <a:lvl7pPr marL="2971800" indent="-228600" defTabSz="685800" eaLnBrk="0" fontAlgn="base" hangingPunct="0">
              <a:lnSpc>
                <a:spcPct val="96000"/>
              </a:lnSpc>
              <a:spcBef>
                <a:spcPts val="1350"/>
              </a:spcBef>
              <a:spcAft>
                <a:spcPct val="0"/>
              </a:spcAft>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7pPr>
            <a:lvl8pPr marL="3429000" indent="-228600" defTabSz="685800" eaLnBrk="0" fontAlgn="base" hangingPunct="0">
              <a:lnSpc>
                <a:spcPct val="96000"/>
              </a:lnSpc>
              <a:spcBef>
                <a:spcPts val="1350"/>
              </a:spcBef>
              <a:spcAft>
                <a:spcPct val="0"/>
              </a:spcAft>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8pPr>
            <a:lvl9pPr marL="3886200" indent="-228600" defTabSz="685800" eaLnBrk="0" fontAlgn="base" hangingPunct="0">
              <a:lnSpc>
                <a:spcPct val="96000"/>
              </a:lnSpc>
              <a:spcBef>
                <a:spcPts val="1350"/>
              </a:spcBef>
              <a:spcAft>
                <a:spcPct val="0"/>
              </a:spcAft>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9pPr>
          </a:lstStyle>
          <a:p>
            <a:pPr algn="ctr" eaLnBrk="1" hangingPunct="1">
              <a:lnSpc>
                <a:spcPct val="85000"/>
              </a:lnSpc>
              <a:spcBef>
                <a:spcPct val="0"/>
              </a:spcBef>
              <a:buClrTx/>
              <a:buFontTx/>
              <a:buNone/>
            </a:pPr>
            <a:r>
              <a:rPr lang="en-US" altLang="en-US" sz="1200">
                <a:solidFill>
                  <a:srgbClr val="13171F"/>
                </a:solidFill>
              </a:rPr>
              <a:t>HLOS</a:t>
            </a:r>
          </a:p>
        </p:txBody>
      </p:sp>
      <p:sp>
        <p:nvSpPr>
          <p:cNvPr id="9" name="Rectangle 13">
            <a:extLst>
              <a:ext uri="{FF2B5EF4-FFF2-40B4-BE49-F238E27FC236}">
                <a16:creationId xmlns:a16="http://schemas.microsoft.com/office/drawing/2014/main" id="{E3285069-0945-E44D-7D5E-810B371BA857}"/>
              </a:ext>
            </a:extLst>
          </p:cNvPr>
          <p:cNvSpPr>
            <a:spLocks noChangeArrowheads="1"/>
          </p:cNvSpPr>
          <p:nvPr/>
        </p:nvSpPr>
        <p:spPr bwMode="auto">
          <a:xfrm>
            <a:off x="3386668" y="2747433"/>
            <a:ext cx="5653450" cy="2514600"/>
          </a:xfrm>
          <a:prstGeom prst="roundRect">
            <a:avLst>
              <a:gd name="adj" fmla="val 9125"/>
            </a:avLst>
          </a:prstGeom>
          <a:solidFill>
            <a:schemeClr val="accent3"/>
          </a:solidFill>
          <a:ln>
            <a:noFill/>
          </a:ln>
        </p:spPr>
        <p:txBody>
          <a:bodyPr vert="vert" lIns="45720" tIns="45720" rIns="45720" bIns="45720" anchorCtr="1"/>
          <a:lstStyle/>
          <a:p>
            <a:pPr algn="ctr" defTabSz="914377">
              <a:lnSpc>
                <a:spcPct val="85000"/>
              </a:lnSpc>
              <a:defRPr/>
            </a:pPr>
            <a:r>
              <a:rPr lang="en-US" sz="1000" b="1">
                <a:solidFill>
                  <a:srgbClr val="F7F8FA"/>
                </a:solidFill>
                <a:latin typeface="Microsoft Sans Serif"/>
              </a:rPr>
              <a:t>MBMS Client</a:t>
            </a:r>
            <a:endParaRPr lang="en-US" sz="1100">
              <a:solidFill>
                <a:srgbClr val="F7F8FA"/>
              </a:solidFill>
              <a:latin typeface="Microsoft Sans Serif"/>
            </a:endParaRPr>
          </a:p>
        </p:txBody>
      </p:sp>
      <p:cxnSp>
        <p:nvCxnSpPr>
          <p:cNvPr id="419846" name="Connector: Elbow 419845">
            <a:extLst>
              <a:ext uri="{FF2B5EF4-FFF2-40B4-BE49-F238E27FC236}">
                <a16:creationId xmlns:a16="http://schemas.microsoft.com/office/drawing/2014/main" id="{C2DFA45C-EA3E-F97B-90F7-036DF50DA6C9}"/>
              </a:ext>
            </a:extLst>
          </p:cNvPr>
          <p:cNvCxnSpPr>
            <a:cxnSpLocks/>
            <a:stCxn id="41" idx="2"/>
            <a:endCxn id="45" idx="3"/>
          </p:cNvCxnSpPr>
          <p:nvPr/>
        </p:nvCxnSpPr>
        <p:spPr>
          <a:xfrm rot="5400000">
            <a:off x="2990401" y="2296778"/>
            <a:ext cx="3423964" cy="3406130"/>
          </a:xfrm>
          <a:prstGeom prst="bentConnector2">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1" name="Connector: Elbow 60">
            <a:extLst>
              <a:ext uri="{FF2B5EF4-FFF2-40B4-BE49-F238E27FC236}">
                <a16:creationId xmlns:a16="http://schemas.microsoft.com/office/drawing/2014/main" id="{0DB33F91-0E15-BA21-506A-D5C355AD96B8}"/>
              </a:ext>
            </a:extLst>
          </p:cNvPr>
          <p:cNvCxnSpPr>
            <a:cxnSpLocks/>
            <a:endCxn id="21" idx="3"/>
          </p:cNvCxnSpPr>
          <p:nvPr/>
        </p:nvCxnSpPr>
        <p:spPr>
          <a:xfrm rot="5400000">
            <a:off x="2620987" y="2645583"/>
            <a:ext cx="2283584" cy="1611589"/>
          </a:xfrm>
          <a:prstGeom prst="bentConnector2">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0" name="Connector: Elbow 49">
            <a:extLst>
              <a:ext uri="{FF2B5EF4-FFF2-40B4-BE49-F238E27FC236}">
                <a16:creationId xmlns:a16="http://schemas.microsoft.com/office/drawing/2014/main" id="{46D9FBE3-42D3-32C8-41E6-C7170932E0ED}"/>
              </a:ext>
            </a:extLst>
          </p:cNvPr>
          <p:cNvCxnSpPr>
            <a:cxnSpLocks/>
            <a:stCxn id="9" idx="2"/>
            <a:endCxn id="45" idx="3"/>
          </p:cNvCxnSpPr>
          <p:nvPr/>
        </p:nvCxnSpPr>
        <p:spPr>
          <a:xfrm rot="5400000">
            <a:off x="4381460" y="3879892"/>
            <a:ext cx="449792" cy="3214075"/>
          </a:xfrm>
          <a:prstGeom prst="bentConnector2">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 name="Connector: Elbow 7">
            <a:extLst>
              <a:ext uri="{FF2B5EF4-FFF2-40B4-BE49-F238E27FC236}">
                <a16:creationId xmlns:a16="http://schemas.microsoft.com/office/drawing/2014/main" id="{81746B8E-0BC3-F9CE-0112-715F0E035EB2}"/>
              </a:ext>
            </a:extLst>
          </p:cNvPr>
          <p:cNvCxnSpPr>
            <a:cxnSpLocks/>
            <a:stCxn id="19" idx="1"/>
            <a:endCxn id="21" idx="1"/>
          </p:cNvCxnSpPr>
          <p:nvPr/>
        </p:nvCxnSpPr>
        <p:spPr>
          <a:xfrm rot="10800000" flipH="1" flipV="1">
            <a:off x="2057399" y="3566583"/>
            <a:ext cx="8467" cy="1026585"/>
          </a:xfrm>
          <a:prstGeom prst="bentConnector3">
            <a:avLst>
              <a:gd name="adj1" fmla="val -2699894"/>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Connector: Elbow 39">
            <a:extLst>
              <a:ext uri="{FF2B5EF4-FFF2-40B4-BE49-F238E27FC236}">
                <a16:creationId xmlns:a16="http://schemas.microsoft.com/office/drawing/2014/main" id="{8863815E-F1FB-4A54-C808-A85B78C5D0A0}"/>
              </a:ext>
            </a:extLst>
          </p:cNvPr>
          <p:cNvCxnSpPr>
            <a:cxnSpLocks/>
            <a:stCxn id="6" idx="1"/>
            <a:endCxn id="21" idx="1"/>
          </p:cNvCxnSpPr>
          <p:nvPr/>
        </p:nvCxnSpPr>
        <p:spPr>
          <a:xfrm rot="10800000" flipV="1">
            <a:off x="2065867" y="2156885"/>
            <a:ext cx="65618" cy="2436284"/>
          </a:xfrm>
          <a:prstGeom prst="bentConnector3">
            <a:avLst>
              <a:gd name="adj1" fmla="val 448380"/>
            </a:avLst>
          </a:prstGeom>
          <a:ln w="1905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9842" name="Title 1">
            <a:extLst>
              <a:ext uri="{FF2B5EF4-FFF2-40B4-BE49-F238E27FC236}">
                <a16:creationId xmlns:a16="http://schemas.microsoft.com/office/drawing/2014/main" id="{87744CFE-D0ED-696A-5D50-35B8717CE467}"/>
              </a:ext>
            </a:extLst>
          </p:cNvPr>
          <p:cNvSpPr>
            <a:spLocks noGrp="1" noChangeArrowheads="1"/>
          </p:cNvSpPr>
          <p:nvPr>
            <p:ph type="title"/>
          </p:nvPr>
        </p:nvSpPr>
        <p:spPr>
          <a:xfrm>
            <a:off x="495300" y="591778"/>
            <a:ext cx="11186584" cy="413639"/>
          </a:xfrm>
        </p:spPr>
        <p:txBody>
          <a:bodyPr/>
          <a:lstStyle/>
          <a:p>
            <a:r>
              <a:rPr lang="en-US" altLang="en-US" sz="3200" dirty="0"/>
              <a:t>Services: Re-use of existing apps and players</a:t>
            </a:r>
          </a:p>
        </p:txBody>
      </p:sp>
      <p:sp>
        <p:nvSpPr>
          <p:cNvPr id="4" name="Subtitle 3">
            <a:extLst>
              <a:ext uri="{FF2B5EF4-FFF2-40B4-BE49-F238E27FC236}">
                <a16:creationId xmlns:a16="http://schemas.microsoft.com/office/drawing/2014/main" id="{D4B6A4CE-6BDB-2E42-E060-0553E029BDBD}"/>
              </a:ext>
            </a:extLst>
          </p:cNvPr>
          <p:cNvSpPr>
            <a:spLocks noGrp="1"/>
          </p:cNvSpPr>
          <p:nvPr>
            <p:ph type="subTitle" idx="1"/>
          </p:nvPr>
        </p:nvSpPr>
        <p:spPr>
          <a:xfrm>
            <a:off x="493185" y="1087967"/>
            <a:ext cx="11188700" cy="236347"/>
          </a:xfrm>
        </p:spPr>
        <p:txBody>
          <a:bodyPr/>
          <a:lstStyle/>
          <a:p>
            <a:pPr>
              <a:defRPr/>
            </a:pPr>
            <a:r>
              <a:rPr lang="de-DE" altLang="en-US"/>
              <a:t>Re-</a:t>
            </a:r>
            <a:r>
              <a:rPr lang="de-DE" altLang="en-US" err="1"/>
              <a:t>usable</a:t>
            </a:r>
            <a:r>
              <a:rPr lang="de-DE" altLang="en-US"/>
              <a:t> </a:t>
            </a:r>
            <a:r>
              <a:rPr lang="de-DE" altLang="en-US" err="1"/>
              <a:t>components</a:t>
            </a:r>
            <a:r>
              <a:rPr lang="de-DE" altLang="en-US"/>
              <a:t>, </a:t>
            </a:r>
            <a:r>
              <a:rPr lang="de-DE" altLang="en-US" err="1"/>
              <a:t>device</a:t>
            </a:r>
            <a:r>
              <a:rPr lang="de-DE" altLang="en-US"/>
              <a:t>-internal </a:t>
            </a:r>
            <a:r>
              <a:rPr lang="de-DE" altLang="en-US" err="1"/>
              <a:t>interfaces</a:t>
            </a:r>
            <a:r>
              <a:rPr lang="de-DE" altLang="en-US"/>
              <a:t> and APIs, </a:t>
            </a:r>
            <a:r>
              <a:rPr lang="de-DE" altLang="en-US" err="1"/>
              <a:t>combination</a:t>
            </a:r>
            <a:r>
              <a:rPr lang="de-DE" altLang="en-US"/>
              <a:t> </a:t>
            </a:r>
            <a:r>
              <a:rPr lang="de-DE" altLang="en-US" err="1"/>
              <a:t>with</a:t>
            </a:r>
            <a:r>
              <a:rPr lang="de-DE" altLang="en-US"/>
              <a:t> </a:t>
            </a:r>
            <a:r>
              <a:rPr lang="de-DE" altLang="en-US" err="1"/>
              <a:t>advanced</a:t>
            </a:r>
            <a:r>
              <a:rPr lang="de-DE" altLang="en-US"/>
              <a:t> </a:t>
            </a:r>
            <a:r>
              <a:rPr lang="de-DE" altLang="en-US" err="1"/>
              <a:t>unicast</a:t>
            </a:r>
            <a:r>
              <a:rPr lang="de-DE" altLang="en-US"/>
              <a:t> </a:t>
            </a:r>
            <a:r>
              <a:rPr lang="de-DE" altLang="en-US" err="1"/>
              <a:t>technologies</a:t>
            </a:r>
            <a:r>
              <a:rPr lang="de-DE" altLang="en-US"/>
              <a:t> </a:t>
            </a:r>
            <a:endParaRPr altLang="en-US"/>
          </a:p>
        </p:txBody>
      </p:sp>
      <p:sp>
        <p:nvSpPr>
          <p:cNvPr id="6" name="Rectangle 12">
            <a:extLst>
              <a:ext uri="{FF2B5EF4-FFF2-40B4-BE49-F238E27FC236}">
                <a16:creationId xmlns:a16="http://schemas.microsoft.com/office/drawing/2014/main" id="{6FD50D42-DE1A-5839-B05F-FB3787C1A249}"/>
              </a:ext>
            </a:extLst>
          </p:cNvPr>
          <p:cNvSpPr>
            <a:spLocks noChangeArrowheads="1"/>
          </p:cNvSpPr>
          <p:nvPr/>
        </p:nvSpPr>
        <p:spPr bwMode="auto">
          <a:xfrm>
            <a:off x="2131485" y="2012951"/>
            <a:ext cx="1430700" cy="287867"/>
          </a:xfrm>
          <a:prstGeom prst="roundRect">
            <a:avLst/>
          </a:prstGeom>
          <a:solidFill>
            <a:schemeClr val="bg2">
              <a:lumMod val="60000"/>
              <a:lumOff val="40000"/>
            </a:schemeClr>
          </a:solidFill>
          <a:ln>
            <a:noFill/>
          </a:ln>
        </p:spPr>
        <p:txBody>
          <a:bodyPr lIns="45720" tIns="45720" rIns="45720" bIns="45720" anchor="ctr" anchorCtr="1"/>
          <a:lstStyle/>
          <a:p>
            <a:pPr defTabSz="914377">
              <a:lnSpc>
                <a:spcPct val="85000"/>
              </a:lnSpc>
              <a:defRPr/>
            </a:pPr>
            <a:r>
              <a:rPr lang="en-US" sz="1100" dirty="0">
                <a:solidFill>
                  <a:srgbClr val="13171F"/>
                </a:solidFill>
                <a:latin typeface="Microsoft Sans Serif"/>
              </a:rPr>
              <a:t>Streaming App</a:t>
            </a:r>
          </a:p>
        </p:txBody>
      </p:sp>
      <p:sp>
        <p:nvSpPr>
          <p:cNvPr id="7" name="Rectangle 12">
            <a:extLst>
              <a:ext uri="{FF2B5EF4-FFF2-40B4-BE49-F238E27FC236}">
                <a16:creationId xmlns:a16="http://schemas.microsoft.com/office/drawing/2014/main" id="{1033F0EF-D5F6-1690-3870-A3487521934C}"/>
              </a:ext>
            </a:extLst>
          </p:cNvPr>
          <p:cNvSpPr>
            <a:spLocks noChangeArrowheads="1"/>
          </p:cNvSpPr>
          <p:nvPr/>
        </p:nvSpPr>
        <p:spPr bwMode="auto">
          <a:xfrm>
            <a:off x="3815722" y="2021418"/>
            <a:ext cx="1530978" cy="289983"/>
          </a:xfrm>
          <a:prstGeom prst="roundRect">
            <a:avLst/>
          </a:prstGeom>
          <a:solidFill>
            <a:schemeClr val="bg1">
              <a:lumMod val="65000"/>
            </a:schemeClr>
          </a:solidFill>
          <a:ln>
            <a:noFill/>
          </a:ln>
        </p:spPr>
        <p:txBody>
          <a:bodyPr lIns="45720" tIns="45720" rIns="45720" bIns="45720" anchor="ctr" anchorCtr="1"/>
          <a:lstStyle/>
          <a:p>
            <a:pPr defTabSz="914377">
              <a:lnSpc>
                <a:spcPct val="85000"/>
              </a:lnSpc>
              <a:defRPr/>
            </a:pPr>
            <a:r>
              <a:rPr lang="en-US" sz="1100" dirty="0">
                <a:solidFill>
                  <a:srgbClr val="F7F8FA"/>
                </a:solidFill>
                <a:latin typeface="Microsoft Sans Serif"/>
              </a:rPr>
              <a:t>File Download App</a:t>
            </a:r>
          </a:p>
        </p:txBody>
      </p:sp>
      <p:grpSp>
        <p:nvGrpSpPr>
          <p:cNvPr id="419855" name="Group 224">
            <a:extLst>
              <a:ext uri="{FF2B5EF4-FFF2-40B4-BE49-F238E27FC236}">
                <a16:creationId xmlns:a16="http://schemas.microsoft.com/office/drawing/2014/main" id="{AACD5F4F-A806-77AA-057C-527D4E97D7B4}"/>
              </a:ext>
            </a:extLst>
          </p:cNvPr>
          <p:cNvGrpSpPr>
            <a:grpSpLocks/>
          </p:cNvGrpSpPr>
          <p:nvPr/>
        </p:nvGrpSpPr>
        <p:grpSpPr bwMode="auto">
          <a:xfrm>
            <a:off x="4144434" y="3039533"/>
            <a:ext cx="2791884" cy="287867"/>
            <a:chOff x="2373084" y="2857585"/>
            <a:chExt cx="3557794" cy="288925"/>
          </a:xfrm>
        </p:grpSpPr>
        <p:sp>
          <p:nvSpPr>
            <p:cNvPr id="11" name="Rectangle 12">
              <a:extLst>
                <a:ext uri="{FF2B5EF4-FFF2-40B4-BE49-F238E27FC236}">
                  <a16:creationId xmlns:a16="http://schemas.microsoft.com/office/drawing/2014/main" id="{4E67806D-14D8-DC3C-03D2-A9C3BAE73C9E}"/>
                </a:ext>
              </a:extLst>
            </p:cNvPr>
            <p:cNvSpPr>
              <a:spLocks noChangeArrowheads="1"/>
            </p:cNvSpPr>
            <p:nvPr/>
          </p:nvSpPr>
          <p:spPr bwMode="auto">
            <a:xfrm>
              <a:off x="2373084" y="2857585"/>
              <a:ext cx="1737088" cy="288925"/>
            </a:xfrm>
            <a:prstGeom prst="roundRect">
              <a:avLst/>
            </a:prstGeom>
            <a:solidFill>
              <a:srgbClr val="FFFF00"/>
            </a:solidFill>
            <a:ln>
              <a:noFill/>
            </a:ln>
          </p:spPr>
          <p:txBody>
            <a:bodyPr lIns="45720" tIns="45720" rIns="45720" bIns="45720" anchor="ctr" anchorCtr="1"/>
            <a:lstStyle/>
            <a:p>
              <a:pPr defTabSz="914377">
                <a:lnSpc>
                  <a:spcPct val="85000"/>
                </a:lnSpc>
                <a:defRPr/>
              </a:pPr>
              <a:r>
                <a:rPr lang="en-US" sz="900" dirty="0">
                  <a:solidFill>
                    <a:srgbClr val="13171F">
                      <a:lumMod val="85000"/>
                      <a:lumOff val="15000"/>
                    </a:srgbClr>
                  </a:solidFill>
                  <a:latin typeface="Microsoft Sans Serif"/>
                </a:rPr>
                <a:t>Streaming Service</a:t>
              </a:r>
            </a:p>
          </p:txBody>
        </p:sp>
        <p:sp>
          <p:nvSpPr>
            <p:cNvPr id="12" name="Rectangle 12">
              <a:extLst>
                <a:ext uri="{FF2B5EF4-FFF2-40B4-BE49-F238E27FC236}">
                  <a16:creationId xmlns:a16="http://schemas.microsoft.com/office/drawing/2014/main" id="{8DCAEF2E-5792-DA7A-36E2-49DE22F2D27F}"/>
                </a:ext>
              </a:extLst>
            </p:cNvPr>
            <p:cNvSpPr>
              <a:spLocks noChangeArrowheads="1"/>
            </p:cNvSpPr>
            <p:nvPr/>
          </p:nvSpPr>
          <p:spPr bwMode="auto">
            <a:xfrm>
              <a:off x="4199185" y="2857585"/>
              <a:ext cx="1731693" cy="288925"/>
            </a:xfrm>
            <a:prstGeom prst="roundRect">
              <a:avLst/>
            </a:prstGeom>
            <a:solidFill>
              <a:srgbClr val="FFFF00"/>
            </a:solidFill>
            <a:ln>
              <a:noFill/>
            </a:ln>
          </p:spPr>
          <p:txBody>
            <a:bodyPr lIns="45720" tIns="45720" rIns="45720" bIns="45720" anchor="ctr" anchorCtr="1"/>
            <a:lstStyle/>
            <a:p>
              <a:pPr defTabSz="914377">
                <a:lnSpc>
                  <a:spcPct val="85000"/>
                </a:lnSpc>
                <a:defRPr/>
              </a:pPr>
              <a:r>
                <a:rPr lang="en-US" sz="900" dirty="0">
                  <a:solidFill>
                    <a:srgbClr val="13171F">
                      <a:lumMod val="85000"/>
                      <a:lumOff val="15000"/>
                    </a:srgbClr>
                  </a:solidFill>
                  <a:latin typeface="Microsoft Sans Serif"/>
                </a:rPr>
                <a:t>File Download Service</a:t>
              </a:r>
            </a:p>
          </p:txBody>
        </p:sp>
      </p:grpSp>
      <p:sp>
        <p:nvSpPr>
          <p:cNvPr id="13" name="Rectangle 12">
            <a:extLst>
              <a:ext uri="{FF2B5EF4-FFF2-40B4-BE49-F238E27FC236}">
                <a16:creationId xmlns:a16="http://schemas.microsoft.com/office/drawing/2014/main" id="{69BD2D10-8B7F-EE4E-9BDE-272647218C65}"/>
              </a:ext>
            </a:extLst>
          </p:cNvPr>
          <p:cNvSpPr>
            <a:spLocks noChangeArrowheads="1"/>
          </p:cNvSpPr>
          <p:nvPr/>
        </p:nvSpPr>
        <p:spPr bwMode="auto">
          <a:xfrm>
            <a:off x="3494617" y="3454401"/>
            <a:ext cx="759883" cy="463551"/>
          </a:xfrm>
          <a:prstGeom prst="roundRect">
            <a:avLst/>
          </a:prstGeom>
          <a:solidFill>
            <a:srgbClr val="FFFF00"/>
          </a:solidFill>
          <a:ln>
            <a:noFill/>
          </a:ln>
        </p:spPr>
        <p:txBody>
          <a:bodyPr lIns="45720" tIns="45720" rIns="45720" bIns="45720" anchor="ctr" anchorCtr="1"/>
          <a:lstStyle/>
          <a:p>
            <a:pPr algn="ctr" defTabSz="914377">
              <a:lnSpc>
                <a:spcPct val="85000"/>
              </a:lnSpc>
              <a:defRPr/>
            </a:pPr>
            <a:r>
              <a:rPr lang="en-US" sz="900" dirty="0">
                <a:solidFill>
                  <a:srgbClr val="13171F">
                    <a:lumMod val="85000"/>
                    <a:lumOff val="15000"/>
                  </a:srgbClr>
                </a:solidFill>
                <a:latin typeface="Microsoft Sans Serif"/>
              </a:rPr>
              <a:t>Local HTTP Server</a:t>
            </a:r>
          </a:p>
        </p:txBody>
      </p:sp>
      <p:sp>
        <p:nvSpPr>
          <p:cNvPr id="14" name="Rectangle 12">
            <a:extLst>
              <a:ext uri="{FF2B5EF4-FFF2-40B4-BE49-F238E27FC236}">
                <a16:creationId xmlns:a16="http://schemas.microsoft.com/office/drawing/2014/main" id="{CCDFCF90-3201-A8D9-9DE5-4B6891CDC61A}"/>
              </a:ext>
            </a:extLst>
          </p:cNvPr>
          <p:cNvSpPr>
            <a:spLocks noChangeArrowheads="1"/>
          </p:cNvSpPr>
          <p:nvPr/>
        </p:nvSpPr>
        <p:spPr bwMode="auto">
          <a:xfrm>
            <a:off x="4163485" y="4764618"/>
            <a:ext cx="4271433" cy="336549"/>
          </a:xfrm>
          <a:prstGeom prst="roundRect">
            <a:avLst/>
          </a:prstGeom>
          <a:solidFill>
            <a:srgbClr val="FFFF00"/>
          </a:solidFill>
          <a:ln>
            <a:noFill/>
          </a:ln>
        </p:spPr>
        <p:txBody>
          <a:bodyPr lIns="45720" tIns="45720" rIns="45720" bIns="45720" anchor="ctr" anchorCtr="1"/>
          <a:lstStyle/>
          <a:p>
            <a:pPr algn="ctr" defTabSz="914377">
              <a:lnSpc>
                <a:spcPct val="85000"/>
              </a:lnSpc>
              <a:defRPr/>
            </a:pPr>
            <a:r>
              <a:rPr lang="en-US" sz="900">
                <a:solidFill>
                  <a:srgbClr val="13171F">
                    <a:lumMod val="85000"/>
                    <a:lumOff val="15000"/>
                  </a:srgbClr>
                </a:solidFill>
                <a:latin typeface="Microsoft Sans Serif"/>
              </a:rPr>
              <a:t>Service Discovery</a:t>
            </a:r>
          </a:p>
        </p:txBody>
      </p:sp>
      <p:sp>
        <p:nvSpPr>
          <p:cNvPr id="15" name="Rectangle 12">
            <a:extLst>
              <a:ext uri="{FF2B5EF4-FFF2-40B4-BE49-F238E27FC236}">
                <a16:creationId xmlns:a16="http://schemas.microsoft.com/office/drawing/2014/main" id="{08FC8B21-5956-E8F0-08B3-C2A935EDED20}"/>
              </a:ext>
            </a:extLst>
          </p:cNvPr>
          <p:cNvSpPr>
            <a:spLocks noChangeArrowheads="1"/>
          </p:cNvSpPr>
          <p:nvPr/>
        </p:nvSpPr>
        <p:spPr bwMode="auto">
          <a:xfrm>
            <a:off x="5575300" y="3454401"/>
            <a:ext cx="645584" cy="463551"/>
          </a:xfrm>
          <a:prstGeom prst="roundRect">
            <a:avLst/>
          </a:prstGeom>
          <a:solidFill>
            <a:srgbClr val="FFFF00"/>
          </a:solidFill>
          <a:ln>
            <a:noFill/>
          </a:ln>
        </p:spPr>
        <p:txBody>
          <a:bodyPr lIns="45720" tIns="45720" rIns="45720" bIns="45720" anchor="ctr" anchorCtr="1"/>
          <a:lstStyle/>
          <a:p>
            <a:pPr algn="ctr" defTabSz="914377">
              <a:lnSpc>
                <a:spcPct val="85000"/>
              </a:lnSpc>
              <a:defRPr/>
            </a:pPr>
            <a:r>
              <a:rPr lang="en-US" sz="900">
                <a:solidFill>
                  <a:srgbClr val="000000"/>
                </a:solidFill>
                <a:latin typeface="Microsoft Sans Serif"/>
              </a:rPr>
              <a:t>File </a:t>
            </a:r>
            <a:br>
              <a:rPr lang="en-US" sz="900">
                <a:solidFill>
                  <a:srgbClr val="000000"/>
                </a:solidFill>
                <a:latin typeface="Microsoft Sans Serif"/>
              </a:rPr>
            </a:br>
            <a:r>
              <a:rPr lang="en-US" sz="900">
                <a:solidFill>
                  <a:srgbClr val="000000"/>
                </a:solidFill>
                <a:latin typeface="Microsoft Sans Serif"/>
              </a:rPr>
              <a:t>Repair</a:t>
            </a:r>
          </a:p>
        </p:txBody>
      </p:sp>
      <p:sp>
        <p:nvSpPr>
          <p:cNvPr id="16" name="Rectangle 12">
            <a:extLst>
              <a:ext uri="{FF2B5EF4-FFF2-40B4-BE49-F238E27FC236}">
                <a16:creationId xmlns:a16="http://schemas.microsoft.com/office/drawing/2014/main" id="{5BEA1DAC-D46E-4CF1-FEBD-07B2D16B9E4B}"/>
              </a:ext>
            </a:extLst>
          </p:cNvPr>
          <p:cNvSpPr>
            <a:spLocks noChangeArrowheads="1"/>
          </p:cNvSpPr>
          <p:nvPr/>
        </p:nvSpPr>
        <p:spPr bwMode="auto">
          <a:xfrm>
            <a:off x="6256867" y="3454401"/>
            <a:ext cx="679451" cy="463551"/>
          </a:xfrm>
          <a:prstGeom prst="roundRect">
            <a:avLst/>
          </a:prstGeom>
          <a:solidFill>
            <a:srgbClr val="FFFF00"/>
          </a:solidFill>
          <a:ln>
            <a:noFill/>
          </a:ln>
        </p:spPr>
        <p:txBody>
          <a:bodyPr lIns="45720" tIns="45720" rIns="45720" bIns="45720" anchor="ctr" anchorCtr="1"/>
          <a:lstStyle/>
          <a:p>
            <a:pPr algn="ctr" defTabSz="914377">
              <a:lnSpc>
                <a:spcPct val="85000"/>
              </a:lnSpc>
              <a:defRPr/>
            </a:pPr>
            <a:r>
              <a:rPr lang="en-US" sz="900">
                <a:solidFill>
                  <a:srgbClr val="000000"/>
                </a:solidFill>
                <a:latin typeface="Microsoft Sans Serif"/>
              </a:rPr>
              <a:t>Reception Reporting</a:t>
            </a:r>
          </a:p>
        </p:txBody>
      </p:sp>
      <p:sp>
        <p:nvSpPr>
          <p:cNvPr id="17" name="Rectangle 12">
            <a:extLst>
              <a:ext uri="{FF2B5EF4-FFF2-40B4-BE49-F238E27FC236}">
                <a16:creationId xmlns:a16="http://schemas.microsoft.com/office/drawing/2014/main" id="{9640DF07-C503-16CD-E76A-195919663C37}"/>
              </a:ext>
            </a:extLst>
          </p:cNvPr>
          <p:cNvSpPr>
            <a:spLocks noChangeArrowheads="1"/>
          </p:cNvSpPr>
          <p:nvPr/>
        </p:nvSpPr>
        <p:spPr bwMode="auto">
          <a:xfrm>
            <a:off x="4144434" y="4044951"/>
            <a:ext cx="2764367" cy="522816"/>
          </a:xfrm>
          <a:prstGeom prst="roundRect">
            <a:avLst/>
          </a:prstGeom>
          <a:solidFill>
            <a:srgbClr val="FFFF00"/>
          </a:solidFill>
          <a:ln>
            <a:noFill/>
          </a:ln>
        </p:spPr>
        <p:txBody>
          <a:bodyPr lIns="45720" tIns="45720" rIns="45720" bIns="45720" anchorCtr="1"/>
          <a:lstStyle/>
          <a:p>
            <a:pPr defTabSz="914377">
              <a:lnSpc>
                <a:spcPct val="85000"/>
              </a:lnSpc>
              <a:defRPr/>
            </a:pPr>
            <a:r>
              <a:rPr lang="en-US" sz="900">
                <a:solidFill>
                  <a:srgbClr val="13171F">
                    <a:lumMod val="85000"/>
                    <a:lumOff val="15000"/>
                  </a:srgbClr>
                </a:solidFill>
                <a:latin typeface="Microsoft Sans Serif"/>
              </a:rPr>
              <a:t>Object Distribution Function</a:t>
            </a:r>
          </a:p>
        </p:txBody>
      </p:sp>
      <p:sp>
        <p:nvSpPr>
          <p:cNvPr id="419861" name="Rectangle 12">
            <a:extLst>
              <a:ext uri="{FF2B5EF4-FFF2-40B4-BE49-F238E27FC236}">
                <a16:creationId xmlns:a16="http://schemas.microsoft.com/office/drawing/2014/main" id="{820FCD2B-276C-1590-45AE-E1D98CFCDFB9}"/>
              </a:ext>
            </a:extLst>
          </p:cNvPr>
          <p:cNvSpPr>
            <a:spLocks noChangeArrowheads="1"/>
          </p:cNvSpPr>
          <p:nvPr/>
        </p:nvSpPr>
        <p:spPr bwMode="auto">
          <a:xfrm>
            <a:off x="4275667" y="4305301"/>
            <a:ext cx="1140884" cy="218017"/>
          </a:xfrm>
          <a:prstGeom prst="roundRect">
            <a:avLst>
              <a:gd name="adj" fmla="val 16667"/>
            </a:avLst>
          </a:prstGeom>
          <a:solidFill>
            <a:srgbClr val="FFFF00"/>
          </a:solidFill>
          <a:ln w="9525">
            <a:solidFill>
              <a:schemeClr val="tx1"/>
            </a:solidFill>
            <a:miter lim="800000"/>
            <a:headEnd/>
            <a:tailEnd/>
          </a:ln>
        </p:spPr>
        <p:txBody>
          <a:bodyPr lIns="45720" tIns="45720" rIns="45720" bIns="45720" anchor="ctr" anchorCtr="1"/>
          <a:lstStyle>
            <a:lvl1pPr defTabSz="685800">
              <a:lnSpc>
                <a:spcPct val="107000"/>
              </a:lnSpc>
              <a:spcBef>
                <a:spcPts val="900"/>
              </a:spcBef>
              <a:buClr>
                <a:schemeClr val="accent1"/>
              </a:buClr>
              <a:buFont typeface="Arial" panose="020B0604020202020204" pitchFamily="34" charset="0"/>
              <a:buChar char="•"/>
              <a:defRPr sz="1500">
                <a:solidFill>
                  <a:schemeClr val="tx1"/>
                </a:solidFill>
                <a:latin typeface="Microsoft Sans Serif" panose="020B0604020202020204" pitchFamily="34" charset="0"/>
              </a:defRPr>
            </a:lvl1pPr>
            <a:lvl2pPr marL="742950" indent="-285750" defTabSz="685800">
              <a:lnSpc>
                <a:spcPct val="107000"/>
              </a:lnSpc>
              <a:buClr>
                <a:srgbClr val="2D374A"/>
              </a:buClr>
              <a:buFont typeface="Arial" panose="020B0604020202020204" pitchFamily="34" charset="0"/>
              <a:buChar char="•"/>
              <a:defRPr sz="1500">
                <a:solidFill>
                  <a:schemeClr val="tx1"/>
                </a:solidFill>
                <a:latin typeface="Microsoft Sans Serif" panose="020B0604020202020204" pitchFamily="34" charset="0"/>
              </a:defRPr>
            </a:lvl2pPr>
            <a:lvl3pPr marL="1143000" indent="-228600" defTabSz="685800">
              <a:lnSpc>
                <a:spcPct val="107000"/>
              </a:lnSpc>
              <a:buClr>
                <a:srgbClr val="2D374A"/>
              </a:buClr>
              <a:buFont typeface="Microsoft Sans Serif" panose="020B0604020202020204" pitchFamily="34" charset="0"/>
              <a:buChar char="•"/>
              <a:defRPr sz="1300">
                <a:solidFill>
                  <a:schemeClr val="tx1"/>
                </a:solidFill>
                <a:latin typeface="Microsoft Sans Serif" panose="020B0604020202020204" pitchFamily="34" charset="0"/>
              </a:defRPr>
            </a:lvl3pPr>
            <a:lvl4pPr marL="1600200" indent="-228600" defTabSz="685800">
              <a:lnSpc>
                <a:spcPct val="107000"/>
              </a:lnSpc>
              <a:buClr>
                <a:srgbClr val="2D374A"/>
              </a:buClr>
              <a:buFont typeface="Arial" panose="020B0604020202020204" pitchFamily="34" charset="0"/>
              <a:buChar char="•"/>
              <a:defRPr sz="1300">
                <a:solidFill>
                  <a:schemeClr val="tx1"/>
                </a:solidFill>
                <a:latin typeface="Microsoft Sans Serif" panose="020B0604020202020204" pitchFamily="34" charset="0"/>
              </a:defRPr>
            </a:lvl4pPr>
            <a:lvl5pPr marL="2057400" indent="-228600" defTabSz="685800">
              <a:lnSpc>
                <a:spcPct val="96000"/>
              </a:lnSpc>
              <a:spcBef>
                <a:spcPts val="1350"/>
              </a:spcBef>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5pPr>
            <a:lvl6pPr marL="2514600" indent="-228600" defTabSz="685800" eaLnBrk="0" fontAlgn="base" hangingPunct="0">
              <a:lnSpc>
                <a:spcPct val="96000"/>
              </a:lnSpc>
              <a:spcBef>
                <a:spcPts val="1350"/>
              </a:spcBef>
              <a:spcAft>
                <a:spcPct val="0"/>
              </a:spcAft>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6pPr>
            <a:lvl7pPr marL="2971800" indent="-228600" defTabSz="685800" eaLnBrk="0" fontAlgn="base" hangingPunct="0">
              <a:lnSpc>
                <a:spcPct val="96000"/>
              </a:lnSpc>
              <a:spcBef>
                <a:spcPts val="1350"/>
              </a:spcBef>
              <a:spcAft>
                <a:spcPct val="0"/>
              </a:spcAft>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7pPr>
            <a:lvl8pPr marL="3429000" indent="-228600" defTabSz="685800" eaLnBrk="0" fontAlgn="base" hangingPunct="0">
              <a:lnSpc>
                <a:spcPct val="96000"/>
              </a:lnSpc>
              <a:spcBef>
                <a:spcPts val="1350"/>
              </a:spcBef>
              <a:spcAft>
                <a:spcPct val="0"/>
              </a:spcAft>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8pPr>
            <a:lvl9pPr marL="3886200" indent="-228600" defTabSz="685800" eaLnBrk="0" fontAlgn="base" hangingPunct="0">
              <a:lnSpc>
                <a:spcPct val="96000"/>
              </a:lnSpc>
              <a:spcBef>
                <a:spcPts val="1350"/>
              </a:spcBef>
              <a:spcAft>
                <a:spcPct val="0"/>
              </a:spcAft>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9pPr>
          </a:lstStyle>
          <a:p>
            <a:pPr eaLnBrk="1" hangingPunct="1">
              <a:lnSpc>
                <a:spcPct val="85000"/>
              </a:lnSpc>
              <a:spcBef>
                <a:spcPct val="0"/>
              </a:spcBef>
              <a:buClrTx/>
              <a:buFontTx/>
              <a:buNone/>
            </a:pPr>
            <a:r>
              <a:rPr lang="en-US" altLang="en-US" sz="800">
                <a:solidFill>
                  <a:srgbClr val="2D374A"/>
                </a:solidFill>
              </a:rPr>
              <a:t>FLUTE</a:t>
            </a:r>
          </a:p>
        </p:txBody>
      </p:sp>
      <p:sp>
        <p:nvSpPr>
          <p:cNvPr id="19" name="Rectangle 12">
            <a:extLst>
              <a:ext uri="{FF2B5EF4-FFF2-40B4-BE49-F238E27FC236}">
                <a16:creationId xmlns:a16="http://schemas.microsoft.com/office/drawing/2014/main" id="{721662BA-3E09-A77F-C9FF-3D42B18CF49F}"/>
              </a:ext>
            </a:extLst>
          </p:cNvPr>
          <p:cNvSpPr>
            <a:spLocks noChangeArrowheads="1"/>
          </p:cNvSpPr>
          <p:nvPr/>
        </p:nvSpPr>
        <p:spPr bwMode="auto">
          <a:xfrm>
            <a:off x="2057400" y="3014134"/>
            <a:ext cx="908051" cy="1104900"/>
          </a:xfrm>
          <a:prstGeom prst="roundRect">
            <a:avLst/>
          </a:prstGeom>
          <a:solidFill>
            <a:schemeClr val="bg2">
              <a:lumMod val="60000"/>
              <a:lumOff val="40000"/>
            </a:schemeClr>
          </a:solidFill>
          <a:ln>
            <a:noFill/>
          </a:ln>
        </p:spPr>
        <p:txBody>
          <a:bodyPr lIns="45720" tIns="45720" rIns="45720" bIns="45720" anchorCtr="1"/>
          <a:lstStyle/>
          <a:p>
            <a:pPr algn="ctr" defTabSz="914377">
              <a:lnSpc>
                <a:spcPct val="85000"/>
              </a:lnSpc>
              <a:defRPr/>
            </a:pPr>
            <a:r>
              <a:rPr lang="en-US" sz="900" dirty="0">
                <a:solidFill>
                  <a:srgbClr val="13171F"/>
                </a:solidFill>
                <a:latin typeface="Microsoft Sans Serif"/>
              </a:rPr>
              <a:t>Multimedia System</a:t>
            </a:r>
          </a:p>
        </p:txBody>
      </p:sp>
      <p:sp>
        <p:nvSpPr>
          <p:cNvPr id="20" name="Rectangle 12">
            <a:extLst>
              <a:ext uri="{FF2B5EF4-FFF2-40B4-BE49-F238E27FC236}">
                <a16:creationId xmlns:a16="http://schemas.microsoft.com/office/drawing/2014/main" id="{3A5D0399-4688-5E27-83BF-9873765A4E38}"/>
              </a:ext>
            </a:extLst>
          </p:cNvPr>
          <p:cNvSpPr>
            <a:spLocks noChangeArrowheads="1"/>
          </p:cNvSpPr>
          <p:nvPr/>
        </p:nvSpPr>
        <p:spPr bwMode="auto">
          <a:xfrm>
            <a:off x="2203451" y="3452285"/>
            <a:ext cx="615949" cy="461433"/>
          </a:xfrm>
          <a:prstGeom prst="roundRect">
            <a:avLst/>
          </a:prstGeom>
          <a:solidFill>
            <a:schemeClr val="bg2">
              <a:lumMod val="40000"/>
              <a:lumOff val="60000"/>
            </a:schemeClr>
          </a:solidFill>
          <a:ln>
            <a:noFill/>
          </a:ln>
        </p:spPr>
        <p:txBody>
          <a:bodyPr lIns="45720" tIns="45720" rIns="45720" bIns="45720" anchor="ctr" anchorCtr="1"/>
          <a:lstStyle/>
          <a:p>
            <a:pPr algn="ctr" defTabSz="914377">
              <a:lnSpc>
                <a:spcPct val="85000"/>
              </a:lnSpc>
              <a:defRPr/>
            </a:pPr>
            <a:r>
              <a:rPr lang="en-US" sz="900" dirty="0">
                <a:solidFill>
                  <a:srgbClr val="13171F">
                    <a:lumMod val="85000"/>
                    <a:lumOff val="15000"/>
                  </a:srgbClr>
                </a:solidFill>
                <a:latin typeface="Microsoft Sans Serif"/>
              </a:rPr>
              <a:t>DASH Client</a:t>
            </a:r>
          </a:p>
        </p:txBody>
      </p:sp>
      <p:sp>
        <p:nvSpPr>
          <p:cNvPr id="21" name="Rectangle 12">
            <a:extLst>
              <a:ext uri="{FF2B5EF4-FFF2-40B4-BE49-F238E27FC236}">
                <a16:creationId xmlns:a16="http://schemas.microsoft.com/office/drawing/2014/main" id="{A1EE1DE8-CE1C-532F-821F-F0AC9540B8B7}"/>
              </a:ext>
            </a:extLst>
          </p:cNvPr>
          <p:cNvSpPr>
            <a:spLocks noChangeArrowheads="1"/>
          </p:cNvSpPr>
          <p:nvPr/>
        </p:nvSpPr>
        <p:spPr bwMode="auto">
          <a:xfrm>
            <a:off x="2065867" y="4392085"/>
            <a:ext cx="891117" cy="402167"/>
          </a:xfrm>
          <a:prstGeom prst="roundRect">
            <a:avLst/>
          </a:prstGeom>
          <a:solidFill>
            <a:schemeClr val="bg2">
              <a:lumMod val="40000"/>
              <a:lumOff val="60000"/>
            </a:schemeClr>
          </a:solidFill>
          <a:ln>
            <a:noFill/>
          </a:ln>
        </p:spPr>
        <p:txBody>
          <a:bodyPr lIns="45720" tIns="45720" rIns="45720" bIns="45720" anchor="ctr" anchorCtr="1"/>
          <a:lstStyle/>
          <a:p>
            <a:pPr algn="ctr" defTabSz="914377">
              <a:lnSpc>
                <a:spcPct val="85000"/>
              </a:lnSpc>
              <a:defRPr/>
            </a:pPr>
            <a:r>
              <a:rPr lang="en-US" sz="900" dirty="0">
                <a:solidFill>
                  <a:srgbClr val="13171F">
                    <a:lumMod val="85000"/>
                    <a:lumOff val="15000"/>
                  </a:srgbClr>
                </a:solidFill>
                <a:latin typeface="Microsoft Sans Serif"/>
              </a:rPr>
              <a:t>HTTP/TCP</a:t>
            </a:r>
          </a:p>
        </p:txBody>
      </p:sp>
      <p:sp>
        <p:nvSpPr>
          <p:cNvPr id="22" name="Rectangle 12">
            <a:extLst>
              <a:ext uri="{FF2B5EF4-FFF2-40B4-BE49-F238E27FC236}">
                <a16:creationId xmlns:a16="http://schemas.microsoft.com/office/drawing/2014/main" id="{FF76EAFC-9B34-DCD2-8519-E70D520D8611}"/>
              </a:ext>
            </a:extLst>
          </p:cNvPr>
          <p:cNvSpPr>
            <a:spLocks noChangeArrowheads="1"/>
          </p:cNvSpPr>
          <p:nvPr/>
        </p:nvSpPr>
        <p:spPr bwMode="auto">
          <a:xfrm>
            <a:off x="6934201" y="5528733"/>
            <a:ext cx="960967" cy="366184"/>
          </a:xfrm>
          <a:prstGeom prst="roundRect">
            <a:avLst/>
          </a:prstGeom>
          <a:solidFill>
            <a:srgbClr val="FFFF00"/>
          </a:solidFill>
          <a:ln>
            <a:noFill/>
          </a:ln>
        </p:spPr>
        <p:txBody>
          <a:bodyPr lIns="34295" tIns="34295" rIns="34295" bIns="34295" anchor="ctr" anchorCtr="1"/>
          <a:lstStyle/>
          <a:p>
            <a:pPr algn="ctr" defTabSz="914377">
              <a:lnSpc>
                <a:spcPct val="85000"/>
              </a:lnSpc>
              <a:defRPr/>
            </a:pPr>
            <a:r>
              <a:rPr lang="en-US" sz="900" dirty="0">
                <a:solidFill>
                  <a:srgbClr val="13171F"/>
                </a:solidFill>
                <a:latin typeface="Microsoft Sans Serif"/>
              </a:rPr>
              <a:t>IP Stack</a:t>
            </a:r>
            <a:br>
              <a:rPr lang="en-US" sz="900" dirty="0">
                <a:solidFill>
                  <a:srgbClr val="13171F"/>
                </a:solidFill>
                <a:latin typeface="Microsoft Sans Serif"/>
              </a:rPr>
            </a:br>
            <a:r>
              <a:rPr lang="en-US" sz="900" dirty="0">
                <a:solidFill>
                  <a:srgbClr val="13171F"/>
                </a:solidFill>
                <a:latin typeface="Microsoft Sans Serif"/>
              </a:rPr>
              <a:t>(with multicast)</a:t>
            </a:r>
          </a:p>
        </p:txBody>
      </p:sp>
      <p:sp>
        <p:nvSpPr>
          <p:cNvPr id="23" name="Rectangle 12">
            <a:extLst>
              <a:ext uri="{FF2B5EF4-FFF2-40B4-BE49-F238E27FC236}">
                <a16:creationId xmlns:a16="http://schemas.microsoft.com/office/drawing/2014/main" id="{6F3A9C96-89AF-447C-F784-166DE23E690F}"/>
              </a:ext>
            </a:extLst>
          </p:cNvPr>
          <p:cNvSpPr>
            <a:spLocks noChangeArrowheads="1"/>
          </p:cNvSpPr>
          <p:nvPr/>
        </p:nvSpPr>
        <p:spPr bwMode="auto">
          <a:xfrm>
            <a:off x="4074585" y="5596467"/>
            <a:ext cx="958849" cy="366184"/>
          </a:xfrm>
          <a:prstGeom prst="roundRect">
            <a:avLst/>
          </a:prstGeom>
          <a:solidFill>
            <a:srgbClr val="FFFF00"/>
          </a:solidFill>
          <a:ln>
            <a:noFill/>
          </a:ln>
        </p:spPr>
        <p:txBody>
          <a:bodyPr lIns="34295" tIns="34295" rIns="34295" bIns="34295" anchor="ctr" anchorCtr="1"/>
          <a:lstStyle/>
          <a:p>
            <a:pPr algn="ctr" defTabSz="914377">
              <a:lnSpc>
                <a:spcPct val="85000"/>
              </a:lnSpc>
              <a:defRPr/>
            </a:pPr>
            <a:r>
              <a:rPr lang="en-US" sz="900">
                <a:solidFill>
                  <a:srgbClr val="13171F"/>
                </a:solidFill>
                <a:latin typeface="Microsoft Sans Serif"/>
              </a:rPr>
              <a:t>eMBMS Service</a:t>
            </a:r>
          </a:p>
        </p:txBody>
      </p:sp>
      <p:cxnSp>
        <p:nvCxnSpPr>
          <p:cNvPr id="24" name="Straight Arrow Connector 23">
            <a:extLst>
              <a:ext uri="{FF2B5EF4-FFF2-40B4-BE49-F238E27FC236}">
                <a16:creationId xmlns:a16="http://schemas.microsoft.com/office/drawing/2014/main" id="{20F427B8-D0D2-1138-06B8-D1A7E19EDE80}"/>
              </a:ext>
            </a:extLst>
          </p:cNvPr>
          <p:cNvCxnSpPr>
            <a:cxnSpLocks/>
            <a:stCxn id="23" idx="0"/>
          </p:cNvCxnSpPr>
          <p:nvPr/>
        </p:nvCxnSpPr>
        <p:spPr>
          <a:xfrm flipV="1">
            <a:off x="4552951" y="5101167"/>
            <a:ext cx="0" cy="49530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36">
            <a:extLst>
              <a:ext uri="{FF2B5EF4-FFF2-40B4-BE49-F238E27FC236}">
                <a16:creationId xmlns:a16="http://schemas.microsoft.com/office/drawing/2014/main" id="{41161C4B-0235-2500-DBA2-E32E027826B7}"/>
              </a:ext>
            </a:extLst>
          </p:cNvPr>
          <p:cNvCxnSpPr>
            <a:cxnSpLocks/>
            <a:stCxn id="14" idx="3"/>
            <a:endCxn id="43" idx="2"/>
          </p:cNvCxnSpPr>
          <p:nvPr/>
        </p:nvCxnSpPr>
        <p:spPr>
          <a:xfrm flipV="1">
            <a:off x="8434918" y="2296015"/>
            <a:ext cx="103662" cy="2636878"/>
          </a:xfrm>
          <a:prstGeom prst="bentConnector2">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8C36939B-A3DC-0A0D-A44C-AA321349CDCC}"/>
              </a:ext>
            </a:extLst>
          </p:cNvPr>
          <p:cNvCxnSpPr>
            <a:cxnSpLocks/>
          </p:cNvCxnSpPr>
          <p:nvPr/>
        </p:nvCxnSpPr>
        <p:spPr>
          <a:xfrm flipV="1">
            <a:off x="2510367" y="2300818"/>
            <a:ext cx="0" cy="713316"/>
          </a:xfrm>
          <a:prstGeom prst="straightConnector1">
            <a:avLst/>
          </a:prstGeom>
          <a:ln w="28575">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AA94D90-C44E-22F3-AB5B-C5A133BA5EE5}"/>
              </a:ext>
            </a:extLst>
          </p:cNvPr>
          <p:cNvCxnSpPr>
            <a:cxnSpLocks/>
            <a:stCxn id="13" idx="1"/>
            <a:endCxn id="20" idx="3"/>
          </p:cNvCxnSpPr>
          <p:nvPr/>
        </p:nvCxnSpPr>
        <p:spPr>
          <a:xfrm flipH="1" flipV="1">
            <a:off x="2819401" y="3683000"/>
            <a:ext cx="675217" cy="2117"/>
          </a:xfrm>
          <a:prstGeom prst="straightConnector1">
            <a:avLst/>
          </a:prstGeom>
          <a:ln w="28575">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9E5AE43-925C-A8DF-1FEE-0DBAE17B40FE}"/>
              </a:ext>
            </a:extLst>
          </p:cNvPr>
          <p:cNvCxnSpPr>
            <a:cxnSpLocks/>
          </p:cNvCxnSpPr>
          <p:nvPr/>
        </p:nvCxnSpPr>
        <p:spPr>
          <a:xfrm flipV="1">
            <a:off x="4552951" y="5922433"/>
            <a:ext cx="0" cy="364067"/>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D88F369-29F6-C698-5CC4-18CD4008E8E2}"/>
              </a:ext>
            </a:extLst>
          </p:cNvPr>
          <p:cNvCxnSpPr>
            <a:cxnSpLocks/>
            <a:endCxn id="22" idx="2"/>
          </p:cNvCxnSpPr>
          <p:nvPr/>
        </p:nvCxnSpPr>
        <p:spPr>
          <a:xfrm flipV="1">
            <a:off x="7414684" y="5894918"/>
            <a:ext cx="0" cy="366183"/>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E953663-0197-9A95-3D19-779800227A69}"/>
              </a:ext>
            </a:extLst>
          </p:cNvPr>
          <p:cNvCxnSpPr>
            <a:cxnSpLocks/>
          </p:cNvCxnSpPr>
          <p:nvPr/>
        </p:nvCxnSpPr>
        <p:spPr>
          <a:xfrm flipH="1" flipV="1">
            <a:off x="2533651" y="3913718"/>
            <a:ext cx="0" cy="478367"/>
          </a:xfrm>
          <a:prstGeom prst="straightConnector1">
            <a:avLst/>
          </a:prstGeom>
          <a:ln w="28575">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Rectangle 12">
            <a:extLst>
              <a:ext uri="{FF2B5EF4-FFF2-40B4-BE49-F238E27FC236}">
                <a16:creationId xmlns:a16="http://schemas.microsoft.com/office/drawing/2014/main" id="{78435DC5-D4CF-02CD-27EB-107B4A8093EC}"/>
              </a:ext>
            </a:extLst>
          </p:cNvPr>
          <p:cNvSpPr>
            <a:spLocks noChangeArrowheads="1"/>
          </p:cNvSpPr>
          <p:nvPr/>
        </p:nvSpPr>
        <p:spPr bwMode="auto">
          <a:xfrm>
            <a:off x="5022852" y="2444751"/>
            <a:ext cx="323849" cy="226483"/>
          </a:xfrm>
          <a:prstGeom prst="rect">
            <a:avLst/>
          </a:prstGeom>
          <a:noFill/>
          <a:ln>
            <a:noFill/>
          </a:ln>
        </p:spPr>
        <p:txBody>
          <a:bodyPr lIns="34295" tIns="34295" rIns="34295" bIns="34295" anchor="ctr" anchorCtr="1"/>
          <a:lstStyle/>
          <a:p>
            <a:pPr algn="ctr" defTabSz="914377">
              <a:lnSpc>
                <a:spcPct val="85000"/>
              </a:lnSpc>
              <a:defRPr/>
            </a:pPr>
            <a:r>
              <a:rPr lang="en-US" sz="900">
                <a:solidFill>
                  <a:srgbClr val="13171F">
                    <a:lumMod val="85000"/>
                    <a:lumOff val="15000"/>
                  </a:srgbClr>
                </a:solidFill>
                <a:latin typeface="Microsoft Sans Serif"/>
              </a:rPr>
              <a:t>I-1</a:t>
            </a:r>
          </a:p>
        </p:txBody>
      </p:sp>
      <p:sp>
        <p:nvSpPr>
          <p:cNvPr id="32" name="Rectangle 12">
            <a:extLst>
              <a:ext uri="{FF2B5EF4-FFF2-40B4-BE49-F238E27FC236}">
                <a16:creationId xmlns:a16="http://schemas.microsoft.com/office/drawing/2014/main" id="{70DA2F4E-51FE-30D0-4FB2-D87C94045D56}"/>
              </a:ext>
            </a:extLst>
          </p:cNvPr>
          <p:cNvSpPr>
            <a:spLocks noChangeArrowheads="1"/>
          </p:cNvSpPr>
          <p:nvPr/>
        </p:nvSpPr>
        <p:spPr bwMode="auto">
          <a:xfrm>
            <a:off x="4607984" y="5122334"/>
            <a:ext cx="270933" cy="198967"/>
          </a:xfrm>
          <a:prstGeom prst="rect">
            <a:avLst/>
          </a:prstGeom>
          <a:noFill/>
          <a:ln>
            <a:noFill/>
          </a:ln>
        </p:spPr>
        <p:txBody>
          <a:bodyPr lIns="34295" tIns="34295" rIns="34295" bIns="34295" anchor="ctr" anchorCtr="1"/>
          <a:lstStyle/>
          <a:p>
            <a:pPr algn="ctr" defTabSz="914377">
              <a:lnSpc>
                <a:spcPct val="85000"/>
              </a:lnSpc>
              <a:defRPr/>
            </a:pPr>
            <a:r>
              <a:rPr lang="en-US" sz="900">
                <a:solidFill>
                  <a:srgbClr val="F7F8FA"/>
                </a:solidFill>
                <a:latin typeface="Microsoft Sans Serif"/>
              </a:rPr>
              <a:t>I-2</a:t>
            </a:r>
          </a:p>
        </p:txBody>
      </p:sp>
      <p:sp>
        <p:nvSpPr>
          <p:cNvPr id="33" name="Rectangle 12">
            <a:extLst>
              <a:ext uri="{FF2B5EF4-FFF2-40B4-BE49-F238E27FC236}">
                <a16:creationId xmlns:a16="http://schemas.microsoft.com/office/drawing/2014/main" id="{487BA83C-7D3F-4AA1-E224-5FE4A2B8FF49}"/>
              </a:ext>
            </a:extLst>
          </p:cNvPr>
          <p:cNvSpPr>
            <a:spLocks noChangeArrowheads="1"/>
          </p:cNvSpPr>
          <p:nvPr/>
        </p:nvSpPr>
        <p:spPr bwMode="auto">
          <a:xfrm>
            <a:off x="3244851" y="3507318"/>
            <a:ext cx="230716" cy="190500"/>
          </a:xfrm>
          <a:prstGeom prst="rect">
            <a:avLst/>
          </a:prstGeom>
          <a:noFill/>
          <a:ln>
            <a:noFill/>
          </a:ln>
        </p:spPr>
        <p:txBody>
          <a:bodyPr lIns="34295" tIns="34295" rIns="34295" bIns="34295" anchor="ctr" anchorCtr="1"/>
          <a:lstStyle/>
          <a:p>
            <a:pPr algn="ctr" defTabSz="914377">
              <a:lnSpc>
                <a:spcPct val="85000"/>
              </a:lnSpc>
              <a:defRPr/>
            </a:pPr>
            <a:r>
              <a:rPr lang="en-US" sz="900" dirty="0">
                <a:solidFill>
                  <a:srgbClr val="13171F"/>
                </a:solidFill>
                <a:latin typeface="Microsoft Sans Serif"/>
              </a:rPr>
              <a:t>I-4</a:t>
            </a:r>
          </a:p>
        </p:txBody>
      </p:sp>
      <p:sp>
        <p:nvSpPr>
          <p:cNvPr id="34" name="Rectangle 12">
            <a:extLst>
              <a:ext uri="{FF2B5EF4-FFF2-40B4-BE49-F238E27FC236}">
                <a16:creationId xmlns:a16="http://schemas.microsoft.com/office/drawing/2014/main" id="{DD6474AF-07B2-B053-0C22-2F0DD47C3297}"/>
              </a:ext>
            </a:extLst>
          </p:cNvPr>
          <p:cNvSpPr>
            <a:spLocks noChangeArrowheads="1"/>
          </p:cNvSpPr>
          <p:nvPr/>
        </p:nvSpPr>
        <p:spPr bwMode="auto">
          <a:xfrm>
            <a:off x="3735917" y="6251519"/>
            <a:ext cx="6687031" cy="303349"/>
          </a:xfrm>
          <a:prstGeom prst="roundRect">
            <a:avLst/>
          </a:prstGeom>
          <a:solidFill>
            <a:srgbClr val="FFFF00"/>
          </a:solidFill>
          <a:ln>
            <a:noFill/>
          </a:ln>
          <a:effectLst/>
          <a:scene3d>
            <a:camera prst="orthographicFront">
              <a:rot lat="0" lon="0" rev="0"/>
            </a:camera>
            <a:lightRig rig="balanced" dir="t">
              <a:rot lat="0" lon="0" rev="0"/>
            </a:lightRig>
          </a:scene3d>
          <a:sp3d>
            <a:contourClr>
              <a:schemeClr val="lt1"/>
            </a:contourClr>
          </a:sp3d>
        </p:spPr>
        <p:style>
          <a:lnRef idx="0">
            <a:schemeClr val="accent2"/>
          </a:lnRef>
          <a:fillRef idx="3">
            <a:schemeClr val="accent2"/>
          </a:fillRef>
          <a:effectRef idx="3">
            <a:schemeClr val="accent2"/>
          </a:effectRef>
          <a:fontRef idx="minor">
            <a:schemeClr val="lt1"/>
          </a:fontRef>
        </p:style>
        <p:txBody>
          <a:bodyPr lIns="68589" tIns="34295" rIns="68589" bIns="34295" anchor="ctr"/>
          <a:lstStyle/>
          <a:p>
            <a:pPr algn="ctr" defTabSz="914377">
              <a:lnSpc>
                <a:spcPct val="85000"/>
              </a:lnSpc>
              <a:defRPr/>
            </a:pPr>
            <a:r>
              <a:rPr lang="en-US" sz="1100" dirty="0">
                <a:solidFill>
                  <a:srgbClr val="13171F"/>
                </a:solidFill>
              </a:rPr>
              <a:t>5G Broadcast Feature</a:t>
            </a:r>
          </a:p>
        </p:txBody>
      </p:sp>
      <p:sp>
        <p:nvSpPr>
          <p:cNvPr id="35" name="Rectangle 12">
            <a:extLst>
              <a:ext uri="{FF2B5EF4-FFF2-40B4-BE49-F238E27FC236}">
                <a16:creationId xmlns:a16="http://schemas.microsoft.com/office/drawing/2014/main" id="{B5408675-DA86-5265-D858-BB3F58B52BD6}"/>
              </a:ext>
            </a:extLst>
          </p:cNvPr>
          <p:cNvSpPr>
            <a:spLocks noChangeArrowheads="1"/>
          </p:cNvSpPr>
          <p:nvPr/>
        </p:nvSpPr>
        <p:spPr bwMode="auto">
          <a:xfrm>
            <a:off x="7414684" y="5173134"/>
            <a:ext cx="270933" cy="198967"/>
          </a:xfrm>
          <a:prstGeom prst="rect">
            <a:avLst/>
          </a:prstGeom>
          <a:noFill/>
          <a:ln>
            <a:noFill/>
          </a:ln>
        </p:spPr>
        <p:txBody>
          <a:bodyPr lIns="34295" tIns="34295" rIns="34295" bIns="34295" anchor="ctr" anchorCtr="1"/>
          <a:lstStyle/>
          <a:p>
            <a:pPr algn="ctr" defTabSz="914377">
              <a:lnSpc>
                <a:spcPct val="85000"/>
              </a:lnSpc>
              <a:defRPr/>
            </a:pPr>
            <a:r>
              <a:rPr lang="en-US" sz="900">
                <a:solidFill>
                  <a:srgbClr val="F7F8FA"/>
                </a:solidFill>
                <a:latin typeface="Microsoft Sans Serif"/>
              </a:rPr>
              <a:t>I-3</a:t>
            </a:r>
          </a:p>
        </p:txBody>
      </p:sp>
      <p:sp>
        <p:nvSpPr>
          <p:cNvPr id="36" name="Rectangle 12">
            <a:extLst>
              <a:ext uri="{FF2B5EF4-FFF2-40B4-BE49-F238E27FC236}">
                <a16:creationId xmlns:a16="http://schemas.microsoft.com/office/drawing/2014/main" id="{E67CBD3A-40D2-EEB0-7906-731156FE50B8}"/>
              </a:ext>
            </a:extLst>
          </p:cNvPr>
          <p:cNvSpPr>
            <a:spLocks noChangeArrowheads="1"/>
          </p:cNvSpPr>
          <p:nvPr/>
        </p:nvSpPr>
        <p:spPr bwMode="auto">
          <a:xfrm>
            <a:off x="7004051" y="3039533"/>
            <a:ext cx="1361016" cy="287867"/>
          </a:xfrm>
          <a:prstGeom prst="roundRect">
            <a:avLst/>
          </a:prstGeom>
          <a:solidFill>
            <a:srgbClr val="FFFF00"/>
          </a:solidFill>
          <a:ln>
            <a:noFill/>
          </a:ln>
        </p:spPr>
        <p:txBody>
          <a:bodyPr lIns="45720" tIns="45720" rIns="45720" bIns="45720" anchor="ctr" anchorCtr="1"/>
          <a:lstStyle/>
          <a:p>
            <a:pPr defTabSz="914377">
              <a:lnSpc>
                <a:spcPct val="85000"/>
              </a:lnSpc>
              <a:defRPr/>
            </a:pPr>
            <a:r>
              <a:rPr lang="en-US" sz="900" dirty="0">
                <a:solidFill>
                  <a:srgbClr val="13171F">
                    <a:lumMod val="85000"/>
                    <a:lumOff val="15000"/>
                  </a:srgbClr>
                </a:solidFill>
                <a:latin typeface="Microsoft Sans Serif"/>
              </a:rPr>
              <a:t>Transparent Service</a:t>
            </a:r>
          </a:p>
        </p:txBody>
      </p:sp>
      <p:sp>
        <p:nvSpPr>
          <p:cNvPr id="38" name="Rectangle 12">
            <a:extLst>
              <a:ext uri="{FF2B5EF4-FFF2-40B4-BE49-F238E27FC236}">
                <a16:creationId xmlns:a16="http://schemas.microsoft.com/office/drawing/2014/main" id="{7B187487-6363-2EC5-4FCF-41445913BDEE}"/>
              </a:ext>
            </a:extLst>
          </p:cNvPr>
          <p:cNvSpPr>
            <a:spLocks noChangeArrowheads="1"/>
          </p:cNvSpPr>
          <p:nvPr/>
        </p:nvSpPr>
        <p:spPr bwMode="auto">
          <a:xfrm>
            <a:off x="6322485" y="4036484"/>
            <a:ext cx="2112433" cy="522816"/>
          </a:xfrm>
          <a:prstGeom prst="roundRect">
            <a:avLst/>
          </a:prstGeom>
          <a:solidFill>
            <a:srgbClr val="FFFF00"/>
          </a:solidFill>
          <a:ln>
            <a:noFill/>
          </a:ln>
        </p:spPr>
        <p:txBody>
          <a:bodyPr lIns="45720" tIns="45720" rIns="45720" bIns="45720" anchorCtr="1"/>
          <a:lstStyle/>
          <a:p>
            <a:pPr defTabSz="914377">
              <a:lnSpc>
                <a:spcPct val="85000"/>
              </a:lnSpc>
              <a:defRPr/>
            </a:pPr>
            <a:r>
              <a:rPr lang="en-US" sz="900">
                <a:solidFill>
                  <a:srgbClr val="13171F">
                    <a:lumMod val="85000"/>
                    <a:lumOff val="15000"/>
                  </a:srgbClr>
                </a:solidFill>
                <a:latin typeface="Microsoft Sans Serif"/>
              </a:rPr>
              <a:t>Packet Distribution Function</a:t>
            </a:r>
          </a:p>
        </p:txBody>
      </p:sp>
      <p:sp>
        <p:nvSpPr>
          <p:cNvPr id="419884" name="Rectangle 12">
            <a:extLst>
              <a:ext uri="{FF2B5EF4-FFF2-40B4-BE49-F238E27FC236}">
                <a16:creationId xmlns:a16="http://schemas.microsoft.com/office/drawing/2014/main" id="{9C264B9F-9E5E-D7BC-207B-DA4FA8FA9368}"/>
              </a:ext>
            </a:extLst>
          </p:cNvPr>
          <p:cNvSpPr>
            <a:spLocks noChangeArrowheads="1"/>
          </p:cNvSpPr>
          <p:nvPr/>
        </p:nvSpPr>
        <p:spPr bwMode="auto">
          <a:xfrm>
            <a:off x="5666318" y="4305301"/>
            <a:ext cx="1138767" cy="218017"/>
          </a:xfrm>
          <a:prstGeom prst="roundRect">
            <a:avLst>
              <a:gd name="adj" fmla="val 16667"/>
            </a:avLst>
          </a:prstGeom>
          <a:solidFill>
            <a:srgbClr val="FFFF00"/>
          </a:solidFill>
          <a:ln w="9525">
            <a:solidFill>
              <a:schemeClr val="tx1"/>
            </a:solidFill>
            <a:miter lim="800000"/>
            <a:headEnd/>
            <a:tailEnd/>
          </a:ln>
        </p:spPr>
        <p:txBody>
          <a:bodyPr lIns="45720" tIns="45720" rIns="45720" bIns="45720" anchor="ctr" anchorCtr="1"/>
          <a:lstStyle>
            <a:lvl1pPr defTabSz="685800">
              <a:lnSpc>
                <a:spcPct val="107000"/>
              </a:lnSpc>
              <a:spcBef>
                <a:spcPts val="900"/>
              </a:spcBef>
              <a:buClr>
                <a:schemeClr val="accent1"/>
              </a:buClr>
              <a:buFont typeface="Arial" panose="020B0604020202020204" pitchFamily="34" charset="0"/>
              <a:buChar char="•"/>
              <a:defRPr sz="1500">
                <a:solidFill>
                  <a:schemeClr val="tx1"/>
                </a:solidFill>
                <a:latin typeface="Microsoft Sans Serif" panose="020B0604020202020204" pitchFamily="34" charset="0"/>
              </a:defRPr>
            </a:lvl1pPr>
            <a:lvl2pPr marL="742950" indent="-285750" defTabSz="685800">
              <a:lnSpc>
                <a:spcPct val="107000"/>
              </a:lnSpc>
              <a:buClr>
                <a:srgbClr val="2D374A"/>
              </a:buClr>
              <a:buFont typeface="Arial" panose="020B0604020202020204" pitchFamily="34" charset="0"/>
              <a:buChar char="•"/>
              <a:defRPr sz="1500">
                <a:solidFill>
                  <a:schemeClr val="tx1"/>
                </a:solidFill>
                <a:latin typeface="Microsoft Sans Serif" panose="020B0604020202020204" pitchFamily="34" charset="0"/>
              </a:defRPr>
            </a:lvl2pPr>
            <a:lvl3pPr marL="1143000" indent="-228600" defTabSz="685800">
              <a:lnSpc>
                <a:spcPct val="107000"/>
              </a:lnSpc>
              <a:buClr>
                <a:srgbClr val="2D374A"/>
              </a:buClr>
              <a:buFont typeface="Microsoft Sans Serif" panose="020B0604020202020204" pitchFamily="34" charset="0"/>
              <a:buChar char="•"/>
              <a:defRPr sz="1300">
                <a:solidFill>
                  <a:schemeClr val="tx1"/>
                </a:solidFill>
                <a:latin typeface="Microsoft Sans Serif" panose="020B0604020202020204" pitchFamily="34" charset="0"/>
              </a:defRPr>
            </a:lvl3pPr>
            <a:lvl4pPr marL="1600200" indent="-228600" defTabSz="685800">
              <a:lnSpc>
                <a:spcPct val="107000"/>
              </a:lnSpc>
              <a:buClr>
                <a:srgbClr val="2D374A"/>
              </a:buClr>
              <a:buFont typeface="Arial" panose="020B0604020202020204" pitchFamily="34" charset="0"/>
              <a:buChar char="•"/>
              <a:defRPr sz="1300">
                <a:solidFill>
                  <a:schemeClr val="tx1"/>
                </a:solidFill>
                <a:latin typeface="Microsoft Sans Serif" panose="020B0604020202020204" pitchFamily="34" charset="0"/>
              </a:defRPr>
            </a:lvl4pPr>
            <a:lvl5pPr marL="2057400" indent="-228600" defTabSz="685800">
              <a:lnSpc>
                <a:spcPct val="96000"/>
              </a:lnSpc>
              <a:spcBef>
                <a:spcPts val="1350"/>
              </a:spcBef>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5pPr>
            <a:lvl6pPr marL="2514600" indent="-228600" defTabSz="685800" eaLnBrk="0" fontAlgn="base" hangingPunct="0">
              <a:lnSpc>
                <a:spcPct val="96000"/>
              </a:lnSpc>
              <a:spcBef>
                <a:spcPts val="1350"/>
              </a:spcBef>
              <a:spcAft>
                <a:spcPct val="0"/>
              </a:spcAft>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6pPr>
            <a:lvl7pPr marL="2971800" indent="-228600" defTabSz="685800" eaLnBrk="0" fontAlgn="base" hangingPunct="0">
              <a:lnSpc>
                <a:spcPct val="96000"/>
              </a:lnSpc>
              <a:spcBef>
                <a:spcPts val="1350"/>
              </a:spcBef>
              <a:spcAft>
                <a:spcPct val="0"/>
              </a:spcAft>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7pPr>
            <a:lvl8pPr marL="3429000" indent="-228600" defTabSz="685800" eaLnBrk="0" fontAlgn="base" hangingPunct="0">
              <a:lnSpc>
                <a:spcPct val="96000"/>
              </a:lnSpc>
              <a:spcBef>
                <a:spcPts val="1350"/>
              </a:spcBef>
              <a:spcAft>
                <a:spcPct val="0"/>
              </a:spcAft>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8pPr>
            <a:lvl9pPr marL="3886200" indent="-228600" defTabSz="685800" eaLnBrk="0" fontAlgn="base" hangingPunct="0">
              <a:lnSpc>
                <a:spcPct val="96000"/>
              </a:lnSpc>
              <a:spcBef>
                <a:spcPts val="1350"/>
              </a:spcBef>
              <a:spcAft>
                <a:spcPct val="0"/>
              </a:spcAft>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9pPr>
          </a:lstStyle>
          <a:p>
            <a:pPr eaLnBrk="1" hangingPunct="1">
              <a:lnSpc>
                <a:spcPct val="85000"/>
              </a:lnSpc>
              <a:spcBef>
                <a:spcPct val="0"/>
              </a:spcBef>
              <a:buClrTx/>
              <a:buFontTx/>
              <a:buNone/>
            </a:pPr>
            <a:r>
              <a:rPr lang="en-US" altLang="en-US" sz="800">
                <a:solidFill>
                  <a:srgbClr val="000000"/>
                </a:solidFill>
              </a:rPr>
              <a:t>FEC</a:t>
            </a:r>
          </a:p>
        </p:txBody>
      </p:sp>
      <p:sp>
        <p:nvSpPr>
          <p:cNvPr id="419885" name="Rectangle 12">
            <a:extLst>
              <a:ext uri="{FF2B5EF4-FFF2-40B4-BE49-F238E27FC236}">
                <a16:creationId xmlns:a16="http://schemas.microsoft.com/office/drawing/2014/main" id="{999A35F2-6672-17D9-E5B3-D4D556C09E49}"/>
              </a:ext>
            </a:extLst>
          </p:cNvPr>
          <p:cNvSpPr>
            <a:spLocks noChangeArrowheads="1"/>
          </p:cNvSpPr>
          <p:nvPr/>
        </p:nvSpPr>
        <p:spPr bwMode="auto">
          <a:xfrm>
            <a:off x="7040034" y="4305301"/>
            <a:ext cx="1138767" cy="218017"/>
          </a:xfrm>
          <a:prstGeom prst="roundRect">
            <a:avLst>
              <a:gd name="adj" fmla="val 16667"/>
            </a:avLst>
          </a:prstGeom>
          <a:solidFill>
            <a:srgbClr val="FFFF00"/>
          </a:solidFill>
          <a:ln w="9525">
            <a:solidFill>
              <a:schemeClr val="tx1"/>
            </a:solidFill>
            <a:miter lim="800000"/>
            <a:headEnd/>
            <a:tailEnd/>
          </a:ln>
        </p:spPr>
        <p:txBody>
          <a:bodyPr lIns="45720" tIns="45720" rIns="45720" bIns="45720" anchor="ctr" anchorCtr="1"/>
          <a:lstStyle>
            <a:lvl1pPr defTabSz="685800">
              <a:lnSpc>
                <a:spcPct val="107000"/>
              </a:lnSpc>
              <a:spcBef>
                <a:spcPts val="900"/>
              </a:spcBef>
              <a:buClr>
                <a:schemeClr val="accent1"/>
              </a:buClr>
              <a:buFont typeface="Arial" panose="020B0604020202020204" pitchFamily="34" charset="0"/>
              <a:buChar char="•"/>
              <a:defRPr sz="1500">
                <a:solidFill>
                  <a:schemeClr val="tx1"/>
                </a:solidFill>
                <a:latin typeface="Microsoft Sans Serif" panose="020B0604020202020204" pitchFamily="34" charset="0"/>
              </a:defRPr>
            </a:lvl1pPr>
            <a:lvl2pPr marL="742950" indent="-285750" defTabSz="685800">
              <a:lnSpc>
                <a:spcPct val="107000"/>
              </a:lnSpc>
              <a:buClr>
                <a:srgbClr val="2D374A"/>
              </a:buClr>
              <a:buFont typeface="Arial" panose="020B0604020202020204" pitchFamily="34" charset="0"/>
              <a:buChar char="•"/>
              <a:defRPr sz="1500">
                <a:solidFill>
                  <a:schemeClr val="tx1"/>
                </a:solidFill>
                <a:latin typeface="Microsoft Sans Serif" panose="020B0604020202020204" pitchFamily="34" charset="0"/>
              </a:defRPr>
            </a:lvl2pPr>
            <a:lvl3pPr marL="1143000" indent="-228600" defTabSz="685800">
              <a:lnSpc>
                <a:spcPct val="107000"/>
              </a:lnSpc>
              <a:buClr>
                <a:srgbClr val="2D374A"/>
              </a:buClr>
              <a:buFont typeface="Microsoft Sans Serif" panose="020B0604020202020204" pitchFamily="34" charset="0"/>
              <a:buChar char="•"/>
              <a:defRPr sz="1300">
                <a:solidFill>
                  <a:schemeClr val="tx1"/>
                </a:solidFill>
                <a:latin typeface="Microsoft Sans Serif" panose="020B0604020202020204" pitchFamily="34" charset="0"/>
              </a:defRPr>
            </a:lvl3pPr>
            <a:lvl4pPr marL="1600200" indent="-228600" defTabSz="685800">
              <a:lnSpc>
                <a:spcPct val="107000"/>
              </a:lnSpc>
              <a:buClr>
                <a:srgbClr val="2D374A"/>
              </a:buClr>
              <a:buFont typeface="Arial" panose="020B0604020202020204" pitchFamily="34" charset="0"/>
              <a:buChar char="•"/>
              <a:defRPr sz="1300">
                <a:solidFill>
                  <a:schemeClr val="tx1"/>
                </a:solidFill>
                <a:latin typeface="Microsoft Sans Serif" panose="020B0604020202020204" pitchFamily="34" charset="0"/>
              </a:defRPr>
            </a:lvl4pPr>
            <a:lvl5pPr marL="2057400" indent="-228600" defTabSz="685800">
              <a:lnSpc>
                <a:spcPct val="96000"/>
              </a:lnSpc>
              <a:spcBef>
                <a:spcPts val="1350"/>
              </a:spcBef>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5pPr>
            <a:lvl6pPr marL="2514600" indent="-228600" defTabSz="685800" eaLnBrk="0" fontAlgn="base" hangingPunct="0">
              <a:lnSpc>
                <a:spcPct val="96000"/>
              </a:lnSpc>
              <a:spcBef>
                <a:spcPts val="1350"/>
              </a:spcBef>
              <a:spcAft>
                <a:spcPct val="0"/>
              </a:spcAft>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6pPr>
            <a:lvl7pPr marL="2971800" indent="-228600" defTabSz="685800" eaLnBrk="0" fontAlgn="base" hangingPunct="0">
              <a:lnSpc>
                <a:spcPct val="96000"/>
              </a:lnSpc>
              <a:spcBef>
                <a:spcPts val="1350"/>
              </a:spcBef>
              <a:spcAft>
                <a:spcPct val="0"/>
              </a:spcAft>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7pPr>
            <a:lvl8pPr marL="3429000" indent="-228600" defTabSz="685800" eaLnBrk="0" fontAlgn="base" hangingPunct="0">
              <a:lnSpc>
                <a:spcPct val="96000"/>
              </a:lnSpc>
              <a:spcBef>
                <a:spcPts val="1350"/>
              </a:spcBef>
              <a:spcAft>
                <a:spcPct val="0"/>
              </a:spcAft>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8pPr>
            <a:lvl9pPr marL="3886200" indent="-228600" defTabSz="685800" eaLnBrk="0" fontAlgn="base" hangingPunct="0">
              <a:lnSpc>
                <a:spcPct val="96000"/>
              </a:lnSpc>
              <a:spcBef>
                <a:spcPts val="1350"/>
              </a:spcBef>
              <a:spcAft>
                <a:spcPct val="0"/>
              </a:spcAft>
              <a:buClr>
                <a:srgbClr val="595959"/>
              </a:buClr>
              <a:buFont typeface="Microsoft Sans Serif" panose="020B0604020202020204" pitchFamily="34" charset="0"/>
              <a:buChar char="​"/>
              <a:defRPr sz="2100">
                <a:solidFill>
                  <a:schemeClr val="tx1"/>
                </a:solidFill>
                <a:latin typeface="Microsoft Sans Serif" panose="020B0604020202020204" pitchFamily="34" charset="0"/>
              </a:defRPr>
            </a:lvl9pPr>
          </a:lstStyle>
          <a:p>
            <a:pPr eaLnBrk="1" hangingPunct="1">
              <a:lnSpc>
                <a:spcPct val="85000"/>
              </a:lnSpc>
              <a:spcBef>
                <a:spcPct val="0"/>
              </a:spcBef>
              <a:buClrTx/>
              <a:buFontTx/>
              <a:buNone/>
            </a:pPr>
            <a:r>
              <a:rPr lang="en-US" altLang="en-US" sz="800">
                <a:solidFill>
                  <a:srgbClr val="2D374A"/>
                </a:solidFill>
              </a:rPr>
              <a:t>Transparent</a:t>
            </a:r>
          </a:p>
        </p:txBody>
      </p:sp>
      <p:sp>
        <p:nvSpPr>
          <p:cNvPr id="41" name="Rectangle 12">
            <a:extLst>
              <a:ext uri="{FF2B5EF4-FFF2-40B4-BE49-F238E27FC236}">
                <a16:creationId xmlns:a16="http://schemas.microsoft.com/office/drawing/2014/main" id="{E7630AFC-7629-BABD-8221-85DC945B2ED4}"/>
              </a:ext>
            </a:extLst>
          </p:cNvPr>
          <p:cNvSpPr>
            <a:spLocks noChangeArrowheads="1"/>
          </p:cNvSpPr>
          <p:nvPr/>
        </p:nvSpPr>
        <p:spPr bwMode="auto">
          <a:xfrm>
            <a:off x="5727056" y="1997877"/>
            <a:ext cx="1356783" cy="289984"/>
          </a:xfrm>
          <a:prstGeom prst="roundRect">
            <a:avLst/>
          </a:prstGeom>
          <a:solidFill>
            <a:schemeClr val="bg1">
              <a:lumMod val="65000"/>
            </a:schemeClr>
          </a:solidFill>
          <a:ln>
            <a:noFill/>
          </a:ln>
        </p:spPr>
        <p:txBody>
          <a:bodyPr lIns="45720" tIns="45720" rIns="45720" bIns="45720" anchor="ctr" anchorCtr="1"/>
          <a:lstStyle/>
          <a:p>
            <a:pPr defTabSz="914377">
              <a:lnSpc>
                <a:spcPct val="85000"/>
              </a:lnSpc>
              <a:defRPr/>
            </a:pPr>
            <a:r>
              <a:rPr lang="en-US" sz="1100">
                <a:solidFill>
                  <a:srgbClr val="F7F8FA"/>
                </a:solidFill>
                <a:latin typeface="Microsoft Sans Serif"/>
              </a:rPr>
              <a:t>IPTV app</a:t>
            </a:r>
          </a:p>
        </p:txBody>
      </p:sp>
      <p:cxnSp>
        <p:nvCxnSpPr>
          <p:cNvPr id="42" name="Straight Arrow Connector 41">
            <a:extLst>
              <a:ext uri="{FF2B5EF4-FFF2-40B4-BE49-F238E27FC236}">
                <a16:creationId xmlns:a16="http://schemas.microsoft.com/office/drawing/2014/main" id="{1D07469E-1A63-104E-D3E4-90B7774A166B}"/>
              </a:ext>
            </a:extLst>
          </p:cNvPr>
          <p:cNvCxnSpPr>
            <a:cxnSpLocks/>
            <a:stCxn id="22" idx="0"/>
          </p:cNvCxnSpPr>
          <p:nvPr/>
        </p:nvCxnSpPr>
        <p:spPr>
          <a:xfrm flipH="1" flipV="1">
            <a:off x="7414684" y="5101167"/>
            <a:ext cx="0" cy="427567"/>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3" name="Rectangle 12">
            <a:extLst>
              <a:ext uri="{FF2B5EF4-FFF2-40B4-BE49-F238E27FC236}">
                <a16:creationId xmlns:a16="http://schemas.microsoft.com/office/drawing/2014/main" id="{A7EF1D08-9724-FCDD-F905-ED01448E0AA6}"/>
              </a:ext>
            </a:extLst>
          </p:cNvPr>
          <p:cNvSpPr>
            <a:spLocks noChangeArrowheads="1"/>
          </p:cNvSpPr>
          <p:nvPr/>
        </p:nvSpPr>
        <p:spPr bwMode="auto">
          <a:xfrm>
            <a:off x="7861246" y="2006032"/>
            <a:ext cx="1354667" cy="289983"/>
          </a:xfrm>
          <a:prstGeom prst="roundRect">
            <a:avLst/>
          </a:prstGeom>
          <a:solidFill>
            <a:srgbClr val="FFFF00"/>
          </a:solidFill>
          <a:ln>
            <a:noFill/>
          </a:ln>
        </p:spPr>
        <p:txBody>
          <a:bodyPr lIns="45720" tIns="45720" rIns="45720" bIns="45720" anchor="ctr" anchorCtr="1"/>
          <a:lstStyle/>
          <a:p>
            <a:pPr defTabSz="914377">
              <a:lnSpc>
                <a:spcPct val="85000"/>
              </a:lnSpc>
              <a:defRPr/>
            </a:pPr>
            <a:r>
              <a:rPr lang="en-US" sz="1100" dirty="0">
                <a:latin typeface="Microsoft Sans Serif"/>
              </a:rPr>
              <a:t>Service Discovery</a:t>
            </a:r>
          </a:p>
        </p:txBody>
      </p:sp>
      <p:sp>
        <p:nvSpPr>
          <p:cNvPr id="44" name="Rectangle 12">
            <a:extLst>
              <a:ext uri="{FF2B5EF4-FFF2-40B4-BE49-F238E27FC236}">
                <a16:creationId xmlns:a16="http://schemas.microsoft.com/office/drawing/2014/main" id="{4671FD8D-212D-7B59-B546-58D8BA14CE60}"/>
              </a:ext>
            </a:extLst>
          </p:cNvPr>
          <p:cNvSpPr>
            <a:spLocks noChangeArrowheads="1"/>
          </p:cNvSpPr>
          <p:nvPr/>
        </p:nvSpPr>
        <p:spPr bwMode="auto">
          <a:xfrm>
            <a:off x="727655" y="6260286"/>
            <a:ext cx="3008259" cy="303349"/>
          </a:xfrm>
          <a:prstGeom prst="roundRect">
            <a:avLst/>
          </a:prstGeom>
          <a:solidFill>
            <a:srgbClr val="FFC000"/>
          </a:solidFill>
          <a:ln>
            <a:noFill/>
          </a:ln>
          <a:effectLst/>
          <a:scene3d>
            <a:camera prst="orthographicFront">
              <a:rot lat="0" lon="0" rev="0"/>
            </a:camera>
            <a:lightRig rig="balanced" dir="t">
              <a:rot lat="0" lon="0" rev="0"/>
            </a:lightRig>
          </a:scene3d>
          <a:sp3d>
            <a:contourClr>
              <a:schemeClr val="lt1"/>
            </a:contourClr>
          </a:sp3d>
        </p:spPr>
        <p:style>
          <a:lnRef idx="0">
            <a:schemeClr val="accent2"/>
          </a:lnRef>
          <a:fillRef idx="3">
            <a:schemeClr val="accent2"/>
          </a:fillRef>
          <a:effectRef idx="3">
            <a:schemeClr val="accent2"/>
          </a:effectRef>
          <a:fontRef idx="minor">
            <a:schemeClr val="lt1"/>
          </a:fontRef>
        </p:style>
        <p:txBody>
          <a:bodyPr lIns="68589" tIns="34295" rIns="68589" bIns="34295" anchor="ctr"/>
          <a:lstStyle/>
          <a:p>
            <a:pPr algn="ctr" defTabSz="914377">
              <a:lnSpc>
                <a:spcPct val="85000"/>
              </a:lnSpc>
              <a:defRPr/>
            </a:pPr>
            <a:r>
              <a:rPr lang="en-US" sz="1100" dirty="0">
                <a:solidFill>
                  <a:srgbClr val="13171F"/>
                </a:solidFill>
              </a:rPr>
              <a:t>NR/LTE/</a:t>
            </a:r>
            <a:r>
              <a:rPr lang="en-US" sz="1100" dirty="0" err="1">
                <a:solidFill>
                  <a:srgbClr val="13171F"/>
                </a:solidFill>
              </a:rPr>
              <a:t>WiFi</a:t>
            </a:r>
            <a:r>
              <a:rPr lang="en-US" sz="1100" dirty="0">
                <a:solidFill>
                  <a:srgbClr val="13171F"/>
                </a:solidFill>
              </a:rPr>
              <a:t> modems</a:t>
            </a:r>
          </a:p>
        </p:txBody>
      </p:sp>
      <p:sp>
        <p:nvSpPr>
          <p:cNvPr id="45" name="Rectangle 12">
            <a:extLst>
              <a:ext uri="{FF2B5EF4-FFF2-40B4-BE49-F238E27FC236}">
                <a16:creationId xmlns:a16="http://schemas.microsoft.com/office/drawing/2014/main" id="{7C142081-A7CB-2E78-BA74-A3B7FD37D6C1}"/>
              </a:ext>
            </a:extLst>
          </p:cNvPr>
          <p:cNvSpPr>
            <a:spLocks noChangeArrowheads="1"/>
          </p:cNvSpPr>
          <p:nvPr/>
        </p:nvSpPr>
        <p:spPr bwMode="auto">
          <a:xfrm>
            <a:off x="2038351" y="5528733"/>
            <a:ext cx="960967" cy="366184"/>
          </a:xfrm>
          <a:prstGeom prst="roundRect">
            <a:avLst/>
          </a:prstGeom>
          <a:solidFill>
            <a:srgbClr val="FFC000"/>
          </a:solidFill>
          <a:ln>
            <a:noFill/>
          </a:ln>
        </p:spPr>
        <p:txBody>
          <a:bodyPr lIns="34295" tIns="34295" rIns="34295" bIns="34295" anchor="ctr" anchorCtr="1"/>
          <a:lstStyle/>
          <a:p>
            <a:pPr algn="ctr" defTabSz="914377">
              <a:lnSpc>
                <a:spcPct val="85000"/>
              </a:lnSpc>
              <a:defRPr/>
            </a:pPr>
            <a:r>
              <a:rPr lang="en-US" sz="900" dirty="0">
                <a:solidFill>
                  <a:srgbClr val="13171F"/>
                </a:solidFill>
                <a:latin typeface="Microsoft Sans Serif"/>
              </a:rPr>
              <a:t>IP Stack</a:t>
            </a:r>
            <a:br>
              <a:rPr lang="en-US" sz="900" dirty="0">
                <a:solidFill>
                  <a:srgbClr val="13171F"/>
                </a:solidFill>
                <a:latin typeface="Microsoft Sans Serif"/>
              </a:rPr>
            </a:br>
            <a:r>
              <a:rPr lang="en-US" sz="900" dirty="0">
                <a:solidFill>
                  <a:srgbClr val="13171F"/>
                </a:solidFill>
                <a:latin typeface="Microsoft Sans Serif"/>
              </a:rPr>
              <a:t>(unicast)</a:t>
            </a:r>
          </a:p>
        </p:txBody>
      </p:sp>
      <p:cxnSp>
        <p:nvCxnSpPr>
          <p:cNvPr id="46" name="Straight Arrow Connector 45">
            <a:extLst>
              <a:ext uri="{FF2B5EF4-FFF2-40B4-BE49-F238E27FC236}">
                <a16:creationId xmlns:a16="http://schemas.microsoft.com/office/drawing/2014/main" id="{DE6BC098-018B-7462-DD77-83616B353419}"/>
              </a:ext>
            </a:extLst>
          </p:cNvPr>
          <p:cNvCxnSpPr>
            <a:cxnSpLocks/>
            <a:endCxn id="45" idx="2"/>
          </p:cNvCxnSpPr>
          <p:nvPr/>
        </p:nvCxnSpPr>
        <p:spPr>
          <a:xfrm flipV="1">
            <a:off x="2518833" y="5894918"/>
            <a:ext cx="0" cy="366183"/>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29F359F7-CC6E-72E1-E570-1D22AC093499}"/>
              </a:ext>
            </a:extLst>
          </p:cNvPr>
          <p:cNvCxnSpPr>
            <a:cxnSpLocks/>
            <a:stCxn id="45" idx="0"/>
            <a:endCxn id="21" idx="2"/>
          </p:cNvCxnSpPr>
          <p:nvPr/>
        </p:nvCxnSpPr>
        <p:spPr>
          <a:xfrm flipH="1" flipV="1">
            <a:off x="2510367" y="4794251"/>
            <a:ext cx="8467" cy="734483"/>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8E48EDD2-E8FC-416C-C1C0-524830513143}"/>
              </a:ext>
            </a:extLst>
          </p:cNvPr>
          <p:cNvSpPr/>
          <p:nvPr/>
        </p:nvSpPr>
        <p:spPr>
          <a:xfrm>
            <a:off x="7833595" y="2477480"/>
            <a:ext cx="1382315" cy="385000"/>
          </a:xfrm>
          <a:prstGeom prst="ellipse">
            <a:avLst/>
          </a:prstGeom>
          <a:solidFill>
            <a:srgbClr val="FFFF00"/>
          </a:solidFill>
          <a:ln/>
        </p:spPr>
        <p:style>
          <a:lnRef idx="2">
            <a:schemeClr val="dk1"/>
          </a:lnRef>
          <a:fillRef idx="1">
            <a:schemeClr val="lt1"/>
          </a:fillRef>
          <a:effectRef idx="0">
            <a:schemeClr val="dk1"/>
          </a:effectRef>
          <a:fontRef idx="minor">
            <a:schemeClr val="dk1"/>
          </a:fontRef>
        </p:style>
        <p:txBody>
          <a:bodyPr rtlCol="0" anchor="ctr"/>
          <a:lstStyle/>
          <a:p>
            <a:pPr algn="ctr">
              <a:lnSpc>
                <a:spcPct val="96000"/>
              </a:lnSpc>
            </a:pPr>
            <a:r>
              <a:rPr lang="en-US" sz="1100" dirty="0">
                <a:solidFill>
                  <a:schemeClr val="tx1"/>
                </a:solidFill>
                <a:latin typeface="Microsoft Sans Serif"/>
                <a:cs typeface="Microsoft Sans Serif" panose="020B0604020202020204" pitchFamily="34" charset="0"/>
              </a:rPr>
              <a:t>MBMS-APIs</a:t>
            </a:r>
          </a:p>
        </p:txBody>
      </p:sp>
      <p:cxnSp>
        <p:nvCxnSpPr>
          <p:cNvPr id="53" name="Straight Arrow Connector 52">
            <a:extLst>
              <a:ext uri="{FF2B5EF4-FFF2-40B4-BE49-F238E27FC236}">
                <a16:creationId xmlns:a16="http://schemas.microsoft.com/office/drawing/2014/main" id="{F00B14B4-0BE6-14CF-812E-4E5F9A7C43DD}"/>
              </a:ext>
            </a:extLst>
          </p:cNvPr>
          <p:cNvCxnSpPr>
            <a:cxnSpLocks/>
            <a:stCxn id="13" idx="0"/>
            <a:endCxn id="7" idx="2"/>
          </p:cNvCxnSpPr>
          <p:nvPr/>
        </p:nvCxnSpPr>
        <p:spPr>
          <a:xfrm rot="5400000" flipH="1" flipV="1">
            <a:off x="3656385" y="2529575"/>
            <a:ext cx="1143000" cy="706652"/>
          </a:xfrm>
          <a:prstGeom prst="bentConnector3">
            <a:avLst>
              <a:gd name="adj1" fmla="val 50000"/>
            </a:avLst>
          </a:prstGeom>
          <a:ln w="28575">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19849" name="Content Placeholder 2">
            <a:extLst>
              <a:ext uri="{FF2B5EF4-FFF2-40B4-BE49-F238E27FC236}">
                <a16:creationId xmlns:a16="http://schemas.microsoft.com/office/drawing/2014/main" id="{EDEEBC97-8343-DE16-856C-E1A8A22E8E09}"/>
              </a:ext>
            </a:extLst>
          </p:cNvPr>
          <p:cNvSpPr>
            <a:spLocks noGrp="1" noChangeArrowheads="1"/>
          </p:cNvSpPr>
          <p:nvPr>
            <p:ph sz="quarter" idx="14"/>
          </p:nvPr>
        </p:nvSpPr>
        <p:spPr>
          <a:xfrm>
            <a:off x="9267179" y="1952233"/>
            <a:ext cx="2961785" cy="3942684"/>
          </a:xfrm>
          <a:solidFill>
            <a:srgbClr val="FFFF00"/>
          </a:solidFill>
        </p:spPr>
        <p:txBody>
          <a:bodyPr>
            <a:normAutofit fontScale="92500" lnSpcReduction="20000"/>
          </a:bodyPr>
          <a:lstStyle/>
          <a:p>
            <a:pPr marL="0" indent="0">
              <a:lnSpc>
                <a:spcPct val="120000"/>
              </a:lnSpc>
              <a:spcBef>
                <a:spcPct val="0"/>
              </a:spcBef>
              <a:buNone/>
              <a:defRPr/>
            </a:pPr>
            <a:r>
              <a:rPr lang="en-US" altLang="en-US" sz="1800" dirty="0">
                <a:solidFill>
                  <a:schemeClr val="tx1"/>
                </a:solidFill>
              </a:rPr>
              <a:t>Supported Features</a:t>
            </a:r>
          </a:p>
          <a:p>
            <a:pPr>
              <a:lnSpc>
                <a:spcPct val="120000"/>
              </a:lnSpc>
              <a:spcBef>
                <a:spcPct val="0"/>
              </a:spcBef>
              <a:defRPr/>
            </a:pPr>
            <a:r>
              <a:rPr lang="en-US" altLang="en-US" sz="1800" dirty="0">
                <a:solidFill>
                  <a:schemeClr val="tx1"/>
                </a:solidFill>
              </a:rPr>
              <a:t>Broadcast only playback</a:t>
            </a:r>
          </a:p>
          <a:p>
            <a:pPr>
              <a:lnSpc>
                <a:spcPct val="120000"/>
              </a:lnSpc>
              <a:spcBef>
                <a:spcPct val="0"/>
              </a:spcBef>
              <a:defRPr/>
            </a:pPr>
            <a:r>
              <a:rPr lang="en-US" altLang="en-US" sz="1800" dirty="0">
                <a:solidFill>
                  <a:schemeClr val="tx1"/>
                </a:solidFill>
              </a:rPr>
              <a:t>DASH and HLS Support</a:t>
            </a:r>
          </a:p>
          <a:p>
            <a:pPr>
              <a:lnSpc>
                <a:spcPct val="120000"/>
              </a:lnSpc>
              <a:spcBef>
                <a:spcPct val="0"/>
              </a:spcBef>
              <a:defRPr/>
            </a:pPr>
            <a:r>
              <a:rPr lang="en-US" altLang="en-US" sz="1800" dirty="0">
                <a:solidFill>
                  <a:schemeClr val="tx1"/>
                </a:solidFill>
              </a:rPr>
              <a:t>Seamless BC/UC switching</a:t>
            </a:r>
          </a:p>
          <a:p>
            <a:pPr>
              <a:lnSpc>
                <a:spcPct val="120000"/>
              </a:lnSpc>
              <a:spcBef>
                <a:spcPct val="0"/>
              </a:spcBef>
              <a:defRPr/>
            </a:pPr>
            <a:r>
              <a:rPr lang="en-US" altLang="en-US" sz="1800" dirty="0">
                <a:solidFill>
                  <a:schemeClr val="tx1"/>
                </a:solidFill>
              </a:rPr>
              <a:t>In-session repair</a:t>
            </a:r>
          </a:p>
          <a:p>
            <a:pPr>
              <a:lnSpc>
                <a:spcPct val="120000"/>
              </a:lnSpc>
              <a:spcBef>
                <a:spcPct val="0"/>
              </a:spcBef>
              <a:defRPr/>
            </a:pPr>
            <a:r>
              <a:rPr lang="en-US" altLang="en-US" sz="1800" dirty="0">
                <a:solidFill>
                  <a:schemeClr val="tx1"/>
                </a:solidFill>
              </a:rPr>
              <a:t>HTTPS support</a:t>
            </a:r>
          </a:p>
          <a:p>
            <a:pPr>
              <a:lnSpc>
                <a:spcPct val="120000"/>
              </a:lnSpc>
              <a:spcBef>
                <a:spcPct val="0"/>
              </a:spcBef>
              <a:defRPr/>
            </a:pPr>
            <a:r>
              <a:rPr lang="en-US" altLang="en-US" sz="1800" dirty="0">
                <a:solidFill>
                  <a:schemeClr val="tx1"/>
                </a:solidFill>
              </a:rPr>
              <a:t>DRM Support</a:t>
            </a:r>
          </a:p>
          <a:p>
            <a:pPr>
              <a:lnSpc>
                <a:spcPct val="120000"/>
              </a:lnSpc>
              <a:spcBef>
                <a:spcPct val="0"/>
              </a:spcBef>
              <a:defRPr/>
            </a:pPr>
            <a:r>
              <a:rPr lang="en-US" altLang="en-US" sz="1800" dirty="0">
                <a:solidFill>
                  <a:schemeClr val="tx1"/>
                </a:solidFill>
              </a:rPr>
              <a:t>Metrics/CMCD reporting</a:t>
            </a:r>
          </a:p>
          <a:p>
            <a:pPr>
              <a:lnSpc>
                <a:spcPct val="120000"/>
              </a:lnSpc>
              <a:spcBef>
                <a:spcPct val="0"/>
              </a:spcBef>
              <a:defRPr/>
            </a:pPr>
            <a:r>
              <a:rPr lang="en-US" altLang="en-US" sz="1800" dirty="0">
                <a:solidFill>
                  <a:schemeClr val="tx1"/>
                </a:solidFill>
              </a:rPr>
              <a:t>Ad Insertion</a:t>
            </a:r>
          </a:p>
          <a:p>
            <a:pPr>
              <a:lnSpc>
                <a:spcPct val="120000"/>
              </a:lnSpc>
              <a:spcBef>
                <a:spcPct val="0"/>
              </a:spcBef>
              <a:defRPr/>
            </a:pPr>
            <a:r>
              <a:rPr lang="en-US" altLang="en-US" sz="1800" dirty="0">
                <a:solidFill>
                  <a:schemeClr val="tx1"/>
                </a:solidFill>
              </a:rPr>
              <a:t>Lower Latency </a:t>
            </a:r>
          </a:p>
          <a:p>
            <a:pPr>
              <a:lnSpc>
                <a:spcPct val="120000"/>
              </a:lnSpc>
              <a:spcBef>
                <a:spcPct val="0"/>
              </a:spcBef>
              <a:defRPr/>
            </a:pPr>
            <a:r>
              <a:rPr lang="en-US" altLang="en-US" sz="1800" dirty="0">
                <a:solidFill>
                  <a:schemeClr val="tx1"/>
                </a:solidFill>
              </a:rPr>
              <a:t>Immersive Content </a:t>
            </a:r>
          </a:p>
          <a:p>
            <a:pPr>
              <a:lnSpc>
                <a:spcPct val="120000"/>
              </a:lnSpc>
              <a:spcBef>
                <a:spcPct val="0"/>
              </a:spcBef>
              <a:defRPr/>
            </a:pPr>
            <a:r>
              <a:rPr lang="en-US" altLang="en-US" sz="1800" dirty="0">
                <a:solidFill>
                  <a:schemeClr val="tx1"/>
                </a:solidFill>
              </a:rPr>
              <a:t>A/B Watermarking</a:t>
            </a:r>
          </a:p>
          <a:p>
            <a:pPr>
              <a:lnSpc>
                <a:spcPct val="120000"/>
              </a:lnSpc>
              <a:spcBef>
                <a:spcPct val="0"/>
              </a:spcBef>
              <a:defRPr/>
            </a:pPr>
            <a:r>
              <a:rPr lang="en-US" altLang="en-US" sz="1800" dirty="0">
                <a:solidFill>
                  <a:schemeClr val="tx1"/>
                </a:solidFill>
              </a:rPr>
              <a:t>And </a:t>
            </a:r>
            <a:r>
              <a:rPr lang="en-US" altLang="en-US" sz="1800" dirty="0" err="1">
                <a:solidFill>
                  <a:schemeClr val="tx1"/>
                </a:solidFill>
              </a:rPr>
              <a:t>and</a:t>
            </a:r>
            <a:r>
              <a:rPr lang="en-US" altLang="en-US" sz="1800" dirty="0">
                <a:solidFill>
                  <a:schemeClr val="tx1"/>
                </a:solidFill>
              </a:rPr>
              <a:t> </a:t>
            </a:r>
            <a:r>
              <a:rPr lang="en-US" altLang="en-US" sz="1800" dirty="0" err="1">
                <a:solidFill>
                  <a:schemeClr val="tx1"/>
                </a:solidFill>
              </a:rPr>
              <a:t>and</a:t>
            </a:r>
            <a:endParaRPr lang="en-US" altLang="en-US" sz="1800" dirty="0">
              <a:solidFill>
                <a:schemeClr val="tx1"/>
              </a:solidFill>
            </a:endParaRPr>
          </a:p>
          <a:p>
            <a:pPr>
              <a:defRPr/>
            </a:pPr>
            <a:endParaRPr lang="en-US" altLang="en-US" dirty="0">
              <a:solidFill>
                <a:schemeClr val="tx1"/>
              </a:solidFill>
            </a:endParaRPr>
          </a:p>
        </p:txBody>
      </p:sp>
      <p:sp>
        <p:nvSpPr>
          <p:cNvPr id="419850" name="Footer Placeholder 419849">
            <a:extLst>
              <a:ext uri="{FF2B5EF4-FFF2-40B4-BE49-F238E27FC236}">
                <a16:creationId xmlns:a16="http://schemas.microsoft.com/office/drawing/2014/main" id="{81A018FA-2159-B52A-AE56-8BF7E91E1002}"/>
              </a:ext>
            </a:extLst>
          </p:cNvPr>
          <p:cNvSpPr>
            <a:spLocks noGrp="1"/>
          </p:cNvSpPr>
          <p:nvPr>
            <p:ph type="ftr" sz="quarter" idx="10"/>
          </p:nvPr>
        </p:nvSpPr>
        <p:spPr/>
        <p:txBody>
          <a:bodyPr/>
          <a:lstStyle/>
          <a:p>
            <a:r>
              <a:rPr lang="en-US"/>
              <a:t>IBC 2026</a:t>
            </a:r>
          </a:p>
        </p:txBody>
      </p:sp>
    </p:spTree>
    <p:extLst>
      <p:ext uri="{BB962C8B-B14F-4D97-AF65-F5344CB8AC3E}">
        <p14:creationId xmlns:p14="http://schemas.microsoft.com/office/powerpoint/2010/main" val="2024108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985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1986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1988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1988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0"/>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19849">
                                            <p:bg/>
                                          </p:spTgt>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19849">
                                            <p:txEl>
                                              <p:pRg st="0" end="0"/>
                                            </p:txEl>
                                          </p:spTgt>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19849">
                                            <p:txEl>
                                              <p:pRg st="1" end="1"/>
                                            </p:txEl>
                                          </p:spTgt>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19849">
                                            <p:txEl>
                                              <p:pRg st="2" end="2"/>
                                            </p:txEl>
                                          </p:spTgt>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19849">
                                            <p:txEl>
                                              <p:pRg st="3" end="3"/>
                                            </p:txEl>
                                          </p:spTgt>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19849">
                                            <p:txEl>
                                              <p:pRg st="4" end="4"/>
                                            </p:txEl>
                                          </p:spTgt>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19849">
                                            <p:txEl>
                                              <p:pRg st="5" end="5"/>
                                            </p:txEl>
                                          </p:spTgt>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19849">
                                            <p:txEl>
                                              <p:pRg st="6" end="6"/>
                                            </p:txEl>
                                          </p:spTgt>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19849">
                                            <p:txEl>
                                              <p:pRg st="7" end="7"/>
                                            </p:txEl>
                                          </p:spTgt>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19849">
                                            <p:txEl>
                                              <p:pRg st="8" end="8"/>
                                            </p:txEl>
                                          </p:spTgt>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19849">
                                            <p:txEl>
                                              <p:pRg st="9" end="9"/>
                                            </p:txEl>
                                          </p:spTgt>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19849">
                                            <p:txEl>
                                              <p:pRg st="10" end="10"/>
                                            </p:txEl>
                                          </p:spTgt>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19849">
                                            <p:txEl>
                                              <p:pRg st="11" end="11"/>
                                            </p:txEl>
                                          </p:spTgt>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419849">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P spid="15" grpId="0" animBg="1"/>
      <p:bldP spid="16" grpId="0" animBg="1"/>
      <p:bldP spid="17" grpId="0" animBg="1"/>
      <p:bldP spid="419861" grpId="0" animBg="1"/>
      <p:bldP spid="22" grpId="0" animBg="1"/>
      <p:bldP spid="23" grpId="0" animBg="1"/>
      <p:bldP spid="32" grpId="0"/>
      <p:bldP spid="34" grpId="0" animBg="1"/>
      <p:bldP spid="35" grpId="0"/>
      <p:bldP spid="36" grpId="0" animBg="1"/>
      <p:bldP spid="38" grpId="0" animBg="1"/>
      <p:bldP spid="419884" grpId="0" animBg="1"/>
      <p:bldP spid="419885" grpId="0" animBg="1"/>
      <p:bldP spid="43" grpId="0" animBg="1"/>
      <p:bldP spid="48" grpId="0" animBg="1"/>
      <p:bldP spid="419849" grpId="0" uiExpand="1"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36BAA97-4B98-41D0-BF5A-F38AC8F40E63}"/>
              </a:ext>
            </a:extLst>
          </p:cNvPr>
          <p:cNvSpPr>
            <a:spLocks noGrp="1"/>
          </p:cNvSpPr>
          <p:nvPr>
            <p:ph type="ftr" sz="quarter" idx="10"/>
          </p:nvPr>
        </p:nvSpPr>
        <p:spPr/>
        <p:txBody>
          <a:bodyPr/>
          <a:lstStyle/>
          <a:p>
            <a:r>
              <a:rPr lang="en-US"/>
              <a:t>IBC 2026</a:t>
            </a:r>
          </a:p>
        </p:txBody>
      </p:sp>
      <p:sp>
        <p:nvSpPr>
          <p:cNvPr id="3" name="Title 2">
            <a:extLst>
              <a:ext uri="{FF2B5EF4-FFF2-40B4-BE49-F238E27FC236}">
                <a16:creationId xmlns:a16="http://schemas.microsoft.com/office/drawing/2014/main" id="{ADE9013B-DFA0-F80F-7763-F55F22BE723F}"/>
              </a:ext>
            </a:extLst>
          </p:cNvPr>
          <p:cNvSpPr>
            <a:spLocks noGrp="1"/>
          </p:cNvSpPr>
          <p:nvPr>
            <p:ph type="title"/>
          </p:nvPr>
        </p:nvSpPr>
        <p:spPr>
          <a:xfrm>
            <a:off x="495300" y="642644"/>
            <a:ext cx="11187112" cy="361959"/>
          </a:xfrm>
        </p:spPr>
        <p:txBody>
          <a:bodyPr/>
          <a:lstStyle/>
          <a:p>
            <a:r>
              <a:rPr lang="de-DE" dirty="0" err="1"/>
              <a:t>Supporting</a:t>
            </a:r>
            <a:r>
              <a:rPr lang="de-DE" dirty="0"/>
              <a:t> </a:t>
            </a:r>
            <a:r>
              <a:rPr lang="de-DE" dirty="0" err="1"/>
              <a:t>Organizations</a:t>
            </a:r>
            <a:r>
              <a:rPr lang="de-DE" dirty="0"/>
              <a:t> </a:t>
            </a:r>
            <a:r>
              <a:rPr lang="de-DE" dirty="0" err="1"/>
              <a:t>for</a:t>
            </a:r>
            <a:r>
              <a:rPr lang="de-DE" dirty="0"/>
              <a:t> </a:t>
            </a:r>
            <a:r>
              <a:rPr lang="de-DE" dirty="0" err="1"/>
              <a:t>Profiles</a:t>
            </a:r>
            <a:r>
              <a:rPr lang="de-DE" dirty="0"/>
              <a:t> and Services</a:t>
            </a:r>
            <a:endParaRPr lang="en-US" dirty="0"/>
          </a:p>
        </p:txBody>
      </p:sp>
      <p:sp>
        <p:nvSpPr>
          <p:cNvPr id="5" name="Subtitle 4">
            <a:extLst>
              <a:ext uri="{FF2B5EF4-FFF2-40B4-BE49-F238E27FC236}">
                <a16:creationId xmlns:a16="http://schemas.microsoft.com/office/drawing/2014/main" id="{E3C8EE3F-3335-6FCC-B9E2-F7C1CE4C6077}"/>
              </a:ext>
            </a:extLst>
          </p:cNvPr>
          <p:cNvSpPr>
            <a:spLocks noGrp="1"/>
          </p:cNvSpPr>
          <p:nvPr>
            <p:ph type="subTitle" idx="1"/>
          </p:nvPr>
        </p:nvSpPr>
        <p:spPr/>
        <p:txBody>
          <a:bodyPr/>
          <a:lstStyle/>
          <a:p>
            <a:r>
              <a:rPr lang="de-DE" dirty="0"/>
              <a:t>Qualcomm is engaged in global standardization ecosystem</a:t>
            </a:r>
            <a:endParaRPr lang="en-US" dirty="0"/>
          </a:p>
        </p:txBody>
      </p:sp>
      <p:pic>
        <p:nvPicPr>
          <p:cNvPr id="7" name="Picture 2" descr="DVB - Wikipedia">
            <a:extLst>
              <a:ext uri="{FF2B5EF4-FFF2-40B4-BE49-F238E27FC236}">
                <a16:creationId xmlns:a16="http://schemas.microsoft.com/office/drawing/2014/main" id="{AAC46488-466A-39EA-8646-28DAA24FB2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7318" y="3875198"/>
            <a:ext cx="2568388" cy="10808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Why 3GPP Just Works– Multiple Generations Of Global Cellular Standards And  Solid Execution">
            <a:extLst>
              <a:ext uri="{FF2B5EF4-FFF2-40B4-BE49-F238E27FC236}">
                <a16:creationId xmlns:a16="http://schemas.microsoft.com/office/drawing/2014/main" id="{15D6DDF2-2891-C26E-35BC-BABB243B75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177" y="1895110"/>
            <a:ext cx="2100823" cy="122675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5G-MAG MEDIA ACTION GROUP | Where Media meets Connectivity">
            <a:extLst>
              <a:ext uri="{FF2B5EF4-FFF2-40B4-BE49-F238E27FC236}">
                <a16:creationId xmlns:a16="http://schemas.microsoft.com/office/drawing/2014/main" id="{BFCB10F0-E455-D169-BCC5-D10F3BAC00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2672" y="1779641"/>
            <a:ext cx="1624853" cy="162485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Joint Technical Committee (JTC) of the European Broadcasting Union (EBU),  the European Committee for Electrotechnical Standardization (CENELEC) and  ETSI | StandICT.eu 2026">
            <a:extLst>
              <a:ext uri="{FF2B5EF4-FFF2-40B4-BE49-F238E27FC236}">
                <a16:creationId xmlns:a16="http://schemas.microsoft.com/office/drawing/2014/main" id="{02FBD7DA-14E9-A5C4-9E3A-41BE97204A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6294" y="3802811"/>
            <a:ext cx="4365813" cy="136195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ATSC standards - Wikipedia">
            <a:extLst>
              <a:ext uri="{FF2B5EF4-FFF2-40B4-BE49-F238E27FC236}">
                <a16:creationId xmlns:a16="http://schemas.microsoft.com/office/drawing/2014/main" id="{E831FFC7-29A9-1775-0F2D-D514AE3A232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14370" y="3779693"/>
            <a:ext cx="3400425" cy="129896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llianzen">
            <a:extLst>
              <a:ext uri="{FF2B5EF4-FFF2-40B4-BE49-F238E27FC236}">
                <a16:creationId xmlns:a16="http://schemas.microsoft.com/office/drawing/2014/main" id="{A034A696-E4B9-866F-1E97-6D9A9929B17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14582" y="2036654"/>
            <a:ext cx="3526212" cy="99435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VTA LABS: Building The Future of Streaming">
            <a:extLst>
              <a:ext uri="{FF2B5EF4-FFF2-40B4-BE49-F238E27FC236}">
                <a16:creationId xmlns:a16="http://schemas.microsoft.com/office/drawing/2014/main" id="{200623B5-9D0A-3158-12FA-7C5572DB258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95177" y="5464565"/>
            <a:ext cx="3875835" cy="1154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8812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293D5-E1CC-F829-8EAE-F38352A04D26}"/>
              </a:ext>
            </a:extLst>
          </p:cNvPr>
          <p:cNvSpPr>
            <a:spLocks noGrp="1"/>
          </p:cNvSpPr>
          <p:nvPr>
            <p:ph type="title"/>
          </p:nvPr>
        </p:nvSpPr>
        <p:spPr>
          <a:xfrm>
            <a:off x="495300" y="539221"/>
            <a:ext cx="11187112" cy="465384"/>
          </a:xfrm>
        </p:spPr>
        <p:txBody>
          <a:bodyPr/>
          <a:lstStyle/>
          <a:p>
            <a:r>
              <a:rPr lang="en-US" sz="3600" dirty="0"/>
              <a:t>Status of standards and multi-vendor interop</a:t>
            </a:r>
          </a:p>
        </p:txBody>
      </p:sp>
      <p:sp>
        <p:nvSpPr>
          <p:cNvPr id="11" name="Footer Placeholder 1">
            <a:extLst>
              <a:ext uri="{FF2B5EF4-FFF2-40B4-BE49-F238E27FC236}">
                <a16:creationId xmlns:a16="http://schemas.microsoft.com/office/drawing/2014/main" id="{9504D32C-A1CC-8A92-D2EE-3761F4C17DF9}"/>
              </a:ext>
            </a:extLst>
          </p:cNvPr>
          <p:cNvSpPr>
            <a:spLocks noGrp="1"/>
          </p:cNvSpPr>
          <p:nvPr>
            <p:ph type="ftr" sz="quarter" idx="10"/>
          </p:nvPr>
        </p:nvSpPr>
        <p:spPr/>
        <p:txBody>
          <a:bodyPr/>
          <a:lstStyle/>
          <a:p>
            <a:r>
              <a:rPr lang="en-US"/>
              <a:t>IBC 2026</a:t>
            </a:r>
          </a:p>
        </p:txBody>
      </p:sp>
      <p:graphicFrame>
        <p:nvGraphicFramePr>
          <p:cNvPr id="6" name="Diagram 5">
            <a:extLst>
              <a:ext uri="{FF2B5EF4-FFF2-40B4-BE49-F238E27FC236}">
                <a16:creationId xmlns:a16="http://schemas.microsoft.com/office/drawing/2014/main" id="{DB136613-AF8C-8B15-E795-CAE8F6A5137C}"/>
              </a:ext>
            </a:extLst>
          </p:cNvPr>
          <p:cNvGraphicFramePr/>
          <p:nvPr>
            <p:extLst>
              <p:ext uri="{D42A27DB-BD31-4B8C-83A1-F6EECF244321}">
                <p14:modId xmlns:p14="http://schemas.microsoft.com/office/powerpoint/2010/main" val="393629197"/>
              </p:ext>
            </p:extLst>
          </p:nvPr>
        </p:nvGraphicFramePr>
        <p:xfrm>
          <a:off x="502444" y="1531935"/>
          <a:ext cx="11187112" cy="46817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5097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9136E-88C0-E1F6-E6AB-01902C67D219}"/>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86D49D04-2670-618B-2802-3DF7B3B60E36}"/>
              </a:ext>
            </a:extLst>
          </p:cNvPr>
          <p:cNvSpPr>
            <a:spLocks noGrp="1"/>
          </p:cNvSpPr>
          <p:nvPr>
            <p:ph type="title"/>
          </p:nvPr>
        </p:nvSpPr>
        <p:spPr>
          <a:xfrm>
            <a:off x="495298" y="3207677"/>
            <a:ext cx="8829675" cy="722955"/>
          </a:xfrm>
        </p:spPr>
        <p:txBody>
          <a:bodyPr/>
          <a:lstStyle/>
          <a:p>
            <a:r>
              <a:rPr lang="en-US" dirty="0"/>
              <a:t> Adoption Path</a:t>
            </a:r>
          </a:p>
        </p:txBody>
      </p:sp>
    </p:spTree>
    <p:extLst>
      <p:ext uri="{BB962C8B-B14F-4D97-AF65-F5344CB8AC3E}">
        <p14:creationId xmlns:p14="http://schemas.microsoft.com/office/powerpoint/2010/main" val="13658126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5AD57-FE46-D0E7-72EC-125F423F18AA}"/>
            </a:ext>
          </a:extLst>
        </p:cNvPr>
        <p:cNvGrpSpPr/>
        <p:nvPr/>
      </p:nvGrpSpPr>
      <p:grpSpPr>
        <a:xfrm>
          <a:off x="0" y="0"/>
          <a:ext cx="0" cy="0"/>
          <a:chOff x="0" y="0"/>
          <a:chExt cx="0" cy="0"/>
        </a:xfrm>
      </p:grpSpPr>
      <p:grpSp>
        <p:nvGrpSpPr>
          <p:cNvPr id="75" name="Group 74">
            <a:extLst>
              <a:ext uri="{FF2B5EF4-FFF2-40B4-BE49-F238E27FC236}">
                <a16:creationId xmlns:a16="http://schemas.microsoft.com/office/drawing/2014/main" id="{F7542544-1A85-CC42-DB0C-A3EDBEFCE301}"/>
              </a:ext>
            </a:extLst>
          </p:cNvPr>
          <p:cNvGrpSpPr/>
          <p:nvPr/>
        </p:nvGrpSpPr>
        <p:grpSpPr>
          <a:xfrm>
            <a:off x="6169531" y="-263357"/>
            <a:ext cx="6426200" cy="5768800"/>
            <a:chOff x="4627148" y="-197518"/>
            <a:chExt cx="4819650" cy="4326600"/>
          </a:xfrm>
          <a:solidFill>
            <a:srgbClr val="00A0D2"/>
          </a:solidFill>
        </p:grpSpPr>
        <p:sp>
          <p:nvSpPr>
            <p:cNvPr id="16" name="Oval 15">
              <a:extLst>
                <a:ext uri="{FF2B5EF4-FFF2-40B4-BE49-F238E27FC236}">
                  <a16:creationId xmlns:a16="http://schemas.microsoft.com/office/drawing/2014/main" id="{ABFE80B2-1E4E-2064-EC93-3E924E1360B9}"/>
                </a:ext>
              </a:extLst>
            </p:cNvPr>
            <p:cNvSpPr/>
            <p:nvPr/>
          </p:nvSpPr>
          <p:spPr>
            <a:xfrm>
              <a:off x="4627148" y="-197518"/>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7" name="Oval 16">
              <a:extLst>
                <a:ext uri="{FF2B5EF4-FFF2-40B4-BE49-F238E27FC236}">
                  <a16:creationId xmlns:a16="http://schemas.microsoft.com/office/drawing/2014/main" id="{FA65A18B-91FB-D974-7E96-96623CBF2323}"/>
                </a:ext>
              </a:extLst>
            </p:cNvPr>
            <p:cNvSpPr/>
            <p:nvPr/>
          </p:nvSpPr>
          <p:spPr>
            <a:xfrm>
              <a:off x="6436898" y="904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8" name="Oval 17">
              <a:extLst>
                <a:ext uri="{FF2B5EF4-FFF2-40B4-BE49-F238E27FC236}">
                  <a16:creationId xmlns:a16="http://schemas.microsoft.com/office/drawing/2014/main" id="{C984DD24-2877-DAF6-DE6D-4816D957FF8F}"/>
                </a:ext>
              </a:extLst>
            </p:cNvPr>
            <p:cNvSpPr/>
            <p:nvPr/>
          </p:nvSpPr>
          <p:spPr>
            <a:xfrm>
              <a:off x="5865398" y="424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9" name="Oval 18">
              <a:extLst>
                <a:ext uri="{FF2B5EF4-FFF2-40B4-BE49-F238E27FC236}">
                  <a16:creationId xmlns:a16="http://schemas.microsoft.com/office/drawing/2014/main" id="{8158EA89-C72C-4728-3924-CB95B19B65EF}"/>
                </a:ext>
              </a:extLst>
            </p:cNvPr>
            <p:cNvSpPr/>
            <p:nvPr/>
          </p:nvSpPr>
          <p:spPr>
            <a:xfrm>
              <a:off x="6875048" y="424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0" name="Oval 19">
              <a:extLst>
                <a:ext uri="{FF2B5EF4-FFF2-40B4-BE49-F238E27FC236}">
                  <a16:creationId xmlns:a16="http://schemas.microsoft.com/office/drawing/2014/main" id="{F013DCEB-A02C-12ED-024E-67F600BCC5F0}"/>
                </a:ext>
              </a:extLst>
            </p:cNvPr>
            <p:cNvSpPr/>
            <p:nvPr/>
          </p:nvSpPr>
          <p:spPr>
            <a:xfrm>
              <a:off x="7732298" y="1046370"/>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1" name="Oval 20">
              <a:extLst>
                <a:ext uri="{FF2B5EF4-FFF2-40B4-BE49-F238E27FC236}">
                  <a16:creationId xmlns:a16="http://schemas.microsoft.com/office/drawing/2014/main" id="{E4401D5F-B255-742D-91FB-E7098D242E18}"/>
                </a:ext>
              </a:extLst>
            </p:cNvPr>
            <p:cNvSpPr/>
            <p:nvPr/>
          </p:nvSpPr>
          <p:spPr>
            <a:xfrm>
              <a:off x="8379998" y="25075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2" name="Oval 21">
              <a:extLst>
                <a:ext uri="{FF2B5EF4-FFF2-40B4-BE49-F238E27FC236}">
                  <a16:creationId xmlns:a16="http://schemas.microsoft.com/office/drawing/2014/main" id="{82D72707-24CC-251C-387A-FF717CA2E663}"/>
                </a:ext>
              </a:extLst>
            </p:cNvPr>
            <p:cNvSpPr/>
            <p:nvPr/>
          </p:nvSpPr>
          <p:spPr>
            <a:xfrm>
              <a:off x="9158798" y="38410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3" name="Oval 22">
              <a:extLst>
                <a:ext uri="{FF2B5EF4-FFF2-40B4-BE49-F238E27FC236}">
                  <a16:creationId xmlns:a16="http://schemas.microsoft.com/office/drawing/2014/main" id="{8722A484-EACE-D98E-6A0E-224B264AAC52}"/>
                </a:ext>
              </a:extLst>
            </p:cNvPr>
            <p:cNvSpPr/>
            <p:nvPr/>
          </p:nvSpPr>
          <p:spPr>
            <a:xfrm>
              <a:off x="9063548" y="172653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4" name="Oval 23">
              <a:extLst>
                <a:ext uri="{FF2B5EF4-FFF2-40B4-BE49-F238E27FC236}">
                  <a16:creationId xmlns:a16="http://schemas.microsoft.com/office/drawing/2014/main" id="{2058DEB3-1BFC-AC9A-6682-1735823EFEDC}"/>
                </a:ext>
              </a:extLst>
            </p:cNvPr>
            <p:cNvSpPr/>
            <p:nvPr/>
          </p:nvSpPr>
          <p:spPr>
            <a:xfrm>
              <a:off x="8775548" y="1105770"/>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5" name="Oval 24">
              <a:extLst>
                <a:ext uri="{FF2B5EF4-FFF2-40B4-BE49-F238E27FC236}">
                  <a16:creationId xmlns:a16="http://schemas.microsoft.com/office/drawing/2014/main" id="{F8117E26-1423-5E3E-3085-F47D36E35FA2}"/>
                </a:ext>
              </a:extLst>
            </p:cNvPr>
            <p:cNvSpPr/>
            <p:nvPr/>
          </p:nvSpPr>
          <p:spPr>
            <a:xfrm>
              <a:off x="9080348" y="712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6" name="Oval 25">
              <a:extLst>
                <a:ext uri="{FF2B5EF4-FFF2-40B4-BE49-F238E27FC236}">
                  <a16:creationId xmlns:a16="http://schemas.microsoft.com/office/drawing/2014/main" id="{660B111B-8BD2-8604-EC0E-4CAEDB4E029D}"/>
                </a:ext>
              </a:extLst>
            </p:cNvPr>
            <p:cNvSpPr/>
            <p:nvPr/>
          </p:nvSpPr>
          <p:spPr>
            <a:xfrm>
              <a:off x="8631548" y="2493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cxnSp>
          <p:nvCxnSpPr>
            <p:cNvPr id="28" name="Straight Connector 27">
              <a:extLst>
                <a:ext uri="{FF2B5EF4-FFF2-40B4-BE49-F238E27FC236}">
                  <a16:creationId xmlns:a16="http://schemas.microsoft.com/office/drawing/2014/main" id="{1AF8E85C-8830-D401-76DB-598384AF4DD0}"/>
                </a:ext>
              </a:extLst>
            </p:cNvPr>
            <p:cNvCxnSpPr>
              <a:stCxn id="16" idx="6"/>
              <a:endCxn id="17" idx="2"/>
            </p:cNvCxnSpPr>
            <p:nvPr/>
          </p:nvCxnSpPr>
          <p:spPr>
            <a:xfrm>
              <a:off x="4915148" y="-53518"/>
              <a:ext cx="1563927" cy="389823"/>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9153A66-FDBE-6D08-FFFC-F515A3519397}"/>
                </a:ext>
              </a:extLst>
            </p:cNvPr>
            <p:cNvCxnSpPr>
              <a:cxnSpLocks/>
              <a:endCxn id="18" idx="0"/>
            </p:cNvCxnSpPr>
            <p:nvPr/>
          </p:nvCxnSpPr>
          <p:spPr>
            <a:xfrm>
              <a:off x="5946098" y="-95695"/>
              <a:ext cx="63300" cy="520121"/>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0627503-62A9-DCA5-C424-E64F4E4931DD}"/>
                </a:ext>
              </a:extLst>
            </p:cNvPr>
            <p:cNvCxnSpPr>
              <a:cxnSpLocks/>
              <a:stCxn id="17" idx="3"/>
              <a:endCxn id="18" idx="7"/>
            </p:cNvCxnSpPr>
            <p:nvPr/>
          </p:nvCxnSpPr>
          <p:spPr>
            <a:xfrm flipH="1">
              <a:off x="6111221" y="336305"/>
              <a:ext cx="367854" cy="130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5EF9AFB-EC37-ED83-0FE4-A60219828D30}"/>
                </a:ext>
              </a:extLst>
            </p:cNvPr>
            <p:cNvCxnSpPr>
              <a:cxnSpLocks/>
              <a:stCxn id="19" idx="1"/>
              <a:endCxn id="17" idx="5"/>
            </p:cNvCxnSpPr>
            <p:nvPr/>
          </p:nvCxnSpPr>
          <p:spPr>
            <a:xfrm flipH="1" flipV="1">
              <a:off x="6682721" y="336305"/>
              <a:ext cx="234504" cy="130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5A7BE70-1078-AC68-AA05-AECA63B21F60}"/>
                </a:ext>
              </a:extLst>
            </p:cNvPr>
            <p:cNvCxnSpPr>
              <a:cxnSpLocks/>
              <a:stCxn id="26" idx="2"/>
              <a:endCxn id="19" idx="7"/>
            </p:cNvCxnSpPr>
            <p:nvPr/>
          </p:nvCxnSpPr>
          <p:spPr>
            <a:xfrm flipH="1">
              <a:off x="7120871" y="168932"/>
              <a:ext cx="1510677" cy="297671"/>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AC22FDA-F328-598B-0A8C-A2055B51016C}"/>
                </a:ext>
              </a:extLst>
            </p:cNvPr>
            <p:cNvCxnSpPr>
              <a:cxnSpLocks/>
              <a:stCxn id="19" idx="2"/>
              <a:endCxn id="18" idx="6"/>
            </p:cNvCxnSpPr>
            <p:nvPr/>
          </p:nvCxnSpPr>
          <p:spPr>
            <a:xfrm flipH="1">
              <a:off x="6153398" y="568426"/>
              <a:ext cx="721650"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C1AB4B2-A649-2520-A172-096FC75B997C}"/>
                </a:ext>
              </a:extLst>
            </p:cNvPr>
            <p:cNvCxnSpPr>
              <a:cxnSpLocks/>
              <a:stCxn id="20" idx="1"/>
              <a:endCxn id="18" idx="5"/>
            </p:cNvCxnSpPr>
            <p:nvPr/>
          </p:nvCxnSpPr>
          <p:spPr>
            <a:xfrm flipH="1" flipV="1">
              <a:off x="6111221" y="670249"/>
              <a:ext cx="1663254" cy="418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052A811-9F3D-B87A-FA04-6B1663E9D250}"/>
                </a:ext>
              </a:extLst>
            </p:cNvPr>
            <p:cNvCxnSpPr>
              <a:cxnSpLocks/>
              <a:stCxn id="26" idx="2"/>
              <a:endCxn id="20" idx="7"/>
            </p:cNvCxnSpPr>
            <p:nvPr/>
          </p:nvCxnSpPr>
          <p:spPr>
            <a:xfrm flipH="1">
              <a:off x="7978121" y="168932"/>
              <a:ext cx="653427" cy="919615"/>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54730FB-E8C8-4D47-E275-1B57C57FA31F}"/>
                </a:ext>
              </a:extLst>
            </p:cNvPr>
            <p:cNvCxnSpPr>
              <a:cxnSpLocks/>
              <a:stCxn id="25" idx="2"/>
              <a:endCxn id="20" idx="6"/>
            </p:cNvCxnSpPr>
            <p:nvPr/>
          </p:nvCxnSpPr>
          <p:spPr>
            <a:xfrm flipH="1">
              <a:off x="8020298" y="856426"/>
              <a:ext cx="1060050" cy="33394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0D48BEB0-1BDF-1765-B764-B31F34CB518E}"/>
                </a:ext>
              </a:extLst>
            </p:cNvPr>
            <p:cNvCxnSpPr>
              <a:cxnSpLocks/>
              <a:stCxn id="25" idx="3"/>
              <a:endCxn id="24" idx="7"/>
            </p:cNvCxnSpPr>
            <p:nvPr/>
          </p:nvCxnSpPr>
          <p:spPr>
            <a:xfrm flipH="1">
              <a:off x="9021371" y="958249"/>
              <a:ext cx="101154" cy="1896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7392939-445B-1EE0-69D2-227F10C6B3AF}"/>
                </a:ext>
              </a:extLst>
            </p:cNvPr>
            <p:cNvCxnSpPr>
              <a:cxnSpLocks/>
              <a:stCxn id="23" idx="0"/>
              <a:endCxn id="24" idx="5"/>
            </p:cNvCxnSpPr>
            <p:nvPr/>
          </p:nvCxnSpPr>
          <p:spPr>
            <a:xfrm flipH="1" flipV="1">
              <a:off x="9021371" y="1351593"/>
              <a:ext cx="186177" cy="37493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50E061FA-07AA-1693-4A2F-1A556B254D59}"/>
                </a:ext>
              </a:extLst>
            </p:cNvPr>
            <p:cNvCxnSpPr>
              <a:cxnSpLocks/>
              <a:stCxn id="21" idx="7"/>
              <a:endCxn id="23" idx="3"/>
            </p:cNvCxnSpPr>
            <p:nvPr/>
          </p:nvCxnSpPr>
          <p:spPr>
            <a:xfrm flipV="1">
              <a:off x="8625821" y="1972355"/>
              <a:ext cx="479904" cy="57740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F8C14EC0-8E8C-1CD7-FF4D-E5FE43FA1810}"/>
                </a:ext>
              </a:extLst>
            </p:cNvPr>
            <p:cNvCxnSpPr>
              <a:cxnSpLocks/>
              <a:stCxn id="21" idx="0"/>
              <a:endCxn id="20" idx="5"/>
            </p:cNvCxnSpPr>
            <p:nvPr/>
          </p:nvCxnSpPr>
          <p:spPr>
            <a:xfrm flipH="1" flipV="1">
              <a:off x="7978121" y="1292193"/>
              <a:ext cx="545877" cy="121538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78733908-C739-0DC9-32D8-BC901256FEFC}"/>
                </a:ext>
              </a:extLst>
            </p:cNvPr>
            <p:cNvCxnSpPr>
              <a:cxnSpLocks/>
              <a:stCxn id="22" idx="1"/>
              <a:endCxn id="21" idx="5"/>
            </p:cNvCxnSpPr>
            <p:nvPr/>
          </p:nvCxnSpPr>
          <p:spPr>
            <a:xfrm flipH="1" flipV="1">
              <a:off x="8625821" y="2753405"/>
              <a:ext cx="575154" cy="112985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8" name="Group 127">
            <a:extLst>
              <a:ext uri="{FF2B5EF4-FFF2-40B4-BE49-F238E27FC236}">
                <a16:creationId xmlns:a16="http://schemas.microsoft.com/office/drawing/2014/main" id="{BA283DFA-5B5A-E290-6C98-10B7E8AE858F}"/>
              </a:ext>
            </a:extLst>
          </p:cNvPr>
          <p:cNvGrpSpPr/>
          <p:nvPr/>
        </p:nvGrpSpPr>
        <p:grpSpPr>
          <a:xfrm rot="10800000">
            <a:off x="-664407" y="1666360"/>
            <a:ext cx="6426200" cy="5768800"/>
            <a:chOff x="4627148" y="-197518"/>
            <a:chExt cx="4819650" cy="4326600"/>
          </a:xfrm>
          <a:solidFill>
            <a:srgbClr val="E40520"/>
          </a:solidFill>
        </p:grpSpPr>
        <p:sp>
          <p:nvSpPr>
            <p:cNvPr id="129" name="Oval 128">
              <a:extLst>
                <a:ext uri="{FF2B5EF4-FFF2-40B4-BE49-F238E27FC236}">
                  <a16:creationId xmlns:a16="http://schemas.microsoft.com/office/drawing/2014/main" id="{F88A35A2-5F39-189C-3673-E7E0F7A39C96}"/>
                </a:ext>
              </a:extLst>
            </p:cNvPr>
            <p:cNvSpPr/>
            <p:nvPr/>
          </p:nvSpPr>
          <p:spPr>
            <a:xfrm>
              <a:off x="4627148" y="-197518"/>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0" name="Oval 129">
              <a:extLst>
                <a:ext uri="{FF2B5EF4-FFF2-40B4-BE49-F238E27FC236}">
                  <a16:creationId xmlns:a16="http://schemas.microsoft.com/office/drawing/2014/main" id="{D2EA5097-B768-B6A1-DADB-75DBF8C4C33E}"/>
                </a:ext>
              </a:extLst>
            </p:cNvPr>
            <p:cNvSpPr/>
            <p:nvPr/>
          </p:nvSpPr>
          <p:spPr>
            <a:xfrm>
              <a:off x="6436898" y="904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1" name="Oval 130">
              <a:extLst>
                <a:ext uri="{FF2B5EF4-FFF2-40B4-BE49-F238E27FC236}">
                  <a16:creationId xmlns:a16="http://schemas.microsoft.com/office/drawing/2014/main" id="{C995DA99-0653-A57B-1BBC-62093360458E}"/>
                </a:ext>
              </a:extLst>
            </p:cNvPr>
            <p:cNvSpPr/>
            <p:nvPr/>
          </p:nvSpPr>
          <p:spPr>
            <a:xfrm>
              <a:off x="5865398" y="424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2" name="Oval 131">
              <a:extLst>
                <a:ext uri="{FF2B5EF4-FFF2-40B4-BE49-F238E27FC236}">
                  <a16:creationId xmlns:a16="http://schemas.microsoft.com/office/drawing/2014/main" id="{2B93C41B-14F7-D9FB-46AF-CC0CE376F4D9}"/>
                </a:ext>
              </a:extLst>
            </p:cNvPr>
            <p:cNvSpPr/>
            <p:nvPr/>
          </p:nvSpPr>
          <p:spPr>
            <a:xfrm>
              <a:off x="6875048" y="424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3" name="Oval 132">
              <a:extLst>
                <a:ext uri="{FF2B5EF4-FFF2-40B4-BE49-F238E27FC236}">
                  <a16:creationId xmlns:a16="http://schemas.microsoft.com/office/drawing/2014/main" id="{A45C10C9-E76B-B217-E834-44CF44107F73}"/>
                </a:ext>
              </a:extLst>
            </p:cNvPr>
            <p:cNvSpPr/>
            <p:nvPr/>
          </p:nvSpPr>
          <p:spPr>
            <a:xfrm>
              <a:off x="7732298" y="1046370"/>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4" name="Oval 133">
              <a:extLst>
                <a:ext uri="{FF2B5EF4-FFF2-40B4-BE49-F238E27FC236}">
                  <a16:creationId xmlns:a16="http://schemas.microsoft.com/office/drawing/2014/main" id="{557933E5-555B-FB9A-8789-FF4AD1547FE6}"/>
                </a:ext>
              </a:extLst>
            </p:cNvPr>
            <p:cNvSpPr/>
            <p:nvPr/>
          </p:nvSpPr>
          <p:spPr>
            <a:xfrm>
              <a:off x="8379998" y="25075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5" name="Oval 134">
              <a:extLst>
                <a:ext uri="{FF2B5EF4-FFF2-40B4-BE49-F238E27FC236}">
                  <a16:creationId xmlns:a16="http://schemas.microsoft.com/office/drawing/2014/main" id="{530C6699-1041-211D-B306-804D93CE9815}"/>
                </a:ext>
              </a:extLst>
            </p:cNvPr>
            <p:cNvSpPr/>
            <p:nvPr/>
          </p:nvSpPr>
          <p:spPr>
            <a:xfrm>
              <a:off x="9158798" y="38410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6" name="Oval 135">
              <a:extLst>
                <a:ext uri="{FF2B5EF4-FFF2-40B4-BE49-F238E27FC236}">
                  <a16:creationId xmlns:a16="http://schemas.microsoft.com/office/drawing/2014/main" id="{8B09B5FB-5DE7-D469-1C02-44B230B5A16D}"/>
                </a:ext>
              </a:extLst>
            </p:cNvPr>
            <p:cNvSpPr/>
            <p:nvPr/>
          </p:nvSpPr>
          <p:spPr>
            <a:xfrm>
              <a:off x="9063548" y="172653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7" name="Oval 136">
              <a:extLst>
                <a:ext uri="{FF2B5EF4-FFF2-40B4-BE49-F238E27FC236}">
                  <a16:creationId xmlns:a16="http://schemas.microsoft.com/office/drawing/2014/main" id="{8EA764B9-E190-F3BF-782A-496A98343B39}"/>
                </a:ext>
              </a:extLst>
            </p:cNvPr>
            <p:cNvSpPr/>
            <p:nvPr/>
          </p:nvSpPr>
          <p:spPr>
            <a:xfrm>
              <a:off x="8775548" y="1105770"/>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8" name="Oval 137">
              <a:extLst>
                <a:ext uri="{FF2B5EF4-FFF2-40B4-BE49-F238E27FC236}">
                  <a16:creationId xmlns:a16="http://schemas.microsoft.com/office/drawing/2014/main" id="{4686173B-DF33-23EA-8B8E-D9E8C17BCBC8}"/>
                </a:ext>
              </a:extLst>
            </p:cNvPr>
            <p:cNvSpPr/>
            <p:nvPr/>
          </p:nvSpPr>
          <p:spPr>
            <a:xfrm>
              <a:off x="9080348" y="712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9" name="Oval 138">
              <a:extLst>
                <a:ext uri="{FF2B5EF4-FFF2-40B4-BE49-F238E27FC236}">
                  <a16:creationId xmlns:a16="http://schemas.microsoft.com/office/drawing/2014/main" id="{EED2A06B-32F5-9331-0EC2-FAFCBCCFB6E7}"/>
                </a:ext>
              </a:extLst>
            </p:cNvPr>
            <p:cNvSpPr/>
            <p:nvPr/>
          </p:nvSpPr>
          <p:spPr>
            <a:xfrm>
              <a:off x="8631548" y="2493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cxnSp>
          <p:nvCxnSpPr>
            <p:cNvPr id="140" name="Straight Connector 139">
              <a:extLst>
                <a:ext uri="{FF2B5EF4-FFF2-40B4-BE49-F238E27FC236}">
                  <a16:creationId xmlns:a16="http://schemas.microsoft.com/office/drawing/2014/main" id="{7341F850-84E8-863E-111D-327A4D9B713B}"/>
                </a:ext>
              </a:extLst>
            </p:cNvPr>
            <p:cNvCxnSpPr>
              <a:stCxn id="129" idx="6"/>
              <a:endCxn id="130" idx="2"/>
            </p:cNvCxnSpPr>
            <p:nvPr/>
          </p:nvCxnSpPr>
          <p:spPr>
            <a:xfrm>
              <a:off x="4915148" y="-53518"/>
              <a:ext cx="1563927" cy="389823"/>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8AE8F46C-6707-E6A7-BAC4-DA98F1D4AAF2}"/>
                </a:ext>
              </a:extLst>
            </p:cNvPr>
            <p:cNvCxnSpPr>
              <a:cxnSpLocks/>
              <a:endCxn id="131" idx="0"/>
            </p:cNvCxnSpPr>
            <p:nvPr/>
          </p:nvCxnSpPr>
          <p:spPr>
            <a:xfrm>
              <a:off x="5946098" y="-95695"/>
              <a:ext cx="63300" cy="520121"/>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C2074B04-DA85-1AB0-50FD-CE000294EFE2}"/>
                </a:ext>
              </a:extLst>
            </p:cNvPr>
            <p:cNvCxnSpPr>
              <a:cxnSpLocks/>
              <a:stCxn id="130" idx="3"/>
              <a:endCxn id="131" idx="7"/>
            </p:cNvCxnSpPr>
            <p:nvPr/>
          </p:nvCxnSpPr>
          <p:spPr>
            <a:xfrm flipH="1">
              <a:off x="6111221" y="336305"/>
              <a:ext cx="367854" cy="130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CEFA2F8C-7914-8B48-AD6A-0E75AE75A78D}"/>
                </a:ext>
              </a:extLst>
            </p:cNvPr>
            <p:cNvCxnSpPr>
              <a:cxnSpLocks/>
              <a:stCxn id="132" idx="1"/>
              <a:endCxn id="130" idx="5"/>
            </p:cNvCxnSpPr>
            <p:nvPr/>
          </p:nvCxnSpPr>
          <p:spPr>
            <a:xfrm flipH="1" flipV="1">
              <a:off x="6682721" y="336305"/>
              <a:ext cx="234504" cy="130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52D1663E-F9D6-9435-F6DE-68FF049E33C3}"/>
                </a:ext>
              </a:extLst>
            </p:cNvPr>
            <p:cNvCxnSpPr>
              <a:cxnSpLocks/>
              <a:stCxn id="139" idx="2"/>
              <a:endCxn id="132" idx="7"/>
            </p:cNvCxnSpPr>
            <p:nvPr/>
          </p:nvCxnSpPr>
          <p:spPr>
            <a:xfrm flipH="1">
              <a:off x="7120871" y="168932"/>
              <a:ext cx="1510677" cy="297671"/>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099BC7ED-5512-E581-A92B-6158111F6CF1}"/>
                </a:ext>
              </a:extLst>
            </p:cNvPr>
            <p:cNvCxnSpPr>
              <a:cxnSpLocks/>
              <a:stCxn id="132" idx="2"/>
              <a:endCxn id="131" idx="6"/>
            </p:cNvCxnSpPr>
            <p:nvPr/>
          </p:nvCxnSpPr>
          <p:spPr>
            <a:xfrm flipH="1">
              <a:off x="6153398" y="568426"/>
              <a:ext cx="721650"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C652833E-0E38-870D-9323-2BF204CFC2B1}"/>
                </a:ext>
              </a:extLst>
            </p:cNvPr>
            <p:cNvCxnSpPr>
              <a:cxnSpLocks/>
              <a:stCxn id="133" idx="1"/>
              <a:endCxn id="131" idx="5"/>
            </p:cNvCxnSpPr>
            <p:nvPr/>
          </p:nvCxnSpPr>
          <p:spPr>
            <a:xfrm flipH="1" flipV="1">
              <a:off x="6111221" y="670249"/>
              <a:ext cx="1663254" cy="418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71A31102-DF63-C6B7-BBB0-BD3CA49DB6AB}"/>
                </a:ext>
              </a:extLst>
            </p:cNvPr>
            <p:cNvCxnSpPr>
              <a:cxnSpLocks/>
              <a:stCxn id="139" idx="2"/>
              <a:endCxn id="133" idx="7"/>
            </p:cNvCxnSpPr>
            <p:nvPr/>
          </p:nvCxnSpPr>
          <p:spPr>
            <a:xfrm flipH="1">
              <a:off x="7978121" y="168932"/>
              <a:ext cx="653427" cy="919615"/>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BF3D95A8-399C-6FFC-E211-7033E3BC168A}"/>
                </a:ext>
              </a:extLst>
            </p:cNvPr>
            <p:cNvCxnSpPr>
              <a:cxnSpLocks/>
              <a:stCxn id="138" idx="2"/>
              <a:endCxn id="133" idx="6"/>
            </p:cNvCxnSpPr>
            <p:nvPr/>
          </p:nvCxnSpPr>
          <p:spPr>
            <a:xfrm flipH="1">
              <a:off x="8020298" y="856426"/>
              <a:ext cx="1060050" cy="33394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DBF39662-4812-9047-6F20-2F8E8EE80976}"/>
                </a:ext>
              </a:extLst>
            </p:cNvPr>
            <p:cNvCxnSpPr>
              <a:cxnSpLocks/>
              <a:stCxn id="138" idx="3"/>
              <a:endCxn id="137" idx="7"/>
            </p:cNvCxnSpPr>
            <p:nvPr/>
          </p:nvCxnSpPr>
          <p:spPr>
            <a:xfrm flipH="1">
              <a:off x="9021371" y="958249"/>
              <a:ext cx="101154" cy="1896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88FBC0B3-8917-004A-081C-3881E8245AF2}"/>
                </a:ext>
              </a:extLst>
            </p:cNvPr>
            <p:cNvCxnSpPr>
              <a:cxnSpLocks/>
              <a:stCxn id="136" idx="0"/>
              <a:endCxn id="137" idx="5"/>
            </p:cNvCxnSpPr>
            <p:nvPr/>
          </p:nvCxnSpPr>
          <p:spPr>
            <a:xfrm flipH="1" flipV="1">
              <a:off x="9021371" y="1351593"/>
              <a:ext cx="186177" cy="37493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3D87EB32-9BFE-EF56-57F3-98B6F6203FFD}"/>
                </a:ext>
              </a:extLst>
            </p:cNvPr>
            <p:cNvCxnSpPr>
              <a:cxnSpLocks/>
              <a:stCxn id="134" idx="7"/>
              <a:endCxn id="136" idx="3"/>
            </p:cNvCxnSpPr>
            <p:nvPr/>
          </p:nvCxnSpPr>
          <p:spPr>
            <a:xfrm flipV="1">
              <a:off x="8625821" y="1972355"/>
              <a:ext cx="479904" cy="57740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9C201AE8-78E7-4046-8A44-12027478153F}"/>
                </a:ext>
              </a:extLst>
            </p:cNvPr>
            <p:cNvCxnSpPr>
              <a:cxnSpLocks/>
              <a:stCxn id="134" idx="0"/>
              <a:endCxn id="133" idx="5"/>
            </p:cNvCxnSpPr>
            <p:nvPr/>
          </p:nvCxnSpPr>
          <p:spPr>
            <a:xfrm flipH="1" flipV="1">
              <a:off x="7978121" y="1292193"/>
              <a:ext cx="545877" cy="121538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2A909CFA-0F46-64A3-32FA-5EDFFCDE98E2}"/>
                </a:ext>
              </a:extLst>
            </p:cNvPr>
            <p:cNvCxnSpPr>
              <a:cxnSpLocks/>
              <a:stCxn id="135" idx="1"/>
              <a:endCxn id="134" idx="5"/>
            </p:cNvCxnSpPr>
            <p:nvPr/>
          </p:nvCxnSpPr>
          <p:spPr>
            <a:xfrm flipH="1" flipV="1">
              <a:off x="8625821" y="2753405"/>
              <a:ext cx="575154" cy="112985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C9C17A05-01A6-B4B6-2085-B0E368F8A84F}"/>
              </a:ext>
            </a:extLst>
          </p:cNvPr>
          <p:cNvSpPr txBox="1"/>
          <p:nvPr/>
        </p:nvSpPr>
        <p:spPr>
          <a:xfrm>
            <a:off x="10023556" y="6101009"/>
            <a:ext cx="2264641" cy="714298"/>
          </a:xfrm>
          <a:prstGeom prst="rect">
            <a:avLst/>
          </a:prstGeom>
          <a:noFill/>
        </p:spPr>
        <p:txBody>
          <a:bodyPr wrap="square">
            <a:spAutoFit/>
          </a:bodyPr>
          <a:lstStyle/>
          <a:p>
            <a:pPr marL="0" marR="0" lvl="0" indent="0" algn="l" defTabSz="914400" rtl="0" eaLnBrk="1" fontAlgn="auto" latinLnBrk="0" hangingPunct="1">
              <a:lnSpc>
                <a:spcPts val="4267"/>
              </a:lnSpc>
              <a:spcBef>
                <a:spcPts val="0"/>
              </a:spcBef>
              <a:spcAft>
                <a:spcPts val="0"/>
              </a:spcAft>
              <a:buClrTx/>
              <a:buSzTx/>
              <a:buFontTx/>
              <a:buNone/>
              <a:tabLst/>
              <a:defRPr/>
            </a:pPr>
            <a:r>
              <a:rPr kumimoji="0" lang="es-ES" sz="5867" b="1"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#FMT</a:t>
            </a:r>
          </a:p>
        </p:txBody>
      </p:sp>
      <p:pic>
        <p:nvPicPr>
          <p:cNvPr id="4" name="Picture 2">
            <a:extLst>
              <a:ext uri="{FF2B5EF4-FFF2-40B4-BE49-F238E27FC236}">
                <a16:creationId xmlns:a16="http://schemas.microsoft.com/office/drawing/2014/main" id="{EA7ABEB6-1EFC-83DF-828D-76EF40FB48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7841"/>
            <a:ext cx="7014174" cy="16103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8" descr="Johann Mika">
            <a:extLst>
              <a:ext uri="{FF2B5EF4-FFF2-40B4-BE49-F238E27FC236}">
                <a16:creationId xmlns:a16="http://schemas.microsoft.com/office/drawing/2014/main" id="{942145A6-1CDE-7ACA-F82F-B6D550714ED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8236" y="5254299"/>
            <a:ext cx="1463040" cy="146304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7" descr="A person wearing glasses and a white shirt&#10;&#10;Description automatically generated">
            <a:extLst>
              <a:ext uri="{FF2B5EF4-FFF2-40B4-BE49-F238E27FC236}">
                <a16:creationId xmlns:a16="http://schemas.microsoft.com/office/drawing/2014/main" id="{38AE1C96-727A-95DF-7B7A-2A86DF3A817B}"/>
              </a:ext>
            </a:extLst>
          </p:cNvPr>
          <p:cNvPicPr>
            <a:picLocks noChangeAspect="1"/>
          </p:cNvPicPr>
          <p:nvPr/>
        </p:nvPicPr>
        <p:blipFill>
          <a:blip r:embed="rId4"/>
          <a:stretch>
            <a:fillRect/>
          </a:stretch>
        </p:blipFill>
        <p:spPr>
          <a:xfrm>
            <a:off x="634718" y="1835329"/>
            <a:ext cx="1315812" cy="2022277"/>
          </a:xfrm>
          <a:prstGeom prst="ellipse">
            <a:avLst/>
          </a:prstGeom>
          <a:ln>
            <a:noFill/>
          </a:ln>
          <a:effectLst>
            <a:softEdge rad="112500"/>
          </a:effectLst>
        </p:spPr>
      </p:pic>
      <p:pic>
        <p:nvPicPr>
          <p:cNvPr id="9" name="Picture 28">
            <a:extLst>
              <a:ext uri="{FF2B5EF4-FFF2-40B4-BE49-F238E27FC236}">
                <a16:creationId xmlns:a16="http://schemas.microsoft.com/office/drawing/2014/main" id="{253A4D4F-6BCD-A0FA-DFD5-B7ECA6AC7E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30691" y="1751747"/>
            <a:ext cx="1463040" cy="194611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Picture 30" descr="aytac biber portrait 3 1">
            <a:extLst>
              <a:ext uri="{FF2B5EF4-FFF2-40B4-BE49-F238E27FC236}">
                <a16:creationId xmlns:a16="http://schemas.microsoft.com/office/drawing/2014/main" id="{4B213863-1ADE-AEA3-B81C-F8465178AD8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77589" y="5300019"/>
            <a:ext cx="1463040" cy="134475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2B827B2-6490-65CE-F5E2-5AB5406094EA}"/>
              </a:ext>
            </a:extLst>
          </p:cNvPr>
          <p:cNvSpPr txBox="1"/>
          <p:nvPr/>
        </p:nvSpPr>
        <p:spPr>
          <a:xfrm>
            <a:off x="1293829" y="3083522"/>
            <a:ext cx="9295866"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1B2E"/>
                </a:solidFill>
                <a:effectLst/>
                <a:uLnTx/>
                <a:uFillTx/>
                <a:latin typeface="Aptos" panose="020B0004020202020204" pitchFamily="34" charset="0"/>
                <a:ea typeface="+mn-ea"/>
                <a:cs typeface="+mn-cs"/>
              </a:rPr>
              <a:t>5G Broadcast -</a:t>
            </a:r>
            <a:br>
              <a:rPr kumimoji="0" lang="en-US" sz="4400" b="1" i="0" u="none" strike="noStrike" kern="1200" cap="none" spc="0" normalizeH="0" baseline="0" noProof="0" dirty="0">
                <a:ln>
                  <a:noFill/>
                </a:ln>
                <a:solidFill>
                  <a:srgbClr val="ED1B2E"/>
                </a:solidFill>
                <a:effectLst/>
                <a:uLnTx/>
                <a:uFillTx/>
                <a:latin typeface="Aptos" panose="020B0004020202020204" pitchFamily="34" charset="0"/>
                <a:ea typeface="+mn-ea"/>
                <a:cs typeface="+mn-cs"/>
              </a:rPr>
            </a:br>
            <a:r>
              <a:rPr kumimoji="0" lang="en-US" sz="4400" b="1" i="0" u="none" strike="noStrike" kern="1200" cap="none" spc="0" normalizeH="0" baseline="0" noProof="0" dirty="0">
                <a:ln>
                  <a:noFill/>
                </a:ln>
                <a:solidFill>
                  <a:srgbClr val="ED1B2E"/>
                </a:solidFill>
                <a:effectLst/>
                <a:uLnTx/>
                <a:uFillTx/>
                <a:latin typeface="Aptos" panose="020B0004020202020204" pitchFamily="34" charset="0"/>
                <a:ea typeface="+mn-ea"/>
                <a:cs typeface="+mn-cs"/>
              </a:rPr>
              <a:t>Ready for launch?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Aptos" panose="020B00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Where:</a:t>
            </a:r>
            <a:r>
              <a:rPr kumimoji="0" lang="en-US" sz="1800" b="0"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 Main IBC Conference Center Room E102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When:</a:t>
            </a:r>
            <a:r>
              <a:rPr kumimoji="0" lang="en-US" sz="1800" b="0"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 Saturday, September 13, 12:15 - 13:00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262626"/>
              </a:solidFill>
              <a:effectLst/>
              <a:uLnTx/>
              <a:uFillTx/>
              <a:latin typeface="Aptos" panose="020B0004020202020204" pitchFamily="34" charset="0"/>
              <a:ea typeface="+mn-ea"/>
              <a:cs typeface="+mn-cs"/>
            </a:endParaRPr>
          </a:p>
        </p:txBody>
      </p:sp>
      <p:pic>
        <p:nvPicPr>
          <p:cNvPr id="12" name="Picture 2" descr="Profile photo of Markus Schneider">
            <a:extLst>
              <a:ext uri="{FF2B5EF4-FFF2-40B4-BE49-F238E27FC236}">
                <a16:creationId xmlns:a16="http://schemas.microsoft.com/office/drawing/2014/main" id="{E30144E6-8B7F-2FA9-E1D5-BCE93E749A4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25272" y="1743951"/>
            <a:ext cx="1577921" cy="157792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6" name="Picture 2" descr="Profile photo of Wilson Wellisch">
            <a:extLst>
              <a:ext uri="{FF2B5EF4-FFF2-40B4-BE49-F238E27FC236}">
                <a16:creationId xmlns:a16="http://schemas.microsoft.com/office/drawing/2014/main" id="{3F9B00C1-19FD-B8EF-E470-1C240352539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19696" y="1518918"/>
            <a:ext cx="1802956" cy="180295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Date Placeholder 2">
            <a:extLst>
              <a:ext uri="{FF2B5EF4-FFF2-40B4-BE49-F238E27FC236}">
                <a16:creationId xmlns:a16="http://schemas.microsoft.com/office/drawing/2014/main" id="{ED0E7A35-E1B2-14A3-1A16-34E08DF06E75}"/>
              </a:ext>
            </a:extLst>
          </p:cNvPr>
          <p:cNvSpPr>
            <a:spLocks noGrp="1"/>
          </p:cNvSpPr>
          <p:nvPr>
            <p:ph type="dt" sz="half" idx="2"/>
          </p:nvPr>
        </p:nvSpPr>
        <p:spPr/>
        <p:txBody>
          <a:bodyPr/>
          <a:lstStyle/>
          <a:p>
            <a:pPr>
              <a:defRPr/>
            </a:pPr>
            <a:r>
              <a:rPr lang="en-US"/>
              <a:t>9/13/2026</a:t>
            </a:r>
            <a:endParaRPr lang="nl-NL" dirty="0"/>
          </a:p>
        </p:txBody>
      </p:sp>
    </p:spTree>
    <p:extLst>
      <p:ext uri="{BB962C8B-B14F-4D97-AF65-F5344CB8AC3E}">
        <p14:creationId xmlns:p14="http://schemas.microsoft.com/office/powerpoint/2010/main" val="1710802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1B34B-0D9C-48DA-992B-2F46025A5221}"/>
            </a:ext>
          </a:extLst>
        </p:cNvPr>
        <p:cNvGrpSpPr/>
        <p:nvPr/>
      </p:nvGrpSpPr>
      <p:grpSpPr>
        <a:xfrm>
          <a:off x="0" y="0"/>
          <a:ext cx="0" cy="0"/>
          <a:chOff x="0" y="0"/>
          <a:chExt cx="0" cy="0"/>
        </a:xfrm>
      </p:grpSpPr>
      <p:grpSp>
        <p:nvGrpSpPr>
          <p:cNvPr id="75" name="Group 74">
            <a:extLst>
              <a:ext uri="{FF2B5EF4-FFF2-40B4-BE49-F238E27FC236}">
                <a16:creationId xmlns:a16="http://schemas.microsoft.com/office/drawing/2014/main" id="{ECAFF2E4-EC84-C873-6ABF-55D1E164248C}"/>
              </a:ext>
            </a:extLst>
          </p:cNvPr>
          <p:cNvGrpSpPr/>
          <p:nvPr/>
        </p:nvGrpSpPr>
        <p:grpSpPr>
          <a:xfrm>
            <a:off x="6169531" y="-263357"/>
            <a:ext cx="6426200" cy="5768800"/>
            <a:chOff x="4627148" y="-197518"/>
            <a:chExt cx="4819650" cy="4326600"/>
          </a:xfrm>
          <a:solidFill>
            <a:srgbClr val="00A0D2"/>
          </a:solidFill>
        </p:grpSpPr>
        <p:sp>
          <p:nvSpPr>
            <p:cNvPr id="16" name="Oval 15">
              <a:extLst>
                <a:ext uri="{FF2B5EF4-FFF2-40B4-BE49-F238E27FC236}">
                  <a16:creationId xmlns:a16="http://schemas.microsoft.com/office/drawing/2014/main" id="{E0A108D9-5E68-1948-A99E-A32E67F269A1}"/>
                </a:ext>
              </a:extLst>
            </p:cNvPr>
            <p:cNvSpPr/>
            <p:nvPr/>
          </p:nvSpPr>
          <p:spPr>
            <a:xfrm>
              <a:off x="4627148" y="-197518"/>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7" name="Oval 16">
              <a:extLst>
                <a:ext uri="{FF2B5EF4-FFF2-40B4-BE49-F238E27FC236}">
                  <a16:creationId xmlns:a16="http://schemas.microsoft.com/office/drawing/2014/main" id="{D9801DE7-B3CC-FB95-1FFD-6A36ACE08471}"/>
                </a:ext>
              </a:extLst>
            </p:cNvPr>
            <p:cNvSpPr/>
            <p:nvPr/>
          </p:nvSpPr>
          <p:spPr>
            <a:xfrm>
              <a:off x="6436898" y="904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8" name="Oval 17">
              <a:extLst>
                <a:ext uri="{FF2B5EF4-FFF2-40B4-BE49-F238E27FC236}">
                  <a16:creationId xmlns:a16="http://schemas.microsoft.com/office/drawing/2014/main" id="{684127C1-6A01-9748-12F9-CFCE728C33A9}"/>
                </a:ext>
              </a:extLst>
            </p:cNvPr>
            <p:cNvSpPr/>
            <p:nvPr/>
          </p:nvSpPr>
          <p:spPr>
            <a:xfrm>
              <a:off x="5865398" y="424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9" name="Oval 18">
              <a:extLst>
                <a:ext uri="{FF2B5EF4-FFF2-40B4-BE49-F238E27FC236}">
                  <a16:creationId xmlns:a16="http://schemas.microsoft.com/office/drawing/2014/main" id="{CA5CA341-E179-6369-9248-7060AD9BDAE6}"/>
                </a:ext>
              </a:extLst>
            </p:cNvPr>
            <p:cNvSpPr/>
            <p:nvPr/>
          </p:nvSpPr>
          <p:spPr>
            <a:xfrm>
              <a:off x="6875048" y="424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0" name="Oval 19">
              <a:extLst>
                <a:ext uri="{FF2B5EF4-FFF2-40B4-BE49-F238E27FC236}">
                  <a16:creationId xmlns:a16="http://schemas.microsoft.com/office/drawing/2014/main" id="{6E5FEC66-33EF-D20D-5558-80988741D6FB}"/>
                </a:ext>
              </a:extLst>
            </p:cNvPr>
            <p:cNvSpPr/>
            <p:nvPr/>
          </p:nvSpPr>
          <p:spPr>
            <a:xfrm>
              <a:off x="7732298" y="1046370"/>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1" name="Oval 20">
              <a:extLst>
                <a:ext uri="{FF2B5EF4-FFF2-40B4-BE49-F238E27FC236}">
                  <a16:creationId xmlns:a16="http://schemas.microsoft.com/office/drawing/2014/main" id="{78A04B9D-0058-AF31-30B8-D70F513AC0DA}"/>
                </a:ext>
              </a:extLst>
            </p:cNvPr>
            <p:cNvSpPr/>
            <p:nvPr/>
          </p:nvSpPr>
          <p:spPr>
            <a:xfrm>
              <a:off x="8379998" y="25075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2" name="Oval 21">
              <a:extLst>
                <a:ext uri="{FF2B5EF4-FFF2-40B4-BE49-F238E27FC236}">
                  <a16:creationId xmlns:a16="http://schemas.microsoft.com/office/drawing/2014/main" id="{7696827A-EF81-947E-FD5B-531B00007C4C}"/>
                </a:ext>
              </a:extLst>
            </p:cNvPr>
            <p:cNvSpPr/>
            <p:nvPr/>
          </p:nvSpPr>
          <p:spPr>
            <a:xfrm>
              <a:off x="9158798" y="38410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3" name="Oval 22">
              <a:extLst>
                <a:ext uri="{FF2B5EF4-FFF2-40B4-BE49-F238E27FC236}">
                  <a16:creationId xmlns:a16="http://schemas.microsoft.com/office/drawing/2014/main" id="{183507C3-D6B1-4611-A989-133C5CC9E426}"/>
                </a:ext>
              </a:extLst>
            </p:cNvPr>
            <p:cNvSpPr/>
            <p:nvPr/>
          </p:nvSpPr>
          <p:spPr>
            <a:xfrm>
              <a:off x="9063548" y="172653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4" name="Oval 23">
              <a:extLst>
                <a:ext uri="{FF2B5EF4-FFF2-40B4-BE49-F238E27FC236}">
                  <a16:creationId xmlns:a16="http://schemas.microsoft.com/office/drawing/2014/main" id="{CC32D1A9-23A4-2D77-64F9-251EE2F95E48}"/>
                </a:ext>
              </a:extLst>
            </p:cNvPr>
            <p:cNvSpPr/>
            <p:nvPr/>
          </p:nvSpPr>
          <p:spPr>
            <a:xfrm>
              <a:off x="8775548" y="1105770"/>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5" name="Oval 24">
              <a:extLst>
                <a:ext uri="{FF2B5EF4-FFF2-40B4-BE49-F238E27FC236}">
                  <a16:creationId xmlns:a16="http://schemas.microsoft.com/office/drawing/2014/main" id="{B5C3765A-1D81-DE3D-9514-24CDF67E9A2A}"/>
                </a:ext>
              </a:extLst>
            </p:cNvPr>
            <p:cNvSpPr/>
            <p:nvPr/>
          </p:nvSpPr>
          <p:spPr>
            <a:xfrm>
              <a:off x="9080348" y="712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6" name="Oval 25">
              <a:extLst>
                <a:ext uri="{FF2B5EF4-FFF2-40B4-BE49-F238E27FC236}">
                  <a16:creationId xmlns:a16="http://schemas.microsoft.com/office/drawing/2014/main" id="{04612A78-D07A-D768-6282-D81581941E28}"/>
                </a:ext>
              </a:extLst>
            </p:cNvPr>
            <p:cNvSpPr/>
            <p:nvPr/>
          </p:nvSpPr>
          <p:spPr>
            <a:xfrm>
              <a:off x="8631548" y="2493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cxnSp>
          <p:nvCxnSpPr>
            <p:cNvPr id="28" name="Straight Connector 27">
              <a:extLst>
                <a:ext uri="{FF2B5EF4-FFF2-40B4-BE49-F238E27FC236}">
                  <a16:creationId xmlns:a16="http://schemas.microsoft.com/office/drawing/2014/main" id="{9C61EF5F-1D13-F2ED-6B4D-03831BECE526}"/>
                </a:ext>
              </a:extLst>
            </p:cNvPr>
            <p:cNvCxnSpPr>
              <a:stCxn id="16" idx="6"/>
              <a:endCxn id="17" idx="2"/>
            </p:cNvCxnSpPr>
            <p:nvPr/>
          </p:nvCxnSpPr>
          <p:spPr>
            <a:xfrm>
              <a:off x="4915148" y="-53518"/>
              <a:ext cx="1563927" cy="389823"/>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67F27D3-240A-9CDF-9E68-78E488EC3B78}"/>
                </a:ext>
              </a:extLst>
            </p:cNvPr>
            <p:cNvCxnSpPr>
              <a:cxnSpLocks/>
              <a:endCxn id="18" idx="0"/>
            </p:cNvCxnSpPr>
            <p:nvPr/>
          </p:nvCxnSpPr>
          <p:spPr>
            <a:xfrm>
              <a:off x="5946098" y="-95695"/>
              <a:ext cx="63300" cy="520121"/>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88FBB4A-950F-5EAE-0388-54F64F6BADF2}"/>
                </a:ext>
              </a:extLst>
            </p:cNvPr>
            <p:cNvCxnSpPr>
              <a:cxnSpLocks/>
              <a:stCxn id="17" idx="3"/>
              <a:endCxn id="18" idx="7"/>
            </p:cNvCxnSpPr>
            <p:nvPr/>
          </p:nvCxnSpPr>
          <p:spPr>
            <a:xfrm flipH="1">
              <a:off x="6111221" y="336305"/>
              <a:ext cx="367854" cy="130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7370C88-4172-0044-B052-6071164D4ED6}"/>
                </a:ext>
              </a:extLst>
            </p:cNvPr>
            <p:cNvCxnSpPr>
              <a:cxnSpLocks/>
              <a:stCxn id="19" idx="1"/>
              <a:endCxn id="17" idx="5"/>
            </p:cNvCxnSpPr>
            <p:nvPr/>
          </p:nvCxnSpPr>
          <p:spPr>
            <a:xfrm flipH="1" flipV="1">
              <a:off x="6682721" y="336305"/>
              <a:ext cx="234504" cy="130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E98BD97-1C0B-D5DC-C9EC-50C0B415E328}"/>
                </a:ext>
              </a:extLst>
            </p:cNvPr>
            <p:cNvCxnSpPr>
              <a:cxnSpLocks/>
              <a:stCxn id="26" idx="2"/>
              <a:endCxn id="19" idx="7"/>
            </p:cNvCxnSpPr>
            <p:nvPr/>
          </p:nvCxnSpPr>
          <p:spPr>
            <a:xfrm flipH="1">
              <a:off x="7120871" y="168932"/>
              <a:ext cx="1510677" cy="297671"/>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CFAA73E-69BF-51AE-A4B4-71DC0EE678C1}"/>
                </a:ext>
              </a:extLst>
            </p:cNvPr>
            <p:cNvCxnSpPr>
              <a:cxnSpLocks/>
              <a:stCxn id="19" idx="2"/>
              <a:endCxn id="18" idx="6"/>
            </p:cNvCxnSpPr>
            <p:nvPr/>
          </p:nvCxnSpPr>
          <p:spPr>
            <a:xfrm flipH="1">
              <a:off x="6153398" y="568426"/>
              <a:ext cx="721650"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0C4A58D-4DD5-4672-5C1D-2BD4DF0972B3}"/>
                </a:ext>
              </a:extLst>
            </p:cNvPr>
            <p:cNvCxnSpPr>
              <a:cxnSpLocks/>
              <a:stCxn id="20" idx="1"/>
              <a:endCxn id="18" idx="5"/>
            </p:cNvCxnSpPr>
            <p:nvPr/>
          </p:nvCxnSpPr>
          <p:spPr>
            <a:xfrm flipH="1" flipV="1">
              <a:off x="6111221" y="670249"/>
              <a:ext cx="1663254" cy="418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D6B20199-CBBF-7C48-E25B-423246C57CF1}"/>
                </a:ext>
              </a:extLst>
            </p:cNvPr>
            <p:cNvCxnSpPr>
              <a:cxnSpLocks/>
              <a:stCxn id="26" idx="2"/>
              <a:endCxn id="20" idx="7"/>
            </p:cNvCxnSpPr>
            <p:nvPr/>
          </p:nvCxnSpPr>
          <p:spPr>
            <a:xfrm flipH="1">
              <a:off x="7978121" y="168932"/>
              <a:ext cx="653427" cy="919615"/>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E213D3C-6E15-6457-1505-B29272E38B65}"/>
                </a:ext>
              </a:extLst>
            </p:cNvPr>
            <p:cNvCxnSpPr>
              <a:cxnSpLocks/>
              <a:stCxn id="25" idx="2"/>
              <a:endCxn id="20" idx="6"/>
            </p:cNvCxnSpPr>
            <p:nvPr/>
          </p:nvCxnSpPr>
          <p:spPr>
            <a:xfrm flipH="1">
              <a:off x="8020298" y="856426"/>
              <a:ext cx="1060050" cy="33394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AD91E98-376B-31A1-24DD-F0683E46F17D}"/>
                </a:ext>
              </a:extLst>
            </p:cNvPr>
            <p:cNvCxnSpPr>
              <a:cxnSpLocks/>
              <a:stCxn id="25" idx="3"/>
              <a:endCxn id="24" idx="7"/>
            </p:cNvCxnSpPr>
            <p:nvPr/>
          </p:nvCxnSpPr>
          <p:spPr>
            <a:xfrm flipH="1">
              <a:off x="9021371" y="958249"/>
              <a:ext cx="101154" cy="1896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8C9199E-6635-FA35-FEC4-195247611EC8}"/>
                </a:ext>
              </a:extLst>
            </p:cNvPr>
            <p:cNvCxnSpPr>
              <a:cxnSpLocks/>
              <a:stCxn id="23" idx="0"/>
              <a:endCxn id="24" idx="5"/>
            </p:cNvCxnSpPr>
            <p:nvPr/>
          </p:nvCxnSpPr>
          <p:spPr>
            <a:xfrm flipH="1" flipV="1">
              <a:off x="9021371" y="1351593"/>
              <a:ext cx="186177" cy="37493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55E1479A-3926-2005-A8FB-65AB4CF870F6}"/>
                </a:ext>
              </a:extLst>
            </p:cNvPr>
            <p:cNvCxnSpPr>
              <a:cxnSpLocks/>
              <a:stCxn id="21" idx="7"/>
              <a:endCxn id="23" idx="3"/>
            </p:cNvCxnSpPr>
            <p:nvPr/>
          </p:nvCxnSpPr>
          <p:spPr>
            <a:xfrm flipV="1">
              <a:off x="8625821" y="1972355"/>
              <a:ext cx="479904" cy="57740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64C20440-6EF9-4035-1560-25850A35DC95}"/>
                </a:ext>
              </a:extLst>
            </p:cNvPr>
            <p:cNvCxnSpPr>
              <a:cxnSpLocks/>
              <a:stCxn id="21" idx="0"/>
              <a:endCxn id="20" idx="5"/>
            </p:cNvCxnSpPr>
            <p:nvPr/>
          </p:nvCxnSpPr>
          <p:spPr>
            <a:xfrm flipH="1" flipV="1">
              <a:off x="7978121" y="1292193"/>
              <a:ext cx="545877" cy="121538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41CDF8C-E99F-DB41-A4D2-9D73F7346784}"/>
                </a:ext>
              </a:extLst>
            </p:cNvPr>
            <p:cNvCxnSpPr>
              <a:cxnSpLocks/>
              <a:stCxn id="22" idx="1"/>
              <a:endCxn id="21" idx="5"/>
            </p:cNvCxnSpPr>
            <p:nvPr/>
          </p:nvCxnSpPr>
          <p:spPr>
            <a:xfrm flipH="1" flipV="1">
              <a:off x="8625821" y="2753405"/>
              <a:ext cx="575154" cy="112985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8" name="Group 127">
            <a:extLst>
              <a:ext uri="{FF2B5EF4-FFF2-40B4-BE49-F238E27FC236}">
                <a16:creationId xmlns:a16="http://schemas.microsoft.com/office/drawing/2014/main" id="{FEBDAC48-5F4B-7871-56C6-015D8D56FEF3}"/>
              </a:ext>
            </a:extLst>
          </p:cNvPr>
          <p:cNvGrpSpPr/>
          <p:nvPr/>
        </p:nvGrpSpPr>
        <p:grpSpPr>
          <a:xfrm rot="10800000">
            <a:off x="-664407" y="1666360"/>
            <a:ext cx="6426200" cy="5768800"/>
            <a:chOff x="4627148" y="-197518"/>
            <a:chExt cx="4819650" cy="4326600"/>
          </a:xfrm>
          <a:solidFill>
            <a:srgbClr val="E40520"/>
          </a:solidFill>
        </p:grpSpPr>
        <p:sp>
          <p:nvSpPr>
            <p:cNvPr id="129" name="Oval 128">
              <a:extLst>
                <a:ext uri="{FF2B5EF4-FFF2-40B4-BE49-F238E27FC236}">
                  <a16:creationId xmlns:a16="http://schemas.microsoft.com/office/drawing/2014/main" id="{203301D6-2172-B7CC-0220-297CC0E63434}"/>
                </a:ext>
              </a:extLst>
            </p:cNvPr>
            <p:cNvSpPr/>
            <p:nvPr/>
          </p:nvSpPr>
          <p:spPr>
            <a:xfrm>
              <a:off x="4627148" y="-197518"/>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0" name="Oval 129">
              <a:extLst>
                <a:ext uri="{FF2B5EF4-FFF2-40B4-BE49-F238E27FC236}">
                  <a16:creationId xmlns:a16="http://schemas.microsoft.com/office/drawing/2014/main" id="{E88719B4-18AE-0496-48A3-B8BB99A38C17}"/>
                </a:ext>
              </a:extLst>
            </p:cNvPr>
            <p:cNvSpPr/>
            <p:nvPr/>
          </p:nvSpPr>
          <p:spPr>
            <a:xfrm>
              <a:off x="6436898" y="904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1" name="Oval 130">
              <a:extLst>
                <a:ext uri="{FF2B5EF4-FFF2-40B4-BE49-F238E27FC236}">
                  <a16:creationId xmlns:a16="http://schemas.microsoft.com/office/drawing/2014/main" id="{A6590393-4598-09DE-7E42-BB42B763D3B4}"/>
                </a:ext>
              </a:extLst>
            </p:cNvPr>
            <p:cNvSpPr/>
            <p:nvPr/>
          </p:nvSpPr>
          <p:spPr>
            <a:xfrm>
              <a:off x="5865398" y="424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2" name="Oval 131">
              <a:extLst>
                <a:ext uri="{FF2B5EF4-FFF2-40B4-BE49-F238E27FC236}">
                  <a16:creationId xmlns:a16="http://schemas.microsoft.com/office/drawing/2014/main" id="{3936571E-72E0-C054-51B6-F3452275081F}"/>
                </a:ext>
              </a:extLst>
            </p:cNvPr>
            <p:cNvSpPr/>
            <p:nvPr/>
          </p:nvSpPr>
          <p:spPr>
            <a:xfrm>
              <a:off x="6875048" y="424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3" name="Oval 132">
              <a:extLst>
                <a:ext uri="{FF2B5EF4-FFF2-40B4-BE49-F238E27FC236}">
                  <a16:creationId xmlns:a16="http://schemas.microsoft.com/office/drawing/2014/main" id="{84FEC289-CEB3-ED68-CA08-6B42745EDAB8}"/>
                </a:ext>
              </a:extLst>
            </p:cNvPr>
            <p:cNvSpPr/>
            <p:nvPr/>
          </p:nvSpPr>
          <p:spPr>
            <a:xfrm>
              <a:off x="7732298" y="1046370"/>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4" name="Oval 133">
              <a:extLst>
                <a:ext uri="{FF2B5EF4-FFF2-40B4-BE49-F238E27FC236}">
                  <a16:creationId xmlns:a16="http://schemas.microsoft.com/office/drawing/2014/main" id="{E82746A0-6A9F-104D-12AE-F18CFA03D924}"/>
                </a:ext>
              </a:extLst>
            </p:cNvPr>
            <p:cNvSpPr/>
            <p:nvPr/>
          </p:nvSpPr>
          <p:spPr>
            <a:xfrm>
              <a:off x="8379998" y="25075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5" name="Oval 134">
              <a:extLst>
                <a:ext uri="{FF2B5EF4-FFF2-40B4-BE49-F238E27FC236}">
                  <a16:creationId xmlns:a16="http://schemas.microsoft.com/office/drawing/2014/main" id="{678F69EB-8432-3030-30D1-1AC0EB748DCF}"/>
                </a:ext>
              </a:extLst>
            </p:cNvPr>
            <p:cNvSpPr/>
            <p:nvPr/>
          </p:nvSpPr>
          <p:spPr>
            <a:xfrm>
              <a:off x="9158798" y="38410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6" name="Oval 135">
              <a:extLst>
                <a:ext uri="{FF2B5EF4-FFF2-40B4-BE49-F238E27FC236}">
                  <a16:creationId xmlns:a16="http://schemas.microsoft.com/office/drawing/2014/main" id="{6D5B1484-9280-EA06-AF0D-0C39F9323AC3}"/>
                </a:ext>
              </a:extLst>
            </p:cNvPr>
            <p:cNvSpPr/>
            <p:nvPr/>
          </p:nvSpPr>
          <p:spPr>
            <a:xfrm>
              <a:off x="9063548" y="172653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7" name="Oval 136">
              <a:extLst>
                <a:ext uri="{FF2B5EF4-FFF2-40B4-BE49-F238E27FC236}">
                  <a16:creationId xmlns:a16="http://schemas.microsoft.com/office/drawing/2014/main" id="{EE2E4D8B-DB6F-7D65-8854-6F64DAE956EB}"/>
                </a:ext>
              </a:extLst>
            </p:cNvPr>
            <p:cNvSpPr/>
            <p:nvPr/>
          </p:nvSpPr>
          <p:spPr>
            <a:xfrm>
              <a:off x="8775548" y="1105770"/>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8" name="Oval 137">
              <a:extLst>
                <a:ext uri="{FF2B5EF4-FFF2-40B4-BE49-F238E27FC236}">
                  <a16:creationId xmlns:a16="http://schemas.microsoft.com/office/drawing/2014/main" id="{765BA079-ECF5-E04A-BE37-7F8668195494}"/>
                </a:ext>
              </a:extLst>
            </p:cNvPr>
            <p:cNvSpPr/>
            <p:nvPr/>
          </p:nvSpPr>
          <p:spPr>
            <a:xfrm>
              <a:off x="9080348" y="712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9" name="Oval 138">
              <a:extLst>
                <a:ext uri="{FF2B5EF4-FFF2-40B4-BE49-F238E27FC236}">
                  <a16:creationId xmlns:a16="http://schemas.microsoft.com/office/drawing/2014/main" id="{B9D4EF76-CF55-11B6-CB15-5CDF2D5D6428}"/>
                </a:ext>
              </a:extLst>
            </p:cNvPr>
            <p:cNvSpPr/>
            <p:nvPr/>
          </p:nvSpPr>
          <p:spPr>
            <a:xfrm>
              <a:off x="8631548" y="2493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cxnSp>
          <p:nvCxnSpPr>
            <p:cNvPr id="140" name="Straight Connector 139">
              <a:extLst>
                <a:ext uri="{FF2B5EF4-FFF2-40B4-BE49-F238E27FC236}">
                  <a16:creationId xmlns:a16="http://schemas.microsoft.com/office/drawing/2014/main" id="{D97146C2-405D-5C26-DC36-C1650A512EBF}"/>
                </a:ext>
              </a:extLst>
            </p:cNvPr>
            <p:cNvCxnSpPr>
              <a:stCxn id="129" idx="6"/>
              <a:endCxn id="130" idx="2"/>
            </p:cNvCxnSpPr>
            <p:nvPr/>
          </p:nvCxnSpPr>
          <p:spPr>
            <a:xfrm>
              <a:off x="4915148" y="-53518"/>
              <a:ext cx="1563927" cy="389823"/>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AD9E7400-8FA3-9F94-7430-79D3614C858F}"/>
                </a:ext>
              </a:extLst>
            </p:cNvPr>
            <p:cNvCxnSpPr>
              <a:cxnSpLocks/>
              <a:endCxn id="131" idx="0"/>
            </p:cNvCxnSpPr>
            <p:nvPr/>
          </p:nvCxnSpPr>
          <p:spPr>
            <a:xfrm>
              <a:off x="5946098" y="-95695"/>
              <a:ext cx="63300" cy="520121"/>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C5EA9682-A0E1-B06B-2B5C-B92D9F687BFB}"/>
                </a:ext>
              </a:extLst>
            </p:cNvPr>
            <p:cNvCxnSpPr>
              <a:cxnSpLocks/>
              <a:stCxn id="130" idx="3"/>
              <a:endCxn id="131" idx="7"/>
            </p:cNvCxnSpPr>
            <p:nvPr/>
          </p:nvCxnSpPr>
          <p:spPr>
            <a:xfrm flipH="1">
              <a:off x="6111221" y="336305"/>
              <a:ext cx="367854" cy="130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0154E7B9-9269-A39E-4B44-9F48BD881963}"/>
                </a:ext>
              </a:extLst>
            </p:cNvPr>
            <p:cNvCxnSpPr>
              <a:cxnSpLocks/>
              <a:stCxn id="132" idx="1"/>
              <a:endCxn id="130" idx="5"/>
            </p:cNvCxnSpPr>
            <p:nvPr/>
          </p:nvCxnSpPr>
          <p:spPr>
            <a:xfrm flipH="1" flipV="1">
              <a:off x="6682721" y="336305"/>
              <a:ext cx="234504" cy="130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ABFB5C3-82CB-2876-6A05-B26CFD8EF2EC}"/>
                </a:ext>
              </a:extLst>
            </p:cNvPr>
            <p:cNvCxnSpPr>
              <a:cxnSpLocks/>
              <a:stCxn id="139" idx="2"/>
              <a:endCxn id="132" idx="7"/>
            </p:cNvCxnSpPr>
            <p:nvPr/>
          </p:nvCxnSpPr>
          <p:spPr>
            <a:xfrm flipH="1">
              <a:off x="7120871" y="168932"/>
              <a:ext cx="1510677" cy="297671"/>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72ECDF6-2FC5-0DFD-BDF3-2B8DB4C0D36F}"/>
                </a:ext>
              </a:extLst>
            </p:cNvPr>
            <p:cNvCxnSpPr>
              <a:cxnSpLocks/>
              <a:stCxn id="132" idx="2"/>
              <a:endCxn id="131" idx="6"/>
            </p:cNvCxnSpPr>
            <p:nvPr/>
          </p:nvCxnSpPr>
          <p:spPr>
            <a:xfrm flipH="1">
              <a:off x="6153398" y="568426"/>
              <a:ext cx="721650"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011DB38F-28A9-34A2-D039-A35FC48D7C53}"/>
                </a:ext>
              </a:extLst>
            </p:cNvPr>
            <p:cNvCxnSpPr>
              <a:cxnSpLocks/>
              <a:stCxn id="133" idx="1"/>
              <a:endCxn id="131" idx="5"/>
            </p:cNvCxnSpPr>
            <p:nvPr/>
          </p:nvCxnSpPr>
          <p:spPr>
            <a:xfrm flipH="1" flipV="1">
              <a:off x="6111221" y="670249"/>
              <a:ext cx="1663254" cy="418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0DAE70D5-3D1A-E494-86A4-DBD12510D750}"/>
                </a:ext>
              </a:extLst>
            </p:cNvPr>
            <p:cNvCxnSpPr>
              <a:cxnSpLocks/>
              <a:stCxn id="139" idx="2"/>
              <a:endCxn id="133" idx="7"/>
            </p:cNvCxnSpPr>
            <p:nvPr/>
          </p:nvCxnSpPr>
          <p:spPr>
            <a:xfrm flipH="1">
              <a:off x="7978121" y="168932"/>
              <a:ext cx="653427" cy="919615"/>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4CDAE4CF-9473-2B42-A025-BF7B1D18C98F}"/>
                </a:ext>
              </a:extLst>
            </p:cNvPr>
            <p:cNvCxnSpPr>
              <a:cxnSpLocks/>
              <a:stCxn id="138" idx="2"/>
              <a:endCxn id="133" idx="6"/>
            </p:cNvCxnSpPr>
            <p:nvPr/>
          </p:nvCxnSpPr>
          <p:spPr>
            <a:xfrm flipH="1">
              <a:off x="8020298" y="856426"/>
              <a:ext cx="1060050" cy="33394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DB92251C-040E-8585-0D19-83C253FCD062}"/>
                </a:ext>
              </a:extLst>
            </p:cNvPr>
            <p:cNvCxnSpPr>
              <a:cxnSpLocks/>
              <a:stCxn id="138" idx="3"/>
              <a:endCxn id="137" idx="7"/>
            </p:cNvCxnSpPr>
            <p:nvPr/>
          </p:nvCxnSpPr>
          <p:spPr>
            <a:xfrm flipH="1">
              <a:off x="9021371" y="958249"/>
              <a:ext cx="101154" cy="1896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4CA27560-EBE5-CC19-E370-AE0683784AFE}"/>
                </a:ext>
              </a:extLst>
            </p:cNvPr>
            <p:cNvCxnSpPr>
              <a:cxnSpLocks/>
              <a:stCxn id="136" idx="0"/>
              <a:endCxn id="137" idx="5"/>
            </p:cNvCxnSpPr>
            <p:nvPr/>
          </p:nvCxnSpPr>
          <p:spPr>
            <a:xfrm flipH="1" flipV="1">
              <a:off x="9021371" y="1351593"/>
              <a:ext cx="186177" cy="37493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7776972B-E72C-2F04-0A25-7BF8D14ECFB8}"/>
                </a:ext>
              </a:extLst>
            </p:cNvPr>
            <p:cNvCxnSpPr>
              <a:cxnSpLocks/>
              <a:stCxn id="134" idx="7"/>
              <a:endCxn id="136" idx="3"/>
            </p:cNvCxnSpPr>
            <p:nvPr/>
          </p:nvCxnSpPr>
          <p:spPr>
            <a:xfrm flipV="1">
              <a:off x="8625821" y="1972355"/>
              <a:ext cx="479904" cy="57740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0686CEF1-865A-F22C-4B8E-EF8CEC138197}"/>
                </a:ext>
              </a:extLst>
            </p:cNvPr>
            <p:cNvCxnSpPr>
              <a:cxnSpLocks/>
              <a:stCxn id="134" idx="0"/>
              <a:endCxn id="133" idx="5"/>
            </p:cNvCxnSpPr>
            <p:nvPr/>
          </p:nvCxnSpPr>
          <p:spPr>
            <a:xfrm flipH="1" flipV="1">
              <a:off x="7978121" y="1292193"/>
              <a:ext cx="545877" cy="121538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4F761DDE-F600-F806-D498-16C029E14476}"/>
                </a:ext>
              </a:extLst>
            </p:cNvPr>
            <p:cNvCxnSpPr>
              <a:cxnSpLocks/>
              <a:stCxn id="135" idx="1"/>
              <a:endCxn id="134" idx="5"/>
            </p:cNvCxnSpPr>
            <p:nvPr/>
          </p:nvCxnSpPr>
          <p:spPr>
            <a:xfrm flipH="1" flipV="1">
              <a:off x="8625821" y="2753405"/>
              <a:ext cx="575154" cy="112985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Rectangle: Rounded Corners 1">
            <a:extLst>
              <a:ext uri="{FF2B5EF4-FFF2-40B4-BE49-F238E27FC236}">
                <a16:creationId xmlns:a16="http://schemas.microsoft.com/office/drawing/2014/main" id="{0A63225D-8046-CD2F-AAEE-99C4195DBABB}"/>
              </a:ext>
            </a:extLst>
          </p:cNvPr>
          <p:cNvSpPr/>
          <p:nvPr/>
        </p:nvSpPr>
        <p:spPr>
          <a:xfrm>
            <a:off x="3032422" y="878368"/>
            <a:ext cx="1011284" cy="8058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96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Infra </a:t>
            </a:r>
            <a:b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b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vendor</a:t>
            </a:r>
          </a:p>
        </p:txBody>
      </p:sp>
      <p:sp>
        <p:nvSpPr>
          <p:cNvPr id="3" name="Rectangle: Rounded Corners 2">
            <a:extLst>
              <a:ext uri="{FF2B5EF4-FFF2-40B4-BE49-F238E27FC236}">
                <a16:creationId xmlns:a16="http://schemas.microsoft.com/office/drawing/2014/main" id="{B78ED2A2-D319-99E1-F186-2BA4D7209007}"/>
              </a:ext>
            </a:extLst>
          </p:cNvPr>
          <p:cNvSpPr/>
          <p:nvPr/>
        </p:nvSpPr>
        <p:spPr>
          <a:xfrm>
            <a:off x="930534" y="2798529"/>
            <a:ext cx="1306286" cy="8058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SOC vendor</a:t>
            </a:r>
          </a:p>
        </p:txBody>
      </p:sp>
      <p:sp>
        <p:nvSpPr>
          <p:cNvPr id="4" name="Rectangle: Rounded Corners 3">
            <a:extLst>
              <a:ext uri="{FF2B5EF4-FFF2-40B4-BE49-F238E27FC236}">
                <a16:creationId xmlns:a16="http://schemas.microsoft.com/office/drawing/2014/main" id="{8DD8D778-2B03-0CF3-8245-3745501AE18F}"/>
              </a:ext>
            </a:extLst>
          </p:cNvPr>
          <p:cNvSpPr/>
          <p:nvPr/>
        </p:nvSpPr>
        <p:spPr>
          <a:xfrm>
            <a:off x="6887270" y="2837958"/>
            <a:ext cx="1306286" cy="8058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BNO</a:t>
            </a:r>
          </a:p>
        </p:txBody>
      </p:sp>
      <p:sp>
        <p:nvSpPr>
          <p:cNvPr id="5" name="Rectangle: Rounded Corners 4">
            <a:extLst>
              <a:ext uri="{FF2B5EF4-FFF2-40B4-BE49-F238E27FC236}">
                <a16:creationId xmlns:a16="http://schemas.microsoft.com/office/drawing/2014/main" id="{88401A02-3FBE-4C41-9F99-AF6F1923C929}"/>
              </a:ext>
            </a:extLst>
          </p:cNvPr>
          <p:cNvSpPr/>
          <p:nvPr/>
        </p:nvSpPr>
        <p:spPr>
          <a:xfrm>
            <a:off x="4978337" y="5305324"/>
            <a:ext cx="2111201" cy="8058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Broadcaster</a:t>
            </a:r>
            <a:b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b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Content Owner</a:t>
            </a:r>
          </a:p>
        </p:txBody>
      </p:sp>
      <p:sp>
        <p:nvSpPr>
          <p:cNvPr id="6" name="Rectangle: Rounded Corners 5">
            <a:extLst>
              <a:ext uri="{FF2B5EF4-FFF2-40B4-BE49-F238E27FC236}">
                <a16:creationId xmlns:a16="http://schemas.microsoft.com/office/drawing/2014/main" id="{7E314234-69F9-D06D-69F0-6B5099A085F1}"/>
              </a:ext>
            </a:extLst>
          </p:cNvPr>
          <p:cNvSpPr/>
          <p:nvPr/>
        </p:nvSpPr>
        <p:spPr>
          <a:xfrm>
            <a:off x="3893526" y="3372917"/>
            <a:ext cx="1306286" cy="31631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Consumer</a:t>
            </a:r>
          </a:p>
        </p:txBody>
      </p:sp>
      <p:sp>
        <p:nvSpPr>
          <p:cNvPr id="7" name="Rectangle: Rounded Corners 6">
            <a:extLst>
              <a:ext uri="{FF2B5EF4-FFF2-40B4-BE49-F238E27FC236}">
                <a16:creationId xmlns:a16="http://schemas.microsoft.com/office/drawing/2014/main" id="{80989940-FCBB-3C0B-8995-6B8934BDC99C}"/>
              </a:ext>
            </a:extLst>
          </p:cNvPr>
          <p:cNvSpPr/>
          <p:nvPr/>
        </p:nvSpPr>
        <p:spPr>
          <a:xfrm>
            <a:off x="2533009" y="5299209"/>
            <a:ext cx="1306286" cy="8058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Device vendor</a:t>
            </a:r>
          </a:p>
        </p:txBody>
      </p:sp>
      <p:pic>
        <p:nvPicPr>
          <p:cNvPr id="8" name="Graphic 7" descr="Server outline">
            <a:extLst>
              <a:ext uri="{FF2B5EF4-FFF2-40B4-BE49-F238E27FC236}">
                <a16:creationId xmlns:a16="http://schemas.microsoft.com/office/drawing/2014/main" id="{38784F14-CC3E-63EE-5960-8B961C5DAE8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3332" y="1034798"/>
            <a:ext cx="914400" cy="914400"/>
          </a:xfrm>
          <a:prstGeom prst="rect">
            <a:avLst/>
          </a:prstGeom>
        </p:spPr>
      </p:pic>
      <p:pic>
        <p:nvPicPr>
          <p:cNvPr id="9" name="Graphic 8" descr="Television with solid fill">
            <a:extLst>
              <a:ext uri="{FF2B5EF4-FFF2-40B4-BE49-F238E27FC236}">
                <a16:creationId xmlns:a16="http://schemas.microsoft.com/office/drawing/2014/main" id="{E0EE4543-67B9-0C98-DEB3-1AD89492E28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55643" y="4592096"/>
            <a:ext cx="914400" cy="914400"/>
          </a:xfrm>
          <a:prstGeom prst="rect">
            <a:avLst/>
          </a:prstGeom>
        </p:spPr>
      </p:pic>
      <p:pic>
        <p:nvPicPr>
          <p:cNvPr id="10" name="Graphic 9" descr="Smart Phone with solid fill">
            <a:extLst>
              <a:ext uri="{FF2B5EF4-FFF2-40B4-BE49-F238E27FC236}">
                <a16:creationId xmlns:a16="http://schemas.microsoft.com/office/drawing/2014/main" id="{17A32594-6DBC-EF71-AE6B-6F4AA7C597C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678883" y="4499193"/>
            <a:ext cx="914400" cy="914400"/>
          </a:xfrm>
          <a:prstGeom prst="rect">
            <a:avLst/>
          </a:prstGeom>
        </p:spPr>
      </p:pic>
      <p:pic>
        <p:nvPicPr>
          <p:cNvPr id="11" name="Graphic 10" descr="Processor with solid fill">
            <a:extLst>
              <a:ext uri="{FF2B5EF4-FFF2-40B4-BE49-F238E27FC236}">
                <a16:creationId xmlns:a16="http://schemas.microsoft.com/office/drawing/2014/main" id="{0A1167D6-8969-34BC-F177-851B9828C47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53412" y="2729412"/>
            <a:ext cx="914400" cy="914400"/>
          </a:xfrm>
          <a:prstGeom prst="rect">
            <a:avLst/>
          </a:prstGeom>
        </p:spPr>
      </p:pic>
      <p:pic>
        <p:nvPicPr>
          <p:cNvPr id="12" name="Graphic 11" descr="Cell Tower with solid fill">
            <a:extLst>
              <a:ext uri="{FF2B5EF4-FFF2-40B4-BE49-F238E27FC236}">
                <a16:creationId xmlns:a16="http://schemas.microsoft.com/office/drawing/2014/main" id="{5C2B2B66-1D0C-66D6-C77A-4E724F31135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30070" y="2509259"/>
            <a:ext cx="914400" cy="1188825"/>
          </a:xfrm>
          <a:prstGeom prst="rect">
            <a:avLst/>
          </a:prstGeom>
        </p:spPr>
      </p:pic>
      <p:sp>
        <p:nvSpPr>
          <p:cNvPr id="13" name="AutoShape 6" descr="Grayscale Image">
            <a:extLst>
              <a:ext uri="{FF2B5EF4-FFF2-40B4-BE49-F238E27FC236}">
                <a16:creationId xmlns:a16="http://schemas.microsoft.com/office/drawing/2014/main" id="{99CE24BE-5EB7-D4AE-7CF7-6A2A6F0BFA44}"/>
              </a:ext>
            </a:extLst>
          </p:cNvPr>
          <p:cNvSpPr>
            <a:spLocks noChangeAspect="1" noChangeArrowheads="1"/>
          </p:cNvSpPr>
          <p:nvPr/>
        </p:nvSpPr>
        <p:spPr bwMode="auto">
          <a:xfrm>
            <a:off x="6874134" y="2803174"/>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pic>
        <p:nvPicPr>
          <p:cNvPr id="14" name="Picture 13">
            <a:extLst>
              <a:ext uri="{FF2B5EF4-FFF2-40B4-BE49-F238E27FC236}">
                <a16:creationId xmlns:a16="http://schemas.microsoft.com/office/drawing/2014/main" id="{DCEC33A2-2A19-002A-C65D-E0219D8F8D91}"/>
              </a:ext>
            </a:extLst>
          </p:cNvPr>
          <p:cNvPicPr>
            <a:picLocks noChangeAspect="1"/>
          </p:cNvPicPr>
          <p:nvPr/>
        </p:nvPicPr>
        <p:blipFill>
          <a:blip r:embed="rId7">
            <a:clrChange>
              <a:clrFrom>
                <a:srgbClr val="F7F7F7"/>
              </a:clrFrom>
              <a:clrTo>
                <a:srgbClr val="F7F7F7">
                  <a:alpha val="0"/>
                </a:srgbClr>
              </a:clrTo>
            </a:clrChange>
          </a:blip>
          <a:srcRect t="6568"/>
          <a:stretch/>
        </p:blipFill>
        <p:spPr>
          <a:xfrm>
            <a:off x="4032094" y="2652630"/>
            <a:ext cx="1129632" cy="723229"/>
          </a:xfrm>
          <a:prstGeom prst="rect">
            <a:avLst/>
          </a:prstGeom>
        </p:spPr>
      </p:pic>
      <p:pic>
        <p:nvPicPr>
          <p:cNvPr id="30" name="Picture 18" descr="Johann Mika">
            <a:extLst>
              <a:ext uri="{FF2B5EF4-FFF2-40B4-BE49-F238E27FC236}">
                <a16:creationId xmlns:a16="http://schemas.microsoft.com/office/drawing/2014/main" id="{BA0ED215-A004-A189-9D3D-E4529DE8C0C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681719" y="2410889"/>
            <a:ext cx="1463040" cy="146304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34" name="Straight Arrow Connector 33">
            <a:extLst>
              <a:ext uri="{FF2B5EF4-FFF2-40B4-BE49-F238E27FC236}">
                <a16:creationId xmlns:a16="http://schemas.microsoft.com/office/drawing/2014/main" id="{A959DECF-E348-F979-84B6-83E08C2DD8B6}"/>
              </a:ext>
            </a:extLst>
          </p:cNvPr>
          <p:cNvCxnSpPr>
            <a:cxnSpLocks/>
            <a:stCxn id="8" idx="3"/>
          </p:cNvCxnSpPr>
          <p:nvPr/>
        </p:nvCxnSpPr>
        <p:spPr>
          <a:xfrm>
            <a:off x="5067732" y="1491998"/>
            <a:ext cx="1854194" cy="1041185"/>
          </a:xfrm>
          <a:prstGeom prst="straightConnector1">
            <a:avLst/>
          </a:prstGeom>
          <a:ln w="57150" cap="rnd">
            <a:solidFill>
              <a:srgbClr val="C00000"/>
            </a:solidFill>
            <a:roun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E017A2AB-57E1-38C6-F7D3-42334C532839}"/>
              </a:ext>
            </a:extLst>
          </p:cNvPr>
          <p:cNvCxnSpPr>
            <a:cxnSpLocks/>
            <a:stCxn id="8" idx="1"/>
          </p:cNvCxnSpPr>
          <p:nvPr/>
        </p:nvCxnSpPr>
        <p:spPr>
          <a:xfrm flipH="1">
            <a:off x="2546084" y="1491998"/>
            <a:ext cx="1607248" cy="1264154"/>
          </a:xfrm>
          <a:prstGeom prst="straightConnector1">
            <a:avLst/>
          </a:prstGeom>
          <a:ln w="57150" cap="rnd">
            <a:solidFill>
              <a:srgbClr val="C00000"/>
            </a:solidFill>
            <a:roun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B58BF04B-B00A-CEBB-4FC6-5313BDE69831}"/>
              </a:ext>
            </a:extLst>
          </p:cNvPr>
          <p:cNvCxnSpPr>
            <a:cxnSpLocks/>
          </p:cNvCxnSpPr>
          <p:nvPr/>
        </p:nvCxnSpPr>
        <p:spPr>
          <a:xfrm>
            <a:off x="2447165" y="3688712"/>
            <a:ext cx="633828" cy="722410"/>
          </a:xfrm>
          <a:prstGeom prst="straightConnector1">
            <a:avLst/>
          </a:prstGeom>
          <a:ln w="57150" cap="rnd">
            <a:solidFill>
              <a:srgbClr val="C00000"/>
            </a:solidFill>
            <a:roun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E63AA63B-E096-7373-FE9C-D6471CAA770D}"/>
              </a:ext>
            </a:extLst>
          </p:cNvPr>
          <p:cNvCxnSpPr>
            <a:cxnSpLocks/>
          </p:cNvCxnSpPr>
          <p:nvPr/>
        </p:nvCxnSpPr>
        <p:spPr>
          <a:xfrm>
            <a:off x="3726793" y="5045951"/>
            <a:ext cx="1473019" cy="0"/>
          </a:xfrm>
          <a:prstGeom prst="straightConnector1">
            <a:avLst/>
          </a:prstGeom>
          <a:ln w="57150" cap="rnd">
            <a:solidFill>
              <a:srgbClr val="C00000"/>
            </a:solidFill>
            <a:prstDash val="sysDash"/>
            <a:roun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1C799869-4341-5B14-2558-14CAC64958C2}"/>
              </a:ext>
            </a:extLst>
          </p:cNvPr>
          <p:cNvCxnSpPr>
            <a:cxnSpLocks/>
            <a:stCxn id="9" idx="0"/>
          </p:cNvCxnSpPr>
          <p:nvPr/>
        </p:nvCxnSpPr>
        <p:spPr>
          <a:xfrm flipV="1">
            <a:off x="6012843" y="3756680"/>
            <a:ext cx="1002623" cy="835416"/>
          </a:xfrm>
          <a:prstGeom prst="straightConnector1">
            <a:avLst/>
          </a:prstGeom>
          <a:ln w="57150" cap="rnd">
            <a:solidFill>
              <a:srgbClr val="C00000"/>
            </a:solidFill>
            <a:prstDash val="sysDash"/>
            <a:roun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8" name="Rectangle: Rounded Corners 57">
            <a:extLst>
              <a:ext uri="{FF2B5EF4-FFF2-40B4-BE49-F238E27FC236}">
                <a16:creationId xmlns:a16="http://schemas.microsoft.com/office/drawing/2014/main" id="{31BD0F5F-B25F-83A9-8B76-64B66B70BD3A}"/>
              </a:ext>
            </a:extLst>
          </p:cNvPr>
          <p:cNvSpPr/>
          <p:nvPr/>
        </p:nvSpPr>
        <p:spPr>
          <a:xfrm>
            <a:off x="478151" y="170197"/>
            <a:ext cx="5617849" cy="8058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ED1B2E"/>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Multi-vendor Interoperability</a:t>
            </a:r>
          </a:p>
        </p:txBody>
      </p:sp>
      <p:sp>
        <p:nvSpPr>
          <p:cNvPr id="59" name="Rectangle: Rounded Corners 58">
            <a:extLst>
              <a:ext uri="{FF2B5EF4-FFF2-40B4-BE49-F238E27FC236}">
                <a16:creationId xmlns:a16="http://schemas.microsoft.com/office/drawing/2014/main" id="{2AEF40D9-BED9-9E2E-A433-F3B8FBA59D1C}"/>
              </a:ext>
            </a:extLst>
          </p:cNvPr>
          <p:cNvSpPr/>
          <p:nvPr/>
        </p:nvSpPr>
        <p:spPr>
          <a:xfrm>
            <a:off x="7877287" y="3873929"/>
            <a:ext cx="3296044" cy="8058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B0F0"/>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Johann Mika</a:t>
            </a:r>
          </a:p>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0F0"/>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CINO @ Big Blue Marble/ORS</a:t>
            </a:r>
          </a:p>
        </p:txBody>
      </p:sp>
      <p:sp>
        <p:nvSpPr>
          <p:cNvPr id="15" name="Date Placeholder 14">
            <a:extLst>
              <a:ext uri="{FF2B5EF4-FFF2-40B4-BE49-F238E27FC236}">
                <a16:creationId xmlns:a16="http://schemas.microsoft.com/office/drawing/2014/main" id="{B8783F98-8E53-FFDC-EE10-441B43B17038}"/>
              </a:ext>
            </a:extLst>
          </p:cNvPr>
          <p:cNvSpPr>
            <a:spLocks noGrp="1"/>
          </p:cNvSpPr>
          <p:nvPr>
            <p:ph type="dt" sz="half" idx="2"/>
          </p:nvPr>
        </p:nvSpPr>
        <p:spPr/>
        <p:txBody>
          <a:bodyPr/>
          <a:lstStyle/>
          <a:p>
            <a:pPr>
              <a:defRPr/>
            </a:pPr>
            <a:r>
              <a:rPr lang="en-US"/>
              <a:t>9/13/2026</a:t>
            </a:r>
            <a:endParaRPr lang="nl-NL" dirty="0"/>
          </a:p>
        </p:txBody>
      </p:sp>
    </p:spTree>
    <p:extLst>
      <p:ext uri="{BB962C8B-B14F-4D97-AF65-F5344CB8AC3E}">
        <p14:creationId xmlns:p14="http://schemas.microsoft.com/office/powerpoint/2010/main" val="2390970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408BF-7011-C53F-56F8-1CB6D1FB62AA}"/>
            </a:ext>
          </a:extLst>
        </p:cNvPr>
        <p:cNvGrpSpPr/>
        <p:nvPr/>
      </p:nvGrpSpPr>
      <p:grpSpPr>
        <a:xfrm>
          <a:off x="0" y="0"/>
          <a:ext cx="0" cy="0"/>
          <a:chOff x="0" y="0"/>
          <a:chExt cx="0" cy="0"/>
        </a:xfrm>
      </p:grpSpPr>
      <p:grpSp>
        <p:nvGrpSpPr>
          <p:cNvPr id="75" name="Group 74">
            <a:extLst>
              <a:ext uri="{FF2B5EF4-FFF2-40B4-BE49-F238E27FC236}">
                <a16:creationId xmlns:a16="http://schemas.microsoft.com/office/drawing/2014/main" id="{5EA959BA-E522-E8B3-8828-270CB8C0DA1F}"/>
              </a:ext>
            </a:extLst>
          </p:cNvPr>
          <p:cNvGrpSpPr/>
          <p:nvPr/>
        </p:nvGrpSpPr>
        <p:grpSpPr>
          <a:xfrm>
            <a:off x="6169531" y="-263357"/>
            <a:ext cx="6426200" cy="5768800"/>
            <a:chOff x="4627148" y="-197518"/>
            <a:chExt cx="4819650" cy="4326600"/>
          </a:xfrm>
          <a:solidFill>
            <a:srgbClr val="00A0D2"/>
          </a:solidFill>
        </p:grpSpPr>
        <p:sp>
          <p:nvSpPr>
            <p:cNvPr id="16" name="Oval 15">
              <a:extLst>
                <a:ext uri="{FF2B5EF4-FFF2-40B4-BE49-F238E27FC236}">
                  <a16:creationId xmlns:a16="http://schemas.microsoft.com/office/drawing/2014/main" id="{B644A300-24FB-DC85-22B5-D551F48AA20C}"/>
                </a:ext>
              </a:extLst>
            </p:cNvPr>
            <p:cNvSpPr/>
            <p:nvPr/>
          </p:nvSpPr>
          <p:spPr>
            <a:xfrm>
              <a:off x="4627148" y="-197518"/>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7" name="Oval 16">
              <a:extLst>
                <a:ext uri="{FF2B5EF4-FFF2-40B4-BE49-F238E27FC236}">
                  <a16:creationId xmlns:a16="http://schemas.microsoft.com/office/drawing/2014/main" id="{06AC7421-9174-2BCB-B52F-6EB6F826F4C1}"/>
                </a:ext>
              </a:extLst>
            </p:cNvPr>
            <p:cNvSpPr/>
            <p:nvPr/>
          </p:nvSpPr>
          <p:spPr>
            <a:xfrm>
              <a:off x="6436898" y="904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8" name="Oval 17">
              <a:extLst>
                <a:ext uri="{FF2B5EF4-FFF2-40B4-BE49-F238E27FC236}">
                  <a16:creationId xmlns:a16="http://schemas.microsoft.com/office/drawing/2014/main" id="{02B9DE26-153B-51C5-87ED-F28ED37C410E}"/>
                </a:ext>
              </a:extLst>
            </p:cNvPr>
            <p:cNvSpPr/>
            <p:nvPr/>
          </p:nvSpPr>
          <p:spPr>
            <a:xfrm>
              <a:off x="5865398" y="424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9" name="Oval 18">
              <a:extLst>
                <a:ext uri="{FF2B5EF4-FFF2-40B4-BE49-F238E27FC236}">
                  <a16:creationId xmlns:a16="http://schemas.microsoft.com/office/drawing/2014/main" id="{EC3B9B34-DF86-90CB-EE97-07DCF309DA6F}"/>
                </a:ext>
              </a:extLst>
            </p:cNvPr>
            <p:cNvSpPr/>
            <p:nvPr/>
          </p:nvSpPr>
          <p:spPr>
            <a:xfrm>
              <a:off x="6875048" y="424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0" name="Oval 19">
              <a:extLst>
                <a:ext uri="{FF2B5EF4-FFF2-40B4-BE49-F238E27FC236}">
                  <a16:creationId xmlns:a16="http://schemas.microsoft.com/office/drawing/2014/main" id="{04144E6D-8450-355D-0464-6F815D38CAC0}"/>
                </a:ext>
              </a:extLst>
            </p:cNvPr>
            <p:cNvSpPr/>
            <p:nvPr/>
          </p:nvSpPr>
          <p:spPr>
            <a:xfrm>
              <a:off x="7732298" y="1046370"/>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1" name="Oval 20">
              <a:extLst>
                <a:ext uri="{FF2B5EF4-FFF2-40B4-BE49-F238E27FC236}">
                  <a16:creationId xmlns:a16="http://schemas.microsoft.com/office/drawing/2014/main" id="{AFBD77FE-A6E2-568B-63C5-49B413994C1A}"/>
                </a:ext>
              </a:extLst>
            </p:cNvPr>
            <p:cNvSpPr/>
            <p:nvPr/>
          </p:nvSpPr>
          <p:spPr>
            <a:xfrm>
              <a:off x="8379998" y="25075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2" name="Oval 21">
              <a:extLst>
                <a:ext uri="{FF2B5EF4-FFF2-40B4-BE49-F238E27FC236}">
                  <a16:creationId xmlns:a16="http://schemas.microsoft.com/office/drawing/2014/main" id="{4B8C3FD5-FE1D-76E1-225D-FD54A9E434F0}"/>
                </a:ext>
              </a:extLst>
            </p:cNvPr>
            <p:cNvSpPr/>
            <p:nvPr/>
          </p:nvSpPr>
          <p:spPr>
            <a:xfrm>
              <a:off x="9158798" y="38410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3" name="Oval 22">
              <a:extLst>
                <a:ext uri="{FF2B5EF4-FFF2-40B4-BE49-F238E27FC236}">
                  <a16:creationId xmlns:a16="http://schemas.microsoft.com/office/drawing/2014/main" id="{3EEF92DD-E0CA-8199-08B9-4DE512DD2659}"/>
                </a:ext>
              </a:extLst>
            </p:cNvPr>
            <p:cNvSpPr/>
            <p:nvPr/>
          </p:nvSpPr>
          <p:spPr>
            <a:xfrm>
              <a:off x="9063548" y="172653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4" name="Oval 23">
              <a:extLst>
                <a:ext uri="{FF2B5EF4-FFF2-40B4-BE49-F238E27FC236}">
                  <a16:creationId xmlns:a16="http://schemas.microsoft.com/office/drawing/2014/main" id="{6B5650E5-EFA9-43A7-5E78-E0A9F09CD6BE}"/>
                </a:ext>
              </a:extLst>
            </p:cNvPr>
            <p:cNvSpPr/>
            <p:nvPr/>
          </p:nvSpPr>
          <p:spPr>
            <a:xfrm>
              <a:off x="8775548" y="1105770"/>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5" name="Oval 24">
              <a:extLst>
                <a:ext uri="{FF2B5EF4-FFF2-40B4-BE49-F238E27FC236}">
                  <a16:creationId xmlns:a16="http://schemas.microsoft.com/office/drawing/2014/main" id="{3816B5F8-CD50-FB7E-A4C8-75D8A5CA3DC0}"/>
                </a:ext>
              </a:extLst>
            </p:cNvPr>
            <p:cNvSpPr/>
            <p:nvPr/>
          </p:nvSpPr>
          <p:spPr>
            <a:xfrm>
              <a:off x="9080348" y="712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26" name="Oval 25">
              <a:extLst>
                <a:ext uri="{FF2B5EF4-FFF2-40B4-BE49-F238E27FC236}">
                  <a16:creationId xmlns:a16="http://schemas.microsoft.com/office/drawing/2014/main" id="{8C07ACB5-BF64-2121-2F94-443285A9AF8C}"/>
                </a:ext>
              </a:extLst>
            </p:cNvPr>
            <p:cNvSpPr/>
            <p:nvPr/>
          </p:nvSpPr>
          <p:spPr>
            <a:xfrm>
              <a:off x="8631548" y="2493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cxnSp>
          <p:nvCxnSpPr>
            <p:cNvPr id="28" name="Straight Connector 27">
              <a:extLst>
                <a:ext uri="{FF2B5EF4-FFF2-40B4-BE49-F238E27FC236}">
                  <a16:creationId xmlns:a16="http://schemas.microsoft.com/office/drawing/2014/main" id="{C092990C-71CD-75F5-769B-7329B4CC9E53}"/>
                </a:ext>
              </a:extLst>
            </p:cNvPr>
            <p:cNvCxnSpPr>
              <a:stCxn id="16" idx="6"/>
              <a:endCxn id="17" idx="2"/>
            </p:cNvCxnSpPr>
            <p:nvPr/>
          </p:nvCxnSpPr>
          <p:spPr>
            <a:xfrm>
              <a:off x="4915148" y="-53518"/>
              <a:ext cx="1563927" cy="389823"/>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218B1BD-A4C5-B156-39F2-3F61423E9D2F}"/>
                </a:ext>
              </a:extLst>
            </p:cNvPr>
            <p:cNvCxnSpPr>
              <a:cxnSpLocks/>
              <a:endCxn id="18" idx="0"/>
            </p:cNvCxnSpPr>
            <p:nvPr/>
          </p:nvCxnSpPr>
          <p:spPr>
            <a:xfrm>
              <a:off x="5946098" y="-95695"/>
              <a:ext cx="63300" cy="520121"/>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7004802-EDEB-0EFF-6119-67B3A41BC700}"/>
                </a:ext>
              </a:extLst>
            </p:cNvPr>
            <p:cNvCxnSpPr>
              <a:cxnSpLocks/>
              <a:stCxn id="17" idx="3"/>
              <a:endCxn id="18" idx="7"/>
            </p:cNvCxnSpPr>
            <p:nvPr/>
          </p:nvCxnSpPr>
          <p:spPr>
            <a:xfrm flipH="1">
              <a:off x="6111221" y="336305"/>
              <a:ext cx="367854" cy="130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656C437-BAA8-E895-22E2-0019A88B3966}"/>
                </a:ext>
              </a:extLst>
            </p:cNvPr>
            <p:cNvCxnSpPr>
              <a:cxnSpLocks/>
              <a:stCxn id="19" idx="1"/>
              <a:endCxn id="17" idx="5"/>
            </p:cNvCxnSpPr>
            <p:nvPr/>
          </p:nvCxnSpPr>
          <p:spPr>
            <a:xfrm flipH="1" flipV="1">
              <a:off x="6682721" y="336305"/>
              <a:ext cx="234504" cy="130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D251031-89DB-9195-F628-C6E1C9B33948}"/>
                </a:ext>
              </a:extLst>
            </p:cNvPr>
            <p:cNvCxnSpPr>
              <a:cxnSpLocks/>
              <a:stCxn id="26" idx="2"/>
              <a:endCxn id="19" idx="7"/>
            </p:cNvCxnSpPr>
            <p:nvPr/>
          </p:nvCxnSpPr>
          <p:spPr>
            <a:xfrm flipH="1">
              <a:off x="7120871" y="168932"/>
              <a:ext cx="1510677" cy="297671"/>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0CE30B4-E22E-6D96-9167-14180A17C70F}"/>
                </a:ext>
              </a:extLst>
            </p:cNvPr>
            <p:cNvCxnSpPr>
              <a:cxnSpLocks/>
              <a:stCxn id="19" idx="2"/>
              <a:endCxn id="18" idx="6"/>
            </p:cNvCxnSpPr>
            <p:nvPr/>
          </p:nvCxnSpPr>
          <p:spPr>
            <a:xfrm flipH="1">
              <a:off x="6153398" y="568426"/>
              <a:ext cx="721650"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447D238-1F31-22A2-778D-E48518740004}"/>
                </a:ext>
              </a:extLst>
            </p:cNvPr>
            <p:cNvCxnSpPr>
              <a:cxnSpLocks/>
              <a:stCxn id="20" idx="1"/>
              <a:endCxn id="18" idx="5"/>
            </p:cNvCxnSpPr>
            <p:nvPr/>
          </p:nvCxnSpPr>
          <p:spPr>
            <a:xfrm flipH="1" flipV="1">
              <a:off x="6111221" y="670249"/>
              <a:ext cx="1663254" cy="418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5439BBAA-6553-E54E-CA19-52EA111FFBF4}"/>
                </a:ext>
              </a:extLst>
            </p:cNvPr>
            <p:cNvCxnSpPr>
              <a:cxnSpLocks/>
              <a:stCxn id="26" idx="2"/>
              <a:endCxn id="20" idx="7"/>
            </p:cNvCxnSpPr>
            <p:nvPr/>
          </p:nvCxnSpPr>
          <p:spPr>
            <a:xfrm flipH="1">
              <a:off x="7978121" y="168932"/>
              <a:ext cx="653427" cy="919615"/>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EA2A095-A4C5-B37B-285D-5558D1D4E078}"/>
                </a:ext>
              </a:extLst>
            </p:cNvPr>
            <p:cNvCxnSpPr>
              <a:cxnSpLocks/>
              <a:stCxn id="25" idx="2"/>
              <a:endCxn id="20" idx="6"/>
            </p:cNvCxnSpPr>
            <p:nvPr/>
          </p:nvCxnSpPr>
          <p:spPr>
            <a:xfrm flipH="1">
              <a:off x="8020298" y="856426"/>
              <a:ext cx="1060050" cy="33394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E2072754-67CC-0760-9E20-F839C1910C72}"/>
                </a:ext>
              </a:extLst>
            </p:cNvPr>
            <p:cNvCxnSpPr>
              <a:cxnSpLocks/>
              <a:stCxn id="25" idx="3"/>
              <a:endCxn id="24" idx="7"/>
            </p:cNvCxnSpPr>
            <p:nvPr/>
          </p:nvCxnSpPr>
          <p:spPr>
            <a:xfrm flipH="1">
              <a:off x="9021371" y="958249"/>
              <a:ext cx="101154" cy="1896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61ACE92E-81EB-CA7A-55F0-54509B259CAF}"/>
                </a:ext>
              </a:extLst>
            </p:cNvPr>
            <p:cNvCxnSpPr>
              <a:cxnSpLocks/>
              <a:stCxn id="23" idx="0"/>
              <a:endCxn id="24" idx="5"/>
            </p:cNvCxnSpPr>
            <p:nvPr/>
          </p:nvCxnSpPr>
          <p:spPr>
            <a:xfrm flipH="1" flipV="1">
              <a:off x="9021371" y="1351593"/>
              <a:ext cx="186177" cy="37493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998A266F-D68C-B822-ECAA-1509B457CE2C}"/>
                </a:ext>
              </a:extLst>
            </p:cNvPr>
            <p:cNvCxnSpPr>
              <a:cxnSpLocks/>
              <a:stCxn id="21" idx="7"/>
              <a:endCxn id="23" idx="3"/>
            </p:cNvCxnSpPr>
            <p:nvPr/>
          </p:nvCxnSpPr>
          <p:spPr>
            <a:xfrm flipV="1">
              <a:off x="8625821" y="1972355"/>
              <a:ext cx="479904" cy="57740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73511A34-3B6E-7B55-1694-91DC03F7C522}"/>
                </a:ext>
              </a:extLst>
            </p:cNvPr>
            <p:cNvCxnSpPr>
              <a:cxnSpLocks/>
              <a:stCxn id="21" idx="0"/>
              <a:endCxn id="20" idx="5"/>
            </p:cNvCxnSpPr>
            <p:nvPr/>
          </p:nvCxnSpPr>
          <p:spPr>
            <a:xfrm flipH="1" flipV="1">
              <a:off x="7978121" y="1292193"/>
              <a:ext cx="545877" cy="121538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DF9656A9-2F63-2051-0B1A-ADB59008FA9E}"/>
                </a:ext>
              </a:extLst>
            </p:cNvPr>
            <p:cNvCxnSpPr>
              <a:cxnSpLocks/>
              <a:stCxn id="22" idx="1"/>
              <a:endCxn id="21" idx="5"/>
            </p:cNvCxnSpPr>
            <p:nvPr/>
          </p:nvCxnSpPr>
          <p:spPr>
            <a:xfrm flipH="1" flipV="1">
              <a:off x="8625821" y="2753405"/>
              <a:ext cx="575154" cy="112985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8" name="Group 127">
            <a:extLst>
              <a:ext uri="{FF2B5EF4-FFF2-40B4-BE49-F238E27FC236}">
                <a16:creationId xmlns:a16="http://schemas.microsoft.com/office/drawing/2014/main" id="{9E2A8B2F-FDAC-3035-4390-1A60005F34F0}"/>
              </a:ext>
            </a:extLst>
          </p:cNvPr>
          <p:cNvGrpSpPr/>
          <p:nvPr/>
        </p:nvGrpSpPr>
        <p:grpSpPr>
          <a:xfrm rot="10800000">
            <a:off x="-664407" y="1666360"/>
            <a:ext cx="6426200" cy="5768800"/>
            <a:chOff x="4627148" y="-197518"/>
            <a:chExt cx="4819650" cy="4326600"/>
          </a:xfrm>
          <a:solidFill>
            <a:srgbClr val="E40520"/>
          </a:solidFill>
        </p:grpSpPr>
        <p:sp>
          <p:nvSpPr>
            <p:cNvPr id="129" name="Oval 128">
              <a:extLst>
                <a:ext uri="{FF2B5EF4-FFF2-40B4-BE49-F238E27FC236}">
                  <a16:creationId xmlns:a16="http://schemas.microsoft.com/office/drawing/2014/main" id="{DA59ADC0-4120-7B0A-E66F-5F32FB626A7B}"/>
                </a:ext>
              </a:extLst>
            </p:cNvPr>
            <p:cNvSpPr/>
            <p:nvPr/>
          </p:nvSpPr>
          <p:spPr>
            <a:xfrm>
              <a:off x="4627148" y="-197518"/>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0" name="Oval 129">
              <a:extLst>
                <a:ext uri="{FF2B5EF4-FFF2-40B4-BE49-F238E27FC236}">
                  <a16:creationId xmlns:a16="http://schemas.microsoft.com/office/drawing/2014/main" id="{289CB157-C697-0B5D-172E-5CA151925857}"/>
                </a:ext>
              </a:extLst>
            </p:cNvPr>
            <p:cNvSpPr/>
            <p:nvPr/>
          </p:nvSpPr>
          <p:spPr>
            <a:xfrm>
              <a:off x="6436898" y="904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1" name="Oval 130">
              <a:extLst>
                <a:ext uri="{FF2B5EF4-FFF2-40B4-BE49-F238E27FC236}">
                  <a16:creationId xmlns:a16="http://schemas.microsoft.com/office/drawing/2014/main" id="{98C767EC-9BE0-EF3B-DFAA-D64D78C4872A}"/>
                </a:ext>
              </a:extLst>
            </p:cNvPr>
            <p:cNvSpPr/>
            <p:nvPr/>
          </p:nvSpPr>
          <p:spPr>
            <a:xfrm>
              <a:off x="5865398" y="424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2" name="Oval 131">
              <a:extLst>
                <a:ext uri="{FF2B5EF4-FFF2-40B4-BE49-F238E27FC236}">
                  <a16:creationId xmlns:a16="http://schemas.microsoft.com/office/drawing/2014/main" id="{0E8A0D4D-4248-7D61-DBFD-CFDAD5D62BDB}"/>
                </a:ext>
              </a:extLst>
            </p:cNvPr>
            <p:cNvSpPr/>
            <p:nvPr/>
          </p:nvSpPr>
          <p:spPr>
            <a:xfrm>
              <a:off x="6875048" y="424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3" name="Oval 132">
              <a:extLst>
                <a:ext uri="{FF2B5EF4-FFF2-40B4-BE49-F238E27FC236}">
                  <a16:creationId xmlns:a16="http://schemas.microsoft.com/office/drawing/2014/main" id="{65D4F50E-38A0-D1E7-57EA-37E3F7DCBC58}"/>
                </a:ext>
              </a:extLst>
            </p:cNvPr>
            <p:cNvSpPr/>
            <p:nvPr/>
          </p:nvSpPr>
          <p:spPr>
            <a:xfrm>
              <a:off x="7732298" y="1046370"/>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4" name="Oval 133">
              <a:extLst>
                <a:ext uri="{FF2B5EF4-FFF2-40B4-BE49-F238E27FC236}">
                  <a16:creationId xmlns:a16="http://schemas.microsoft.com/office/drawing/2014/main" id="{D8DF6DD2-6BC7-6BE3-192E-ABA84F05F0D8}"/>
                </a:ext>
              </a:extLst>
            </p:cNvPr>
            <p:cNvSpPr/>
            <p:nvPr/>
          </p:nvSpPr>
          <p:spPr>
            <a:xfrm>
              <a:off x="8379998" y="25075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5" name="Oval 134">
              <a:extLst>
                <a:ext uri="{FF2B5EF4-FFF2-40B4-BE49-F238E27FC236}">
                  <a16:creationId xmlns:a16="http://schemas.microsoft.com/office/drawing/2014/main" id="{1BE951AF-C126-D4E0-47A4-1A159E2070EF}"/>
                </a:ext>
              </a:extLst>
            </p:cNvPr>
            <p:cNvSpPr/>
            <p:nvPr/>
          </p:nvSpPr>
          <p:spPr>
            <a:xfrm>
              <a:off x="9158798" y="384108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6" name="Oval 135">
              <a:extLst>
                <a:ext uri="{FF2B5EF4-FFF2-40B4-BE49-F238E27FC236}">
                  <a16:creationId xmlns:a16="http://schemas.microsoft.com/office/drawing/2014/main" id="{01106DDC-4559-F990-8DA2-C3825DF70D91}"/>
                </a:ext>
              </a:extLst>
            </p:cNvPr>
            <p:cNvSpPr/>
            <p:nvPr/>
          </p:nvSpPr>
          <p:spPr>
            <a:xfrm>
              <a:off x="9063548" y="172653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7" name="Oval 136">
              <a:extLst>
                <a:ext uri="{FF2B5EF4-FFF2-40B4-BE49-F238E27FC236}">
                  <a16:creationId xmlns:a16="http://schemas.microsoft.com/office/drawing/2014/main" id="{DFB810D5-0C87-3565-E0D7-FBC966E55AD0}"/>
                </a:ext>
              </a:extLst>
            </p:cNvPr>
            <p:cNvSpPr/>
            <p:nvPr/>
          </p:nvSpPr>
          <p:spPr>
            <a:xfrm>
              <a:off x="8775548" y="1105770"/>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8" name="Oval 137">
              <a:extLst>
                <a:ext uri="{FF2B5EF4-FFF2-40B4-BE49-F238E27FC236}">
                  <a16:creationId xmlns:a16="http://schemas.microsoft.com/office/drawing/2014/main" id="{5D176CE8-B1E8-0AB6-7784-923E06B6FDC1}"/>
                </a:ext>
              </a:extLst>
            </p:cNvPr>
            <p:cNvSpPr/>
            <p:nvPr/>
          </p:nvSpPr>
          <p:spPr>
            <a:xfrm>
              <a:off x="9080348" y="712426"/>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sp>
          <p:nvSpPr>
            <p:cNvPr id="139" name="Oval 138">
              <a:extLst>
                <a:ext uri="{FF2B5EF4-FFF2-40B4-BE49-F238E27FC236}">
                  <a16:creationId xmlns:a16="http://schemas.microsoft.com/office/drawing/2014/main" id="{74F0C171-F256-3E1E-8162-9C430A66CE30}"/>
                </a:ext>
              </a:extLst>
            </p:cNvPr>
            <p:cNvSpPr/>
            <p:nvPr/>
          </p:nvSpPr>
          <p:spPr>
            <a:xfrm>
              <a:off x="8631548" y="24932"/>
              <a:ext cx="288000" cy="288000"/>
            </a:xfrm>
            <a:prstGeom prst="ellipse">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A0D2"/>
                </a:solidFill>
                <a:effectLst/>
                <a:uLnTx/>
                <a:uFillTx/>
                <a:latin typeface="Poppins"/>
                <a:ea typeface="+mn-ea"/>
                <a:cs typeface="+mn-cs"/>
              </a:endParaRPr>
            </a:p>
          </p:txBody>
        </p:sp>
        <p:cxnSp>
          <p:nvCxnSpPr>
            <p:cNvPr id="140" name="Straight Connector 139">
              <a:extLst>
                <a:ext uri="{FF2B5EF4-FFF2-40B4-BE49-F238E27FC236}">
                  <a16:creationId xmlns:a16="http://schemas.microsoft.com/office/drawing/2014/main" id="{F22AE4FA-37DD-1E7A-63CD-3C1122ED3D88}"/>
                </a:ext>
              </a:extLst>
            </p:cNvPr>
            <p:cNvCxnSpPr>
              <a:stCxn id="129" idx="6"/>
              <a:endCxn id="130" idx="2"/>
            </p:cNvCxnSpPr>
            <p:nvPr/>
          </p:nvCxnSpPr>
          <p:spPr>
            <a:xfrm>
              <a:off x="4915148" y="-53518"/>
              <a:ext cx="1563927" cy="389823"/>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EA3E17A-F724-DD79-AA51-DCA295D0C929}"/>
                </a:ext>
              </a:extLst>
            </p:cNvPr>
            <p:cNvCxnSpPr>
              <a:cxnSpLocks/>
              <a:endCxn id="131" idx="0"/>
            </p:cNvCxnSpPr>
            <p:nvPr/>
          </p:nvCxnSpPr>
          <p:spPr>
            <a:xfrm>
              <a:off x="5946098" y="-95695"/>
              <a:ext cx="63300" cy="520121"/>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1ABDA5CE-DC6A-4F1D-292B-CC17F86568EA}"/>
                </a:ext>
              </a:extLst>
            </p:cNvPr>
            <p:cNvCxnSpPr>
              <a:cxnSpLocks/>
              <a:stCxn id="130" idx="3"/>
              <a:endCxn id="131" idx="7"/>
            </p:cNvCxnSpPr>
            <p:nvPr/>
          </p:nvCxnSpPr>
          <p:spPr>
            <a:xfrm flipH="1">
              <a:off x="6111221" y="336305"/>
              <a:ext cx="367854" cy="130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576B2926-9EA3-58FE-77A9-A618D312FACC}"/>
                </a:ext>
              </a:extLst>
            </p:cNvPr>
            <p:cNvCxnSpPr>
              <a:cxnSpLocks/>
              <a:stCxn id="132" idx="1"/>
              <a:endCxn id="130" idx="5"/>
            </p:cNvCxnSpPr>
            <p:nvPr/>
          </p:nvCxnSpPr>
          <p:spPr>
            <a:xfrm flipH="1" flipV="1">
              <a:off x="6682721" y="336305"/>
              <a:ext cx="234504" cy="130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32248E40-A598-985C-D324-5D4EEFCBD26F}"/>
                </a:ext>
              </a:extLst>
            </p:cNvPr>
            <p:cNvCxnSpPr>
              <a:cxnSpLocks/>
              <a:stCxn id="139" idx="2"/>
              <a:endCxn id="132" idx="7"/>
            </p:cNvCxnSpPr>
            <p:nvPr/>
          </p:nvCxnSpPr>
          <p:spPr>
            <a:xfrm flipH="1">
              <a:off x="7120871" y="168932"/>
              <a:ext cx="1510677" cy="297671"/>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BCA56FD1-4805-7465-061F-869CF050CC81}"/>
                </a:ext>
              </a:extLst>
            </p:cNvPr>
            <p:cNvCxnSpPr>
              <a:cxnSpLocks/>
              <a:stCxn id="132" idx="2"/>
              <a:endCxn id="131" idx="6"/>
            </p:cNvCxnSpPr>
            <p:nvPr/>
          </p:nvCxnSpPr>
          <p:spPr>
            <a:xfrm flipH="1">
              <a:off x="6153398" y="568426"/>
              <a:ext cx="721650" cy="0"/>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2289F644-B26A-6A42-DCF5-E1D01019D217}"/>
                </a:ext>
              </a:extLst>
            </p:cNvPr>
            <p:cNvCxnSpPr>
              <a:cxnSpLocks/>
              <a:stCxn id="133" idx="1"/>
              <a:endCxn id="131" idx="5"/>
            </p:cNvCxnSpPr>
            <p:nvPr/>
          </p:nvCxnSpPr>
          <p:spPr>
            <a:xfrm flipH="1" flipV="1">
              <a:off x="6111221" y="670249"/>
              <a:ext cx="1663254" cy="4182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D126681B-6051-2430-C62D-E9C4A3F32149}"/>
                </a:ext>
              </a:extLst>
            </p:cNvPr>
            <p:cNvCxnSpPr>
              <a:cxnSpLocks/>
              <a:stCxn id="139" idx="2"/>
              <a:endCxn id="133" idx="7"/>
            </p:cNvCxnSpPr>
            <p:nvPr/>
          </p:nvCxnSpPr>
          <p:spPr>
            <a:xfrm flipH="1">
              <a:off x="7978121" y="168932"/>
              <a:ext cx="653427" cy="919615"/>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774C589A-E832-45EB-182A-F56707B8F3DB}"/>
                </a:ext>
              </a:extLst>
            </p:cNvPr>
            <p:cNvCxnSpPr>
              <a:cxnSpLocks/>
              <a:stCxn id="138" idx="2"/>
              <a:endCxn id="133" idx="6"/>
            </p:cNvCxnSpPr>
            <p:nvPr/>
          </p:nvCxnSpPr>
          <p:spPr>
            <a:xfrm flipH="1">
              <a:off x="8020298" y="856426"/>
              <a:ext cx="1060050" cy="33394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E7514021-5885-F3EB-3146-BF5B7D8CF019}"/>
                </a:ext>
              </a:extLst>
            </p:cNvPr>
            <p:cNvCxnSpPr>
              <a:cxnSpLocks/>
              <a:stCxn id="138" idx="3"/>
              <a:endCxn id="137" idx="7"/>
            </p:cNvCxnSpPr>
            <p:nvPr/>
          </p:nvCxnSpPr>
          <p:spPr>
            <a:xfrm flipH="1">
              <a:off x="9021371" y="958249"/>
              <a:ext cx="101154" cy="189698"/>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F5902371-37F7-A071-9418-62055D57C178}"/>
                </a:ext>
              </a:extLst>
            </p:cNvPr>
            <p:cNvCxnSpPr>
              <a:cxnSpLocks/>
              <a:stCxn id="136" idx="0"/>
              <a:endCxn id="137" idx="5"/>
            </p:cNvCxnSpPr>
            <p:nvPr/>
          </p:nvCxnSpPr>
          <p:spPr>
            <a:xfrm flipH="1" flipV="1">
              <a:off x="9021371" y="1351593"/>
              <a:ext cx="186177" cy="37493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4B5DC62F-080C-1B99-82AC-1CE6199DB851}"/>
                </a:ext>
              </a:extLst>
            </p:cNvPr>
            <p:cNvCxnSpPr>
              <a:cxnSpLocks/>
              <a:stCxn id="134" idx="7"/>
              <a:endCxn id="136" idx="3"/>
            </p:cNvCxnSpPr>
            <p:nvPr/>
          </p:nvCxnSpPr>
          <p:spPr>
            <a:xfrm flipV="1">
              <a:off x="8625821" y="1972355"/>
              <a:ext cx="479904" cy="57740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9CC80FC0-2FD6-E606-C86B-7AC978D57282}"/>
                </a:ext>
              </a:extLst>
            </p:cNvPr>
            <p:cNvCxnSpPr>
              <a:cxnSpLocks/>
              <a:stCxn id="134" idx="0"/>
              <a:endCxn id="133" idx="5"/>
            </p:cNvCxnSpPr>
            <p:nvPr/>
          </p:nvCxnSpPr>
          <p:spPr>
            <a:xfrm flipH="1" flipV="1">
              <a:off x="7978121" y="1292193"/>
              <a:ext cx="545877" cy="1215389"/>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EB7EEA82-6C90-4F04-714A-7389A880CDA9}"/>
                </a:ext>
              </a:extLst>
            </p:cNvPr>
            <p:cNvCxnSpPr>
              <a:cxnSpLocks/>
              <a:stCxn id="135" idx="1"/>
              <a:endCxn id="134" idx="5"/>
            </p:cNvCxnSpPr>
            <p:nvPr/>
          </p:nvCxnSpPr>
          <p:spPr>
            <a:xfrm flipH="1" flipV="1">
              <a:off x="8625821" y="2753405"/>
              <a:ext cx="575154" cy="1129854"/>
            </a:xfrm>
            <a:prstGeom prst="line">
              <a:avLst/>
            </a:prstGeom>
            <a:grpFill/>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Rectangle: Rounded Corners 1">
            <a:extLst>
              <a:ext uri="{FF2B5EF4-FFF2-40B4-BE49-F238E27FC236}">
                <a16:creationId xmlns:a16="http://schemas.microsoft.com/office/drawing/2014/main" id="{C9779552-3A84-F69D-AAA8-74E34BDFD77B}"/>
              </a:ext>
            </a:extLst>
          </p:cNvPr>
          <p:cNvSpPr/>
          <p:nvPr/>
        </p:nvSpPr>
        <p:spPr>
          <a:xfrm>
            <a:off x="3032422" y="878368"/>
            <a:ext cx="1011284" cy="8058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96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Infra </a:t>
            </a:r>
            <a:b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b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vendor</a:t>
            </a:r>
          </a:p>
        </p:txBody>
      </p:sp>
      <p:sp>
        <p:nvSpPr>
          <p:cNvPr id="3" name="Rectangle: Rounded Corners 2">
            <a:extLst>
              <a:ext uri="{FF2B5EF4-FFF2-40B4-BE49-F238E27FC236}">
                <a16:creationId xmlns:a16="http://schemas.microsoft.com/office/drawing/2014/main" id="{5EB87B08-A88A-1313-464B-CB940FEF99CC}"/>
              </a:ext>
            </a:extLst>
          </p:cNvPr>
          <p:cNvSpPr/>
          <p:nvPr/>
        </p:nvSpPr>
        <p:spPr>
          <a:xfrm>
            <a:off x="930534" y="2798529"/>
            <a:ext cx="1306286" cy="8058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SOC vendor</a:t>
            </a:r>
          </a:p>
        </p:txBody>
      </p:sp>
      <p:sp>
        <p:nvSpPr>
          <p:cNvPr id="4" name="Rectangle: Rounded Corners 3">
            <a:extLst>
              <a:ext uri="{FF2B5EF4-FFF2-40B4-BE49-F238E27FC236}">
                <a16:creationId xmlns:a16="http://schemas.microsoft.com/office/drawing/2014/main" id="{D13C8745-CD27-B84E-FC3A-3B05C776E361}"/>
              </a:ext>
            </a:extLst>
          </p:cNvPr>
          <p:cNvSpPr/>
          <p:nvPr/>
        </p:nvSpPr>
        <p:spPr>
          <a:xfrm>
            <a:off x="6887270" y="2837958"/>
            <a:ext cx="1306286" cy="8058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BNO</a:t>
            </a:r>
          </a:p>
        </p:txBody>
      </p:sp>
      <p:sp>
        <p:nvSpPr>
          <p:cNvPr id="5" name="Rectangle: Rounded Corners 4">
            <a:extLst>
              <a:ext uri="{FF2B5EF4-FFF2-40B4-BE49-F238E27FC236}">
                <a16:creationId xmlns:a16="http://schemas.microsoft.com/office/drawing/2014/main" id="{D89AEAC1-953E-BC66-D564-F3AD0C8CE6C6}"/>
              </a:ext>
            </a:extLst>
          </p:cNvPr>
          <p:cNvSpPr/>
          <p:nvPr/>
        </p:nvSpPr>
        <p:spPr>
          <a:xfrm>
            <a:off x="4978337" y="5305324"/>
            <a:ext cx="2111201" cy="8058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Broadcaster</a:t>
            </a:r>
            <a:b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b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Content Owner</a:t>
            </a:r>
          </a:p>
        </p:txBody>
      </p:sp>
      <p:sp>
        <p:nvSpPr>
          <p:cNvPr id="6" name="Rectangle: Rounded Corners 5">
            <a:extLst>
              <a:ext uri="{FF2B5EF4-FFF2-40B4-BE49-F238E27FC236}">
                <a16:creationId xmlns:a16="http://schemas.microsoft.com/office/drawing/2014/main" id="{735D75C9-96E4-64FB-315A-D547BB0295C8}"/>
              </a:ext>
            </a:extLst>
          </p:cNvPr>
          <p:cNvSpPr/>
          <p:nvPr/>
        </p:nvSpPr>
        <p:spPr>
          <a:xfrm>
            <a:off x="3893526" y="3372917"/>
            <a:ext cx="1306286" cy="31631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Consumer</a:t>
            </a:r>
          </a:p>
        </p:txBody>
      </p:sp>
      <p:sp>
        <p:nvSpPr>
          <p:cNvPr id="7" name="Rectangle: Rounded Corners 6">
            <a:extLst>
              <a:ext uri="{FF2B5EF4-FFF2-40B4-BE49-F238E27FC236}">
                <a16:creationId xmlns:a16="http://schemas.microsoft.com/office/drawing/2014/main" id="{DAB8A707-0B17-ED94-398D-9F4F8D0B425F}"/>
              </a:ext>
            </a:extLst>
          </p:cNvPr>
          <p:cNvSpPr/>
          <p:nvPr/>
        </p:nvSpPr>
        <p:spPr>
          <a:xfrm>
            <a:off x="2533009" y="5299209"/>
            <a:ext cx="1306286" cy="8058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Device vendor</a:t>
            </a:r>
          </a:p>
        </p:txBody>
      </p:sp>
      <p:pic>
        <p:nvPicPr>
          <p:cNvPr id="8" name="Graphic 7" descr="Server outline">
            <a:extLst>
              <a:ext uri="{FF2B5EF4-FFF2-40B4-BE49-F238E27FC236}">
                <a16:creationId xmlns:a16="http://schemas.microsoft.com/office/drawing/2014/main" id="{06CDAB29-6232-9CE4-CCC6-E0B2247412C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3332" y="1034798"/>
            <a:ext cx="914400" cy="914400"/>
          </a:xfrm>
          <a:prstGeom prst="rect">
            <a:avLst/>
          </a:prstGeom>
        </p:spPr>
      </p:pic>
      <p:pic>
        <p:nvPicPr>
          <p:cNvPr id="9" name="Graphic 8" descr="Television with solid fill">
            <a:extLst>
              <a:ext uri="{FF2B5EF4-FFF2-40B4-BE49-F238E27FC236}">
                <a16:creationId xmlns:a16="http://schemas.microsoft.com/office/drawing/2014/main" id="{A8D2D85A-C718-868F-59DF-7A5D4520197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55643" y="4592096"/>
            <a:ext cx="914400" cy="914400"/>
          </a:xfrm>
          <a:prstGeom prst="rect">
            <a:avLst/>
          </a:prstGeom>
        </p:spPr>
      </p:pic>
      <p:pic>
        <p:nvPicPr>
          <p:cNvPr id="10" name="Graphic 9" descr="Smart Phone with solid fill">
            <a:extLst>
              <a:ext uri="{FF2B5EF4-FFF2-40B4-BE49-F238E27FC236}">
                <a16:creationId xmlns:a16="http://schemas.microsoft.com/office/drawing/2014/main" id="{1795F09F-69B5-22E5-1308-B71B597839D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678883" y="4499193"/>
            <a:ext cx="914400" cy="914400"/>
          </a:xfrm>
          <a:prstGeom prst="rect">
            <a:avLst/>
          </a:prstGeom>
        </p:spPr>
      </p:pic>
      <p:pic>
        <p:nvPicPr>
          <p:cNvPr id="11" name="Graphic 10" descr="Processor with solid fill">
            <a:extLst>
              <a:ext uri="{FF2B5EF4-FFF2-40B4-BE49-F238E27FC236}">
                <a16:creationId xmlns:a16="http://schemas.microsoft.com/office/drawing/2014/main" id="{5402A46B-6E14-EE1B-1C7D-C81F442A9A9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53412" y="2729412"/>
            <a:ext cx="914400" cy="914400"/>
          </a:xfrm>
          <a:prstGeom prst="rect">
            <a:avLst/>
          </a:prstGeom>
        </p:spPr>
      </p:pic>
      <p:pic>
        <p:nvPicPr>
          <p:cNvPr id="12" name="Graphic 11" descr="Cell Tower with solid fill">
            <a:extLst>
              <a:ext uri="{FF2B5EF4-FFF2-40B4-BE49-F238E27FC236}">
                <a16:creationId xmlns:a16="http://schemas.microsoft.com/office/drawing/2014/main" id="{E3454558-B129-9EAE-13C7-329CB4114A0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30070" y="2509259"/>
            <a:ext cx="914400" cy="1188825"/>
          </a:xfrm>
          <a:prstGeom prst="rect">
            <a:avLst/>
          </a:prstGeom>
        </p:spPr>
      </p:pic>
      <p:sp>
        <p:nvSpPr>
          <p:cNvPr id="13" name="AutoShape 6" descr="Grayscale Image">
            <a:extLst>
              <a:ext uri="{FF2B5EF4-FFF2-40B4-BE49-F238E27FC236}">
                <a16:creationId xmlns:a16="http://schemas.microsoft.com/office/drawing/2014/main" id="{D632D7BF-A8FC-AC2A-C5DC-6BE909DD163F}"/>
              </a:ext>
            </a:extLst>
          </p:cNvPr>
          <p:cNvSpPr>
            <a:spLocks noChangeAspect="1" noChangeArrowheads="1"/>
          </p:cNvSpPr>
          <p:nvPr/>
        </p:nvSpPr>
        <p:spPr bwMode="auto">
          <a:xfrm>
            <a:off x="6874134" y="2803174"/>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pic>
        <p:nvPicPr>
          <p:cNvPr id="14" name="Picture 13">
            <a:extLst>
              <a:ext uri="{FF2B5EF4-FFF2-40B4-BE49-F238E27FC236}">
                <a16:creationId xmlns:a16="http://schemas.microsoft.com/office/drawing/2014/main" id="{28697C7B-17DC-542A-486C-47631E4CF70B}"/>
              </a:ext>
            </a:extLst>
          </p:cNvPr>
          <p:cNvPicPr>
            <a:picLocks noChangeAspect="1"/>
          </p:cNvPicPr>
          <p:nvPr/>
        </p:nvPicPr>
        <p:blipFill>
          <a:blip r:embed="rId7">
            <a:clrChange>
              <a:clrFrom>
                <a:srgbClr val="F7F7F7"/>
              </a:clrFrom>
              <a:clrTo>
                <a:srgbClr val="F7F7F7">
                  <a:alpha val="0"/>
                </a:srgbClr>
              </a:clrTo>
            </a:clrChange>
          </a:blip>
          <a:srcRect t="6568"/>
          <a:stretch/>
        </p:blipFill>
        <p:spPr>
          <a:xfrm>
            <a:off x="4032094" y="2652630"/>
            <a:ext cx="1129632" cy="723229"/>
          </a:xfrm>
          <a:prstGeom prst="rect">
            <a:avLst/>
          </a:prstGeom>
        </p:spPr>
      </p:pic>
      <p:sp>
        <p:nvSpPr>
          <p:cNvPr id="58" name="Rectangle: Rounded Corners 57">
            <a:extLst>
              <a:ext uri="{FF2B5EF4-FFF2-40B4-BE49-F238E27FC236}">
                <a16:creationId xmlns:a16="http://schemas.microsoft.com/office/drawing/2014/main" id="{2631374E-21B7-6718-3897-C9260AB083BA}"/>
              </a:ext>
            </a:extLst>
          </p:cNvPr>
          <p:cNvSpPr/>
          <p:nvPr/>
        </p:nvSpPr>
        <p:spPr>
          <a:xfrm>
            <a:off x="478151" y="170197"/>
            <a:ext cx="5617849" cy="8058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ED1B2E"/>
                </a:solidFill>
                <a:effectLst/>
                <a:uLnTx/>
                <a:uFillTx/>
                <a:latin typeface="Aptos" panose="020B0004020202020204" pitchFamily="34" charset="0"/>
                <a:ea typeface="Microsoft Sans Serif" panose="020B0604020202020204" pitchFamily="34" charset="0"/>
                <a:cs typeface="Microsoft Sans Serif" panose="020B0604020202020204" pitchFamily="34" charset="0"/>
              </a:rPr>
              <a:t>Multi-Player Business Model</a:t>
            </a:r>
          </a:p>
        </p:txBody>
      </p:sp>
      <p:cxnSp>
        <p:nvCxnSpPr>
          <p:cNvPr id="15" name="Straight Arrow Connector 14">
            <a:extLst>
              <a:ext uri="{FF2B5EF4-FFF2-40B4-BE49-F238E27FC236}">
                <a16:creationId xmlns:a16="http://schemas.microsoft.com/office/drawing/2014/main" id="{DD01EFD0-60FD-0624-4C46-32FF0AA81706}"/>
              </a:ext>
            </a:extLst>
          </p:cNvPr>
          <p:cNvCxnSpPr>
            <a:cxnSpLocks/>
          </p:cNvCxnSpPr>
          <p:nvPr/>
        </p:nvCxnSpPr>
        <p:spPr>
          <a:xfrm>
            <a:off x="2506962" y="3645054"/>
            <a:ext cx="480914" cy="724394"/>
          </a:xfrm>
          <a:prstGeom prst="straightConnector1">
            <a:avLst/>
          </a:prstGeom>
          <a:ln w="38100" cap="rnd">
            <a:solidFill>
              <a:srgbClr val="ED1B2E"/>
            </a:solidFill>
            <a:round/>
            <a:headEnd type="none" w="med" len="sm"/>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0955A1C0-7770-44F5-5F77-535C470E0B99}"/>
              </a:ext>
            </a:extLst>
          </p:cNvPr>
          <p:cNvCxnSpPr>
            <a:cxnSpLocks/>
          </p:cNvCxnSpPr>
          <p:nvPr/>
        </p:nvCxnSpPr>
        <p:spPr>
          <a:xfrm flipV="1">
            <a:off x="3429477" y="3751517"/>
            <a:ext cx="973065" cy="634078"/>
          </a:xfrm>
          <a:prstGeom prst="straightConnector1">
            <a:avLst/>
          </a:prstGeom>
          <a:ln w="38100" cap="rnd">
            <a:solidFill>
              <a:srgbClr val="ED1B2E"/>
            </a:solidFill>
            <a:round/>
            <a:headEnd type="none" w="med" len="sm"/>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3F8F5FC3-7401-2DD1-A061-7CFD4AB07504}"/>
              </a:ext>
            </a:extLst>
          </p:cNvPr>
          <p:cNvCxnSpPr>
            <a:cxnSpLocks/>
          </p:cNvCxnSpPr>
          <p:nvPr/>
        </p:nvCxnSpPr>
        <p:spPr>
          <a:xfrm flipH="1" flipV="1">
            <a:off x="5109627" y="3799816"/>
            <a:ext cx="813668" cy="783826"/>
          </a:xfrm>
          <a:prstGeom prst="straightConnector1">
            <a:avLst/>
          </a:prstGeom>
          <a:ln w="38100" cap="rnd">
            <a:solidFill>
              <a:srgbClr val="ED1B2E"/>
            </a:solidFill>
            <a:round/>
            <a:headEnd type="none" w="med" len="sm"/>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F3F16C4E-C83E-CDB5-F057-7A0A617C05D4}"/>
              </a:ext>
            </a:extLst>
          </p:cNvPr>
          <p:cNvCxnSpPr>
            <a:cxnSpLocks/>
          </p:cNvCxnSpPr>
          <p:nvPr/>
        </p:nvCxnSpPr>
        <p:spPr>
          <a:xfrm flipH="1">
            <a:off x="6184553" y="3616209"/>
            <a:ext cx="605641" cy="924373"/>
          </a:xfrm>
          <a:prstGeom prst="straightConnector1">
            <a:avLst/>
          </a:prstGeom>
          <a:ln w="38100" cap="rnd">
            <a:solidFill>
              <a:srgbClr val="ED1B2E"/>
            </a:solidFill>
            <a:round/>
            <a:headEnd type="none" w="med" len="sm"/>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D860E794-AEA3-9E52-DF03-50989CBA6527}"/>
              </a:ext>
            </a:extLst>
          </p:cNvPr>
          <p:cNvCxnSpPr>
            <a:cxnSpLocks/>
          </p:cNvCxnSpPr>
          <p:nvPr/>
        </p:nvCxnSpPr>
        <p:spPr>
          <a:xfrm>
            <a:off x="5064083" y="1440484"/>
            <a:ext cx="1498802" cy="970409"/>
          </a:xfrm>
          <a:prstGeom prst="straightConnector1">
            <a:avLst/>
          </a:prstGeom>
          <a:ln w="38100" cap="rnd">
            <a:solidFill>
              <a:srgbClr val="ED1B2E"/>
            </a:solidFill>
            <a:round/>
            <a:headEnd type="none" w="med" len="sm"/>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42EB7B57-199E-BAA0-D653-05CF8D38AF70}"/>
              </a:ext>
            </a:extLst>
          </p:cNvPr>
          <p:cNvCxnSpPr>
            <a:cxnSpLocks/>
          </p:cNvCxnSpPr>
          <p:nvPr/>
        </p:nvCxnSpPr>
        <p:spPr>
          <a:xfrm flipH="1">
            <a:off x="2578067" y="1735211"/>
            <a:ext cx="1298984" cy="933607"/>
          </a:xfrm>
          <a:prstGeom prst="straightConnector1">
            <a:avLst/>
          </a:prstGeom>
          <a:ln w="38100" cap="rnd">
            <a:solidFill>
              <a:srgbClr val="ED1B2E"/>
            </a:solidFill>
            <a:round/>
            <a:headEnd type="none" w="med" len="sm"/>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AF776E4D-B9CA-EFCC-C62B-F58797726E2B}"/>
              </a:ext>
            </a:extLst>
          </p:cNvPr>
          <p:cNvCxnSpPr>
            <a:cxnSpLocks/>
          </p:cNvCxnSpPr>
          <p:nvPr/>
        </p:nvCxnSpPr>
        <p:spPr>
          <a:xfrm flipH="1">
            <a:off x="3204619" y="1876752"/>
            <a:ext cx="1129632" cy="2281656"/>
          </a:xfrm>
          <a:prstGeom prst="straightConnector1">
            <a:avLst/>
          </a:prstGeom>
          <a:ln w="38100" cap="rnd">
            <a:solidFill>
              <a:srgbClr val="ED1B2E"/>
            </a:solidFill>
            <a:round/>
            <a:headEnd type="none" w="med" len="sm"/>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B3180DE2-DD1F-DEFC-8BA1-F300E359F1E6}"/>
              </a:ext>
            </a:extLst>
          </p:cNvPr>
          <p:cNvCxnSpPr>
            <a:cxnSpLocks/>
          </p:cNvCxnSpPr>
          <p:nvPr/>
        </p:nvCxnSpPr>
        <p:spPr>
          <a:xfrm flipH="1">
            <a:off x="3598250" y="3490174"/>
            <a:ext cx="2940329" cy="1033974"/>
          </a:xfrm>
          <a:prstGeom prst="straightConnector1">
            <a:avLst/>
          </a:prstGeom>
          <a:ln w="38100" cap="rnd">
            <a:solidFill>
              <a:srgbClr val="ED1B2E"/>
            </a:solidFill>
            <a:round/>
            <a:headEnd type="none" w="med" len="sm"/>
            <a:tailEnd type="triangle"/>
          </a:ln>
        </p:spPr>
        <p:style>
          <a:lnRef idx="1">
            <a:schemeClr val="accent1"/>
          </a:lnRef>
          <a:fillRef idx="0">
            <a:schemeClr val="accent1"/>
          </a:fillRef>
          <a:effectRef idx="0">
            <a:schemeClr val="accent1"/>
          </a:effectRef>
          <a:fontRef idx="minor">
            <a:schemeClr val="tx1"/>
          </a:fontRef>
        </p:style>
      </p:cxnSp>
      <p:pic>
        <p:nvPicPr>
          <p:cNvPr id="47" name="Picture 2" descr="Profile photo of Markus Schneider">
            <a:extLst>
              <a:ext uri="{FF2B5EF4-FFF2-40B4-BE49-F238E27FC236}">
                <a16:creationId xmlns:a16="http://schemas.microsoft.com/office/drawing/2014/main" id="{37C28905-6EEF-96CE-8A8A-E4C30A58C1C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12531" y="2641396"/>
            <a:ext cx="1463041" cy="146304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8" name="Picture 30" descr="aytac biber portrait 3 1">
            <a:extLst>
              <a:ext uri="{FF2B5EF4-FFF2-40B4-BE49-F238E27FC236}">
                <a16:creationId xmlns:a16="http://schemas.microsoft.com/office/drawing/2014/main" id="{F037222E-F67A-B56D-116F-36A6FB30EF0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61861" y="1608462"/>
            <a:ext cx="1293398" cy="11888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0" name="Date Placeholder 29">
            <a:extLst>
              <a:ext uri="{FF2B5EF4-FFF2-40B4-BE49-F238E27FC236}">
                <a16:creationId xmlns:a16="http://schemas.microsoft.com/office/drawing/2014/main" id="{B88C87E1-2B3D-8783-6438-7223854D97B4}"/>
              </a:ext>
            </a:extLst>
          </p:cNvPr>
          <p:cNvSpPr>
            <a:spLocks noGrp="1"/>
          </p:cNvSpPr>
          <p:nvPr>
            <p:ph type="dt" sz="half" idx="2"/>
          </p:nvPr>
        </p:nvSpPr>
        <p:spPr/>
        <p:txBody>
          <a:bodyPr/>
          <a:lstStyle/>
          <a:p>
            <a:pPr>
              <a:defRPr/>
            </a:pPr>
            <a:r>
              <a:rPr lang="en-US"/>
              <a:t>9/13/2026</a:t>
            </a:r>
            <a:endParaRPr lang="nl-NL" dirty="0"/>
          </a:p>
        </p:txBody>
      </p:sp>
      <p:pic>
        <p:nvPicPr>
          <p:cNvPr id="34" name="Picture 28">
            <a:extLst>
              <a:ext uri="{FF2B5EF4-FFF2-40B4-BE49-F238E27FC236}">
                <a16:creationId xmlns:a16="http://schemas.microsoft.com/office/drawing/2014/main" id="{46E71CDD-53E4-D841-7854-2AD24E53DD9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39732" y="538491"/>
            <a:ext cx="1463040" cy="194611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6" name="Picture 2" descr="Profile photo of Wilson Wellisch">
            <a:extLst>
              <a:ext uri="{FF2B5EF4-FFF2-40B4-BE49-F238E27FC236}">
                <a16:creationId xmlns:a16="http://schemas.microsoft.com/office/drawing/2014/main" id="{AD9DB067-E847-8116-D9E4-88744FA6A423}"/>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583341" y="5044149"/>
            <a:ext cx="1802956" cy="180295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7" name="Picture 18" descr="Johann Mika">
            <a:extLst>
              <a:ext uri="{FF2B5EF4-FFF2-40B4-BE49-F238E27FC236}">
                <a16:creationId xmlns:a16="http://schemas.microsoft.com/office/drawing/2014/main" id="{3ACFAE0F-AA78-EA42-C5C4-6890F9BA530E}"/>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196611" y="4457785"/>
            <a:ext cx="1463040" cy="146304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9" name="Picture 2">
            <a:extLst>
              <a:ext uri="{FF2B5EF4-FFF2-40B4-BE49-F238E27FC236}">
                <a16:creationId xmlns:a16="http://schemas.microsoft.com/office/drawing/2014/main" id="{AD86D170-08D0-D315-27B2-8FF9153529F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841997" y="4687524"/>
            <a:ext cx="3106596" cy="713249"/>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C55D431D-7A4A-14DC-A4FE-810E93AE1DB4}"/>
              </a:ext>
            </a:extLst>
          </p:cNvPr>
          <p:cNvSpPr txBox="1"/>
          <p:nvPr/>
        </p:nvSpPr>
        <p:spPr>
          <a:xfrm>
            <a:off x="7617798" y="5274685"/>
            <a:ext cx="4574202" cy="15234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ED1B2E"/>
                </a:solidFill>
                <a:effectLst/>
                <a:uLnTx/>
                <a:uFillTx/>
                <a:latin typeface="Aptos" panose="020B0004020202020204" pitchFamily="34" charset="0"/>
                <a:ea typeface="+mn-ea"/>
                <a:cs typeface="+mn-cs"/>
              </a:rPr>
              <a:t>5G Broadcast -</a:t>
            </a:r>
            <a:br>
              <a:rPr kumimoji="0" lang="en-US" sz="2400" b="1" i="0" u="none" strike="noStrike" kern="1200" cap="none" spc="0" normalizeH="0" baseline="0" noProof="0" dirty="0">
                <a:ln>
                  <a:noFill/>
                </a:ln>
                <a:solidFill>
                  <a:srgbClr val="ED1B2E"/>
                </a:solidFill>
                <a:effectLst/>
                <a:uLnTx/>
                <a:uFillTx/>
                <a:latin typeface="Aptos" panose="020B0004020202020204" pitchFamily="34" charset="0"/>
                <a:ea typeface="+mn-ea"/>
                <a:cs typeface="+mn-cs"/>
              </a:rPr>
            </a:br>
            <a:r>
              <a:rPr kumimoji="0" lang="en-US" sz="2400" b="1" i="0" u="none" strike="noStrike" kern="1200" cap="none" spc="0" normalizeH="0" baseline="0" noProof="0" dirty="0">
                <a:ln>
                  <a:noFill/>
                </a:ln>
                <a:solidFill>
                  <a:srgbClr val="ED1B2E"/>
                </a:solidFill>
                <a:effectLst/>
                <a:uLnTx/>
                <a:uFillTx/>
                <a:latin typeface="Aptos" panose="020B0004020202020204" pitchFamily="34" charset="0"/>
                <a:ea typeface="+mn-ea"/>
                <a:cs typeface="+mn-cs"/>
              </a:rPr>
              <a:t>Ready for launch?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0" normalizeH="0" baseline="0" noProof="0" dirty="0">
              <a:ln>
                <a:noFill/>
              </a:ln>
              <a:solidFill>
                <a:srgbClr val="FFFFFF"/>
              </a:solidFill>
              <a:effectLst/>
              <a:uLnTx/>
              <a:uFillTx/>
              <a:latin typeface="Aptos" panose="020B00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Where:</a:t>
            </a:r>
            <a:r>
              <a:rPr kumimoji="0" lang="en-US" sz="1050" b="0"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 Main IBC Conference Center Room E102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When:</a:t>
            </a:r>
            <a:r>
              <a:rPr kumimoji="0" lang="en-US" sz="1050" b="0" i="0" u="none" strike="noStrike" kern="1200" cap="none" spc="0" normalizeH="0" baseline="0" noProof="0" dirty="0">
                <a:ln>
                  <a:noFill/>
                </a:ln>
                <a:solidFill>
                  <a:srgbClr val="FFFFFF"/>
                </a:solidFill>
                <a:effectLst/>
                <a:uLnTx/>
                <a:uFillTx/>
                <a:latin typeface="Aptos" panose="020B0004020202020204" pitchFamily="34" charset="0"/>
                <a:ea typeface="+mn-ea"/>
                <a:cs typeface="+mn-cs"/>
              </a:rPr>
              <a:t> Saturday, September 13, 12:15 - 13:00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262626"/>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840881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CA82548-9B16-C2F2-BC14-15289C818036}"/>
              </a:ext>
            </a:extLst>
          </p:cNvPr>
          <p:cNvGraphicFramePr>
            <a:graphicFrameLocks noChangeAspect="1"/>
          </p:cNvGraphicFramePr>
          <p:nvPr>
            <p:custDataLst>
              <p:tags r:id="rId1"/>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Folie" r:id="rId3" imgW="410" imgH="409" progId="TCLayout.ActiveDocument.1">
                  <p:embed/>
                </p:oleObj>
              </mc:Choice>
              <mc:Fallback>
                <p:oleObj name="think-cell Folie" r:id="rId3" imgW="410" imgH="409" progId="TCLayout.ActiveDocument.1">
                  <p:embed/>
                  <p:pic>
                    <p:nvPicPr>
                      <p:cNvPr id="5" name="think-cell data - do not delete" hidden="1">
                        <a:extLst>
                          <a:ext uri="{FF2B5EF4-FFF2-40B4-BE49-F238E27FC236}">
                            <a16:creationId xmlns:a16="http://schemas.microsoft.com/office/drawing/2014/main" id="{0CA82548-9B16-C2F2-BC14-15289C818036}"/>
                          </a:ext>
                        </a:extLst>
                      </p:cNvPr>
                      <p:cNvPicPr/>
                      <p:nvPr/>
                    </p:nvPicPr>
                    <p:blipFill>
                      <a:blip r:embed="rId4"/>
                      <a:stretch>
                        <a:fillRect/>
                      </a:stretch>
                    </p:blipFill>
                    <p:spPr>
                      <a:xfrm>
                        <a:off x="2118" y="2118"/>
                        <a:ext cx="2117" cy="211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AEB61BC-18FE-F30F-6ADA-0952A7F62CFA}"/>
              </a:ext>
            </a:extLst>
          </p:cNvPr>
          <p:cNvSpPr>
            <a:spLocks noGrp="1"/>
          </p:cNvSpPr>
          <p:nvPr>
            <p:ph type="title"/>
          </p:nvPr>
        </p:nvSpPr>
        <p:spPr>
          <a:xfrm>
            <a:off x="252512" y="455132"/>
            <a:ext cx="11328000" cy="634701"/>
          </a:xfrm>
        </p:spPr>
        <p:txBody>
          <a:bodyPr vert="horz">
            <a:normAutofit fontScale="90000"/>
          </a:bodyPr>
          <a:lstStyle/>
          <a:p>
            <a:r>
              <a:rPr lang="de-DE" sz="3200" dirty="0"/>
              <a:t>POPULATION COVERAGE PLANNING </a:t>
            </a:r>
            <a:br>
              <a:rPr lang="de-DE" sz="3200" dirty="0"/>
            </a:br>
            <a:r>
              <a:rPr lang="de-DE" sz="2400" dirty="0"/>
              <a:t>EU MARKETS COMBINED</a:t>
            </a:r>
            <a:endParaRPr lang="de-DE" sz="3200" dirty="0"/>
          </a:p>
        </p:txBody>
      </p:sp>
      <p:graphicFrame>
        <p:nvGraphicFramePr>
          <p:cNvPr id="17" name="Chart 16">
            <a:extLst>
              <a:ext uri="{FF2B5EF4-FFF2-40B4-BE49-F238E27FC236}">
                <a16:creationId xmlns:a16="http://schemas.microsoft.com/office/drawing/2014/main" id="{BD536A9F-294F-3E19-A479-8D43784619BC}"/>
              </a:ext>
            </a:extLst>
          </p:cNvPr>
          <p:cNvGraphicFramePr/>
          <p:nvPr/>
        </p:nvGraphicFramePr>
        <p:xfrm>
          <a:off x="245340" y="1316766"/>
          <a:ext cx="7618289" cy="4875613"/>
        </p:xfrm>
        <a:graphic>
          <a:graphicData uri="http://schemas.openxmlformats.org/drawingml/2006/chart">
            <c:chart xmlns:c="http://schemas.openxmlformats.org/drawingml/2006/chart" xmlns:r="http://schemas.openxmlformats.org/officeDocument/2006/relationships" r:id="rId5"/>
          </a:graphicData>
        </a:graphic>
      </p:graphicFrame>
      <p:grpSp>
        <p:nvGrpSpPr>
          <p:cNvPr id="18" name="Group 17">
            <a:extLst>
              <a:ext uri="{FF2B5EF4-FFF2-40B4-BE49-F238E27FC236}">
                <a16:creationId xmlns:a16="http://schemas.microsoft.com/office/drawing/2014/main" id="{62EB7A39-D28B-2811-B48E-FA5F7AB735F0}"/>
              </a:ext>
            </a:extLst>
          </p:cNvPr>
          <p:cNvGrpSpPr/>
          <p:nvPr/>
        </p:nvGrpSpPr>
        <p:grpSpPr>
          <a:xfrm>
            <a:off x="7949329" y="1889534"/>
            <a:ext cx="3981489" cy="3685237"/>
            <a:chOff x="338505" y="958770"/>
            <a:chExt cx="3570444" cy="3369974"/>
          </a:xfrm>
        </p:grpSpPr>
        <p:sp>
          <p:nvSpPr>
            <p:cNvPr id="19" name="Freeform: Shape 18">
              <a:extLst>
                <a:ext uri="{FF2B5EF4-FFF2-40B4-BE49-F238E27FC236}">
                  <a16:creationId xmlns:a16="http://schemas.microsoft.com/office/drawing/2014/main" id="{AEECF810-BAB0-CC05-BCD6-809596BB6BC1}"/>
                </a:ext>
              </a:extLst>
            </p:cNvPr>
            <p:cNvSpPr/>
            <p:nvPr/>
          </p:nvSpPr>
          <p:spPr>
            <a:xfrm>
              <a:off x="1086812" y="958770"/>
              <a:ext cx="2073830" cy="2073830"/>
            </a:xfrm>
            <a:custGeom>
              <a:avLst/>
              <a:gdLst>
                <a:gd name="connsiteX0" fmla="*/ 0 w 2073830"/>
                <a:gd name="connsiteY0" fmla="*/ 1036915 h 2073830"/>
                <a:gd name="connsiteX1" fmla="*/ 1036915 w 2073830"/>
                <a:gd name="connsiteY1" fmla="*/ 0 h 2073830"/>
                <a:gd name="connsiteX2" fmla="*/ 2073830 w 2073830"/>
                <a:gd name="connsiteY2" fmla="*/ 1036915 h 2073830"/>
                <a:gd name="connsiteX3" fmla="*/ 1036915 w 2073830"/>
                <a:gd name="connsiteY3" fmla="*/ 2073830 h 2073830"/>
                <a:gd name="connsiteX4" fmla="*/ 0 w 2073830"/>
                <a:gd name="connsiteY4" fmla="*/ 1036915 h 2073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30" h="2073830">
                  <a:moveTo>
                    <a:pt x="0" y="1036915"/>
                  </a:moveTo>
                  <a:cubicBezTo>
                    <a:pt x="0" y="464243"/>
                    <a:pt x="464243" y="0"/>
                    <a:pt x="1036915" y="0"/>
                  </a:cubicBezTo>
                  <a:cubicBezTo>
                    <a:pt x="1609587" y="0"/>
                    <a:pt x="2073830" y="464243"/>
                    <a:pt x="2073830" y="1036915"/>
                  </a:cubicBezTo>
                  <a:cubicBezTo>
                    <a:pt x="2073830" y="1609587"/>
                    <a:pt x="1609587" y="2073830"/>
                    <a:pt x="1036915" y="2073830"/>
                  </a:cubicBezTo>
                  <a:cubicBezTo>
                    <a:pt x="464243" y="2073830"/>
                    <a:pt x="0" y="1609587"/>
                    <a:pt x="0" y="1036915"/>
                  </a:cubicBezTo>
                  <a:close/>
                </a:path>
              </a:pathLst>
            </a:custGeom>
            <a:scene3d>
              <a:camera prst="orthographicFront">
                <a:rot lat="0" lon="0" rev="0"/>
              </a:camera>
              <a:lightRig rig="contrasting" dir="t">
                <a:rot lat="0" lon="0" rev="1200000"/>
              </a:lightRig>
            </a:scene3d>
            <a:sp3d contourW="12700" prstMaterial="clear">
              <a:bevelT w="177800" h="254000"/>
              <a:bevelB w="152400"/>
            </a:sp3d>
          </p:spPr>
          <p:style>
            <a:lnRef idx="0">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txBody>
            <a:bodyPr spcFirstLastPara="0" vert="horz" wrap="square" lIns="368681" tIns="483895" rIns="368681" bIns="1036916" numCol="1" spcCol="1270" anchor="ctr" anchorCtr="0">
              <a:noAutofit/>
            </a:bodyPr>
            <a:lstStyle/>
            <a:p>
              <a:pPr marL="0" marR="0" lvl="0" indent="0" algn="ctr" defTabSz="1185274" rtl="0" eaLnBrk="1" fontAlgn="auto" latinLnBrk="0" hangingPunct="1">
                <a:lnSpc>
                  <a:spcPct val="90000"/>
                </a:lnSpc>
                <a:spcBef>
                  <a:spcPct val="0"/>
                </a:spcBef>
                <a:spcAft>
                  <a:spcPct val="35000"/>
                </a:spcAft>
                <a:buClrTx/>
                <a:buSzTx/>
                <a:buFontTx/>
                <a:buNone/>
                <a:tabLst/>
                <a:defRPr/>
              </a:pPr>
              <a:r>
                <a:rPr kumimoji="0" lang="en-US" sz="1867" b="1" i="0" u="none" strike="noStrike" kern="1200" cap="none" spc="0" normalizeH="0" baseline="0" noProof="0" dirty="0">
                  <a:ln>
                    <a:noFill/>
                  </a:ln>
                  <a:solidFill>
                    <a:prstClr val="white"/>
                  </a:solidFill>
                  <a:effectLst/>
                  <a:uLnTx/>
                  <a:uFillTx/>
                  <a:latin typeface="Arial"/>
                  <a:ea typeface="+mn-ea"/>
                  <a:cs typeface="+mn-cs"/>
                </a:rPr>
                <a:t>Content Provider’s customers</a:t>
              </a:r>
              <a:endParaRPr kumimoji="0" lang="en-US" sz="1867" b="0" i="0" u="none" strike="noStrike" kern="1200" cap="none" spc="0" normalizeH="0" baseline="0" noProof="0" dirty="0">
                <a:ln>
                  <a:noFill/>
                </a:ln>
                <a:solidFill>
                  <a:prstClr val="white"/>
                </a:solidFill>
                <a:effectLst/>
                <a:uLnTx/>
                <a:uFillTx/>
                <a:latin typeface="Arial"/>
                <a:ea typeface="+mn-ea"/>
                <a:cs typeface="+mn-cs"/>
              </a:endParaRPr>
            </a:p>
          </p:txBody>
        </p:sp>
        <p:sp>
          <p:nvSpPr>
            <p:cNvPr id="20" name="Freeform: Shape 19">
              <a:extLst>
                <a:ext uri="{FF2B5EF4-FFF2-40B4-BE49-F238E27FC236}">
                  <a16:creationId xmlns:a16="http://schemas.microsoft.com/office/drawing/2014/main" id="{DC17FFF6-3940-E115-0F4C-9424AB45783D}"/>
                </a:ext>
              </a:extLst>
            </p:cNvPr>
            <p:cNvSpPr/>
            <p:nvPr/>
          </p:nvSpPr>
          <p:spPr>
            <a:xfrm>
              <a:off x="1835119" y="2254914"/>
              <a:ext cx="2073830" cy="2073830"/>
            </a:xfrm>
            <a:custGeom>
              <a:avLst/>
              <a:gdLst>
                <a:gd name="connsiteX0" fmla="*/ 0 w 2073830"/>
                <a:gd name="connsiteY0" fmla="*/ 1036915 h 2073830"/>
                <a:gd name="connsiteX1" fmla="*/ 1036915 w 2073830"/>
                <a:gd name="connsiteY1" fmla="*/ 0 h 2073830"/>
                <a:gd name="connsiteX2" fmla="*/ 2073830 w 2073830"/>
                <a:gd name="connsiteY2" fmla="*/ 1036915 h 2073830"/>
                <a:gd name="connsiteX3" fmla="*/ 1036915 w 2073830"/>
                <a:gd name="connsiteY3" fmla="*/ 2073830 h 2073830"/>
                <a:gd name="connsiteX4" fmla="*/ 0 w 2073830"/>
                <a:gd name="connsiteY4" fmla="*/ 1036915 h 2073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30" h="2073830">
                  <a:moveTo>
                    <a:pt x="0" y="1036915"/>
                  </a:moveTo>
                  <a:cubicBezTo>
                    <a:pt x="0" y="464243"/>
                    <a:pt x="464243" y="0"/>
                    <a:pt x="1036915" y="0"/>
                  </a:cubicBezTo>
                  <a:cubicBezTo>
                    <a:pt x="1609587" y="0"/>
                    <a:pt x="2073830" y="464243"/>
                    <a:pt x="2073830" y="1036915"/>
                  </a:cubicBezTo>
                  <a:cubicBezTo>
                    <a:pt x="2073830" y="1609587"/>
                    <a:pt x="1609587" y="2073830"/>
                    <a:pt x="1036915" y="2073830"/>
                  </a:cubicBezTo>
                  <a:cubicBezTo>
                    <a:pt x="464243" y="2073830"/>
                    <a:pt x="0" y="1609587"/>
                    <a:pt x="0" y="1036915"/>
                  </a:cubicBezTo>
                  <a:close/>
                </a:path>
              </a:pathLst>
            </a:custGeom>
            <a:scene3d>
              <a:camera prst="orthographicFront">
                <a:rot lat="0" lon="0" rev="0"/>
              </a:camera>
              <a:lightRig rig="contrasting" dir="t">
                <a:rot lat="0" lon="0" rev="1200000"/>
              </a:lightRig>
            </a:scene3d>
            <a:sp3d contourW="12700" prstMaterial="clear">
              <a:bevelT w="177800" h="254000"/>
              <a:bevelB w="152400"/>
            </a:sp3d>
          </p:spPr>
          <p:style>
            <a:lnRef idx="0">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txBody>
            <a:bodyPr spcFirstLastPara="0" vert="horz" wrap="square" lIns="845663" tIns="714320" rIns="260380" bIns="529979" numCol="1" spcCol="1270" anchor="ctr" anchorCtr="0">
              <a:noAutofit/>
            </a:bodyPr>
            <a:lstStyle/>
            <a:p>
              <a:pPr marL="0" marR="0" lvl="0" indent="0" algn="ctr" defTabSz="1185274" rtl="0" eaLnBrk="1" fontAlgn="auto" latinLnBrk="0" hangingPunct="1">
                <a:lnSpc>
                  <a:spcPct val="90000"/>
                </a:lnSpc>
                <a:spcBef>
                  <a:spcPct val="0"/>
                </a:spcBef>
                <a:spcAft>
                  <a:spcPct val="35000"/>
                </a:spcAft>
                <a:buClrTx/>
                <a:buSzTx/>
                <a:buFontTx/>
                <a:buNone/>
                <a:tabLst/>
                <a:defRPr/>
              </a:pPr>
              <a:r>
                <a:rPr kumimoji="0" lang="en-US" sz="1867" b="1" i="0" u="none" strike="noStrike" kern="1200" cap="none" spc="0" normalizeH="0" baseline="0" noProof="0" dirty="0">
                  <a:ln>
                    <a:noFill/>
                  </a:ln>
                  <a:solidFill>
                    <a:prstClr val="white"/>
                  </a:solidFill>
                  <a:effectLst/>
                  <a:uLnTx/>
                  <a:uFillTx/>
                  <a:latin typeface="Arial"/>
                  <a:ea typeface="+mn-ea"/>
                  <a:cs typeface="+mn-cs"/>
                </a:rPr>
                <a:t>OEM Devices</a:t>
              </a:r>
              <a:endParaRPr kumimoji="0" lang="en-US" sz="1867"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Freeform: Shape 20">
              <a:extLst>
                <a:ext uri="{FF2B5EF4-FFF2-40B4-BE49-F238E27FC236}">
                  <a16:creationId xmlns:a16="http://schemas.microsoft.com/office/drawing/2014/main" id="{C27D562C-BBD2-DC2E-C050-89E54B9FC6C3}"/>
                </a:ext>
              </a:extLst>
            </p:cNvPr>
            <p:cNvSpPr/>
            <p:nvPr/>
          </p:nvSpPr>
          <p:spPr>
            <a:xfrm>
              <a:off x="338505" y="2254914"/>
              <a:ext cx="2073830" cy="2073830"/>
            </a:xfrm>
            <a:custGeom>
              <a:avLst/>
              <a:gdLst>
                <a:gd name="connsiteX0" fmla="*/ 0 w 2073830"/>
                <a:gd name="connsiteY0" fmla="*/ 1036915 h 2073830"/>
                <a:gd name="connsiteX1" fmla="*/ 1036915 w 2073830"/>
                <a:gd name="connsiteY1" fmla="*/ 0 h 2073830"/>
                <a:gd name="connsiteX2" fmla="*/ 2073830 w 2073830"/>
                <a:gd name="connsiteY2" fmla="*/ 1036915 h 2073830"/>
                <a:gd name="connsiteX3" fmla="*/ 1036915 w 2073830"/>
                <a:gd name="connsiteY3" fmla="*/ 2073830 h 2073830"/>
                <a:gd name="connsiteX4" fmla="*/ 0 w 2073830"/>
                <a:gd name="connsiteY4" fmla="*/ 1036915 h 2073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30" h="2073830">
                  <a:moveTo>
                    <a:pt x="0" y="1036915"/>
                  </a:moveTo>
                  <a:cubicBezTo>
                    <a:pt x="0" y="464243"/>
                    <a:pt x="464243" y="0"/>
                    <a:pt x="1036915" y="0"/>
                  </a:cubicBezTo>
                  <a:cubicBezTo>
                    <a:pt x="1609587" y="0"/>
                    <a:pt x="2073830" y="464243"/>
                    <a:pt x="2073830" y="1036915"/>
                  </a:cubicBezTo>
                  <a:cubicBezTo>
                    <a:pt x="2073830" y="1609587"/>
                    <a:pt x="1609587" y="2073830"/>
                    <a:pt x="1036915" y="2073830"/>
                  </a:cubicBezTo>
                  <a:cubicBezTo>
                    <a:pt x="464243" y="2073830"/>
                    <a:pt x="0" y="1609587"/>
                    <a:pt x="0" y="1036915"/>
                  </a:cubicBezTo>
                  <a:close/>
                </a:path>
              </a:pathLst>
            </a:custGeom>
            <a:scene3d>
              <a:camera prst="orthographicFront">
                <a:rot lat="0" lon="0" rev="0"/>
              </a:camera>
              <a:lightRig rig="contrasting" dir="t">
                <a:rot lat="0" lon="0" rev="1200000"/>
              </a:lightRig>
            </a:scene3d>
            <a:sp3d contourW="12700" prstMaterial="clear">
              <a:bevelT w="177800" h="254000"/>
              <a:bevelB w="152400"/>
            </a:sp3d>
          </p:spPr>
          <p:style>
            <a:lnRef idx="0">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spcFirstLastPara="0" vert="horz" wrap="square" lIns="260383" tIns="714320" rIns="845663" bIns="529979" numCol="1" spcCol="1270" anchor="ctr" anchorCtr="0">
              <a:noAutofit/>
            </a:bodyPr>
            <a:lstStyle/>
            <a:p>
              <a:pPr marL="0" marR="0" lvl="0" indent="0" algn="ctr" defTabSz="1185274" rtl="0" eaLnBrk="1" fontAlgn="auto" latinLnBrk="0" hangingPunct="1">
                <a:lnSpc>
                  <a:spcPct val="90000"/>
                </a:lnSpc>
                <a:spcBef>
                  <a:spcPct val="0"/>
                </a:spcBef>
                <a:spcAft>
                  <a:spcPct val="35000"/>
                </a:spcAft>
                <a:buClrTx/>
                <a:buSzTx/>
                <a:buFontTx/>
                <a:buNone/>
                <a:tabLst/>
                <a:defRPr/>
              </a:pPr>
              <a:r>
                <a:rPr kumimoji="0" lang="en-US" sz="1867" b="1" i="0" u="none" strike="noStrike" kern="1200" cap="none" spc="0" normalizeH="0" baseline="0" noProof="0" dirty="0">
                  <a:ln>
                    <a:noFill/>
                  </a:ln>
                  <a:solidFill>
                    <a:prstClr val="white"/>
                  </a:solidFill>
                  <a:effectLst/>
                  <a:uLnTx/>
                  <a:uFillTx/>
                  <a:latin typeface="Arial"/>
                  <a:ea typeface="+mn-ea"/>
                  <a:cs typeface="+mn-cs"/>
                </a:rPr>
                <a:t>5G BC Pop Coverage</a:t>
              </a:r>
              <a:endParaRPr kumimoji="0" lang="en-US" sz="1867" b="0" i="0" u="none" strike="noStrike" kern="1200" cap="none" spc="0" normalizeH="0" baseline="0" noProof="0" dirty="0">
                <a:ln>
                  <a:noFill/>
                </a:ln>
                <a:solidFill>
                  <a:prstClr val="white"/>
                </a:solidFill>
                <a:effectLst/>
                <a:uLnTx/>
                <a:uFillTx/>
                <a:latin typeface="Arial"/>
                <a:ea typeface="+mn-ea"/>
                <a:cs typeface="+mn-cs"/>
              </a:endParaRPr>
            </a:p>
          </p:txBody>
        </p:sp>
      </p:grpSp>
      <p:grpSp>
        <p:nvGrpSpPr>
          <p:cNvPr id="22" name="Group 21">
            <a:extLst>
              <a:ext uri="{FF2B5EF4-FFF2-40B4-BE49-F238E27FC236}">
                <a16:creationId xmlns:a16="http://schemas.microsoft.com/office/drawing/2014/main" id="{2A5EE1A0-15C9-062A-5F4C-8608307F6862}"/>
              </a:ext>
            </a:extLst>
          </p:cNvPr>
          <p:cNvGrpSpPr/>
          <p:nvPr/>
        </p:nvGrpSpPr>
        <p:grpSpPr>
          <a:xfrm>
            <a:off x="8429379" y="4949004"/>
            <a:ext cx="1440108" cy="533305"/>
            <a:chOff x="8643777" y="3591073"/>
            <a:chExt cx="466592" cy="360039"/>
          </a:xfrm>
        </p:grpSpPr>
        <p:sp>
          <p:nvSpPr>
            <p:cNvPr id="23" name="Oval 22">
              <a:extLst>
                <a:ext uri="{FF2B5EF4-FFF2-40B4-BE49-F238E27FC236}">
                  <a16:creationId xmlns:a16="http://schemas.microsoft.com/office/drawing/2014/main" id="{132A6677-1EE5-086F-3B82-8F08177A15A3}"/>
                </a:ext>
              </a:extLst>
            </p:cNvPr>
            <p:cNvSpPr/>
            <p:nvPr/>
          </p:nvSpPr>
          <p:spPr>
            <a:xfrm>
              <a:off x="8671872" y="3591073"/>
              <a:ext cx="414287" cy="360039"/>
            </a:xfrm>
            <a:prstGeom prst="ellipse">
              <a:avLst/>
            </a:prstGeom>
            <a:ln/>
          </p:spPr>
          <p:style>
            <a:lnRef idx="2">
              <a:schemeClr val="accent3"/>
            </a:lnRef>
            <a:fillRef idx="1">
              <a:schemeClr val="lt1"/>
            </a:fillRef>
            <a:effectRef idx="0">
              <a:schemeClr val="accent3"/>
            </a:effectRef>
            <a:fontRef idx="minor">
              <a:schemeClr val="dk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err="1">
                <a:ln>
                  <a:noFill/>
                </a:ln>
                <a:solidFill>
                  <a:srgbClr val="003E76"/>
                </a:solidFill>
                <a:effectLst/>
                <a:uLnTx/>
                <a:uFillTx/>
                <a:latin typeface="Arial"/>
                <a:ea typeface="+mn-ea"/>
                <a:cs typeface="+mn-cs"/>
              </a:endParaRPr>
            </a:p>
          </p:txBody>
        </p:sp>
        <p:sp>
          <p:nvSpPr>
            <p:cNvPr id="24" name="Inhaltsplatzhalter 8">
              <a:extLst>
                <a:ext uri="{FF2B5EF4-FFF2-40B4-BE49-F238E27FC236}">
                  <a16:creationId xmlns:a16="http://schemas.microsoft.com/office/drawing/2014/main" id="{5C4738CE-F2EC-4820-7ECB-1C4F73BD7E34}"/>
                </a:ext>
              </a:extLst>
            </p:cNvPr>
            <p:cNvSpPr txBox="1">
              <a:spLocks/>
            </p:cNvSpPr>
            <p:nvPr/>
          </p:nvSpPr>
          <p:spPr>
            <a:xfrm>
              <a:off x="8643777" y="3634858"/>
              <a:ext cx="466592" cy="316254"/>
            </a:xfrm>
            <a:prstGeom prst="rect">
              <a:avLst/>
            </a:prstGeom>
          </p:spPr>
          <p:txBody>
            <a:bodyPr/>
            <a:lstStyle>
              <a:lvl1pPr marL="252000" indent="-252000" algn="l" defTabSz="914400" rtl="0" eaLnBrk="1" latinLnBrk="0" hangingPunct="1">
                <a:lnSpc>
                  <a:spcPct val="105000"/>
                </a:lnSpc>
                <a:spcBef>
                  <a:spcPts val="0"/>
                </a:spcBef>
                <a:spcAft>
                  <a:spcPts val="400"/>
                </a:spcAft>
                <a:buSzPct val="90000"/>
                <a:buFont typeface="Arial" panose="020B0604020202020204" pitchFamily="34" charset="0"/>
                <a:buChar char="►"/>
                <a:defRPr sz="1500" b="0" kern="1200">
                  <a:solidFill>
                    <a:schemeClr val="tx1"/>
                  </a:solidFill>
                  <a:latin typeface="+mn-lt"/>
                  <a:ea typeface="+mn-ea"/>
                  <a:cs typeface="+mn-cs"/>
                </a:defRPr>
              </a:lvl1pPr>
              <a:lvl2pPr marL="45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2pPr>
              <a:lvl3pPr marL="63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3pPr>
              <a:lvl4pPr marL="81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4pPr>
              <a:lvl5pPr marL="99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5pPr>
              <a:lvl6pPr marL="117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6pPr>
              <a:lvl7pPr marL="135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7pPr>
              <a:lvl8pPr marL="153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8pPr>
              <a:lvl9pPr marL="171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533"/>
                </a:spcAft>
                <a:buClrTx/>
                <a:buSzPct val="90000"/>
                <a:buFont typeface="Arial" panose="020B0604020202020204" pitchFamily="34" charset="0"/>
                <a:buNone/>
                <a:tabLst/>
                <a:defRPr/>
              </a:pPr>
              <a:r>
                <a:rPr kumimoji="0" lang="de-DE" sz="1867" b="1" i="0" u="none" strike="noStrike" kern="1200" cap="none" spc="0" normalizeH="0" baseline="0" noProof="0" dirty="0">
                  <a:ln>
                    <a:noFill/>
                  </a:ln>
                  <a:solidFill>
                    <a:srgbClr val="003E76"/>
                  </a:solidFill>
                  <a:effectLst/>
                  <a:uLnTx/>
                  <a:uFillTx/>
                  <a:latin typeface="Arial"/>
                  <a:ea typeface="+mn-ea"/>
                  <a:cs typeface="+mn-cs"/>
                </a:rPr>
                <a:t>125M*</a:t>
              </a:r>
            </a:p>
          </p:txBody>
        </p:sp>
      </p:grpSp>
      <p:grpSp>
        <p:nvGrpSpPr>
          <p:cNvPr id="25" name="Group 24">
            <a:extLst>
              <a:ext uri="{FF2B5EF4-FFF2-40B4-BE49-F238E27FC236}">
                <a16:creationId xmlns:a16="http://schemas.microsoft.com/office/drawing/2014/main" id="{2478FC3D-1C11-CF37-D286-647056389EC8}"/>
              </a:ext>
            </a:extLst>
          </p:cNvPr>
          <p:cNvGrpSpPr/>
          <p:nvPr/>
        </p:nvGrpSpPr>
        <p:grpSpPr>
          <a:xfrm>
            <a:off x="9487667" y="3099967"/>
            <a:ext cx="993751" cy="620740"/>
            <a:chOff x="8671872" y="3591073"/>
            <a:chExt cx="454995" cy="360039"/>
          </a:xfrm>
        </p:grpSpPr>
        <p:sp>
          <p:nvSpPr>
            <p:cNvPr id="26" name="Oval 25">
              <a:extLst>
                <a:ext uri="{FF2B5EF4-FFF2-40B4-BE49-F238E27FC236}">
                  <a16:creationId xmlns:a16="http://schemas.microsoft.com/office/drawing/2014/main" id="{EAEAA003-FDF9-E42E-3860-21E7DFE5FB5A}"/>
                </a:ext>
              </a:extLst>
            </p:cNvPr>
            <p:cNvSpPr/>
            <p:nvPr/>
          </p:nvSpPr>
          <p:spPr>
            <a:xfrm>
              <a:off x="8671872" y="3591073"/>
              <a:ext cx="414287" cy="360039"/>
            </a:xfrm>
            <a:prstGeom prst="ellipse">
              <a:avLst/>
            </a:prstGeom>
            <a:ln/>
          </p:spPr>
          <p:style>
            <a:lnRef idx="2">
              <a:schemeClr val="accent3"/>
            </a:lnRef>
            <a:fillRef idx="1">
              <a:schemeClr val="lt1"/>
            </a:fillRef>
            <a:effectRef idx="0">
              <a:schemeClr val="accent3"/>
            </a:effectRef>
            <a:fontRef idx="minor">
              <a:schemeClr val="dk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err="1">
                <a:ln>
                  <a:noFill/>
                </a:ln>
                <a:solidFill>
                  <a:srgbClr val="003E76"/>
                </a:solidFill>
                <a:effectLst/>
                <a:uLnTx/>
                <a:uFillTx/>
                <a:latin typeface="Arial"/>
                <a:ea typeface="+mn-ea"/>
                <a:cs typeface="+mn-cs"/>
              </a:endParaRPr>
            </a:p>
          </p:txBody>
        </p:sp>
        <p:sp>
          <p:nvSpPr>
            <p:cNvPr id="27" name="Inhaltsplatzhalter 8">
              <a:extLst>
                <a:ext uri="{FF2B5EF4-FFF2-40B4-BE49-F238E27FC236}">
                  <a16:creationId xmlns:a16="http://schemas.microsoft.com/office/drawing/2014/main" id="{5683FE23-5259-0CDB-6A68-EEB3A99CF485}"/>
                </a:ext>
              </a:extLst>
            </p:cNvPr>
            <p:cNvSpPr txBox="1">
              <a:spLocks/>
            </p:cNvSpPr>
            <p:nvPr/>
          </p:nvSpPr>
          <p:spPr>
            <a:xfrm>
              <a:off x="8671872" y="3630956"/>
              <a:ext cx="454995" cy="291244"/>
            </a:xfrm>
            <a:prstGeom prst="rect">
              <a:avLst/>
            </a:prstGeom>
          </p:spPr>
          <p:txBody>
            <a:bodyPr/>
            <a:lstStyle>
              <a:lvl1pPr marL="252000" indent="-252000" algn="l" defTabSz="914400" rtl="0" eaLnBrk="1" latinLnBrk="0" hangingPunct="1">
                <a:lnSpc>
                  <a:spcPct val="105000"/>
                </a:lnSpc>
                <a:spcBef>
                  <a:spcPts val="0"/>
                </a:spcBef>
                <a:spcAft>
                  <a:spcPts val="400"/>
                </a:spcAft>
                <a:buSzPct val="90000"/>
                <a:buFont typeface="Arial" panose="020B0604020202020204" pitchFamily="34" charset="0"/>
                <a:buChar char="►"/>
                <a:defRPr sz="1500" b="0" kern="1200">
                  <a:solidFill>
                    <a:schemeClr val="tx1"/>
                  </a:solidFill>
                  <a:latin typeface="+mn-lt"/>
                  <a:ea typeface="+mn-ea"/>
                  <a:cs typeface="+mn-cs"/>
                </a:defRPr>
              </a:lvl1pPr>
              <a:lvl2pPr marL="45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2pPr>
              <a:lvl3pPr marL="63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3pPr>
              <a:lvl4pPr marL="81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4pPr>
              <a:lvl5pPr marL="99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5pPr>
              <a:lvl6pPr marL="117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6pPr>
              <a:lvl7pPr marL="135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7pPr>
              <a:lvl8pPr marL="153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8pPr>
              <a:lvl9pPr marL="171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533"/>
                </a:spcAft>
                <a:buClrTx/>
                <a:buSzPct val="90000"/>
                <a:buFont typeface="Arial" panose="020B0604020202020204" pitchFamily="34" charset="0"/>
                <a:buNone/>
                <a:tabLst/>
                <a:defRPr/>
              </a:pPr>
              <a:r>
                <a:rPr kumimoji="0" lang="de-DE" sz="1867" b="1" i="0" u="none" strike="noStrike" kern="1200" cap="none" spc="0" normalizeH="0" baseline="0" noProof="0" dirty="0">
                  <a:ln>
                    <a:noFill/>
                  </a:ln>
                  <a:solidFill>
                    <a:srgbClr val="003E76"/>
                  </a:solidFill>
                  <a:effectLst/>
                  <a:uLnTx/>
                  <a:uFillTx/>
                  <a:latin typeface="Arial"/>
                  <a:ea typeface="+mn-ea"/>
                  <a:cs typeface="+mn-cs"/>
                </a:rPr>
                <a:t>78%</a:t>
              </a:r>
            </a:p>
          </p:txBody>
        </p:sp>
      </p:grpSp>
      <p:grpSp>
        <p:nvGrpSpPr>
          <p:cNvPr id="28" name="Group 27">
            <a:extLst>
              <a:ext uri="{FF2B5EF4-FFF2-40B4-BE49-F238E27FC236}">
                <a16:creationId xmlns:a16="http://schemas.microsoft.com/office/drawing/2014/main" id="{4A7DD3DC-E7AD-189D-E509-047C12C62ED8}"/>
              </a:ext>
            </a:extLst>
          </p:cNvPr>
          <p:cNvGrpSpPr/>
          <p:nvPr/>
        </p:nvGrpSpPr>
        <p:grpSpPr>
          <a:xfrm>
            <a:off x="10169168" y="4949003"/>
            <a:ext cx="1369217" cy="561973"/>
            <a:chOff x="8671872" y="3591073"/>
            <a:chExt cx="438199" cy="360039"/>
          </a:xfrm>
        </p:grpSpPr>
        <p:sp>
          <p:nvSpPr>
            <p:cNvPr id="29" name="Oval 28">
              <a:extLst>
                <a:ext uri="{FF2B5EF4-FFF2-40B4-BE49-F238E27FC236}">
                  <a16:creationId xmlns:a16="http://schemas.microsoft.com/office/drawing/2014/main" id="{1194E2B3-82EE-E6EC-9342-BB8544411407}"/>
                </a:ext>
              </a:extLst>
            </p:cNvPr>
            <p:cNvSpPr/>
            <p:nvPr/>
          </p:nvSpPr>
          <p:spPr>
            <a:xfrm>
              <a:off x="8671872" y="3591073"/>
              <a:ext cx="414287" cy="360039"/>
            </a:xfrm>
            <a:prstGeom prst="ellipse">
              <a:avLst/>
            </a:prstGeom>
            <a:ln/>
          </p:spPr>
          <p:style>
            <a:lnRef idx="2">
              <a:schemeClr val="accent3"/>
            </a:lnRef>
            <a:fillRef idx="1">
              <a:schemeClr val="lt1"/>
            </a:fillRef>
            <a:effectRef idx="0">
              <a:schemeClr val="accent3"/>
            </a:effectRef>
            <a:fontRef idx="minor">
              <a:schemeClr val="dk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err="1">
                <a:ln>
                  <a:noFill/>
                </a:ln>
                <a:solidFill>
                  <a:srgbClr val="003E76"/>
                </a:solidFill>
                <a:effectLst/>
                <a:uLnTx/>
                <a:uFillTx/>
                <a:latin typeface="Arial"/>
                <a:ea typeface="+mn-ea"/>
                <a:cs typeface="+mn-cs"/>
              </a:endParaRPr>
            </a:p>
          </p:txBody>
        </p:sp>
        <p:sp>
          <p:nvSpPr>
            <p:cNvPr id="30" name="Inhaltsplatzhalter 8">
              <a:extLst>
                <a:ext uri="{FF2B5EF4-FFF2-40B4-BE49-F238E27FC236}">
                  <a16:creationId xmlns:a16="http://schemas.microsoft.com/office/drawing/2014/main" id="{D3CE6528-425C-2F67-B08F-2E2D3A84379A}"/>
                </a:ext>
              </a:extLst>
            </p:cNvPr>
            <p:cNvSpPr txBox="1">
              <a:spLocks/>
            </p:cNvSpPr>
            <p:nvPr/>
          </p:nvSpPr>
          <p:spPr>
            <a:xfrm>
              <a:off x="8673073" y="3622259"/>
              <a:ext cx="436998" cy="316254"/>
            </a:xfrm>
            <a:prstGeom prst="rect">
              <a:avLst/>
            </a:prstGeom>
          </p:spPr>
          <p:txBody>
            <a:bodyPr/>
            <a:lstStyle>
              <a:lvl1pPr marL="252000" indent="-252000" algn="l" defTabSz="914400" rtl="0" eaLnBrk="1" latinLnBrk="0" hangingPunct="1">
                <a:lnSpc>
                  <a:spcPct val="105000"/>
                </a:lnSpc>
                <a:spcBef>
                  <a:spcPts val="0"/>
                </a:spcBef>
                <a:spcAft>
                  <a:spcPts val="400"/>
                </a:spcAft>
                <a:buSzPct val="90000"/>
                <a:buFont typeface="Arial" panose="020B0604020202020204" pitchFamily="34" charset="0"/>
                <a:buChar char="►"/>
                <a:defRPr sz="1500" b="0" kern="1200">
                  <a:solidFill>
                    <a:schemeClr val="tx1"/>
                  </a:solidFill>
                  <a:latin typeface="+mn-lt"/>
                  <a:ea typeface="+mn-ea"/>
                  <a:cs typeface="+mn-cs"/>
                </a:defRPr>
              </a:lvl1pPr>
              <a:lvl2pPr marL="45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2pPr>
              <a:lvl3pPr marL="63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3pPr>
              <a:lvl4pPr marL="81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4pPr>
              <a:lvl5pPr marL="99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5pPr>
              <a:lvl6pPr marL="117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6pPr>
              <a:lvl7pPr marL="135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7pPr>
              <a:lvl8pPr marL="153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8pPr>
              <a:lvl9pPr marL="1710000" indent="-180000" algn="l" defTabSz="914400" rtl="0" eaLnBrk="1" latinLnBrk="0" hangingPunct="1">
                <a:lnSpc>
                  <a:spcPct val="105000"/>
                </a:lnSpc>
                <a:spcBef>
                  <a:spcPts val="0"/>
                </a:spcBef>
                <a:spcAft>
                  <a:spcPts val="400"/>
                </a:spcAft>
                <a:buSzPct val="90000"/>
                <a:buFont typeface="Symbol" panose="05050102010706020507" pitchFamily="18" charset="2"/>
                <a:buChar char="-"/>
                <a:defRPr sz="15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533"/>
                </a:spcAft>
                <a:buClrTx/>
                <a:buSzPct val="90000"/>
                <a:buFont typeface="Arial" panose="020B0604020202020204" pitchFamily="34" charset="0"/>
                <a:buNone/>
                <a:tabLst/>
                <a:defRPr/>
              </a:pPr>
              <a:r>
                <a:rPr kumimoji="0" lang="de-DE" sz="1867" b="1" i="0" u="none" strike="noStrike" kern="1200" cap="none" spc="0" normalizeH="0" baseline="0" noProof="0" dirty="0">
                  <a:ln>
                    <a:noFill/>
                  </a:ln>
                  <a:solidFill>
                    <a:srgbClr val="003E76"/>
                  </a:solidFill>
                  <a:effectLst/>
                  <a:uLnTx/>
                  <a:uFillTx/>
                  <a:latin typeface="Arial"/>
                  <a:ea typeface="+mn-ea"/>
                  <a:cs typeface="+mn-cs"/>
                </a:rPr>
                <a:t>39,2M**</a:t>
              </a:r>
            </a:p>
          </p:txBody>
        </p:sp>
      </p:grpSp>
      <p:sp>
        <p:nvSpPr>
          <p:cNvPr id="31" name="TextBox 30">
            <a:extLst>
              <a:ext uri="{FF2B5EF4-FFF2-40B4-BE49-F238E27FC236}">
                <a16:creationId xmlns:a16="http://schemas.microsoft.com/office/drawing/2014/main" id="{C2DF2510-861C-A865-0792-26EE87EF84F5}"/>
              </a:ext>
            </a:extLst>
          </p:cNvPr>
          <p:cNvSpPr txBox="1"/>
          <p:nvPr/>
        </p:nvSpPr>
        <p:spPr>
          <a:xfrm>
            <a:off x="6960096" y="5713513"/>
            <a:ext cx="272576" cy="27699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white"/>
                </a:solidFill>
                <a:effectLst/>
                <a:uLnTx/>
                <a:uFillTx/>
                <a:latin typeface="Arial"/>
                <a:ea typeface="+mn-ea"/>
                <a:cs typeface="+mn-cs"/>
              </a:rPr>
              <a:t>*</a:t>
            </a:r>
          </a:p>
        </p:txBody>
      </p:sp>
      <p:sp>
        <p:nvSpPr>
          <p:cNvPr id="38" name="TextBox 37">
            <a:extLst>
              <a:ext uri="{FF2B5EF4-FFF2-40B4-BE49-F238E27FC236}">
                <a16:creationId xmlns:a16="http://schemas.microsoft.com/office/drawing/2014/main" id="{C0ECD74C-2896-BDB3-5A52-A868605150AA}"/>
              </a:ext>
            </a:extLst>
          </p:cNvPr>
          <p:cNvSpPr txBox="1"/>
          <p:nvPr/>
        </p:nvSpPr>
        <p:spPr>
          <a:xfrm>
            <a:off x="1871531" y="6180893"/>
            <a:ext cx="9090744" cy="646331"/>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white"/>
                </a:solidFill>
                <a:effectLst/>
                <a:uLnTx/>
                <a:uFillTx/>
                <a:latin typeface="Arial"/>
                <a:ea typeface="+mn-ea"/>
                <a:cs typeface="+mn-cs"/>
              </a:rPr>
              <a:t>All numbers are assumptions of major BNOs in their countries, based on the precondition of market readiness.</a:t>
            </a:r>
            <a:endParaRPr kumimoji="0" lang="en-US" sz="1200" b="1" i="1" u="none" strike="noStrike" kern="1200" cap="none" spc="0" normalizeH="0" baseline="0" noProof="0" dirty="0">
              <a:ln>
                <a:noFill/>
              </a:ln>
              <a:solidFill>
                <a:prstClr val="white">
                  <a:lumMod val="65000"/>
                </a:prstClr>
              </a:solidFill>
              <a:effectLst/>
              <a:uLnTx/>
              <a:uFillTx/>
              <a:latin typeface="Arial"/>
              <a:ea typeface="+mn-ea"/>
              <a:cs typeface="+mn-cs"/>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white">
                    <a:lumMod val="65000"/>
                  </a:prstClr>
                </a:solidFill>
                <a:effectLst/>
                <a:uLnTx/>
                <a:uFillTx/>
                <a:latin typeface="Arial"/>
                <a:ea typeface="+mn-ea"/>
                <a:cs typeface="+mn-cs"/>
              </a:rPr>
              <a:t>* Numbers for Italy refer to the pre-commercial transmissions started in 2024. No concrete plans yet in Italy. </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white">
                    <a:lumMod val="65000"/>
                  </a:prstClr>
                </a:solidFill>
                <a:effectLst/>
                <a:uLnTx/>
                <a:uFillTx/>
                <a:latin typeface="Arial"/>
                <a:ea typeface="+mn-ea"/>
                <a:cs typeface="+mn-cs"/>
              </a:rPr>
              <a:t>** Current reports indicate that 40% of all streaming is performed on mobile devices</a:t>
            </a:r>
            <a:endParaRPr kumimoji="0" lang="en-US" sz="1200" b="1" i="1" u="none" strike="noStrike" kern="1200" cap="none" spc="0" normalizeH="0" baseline="0" noProof="0" dirty="0">
              <a:ln>
                <a:noFill/>
              </a:ln>
              <a:solidFill>
                <a:prstClr val="white">
                  <a:lumMod val="65000"/>
                </a:prstClr>
              </a:solidFill>
              <a:effectLst/>
              <a:uLnTx/>
              <a:uFillTx/>
              <a:latin typeface="Arial"/>
              <a:ea typeface="+mn-ea"/>
              <a:cs typeface="+mn-cs"/>
            </a:endParaRPr>
          </a:p>
        </p:txBody>
      </p:sp>
      <p:sp>
        <p:nvSpPr>
          <p:cNvPr id="39" name="RS_Classification">
            <a:extLst>
              <a:ext uri="{FF2B5EF4-FFF2-40B4-BE49-F238E27FC236}">
                <a16:creationId xmlns:a16="http://schemas.microsoft.com/office/drawing/2014/main" id="{670E2B72-99B7-B313-1AA7-A42934171AC4}"/>
              </a:ext>
            </a:extLst>
          </p:cNvPr>
          <p:cNvSpPr txBox="1"/>
          <p:nvPr/>
        </p:nvSpPr>
        <p:spPr>
          <a:xfrm>
            <a:off x="11928681" y="6443122"/>
            <a:ext cx="267017" cy="281444"/>
          </a:xfrm>
          <a:prstGeom prst="rect">
            <a:avLst/>
          </a:prstGeom>
          <a:solidFill>
            <a:srgbClr val="FFFFFF">
              <a:alpha val="0"/>
            </a:srgbClr>
          </a:solidFill>
        </p:spPr>
        <p:txBody>
          <a:bodyPr vert="horz" wrap="none" lIns="100753" tIns="47921" rIns="100753" bIns="47921" rtlCol="0" anchor="ctr">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de-DE" sz="1200" b="1" i="0" u="none" strike="noStrike" kern="100" cap="none" spc="133" normalizeH="0" baseline="0" noProof="0">
                <a:ln>
                  <a:noFill/>
                </a:ln>
                <a:solidFill>
                  <a:prstClr val="black"/>
                </a:solidFill>
                <a:effectLst/>
                <a:uLnTx/>
                <a:uFillTx/>
                <a:latin typeface="Trebuchet MS" panose="020B0603020202020204"/>
                <a:ea typeface="+mn-ea"/>
                <a:cs typeface="+mn-cs"/>
              </a:rPr>
              <a:t> </a:t>
            </a:r>
            <a:endParaRPr kumimoji="0" lang="de-DE" sz="1200" b="1" i="0" u="none" strike="noStrike" kern="100" cap="none" spc="133" normalizeH="0" baseline="0" noProof="0" dirty="0" err="1">
              <a:ln>
                <a:noFill/>
              </a:ln>
              <a:solidFill>
                <a:prstClr val="black"/>
              </a:solidFill>
              <a:effectLst/>
              <a:uLnTx/>
              <a:uFillTx/>
              <a:latin typeface="Trebuchet MS" panose="020B0603020202020204"/>
              <a:ea typeface="+mn-ea"/>
              <a:cs typeface="+mn-cs"/>
            </a:endParaRPr>
          </a:p>
        </p:txBody>
      </p:sp>
      <p:sp>
        <p:nvSpPr>
          <p:cNvPr id="3" name="Date Placeholder 2">
            <a:extLst>
              <a:ext uri="{FF2B5EF4-FFF2-40B4-BE49-F238E27FC236}">
                <a16:creationId xmlns:a16="http://schemas.microsoft.com/office/drawing/2014/main" id="{BF592A5F-C8AC-974F-22F1-FCF81B704CBF}"/>
              </a:ext>
            </a:extLst>
          </p:cNvPr>
          <p:cNvSpPr>
            <a:spLocks noGrp="1"/>
          </p:cNvSpPr>
          <p:nvPr>
            <p:ph type="dt" sz="half" idx="10"/>
          </p:nvPr>
        </p:nvSpPr>
        <p:spPr>
          <a:xfrm>
            <a:off x="10894812" y="6631174"/>
            <a:ext cx="1101333" cy="180000"/>
          </a:xfrm>
        </p:spPr>
        <p:txBody>
          <a:bodyPr/>
          <a:lstStyle/>
          <a:p>
            <a:pPr algn="ctr"/>
            <a:r>
              <a:rPr lang="en-US"/>
              <a:t>9/13/2026</a:t>
            </a:r>
            <a:endParaRPr lang="en-US" dirty="0"/>
          </a:p>
        </p:txBody>
      </p:sp>
      <p:sp>
        <p:nvSpPr>
          <p:cNvPr id="4" name="Footer Placeholder 3">
            <a:extLst>
              <a:ext uri="{FF2B5EF4-FFF2-40B4-BE49-F238E27FC236}">
                <a16:creationId xmlns:a16="http://schemas.microsoft.com/office/drawing/2014/main" id="{80C48B86-D93C-2552-5E1A-D389A8B84507}"/>
              </a:ext>
            </a:extLst>
          </p:cNvPr>
          <p:cNvSpPr>
            <a:spLocks noGrp="1"/>
          </p:cNvSpPr>
          <p:nvPr>
            <p:ph type="ftr" sz="quarter" idx="11"/>
          </p:nvPr>
        </p:nvSpPr>
        <p:spPr>
          <a:xfrm>
            <a:off x="8652466" y="6631174"/>
            <a:ext cx="3936000" cy="180000"/>
          </a:xfrm>
        </p:spPr>
        <p:txBody>
          <a:bodyPr/>
          <a:lstStyle/>
          <a:p>
            <a:r>
              <a:rPr lang="en-US"/>
              <a:t>IBC 2026</a:t>
            </a:r>
            <a:endParaRPr lang="en-US" dirty="0"/>
          </a:p>
        </p:txBody>
      </p:sp>
      <p:sp>
        <p:nvSpPr>
          <p:cNvPr id="7" name="TextBox 6">
            <a:extLst>
              <a:ext uri="{FF2B5EF4-FFF2-40B4-BE49-F238E27FC236}">
                <a16:creationId xmlns:a16="http://schemas.microsoft.com/office/drawing/2014/main" id="{01E835E5-92B6-9256-93FD-B329B8209E51}"/>
              </a:ext>
            </a:extLst>
          </p:cNvPr>
          <p:cNvSpPr txBox="1"/>
          <p:nvPr/>
        </p:nvSpPr>
        <p:spPr>
          <a:xfrm>
            <a:off x="6263442" y="370191"/>
            <a:ext cx="4552976" cy="1200329"/>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wrap="square">
            <a:spAutoFit/>
          </a:bodyPr>
          <a:lstStyle/>
          <a:p>
            <a:r>
              <a:rPr lang="en-US" sz="1800" dirty="0">
                <a:solidFill>
                  <a:schemeClr val="bg1"/>
                </a:solidFill>
                <a:effectLst/>
                <a:latin typeface="Trebuchet MS" panose="020B0603020202020204" pitchFamily="34" charset="0"/>
              </a:rPr>
              <a:t>The 5G Broadcast Business Task Force, led by Rohde &amp; Schwarz, has announced its initial deployments in Europe and plans to expand to other regions, such as Brazil.</a:t>
            </a:r>
            <a:endParaRPr lang="en-US" sz="1800" noProof="0" dirty="0">
              <a:solidFill>
                <a:schemeClr val="bg1"/>
              </a:solidFill>
            </a:endParaRPr>
          </a:p>
        </p:txBody>
      </p:sp>
    </p:spTree>
    <p:extLst>
      <p:ext uri="{BB962C8B-B14F-4D97-AF65-F5344CB8AC3E}">
        <p14:creationId xmlns:p14="http://schemas.microsoft.com/office/powerpoint/2010/main" val="120340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BF781-3AFB-47E6-9E47-EFE5528BFBF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5997D9E-A0AF-5629-9F62-07B31A8DB912}"/>
              </a:ext>
            </a:extLst>
          </p:cNvPr>
          <p:cNvSpPr>
            <a:spLocks noGrp="1"/>
          </p:cNvSpPr>
          <p:nvPr>
            <p:ph type="title"/>
          </p:nvPr>
        </p:nvSpPr>
        <p:spPr/>
        <p:txBody>
          <a:bodyPr/>
          <a:lstStyle/>
          <a:p>
            <a:r>
              <a:rPr lang="en-US" noProof="0" dirty="0"/>
              <a:t>Interop and Ecosystem Updates (2)</a:t>
            </a:r>
          </a:p>
        </p:txBody>
      </p:sp>
      <p:sp>
        <p:nvSpPr>
          <p:cNvPr id="2" name="Text Placeholder 1">
            <a:extLst>
              <a:ext uri="{FF2B5EF4-FFF2-40B4-BE49-F238E27FC236}">
                <a16:creationId xmlns:a16="http://schemas.microsoft.com/office/drawing/2014/main" id="{AE27535D-8B6D-9863-4D2A-0F621E23CD9A}"/>
              </a:ext>
            </a:extLst>
          </p:cNvPr>
          <p:cNvSpPr>
            <a:spLocks noGrp="1"/>
          </p:cNvSpPr>
          <p:nvPr>
            <p:ph type="body" sz="quarter" idx="11"/>
          </p:nvPr>
        </p:nvSpPr>
        <p:spPr>
          <a:xfrm>
            <a:off x="515938" y="1387475"/>
            <a:ext cx="11160125" cy="233910"/>
          </a:xfrm>
        </p:spPr>
        <p:txBody>
          <a:bodyPr/>
          <a:lstStyle/>
          <a:p>
            <a:r>
              <a:rPr lang="en-US" noProof="0" dirty="0">
                <a:solidFill>
                  <a:srgbClr val="FF00FF"/>
                </a:solidFill>
              </a:rPr>
              <a:t>Asia – align with European launch efforts for global ecosystem development</a:t>
            </a:r>
          </a:p>
        </p:txBody>
      </p:sp>
      <p:sp>
        <p:nvSpPr>
          <p:cNvPr id="10" name="Text Placeholder 7">
            <a:extLst>
              <a:ext uri="{FF2B5EF4-FFF2-40B4-BE49-F238E27FC236}">
                <a16:creationId xmlns:a16="http://schemas.microsoft.com/office/drawing/2014/main" id="{CE2301E0-7658-C496-F866-E2F631B7C9A7}"/>
              </a:ext>
            </a:extLst>
          </p:cNvPr>
          <p:cNvSpPr txBox="1">
            <a:spLocks/>
          </p:cNvSpPr>
          <p:nvPr/>
        </p:nvSpPr>
        <p:spPr>
          <a:xfrm>
            <a:off x="515938" y="1891988"/>
            <a:ext cx="4904153" cy="4406996"/>
          </a:xfrm>
          <a:prstGeom prst="rect">
            <a:avLst/>
          </a:prstGeom>
        </p:spPr>
        <p:txBody>
          <a:bodyPr vert="horz" lIns="0" tIns="0" rIns="0" bIns="0" rtlCol="0">
            <a:noAutofit/>
          </a:bodyPr>
          <a:lstStyle>
            <a:lvl1pPr marL="171450" indent="-171450" algn="l" defTabSz="914400" rtl="0" eaLnBrk="1" latinLnBrk="0" hangingPunct="1">
              <a:lnSpc>
                <a:spcPct val="95000"/>
              </a:lnSpc>
              <a:spcBef>
                <a:spcPts val="900"/>
              </a:spcBef>
              <a:spcAft>
                <a:spcPts val="300"/>
              </a:spcAft>
              <a:buClrTx/>
              <a:buFont typeface="Arial" panose="020B0604020202020204" pitchFamily="34" charset="0"/>
              <a:buChar char="•"/>
              <a:defRPr sz="2000" kern="1200" baseline="0">
                <a:solidFill>
                  <a:schemeClr val="tx2"/>
                </a:solidFill>
                <a:latin typeface="+mn-lt"/>
                <a:ea typeface="+mn-ea"/>
                <a:cs typeface="+mn-cs"/>
              </a:defRPr>
            </a:lvl1pPr>
            <a:lvl2pPr marL="342900" indent="-152400" algn="l" defTabSz="914400" rtl="0" eaLnBrk="1" latinLnBrk="0" hangingPunct="1">
              <a:lnSpc>
                <a:spcPct val="100000"/>
              </a:lnSpc>
              <a:spcBef>
                <a:spcPts val="225"/>
              </a:spcBef>
              <a:spcAft>
                <a:spcPts val="225"/>
              </a:spcAft>
              <a:buClrTx/>
              <a:buFont typeface="Arial" panose="020B0604020202020204" pitchFamily="34" charset="0"/>
              <a:buChar char="•"/>
              <a:tabLst>
                <a:tab pos="2003425" algn="l"/>
              </a:tabLst>
              <a:defRPr sz="1600" kern="1200" baseline="0">
                <a:solidFill>
                  <a:schemeClr val="tx2"/>
                </a:solidFill>
                <a:latin typeface="+mn-lt"/>
                <a:ea typeface="+mn-ea"/>
                <a:cs typeface="+mn-cs"/>
              </a:defRPr>
            </a:lvl2pPr>
            <a:lvl3pPr marL="457200" indent="-101600" algn="l" defTabSz="914400" rtl="0" eaLnBrk="1" latinLnBrk="0" hangingPunct="1">
              <a:lnSpc>
                <a:spcPct val="105000"/>
              </a:lnSpc>
              <a:spcBef>
                <a:spcPts val="150"/>
              </a:spcBef>
              <a:spcAft>
                <a:spcPts val="150"/>
              </a:spcAft>
              <a:buClrTx/>
              <a:buFont typeface="Arial" panose="020B0604020202020204" pitchFamily="34" charset="0"/>
              <a:buChar char="•"/>
              <a:defRPr lang="en-US" sz="1200" kern="1200">
                <a:solidFill>
                  <a:schemeClr val="tx2"/>
                </a:solidFill>
                <a:latin typeface="+mn-lt"/>
                <a:ea typeface="+mn-ea"/>
                <a:cs typeface="+mn-cs"/>
              </a:defRPr>
            </a:lvl3pPr>
            <a:lvl4pPr marL="571500" indent="-100584" algn="l" defTabSz="914400" rtl="0" eaLnBrk="1" latinLnBrk="0" hangingPunct="1">
              <a:lnSpc>
                <a:spcPct val="105000"/>
              </a:lnSpc>
              <a:spcBef>
                <a:spcPts val="75"/>
              </a:spcBef>
              <a:spcAft>
                <a:spcPts val="75"/>
              </a:spcAft>
              <a:buClrTx/>
              <a:buFont typeface="Arial" panose="020B0604020202020204" pitchFamily="34" charset="0"/>
              <a:buChar char="•"/>
              <a:tabLst/>
              <a:defRPr sz="800" kern="1200">
                <a:solidFill>
                  <a:schemeClr val="tx2"/>
                </a:solidFill>
                <a:latin typeface="+mn-lt"/>
                <a:ea typeface="+mn-ea"/>
                <a:cs typeface="+mn-cs"/>
              </a:defRPr>
            </a:lvl4pPr>
            <a:lvl5pPr marL="174625" indent="-174625" algn="l" defTabSz="914400" rtl="0" eaLnBrk="1" latinLnBrk="0" hangingPunct="1">
              <a:lnSpc>
                <a:spcPct val="95000"/>
              </a:lnSpc>
              <a:spcBef>
                <a:spcPts val="900"/>
              </a:spcBef>
              <a:spcAft>
                <a:spcPts val="300"/>
              </a:spcAft>
              <a:buClrTx/>
              <a:buFont typeface="Arial" panose="020B0604020202020204" pitchFamily="34" charset="0"/>
              <a:buChar char="•"/>
              <a:tabLst/>
              <a:defRPr sz="2000" b="1" kern="1200" spc="60" baseline="0">
                <a:solidFill>
                  <a:schemeClr val="tx2"/>
                </a:solidFill>
                <a:latin typeface="+mn-lt"/>
                <a:ea typeface="+mn-ea"/>
                <a:cs typeface="+mn-cs"/>
              </a:defRPr>
            </a:lvl5pPr>
            <a:lvl6pPr marL="0" indent="0" algn="l" defTabSz="914400" rtl="0" eaLnBrk="1" latinLnBrk="0" hangingPunct="1">
              <a:lnSpc>
                <a:spcPct val="96000"/>
              </a:lnSpc>
              <a:spcBef>
                <a:spcPts val="0"/>
              </a:spcBef>
              <a:buFont typeface="Microsoft Sans Serif" panose="020B0604020202020204" pitchFamily="34" charset="0"/>
              <a:buChar char="​"/>
              <a:defRPr sz="2100" kern="1200">
                <a:solidFill>
                  <a:schemeClr val="tx1"/>
                </a:solidFill>
                <a:latin typeface="+mn-lt"/>
                <a:ea typeface="+mn-ea"/>
                <a:cs typeface="+mn-cs"/>
              </a:defRPr>
            </a:lvl6pPr>
            <a:lvl7pPr marL="0" indent="0" algn="l" defTabSz="914400" rtl="0" eaLnBrk="1" latinLnBrk="0" hangingPunct="1">
              <a:lnSpc>
                <a:spcPct val="107000"/>
              </a:lnSpc>
              <a:spcBef>
                <a:spcPts val="1200"/>
              </a:spcBef>
              <a:buFont typeface="Microsoft Sans Serif" panose="020B0604020202020204" pitchFamily="34" charset="0"/>
              <a:buChar char="​"/>
              <a:defRPr sz="1600" kern="1200" baseline="0">
                <a:solidFill>
                  <a:schemeClr val="tx1"/>
                </a:solidFill>
                <a:latin typeface="+mn-lt"/>
                <a:ea typeface="+mn-ea"/>
                <a:cs typeface="+mn-cs"/>
              </a:defRPr>
            </a:lvl7pPr>
            <a:lvl8pPr marL="0" indent="0" algn="l" defTabSz="914400" rtl="0" eaLnBrk="1" latinLnBrk="0" hangingPunct="1">
              <a:lnSpc>
                <a:spcPct val="87000"/>
              </a:lnSpc>
              <a:spcBef>
                <a:spcPts val="1800"/>
              </a:spcBef>
              <a:buSzPct val="100000"/>
              <a:buFont typeface="Microsoft Sans Serif" panose="020B0604020202020204" pitchFamily="34" charset="0"/>
              <a:buChar char="​"/>
              <a:defRPr lang="en-US" sz="5500" kern="1200" baseline="0" dirty="0" smtClean="0">
                <a:solidFill>
                  <a:schemeClr val="tx1"/>
                </a:solidFill>
                <a:latin typeface="+mn-lt"/>
                <a:ea typeface="+mn-ea"/>
                <a:cs typeface="+mn-cs"/>
              </a:defRPr>
            </a:lvl8pPr>
            <a:lvl9pPr marL="0" indent="0" algn="l" defTabSz="914400" rtl="0" eaLnBrk="1" latinLnBrk="0" hangingPunct="1">
              <a:lnSpc>
                <a:spcPct val="87000"/>
              </a:lnSpc>
              <a:spcBef>
                <a:spcPts val="1800"/>
              </a:spcBef>
              <a:buFont typeface="Microsoft Sans Serif" panose="020B0604020202020204" pitchFamily="34" charset="0"/>
              <a:buChar char="​"/>
              <a:defRPr sz="6800" kern="1200" baseline="0">
                <a:solidFill>
                  <a:schemeClr val="tx1"/>
                </a:solidFill>
                <a:latin typeface="+mn-lt"/>
                <a:ea typeface="+mn-ea"/>
                <a:cs typeface="+mn-cs"/>
              </a:defRPr>
            </a:lvl9pPr>
          </a:lstStyle>
          <a:p>
            <a:pPr marL="171450" marR="0" lvl="0" indent="-171450" algn="l" defTabSz="914400" rtl="0" eaLnBrk="1" fontAlgn="auto" latinLnBrk="0" hangingPunct="1">
              <a:lnSpc>
                <a:spcPct val="95000"/>
              </a:lnSpc>
              <a:spcBef>
                <a:spcPts val="900"/>
              </a:spcBef>
              <a:spcAft>
                <a:spcPts val="3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20B3F"/>
                </a:solidFill>
                <a:effectLst/>
                <a:uLnTx/>
                <a:uFillTx/>
                <a:latin typeface="Aptos" panose="02110004020202020204"/>
                <a:ea typeface="+mn-ea"/>
                <a:cs typeface="+mn-cs"/>
              </a:rPr>
              <a:t>Malaysia</a:t>
            </a:r>
          </a:p>
          <a:p>
            <a:pPr marL="342900" marR="0" lvl="1" indent="-152400" algn="l" defTabSz="914400" rtl="0" eaLnBrk="1" fontAlgn="auto" latinLnBrk="0" hangingPunct="1">
              <a:lnSpc>
                <a:spcPct val="100000"/>
              </a:lnSpc>
              <a:spcBef>
                <a:spcPts val="225"/>
              </a:spcBef>
              <a:spcAft>
                <a:spcPts val="225"/>
              </a:spcAft>
              <a:buClrTx/>
              <a:buSzTx/>
              <a:buFont typeface="Arial" panose="020B0604020202020204" pitchFamily="34" charset="0"/>
              <a:buChar char="•"/>
              <a:tabLst>
                <a:tab pos="2003425" algn="l"/>
              </a:tabLst>
              <a:defRPr/>
            </a:pPr>
            <a:r>
              <a:rPr kumimoji="0" lang="en-US" sz="1800" b="0" i="0" u="none" strike="noStrike" kern="1200" cap="none" spc="0" normalizeH="0" baseline="0" noProof="0" dirty="0">
                <a:ln>
                  <a:noFill/>
                </a:ln>
                <a:solidFill>
                  <a:srgbClr val="020B3F"/>
                </a:solidFill>
                <a:effectLst/>
                <a:uLnTx/>
                <a:uFillTx/>
                <a:latin typeface="Aptos" panose="02110004020202020204"/>
                <a:ea typeface="+mn-ea"/>
                <a:cs typeface="+mn-cs"/>
              </a:rPr>
              <a:t>The </a:t>
            </a:r>
            <a:r>
              <a:rPr kumimoji="0" lang="en-US" sz="1800" b="0" i="0" u="sng" strike="noStrike" kern="1200" cap="none" spc="0" normalizeH="0" baseline="0" noProof="0" dirty="0">
                <a:ln>
                  <a:noFill/>
                </a:ln>
                <a:solidFill>
                  <a:srgbClr val="020B3F"/>
                </a:solidFill>
                <a:effectLst/>
                <a:uLnTx/>
                <a:uFillTx/>
                <a:latin typeface="Aptos" panose="02110004020202020204"/>
                <a:ea typeface="+mn-ea"/>
                <a:cs typeface="+mn-cs"/>
                <a:hlinkClick r:id="rId2"/>
              </a:rPr>
              <a:t>5G Broadcast Conference Malaysia</a:t>
            </a:r>
            <a:r>
              <a:rPr kumimoji="0" lang="en-US" sz="1800" b="0" i="0" u="sng" strike="noStrike" kern="1200" cap="none" spc="0" normalizeH="0" baseline="0" noProof="0" dirty="0">
                <a:ln>
                  <a:noFill/>
                </a:ln>
                <a:solidFill>
                  <a:srgbClr val="020B3F"/>
                </a:solidFill>
                <a:effectLst/>
                <a:uLnTx/>
                <a:uFillTx/>
                <a:latin typeface="Aptos" panose="02110004020202020204"/>
                <a:ea typeface="+mn-ea"/>
                <a:cs typeface="+mn-cs"/>
              </a:rPr>
              <a:t> completed p</a:t>
            </a:r>
            <a:r>
              <a:rPr kumimoji="0" lang="en-US" sz="1800" b="0" i="0" u="sng" strike="noStrike" kern="1200" cap="none" spc="0" normalizeH="0" baseline="0" noProof="0" dirty="0" err="1">
                <a:ln>
                  <a:noFill/>
                </a:ln>
                <a:solidFill>
                  <a:srgbClr val="020B3F"/>
                </a:solidFill>
                <a:effectLst/>
                <a:uLnTx/>
                <a:uFillTx/>
                <a:latin typeface="Aptos" panose="02110004020202020204"/>
                <a:ea typeface="+mn-ea"/>
                <a:cs typeface="+mn-cs"/>
              </a:rPr>
              <a:t>hase</a:t>
            </a:r>
            <a:r>
              <a:rPr kumimoji="0" lang="en-US" sz="1800" b="0" i="0" u="sng" strike="noStrike" kern="1200" cap="none" spc="0" normalizeH="0" baseline="0" noProof="0" dirty="0">
                <a:ln>
                  <a:noFill/>
                </a:ln>
                <a:solidFill>
                  <a:srgbClr val="020B3F"/>
                </a:solidFill>
                <a:effectLst/>
                <a:uLnTx/>
                <a:uFillTx/>
                <a:latin typeface="Aptos" panose="02110004020202020204"/>
                <a:ea typeface="+mn-ea"/>
                <a:cs typeface="+mn-cs"/>
              </a:rPr>
              <a:t> 2 of Malaysian engagement including ASEAN</a:t>
            </a:r>
          </a:p>
          <a:p>
            <a:pPr marL="342900" marR="0" lvl="1" indent="-152400" algn="l" defTabSz="914400" rtl="0" eaLnBrk="1" fontAlgn="auto" latinLnBrk="0" hangingPunct="1">
              <a:lnSpc>
                <a:spcPct val="100000"/>
              </a:lnSpc>
              <a:spcBef>
                <a:spcPts val="225"/>
              </a:spcBef>
              <a:spcAft>
                <a:spcPts val="225"/>
              </a:spcAft>
              <a:buClrTx/>
              <a:buSzTx/>
              <a:buFont typeface="Arial" panose="020B0604020202020204" pitchFamily="34" charset="0"/>
              <a:buChar char="•"/>
              <a:tabLst>
                <a:tab pos="2003425" algn="l"/>
              </a:tabLst>
              <a:defRPr/>
            </a:pPr>
            <a:r>
              <a:rPr kumimoji="0" lang="en-US" sz="1800" b="0" i="0" u="none" strike="noStrike" kern="1200" cap="none" spc="0" normalizeH="0" baseline="0" noProof="0" dirty="0">
                <a:ln>
                  <a:noFill/>
                </a:ln>
                <a:solidFill>
                  <a:srgbClr val="020B3F"/>
                </a:solidFill>
                <a:effectLst/>
                <a:uLnTx/>
                <a:uFillTx/>
                <a:latin typeface="Aptos" panose="02110004020202020204"/>
                <a:ea typeface="+mn-ea"/>
                <a:cs typeface="+mn-cs"/>
              </a:rPr>
              <a:t>Included regulators, BNOs, MNOs, OEMs</a:t>
            </a:r>
          </a:p>
          <a:p>
            <a:pPr marL="342900" marR="0" lvl="1" indent="-152400" algn="l" defTabSz="914400" rtl="0" eaLnBrk="1" fontAlgn="auto" latinLnBrk="0" hangingPunct="1">
              <a:lnSpc>
                <a:spcPct val="100000"/>
              </a:lnSpc>
              <a:spcBef>
                <a:spcPts val="225"/>
              </a:spcBef>
              <a:spcAft>
                <a:spcPts val="225"/>
              </a:spcAft>
              <a:buClrTx/>
              <a:buSzTx/>
              <a:buFont typeface="Arial" panose="020B0604020202020204" pitchFamily="34" charset="0"/>
              <a:buChar char="•"/>
              <a:tabLst>
                <a:tab pos="2003425" algn="l"/>
              </a:tabLst>
              <a:defRPr/>
            </a:pPr>
            <a:r>
              <a:rPr kumimoji="0" lang="en-US" sz="1800" b="0" i="0" u="none" strike="noStrike" kern="1200" cap="none" spc="0" normalizeH="0" baseline="0" noProof="0" dirty="0">
                <a:ln>
                  <a:noFill/>
                </a:ln>
                <a:solidFill>
                  <a:srgbClr val="020B3F"/>
                </a:solidFill>
                <a:effectLst/>
                <a:uLnTx/>
                <a:uFillTx/>
                <a:latin typeface="Aptos" panose="02110004020202020204"/>
                <a:ea typeface="+mn-ea"/>
                <a:cs typeface="+mn-cs"/>
              </a:rPr>
              <a:t>Next step: include </a:t>
            </a:r>
            <a:r>
              <a:rPr kumimoji="0" lang="en-US" sz="1800" b="0" i="0" u="none" strike="noStrike" kern="1200" cap="none" spc="0" normalizeH="0" baseline="0" noProof="0" dirty="0" err="1">
                <a:ln>
                  <a:noFill/>
                </a:ln>
                <a:solidFill>
                  <a:srgbClr val="020B3F"/>
                </a:solidFill>
                <a:effectLst/>
                <a:uLnTx/>
                <a:uFillTx/>
                <a:latin typeface="Aptos" panose="02110004020202020204"/>
                <a:ea typeface="+mn-ea"/>
                <a:cs typeface="+mn-cs"/>
              </a:rPr>
              <a:t>MyTV</a:t>
            </a:r>
            <a:r>
              <a:rPr kumimoji="0" lang="en-US" sz="1800" b="0" i="0" u="none" strike="noStrike" kern="1200" cap="none" spc="0" normalizeH="0" baseline="0" noProof="0" dirty="0">
                <a:ln>
                  <a:noFill/>
                </a:ln>
                <a:solidFill>
                  <a:srgbClr val="020B3F"/>
                </a:solidFill>
                <a:effectLst/>
                <a:uLnTx/>
                <a:uFillTx/>
                <a:latin typeface="Aptos" panose="02110004020202020204"/>
                <a:ea typeface="+mn-ea"/>
                <a:cs typeface="+mn-cs"/>
              </a:rPr>
              <a:t> into 5G BC Business TF</a:t>
            </a:r>
          </a:p>
          <a:p>
            <a:pPr marL="171450" marR="0" lvl="0" indent="-171450" algn="l" defTabSz="914400" rtl="0" eaLnBrk="1" fontAlgn="auto" latinLnBrk="0" hangingPunct="1">
              <a:lnSpc>
                <a:spcPct val="95000"/>
              </a:lnSpc>
              <a:spcBef>
                <a:spcPts val="900"/>
              </a:spcBef>
              <a:spcAft>
                <a:spcPts val="3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20B3F"/>
                </a:solidFill>
                <a:effectLst/>
                <a:uLnTx/>
                <a:uFillTx/>
                <a:latin typeface="Aptos" panose="02110004020202020204"/>
                <a:ea typeface="+mn-ea"/>
                <a:cs typeface="+mn-cs"/>
              </a:rPr>
              <a:t>India </a:t>
            </a:r>
            <a:r>
              <a:rPr kumimoji="0" lang="en-US" sz="2400" b="0" i="0" u="none" strike="noStrike" kern="1200" cap="none" spc="0" normalizeH="0" baseline="0" noProof="0" dirty="0">
                <a:ln>
                  <a:noFill/>
                </a:ln>
                <a:solidFill>
                  <a:srgbClr val="020B3F"/>
                </a:solidFill>
                <a:effectLst/>
                <a:uLnTx/>
                <a:uFillTx/>
                <a:latin typeface="Aptos" panose="02110004020202020204"/>
                <a:ea typeface="+mn-ea"/>
                <a:cs typeface="+mn-cs"/>
                <a:sym typeface="Wingdings" panose="05000000000000000000" pitchFamily="2" charset="2"/>
              </a:rPr>
              <a:t> next slides</a:t>
            </a:r>
            <a:endParaRPr kumimoji="0" lang="en-US" sz="1800" b="0" i="0" u="none" strike="noStrike" kern="1200" cap="none" spc="0" normalizeH="0" baseline="0" noProof="0" dirty="0">
              <a:ln>
                <a:noFill/>
              </a:ln>
              <a:solidFill>
                <a:srgbClr val="020B3F"/>
              </a:solidFill>
              <a:effectLst/>
              <a:uLnTx/>
              <a:uFillTx/>
              <a:latin typeface="Aptos" panose="02110004020202020204"/>
              <a:ea typeface="+mn-ea"/>
              <a:cs typeface="+mn-cs"/>
            </a:endParaRPr>
          </a:p>
          <a:p>
            <a:pPr marL="171450" marR="0" lvl="0" indent="-171450" algn="l" defTabSz="914400" rtl="0" eaLnBrk="1" fontAlgn="auto" latinLnBrk="0" hangingPunct="1">
              <a:lnSpc>
                <a:spcPct val="95000"/>
              </a:lnSpc>
              <a:spcBef>
                <a:spcPts val="900"/>
              </a:spcBef>
              <a:spcAft>
                <a:spcPts val="3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20B3F"/>
                </a:solidFill>
                <a:effectLst/>
                <a:uLnTx/>
                <a:uFillTx/>
                <a:latin typeface="Aptos" panose="02110004020202020204"/>
                <a:ea typeface="+mn-ea"/>
                <a:cs typeface="+mn-cs"/>
              </a:rPr>
              <a:t>China</a:t>
            </a:r>
          </a:p>
          <a:p>
            <a:pPr marL="342900" marR="0" lvl="1" indent="-152400" algn="l" defTabSz="914400" rtl="0" eaLnBrk="1" fontAlgn="auto" latinLnBrk="0" hangingPunct="1">
              <a:lnSpc>
                <a:spcPct val="100000"/>
              </a:lnSpc>
              <a:spcBef>
                <a:spcPts val="225"/>
              </a:spcBef>
              <a:spcAft>
                <a:spcPts val="225"/>
              </a:spcAft>
              <a:buClrTx/>
              <a:buSzTx/>
              <a:buFont typeface="Arial" panose="020B0604020202020204" pitchFamily="34" charset="0"/>
              <a:buChar char="•"/>
              <a:tabLst>
                <a:tab pos="2003425" algn="l"/>
              </a:tabLst>
              <a:defRPr/>
            </a:pPr>
            <a:r>
              <a:rPr kumimoji="0" lang="en-US" sz="1800" b="0" i="0" u="none" strike="noStrike" kern="1200" cap="none" spc="0" normalizeH="0" baseline="0" noProof="0" dirty="0">
                <a:ln>
                  <a:noFill/>
                </a:ln>
                <a:solidFill>
                  <a:srgbClr val="020B3F"/>
                </a:solidFill>
                <a:effectLst/>
                <a:uLnTx/>
                <a:uFillTx/>
                <a:latin typeface="Aptos" panose="02110004020202020204"/>
                <a:ea typeface="+mn-ea"/>
                <a:cs typeface="+mn-cs"/>
              </a:rPr>
              <a:t>Continued and even re-</a:t>
            </a:r>
            <a:r>
              <a:rPr kumimoji="0" lang="en-US" sz="1800" b="0" i="0" u="none" strike="noStrike" kern="1200" cap="none" spc="0" normalizeH="0" baseline="0" noProof="0" dirty="0" err="1">
                <a:ln>
                  <a:noFill/>
                </a:ln>
                <a:solidFill>
                  <a:srgbClr val="020B3F"/>
                </a:solidFill>
                <a:effectLst/>
                <a:uLnTx/>
                <a:uFillTx/>
                <a:latin typeface="Aptos" panose="02110004020202020204"/>
                <a:ea typeface="+mn-ea"/>
                <a:cs typeface="+mn-cs"/>
              </a:rPr>
              <a:t>newed</a:t>
            </a:r>
            <a:r>
              <a:rPr kumimoji="0" lang="en-US" sz="1800" b="0" i="0" u="none" strike="noStrike" kern="1200" cap="none" spc="0" normalizeH="0" baseline="0" noProof="0" dirty="0">
                <a:ln>
                  <a:noFill/>
                </a:ln>
                <a:solidFill>
                  <a:srgbClr val="020B3F"/>
                </a:solidFill>
                <a:effectLst/>
                <a:uLnTx/>
                <a:uFillTx/>
                <a:latin typeface="Aptos" panose="02110004020202020204"/>
                <a:ea typeface="+mn-ea"/>
                <a:cs typeface="+mn-cs"/>
              </a:rPr>
              <a:t> interest from ABS</a:t>
            </a:r>
          </a:p>
          <a:p>
            <a:pPr marL="342900" marR="0" lvl="1" indent="-152400" algn="l" defTabSz="914400" rtl="0" eaLnBrk="1" fontAlgn="auto" latinLnBrk="0" hangingPunct="1">
              <a:lnSpc>
                <a:spcPct val="100000"/>
              </a:lnSpc>
              <a:spcBef>
                <a:spcPts val="225"/>
              </a:spcBef>
              <a:spcAft>
                <a:spcPts val="225"/>
              </a:spcAft>
              <a:buClrTx/>
              <a:buSzTx/>
              <a:buFont typeface="Arial" panose="020B0604020202020204" pitchFamily="34" charset="0"/>
              <a:buChar char="•"/>
              <a:tabLst>
                <a:tab pos="2003425" algn="l"/>
              </a:tabLst>
              <a:defRPr/>
            </a:pPr>
            <a:r>
              <a:rPr kumimoji="0" lang="en-US" sz="1800" b="0" i="0" u="none" strike="noStrike" kern="1200" cap="none" spc="0" normalizeH="0" baseline="0" noProof="0" dirty="0">
                <a:ln>
                  <a:noFill/>
                </a:ln>
                <a:solidFill>
                  <a:srgbClr val="020B3F"/>
                </a:solidFill>
                <a:effectLst/>
                <a:uLnTx/>
                <a:uFillTx/>
                <a:latin typeface="Aptos" panose="02110004020202020204"/>
                <a:ea typeface="+mn-ea"/>
                <a:cs typeface="+mn-cs"/>
              </a:rPr>
              <a:t>5G Broadcast Forum Conference in planning</a:t>
            </a:r>
          </a:p>
        </p:txBody>
      </p:sp>
      <p:pic>
        <p:nvPicPr>
          <p:cNvPr id="13" name="Picture 12">
            <a:extLst>
              <a:ext uri="{FF2B5EF4-FFF2-40B4-BE49-F238E27FC236}">
                <a16:creationId xmlns:a16="http://schemas.microsoft.com/office/drawing/2014/main" id="{56E53024-5C71-DA4D-9E55-DDAB03D84B14}"/>
              </a:ext>
            </a:extLst>
          </p:cNvPr>
          <p:cNvPicPr>
            <a:picLocks noChangeAspect="1"/>
          </p:cNvPicPr>
          <p:nvPr/>
        </p:nvPicPr>
        <p:blipFill>
          <a:blip r:embed="rId3"/>
          <a:stretch>
            <a:fillRect/>
          </a:stretch>
        </p:blipFill>
        <p:spPr>
          <a:xfrm>
            <a:off x="8608307" y="2400872"/>
            <a:ext cx="3583692" cy="2019997"/>
          </a:xfrm>
          <a:prstGeom prst="rect">
            <a:avLst/>
          </a:prstGeom>
        </p:spPr>
      </p:pic>
      <p:pic>
        <p:nvPicPr>
          <p:cNvPr id="1026" name="Picture 2" descr="No alternative text description for this image">
            <a:extLst>
              <a:ext uri="{FF2B5EF4-FFF2-40B4-BE49-F238E27FC236}">
                <a16:creationId xmlns:a16="http://schemas.microsoft.com/office/drawing/2014/main" id="{35F5AD4F-6B64-ECC4-EE59-778F5ACF28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733144"/>
            <a:ext cx="2233474" cy="297704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A group of people standing around a table with computers&#10;&#10;AI-generated content may be incorrect.">
            <a:extLst>
              <a:ext uri="{FF2B5EF4-FFF2-40B4-BE49-F238E27FC236}">
                <a16:creationId xmlns:a16="http://schemas.microsoft.com/office/drawing/2014/main" id="{20ABA6E9-C04B-5B8D-EA37-9059AEF50033}"/>
              </a:ext>
            </a:extLst>
          </p:cNvPr>
          <p:cNvPicPr>
            <a:picLocks noChangeAspect="1"/>
          </p:cNvPicPr>
          <p:nvPr/>
        </p:nvPicPr>
        <p:blipFill>
          <a:blip r:embed="rId5"/>
          <a:stretch>
            <a:fillRect/>
          </a:stretch>
        </p:blipFill>
        <p:spPr>
          <a:xfrm>
            <a:off x="8608307" y="11744"/>
            <a:ext cx="3583692" cy="2389128"/>
          </a:xfrm>
          <a:prstGeom prst="rect">
            <a:avLst/>
          </a:prstGeom>
        </p:spPr>
      </p:pic>
      <p:pic>
        <p:nvPicPr>
          <p:cNvPr id="17" name="Picture 16">
            <a:extLst>
              <a:ext uri="{FF2B5EF4-FFF2-40B4-BE49-F238E27FC236}">
                <a16:creationId xmlns:a16="http://schemas.microsoft.com/office/drawing/2014/main" id="{0B54A98A-CB00-C3A1-6BC2-E23092219880}"/>
              </a:ext>
            </a:extLst>
          </p:cNvPr>
          <p:cNvPicPr>
            <a:picLocks noChangeAspect="1"/>
          </p:cNvPicPr>
          <p:nvPr/>
        </p:nvPicPr>
        <p:blipFill>
          <a:blip r:embed="rId6"/>
          <a:stretch>
            <a:fillRect/>
          </a:stretch>
        </p:blipFill>
        <p:spPr>
          <a:xfrm>
            <a:off x="8608307" y="4420869"/>
            <a:ext cx="3583693" cy="2035945"/>
          </a:xfrm>
          <a:prstGeom prst="rect">
            <a:avLst/>
          </a:prstGeom>
        </p:spPr>
      </p:pic>
      <p:pic>
        <p:nvPicPr>
          <p:cNvPr id="3" name="Picture 2" descr="ree">
            <a:extLst>
              <a:ext uri="{FF2B5EF4-FFF2-40B4-BE49-F238E27FC236}">
                <a16:creationId xmlns:a16="http://schemas.microsoft.com/office/drawing/2014/main" id="{A2933864-F09E-8609-4BCE-8CA9EE44532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20091" y="4572704"/>
            <a:ext cx="3159155" cy="1884109"/>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D1A04BA0-A0E5-4336-6FB3-A66A8A8FF1AF}"/>
              </a:ext>
            </a:extLst>
          </p:cNvPr>
          <p:cNvSpPr>
            <a:spLocks noGrp="1"/>
          </p:cNvSpPr>
          <p:nvPr>
            <p:ph type="ftr" sz="quarter" idx="10"/>
          </p:nvPr>
        </p:nvSpPr>
        <p:spPr/>
        <p:txBody>
          <a:bodyPr/>
          <a:lstStyle/>
          <a:p>
            <a:r>
              <a:rPr lang="en-CA"/>
              <a:t>IBC 2026</a:t>
            </a:r>
          </a:p>
        </p:txBody>
      </p:sp>
    </p:spTree>
    <p:extLst>
      <p:ext uri="{BB962C8B-B14F-4D97-AF65-F5344CB8AC3E}">
        <p14:creationId xmlns:p14="http://schemas.microsoft.com/office/powerpoint/2010/main" val="405512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231C851-256E-0CB6-59C6-53E3EA359CBF}"/>
              </a:ext>
            </a:extLst>
          </p:cNvPr>
          <p:cNvSpPr>
            <a:spLocks noGrp="1"/>
          </p:cNvSpPr>
          <p:nvPr>
            <p:ph sz="quarter" idx="10"/>
          </p:nvPr>
        </p:nvSpPr>
        <p:spPr/>
        <p:txBody>
          <a:bodyPr>
            <a:normAutofit/>
          </a:bodyPr>
          <a:lstStyle/>
          <a:p>
            <a:r>
              <a:rPr lang="en-US" sz="4800" dirty="0"/>
              <a:t>5G Broadcast for Qualcomm</a:t>
            </a:r>
          </a:p>
          <a:p>
            <a:r>
              <a:rPr lang="en-US" sz="4800" dirty="0"/>
              <a:t>Standards</a:t>
            </a:r>
          </a:p>
          <a:p>
            <a:r>
              <a:rPr lang="en-US" sz="4800" dirty="0"/>
              <a:t>Some global news</a:t>
            </a:r>
          </a:p>
          <a:p>
            <a:r>
              <a:rPr lang="en-US" sz="4800" dirty="0"/>
              <a:t>Technologies</a:t>
            </a:r>
          </a:p>
          <a:p>
            <a:r>
              <a:rPr lang="en-US" sz="4800" dirty="0"/>
              <a:t>Adoption Path</a:t>
            </a:r>
          </a:p>
        </p:txBody>
      </p:sp>
    </p:spTree>
    <p:extLst>
      <p:ext uri="{BB962C8B-B14F-4D97-AF65-F5344CB8AC3E}">
        <p14:creationId xmlns:p14="http://schemas.microsoft.com/office/powerpoint/2010/main" val="32456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19A28-2CB6-24DA-BFF9-7A09CC8E9B0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B3AA421-2526-570F-F31F-CC3DEF87BFCE}"/>
              </a:ext>
            </a:extLst>
          </p:cNvPr>
          <p:cNvSpPr>
            <a:spLocks noGrp="1"/>
          </p:cNvSpPr>
          <p:nvPr>
            <p:ph type="title"/>
          </p:nvPr>
        </p:nvSpPr>
        <p:spPr/>
        <p:txBody>
          <a:bodyPr/>
          <a:lstStyle/>
          <a:p>
            <a:r>
              <a:rPr lang="en-US" dirty="0"/>
              <a:t>Updates from India</a:t>
            </a:r>
          </a:p>
        </p:txBody>
      </p:sp>
      <p:sp>
        <p:nvSpPr>
          <p:cNvPr id="13" name="Text Placeholder 12">
            <a:extLst>
              <a:ext uri="{FF2B5EF4-FFF2-40B4-BE49-F238E27FC236}">
                <a16:creationId xmlns:a16="http://schemas.microsoft.com/office/drawing/2014/main" id="{74BB9A08-4A58-D075-1FA0-491F86E68DCC}"/>
              </a:ext>
            </a:extLst>
          </p:cNvPr>
          <p:cNvSpPr>
            <a:spLocks noGrp="1"/>
          </p:cNvSpPr>
          <p:nvPr>
            <p:ph type="body" sz="quarter" idx="11"/>
          </p:nvPr>
        </p:nvSpPr>
        <p:spPr>
          <a:xfrm>
            <a:off x="515938" y="1387475"/>
            <a:ext cx="11160125" cy="263149"/>
          </a:xfrm>
        </p:spPr>
        <p:txBody>
          <a:bodyPr/>
          <a:lstStyle/>
          <a:p>
            <a:r>
              <a:rPr lang="en-US" sz="1800" dirty="0"/>
              <a:t>Delhi Trials in Q1/2026</a:t>
            </a:r>
          </a:p>
        </p:txBody>
      </p:sp>
      <p:pic>
        <p:nvPicPr>
          <p:cNvPr id="7" name="Picture 6" descr="A flag in a circle&#10;&#10;Description automatically generated">
            <a:extLst>
              <a:ext uri="{FF2B5EF4-FFF2-40B4-BE49-F238E27FC236}">
                <a16:creationId xmlns:a16="http://schemas.microsoft.com/office/drawing/2014/main" id="{AB4DBFFA-32FA-C358-3B6C-825222D1AD07}"/>
              </a:ext>
            </a:extLst>
          </p:cNvPr>
          <p:cNvPicPr>
            <a:picLocks noChangeAspect="1"/>
          </p:cNvPicPr>
          <p:nvPr/>
        </p:nvPicPr>
        <p:blipFill>
          <a:blip r:embed="rId2"/>
          <a:stretch>
            <a:fillRect/>
          </a:stretch>
        </p:blipFill>
        <p:spPr>
          <a:xfrm>
            <a:off x="3377309" y="313000"/>
            <a:ext cx="795528" cy="795528"/>
          </a:xfrm>
          <a:prstGeom prst="rect">
            <a:avLst/>
          </a:prstGeom>
        </p:spPr>
      </p:pic>
      <p:pic>
        <p:nvPicPr>
          <p:cNvPr id="20" name="Picture 19">
            <a:extLst>
              <a:ext uri="{FF2B5EF4-FFF2-40B4-BE49-F238E27FC236}">
                <a16:creationId xmlns:a16="http://schemas.microsoft.com/office/drawing/2014/main" id="{49CB6BCC-6A4B-10B8-5ED1-B2422F4284C5}"/>
              </a:ext>
            </a:extLst>
          </p:cNvPr>
          <p:cNvPicPr>
            <a:picLocks noChangeAspect="1"/>
          </p:cNvPicPr>
          <p:nvPr/>
        </p:nvPicPr>
        <p:blipFill>
          <a:blip r:embed="rId3"/>
          <a:stretch>
            <a:fillRect/>
          </a:stretch>
        </p:blipFill>
        <p:spPr>
          <a:xfrm>
            <a:off x="5909308" y="80471"/>
            <a:ext cx="6158867" cy="2034576"/>
          </a:xfrm>
          <a:prstGeom prst="rect">
            <a:avLst/>
          </a:prstGeom>
        </p:spPr>
      </p:pic>
      <p:sp>
        <p:nvSpPr>
          <p:cNvPr id="22" name="Content Placeholder 21">
            <a:extLst>
              <a:ext uri="{FF2B5EF4-FFF2-40B4-BE49-F238E27FC236}">
                <a16:creationId xmlns:a16="http://schemas.microsoft.com/office/drawing/2014/main" id="{094BEB74-0EB9-2133-FCB1-7E3A3779ED9A}"/>
              </a:ext>
            </a:extLst>
          </p:cNvPr>
          <p:cNvSpPr>
            <a:spLocks noGrp="1"/>
          </p:cNvSpPr>
          <p:nvPr>
            <p:ph idx="1"/>
          </p:nvPr>
        </p:nvSpPr>
        <p:spPr>
          <a:xfrm>
            <a:off x="515937" y="1820860"/>
            <a:ext cx="6051839" cy="4344989"/>
          </a:xfrm>
        </p:spPr>
        <p:txBody>
          <a:bodyPr>
            <a:normAutofit fontScale="92500" lnSpcReduction="10000"/>
          </a:bodyPr>
          <a:lstStyle/>
          <a:p>
            <a:pPr fontAlgn="t">
              <a:lnSpc>
                <a:spcPct val="100000"/>
              </a:lnSpc>
              <a:spcBef>
                <a:spcPts val="600"/>
              </a:spcBef>
              <a:spcAft>
                <a:spcPts val="0"/>
              </a:spcAft>
            </a:pPr>
            <a:r>
              <a:rPr lang="en-US" b="1" dirty="0"/>
              <a:t>Location:</a:t>
            </a:r>
            <a:r>
              <a:rPr lang="en-US" dirty="0"/>
              <a:t> Delhi, India </a:t>
            </a:r>
          </a:p>
          <a:p>
            <a:r>
              <a:rPr lang="en-US" b="1" dirty="0"/>
              <a:t>Duration:</a:t>
            </a:r>
            <a:r>
              <a:rPr lang="en-US" dirty="0"/>
              <a:t> Approximately three months </a:t>
            </a:r>
          </a:p>
          <a:p>
            <a:r>
              <a:rPr lang="en-US" b="1" dirty="0"/>
              <a:t>Partners:</a:t>
            </a:r>
            <a:r>
              <a:rPr lang="en-US" dirty="0"/>
              <a:t> Prasar Bharati, Reliance Jio, Qualcomm, Motorola, Rohde &amp; Schwarz, Media Broadcast, Sener and </a:t>
            </a:r>
            <a:r>
              <a:rPr lang="en-US" dirty="0" err="1"/>
              <a:t>Telimart</a:t>
            </a:r>
            <a:r>
              <a:rPr lang="en-US" dirty="0"/>
              <a:t> </a:t>
            </a:r>
          </a:p>
          <a:p>
            <a:r>
              <a:rPr lang="en-US" b="1" dirty="0"/>
              <a:t>Network:</a:t>
            </a:r>
            <a:r>
              <a:rPr lang="en-US" dirty="0"/>
              <a:t> </a:t>
            </a:r>
          </a:p>
          <a:p>
            <a:pPr lvl="1"/>
            <a:r>
              <a:rPr lang="en-US" dirty="0"/>
              <a:t>HPHT: Pitampura TV Tower, 578 MHz, approximately 4.6 kW</a:t>
            </a:r>
          </a:p>
          <a:p>
            <a:pPr lvl="1"/>
            <a:r>
              <a:rPr lang="en-US" dirty="0"/>
              <a:t>LPLT: Rohit House, 570 MHz, 47 W</a:t>
            </a:r>
          </a:p>
          <a:p>
            <a:r>
              <a:rPr lang="en-US" b="1" dirty="0"/>
              <a:t>Services and devices:</a:t>
            </a:r>
            <a:r>
              <a:rPr lang="en-US" dirty="0"/>
              <a:t> Two 720p services delivered to smartphones and CPEs </a:t>
            </a:r>
          </a:p>
          <a:p>
            <a:r>
              <a:rPr lang="en-US" b="1" dirty="0"/>
              <a:t>Use cases:</a:t>
            </a:r>
            <a:r>
              <a:rPr lang="en-US" dirty="0"/>
              <a:t> Direct-to-mobile reception, broadcast-unicast convergence, public warning and CPE-based delivery to existing devices</a:t>
            </a:r>
          </a:p>
          <a:p>
            <a:pPr>
              <a:lnSpc>
                <a:spcPct val="100000"/>
              </a:lnSpc>
              <a:spcBef>
                <a:spcPts val="600"/>
              </a:spcBef>
              <a:spcAft>
                <a:spcPts val="0"/>
              </a:spcAft>
            </a:pPr>
            <a:endParaRPr lang="en-US" sz="1400" dirty="0"/>
          </a:p>
        </p:txBody>
      </p:sp>
      <p:pic>
        <p:nvPicPr>
          <p:cNvPr id="5" name="Picture 4">
            <a:extLst>
              <a:ext uri="{FF2B5EF4-FFF2-40B4-BE49-F238E27FC236}">
                <a16:creationId xmlns:a16="http://schemas.microsoft.com/office/drawing/2014/main" id="{4C632DF6-963F-36B4-D35D-9661CE9F311A}"/>
              </a:ext>
            </a:extLst>
          </p:cNvPr>
          <p:cNvPicPr>
            <a:picLocks noChangeAspect="1"/>
          </p:cNvPicPr>
          <p:nvPr/>
        </p:nvPicPr>
        <p:blipFill>
          <a:blip r:embed="rId4"/>
          <a:stretch>
            <a:fillRect/>
          </a:stretch>
        </p:blipFill>
        <p:spPr>
          <a:xfrm>
            <a:off x="6567776" y="2226806"/>
            <a:ext cx="5540961" cy="3681013"/>
          </a:xfrm>
          <a:prstGeom prst="rect">
            <a:avLst/>
          </a:prstGeom>
        </p:spPr>
      </p:pic>
      <p:sp>
        <p:nvSpPr>
          <p:cNvPr id="2" name="Footer Placeholder 1">
            <a:extLst>
              <a:ext uri="{FF2B5EF4-FFF2-40B4-BE49-F238E27FC236}">
                <a16:creationId xmlns:a16="http://schemas.microsoft.com/office/drawing/2014/main" id="{83BB1790-F377-3909-230F-EF93C93D1884}"/>
              </a:ext>
            </a:extLst>
          </p:cNvPr>
          <p:cNvSpPr>
            <a:spLocks noGrp="1"/>
          </p:cNvSpPr>
          <p:nvPr>
            <p:ph type="ftr" sz="quarter" idx="10"/>
          </p:nvPr>
        </p:nvSpPr>
        <p:spPr/>
        <p:txBody>
          <a:bodyPr/>
          <a:lstStyle/>
          <a:p>
            <a:r>
              <a:rPr lang="en-CA"/>
              <a:t>IBC 2026</a:t>
            </a:r>
          </a:p>
        </p:txBody>
      </p:sp>
    </p:spTree>
    <p:extLst>
      <p:ext uri="{BB962C8B-B14F-4D97-AF65-F5344CB8AC3E}">
        <p14:creationId xmlns:p14="http://schemas.microsoft.com/office/powerpoint/2010/main" val="2428953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0CE68-E7BC-07D6-41EA-7C4CC625E84D}"/>
              </a:ext>
            </a:extLst>
          </p:cNvPr>
          <p:cNvSpPr>
            <a:spLocks noGrp="1"/>
          </p:cNvSpPr>
          <p:nvPr>
            <p:ph type="title"/>
          </p:nvPr>
        </p:nvSpPr>
        <p:spPr/>
        <p:txBody>
          <a:bodyPr/>
          <a:lstStyle/>
          <a:p>
            <a:r>
              <a:rPr lang="en-US" dirty="0"/>
              <a:t>Updates from India (2)</a:t>
            </a:r>
          </a:p>
        </p:txBody>
      </p:sp>
      <p:sp>
        <p:nvSpPr>
          <p:cNvPr id="3" name="Content Placeholder 2">
            <a:extLst>
              <a:ext uri="{FF2B5EF4-FFF2-40B4-BE49-F238E27FC236}">
                <a16:creationId xmlns:a16="http://schemas.microsoft.com/office/drawing/2014/main" id="{00BF3636-97A0-1CE4-3750-E9BFB5767868}"/>
              </a:ext>
            </a:extLst>
          </p:cNvPr>
          <p:cNvSpPr>
            <a:spLocks noGrp="1"/>
          </p:cNvSpPr>
          <p:nvPr>
            <p:ph idx="1"/>
          </p:nvPr>
        </p:nvSpPr>
        <p:spPr>
          <a:xfrm>
            <a:off x="515938" y="1820860"/>
            <a:ext cx="6589712" cy="4717765"/>
          </a:xfrm>
        </p:spPr>
        <p:txBody>
          <a:bodyPr>
            <a:normAutofit fontScale="92500"/>
          </a:bodyPr>
          <a:lstStyle/>
          <a:p>
            <a:r>
              <a:rPr lang="en-US" dirty="0"/>
              <a:t>Successful end-to-end operation over both HPHT and LPLT networks </a:t>
            </a:r>
          </a:p>
          <a:p>
            <a:r>
              <a:rPr lang="en-US" dirty="0"/>
              <a:t>HPHT provides broad outdoor coverage; LPLT can supplement indoor and dense-urban coverage </a:t>
            </a:r>
          </a:p>
          <a:p>
            <a:r>
              <a:rPr lang="en-US" dirty="0"/>
              <a:t>Coverage depends primarily on SNR, building penetration and local propagation, not distance alone </a:t>
            </a:r>
          </a:p>
          <a:p>
            <a:r>
              <a:rPr lang="en-US" dirty="0"/>
              <a:t>MCS selection provides a clear robustness-versus-throughput trade-off </a:t>
            </a:r>
          </a:p>
          <a:p>
            <a:r>
              <a:rPr lang="en-US" dirty="0"/>
              <a:t>Hybrid broadcast and unicast can address residual indoor and coverage gaps </a:t>
            </a:r>
          </a:p>
          <a:p>
            <a:r>
              <a:rPr lang="en-US" b="1" dirty="0"/>
              <a:t>Next step:</a:t>
            </a:r>
            <a:r>
              <a:rPr lang="en-US" dirty="0"/>
              <a:t> Extend measurements and planning to determine the scalable HPHT/LPLT network configuration and economics</a:t>
            </a:r>
          </a:p>
          <a:p>
            <a:pPr marL="0" indent="0">
              <a:lnSpc>
                <a:spcPct val="120000"/>
              </a:lnSpc>
              <a:spcBef>
                <a:spcPts val="0"/>
              </a:spcBef>
              <a:spcAft>
                <a:spcPts val="0"/>
              </a:spcAft>
              <a:buNone/>
            </a:pPr>
            <a:endParaRPr lang="en-US" sz="1400" dirty="0"/>
          </a:p>
          <a:p>
            <a:pPr marL="0" indent="0">
              <a:lnSpc>
                <a:spcPct val="120000"/>
              </a:lnSpc>
              <a:spcBef>
                <a:spcPts val="0"/>
              </a:spcBef>
              <a:spcAft>
                <a:spcPts val="0"/>
              </a:spcAft>
              <a:buNone/>
            </a:pPr>
            <a:endParaRPr lang="en-US" sz="1400" dirty="0"/>
          </a:p>
          <a:p>
            <a:pPr>
              <a:lnSpc>
                <a:spcPct val="120000"/>
              </a:lnSpc>
              <a:spcBef>
                <a:spcPts val="0"/>
              </a:spcBef>
              <a:spcAft>
                <a:spcPts val="0"/>
              </a:spcAft>
            </a:pPr>
            <a:endParaRPr lang="en-US" sz="1400" dirty="0"/>
          </a:p>
        </p:txBody>
      </p:sp>
      <p:sp>
        <p:nvSpPr>
          <p:cNvPr id="4" name="Text Placeholder 3">
            <a:extLst>
              <a:ext uri="{FF2B5EF4-FFF2-40B4-BE49-F238E27FC236}">
                <a16:creationId xmlns:a16="http://schemas.microsoft.com/office/drawing/2014/main" id="{E420093D-70EE-5EFF-24D3-18BF9619F03F}"/>
              </a:ext>
            </a:extLst>
          </p:cNvPr>
          <p:cNvSpPr>
            <a:spLocks noGrp="1"/>
          </p:cNvSpPr>
          <p:nvPr>
            <p:ph type="body" sz="quarter" idx="11"/>
          </p:nvPr>
        </p:nvSpPr>
        <p:spPr/>
        <p:txBody>
          <a:bodyPr/>
          <a:lstStyle/>
          <a:p>
            <a:r>
              <a:rPr lang="en-US" dirty="0"/>
              <a:t>Technical Results and Conclusions</a:t>
            </a:r>
          </a:p>
        </p:txBody>
      </p:sp>
      <p:pic>
        <p:nvPicPr>
          <p:cNvPr id="7" name="Picture 6" descr="A flag in a circle&#10;&#10;Description automatically generated">
            <a:extLst>
              <a:ext uri="{FF2B5EF4-FFF2-40B4-BE49-F238E27FC236}">
                <a16:creationId xmlns:a16="http://schemas.microsoft.com/office/drawing/2014/main" id="{C8913FAA-C051-7940-21FE-AE80DF2CDD1A}"/>
              </a:ext>
            </a:extLst>
          </p:cNvPr>
          <p:cNvPicPr>
            <a:picLocks noChangeAspect="1"/>
          </p:cNvPicPr>
          <p:nvPr/>
        </p:nvPicPr>
        <p:blipFill>
          <a:blip r:embed="rId2"/>
          <a:stretch>
            <a:fillRect/>
          </a:stretch>
        </p:blipFill>
        <p:spPr>
          <a:xfrm>
            <a:off x="4029316" y="319375"/>
            <a:ext cx="795528" cy="795528"/>
          </a:xfrm>
          <a:prstGeom prst="rect">
            <a:avLst/>
          </a:prstGeom>
        </p:spPr>
      </p:pic>
      <p:pic>
        <p:nvPicPr>
          <p:cNvPr id="13" name="Picture 12">
            <a:extLst>
              <a:ext uri="{FF2B5EF4-FFF2-40B4-BE49-F238E27FC236}">
                <a16:creationId xmlns:a16="http://schemas.microsoft.com/office/drawing/2014/main" id="{D8BA7AD7-CA25-22D5-7E88-C04E843A519F}"/>
              </a:ext>
            </a:extLst>
          </p:cNvPr>
          <p:cNvPicPr>
            <a:picLocks noChangeAspect="1"/>
          </p:cNvPicPr>
          <p:nvPr/>
        </p:nvPicPr>
        <p:blipFill>
          <a:blip r:embed="rId3"/>
          <a:stretch>
            <a:fillRect/>
          </a:stretch>
        </p:blipFill>
        <p:spPr>
          <a:xfrm>
            <a:off x="7219950" y="51700"/>
            <a:ext cx="4972049" cy="3308629"/>
          </a:xfrm>
          <a:prstGeom prst="rect">
            <a:avLst/>
          </a:prstGeom>
        </p:spPr>
      </p:pic>
      <p:pic>
        <p:nvPicPr>
          <p:cNvPr id="15" name="Picture 14">
            <a:extLst>
              <a:ext uri="{FF2B5EF4-FFF2-40B4-BE49-F238E27FC236}">
                <a16:creationId xmlns:a16="http://schemas.microsoft.com/office/drawing/2014/main" id="{8315EED4-2BEC-77A7-05C6-A2DE4D475B51}"/>
              </a:ext>
            </a:extLst>
          </p:cNvPr>
          <p:cNvPicPr>
            <a:picLocks noChangeAspect="1"/>
          </p:cNvPicPr>
          <p:nvPr/>
        </p:nvPicPr>
        <p:blipFill>
          <a:blip r:embed="rId4"/>
          <a:stretch>
            <a:fillRect/>
          </a:stretch>
        </p:blipFill>
        <p:spPr>
          <a:xfrm>
            <a:off x="7219950" y="3453325"/>
            <a:ext cx="4972050" cy="3352975"/>
          </a:xfrm>
          <a:prstGeom prst="rect">
            <a:avLst/>
          </a:prstGeom>
        </p:spPr>
      </p:pic>
      <p:sp>
        <p:nvSpPr>
          <p:cNvPr id="5" name="Footer Placeholder 4">
            <a:extLst>
              <a:ext uri="{FF2B5EF4-FFF2-40B4-BE49-F238E27FC236}">
                <a16:creationId xmlns:a16="http://schemas.microsoft.com/office/drawing/2014/main" id="{5511FE26-7A4B-1184-9E8D-B592EE88C87F}"/>
              </a:ext>
            </a:extLst>
          </p:cNvPr>
          <p:cNvSpPr>
            <a:spLocks noGrp="1"/>
          </p:cNvSpPr>
          <p:nvPr>
            <p:ph type="ftr" sz="quarter" idx="10"/>
          </p:nvPr>
        </p:nvSpPr>
        <p:spPr/>
        <p:txBody>
          <a:bodyPr/>
          <a:lstStyle/>
          <a:p>
            <a:r>
              <a:rPr lang="en-CA"/>
              <a:t>IBC 2026</a:t>
            </a:r>
          </a:p>
        </p:txBody>
      </p:sp>
    </p:spTree>
    <p:extLst>
      <p:ext uri="{BB962C8B-B14F-4D97-AF65-F5344CB8AC3E}">
        <p14:creationId xmlns:p14="http://schemas.microsoft.com/office/powerpoint/2010/main" val="4053857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8F9C0-8C58-F8B0-F73F-FD79AE15B1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58CB39-FB47-BFF2-2113-01B154922F0A}"/>
              </a:ext>
            </a:extLst>
          </p:cNvPr>
          <p:cNvSpPr/>
          <p:nvPr/>
        </p:nvSpPr>
        <p:spPr>
          <a:xfrm>
            <a:off x="0" y="-26152"/>
            <a:ext cx="12192000" cy="11492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3" name="Title 3">
            <a:extLst>
              <a:ext uri="{FF2B5EF4-FFF2-40B4-BE49-F238E27FC236}">
                <a16:creationId xmlns:a16="http://schemas.microsoft.com/office/drawing/2014/main" id="{94A8F79D-A0A5-67D7-D28E-22F25FF93D15}"/>
              </a:ext>
            </a:extLst>
          </p:cNvPr>
          <p:cNvSpPr txBox="1">
            <a:spLocks/>
          </p:cNvSpPr>
          <p:nvPr/>
        </p:nvSpPr>
        <p:spPr>
          <a:xfrm>
            <a:off x="293349" y="500265"/>
            <a:ext cx="11187112" cy="997694"/>
          </a:xfrm>
          <a:prstGeom prst="rect">
            <a:avLst/>
          </a:prstGeom>
        </p:spPr>
        <p:txBody>
          <a:bodyPr/>
          <a:lstStyle>
            <a:lvl1pPr algn="l" defTabSz="914400" rtl="0" eaLnBrk="1" latinLnBrk="0" hangingPunct="1">
              <a:lnSpc>
                <a:spcPct val="84000"/>
              </a:lnSpc>
              <a:spcBef>
                <a:spcPct val="0"/>
              </a:spcBef>
              <a:buNone/>
              <a:defRPr sz="2800" kern="2000" spc="-50" baseline="0">
                <a:solidFill>
                  <a:schemeClr val="tx2"/>
                </a:solidFill>
                <a:latin typeface="+mj-lt"/>
                <a:ea typeface="+mj-ea"/>
                <a:cs typeface="+mj-cs"/>
              </a:defRPr>
            </a:lvl1pPr>
          </a:lstStyle>
          <a:p>
            <a:pPr marL="0" marR="0" lvl="0" indent="0" algn="l" defTabSz="914400" rtl="0" eaLnBrk="1" fontAlgn="auto" latinLnBrk="0" hangingPunct="1">
              <a:lnSpc>
                <a:spcPct val="84000"/>
              </a:lnSpc>
              <a:spcBef>
                <a:spcPct val="0"/>
              </a:spcBef>
              <a:spcAft>
                <a:spcPts val="0"/>
              </a:spcAft>
              <a:buClrTx/>
              <a:buSzTx/>
              <a:buFontTx/>
              <a:buNone/>
              <a:tabLst/>
              <a:defRPr/>
            </a:pPr>
            <a:r>
              <a:rPr kumimoji="0" lang="en-US" sz="2800" b="0" i="0" u="none" strike="noStrike" kern="2000" cap="none" spc="-50" normalizeH="0" baseline="0" noProof="0" dirty="0">
                <a:ln>
                  <a:noFill/>
                </a:ln>
                <a:solidFill>
                  <a:srgbClr val="FFFFFF"/>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Test platforms</a:t>
            </a:r>
          </a:p>
        </p:txBody>
      </p:sp>
      <p:grpSp>
        <p:nvGrpSpPr>
          <p:cNvPr id="1045" name="Group 1044">
            <a:extLst>
              <a:ext uri="{FF2B5EF4-FFF2-40B4-BE49-F238E27FC236}">
                <a16:creationId xmlns:a16="http://schemas.microsoft.com/office/drawing/2014/main" id="{4C2C5560-57BE-29EE-2DCA-DDC549AFE7C4}"/>
              </a:ext>
            </a:extLst>
          </p:cNvPr>
          <p:cNvGrpSpPr/>
          <p:nvPr/>
        </p:nvGrpSpPr>
        <p:grpSpPr>
          <a:xfrm>
            <a:off x="6326484" y="3207723"/>
            <a:ext cx="3630270" cy="3425596"/>
            <a:chOff x="6326484" y="3207723"/>
            <a:chExt cx="3630270" cy="3425596"/>
          </a:xfrm>
        </p:grpSpPr>
        <p:pic>
          <p:nvPicPr>
            <p:cNvPr id="1027" name="Picture 8" descr="OnePlus 10T (5G) - Clove Technology">
              <a:extLst>
                <a:ext uri="{FF2B5EF4-FFF2-40B4-BE49-F238E27FC236}">
                  <a16:creationId xmlns:a16="http://schemas.microsoft.com/office/drawing/2014/main" id="{E5F3B51E-50B6-7C07-686D-B057E669528F}"/>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53019" y="3715008"/>
              <a:ext cx="2093377" cy="2093377"/>
            </a:xfrm>
            <a:prstGeom prst="rect">
              <a:avLst/>
            </a:prstGeom>
            <a:noFill/>
            <a:extLst>
              <a:ext uri="{909E8E84-426E-40DD-AFC4-6F175D3DCCD1}">
                <a14:hiddenFill xmlns:a14="http://schemas.microsoft.com/office/drawing/2010/main">
                  <a:solidFill>
                    <a:srgbClr val="FFFFFF"/>
                  </a:solidFill>
                </a14:hiddenFill>
              </a:ext>
            </a:extLst>
          </p:spPr>
        </p:pic>
        <p:sp>
          <p:nvSpPr>
            <p:cNvPr id="1028" name="TextBox 1027">
              <a:extLst>
                <a:ext uri="{FF2B5EF4-FFF2-40B4-BE49-F238E27FC236}">
                  <a16:creationId xmlns:a16="http://schemas.microsoft.com/office/drawing/2014/main" id="{9FAEDA5B-9E6D-87B4-E57E-53E0D10503B7}"/>
                </a:ext>
              </a:extLst>
            </p:cNvPr>
            <p:cNvSpPr txBox="1"/>
            <p:nvPr/>
          </p:nvSpPr>
          <p:spPr>
            <a:xfrm>
              <a:off x="7064937" y="6032238"/>
              <a:ext cx="2891817" cy="236347"/>
            </a:xfrm>
            <a:prstGeom prst="rect">
              <a:avLst/>
            </a:prstGeom>
          </p:spPr>
          <p:txBody>
            <a:bodyPr wrap="non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C</a:t>
              </a:r>
              <a:r>
                <a:rPr kumimoji="0" lang="en-US" sz="1600" b="0" i="0" u="none" strike="noStrike" kern="1200" cap="none" spc="0" normalizeH="0" baseline="0" noProof="0" dirty="0">
                  <a:ln>
                    <a:noFill/>
                  </a:ln>
                  <a:solidFill>
                    <a:srgbClr val="0000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ommercial </a:t>
              </a:r>
              <a:r>
                <a:rPr kumimoji="0" lang="en-US" sz="1600" b="1" i="0" u="none" strike="noStrike" kern="1200" cap="none" spc="0" normalizeH="0" baseline="0" noProof="0" dirty="0">
                  <a:ln>
                    <a:noFill/>
                  </a:ln>
                  <a:solidFill>
                    <a:srgbClr val="0000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R</a:t>
              </a:r>
              <a:r>
                <a:rPr kumimoji="0" lang="en-US" sz="1600" b="0" i="0" u="none" strike="noStrike" kern="1200" cap="none" spc="0" normalizeH="0" baseline="0" noProof="0" dirty="0">
                  <a:ln>
                    <a:noFill/>
                  </a:ln>
                  <a:solidFill>
                    <a:srgbClr val="0000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eference </a:t>
              </a:r>
              <a:r>
                <a:rPr kumimoji="0" lang="en-US" sz="1600" b="1" i="0" u="none" strike="noStrike" kern="1200" cap="none" spc="0" normalizeH="0" baseline="0" noProof="0" dirty="0">
                  <a:ln>
                    <a:noFill/>
                  </a:ln>
                  <a:solidFill>
                    <a:srgbClr val="0000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D</a:t>
              </a:r>
              <a:r>
                <a:rPr kumimoji="0" lang="en-US" sz="1600" b="0" i="0" u="none" strike="noStrike" kern="1200" cap="none" spc="0" normalizeH="0" baseline="0" noProof="0" dirty="0">
                  <a:ln>
                    <a:noFill/>
                  </a:ln>
                  <a:solidFill>
                    <a:srgbClr val="0000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esign</a:t>
              </a:r>
            </a:p>
          </p:txBody>
        </p:sp>
        <p:sp>
          <p:nvSpPr>
            <p:cNvPr id="1035" name="TextBox 1034">
              <a:extLst>
                <a:ext uri="{FF2B5EF4-FFF2-40B4-BE49-F238E27FC236}">
                  <a16:creationId xmlns:a16="http://schemas.microsoft.com/office/drawing/2014/main" id="{E4500471-DB0C-9691-1420-98E92F460B8B}"/>
                </a:ext>
              </a:extLst>
            </p:cNvPr>
            <p:cNvSpPr txBox="1"/>
            <p:nvPr/>
          </p:nvSpPr>
          <p:spPr>
            <a:xfrm>
              <a:off x="7880480" y="6367412"/>
              <a:ext cx="500137" cy="265907"/>
            </a:xfrm>
            <a:prstGeom prst="rect">
              <a:avLst/>
            </a:prstGeom>
          </p:spPr>
          <p:txBody>
            <a:bodyPr wrap="non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CRD</a:t>
              </a:r>
            </a:p>
          </p:txBody>
        </p:sp>
        <p:cxnSp>
          <p:nvCxnSpPr>
            <p:cNvPr id="1036" name="Straight Arrow Connector 1035">
              <a:extLst>
                <a:ext uri="{FF2B5EF4-FFF2-40B4-BE49-F238E27FC236}">
                  <a16:creationId xmlns:a16="http://schemas.microsoft.com/office/drawing/2014/main" id="{C61D0684-3DED-9A3B-CA2B-D88C5F7BF4DC}"/>
                </a:ext>
              </a:extLst>
            </p:cNvPr>
            <p:cNvCxnSpPr>
              <a:cxnSpLocks/>
            </p:cNvCxnSpPr>
            <p:nvPr/>
          </p:nvCxnSpPr>
          <p:spPr>
            <a:xfrm flipV="1">
              <a:off x="6326484" y="3419399"/>
              <a:ext cx="3418407" cy="20888"/>
            </a:xfrm>
            <a:prstGeom prst="straightConnector1">
              <a:avLst/>
            </a:prstGeom>
            <a:noFill/>
            <a:ln w="9525" cap="flat" cmpd="sng" algn="ctr">
              <a:solidFill>
                <a:srgbClr val="FFC000"/>
              </a:solidFill>
              <a:prstDash val="solid"/>
              <a:headEnd type="triangle" w="med" len="med"/>
              <a:tailEnd type="triangle" w="med" len="med"/>
            </a:ln>
            <a:effectLst/>
          </p:spPr>
        </p:cxnSp>
        <p:sp>
          <p:nvSpPr>
            <p:cNvPr id="1037" name="TextBox 1036">
              <a:extLst>
                <a:ext uri="{FF2B5EF4-FFF2-40B4-BE49-F238E27FC236}">
                  <a16:creationId xmlns:a16="http://schemas.microsoft.com/office/drawing/2014/main" id="{03D6972B-637E-FE55-5101-86C02546D864}"/>
                </a:ext>
              </a:extLst>
            </p:cNvPr>
            <p:cNvSpPr txBox="1"/>
            <p:nvPr/>
          </p:nvSpPr>
          <p:spPr>
            <a:xfrm>
              <a:off x="7587337" y="3207723"/>
              <a:ext cx="1403817" cy="162480"/>
            </a:xfrm>
            <a:prstGeom prst="rect">
              <a:avLst/>
            </a:prstGeom>
          </p:spPr>
          <p:txBody>
            <a:bodyPr wrap="square" lIns="0" tIns="0" rIns="0" bIns="0" rtlCol="0">
              <a:spAutoFit/>
            </a:bodyP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C71E"/>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n71 (617-698 MHz)</a:t>
              </a:r>
            </a:p>
          </p:txBody>
        </p:sp>
      </p:grpSp>
      <p:grpSp>
        <p:nvGrpSpPr>
          <p:cNvPr id="1044" name="Group 1043">
            <a:extLst>
              <a:ext uri="{FF2B5EF4-FFF2-40B4-BE49-F238E27FC236}">
                <a16:creationId xmlns:a16="http://schemas.microsoft.com/office/drawing/2014/main" id="{8416A8E6-6724-614C-39D1-8B4864127544}"/>
              </a:ext>
            </a:extLst>
          </p:cNvPr>
          <p:cNvGrpSpPr/>
          <p:nvPr/>
        </p:nvGrpSpPr>
        <p:grpSpPr>
          <a:xfrm>
            <a:off x="2320921" y="2829218"/>
            <a:ext cx="7423970" cy="3811599"/>
            <a:chOff x="2320921" y="2829218"/>
            <a:chExt cx="7423970" cy="3811599"/>
          </a:xfrm>
        </p:grpSpPr>
        <p:sp>
          <p:nvSpPr>
            <p:cNvPr id="1025" name="TextBox 1024">
              <a:extLst>
                <a:ext uri="{FF2B5EF4-FFF2-40B4-BE49-F238E27FC236}">
                  <a16:creationId xmlns:a16="http://schemas.microsoft.com/office/drawing/2014/main" id="{08A7123F-1179-F33D-FFF5-720921B9844F}"/>
                </a:ext>
              </a:extLst>
            </p:cNvPr>
            <p:cNvSpPr txBox="1"/>
            <p:nvPr/>
          </p:nvSpPr>
          <p:spPr>
            <a:xfrm>
              <a:off x="2619966" y="6032239"/>
              <a:ext cx="2789225" cy="236347"/>
            </a:xfrm>
            <a:prstGeom prst="rect">
              <a:avLst/>
            </a:prstGeom>
          </p:spPr>
          <p:txBody>
            <a:bodyPr wrap="non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Q</a:t>
              </a:r>
              <a:r>
                <a:rPr kumimoji="0" lang="en-US" sz="1600" b="0" i="0" u="none" strike="noStrike" kern="1200" cap="none" spc="0" normalizeH="0" baseline="0" noProof="0" dirty="0">
                  <a:ln>
                    <a:noFill/>
                  </a:ln>
                  <a:solidFill>
                    <a:srgbClr val="0000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ualcomm </a:t>
              </a:r>
              <a:r>
                <a:rPr kumimoji="0" lang="en-US" sz="1600" b="1" i="0" u="none" strike="noStrike" kern="1200" cap="none" spc="0" normalizeH="0" baseline="0" noProof="0" dirty="0">
                  <a:ln>
                    <a:noFill/>
                  </a:ln>
                  <a:solidFill>
                    <a:srgbClr val="0000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R</a:t>
              </a:r>
              <a:r>
                <a:rPr kumimoji="0" lang="en-US" sz="1600" b="0" i="0" u="none" strike="noStrike" kern="1200" cap="none" spc="0" normalizeH="0" baseline="0" noProof="0" dirty="0">
                  <a:ln>
                    <a:noFill/>
                  </a:ln>
                  <a:solidFill>
                    <a:srgbClr val="0000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eference </a:t>
              </a:r>
              <a:r>
                <a:rPr kumimoji="0" lang="en-US" sz="1600" b="1" i="0" u="none" strike="noStrike" kern="1200" cap="none" spc="0" normalizeH="0" baseline="0" noProof="0" dirty="0">
                  <a:ln>
                    <a:noFill/>
                  </a:ln>
                  <a:solidFill>
                    <a:srgbClr val="0000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D</a:t>
              </a:r>
              <a:r>
                <a:rPr kumimoji="0" lang="en-US" sz="1600" b="0" i="0" u="none" strike="noStrike" kern="1200" cap="none" spc="0" normalizeH="0" baseline="0" noProof="0" dirty="0">
                  <a:ln>
                    <a:noFill/>
                  </a:ln>
                  <a:solidFill>
                    <a:srgbClr val="0000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esign</a:t>
              </a:r>
            </a:p>
          </p:txBody>
        </p:sp>
        <p:pic>
          <p:nvPicPr>
            <p:cNvPr id="1026" name="Picture 6" descr="The Antenna Company Announces Support for Qualcomm’s Fixed Wireless Access Ultra Gen-3 Platform ...">
              <a:extLst>
                <a:ext uri="{FF2B5EF4-FFF2-40B4-BE49-F238E27FC236}">
                  <a16:creationId xmlns:a16="http://schemas.microsoft.com/office/drawing/2014/main" id="{81A60853-3C63-63FB-B340-1405C470E65D}"/>
                </a:ext>
              </a:extLst>
            </p:cNvPr>
            <p:cNvPicPr>
              <a:picLocks noChangeAspect="1" noChangeArrowheads="1"/>
            </p:cNvPicPr>
            <p:nvPr/>
          </p:nvPicPr>
          <p:blipFill rotWithShape="1">
            <a:blip r:embed="rId4">
              <a:clrChange>
                <a:clrFrom>
                  <a:srgbClr val="D3D7E2"/>
                </a:clrFrom>
                <a:clrTo>
                  <a:srgbClr val="D3D7E2">
                    <a:alpha val="0"/>
                  </a:srgbClr>
                </a:clrTo>
              </a:clrChange>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2992" t="6831" r="55741" b="4963"/>
            <a:stretch/>
          </p:blipFill>
          <p:spPr bwMode="auto">
            <a:xfrm>
              <a:off x="2320921" y="3535518"/>
              <a:ext cx="1865121" cy="2242472"/>
            </a:xfrm>
            <a:prstGeom prst="rect">
              <a:avLst/>
            </a:prstGeom>
            <a:noFill/>
            <a:extLst>
              <a:ext uri="{909E8E84-426E-40DD-AFC4-6F175D3DCCD1}">
                <a14:hiddenFill xmlns:a14="http://schemas.microsoft.com/office/drawing/2010/main">
                  <a:solidFill>
                    <a:srgbClr val="FFFFFF"/>
                  </a:solidFill>
                </a14:hiddenFill>
              </a:ext>
            </a:extLst>
          </p:spPr>
        </p:pic>
        <p:grpSp>
          <p:nvGrpSpPr>
            <p:cNvPr id="1029" name="Group 1028">
              <a:extLst>
                <a:ext uri="{FF2B5EF4-FFF2-40B4-BE49-F238E27FC236}">
                  <a16:creationId xmlns:a16="http://schemas.microsoft.com/office/drawing/2014/main" id="{E06E8F67-4DFB-FDE3-DB30-F97F6D36BBA9}"/>
                </a:ext>
              </a:extLst>
            </p:cNvPr>
            <p:cNvGrpSpPr/>
            <p:nvPr/>
          </p:nvGrpSpPr>
          <p:grpSpPr>
            <a:xfrm>
              <a:off x="4417949" y="3570634"/>
              <a:ext cx="1468956" cy="2151087"/>
              <a:chOff x="8114303" y="2287760"/>
              <a:chExt cx="480156" cy="778537"/>
            </a:xfrm>
          </p:grpSpPr>
          <p:pic>
            <p:nvPicPr>
              <p:cNvPr id="1031" name="Picture 8" descr="A Quick Look at Qualcomm’s 5G Smartphone Reference Design">
                <a:extLst>
                  <a:ext uri="{FF2B5EF4-FFF2-40B4-BE49-F238E27FC236}">
                    <a16:creationId xmlns:a16="http://schemas.microsoft.com/office/drawing/2014/main" id="{D780153E-48D1-11AB-39AD-9773E967FF8F}"/>
                  </a:ext>
                </a:extLst>
              </p:cNvPr>
              <p:cNvPicPr>
                <a:picLocks noChangeAspect="1" noChangeArrowheads="1"/>
              </p:cNvPicPr>
              <p:nvPr/>
            </p:nvPicPr>
            <p:blipFill rotWithShape="1">
              <a:blip r:embed="rId6">
                <a:clrChange>
                  <a:clrFrom>
                    <a:srgbClr val="D0CDC4"/>
                  </a:clrFrom>
                  <a:clrTo>
                    <a:srgbClr val="D0CDC4">
                      <a:alpha val="0"/>
                    </a:srgbClr>
                  </a:clrTo>
                </a:clrChange>
                <a:extLst>
                  <a:ext uri="{28A0092B-C50C-407E-A947-70E740481C1C}">
                    <a14:useLocalDpi xmlns:a14="http://schemas.microsoft.com/office/drawing/2010/main" val="0"/>
                  </a:ext>
                </a:extLst>
              </a:blip>
              <a:srcRect l="5659" t="-844" b="-1"/>
              <a:stretch/>
            </p:blipFill>
            <p:spPr bwMode="auto">
              <a:xfrm>
                <a:off x="8203711" y="2403390"/>
                <a:ext cx="390748" cy="662907"/>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F532FA26-C7B9-EAD6-5BB1-7074BC51E05C}"/>
                  </a:ext>
                </a:extLst>
              </p:cNvPr>
              <p:cNvSpPr/>
              <p:nvPr/>
            </p:nvSpPr>
            <p:spPr>
              <a:xfrm>
                <a:off x="8114303" y="2287760"/>
                <a:ext cx="115938" cy="294300"/>
              </a:xfrm>
              <a:prstGeom prst="rect">
                <a:avLst/>
              </a:prstGeom>
              <a:solidFill>
                <a:srgbClr val="EFF1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endParaRPr kumimoji="0" lang="en-US" sz="1800" b="0" i="0" u="none" strike="noStrike" kern="1200" cap="none" spc="0" normalizeH="0" baseline="0" noProof="0" dirty="0" err="1">
                  <a:ln>
                    <a:noFill/>
                  </a:ln>
                  <a:solidFill>
                    <a:srgbClr val="FFFFFF"/>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grpSp>
        <p:sp>
          <p:nvSpPr>
            <p:cNvPr id="1034" name="TextBox 1033">
              <a:extLst>
                <a:ext uri="{FF2B5EF4-FFF2-40B4-BE49-F238E27FC236}">
                  <a16:creationId xmlns:a16="http://schemas.microsoft.com/office/drawing/2014/main" id="{7E2C4753-2347-7DD2-BC79-E41D26E768A6}"/>
                </a:ext>
              </a:extLst>
            </p:cNvPr>
            <p:cNvSpPr txBox="1"/>
            <p:nvPr/>
          </p:nvSpPr>
          <p:spPr>
            <a:xfrm>
              <a:off x="3622786" y="6374910"/>
              <a:ext cx="512961" cy="265907"/>
            </a:xfrm>
            <a:prstGeom prst="rect">
              <a:avLst/>
            </a:prstGeom>
          </p:spPr>
          <p:txBody>
            <a:bodyPr wrap="non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QRD</a:t>
              </a:r>
            </a:p>
          </p:txBody>
        </p:sp>
        <p:cxnSp>
          <p:nvCxnSpPr>
            <p:cNvPr id="1039" name="Straight Arrow Connector 1038">
              <a:extLst>
                <a:ext uri="{FF2B5EF4-FFF2-40B4-BE49-F238E27FC236}">
                  <a16:creationId xmlns:a16="http://schemas.microsoft.com/office/drawing/2014/main" id="{3468D283-6BC7-D353-94C4-49866C4752D1}"/>
                </a:ext>
              </a:extLst>
            </p:cNvPr>
            <p:cNvCxnSpPr>
              <a:cxnSpLocks/>
            </p:cNvCxnSpPr>
            <p:nvPr/>
          </p:nvCxnSpPr>
          <p:spPr>
            <a:xfrm>
              <a:off x="3617873" y="3026517"/>
              <a:ext cx="6127018" cy="0"/>
            </a:xfrm>
            <a:prstGeom prst="straightConnector1">
              <a:avLst/>
            </a:prstGeom>
            <a:noFill/>
            <a:ln w="9525" cap="flat" cmpd="sng" algn="ctr">
              <a:solidFill>
                <a:srgbClr val="FFC000"/>
              </a:solidFill>
              <a:prstDash val="solid"/>
              <a:headEnd type="triangle" w="med" len="med"/>
              <a:tailEnd type="triangle" w="med" len="med"/>
            </a:ln>
            <a:effectLst/>
          </p:spPr>
        </p:cxnSp>
        <p:sp>
          <p:nvSpPr>
            <p:cNvPr id="1040" name="TextBox 1039">
              <a:extLst>
                <a:ext uri="{FF2B5EF4-FFF2-40B4-BE49-F238E27FC236}">
                  <a16:creationId xmlns:a16="http://schemas.microsoft.com/office/drawing/2014/main" id="{BC3DB16A-7C20-13E9-8C13-A0287C79F8F1}"/>
                </a:ext>
              </a:extLst>
            </p:cNvPr>
            <p:cNvSpPr txBox="1"/>
            <p:nvPr/>
          </p:nvSpPr>
          <p:spPr>
            <a:xfrm>
              <a:off x="4407398" y="2829218"/>
              <a:ext cx="1403817" cy="162480"/>
            </a:xfrm>
            <a:prstGeom prst="rect">
              <a:avLst/>
            </a:prstGeom>
          </p:spPr>
          <p:txBody>
            <a:bodyPr wrap="square" lIns="0" tIns="0" rIns="0" bIns="0" rtlCol="0">
              <a:spAutoFit/>
            </a:bodyP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C71E"/>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550Mhz and higher</a:t>
              </a:r>
            </a:p>
          </p:txBody>
        </p:sp>
      </p:grpSp>
      <p:grpSp>
        <p:nvGrpSpPr>
          <p:cNvPr id="1043" name="Group 1042">
            <a:extLst>
              <a:ext uri="{FF2B5EF4-FFF2-40B4-BE49-F238E27FC236}">
                <a16:creationId xmlns:a16="http://schemas.microsoft.com/office/drawing/2014/main" id="{271BD2BB-C4D2-AF24-7C4E-6D0B8E65382D}"/>
              </a:ext>
            </a:extLst>
          </p:cNvPr>
          <p:cNvGrpSpPr/>
          <p:nvPr/>
        </p:nvGrpSpPr>
        <p:grpSpPr>
          <a:xfrm>
            <a:off x="186876" y="1300381"/>
            <a:ext cx="9725633" cy="1630466"/>
            <a:chOff x="186876" y="1300381"/>
            <a:chExt cx="9725633" cy="1630466"/>
          </a:xfrm>
        </p:grpSpPr>
        <p:sp>
          <p:nvSpPr>
            <p:cNvPr id="61" name="Arrow: Left-Right 60">
              <a:extLst>
                <a:ext uri="{FF2B5EF4-FFF2-40B4-BE49-F238E27FC236}">
                  <a16:creationId xmlns:a16="http://schemas.microsoft.com/office/drawing/2014/main" id="{EBA2BBA6-D571-CA9B-6756-B19E7882DF6F}"/>
                </a:ext>
              </a:extLst>
            </p:cNvPr>
            <p:cNvSpPr/>
            <p:nvPr/>
          </p:nvSpPr>
          <p:spPr>
            <a:xfrm>
              <a:off x="1878796" y="2016878"/>
              <a:ext cx="8033713" cy="400893"/>
            </a:xfrm>
            <a:prstGeom prst="leftRight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Band 108 (470-698Mhz)</a:t>
              </a:r>
            </a:p>
          </p:txBody>
        </p:sp>
        <p:sp>
          <p:nvSpPr>
            <p:cNvPr id="62" name="Arrow: Left-Right 61">
              <a:extLst>
                <a:ext uri="{FF2B5EF4-FFF2-40B4-BE49-F238E27FC236}">
                  <a16:creationId xmlns:a16="http://schemas.microsoft.com/office/drawing/2014/main" id="{0C555F57-CB7E-5FE3-19F2-A1555C6DAEAD}"/>
                </a:ext>
              </a:extLst>
            </p:cNvPr>
            <p:cNvSpPr/>
            <p:nvPr/>
          </p:nvSpPr>
          <p:spPr>
            <a:xfrm>
              <a:off x="5779436" y="2339980"/>
              <a:ext cx="3326794" cy="400893"/>
            </a:xfrm>
            <a:prstGeom prst="leftRight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Band 107 (612-652Mhz)</a:t>
              </a:r>
            </a:p>
          </p:txBody>
        </p:sp>
        <p:sp>
          <p:nvSpPr>
            <p:cNvPr id="63" name="Arrow: Left-Right 62">
              <a:extLst>
                <a:ext uri="{FF2B5EF4-FFF2-40B4-BE49-F238E27FC236}">
                  <a16:creationId xmlns:a16="http://schemas.microsoft.com/office/drawing/2014/main" id="{059A0B54-DE91-3FE0-782F-5A37A816CE72}"/>
                </a:ext>
              </a:extLst>
            </p:cNvPr>
            <p:cNvSpPr/>
            <p:nvPr/>
          </p:nvSpPr>
          <p:spPr>
            <a:xfrm>
              <a:off x="1878796" y="1300381"/>
              <a:ext cx="3900640" cy="400893"/>
            </a:xfrm>
            <a:prstGeom prst="leftRightArrow">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Band 112 (470-608Mhz)</a:t>
              </a:r>
            </a:p>
          </p:txBody>
        </p:sp>
        <p:sp>
          <p:nvSpPr>
            <p:cNvPr id="1024" name="Arrow: Left-Right 1023">
              <a:extLst>
                <a:ext uri="{FF2B5EF4-FFF2-40B4-BE49-F238E27FC236}">
                  <a16:creationId xmlns:a16="http://schemas.microsoft.com/office/drawing/2014/main" id="{636A975B-BF03-446F-6B59-B8B8E41A7660}"/>
                </a:ext>
              </a:extLst>
            </p:cNvPr>
            <p:cNvSpPr/>
            <p:nvPr/>
          </p:nvSpPr>
          <p:spPr>
            <a:xfrm>
              <a:off x="5514905" y="1623483"/>
              <a:ext cx="4349103" cy="400893"/>
            </a:xfrm>
            <a:prstGeom prst="leftRight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Band 113 (606-698Mhz)</a:t>
              </a:r>
            </a:p>
          </p:txBody>
        </p:sp>
        <p:sp>
          <p:nvSpPr>
            <p:cNvPr id="1042" name="TextBox 1041">
              <a:extLst>
                <a:ext uri="{FF2B5EF4-FFF2-40B4-BE49-F238E27FC236}">
                  <a16:creationId xmlns:a16="http://schemas.microsoft.com/office/drawing/2014/main" id="{82E3A0AC-320B-6D76-C5ED-D8AAE449CCBD}"/>
                </a:ext>
              </a:extLst>
            </p:cNvPr>
            <p:cNvSpPr txBox="1"/>
            <p:nvPr/>
          </p:nvSpPr>
          <p:spPr>
            <a:xfrm>
              <a:off x="186876" y="1985460"/>
              <a:ext cx="1485169" cy="945387"/>
            </a:xfrm>
            <a:prstGeom prst="rect">
              <a:avLst/>
            </a:prstGeom>
          </p:spPr>
          <p:style>
            <a:lnRef idx="2">
              <a:schemeClr val="dk1"/>
            </a:lnRef>
            <a:fillRef idx="1">
              <a:schemeClr val="lt1"/>
            </a:fillRef>
            <a:effectRef idx="0">
              <a:schemeClr val="dk1"/>
            </a:effectRef>
            <a:fontRef idx="minor">
              <a:schemeClr val="dk1"/>
            </a:fontRef>
          </p:style>
          <p:txBody>
            <a:bodyPr wrap="square" lIns="0" tIns="0" rIns="0" bIns="0" rtlCol="0">
              <a:spAutoFit/>
            </a:bodyPr>
            <a:lstStyle/>
            <a:p>
              <a:pPr marL="0" marR="0" lvl="0" indent="0" algn="ctr" defTabSz="914400" rtl="0" eaLnBrk="1" fontAlgn="auto" latinLnBrk="0" hangingPunct="1">
                <a:lnSpc>
                  <a:spcPct val="96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icrosoft Sans Serif" panose="020B0604020202020204" pitchFamily="34" charset="0"/>
                  <a:ea typeface="Microsoft Sans Serif" panose="020B0604020202020204" pitchFamily="34" charset="0"/>
                  <a:cs typeface="Microsoft Sans Serif" panose="020B0604020202020204" pitchFamily="34" charset="0"/>
                </a:rPr>
                <a:t>3GPP defined receive-only broadcast bands</a:t>
              </a:r>
            </a:p>
          </p:txBody>
        </p:sp>
      </p:grpSp>
      <p:sp>
        <p:nvSpPr>
          <p:cNvPr id="4" name="Footer Placeholder 3">
            <a:extLst>
              <a:ext uri="{FF2B5EF4-FFF2-40B4-BE49-F238E27FC236}">
                <a16:creationId xmlns:a16="http://schemas.microsoft.com/office/drawing/2014/main" id="{F34B3EF3-B67C-55E8-DBE7-1141C41D85DB}"/>
              </a:ext>
            </a:extLst>
          </p:cNvPr>
          <p:cNvSpPr>
            <a:spLocks noGrp="1"/>
          </p:cNvSpPr>
          <p:nvPr>
            <p:ph type="ftr" sz="quarter" idx="10"/>
          </p:nvPr>
        </p:nvSpPr>
        <p:spPr/>
        <p:txBody>
          <a:bodyPr/>
          <a:lstStyle/>
          <a:p>
            <a:r>
              <a:rPr lang="en-CA"/>
              <a:t>IBC 2026</a:t>
            </a:r>
          </a:p>
        </p:txBody>
      </p:sp>
    </p:spTree>
    <p:extLst>
      <p:ext uri="{BB962C8B-B14F-4D97-AF65-F5344CB8AC3E}">
        <p14:creationId xmlns:p14="http://schemas.microsoft.com/office/powerpoint/2010/main" val="3703299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817BEDB-F03D-E0F1-2656-7B80C979CED9}"/>
              </a:ext>
            </a:extLst>
          </p:cNvPr>
          <p:cNvSpPr>
            <a:spLocks noGrp="1"/>
          </p:cNvSpPr>
          <p:nvPr>
            <p:ph type="ftr" sz="quarter" idx="10"/>
          </p:nvPr>
        </p:nvSpPr>
        <p:spPr/>
        <p:txBody>
          <a:bodyPr/>
          <a:lstStyle/>
          <a:p>
            <a:r>
              <a:rPr lang="en-CA"/>
              <a:t>IBC 2026</a:t>
            </a:r>
          </a:p>
        </p:txBody>
      </p:sp>
      <p:graphicFrame>
        <p:nvGraphicFramePr>
          <p:cNvPr id="3" name="Diagram 2">
            <a:extLst>
              <a:ext uri="{FF2B5EF4-FFF2-40B4-BE49-F238E27FC236}">
                <a16:creationId xmlns:a16="http://schemas.microsoft.com/office/drawing/2014/main" id="{EDA9EB83-B90F-0E8E-248D-E9300FF7E56C}"/>
              </a:ext>
            </a:extLst>
          </p:cNvPr>
          <p:cNvGraphicFramePr/>
          <p:nvPr>
            <p:extLst>
              <p:ext uri="{D42A27DB-BD31-4B8C-83A1-F6EECF244321}">
                <p14:modId xmlns:p14="http://schemas.microsoft.com/office/powerpoint/2010/main" val="3106123429"/>
              </p:ext>
            </p:extLst>
          </p:nvPr>
        </p:nvGraphicFramePr>
        <p:xfrm>
          <a:off x="411032" y="394043"/>
          <a:ext cx="11265030" cy="63348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0451AA36-8D4C-B643-1EBC-ED513FF93DAF}"/>
              </a:ext>
            </a:extLst>
          </p:cNvPr>
          <p:cNvSpPr txBox="1"/>
          <p:nvPr/>
        </p:nvSpPr>
        <p:spPr>
          <a:xfrm>
            <a:off x="5323839" y="1679292"/>
            <a:ext cx="2166289" cy="2554545"/>
          </a:xfrm>
          <a:prstGeom prst="rect">
            <a:avLst/>
          </a:prstGeom>
          <a:solidFill>
            <a:schemeClr val="accent1">
              <a:lumMod val="20000"/>
              <a:lumOff val="80000"/>
            </a:schemeClr>
          </a:solidFill>
        </p:spPr>
        <p:txBody>
          <a:bodyPr wrap="square">
            <a:spAutoFit/>
          </a:bodyPr>
          <a:lstStyle/>
          <a:p>
            <a:pPr marL="285750" indent="-285750">
              <a:buFont typeface="Arial" panose="020B0604020202020204" pitchFamily="34" charset="0"/>
              <a:buChar char="•"/>
            </a:pPr>
            <a:r>
              <a:rPr lang="en-US" sz="1600" kern="0" dirty="0">
                <a:effectLst/>
                <a:ea typeface="Times New Roman" panose="02020603050405020304" pitchFamily="18" charset="0"/>
              </a:rPr>
              <a:t>ecosystem has largely accepted the technical feasibility of 5G Broadcast</a:t>
            </a:r>
          </a:p>
          <a:p>
            <a:pPr marL="285750" indent="-285750">
              <a:buFont typeface="Arial" panose="020B0604020202020204" pitchFamily="34" charset="0"/>
              <a:buChar char="•"/>
            </a:pPr>
            <a:r>
              <a:rPr lang="en-US" sz="1600" kern="0" dirty="0">
                <a:effectLst/>
                <a:ea typeface="Times New Roman" panose="02020603050405020304" pitchFamily="18" charset="0"/>
              </a:rPr>
              <a:t>commercialization discussions have become increasingly important</a:t>
            </a:r>
            <a:endParaRPr lang="en-US" sz="3200" dirty="0"/>
          </a:p>
        </p:txBody>
      </p:sp>
    </p:spTree>
    <p:extLst>
      <p:ext uri="{BB962C8B-B14F-4D97-AF65-F5344CB8AC3E}">
        <p14:creationId xmlns:p14="http://schemas.microsoft.com/office/powerpoint/2010/main" val="2295032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D4A5B356-7281-302E-EB9A-5662912D81AA}"/>
              </a:ext>
            </a:extLst>
          </p:cNvPr>
          <p:cNvGraphicFramePr/>
          <p:nvPr>
            <p:extLst>
              <p:ext uri="{D42A27DB-BD31-4B8C-83A1-F6EECF244321}">
                <p14:modId xmlns:p14="http://schemas.microsoft.com/office/powerpoint/2010/main" val="3048839477"/>
              </p:ext>
            </p:extLst>
          </p:nvPr>
        </p:nvGraphicFramePr>
        <p:xfrm>
          <a:off x="833719" y="242047"/>
          <a:ext cx="11044516" cy="62483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Footer Placeholder 9">
            <a:extLst>
              <a:ext uri="{FF2B5EF4-FFF2-40B4-BE49-F238E27FC236}">
                <a16:creationId xmlns:a16="http://schemas.microsoft.com/office/drawing/2014/main" id="{2FA61489-7D2B-D81C-12C5-A3F4D7008CD9}"/>
              </a:ext>
            </a:extLst>
          </p:cNvPr>
          <p:cNvSpPr>
            <a:spLocks noGrp="1"/>
          </p:cNvSpPr>
          <p:nvPr>
            <p:ph type="ftr" sz="quarter" idx="10"/>
          </p:nvPr>
        </p:nvSpPr>
        <p:spPr/>
        <p:txBody>
          <a:bodyPr/>
          <a:lstStyle/>
          <a:p>
            <a:r>
              <a:rPr lang="en-US"/>
              <a:t>IBC 2026</a:t>
            </a:r>
          </a:p>
        </p:txBody>
      </p:sp>
      <p:grpSp>
        <p:nvGrpSpPr>
          <p:cNvPr id="2" name="Group 1">
            <a:extLst>
              <a:ext uri="{FF2B5EF4-FFF2-40B4-BE49-F238E27FC236}">
                <a16:creationId xmlns:a16="http://schemas.microsoft.com/office/drawing/2014/main" id="{A0517058-5A11-29BE-7F1D-88B8177AB3F0}"/>
              </a:ext>
            </a:extLst>
          </p:cNvPr>
          <p:cNvGrpSpPr/>
          <p:nvPr/>
        </p:nvGrpSpPr>
        <p:grpSpPr>
          <a:xfrm>
            <a:off x="3784109" y="1588472"/>
            <a:ext cx="230892" cy="645623"/>
            <a:chOff x="1333787" y="3801979"/>
            <a:chExt cx="385010" cy="1113780"/>
          </a:xfrm>
        </p:grpSpPr>
        <p:sp>
          <p:nvSpPr>
            <p:cNvPr id="3" name="Rectangle: Rounded Corners 2">
              <a:extLst>
                <a:ext uri="{FF2B5EF4-FFF2-40B4-BE49-F238E27FC236}">
                  <a16:creationId xmlns:a16="http://schemas.microsoft.com/office/drawing/2014/main" id="{6379F6CF-51FD-D30A-20DD-4EE204B7A397}"/>
                </a:ext>
              </a:extLst>
            </p:cNvPr>
            <p:cNvSpPr/>
            <p:nvPr/>
          </p:nvSpPr>
          <p:spPr>
            <a:xfrm>
              <a:off x="1333787" y="3801979"/>
              <a:ext cx="385010" cy="1113780"/>
            </a:xfrm>
            <a:prstGeom prst="round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4" name="Oval 3">
              <a:extLst>
                <a:ext uri="{FF2B5EF4-FFF2-40B4-BE49-F238E27FC236}">
                  <a16:creationId xmlns:a16="http://schemas.microsoft.com/office/drawing/2014/main" id="{28C26C66-F720-4F62-12CA-5748E5227BBA}"/>
                </a:ext>
              </a:extLst>
            </p:cNvPr>
            <p:cNvSpPr/>
            <p:nvPr/>
          </p:nvSpPr>
          <p:spPr>
            <a:xfrm>
              <a:off x="1388788" y="3882915"/>
              <a:ext cx="257818" cy="25594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5" name="Oval 4">
              <a:extLst>
                <a:ext uri="{FF2B5EF4-FFF2-40B4-BE49-F238E27FC236}">
                  <a16:creationId xmlns:a16="http://schemas.microsoft.com/office/drawing/2014/main" id="{6020BC28-D80D-C53B-49EC-F8A3BC7FC24B}"/>
                </a:ext>
              </a:extLst>
            </p:cNvPr>
            <p:cNvSpPr/>
            <p:nvPr/>
          </p:nvSpPr>
          <p:spPr>
            <a:xfrm>
              <a:off x="1393950" y="4221672"/>
              <a:ext cx="257818" cy="25594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6" name="Oval 5">
              <a:extLst>
                <a:ext uri="{FF2B5EF4-FFF2-40B4-BE49-F238E27FC236}">
                  <a16:creationId xmlns:a16="http://schemas.microsoft.com/office/drawing/2014/main" id="{A9EBA986-B5DD-0B09-C1E5-8E8BE2ECACD2}"/>
                </a:ext>
              </a:extLst>
            </p:cNvPr>
            <p:cNvSpPr/>
            <p:nvPr/>
          </p:nvSpPr>
          <p:spPr>
            <a:xfrm>
              <a:off x="1397383" y="4560430"/>
              <a:ext cx="257818" cy="255947"/>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grpSp>
      <p:grpSp>
        <p:nvGrpSpPr>
          <p:cNvPr id="8" name="Group 7">
            <a:extLst>
              <a:ext uri="{FF2B5EF4-FFF2-40B4-BE49-F238E27FC236}">
                <a16:creationId xmlns:a16="http://schemas.microsoft.com/office/drawing/2014/main" id="{D7939EBA-9BC2-3BD9-55C0-3F9603D930C0}"/>
              </a:ext>
            </a:extLst>
          </p:cNvPr>
          <p:cNvGrpSpPr/>
          <p:nvPr/>
        </p:nvGrpSpPr>
        <p:grpSpPr>
          <a:xfrm>
            <a:off x="3784109" y="3909037"/>
            <a:ext cx="230892" cy="645623"/>
            <a:chOff x="1333787" y="3801979"/>
            <a:chExt cx="385010" cy="1113780"/>
          </a:xfrm>
        </p:grpSpPr>
        <p:sp>
          <p:nvSpPr>
            <p:cNvPr id="9" name="Rectangle: Rounded Corners 8">
              <a:extLst>
                <a:ext uri="{FF2B5EF4-FFF2-40B4-BE49-F238E27FC236}">
                  <a16:creationId xmlns:a16="http://schemas.microsoft.com/office/drawing/2014/main" id="{1DBF3DA5-FDA2-E3FA-5C77-E2032239D7EE}"/>
                </a:ext>
              </a:extLst>
            </p:cNvPr>
            <p:cNvSpPr/>
            <p:nvPr/>
          </p:nvSpPr>
          <p:spPr>
            <a:xfrm>
              <a:off x="1333787" y="3801979"/>
              <a:ext cx="385010" cy="1113780"/>
            </a:xfrm>
            <a:prstGeom prst="round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11" name="Oval 10">
              <a:extLst>
                <a:ext uri="{FF2B5EF4-FFF2-40B4-BE49-F238E27FC236}">
                  <a16:creationId xmlns:a16="http://schemas.microsoft.com/office/drawing/2014/main" id="{6998CB63-266F-AB0B-93D0-4316108AE0FB}"/>
                </a:ext>
              </a:extLst>
            </p:cNvPr>
            <p:cNvSpPr/>
            <p:nvPr/>
          </p:nvSpPr>
          <p:spPr>
            <a:xfrm>
              <a:off x="1388788" y="3882915"/>
              <a:ext cx="257818" cy="25594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12" name="Oval 11">
              <a:extLst>
                <a:ext uri="{FF2B5EF4-FFF2-40B4-BE49-F238E27FC236}">
                  <a16:creationId xmlns:a16="http://schemas.microsoft.com/office/drawing/2014/main" id="{D9057BC7-454E-C4C0-D87A-0B9D4E35D63C}"/>
                </a:ext>
              </a:extLst>
            </p:cNvPr>
            <p:cNvSpPr/>
            <p:nvPr/>
          </p:nvSpPr>
          <p:spPr>
            <a:xfrm>
              <a:off x="1393950" y="4221672"/>
              <a:ext cx="257818" cy="25594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13" name="Oval 12">
              <a:extLst>
                <a:ext uri="{FF2B5EF4-FFF2-40B4-BE49-F238E27FC236}">
                  <a16:creationId xmlns:a16="http://schemas.microsoft.com/office/drawing/2014/main" id="{15F9C43D-96FE-166C-8F08-9B726FB05DBF}"/>
                </a:ext>
              </a:extLst>
            </p:cNvPr>
            <p:cNvSpPr/>
            <p:nvPr/>
          </p:nvSpPr>
          <p:spPr>
            <a:xfrm>
              <a:off x="1397383" y="4560430"/>
              <a:ext cx="257818" cy="255947"/>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grpSp>
      <p:grpSp>
        <p:nvGrpSpPr>
          <p:cNvPr id="19" name="Group 18">
            <a:extLst>
              <a:ext uri="{FF2B5EF4-FFF2-40B4-BE49-F238E27FC236}">
                <a16:creationId xmlns:a16="http://schemas.microsoft.com/office/drawing/2014/main" id="{C320491B-C159-9AE1-0797-54126F8F38A0}"/>
              </a:ext>
            </a:extLst>
          </p:cNvPr>
          <p:cNvGrpSpPr/>
          <p:nvPr/>
        </p:nvGrpSpPr>
        <p:grpSpPr>
          <a:xfrm>
            <a:off x="3740815" y="6043619"/>
            <a:ext cx="230892" cy="645623"/>
            <a:chOff x="1333787" y="3801979"/>
            <a:chExt cx="385010" cy="1113780"/>
          </a:xfrm>
        </p:grpSpPr>
        <p:sp>
          <p:nvSpPr>
            <p:cNvPr id="20" name="Rectangle: Rounded Corners 19">
              <a:extLst>
                <a:ext uri="{FF2B5EF4-FFF2-40B4-BE49-F238E27FC236}">
                  <a16:creationId xmlns:a16="http://schemas.microsoft.com/office/drawing/2014/main" id="{5B82EA8C-3807-FE60-CADE-9B03B864E612}"/>
                </a:ext>
              </a:extLst>
            </p:cNvPr>
            <p:cNvSpPr/>
            <p:nvPr/>
          </p:nvSpPr>
          <p:spPr>
            <a:xfrm>
              <a:off x="1333787" y="3801979"/>
              <a:ext cx="385010" cy="1113780"/>
            </a:xfrm>
            <a:prstGeom prst="round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21" name="Oval 20">
              <a:extLst>
                <a:ext uri="{FF2B5EF4-FFF2-40B4-BE49-F238E27FC236}">
                  <a16:creationId xmlns:a16="http://schemas.microsoft.com/office/drawing/2014/main" id="{6C7B933A-337C-2B98-9620-6DEBB43F0F09}"/>
                </a:ext>
              </a:extLst>
            </p:cNvPr>
            <p:cNvSpPr/>
            <p:nvPr/>
          </p:nvSpPr>
          <p:spPr>
            <a:xfrm>
              <a:off x="1388788" y="3882915"/>
              <a:ext cx="257818" cy="25594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22" name="Oval 21">
              <a:extLst>
                <a:ext uri="{FF2B5EF4-FFF2-40B4-BE49-F238E27FC236}">
                  <a16:creationId xmlns:a16="http://schemas.microsoft.com/office/drawing/2014/main" id="{0D0480C6-1BD2-D177-F705-81BAD8AA1673}"/>
                </a:ext>
              </a:extLst>
            </p:cNvPr>
            <p:cNvSpPr/>
            <p:nvPr/>
          </p:nvSpPr>
          <p:spPr>
            <a:xfrm>
              <a:off x="1393950" y="4221672"/>
              <a:ext cx="257818" cy="25594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23" name="Oval 22">
              <a:extLst>
                <a:ext uri="{FF2B5EF4-FFF2-40B4-BE49-F238E27FC236}">
                  <a16:creationId xmlns:a16="http://schemas.microsoft.com/office/drawing/2014/main" id="{7E3EA687-21B8-86AB-2A11-1E62B41F4F04}"/>
                </a:ext>
              </a:extLst>
            </p:cNvPr>
            <p:cNvSpPr/>
            <p:nvPr/>
          </p:nvSpPr>
          <p:spPr>
            <a:xfrm>
              <a:off x="1397383" y="4560430"/>
              <a:ext cx="257818" cy="255947"/>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grpSp>
      <p:grpSp>
        <p:nvGrpSpPr>
          <p:cNvPr id="24" name="Group 23">
            <a:extLst>
              <a:ext uri="{FF2B5EF4-FFF2-40B4-BE49-F238E27FC236}">
                <a16:creationId xmlns:a16="http://schemas.microsoft.com/office/drawing/2014/main" id="{8565B343-1D03-99B5-5F17-6279F0DD3609}"/>
              </a:ext>
            </a:extLst>
          </p:cNvPr>
          <p:cNvGrpSpPr/>
          <p:nvPr/>
        </p:nvGrpSpPr>
        <p:grpSpPr>
          <a:xfrm>
            <a:off x="7796166" y="1530863"/>
            <a:ext cx="230892" cy="645623"/>
            <a:chOff x="1333787" y="3801979"/>
            <a:chExt cx="385010" cy="1113780"/>
          </a:xfrm>
        </p:grpSpPr>
        <p:sp>
          <p:nvSpPr>
            <p:cNvPr id="25" name="Rectangle: Rounded Corners 24">
              <a:extLst>
                <a:ext uri="{FF2B5EF4-FFF2-40B4-BE49-F238E27FC236}">
                  <a16:creationId xmlns:a16="http://schemas.microsoft.com/office/drawing/2014/main" id="{6D9B05A4-666E-21BB-2FF4-AFF07B51D1EC}"/>
                </a:ext>
              </a:extLst>
            </p:cNvPr>
            <p:cNvSpPr/>
            <p:nvPr/>
          </p:nvSpPr>
          <p:spPr>
            <a:xfrm>
              <a:off x="1333787" y="3801979"/>
              <a:ext cx="385010" cy="1113780"/>
            </a:xfrm>
            <a:prstGeom prst="round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26" name="Oval 25">
              <a:extLst>
                <a:ext uri="{FF2B5EF4-FFF2-40B4-BE49-F238E27FC236}">
                  <a16:creationId xmlns:a16="http://schemas.microsoft.com/office/drawing/2014/main" id="{7C3242DD-82DF-80BB-A3BE-1B939A452293}"/>
                </a:ext>
              </a:extLst>
            </p:cNvPr>
            <p:cNvSpPr/>
            <p:nvPr/>
          </p:nvSpPr>
          <p:spPr>
            <a:xfrm>
              <a:off x="1388788" y="3882915"/>
              <a:ext cx="257818" cy="25594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27" name="Oval 26">
              <a:extLst>
                <a:ext uri="{FF2B5EF4-FFF2-40B4-BE49-F238E27FC236}">
                  <a16:creationId xmlns:a16="http://schemas.microsoft.com/office/drawing/2014/main" id="{5008CEBA-C54B-99AA-EEA9-DE9C02FB32B5}"/>
                </a:ext>
              </a:extLst>
            </p:cNvPr>
            <p:cNvSpPr/>
            <p:nvPr/>
          </p:nvSpPr>
          <p:spPr>
            <a:xfrm>
              <a:off x="1393950" y="4221672"/>
              <a:ext cx="257818" cy="25594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28" name="Oval 27">
              <a:extLst>
                <a:ext uri="{FF2B5EF4-FFF2-40B4-BE49-F238E27FC236}">
                  <a16:creationId xmlns:a16="http://schemas.microsoft.com/office/drawing/2014/main" id="{4F3E1118-C8B5-3EE6-F27F-8FFBA950F4CB}"/>
                </a:ext>
              </a:extLst>
            </p:cNvPr>
            <p:cNvSpPr/>
            <p:nvPr/>
          </p:nvSpPr>
          <p:spPr>
            <a:xfrm>
              <a:off x="1397383" y="4560430"/>
              <a:ext cx="257818" cy="255947"/>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grpSp>
      <p:grpSp>
        <p:nvGrpSpPr>
          <p:cNvPr id="34" name="Group 33">
            <a:extLst>
              <a:ext uri="{FF2B5EF4-FFF2-40B4-BE49-F238E27FC236}">
                <a16:creationId xmlns:a16="http://schemas.microsoft.com/office/drawing/2014/main" id="{A2382BF9-06B9-54C8-E912-23EE9039F837}"/>
              </a:ext>
            </a:extLst>
          </p:cNvPr>
          <p:cNvGrpSpPr/>
          <p:nvPr/>
        </p:nvGrpSpPr>
        <p:grpSpPr>
          <a:xfrm>
            <a:off x="7809525" y="5996950"/>
            <a:ext cx="230892" cy="645623"/>
            <a:chOff x="1333787" y="3801979"/>
            <a:chExt cx="385010" cy="1113780"/>
          </a:xfrm>
        </p:grpSpPr>
        <p:sp>
          <p:nvSpPr>
            <p:cNvPr id="35" name="Rectangle: Rounded Corners 34">
              <a:extLst>
                <a:ext uri="{FF2B5EF4-FFF2-40B4-BE49-F238E27FC236}">
                  <a16:creationId xmlns:a16="http://schemas.microsoft.com/office/drawing/2014/main" id="{757DF1C8-8247-F61E-28F3-3E6258951ECF}"/>
                </a:ext>
              </a:extLst>
            </p:cNvPr>
            <p:cNvSpPr/>
            <p:nvPr/>
          </p:nvSpPr>
          <p:spPr>
            <a:xfrm>
              <a:off x="1333787" y="3801979"/>
              <a:ext cx="385010" cy="1113780"/>
            </a:xfrm>
            <a:prstGeom prst="round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36" name="Oval 35">
              <a:extLst>
                <a:ext uri="{FF2B5EF4-FFF2-40B4-BE49-F238E27FC236}">
                  <a16:creationId xmlns:a16="http://schemas.microsoft.com/office/drawing/2014/main" id="{37ADEBFA-A287-949C-8824-EE1DE2219239}"/>
                </a:ext>
              </a:extLst>
            </p:cNvPr>
            <p:cNvSpPr/>
            <p:nvPr/>
          </p:nvSpPr>
          <p:spPr>
            <a:xfrm>
              <a:off x="1388788" y="3882915"/>
              <a:ext cx="257818" cy="25594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37" name="Oval 36">
              <a:extLst>
                <a:ext uri="{FF2B5EF4-FFF2-40B4-BE49-F238E27FC236}">
                  <a16:creationId xmlns:a16="http://schemas.microsoft.com/office/drawing/2014/main" id="{19831EF8-D78C-87AD-739D-A2B12A6D2060}"/>
                </a:ext>
              </a:extLst>
            </p:cNvPr>
            <p:cNvSpPr/>
            <p:nvPr/>
          </p:nvSpPr>
          <p:spPr>
            <a:xfrm>
              <a:off x="1393950" y="4221672"/>
              <a:ext cx="257818" cy="255947"/>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38" name="Oval 37">
              <a:extLst>
                <a:ext uri="{FF2B5EF4-FFF2-40B4-BE49-F238E27FC236}">
                  <a16:creationId xmlns:a16="http://schemas.microsoft.com/office/drawing/2014/main" id="{4671247B-E2FB-3E17-1148-2C166DC28F91}"/>
                </a:ext>
              </a:extLst>
            </p:cNvPr>
            <p:cNvSpPr/>
            <p:nvPr/>
          </p:nvSpPr>
          <p:spPr>
            <a:xfrm>
              <a:off x="1397383" y="4560430"/>
              <a:ext cx="257818" cy="255947"/>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eaLnBrk="0" fontAlgn="base" hangingPunct="0">
                <a:spcBef>
                  <a:spcPct val="0"/>
                </a:spcBef>
                <a:spcAft>
                  <a:spcPct val="0"/>
                </a:spcAft>
                <a:defRPr sz="1333" kern="1200">
                  <a:solidFill>
                    <a:schemeClr val="lt1"/>
                  </a:solidFill>
                  <a:latin typeface="+mn-lt"/>
                  <a:ea typeface="+mn-ea"/>
                  <a:cs typeface="+mn-cs"/>
                </a:defRPr>
              </a:lvl1pPr>
              <a:lvl2pPr marL="607469" indent="2117" algn="l" rtl="0" eaLnBrk="0" fontAlgn="base" hangingPunct="0">
                <a:spcBef>
                  <a:spcPct val="0"/>
                </a:spcBef>
                <a:spcAft>
                  <a:spcPct val="0"/>
                </a:spcAft>
                <a:defRPr sz="1333" kern="1200">
                  <a:solidFill>
                    <a:schemeClr val="lt1"/>
                  </a:solidFill>
                  <a:latin typeface="+mn-lt"/>
                  <a:ea typeface="+mn-ea"/>
                  <a:cs typeface="+mn-cs"/>
                </a:defRPr>
              </a:lvl2pPr>
              <a:lvl3pPr marL="1217054" indent="2117" algn="l" rtl="0" eaLnBrk="0" fontAlgn="base" hangingPunct="0">
                <a:spcBef>
                  <a:spcPct val="0"/>
                </a:spcBef>
                <a:spcAft>
                  <a:spcPct val="0"/>
                </a:spcAft>
                <a:defRPr sz="1333" kern="1200">
                  <a:solidFill>
                    <a:schemeClr val="lt1"/>
                  </a:solidFill>
                  <a:latin typeface="+mn-lt"/>
                  <a:ea typeface="+mn-ea"/>
                  <a:cs typeface="+mn-cs"/>
                </a:defRPr>
              </a:lvl3pPr>
              <a:lvl4pPr marL="1826638" indent="2117" algn="l" rtl="0" eaLnBrk="0" fontAlgn="base" hangingPunct="0">
                <a:spcBef>
                  <a:spcPct val="0"/>
                </a:spcBef>
                <a:spcAft>
                  <a:spcPct val="0"/>
                </a:spcAft>
                <a:defRPr sz="1333" kern="1200">
                  <a:solidFill>
                    <a:schemeClr val="lt1"/>
                  </a:solidFill>
                  <a:latin typeface="+mn-lt"/>
                  <a:ea typeface="+mn-ea"/>
                  <a:cs typeface="+mn-cs"/>
                </a:defRPr>
              </a:lvl4pPr>
              <a:lvl5pPr marL="2436223" indent="2117" algn="l" rtl="0" eaLnBrk="0" fontAlgn="base" hangingPunct="0">
                <a:spcBef>
                  <a:spcPct val="0"/>
                </a:spcBef>
                <a:spcAft>
                  <a:spcPct val="0"/>
                </a:spcAft>
                <a:defRPr sz="1333" kern="1200">
                  <a:solidFill>
                    <a:schemeClr val="lt1"/>
                  </a:solidFill>
                  <a:latin typeface="+mn-lt"/>
                  <a:ea typeface="+mn-ea"/>
                  <a:cs typeface="+mn-cs"/>
                </a:defRPr>
              </a:lvl5pPr>
              <a:lvl6pPr marL="3047924" algn="l" defTabSz="1219170" rtl="0" eaLnBrk="1" latinLnBrk="0" hangingPunct="1">
                <a:defRPr sz="1333" kern="1200">
                  <a:solidFill>
                    <a:schemeClr val="lt1"/>
                  </a:solidFill>
                  <a:latin typeface="+mn-lt"/>
                  <a:ea typeface="+mn-ea"/>
                  <a:cs typeface="+mn-cs"/>
                </a:defRPr>
              </a:lvl6pPr>
              <a:lvl7pPr marL="3657509" algn="l" defTabSz="1219170" rtl="0" eaLnBrk="1" latinLnBrk="0" hangingPunct="1">
                <a:defRPr sz="1333" kern="1200">
                  <a:solidFill>
                    <a:schemeClr val="lt1"/>
                  </a:solidFill>
                  <a:latin typeface="+mn-lt"/>
                  <a:ea typeface="+mn-ea"/>
                  <a:cs typeface="+mn-cs"/>
                </a:defRPr>
              </a:lvl7pPr>
              <a:lvl8pPr marL="4267093" algn="l" defTabSz="1219170" rtl="0" eaLnBrk="1" latinLnBrk="0" hangingPunct="1">
                <a:defRPr sz="1333" kern="1200">
                  <a:solidFill>
                    <a:schemeClr val="lt1"/>
                  </a:solidFill>
                  <a:latin typeface="+mn-lt"/>
                  <a:ea typeface="+mn-ea"/>
                  <a:cs typeface="+mn-cs"/>
                </a:defRPr>
              </a:lvl8pPr>
              <a:lvl9pPr marL="4876678" algn="l" defTabSz="1219170" rtl="0" eaLnBrk="1" latinLnBrk="0" hangingPunct="1">
                <a:defRPr sz="1333" kern="1200">
                  <a:solidFill>
                    <a:schemeClr val="lt1"/>
                  </a:solidFill>
                  <a:latin typeface="+mn-lt"/>
                  <a:ea typeface="+mn-ea"/>
                  <a:cs typeface="+mn-cs"/>
                </a:defRPr>
              </a:lvl9pP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grpSp>
      <p:grpSp>
        <p:nvGrpSpPr>
          <p:cNvPr id="51" name="Group 37">
            <a:extLst>
              <a:ext uri="{FF2B5EF4-FFF2-40B4-BE49-F238E27FC236}">
                <a16:creationId xmlns:a16="http://schemas.microsoft.com/office/drawing/2014/main" id="{2A227C2E-18B9-929E-488B-FE114475EAA3}"/>
              </a:ext>
            </a:extLst>
          </p:cNvPr>
          <p:cNvGrpSpPr/>
          <p:nvPr/>
        </p:nvGrpSpPr>
        <p:grpSpPr>
          <a:xfrm>
            <a:off x="11692777" y="5792018"/>
            <a:ext cx="307362" cy="799964"/>
            <a:chOff x="1333787" y="3801979"/>
            <a:chExt cx="385010" cy="1113780"/>
          </a:xfrm>
        </p:grpSpPr>
        <p:sp>
          <p:nvSpPr>
            <p:cNvPr id="52" name="Rectangle: Rounded Corners 38">
              <a:extLst>
                <a:ext uri="{FF2B5EF4-FFF2-40B4-BE49-F238E27FC236}">
                  <a16:creationId xmlns:a16="http://schemas.microsoft.com/office/drawing/2014/main" id="{4638A5D9-BA9E-EAD7-F3B0-73FDEA74447A}"/>
                </a:ext>
              </a:extLst>
            </p:cNvPr>
            <p:cNvSpPr/>
            <p:nvPr/>
          </p:nvSpPr>
          <p:spPr>
            <a:xfrm>
              <a:off x="1333787" y="3801979"/>
              <a:ext cx="385010" cy="1113780"/>
            </a:xfrm>
            <a:prstGeom prst="round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53" name="Oval 40">
              <a:extLst>
                <a:ext uri="{FF2B5EF4-FFF2-40B4-BE49-F238E27FC236}">
                  <a16:creationId xmlns:a16="http://schemas.microsoft.com/office/drawing/2014/main" id="{722A410D-9BD8-01EA-416C-EABE367F75FD}"/>
                </a:ext>
              </a:extLst>
            </p:cNvPr>
            <p:cNvSpPr/>
            <p:nvPr/>
          </p:nvSpPr>
          <p:spPr>
            <a:xfrm>
              <a:off x="1393950" y="4221672"/>
              <a:ext cx="257818" cy="25594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grpSp>
      <p:grpSp>
        <p:nvGrpSpPr>
          <p:cNvPr id="45" name="Group 37">
            <a:extLst>
              <a:ext uri="{FF2B5EF4-FFF2-40B4-BE49-F238E27FC236}">
                <a16:creationId xmlns:a16="http://schemas.microsoft.com/office/drawing/2014/main" id="{1C2BB03A-89AB-AA31-5451-4379FDA2B327}"/>
              </a:ext>
            </a:extLst>
          </p:cNvPr>
          <p:cNvGrpSpPr/>
          <p:nvPr/>
        </p:nvGrpSpPr>
        <p:grpSpPr>
          <a:xfrm>
            <a:off x="7742282" y="3704335"/>
            <a:ext cx="307362" cy="799964"/>
            <a:chOff x="1333787" y="3801979"/>
            <a:chExt cx="385010" cy="1113780"/>
          </a:xfrm>
        </p:grpSpPr>
        <p:sp>
          <p:nvSpPr>
            <p:cNvPr id="48" name="Rectangle: Rounded Corners 38">
              <a:extLst>
                <a:ext uri="{FF2B5EF4-FFF2-40B4-BE49-F238E27FC236}">
                  <a16:creationId xmlns:a16="http://schemas.microsoft.com/office/drawing/2014/main" id="{8497580E-15CB-3B47-0AE5-D10E9481E9E6}"/>
                </a:ext>
              </a:extLst>
            </p:cNvPr>
            <p:cNvSpPr/>
            <p:nvPr/>
          </p:nvSpPr>
          <p:spPr>
            <a:xfrm>
              <a:off x="1333787" y="3801979"/>
              <a:ext cx="385010" cy="1113780"/>
            </a:xfrm>
            <a:prstGeom prst="round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50" name="Oval 39">
              <a:extLst>
                <a:ext uri="{FF2B5EF4-FFF2-40B4-BE49-F238E27FC236}">
                  <a16:creationId xmlns:a16="http://schemas.microsoft.com/office/drawing/2014/main" id="{E68356A5-004B-84BD-B149-2FA9D9EADC40}"/>
                </a:ext>
              </a:extLst>
            </p:cNvPr>
            <p:cNvSpPr/>
            <p:nvPr/>
          </p:nvSpPr>
          <p:spPr>
            <a:xfrm>
              <a:off x="1388788" y="3882915"/>
              <a:ext cx="257818" cy="25594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54" name="Oval 40">
              <a:extLst>
                <a:ext uri="{FF2B5EF4-FFF2-40B4-BE49-F238E27FC236}">
                  <a16:creationId xmlns:a16="http://schemas.microsoft.com/office/drawing/2014/main" id="{51138971-9A76-7593-FED1-8515D193ECF3}"/>
                </a:ext>
              </a:extLst>
            </p:cNvPr>
            <p:cNvSpPr/>
            <p:nvPr/>
          </p:nvSpPr>
          <p:spPr>
            <a:xfrm>
              <a:off x="1393950" y="4221672"/>
              <a:ext cx="257818" cy="25594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grpSp>
      <p:grpSp>
        <p:nvGrpSpPr>
          <p:cNvPr id="56" name="Group 37">
            <a:extLst>
              <a:ext uri="{FF2B5EF4-FFF2-40B4-BE49-F238E27FC236}">
                <a16:creationId xmlns:a16="http://schemas.microsoft.com/office/drawing/2014/main" id="{55132F7F-56A7-0520-CC9E-A58E25AD3934}"/>
              </a:ext>
            </a:extLst>
          </p:cNvPr>
          <p:cNvGrpSpPr/>
          <p:nvPr/>
        </p:nvGrpSpPr>
        <p:grpSpPr>
          <a:xfrm>
            <a:off x="11740806" y="1371174"/>
            <a:ext cx="307362" cy="799964"/>
            <a:chOff x="1333787" y="3801979"/>
            <a:chExt cx="385010" cy="1113780"/>
          </a:xfrm>
        </p:grpSpPr>
        <p:sp>
          <p:nvSpPr>
            <p:cNvPr id="57" name="Rectangle: Rounded Corners 38">
              <a:extLst>
                <a:ext uri="{FF2B5EF4-FFF2-40B4-BE49-F238E27FC236}">
                  <a16:creationId xmlns:a16="http://schemas.microsoft.com/office/drawing/2014/main" id="{2090A135-0AB6-8415-4350-A831BEB76E24}"/>
                </a:ext>
              </a:extLst>
            </p:cNvPr>
            <p:cNvSpPr/>
            <p:nvPr/>
          </p:nvSpPr>
          <p:spPr>
            <a:xfrm>
              <a:off x="1333787" y="3801979"/>
              <a:ext cx="385010" cy="1113780"/>
            </a:xfrm>
            <a:prstGeom prst="round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58" name="Oval 39">
              <a:extLst>
                <a:ext uri="{FF2B5EF4-FFF2-40B4-BE49-F238E27FC236}">
                  <a16:creationId xmlns:a16="http://schemas.microsoft.com/office/drawing/2014/main" id="{404D2AFA-32EA-C7C2-5F01-1607AD8C79F5}"/>
                </a:ext>
              </a:extLst>
            </p:cNvPr>
            <p:cNvSpPr/>
            <p:nvPr/>
          </p:nvSpPr>
          <p:spPr>
            <a:xfrm>
              <a:off x="1388788" y="3882915"/>
              <a:ext cx="257818" cy="25594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59" name="Oval 40">
              <a:extLst>
                <a:ext uri="{FF2B5EF4-FFF2-40B4-BE49-F238E27FC236}">
                  <a16:creationId xmlns:a16="http://schemas.microsoft.com/office/drawing/2014/main" id="{CD9905C2-EBE7-6464-6981-B11636E59AE9}"/>
                </a:ext>
              </a:extLst>
            </p:cNvPr>
            <p:cNvSpPr/>
            <p:nvPr/>
          </p:nvSpPr>
          <p:spPr>
            <a:xfrm>
              <a:off x="1393950" y="4221672"/>
              <a:ext cx="257818" cy="25594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60" name="Oval 41">
              <a:extLst>
                <a:ext uri="{FF2B5EF4-FFF2-40B4-BE49-F238E27FC236}">
                  <a16:creationId xmlns:a16="http://schemas.microsoft.com/office/drawing/2014/main" id="{5847D6BF-EE88-A882-F8E2-1D5842F23753}"/>
                </a:ext>
              </a:extLst>
            </p:cNvPr>
            <p:cNvSpPr/>
            <p:nvPr/>
          </p:nvSpPr>
          <p:spPr>
            <a:xfrm>
              <a:off x="1397383" y="4560430"/>
              <a:ext cx="257818" cy="255947"/>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grpSp>
      <p:grpSp>
        <p:nvGrpSpPr>
          <p:cNvPr id="61" name="Group 37">
            <a:extLst>
              <a:ext uri="{FF2B5EF4-FFF2-40B4-BE49-F238E27FC236}">
                <a16:creationId xmlns:a16="http://schemas.microsoft.com/office/drawing/2014/main" id="{2E0E5470-B49A-6FA2-3CAE-0024E7AB64C6}"/>
              </a:ext>
            </a:extLst>
          </p:cNvPr>
          <p:cNvGrpSpPr/>
          <p:nvPr/>
        </p:nvGrpSpPr>
        <p:grpSpPr>
          <a:xfrm>
            <a:off x="11724554" y="3630153"/>
            <a:ext cx="307362" cy="799964"/>
            <a:chOff x="1333787" y="3801979"/>
            <a:chExt cx="385010" cy="1113780"/>
          </a:xfrm>
        </p:grpSpPr>
        <p:sp>
          <p:nvSpPr>
            <p:cNvPr id="62" name="Rectangle: Rounded Corners 38">
              <a:extLst>
                <a:ext uri="{FF2B5EF4-FFF2-40B4-BE49-F238E27FC236}">
                  <a16:creationId xmlns:a16="http://schemas.microsoft.com/office/drawing/2014/main" id="{10BD2118-4C84-E207-10EA-4BB873B2CBD2}"/>
                </a:ext>
              </a:extLst>
            </p:cNvPr>
            <p:cNvSpPr/>
            <p:nvPr/>
          </p:nvSpPr>
          <p:spPr>
            <a:xfrm>
              <a:off x="1333787" y="3801979"/>
              <a:ext cx="385010" cy="1113780"/>
            </a:xfrm>
            <a:prstGeom prst="round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63" name="Oval 39">
              <a:extLst>
                <a:ext uri="{FF2B5EF4-FFF2-40B4-BE49-F238E27FC236}">
                  <a16:creationId xmlns:a16="http://schemas.microsoft.com/office/drawing/2014/main" id="{BDF16887-3D93-9537-8E0A-48B6B52D0F36}"/>
                </a:ext>
              </a:extLst>
            </p:cNvPr>
            <p:cNvSpPr/>
            <p:nvPr/>
          </p:nvSpPr>
          <p:spPr>
            <a:xfrm>
              <a:off x="1388788" y="3882915"/>
              <a:ext cx="257818" cy="25594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64" name="Oval 40">
              <a:extLst>
                <a:ext uri="{FF2B5EF4-FFF2-40B4-BE49-F238E27FC236}">
                  <a16:creationId xmlns:a16="http://schemas.microsoft.com/office/drawing/2014/main" id="{03588DAD-7593-2186-918D-08431B2FCBA0}"/>
                </a:ext>
              </a:extLst>
            </p:cNvPr>
            <p:cNvSpPr/>
            <p:nvPr/>
          </p:nvSpPr>
          <p:spPr>
            <a:xfrm>
              <a:off x="1393950" y="4221672"/>
              <a:ext cx="257818" cy="25594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sp>
          <p:nvSpPr>
            <p:cNvPr id="65" name="Oval 41">
              <a:extLst>
                <a:ext uri="{FF2B5EF4-FFF2-40B4-BE49-F238E27FC236}">
                  <a16:creationId xmlns:a16="http://schemas.microsoft.com/office/drawing/2014/main" id="{AD678DB3-CEA7-405C-DC35-13D1D8974D21}"/>
                </a:ext>
              </a:extLst>
            </p:cNvPr>
            <p:cNvSpPr/>
            <p:nvPr/>
          </p:nvSpPr>
          <p:spPr>
            <a:xfrm>
              <a:off x="1397383" y="4560430"/>
              <a:ext cx="257818" cy="255947"/>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noProof="0" dirty="0">
                <a:solidFill>
                  <a:schemeClr val="bg1"/>
                </a:solidFill>
                <a:latin typeface="Microsoft Sans Serif"/>
                <a:cs typeface="Microsoft Sans Serif" panose="020B0604020202020204" pitchFamily="34" charset="0"/>
              </a:endParaRPr>
            </a:p>
          </p:txBody>
        </p:sp>
      </p:grpSp>
    </p:spTree>
    <p:extLst>
      <p:ext uri="{BB962C8B-B14F-4D97-AF65-F5344CB8AC3E}">
        <p14:creationId xmlns:p14="http://schemas.microsoft.com/office/powerpoint/2010/main" val="2458408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dgm id="{6C25CF88-5CBE-4148-8034-0A6A56AB4124}"/>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graphicEl>
                                              <a:dgm id="{5B64F774-3DA4-43F1-9F94-CC6471A1899B}"/>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graphicEl>
                                              <a:dgm id="{2A377818-515F-446A-BAEC-7BF1BB2C3954}"/>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graphicEl>
                                              <a:dgm id="{4DD5D522-3BCD-4540-B8C6-B6D4883DF1C5}"/>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graphicEl>
                                              <a:dgm id="{6DFFB650-5E3D-411B-A7C5-DB6CDA83B7AF}"/>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graphicEl>
                                              <a:dgm id="{003AE034-038E-44A6-A789-D9FC8053BAFE}"/>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graphicEl>
                                              <a:dgm id="{77FEFFDA-F0FF-4248-8E56-B2C565C42EF6}"/>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graphicEl>
                                              <a:dgm id="{B32D2186-26B7-49C3-87E3-A04B344BD735}"/>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graphicEl>
                                              <a:dgm id="{D59A891D-2475-4C92-9241-9B5DFE372351}"/>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graphicEl>
                                              <a:dgm id="{AD28C696-A664-4B93-8474-1271A2945BCC}"/>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
                                            <p:graphicEl>
                                              <a:dgm id="{A2FAA643-2175-451B-B0B3-FCDE5DD084E9}"/>
                                            </p:graphic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
                                            <p:graphicEl>
                                              <a:dgm id="{9C670752-98F3-459F-BF4A-8D12CE95A93C}"/>
                                            </p:graphic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
                                            <p:graphicEl>
                                              <a:dgm id="{E1EB28D9-D921-4E76-8682-6A0EFE839E4F}"/>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graphicEl>
                                              <a:dgm id="{FF95AD77-2631-444D-A95B-26372ECCA71C}"/>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
                                            <p:graphicEl>
                                              <a:dgm id="{CE8C9198-E3D9-4F5E-948C-F8DB93219873}"/>
                                            </p:graphic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7">
                                            <p:graphicEl>
                                              <a:dgm id="{6AC74C17-4678-4232-BBDE-AEB4078522A9}"/>
                                            </p:graphic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
                                            <p:graphicEl>
                                              <a:dgm id="{E4071922-FA39-4936-BC6C-6F9869F94C93}"/>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24258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565125"/>
            <a:ext cx="11187112" cy="439479"/>
          </a:xfrm>
        </p:spPr>
        <p:txBody>
          <a:bodyPr/>
          <a:lstStyle/>
          <a:p>
            <a:r>
              <a:rPr lang="en-US" spc="-151"/>
              <a:t>General technology introduction</a:t>
            </a:r>
            <a:endParaRPr lang="en-US"/>
          </a:p>
        </p:txBody>
      </p:sp>
      <p:sp>
        <p:nvSpPr>
          <p:cNvPr id="3" name="Content Placeholder 2">
            <a:extLst>
              <a:ext uri="{FF2B5EF4-FFF2-40B4-BE49-F238E27FC236}">
                <a16:creationId xmlns:a16="http://schemas.microsoft.com/office/drawing/2014/main" id="{9EC1CCEB-3125-433C-AAF7-F7487D795A9E}"/>
              </a:ext>
            </a:extLst>
          </p:cNvPr>
          <p:cNvSpPr>
            <a:spLocks noGrp="1"/>
          </p:cNvSpPr>
          <p:nvPr>
            <p:ph sz="quarter" idx="14"/>
          </p:nvPr>
        </p:nvSpPr>
        <p:spPr>
          <a:xfrm>
            <a:off x="495300" y="1719072"/>
            <a:ext cx="11187112" cy="4681727"/>
          </a:xfrm>
        </p:spPr>
        <p:txBody>
          <a:bodyPr/>
          <a:lstStyle/>
          <a:p>
            <a:r>
              <a:rPr lang="en-US" sz="2000"/>
              <a:t>“5G broadcast” is a broadcasting standard defined by 3GPP (Release 16 - 2020)</a:t>
            </a:r>
          </a:p>
          <a:p>
            <a:pPr lvl="1"/>
            <a:r>
              <a:rPr lang="en-US"/>
              <a:t>3GPP is the industry group responsible for defining global cellular tech standards (e.g. 4G / 5G)</a:t>
            </a:r>
          </a:p>
          <a:p>
            <a:pPr lvl="1"/>
            <a:r>
              <a:rPr lang="en-US"/>
              <a:t>In the last few years 3GPP has expanded to new </a:t>
            </a:r>
            <a:r>
              <a:rPr lang="en-US" i="1">
                <a:solidFill>
                  <a:srgbClr val="FF0000"/>
                </a:solidFill>
              </a:rPr>
              <a:t>verticals</a:t>
            </a:r>
            <a:r>
              <a:rPr lang="en-US"/>
              <a:t> (e.g. broadcast, automotive, satellite, etc.) hence it should not be regarded as a surprise that a broadcasting tech is coming out of 3GPP</a:t>
            </a:r>
          </a:p>
          <a:p>
            <a:pPr lvl="1"/>
            <a:endParaRPr lang="en-US"/>
          </a:p>
          <a:p>
            <a:r>
              <a:rPr lang="en-US" sz="2000"/>
              <a:t>Even though 5G Broadcast has been standardized by 3GPP, </a:t>
            </a:r>
            <a:r>
              <a:rPr lang="en-US" sz="2000" b="1" u="sng"/>
              <a:t>it is a broadcasting technology</a:t>
            </a:r>
          </a:p>
          <a:p>
            <a:pPr lvl="1"/>
            <a:r>
              <a:rPr lang="en-US"/>
              <a:t>I.e. meant to be used by </a:t>
            </a:r>
            <a:r>
              <a:rPr lang="en-US">
                <a:solidFill>
                  <a:srgbClr val="FF0000"/>
                </a:solidFill>
              </a:rPr>
              <a:t>broadcasting operators</a:t>
            </a:r>
            <a:r>
              <a:rPr lang="en-US"/>
              <a:t>, in </a:t>
            </a:r>
            <a:r>
              <a:rPr lang="en-US">
                <a:solidFill>
                  <a:srgbClr val="FF0000"/>
                </a:solidFill>
              </a:rPr>
              <a:t>broadcasting spectrum</a:t>
            </a:r>
          </a:p>
          <a:p>
            <a:pPr lvl="1"/>
            <a:r>
              <a:rPr lang="en-US"/>
              <a:t>No need of supporting a unicast network. 5G Broadcast does not have anything to do with unicast</a:t>
            </a:r>
          </a:p>
          <a:p>
            <a:pPr lvl="1"/>
            <a:endParaRPr lang="en-US"/>
          </a:p>
          <a:p>
            <a:r>
              <a:rPr lang="en-US" sz="2000"/>
              <a:t>The main design target &amp; “reason for being” of 5G broadcast is to enable operation of a broadcast network where the receivers are </a:t>
            </a:r>
            <a:r>
              <a:rPr lang="en-US" sz="2000">
                <a:solidFill>
                  <a:schemeClr val="bg2"/>
                </a:solidFill>
              </a:rPr>
              <a:t>hardware-compatible</a:t>
            </a:r>
            <a:r>
              <a:rPr lang="en-US" sz="2000">
                <a:solidFill>
                  <a:srgbClr val="FF0000"/>
                </a:solidFill>
              </a:rPr>
              <a:t> </a:t>
            </a:r>
            <a:r>
              <a:rPr lang="en-US" sz="2000"/>
              <a:t>with cellular modems</a:t>
            </a:r>
          </a:p>
          <a:p>
            <a:pPr lvl="1"/>
            <a:r>
              <a:rPr lang="en-US"/>
              <a:t>“Hardware compatible” means lower barrier to adoption in mobile devices compared to other broadcasting technologies</a:t>
            </a:r>
          </a:p>
          <a:p>
            <a:pPr lvl="2"/>
            <a:r>
              <a:rPr lang="en-US" sz="1400"/>
              <a:t>This is because several 5G Broadcast building blocks are already there in a 4G/5G modem, hence the additions are marginal. </a:t>
            </a:r>
          </a:p>
          <a:p>
            <a:pPr lvl="2"/>
            <a:r>
              <a:rPr lang="en-US" sz="1400"/>
              <a:t>For other technologies, a separate piece of silicon / die area would be required</a:t>
            </a:r>
          </a:p>
          <a:p>
            <a:pPr lvl="1"/>
            <a:r>
              <a:rPr lang="en-US"/>
              <a:t>To be clear, 5G Broadcast has nothing to do with “cellular operators trying to take over from broadcasters”</a:t>
            </a:r>
            <a:endParaRPr lang="en-US" sz="1400"/>
          </a:p>
        </p:txBody>
      </p:sp>
      <p:sp>
        <p:nvSpPr>
          <p:cNvPr id="5" name="Subtitle 4">
            <a:extLst>
              <a:ext uri="{FF2B5EF4-FFF2-40B4-BE49-F238E27FC236}">
                <a16:creationId xmlns:a16="http://schemas.microsoft.com/office/drawing/2014/main" id="{A562B7B8-CF1C-28E3-6C25-8A2EC2B992A8}"/>
              </a:ext>
            </a:extLst>
          </p:cNvPr>
          <p:cNvSpPr>
            <a:spLocks noGrp="1"/>
          </p:cNvSpPr>
          <p:nvPr>
            <p:ph type="subTitle" idx="1"/>
          </p:nvPr>
        </p:nvSpPr>
        <p:spPr>
          <a:xfrm>
            <a:off x="494189" y="1088135"/>
            <a:ext cx="11188223" cy="265907"/>
          </a:xfrm>
        </p:spPr>
        <p:txBody>
          <a:bodyPr/>
          <a:lstStyle/>
          <a:p>
            <a:r>
              <a:rPr lang="en-US"/>
              <a:t>5G broadcast and 3GPP</a:t>
            </a:r>
          </a:p>
        </p:txBody>
      </p:sp>
      <p:sp>
        <p:nvSpPr>
          <p:cNvPr id="4" name="Footer Placeholder 3">
            <a:extLst>
              <a:ext uri="{FF2B5EF4-FFF2-40B4-BE49-F238E27FC236}">
                <a16:creationId xmlns:a16="http://schemas.microsoft.com/office/drawing/2014/main" id="{57B7E9C5-7389-C4B2-EFDA-D494EADC1E5B}"/>
              </a:ext>
            </a:extLst>
          </p:cNvPr>
          <p:cNvSpPr>
            <a:spLocks noGrp="1"/>
          </p:cNvSpPr>
          <p:nvPr>
            <p:ph type="ftr" sz="quarter" idx="10"/>
          </p:nvPr>
        </p:nvSpPr>
        <p:spPr/>
        <p:txBody>
          <a:bodyPr/>
          <a:lstStyle/>
          <a:p>
            <a:r>
              <a:rPr lang="en-US"/>
              <a:t>IBC 2026</a:t>
            </a:r>
          </a:p>
        </p:txBody>
      </p:sp>
    </p:spTree>
    <p:extLst>
      <p:ext uri="{BB962C8B-B14F-4D97-AF65-F5344CB8AC3E}">
        <p14:creationId xmlns:p14="http://schemas.microsoft.com/office/powerpoint/2010/main" val="17146262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2ECD694-4D71-17F4-73D1-AE95E5129CEB}"/>
              </a:ext>
            </a:extLst>
          </p:cNvPr>
          <p:cNvSpPr>
            <a:spLocks noGrp="1"/>
          </p:cNvSpPr>
          <p:nvPr>
            <p:ph type="title"/>
          </p:nvPr>
        </p:nvSpPr>
        <p:spPr>
          <a:xfrm>
            <a:off x="495300" y="642644"/>
            <a:ext cx="11187112" cy="361959"/>
          </a:xfrm>
        </p:spPr>
        <p:txBody>
          <a:bodyPr/>
          <a:lstStyle/>
          <a:p>
            <a:r>
              <a:rPr lang="de-DE"/>
              <a:t>5G Broadcast and other radio technologies</a:t>
            </a:r>
            <a:endParaRPr lang="en-US"/>
          </a:p>
        </p:txBody>
      </p:sp>
      <p:sp>
        <p:nvSpPr>
          <p:cNvPr id="9" name="Content Placeholder 8">
            <a:extLst>
              <a:ext uri="{FF2B5EF4-FFF2-40B4-BE49-F238E27FC236}">
                <a16:creationId xmlns:a16="http://schemas.microsoft.com/office/drawing/2014/main" id="{95531C19-C4EC-8112-5FC1-6F8EBBE7C6BA}"/>
              </a:ext>
            </a:extLst>
          </p:cNvPr>
          <p:cNvSpPr>
            <a:spLocks noGrp="1"/>
          </p:cNvSpPr>
          <p:nvPr>
            <p:ph sz="quarter" idx="14"/>
          </p:nvPr>
        </p:nvSpPr>
        <p:spPr/>
        <p:txBody>
          <a:bodyPr/>
          <a:lstStyle/>
          <a:p>
            <a:endParaRPr lang="en-US"/>
          </a:p>
          <a:p>
            <a:pPr lvl="1"/>
            <a:endParaRPr lang="de-DE"/>
          </a:p>
          <a:p>
            <a:pPr lvl="1"/>
            <a:endParaRPr lang="en-US"/>
          </a:p>
        </p:txBody>
      </p:sp>
      <p:sp>
        <p:nvSpPr>
          <p:cNvPr id="8" name="Subtitle 7">
            <a:extLst>
              <a:ext uri="{FF2B5EF4-FFF2-40B4-BE49-F238E27FC236}">
                <a16:creationId xmlns:a16="http://schemas.microsoft.com/office/drawing/2014/main" id="{0D6AF231-DC44-2F27-2534-8C38EF71A55C}"/>
              </a:ext>
            </a:extLst>
          </p:cNvPr>
          <p:cNvSpPr>
            <a:spLocks noGrp="1"/>
          </p:cNvSpPr>
          <p:nvPr>
            <p:ph type="subTitle" idx="1"/>
          </p:nvPr>
        </p:nvSpPr>
        <p:spPr/>
        <p:txBody>
          <a:bodyPr/>
          <a:lstStyle/>
          <a:p>
            <a:r>
              <a:rPr lang="de-DE"/>
              <a:t>5G Broadcast is generally </a:t>
            </a:r>
            <a:r>
              <a:rPr lang="de-DE">
                <a:solidFill>
                  <a:srgbClr val="FF40FF"/>
                </a:solidFill>
              </a:rPr>
              <a:t>not</a:t>
            </a:r>
            <a:r>
              <a:rPr lang="de-DE"/>
              <a:t> expected to be deployed as </a:t>
            </a:r>
            <a:r>
              <a:rPr lang="de-DE">
                <a:solidFill>
                  <a:srgbClr val="FF40FF"/>
                </a:solidFill>
              </a:rPr>
              <a:t>greenfield</a:t>
            </a:r>
            <a:r>
              <a:rPr lang="de-DE"/>
              <a:t> or as </a:t>
            </a:r>
            <a:r>
              <a:rPr lang="de-DE">
                <a:solidFill>
                  <a:srgbClr val="FF40FF"/>
                </a:solidFill>
              </a:rPr>
              <a:t>standalone</a:t>
            </a:r>
            <a:r>
              <a:rPr lang="de-DE"/>
              <a:t> technology</a:t>
            </a:r>
            <a:endParaRPr lang="en-US"/>
          </a:p>
        </p:txBody>
      </p:sp>
      <p:pic>
        <p:nvPicPr>
          <p:cNvPr id="1028" name="Picture 4">
            <a:extLst>
              <a:ext uri="{FF2B5EF4-FFF2-40B4-BE49-F238E27FC236}">
                <a16:creationId xmlns:a16="http://schemas.microsoft.com/office/drawing/2014/main" id="{BEB6125A-36C9-ED15-6C5D-B18B441369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21" y="1624426"/>
            <a:ext cx="8766164" cy="444882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953B0BB-5A3C-22AA-6449-E5420170AA4B}"/>
              </a:ext>
            </a:extLst>
          </p:cNvPr>
          <p:cNvSpPr txBox="1"/>
          <p:nvPr/>
        </p:nvSpPr>
        <p:spPr>
          <a:xfrm>
            <a:off x="9738638" y="299723"/>
            <a:ext cx="2039340"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3171F"/>
                </a:solidFill>
                <a:effectLst/>
                <a:uLnTx/>
                <a:uFillTx/>
                <a:latin typeface="Microsoft Sans Serif"/>
                <a:ea typeface="+mn-ea"/>
                <a:cs typeface="+mn-cs"/>
              </a:rPr>
              <a:t>Cellular 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853DC"/>
                </a:solidFill>
                <a:effectLst/>
                <a:uLnTx/>
                <a:uFillTx/>
                <a:latin typeface="Microsoft Sans Serif"/>
                <a:ea typeface="+mn-ea"/>
                <a:cs typeface="+mn-cs"/>
              </a:rPr>
              <a:t>5G</a:t>
            </a:r>
            <a:r>
              <a:rPr kumimoji="0" lang="en-US" sz="1800" b="1" i="0" u="none" strike="noStrike" kern="1200" cap="none" spc="0" normalizeH="0" baseline="0" noProof="0">
                <a:ln>
                  <a:noFill/>
                </a:ln>
                <a:solidFill>
                  <a:srgbClr val="13171F"/>
                </a:solidFill>
                <a:effectLst/>
                <a:uLnTx/>
                <a:uFillTx/>
                <a:latin typeface="Microsoft Sans Serif"/>
                <a:ea typeface="+mn-ea"/>
                <a:cs typeface="+mn-cs"/>
              </a:rPr>
              <a:t> </a:t>
            </a:r>
            <a:r>
              <a:rPr kumimoji="0" lang="en-US" sz="1800" b="1" i="0" u="none" strike="noStrike" kern="1200" cap="none" spc="0" normalizeH="0" baseline="0" noProof="0">
                <a:ln>
                  <a:noFill/>
                </a:ln>
                <a:solidFill>
                  <a:srgbClr val="2853DC"/>
                </a:solidFill>
                <a:effectLst/>
                <a:uLnTx/>
                <a:uFillTx/>
                <a:latin typeface="Microsoft Sans Serif"/>
                <a:ea typeface="+mn-ea"/>
                <a:cs typeface="+mn-cs"/>
              </a:rPr>
              <a:t>Broadcast</a:t>
            </a:r>
            <a:r>
              <a:rPr kumimoji="0" lang="en-US" sz="1800" b="1" i="0" u="none" strike="noStrike" kern="1200" cap="none" spc="0" normalizeH="0" baseline="0" noProof="0">
                <a:ln>
                  <a:noFill/>
                </a:ln>
                <a:solidFill>
                  <a:srgbClr val="13171F"/>
                </a:solidFill>
                <a:effectLst/>
                <a:uLnTx/>
                <a:uFillTx/>
                <a:latin typeface="Microsoft Sans Serif"/>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accent1"/>
                </a:solidFill>
                <a:effectLst>
                  <a:outerShdw blurRad="38100" dist="38100" dir="2700000" algn="tl">
                    <a:srgbClr val="000000">
                      <a:alpha val="43137"/>
                    </a:srgbClr>
                  </a:outerShdw>
                </a:effectLst>
                <a:uLnTx/>
                <a:uFillTx/>
                <a:latin typeface="Microsoft Sans Serif"/>
                <a:ea typeface="+mn-ea"/>
                <a:cs typeface="+mn-cs"/>
              </a:rPr>
              <a:t>Converged</a:t>
            </a:r>
            <a:r>
              <a:rPr kumimoji="0" lang="en-US" sz="1800" b="1" i="0" u="none" strike="noStrike" kern="1200" cap="none" spc="0" normalizeH="0" baseline="0" noProof="0">
                <a:ln>
                  <a:noFill/>
                </a:ln>
                <a:solidFill>
                  <a:srgbClr val="13171F"/>
                </a:solidFill>
                <a:effectLst/>
                <a:uLnTx/>
                <a:uFillTx/>
                <a:latin typeface="Microsoft Sans Serif"/>
                <a:ea typeface="+mn-ea"/>
                <a:cs typeface="+mn-cs"/>
              </a:rPr>
              <a:t> – </a:t>
            </a:r>
            <a:br>
              <a:rPr kumimoji="0" lang="en-US" sz="1800" b="1" i="0" u="none" strike="noStrike" kern="1200" cap="none" spc="0" normalizeH="0" baseline="0" noProof="0">
                <a:ln>
                  <a:noFill/>
                </a:ln>
                <a:solidFill>
                  <a:srgbClr val="13171F"/>
                </a:solidFill>
                <a:effectLst/>
                <a:uLnTx/>
                <a:uFillTx/>
                <a:latin typeface="Microsoft Sans Serif"/>
                <a:ea typeface="+mn-ea"/>
                <a:cs typeface="+mn-cs"/>
              </a:rPr>
            </a:br>
            <a:r>
              <a:rPr kumimoji="0" lang="en-US" sz="1800" b="1" i="0" u="none" strike="noStrike" kern="1200" cap="none" spc="0" normalizeH="0" baseline="0" noProof="0">
                <a:ln>
                  <a:noFill/>
                </a:ln>
                <a:solidFill>
                  <a:srgbClr val="13171F"/>
                </a:solidFill>
                <a:effectLst/>
                <a:uLnTx/>
                <a:uFillTx/>
                <a:latin typeface="Microsoft Sans Serif"/>
                <a:ea typeface="+mn-ea"/>
                <a:cs typeface="+mn-cs"/>
              </a:rPr>
              <a:t>Apps and Devices</a:t>
            </a:r>
          </a:p>
        </p:txBody>
      </p:sp>
      <p:sp>
        <p:nvSpPr>
          <p:cNvPr id="5" name="TextBox 4">
            <a:extLst>
              <a:ext uri="{FF2B5EF4-FFF2-40B4-BE49-F238E27FC236}">
                <a16:creationId xmlns:a16="http://schemas.microsoft.com/office/drawing/2014/main" id="{D7EAADE8-09A9-3A77-40B6-9E21B08CB842}"/>
              </a:ext>
            </a:extLst>
          </p:cNvPr>
          <p:cNvSpPr txBox="1"/>
          <p:nvPr/>
        </p:nvSpPr>
        <p:spPr>
          <a:xfrm>
            <a:off x="10796620" y="1674297"/>
            <a:ext cx="1059906"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3171F"/>
                </a:solidFill>
                <a:effectLst/>
                <a:uLnTx/>
                <a:uFillTx/>
                <a:latin typeface="Microsoft Sans Serif"/>
                <a:ea typeface="+mn-ea"/>
                <a:cs typeface="+mn-cs"/>
              </a:rPr>
              <a:t>Linear TV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3171F"/>
                </a:solidFill>
                <a:effectLst/>
                <a:uLnTx/>
                <a:uFillTx/>
                <a:latin typeface="Microsoft Sans Serif"/>
                <a:ea typeface="+mn-ea"/>
                <a:cs typeface="+mn-cs"/>
              </a:rPr>
              <a:t>Radio</a:t>
            </a:r>
          </a:p>
        </p:txBody>
      </p:sp>
      <p:cxnSp>
        <p:nvCxnSpPr>
          <p:cNvPr id="6" name="Straight Arrow Connector 5">
            <a:extLst>
              <a:ext uri="{FF2B5EF4-FFF2-40B4-BE49-F238E27FC236}">
                <a16:creationId xmlns:a16="http://schemas.microsoft.com/office/drawing/2014/main" id="{A9B8850D-344B-40AE-8427-79F67A7C8A39}"/>
              </a:ext>
            </a:extLst>
          </p:cNvPr>
          <p:cNvCxnSpPr>
            <a:stCxn id="5" idx="2"/>
          </p:cNvCxnSpPr>
          <p:nvPr/>
        </p:nvCxnSpPr>
        <p:spPr>
          <a:xfrm>
            <a:off x="11326573" y="2320628"/>
            <a:ext cx="0" cy="3802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0" name="Graphic 9" descr="Cell Tower outline">
            <a:extLst>
              <a:ext uri="{FF2B5EF4-FFF2-40B4-BE49-F238E27FC236}">
                <a16:creationId xmlns:a16="http://schemas.microsoft.com/office/drawing/2014/main" id="{489E86A5-15FB-4DFF-D801-D3F922B35FD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52998" y="2829772"/>
            <a:ext cx="914400" cy="914400"/>
          </a:xfrm>
          <a:prstGeom prst="rect">
            <a:avLst/>
          </a:prstGeom>
        </p:spPr>
      </p:pic>
      <p:pic>
        <p:nvPicPr>
          <p:cNvPr id="11" name="Graphic 10" descr="Smart Phone outline">
            <a:extLst>
              <a:ext uri="{FF2B5EF4-FFF2-40B4-BE49-F238E27FC236}">
                <a16:creationId xmlns:a16="http://schemas.microsoft.com/office/drawing/2014/main" id="{55EB9F98-EEBE-F519-BE86-2EF74C38764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225083" y="4426230"/>
            <a:ext cx="724988" cy="724988"/>
          </a:xfrm>
          <a:prstGeom prst="rect">
            <a:avLst/>
          </a:prstGeom>
        </p:spPr>
      </p:pic>
      <p:sp>
        <p:nvSpPr>
          <p:cNvPr id="12" name="Rectangle 11">
            <a:extLst>
              <a:ext uri="{FF2B5EF4-FFF2-40B4-BE49-F238E27FC236}">
                <a16:creationId xmlns:a16="http://schemas.microsoft.com/office/drawing/2014/main" id="{4217039F-CAD5-634E-4F5C-7E2511AFDE18}"/>
              </a:ext>
            </a:extLst>
          </p:cNvPr>
          <p:cNvSpPr/>
          <p:nvPr/>
        </p:nvSpPr>
        <p:spPr>
          <a:xfrm>
            <a:off x="9769931" y="5157215"/>
            <a:ext cx="1744373" cy="2699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7F8FA"/>
                </a:solidFill>
                <a:effectLst/>
                <a:uLnTx/>
                <a:uFillTx/>
                <a:latin typeface="Microsoft Sans Serif"/>
                <a:ea typeface="+mn-ea"/>
                <a:cs typeface="+mn-cs"/>
              </a:rPr>
              <a:t>Cellular Modem</a:t>
            </a:r>
          </a:p>
        </p:txBody>
      </p:sp>
      <p:cxnSp>
        <p:nvCxnSpPr>
          <p:cNvPr id="13" name="Straight Connector 12">
            <a:extLst>
              <a:ext uri="{FF2B5EF4-FFF2-40B4-BE49-F238E27FC236}">
                <a16:creationId xmlns:a16="http://schemas.microsoft.com/office/drawing/2014/main" id="{5FB9E582-DE26-A136-0EE0-9C2245BCFB77}"/>
              </a:ext>
            </a:extLst>
          </p:cNvPr>
          <p:cNvCxnSpPr>
            <a:cxnSpLocks/>
            <a:endCxn id="11" idx="0"/>
          </p:cNvCxnSpPr>
          <p:nvPr/>
        </p:nvCxnSpPr>
        <p:spPr>
          <a:xfrm flipH="1">
            <a:off x="10587577" y="3744172"/>
            <a:ext cx="730345" cy="68205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706B363-E481-214E-1D2C-B8EF3579D07E}"/>
              </a:ext>
            </a:extLst>
          </p:cNvPr>
          <p:cNvSpPr txBox="1"/>
          <p:nvPr/>
        </p:nvSpPr>
        <p:spPr>
          <a:xfrm>
            <a:off x="10127052" y="5483100"/>
            <a:ext cx="1723672"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accent1"/>
                </a:solidFill>
                <a:effectLst/>
                <a:uLnTx/>
                <a:uFillTx/>
                <a:latin typeface="Microsoft Sans Serif"/>
                <a:ea typeface="+mn-ea"/>
                <a:cs typeface="+mn-cs"/>
              </a:rPr>
              <a:t>UHF band support</a:t>
            </a:r>
          </a:p>
        </p:txBody>
      </p:sp>
      <p:sp>
        <p:nvSpPr>
          <p:cNvPr id="15" name="Cross 14">
            <a:extLst>
              <a:ext uri="{FF2B5EF4-FFF2-40B4-BE49-F238E27FC236}">
                <a16:creationId xmlns:a16="http://schemas.microsoft.com/office/drawing/2014/main" id="{7D786F13-F042-E3FE-6031-611EBC313F69}"/>
              </a:ext>
            </a:extLst>
          </p:cNvPr>
          <p:cNvSpPr/>
          <p:nvPr/>
        </p:nvSpPr>
        <p:spPr>
          <a:xfrm>
            <a:off x="9929249" y="5513513"/>
            <a:ext cx="229964" cy="229964"/>
          </a:xfrm>
          <a:prstGeom prst="plus">
            <a:avLst>
              <a:gd name="adj" fmla="val 435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8FA"/>
              </a:solidFill>
              <a:effectLst/>
              <a:uLnTx/>
              <a:uFillTx/>
              <a:latin typeface="Microsoft Sans Serif"/>
              <a:ea typeface="+mn-ea"/>
              <a:cs typeface="+mn-cs"/>
            </a:endParaRPr>
          </a:p>
        </p:txBody>
      </p:sp>
      <p:pic>
        <p:nvPicPr>
          <p:cNvPr id="16" name="Graphic 15" descr="Download from cloud outline">
            <a:extLst>
              <a:ext uri="{FF2B5EF4-FFF2-40B4-BE49-F238E27FC236}">
                <a16:creationId xmlns:a16="http://schemas.microsoft.com/office/drawing/2014/main" id="{494EC974-D517-DAE4-22BF-B40B426E21D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49007" y="1880375"/>
            <a:ext cx="914400" cy="914400"/>
          </a:xfrm>
          <a:prstGeom prst="rect">
            <a:avLst/>
          </a:prstGeom>
        </p:spPr>
      </p:pic>
      <p:sp>
        <p:nvSpPr>
          <p:cNvPr id="17" name="TextBox 16">
            <a:extLst>
              <a:ext uri="{FF2B5EF4-FFF2-40B4-BE49-F238E27FC236}">
                <a16:creationId xmlns:a16="http://schemas.microsoft.com/office/drawing/2014/main" id="{FCFDAE14-9829-D2BD-081F-4F7061D02DCB}"/>
              </a:ext>
            </a:extLst>
          </p:cNvPr>
          <p:cNvSpPr txBox="1"/>
          <p:nvPr/>
        </p:nvSpPr>
        <p:spPr>
          <a:xfrm>
            <a:off x="9547919" y="1664004"/>
            <a:ext cx="94506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3171F"/>
                </a:solidFill>
                <a:effectLst/>
                <a:uLnTx/>
                <a:uFillTx/>
                <a:latin typeface="Microsoft Sans Serif"/>
                <a:ea typeface="+mn-ea"/>
                <a:cs typeface="+mn-cs"/>
              </a:rPr>
              <a:t>Internet</a:t>
            </a:r>
          </a:p>
        </p:txBody>
      </p:sp>
      <p:cxnSp>
        <p:nvCxnSpPr>
          <p:cNvPr id="18" name="Straight Connector 17">
            <a:extLst>
              <a:ext uri="{FF2B5EF4-FFF2-40B4-BE49-F238E27FC236}">
                <a16:creationId xmlns:a16="http://schemas.microsoft.com/office/drawing/2014/main" id="{DE9F6D58-D6D0-81EB-6660-490B0CDE0716}"/>
              </a:ext>
            </a:extLst>
          </p:cNvPr>
          <p:cNvCxnSpPr>
            <a:cxnSpLocks/>
            <a:stCxn id="10" idx="2"/>
            <a:endCxn id="11" idx="0"/>
          </p:cNvCxnSpPr>
          <p:nvPr/>
        </p:nvCxnSpPr>
        <p:spPr>
          <a:xfrm>
            <a:off x="10010198" y="3744172"/>
            <a:ext cx="577379" cy="68205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Graphic 18" descr="Cell Tower with solid fill">
            <a:extLst>
              <a:ext uri="{FF2B5EF4-FFF2-40B4-BE49-F238E27FC236}">
                <a16:creationId xmlns:a16="http://schemas.microsoft.com/office/drawing/2014/main" id="{C14106A0-012B-05C6-4BFD-2AEE7C9DFF5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903536" y="2789659"/>
            <a:ext cx="914400" cy="914400"/>
          </a:xfrm>
          <a:prstGeom prst="rect">
            <a:avLst/>
          </a:prstGeom>
        </p:spPr>
      </p:pic>
      <p:sp>
        <p:nvSpPr>
          <p:cNvPr id="20" name="Rectangle 19">
            <a:extLst>
              <a:ext uri="{FF2B5EF4-FFF2-40B4-BE49-F238E27FC236}">
                <a16:creationId xmlns:a16="http://schemas.microsoft.com/office/drawing/2014/main" id="{D236B0C0-7835-D431-1595-C409659F90FC}"/>
              </a:ext>
            </a:extLst>
          </p:cNvPr>
          <p:cNvSpPr/>
          <p:nvPr/>
        </p:nvSpPr>
        <p:spPr>
          <a:xfrm>
            <a:off x="9398001" y="2801496"/>
            <a:ext cx="2418702" cy="91438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8FA"/>
              </a:solidFill>
              <a:effectLst/>
              <a:uLnTx/>
              <a:uFillTx/>
              <a:latin typeface="Microsoft Sans Serif"/>
              <a:ea typeface="+mn-ea"/>
              <a:cs typeface="+mn-cs"/>
            </a:endParaRPr>
          </a:p>
        </p:txBody>
      </p:sp>
      <p:pic>
        <p:nvPicPr>
          <p:cNvPr id="21" name="Picture 2" descr="About 3GPP">
            <a:extLst>
              <a:ext uri="{FF2B5EF4-FFF2-40B4-BE49-F238E27FC236}">
                <a16:creationId xmlns:a16="http://schemas.microsoft.com/office/drawing/2014/main" id="{131767AF-3216-C623-FBFD-278FBF57C55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13081" y="2845568"/>
            <a:ext cx="404865" cy="235834"/>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Arrow Connector 21">
            <a:extLst>
              <a:ext uri="{FF2B5EF4-FFF2-40B4-BE49-F238E27FC236}">
                <a16:creationId xmlns:a16="http://schemas.microsoft.com/office/drawing/2014/main" id="{789DA6AC-A10C-9CAD-DB14-9A6CFD5AF7F0}"/>
              </a:ext>
            </a:extLst>
          </p:cNvPr>
          <p:cNvCxnSpPr>
            <a:cxnSpLocks/>
          </p:cNvCxnSpPr>
          <p:nvPr/>
        </p:nvCxnSpPr>
        <p:spPr>
          <a:xfrm>
            <a:off x="10467398" y="3311135"/>
            <a:ext cx="489144" cy="0"/>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5B01C5E-E68B-0CBD-851B-7F8501E29C6F}"/>
              </a:ext>
            </a:extLst>
          </p:cNvPr>
          <p:cNvSpPr txBox="1"/>
          <p:nvPr/>
        </p:nvSpPr>
        <p:spPr>
          <a:xfrm>
            <a:off x="728608" y="6058235"/>
            <a:ext cx="8848576" cy="295466"/>
          </a:xfrm>
          <a:prstGeom prst="rect">
            <a:avLst/>
          </a:prstGeom>
        </p:spPr>
        <p:txBody>
          <a:bodyPr wrap="none" lIns="0" tIns="0" rIns="0" bIns="0" rtlCol="0">
            <a:spAutoFit/>
          </a:bodyPr>
          <a:lstStyle/>
          <a:p>
            <a:pPr algn="l">
              <a:lnSpc>
                <a:spcPct val="96000"/>
              </a:lnSpc>
            </a:pPr>
            <a:r>
              <a:rPr lang="de-DE" sz="2000" b="1">
                <a:solidFill>
                  <a:schemeClr val="tx2"/>
                </a:solidFill>
                <a:latin typeface="Microsoft Sans Serif"/>
                <a:cs typeface="Microsoft Sans Serif" panose="020B0604020202020204" pitchFamily="34" charset="0"/>
              </a:rPr>
              <a:t>Technical aspects and opportunities of co-existence presented in the following</a:t>
            </a:r>
            <a:endParaRPr lang="en-US" sz="2000" b="1">
              <a:solidFill>
                <a:schemeClr val="tx2"/>
              </a:solidFill>
              <a:latin typeface="Microsoft Sans Serif"/>
              <a:cs typeface="Microsoft Sans Serif" panose="020B0604020202020204" pitchFamily="34" charset="0"/>
            </a:endParaRPr>
          </a:p>
        </p:txBody>
      </p:sp>
      <p:sp>
        <p:nvSpPr>
          <p:cNvPr id="2" name="Footer Placeholder 1">
            <a:extLst>
              <a:ext uri="{FF2B5EF4-FFF2-40B4-BE49-F238E27FC236}">
                <a16:creationId xmlns:a16="http://schemas.microsoft.com/office/drawing/2014/main" id="{CB063755-AF7E-0C91-C393-EDD8F927697A}"/>
              </a:ext>
            </a:extLst>
          </p:cNvPr>
          <p:cNvSpPr>
            <a:spLocks noGrp="1"/>
          </p:cNvSpPr>
          <p:nvPr>
            <p:ph type="ftr" sz="quarter" idx="10"/>
          </p:nvPr>
        </p:nvSpPr>
        <p:spPr/>
        <p:txBody>
          <a:bodyPr/>
          <a:lstStyle/>
          <a:p>
            <a:r>
              <a:rPr lang="en-US"/>
              <a:t>IBC 2026</a:t>
            </a:r>
          </a:p>
        </p:txBody>
      </p:sp>
    </p:spTree>
    <p:extLst>
      <p:ext uri="{BB962C8B-B14F-4D97-AF65-F5344CB8AC3E}">
        <p14:creationId xmlns:p14="http://schemas.microsoft.com/office/powerpoint/2010/main" val="1507994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2D272-5597-1330-AF67-4F70AEA6765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472C84E-5CC6-D4C8-AA67-CEBA7E45CFAA}"/>
              </a:ext>
            </a:extLst>
          </p:cNvPr>
          <p:cNvSpPr>
            <a:spLocks noGrp="1"/>
          </p:cNvSpPr>
          <p:nvPr>
            <p:ph type="title"/>
          </p:nvPr>
        </p:nvSpPr>
        <p:spPr>
          <a:xfrm>
            <a:off x="495300" y="642646"/>
            <a:ext cx="11187112" cy="361959"/>
          </a:xfrm>
        </p:spPr>
        <p:txBody>
          <a:bodyPr/>
          <a:lstStyle/>
          <a:p>
            <a:r>
              <a:rPr lang="en-US" dirty="0"/>
              <a:t>#1 Sharing UHF Resources with legacy broadcast systems</a:t>
            </a:r>
          </a:p>
        </p:txBody>
      </p:sp>
      <p:sp>
        <p:nvSpPr>
          <p:cNvPr id="4" name="Content Placeholder 3">
            <a:extLst>
              <a:ext uri="{FF2B5EF4-FFF2-40B4-BE49-F238E27FC236}">
                <a16:creationId xmlns:a16="http://schemas.microsoft.com/office/drawing/2014/main" id="{BC82DCA0-BDE8-9DF6-DE2A-263376E7BBDC}"/>
              </a:ext>
            </a:extLst>
          </p:cNvPr>
          <p:cNvSpPr>
            <a:spLocks noGrp="1"/>
          </p:cNvSpPr>
          <p:nvPr>
            <p:ph type="subTitle" idx="1"/>
          </p:nvPr>
        </p:nvSpPr>
        <p:spPr>
          <a:xfrm>
            <a:off x="494190" y="1088136"/>
            <a:ext cx="11188223" cy="236347"/>
          </a:xfrm>
        </p:spPr>
        <p:txBody>
          <a:bodyPr/>
          <a:lstStyle/>
          <a:p>
            <a:r>
              <a:rPr lang="de-DE" dirty="0" err="1"/>
              <a:t>Frequency</a:t>
            </a:r>
            <a:r>
              <a:rPr lang="de-DE" dirty="0"/>
              <a:t> Division Multiplex (FDM) on different </a:t>
            </a:r>
            <a:r>
              <a:rPr lang="de-DE" dirty="0" err="1"/>
              <a:t>carriers</a:t>
            </a:r>
            <a:r>
              <a:rPr lang="de-DE" dirty="0"/>
              <a:t> </a:t>
            </a:r>
            <a:r>
              <a:rPr lang="de-DE" dirty="0" err="1"/>
              <a:t>or</a:t>
            </a:r>
            <a:r>
              <a:rPr lang="de-DE" dirty="0"/>
              <a:t> </a:t>
            </a:r>
            <a:r>
              <a:rPr lang="de-DE" dirty="0">
                <a:solidFill>
                  <a:srgbClr val="FF40FF"/>
                </a:solidFill>
              </a:rPr>
              <a:t>Time Division Multiplex (TDM) </a:t>
            </a:r>
            <a:r>
              <a:rPr lang="de-DE" dirty="0"/>
              <a:t>on the same </a:t>
            </a:r>
            <a:r>
              <a:rPr lang="de-DE" dirty="0" err="1"/>
              <a:t>carrier</a:t>
            </a:r>
            <a:endParaRPr lang="en-US" dirty="0"/>
          </a:p>
        </p:txBody>
      </p:sp>
      <p:sp>
        <p:nvSpPr>
          <p:cNvPr id="14" name="Rectangle 13">
            <a:extLst>
              <a:ext uri="{FF2B5EF4-FFF2-40B4-BE49-F238E27FC236}">
                <a16:creationId xmlns:a16="http://schemas.microsoft.com/office/drawing/2014/main" id="{B7903055-262D-52B7-C7AB-60BE2427415C}"/>
              </a:ext>
            </a:extLst>
          </p:cNvPr>
          <p:cNvSpPr/>
          <p:nvPr/>
        </p:nvSpPr>
        <p:spPr>
          <a:xfrm>
            <a:off x="3241036" y="5516159"/>
            <a:ext cx="616227" cy="513352"/>
          </a:xfrm>
          <a:prstGeom prst="rect">
            <a:avLst/>
          </a:prstGeom>
          <a:solidFill>
            <a:srgbClr val="FF0000">
              <a:alpha val="5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r>
              <a:rPr lang="en-US" sz="1400">
                <a:solidFill>
                  <a:srgbClr val="F7F8FA"/>
                </a:solidFill>
                <a:latin typeface="Aptos" panose="020B0004020202020204" pitchFamily="34" charset="0"/>
              </a:rPr>
              <a:t>CAS</a:t>
            </a:r>
            <a:endParaRPr lang="en-US" sz="2000">
              <a:solidFill>
                <a:srgbClr val="F7F8FA"/>
              </a:solidFill>
              <a:latin typeface="Aptos" panose="020B0004020202020204" pitchFamily="34" charset="0"/>
            </a:endParaRPr>
          </a:p>
        </p:txBody>
      </p:sp>
      <p:sp>
        <p:nvSpPr>
          <p:cNvPr id="15" name="Rectangle 14">
            <a:extLst>
              <a:ext uri="{FF2B5EF4-FFF2-40B4-BE49-F238E27FC236}">
                <a16:creationId xmlns:a16="http://schemas.microsoft.com/office/drawing/2014/main" id="{74207B0C-A06D-CE29-10E9-23279472F026}"/>
              </a:ext>
            </a:extLst>
          </p:cNvPr>
          <p:cNvSpPr/>
          <p:nvPr/>
        </p:nvSpPr>
        <p:spPr>
          <a:xfrm>
            <a:off x="3857263" y="5516159"/>
            <a:ext cx="1280160" cy="513352"/>
          </a:xfrm>
          <a:prstGeom prst="rect">
            <a:avLst/>
          </a:prstGeom>
          <a:solidFill>
            <a:schemeClr val="accent2">
              <a:lumMod val="75000"/>
              <a:alpha val="5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r>
              <a:rPr lang="en-US" sz="1400">
                <a:solidFill>
                  <a:srgbClr val="F7F8FA"/>
                </a:solidFill>
                <a:latin typeface="Aptos" panose="020B0004020202020204" pitchFamily="34" charset="0"/>
              </a:rPr>
              <a:t>PMCH</a:t>
            </a:r>
          </a:p>
          <a:p>
            <a:pPr algn="ctr" defTabSz="914377"/>
            <a:r>
              <a:rPr lang="en-US" sz="1400">
                <a:solidFill>
                  <a:srgbClr val="F7F8FA"/>
                </a:solidFill>
                <a:latin typeface="Aptos" panose="020B0004020202020204" pitchFamily="34" charset="0"/>
              </a:rPr>
              <a:t># 0</a:t>
            </a:r>
            <a:endParaRPr lang="en-US" sz="1200">
              <a:solidFill>
                <a:srgbClr val="F7F8FA"/>
              </a:solidFill>
              <a:latin typeface="Aptos" panose="020B0004020202020204" pitchFamily="34" charset="0"/>
            </a:endParaRPr>
          </a:p>
        </p:txBody>
      </p:sp>
      <p:sp>
        <p:nvSpPr>
          <p:cNvPr id="16" name="Rectangle 15">
            <a:extLst>
              <a:ext uri="{FF2B5EF4-FFF2-40B4-BE49-F238E27FC236}">
                <a16:creationId xmlns:a16="http://schemas.microsoft.com/office/drawing/2014/main" id="{587EC7B9-910B-11D8-097D-D388F88A4DC6}"/>
              </a:ext>
            </a:extLst>
          </p:cNvPr>
          <p:cNvSpPr/>
          <p:nvPr/>
        </p:nvSpPr>
        <p:spPr>
          <a:xfrm>
            <a:off x="5136100" y="5516159"/>
            <a:ext cx="1280160" cy="513352"/>
          </a:xfrm>
          <a:prstGeom prst="rect">
            <a:avLst/>
          </a:prstGeom>
          <a:solidFill>
            <a:schemeClr val="accent2">
              <a:lumMod val="75000"/>
              <a:alpha val="5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r>
              <a:rPr lang="en-US" sz="1400">
                <a:solidFill>
                  <a:srgbClr val="F7F8FA"/>
                </a:solidFill>
                <a:latin typeface="Aptos" panose="020B0004020202020204" pitchFamily="34" charset="0"/>
              </a:rPr>
              <a:t>PMCH </a:t>
            </a:r>
          </a:p>
          <a:p>
            <a:pPr algn="ctr" defTabSz="914377"/>
            <a:r>
              <a:rPr lang="en-US" sz="1400">
                <a:solidFill>
                  <a:srgbClr val="F7F8FA"/>
                </a:solidFill>
                <a:latin typeface="Aptos" panose="020B0004020202020204" pitchFamily="34" charset="0"/>
              </a:rPr>
              <a:t># 1</a:t>
            </a:r>
            <a:endParaRPr lang="en-US" sz="1200">
              <a:solidFill>
                <a:srgbClr val="F7F8FA"/>
              </a:solidFill>
              <a:latin typeface="Aptos" panose="020B0004020202020204" pitchFamily="34" charset="0"/>
            </a:endParaRPr>
          </a:p>
        </p:txBody>
      </p:sp>
      <p:sp>
        <p:nvSpPr>
          <p:cNvPr id="17" name="TextBox 16">
            <a:extLst>
              <a:ext uri="{FF2B5EF4-FFF2-40B4-BE49-F238E27FC236}">
                <a16:creationId xmlns:a16="http://schemas.microsoft.com/office/drawing/2014/main" id="{494ABA63-8990-AB99-4C6E-81BF5E17DBE3}"/>
              </a:ext>
            </a:extLst>
          </p:cNvPr>
          <p:cNvSpPr txBox="1"/>
          <p:nvPr/>
        </p:nvSpPr>
        <p:spPr>
          <a:xfrm>
            <a:off x="6435916" y="5516157"/>
            <a:ext cx="416339" cy="369332"/>
          </a:xfrm>
          <a:prstGeom prst="rect">
            <a:avLst/>
          </a:prstGeom>
          <a:noFill/>
        </p:spPr>
        <p:txBody>
          <a:bodyPr wrap="square" rtlCol="0">
            <a:spAutoFit/>
          </a:bodyPr>
          <a:lstStyle/>
          <a:p>
            <a:pPr defTabSz="914377"/>
            <a:r>
              <a:rPr lang="en-US">
                <a:solidFill>
                  <a:srgbClr val="13161E"/>
                </a:solidFill>
                <a:latin typeface="Aptos" panose="020B0004020202020204" pitchFamily="34" charset="0"/>
              </a:rPr>
              <a:t>…</a:t>
            </a:r>
          </a:p>
        </p:txBody>
      </p:sp>
      <p:sp>
        <p:nvSpPr>
          <p:cNvPr id="18" name="TextBox 17">
            <a:extLst>
              <a:ext uri="{FF2B5EF4-FFF2-40B4-BE49-F238E27FC236}">
                <a16:creationId xmlns:a16="http://schemas.microsoft.com/office/drawing/2014/main" id="{3256CAA9-5A80-5DA4-30FD-1387E89460DF}"/>
              </a:ext>
            </a:extLst>
          </p:cNvPr>
          <p:cNvSpPr txBox="1"/>
          <p:nvPr/>
        </p:nvSpPr>
        <p:spPr>
          <a:xfrm>
            <a:off x="11632145" y="5516157"/>
            <a:ext cx="416339" cy="369332"/>
          </a:xfrm>
          <a:prstGeom prst="rect">
            <a:avLst/>
          </a:prstGeom>
          <a:noFill/>
        </p:spPr>
        <p:txBody>
          <a:bodyPr wrap="square" rtlCol="0">
            <a:spAutoFit/>
          </a:bodyPr>
          <a:lstStyle/>
          <a:p>
            <a:pPr defTabSz="914377"/>
            <a:r>
              <a:rPr lang="en-US">
                <a:solidFill>
                  <a:srgbClr val="13161E"/>
                </a:solidFill>
                <a:latin typeface="Aptos" panose="020B0004020202020204" pitchFamily="34" charset="0"/>
              </a:rPr>
              <a:t>…</a:t>
            </a:r>
          </a:p>
        </p:txBody>
      </p:sp>
      <p:sp>
        <p:nvSpPr>
          <p:cNvPr id="19" name="Rectangle 18">
            <a:extLst>
              <a:ext uri="{FF2B5EF4-FFF2-40B4-BE49-F238E27FC236}">
                <a16:creationId xmlns:a16="http://schemas.microsoft.com/office/drawing/2014/main" id="{FFEE1606-4D97-74AE-E734-3CBB70F66B84}"/>
              </a:ext>
            </a:extLst>
          </p:cNvPr>
          <p:cNvSpPr/>
          <p:nvPr/>
        </p:nvSpPr>
        <p:spPr>
          <a:xfrm>
            <a:off x="6902855" y="5516159"/>
            <a:ext cx="614743" cy="513352"/>
          </a:xfrm>
          <a:prstGeom prst="rect">
            <a:avLst/>
          </a:prstGeom>
          <a:solidFill>
            <a:srgbClr val="FF0000">
              <a:alpha val="5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r>
              <a:rPr lang="en-US" sz="1400">
                <a:solidFill>
                  <a:srgbClr val="F7F8FA"/>
                </a:solidFill>
                <a:latin typeface="Aptos" panose="020B0004020202020204" pitchFamily="34" charset="0"/>
              </a:rPr>
              <a:t>CAS</a:t>
            </a:r>
            <a:endParaRPr lang="en-US" sz="2000">
              <a:solidFill>
                <a:srgbClr val="F7F8FA"/>
              </a:solidFill>
              <a:latin typeface="Aptos" panose="020B0004020202020204" pitchFamily="34" charset="0"/>
            </a:endParaRPr>
          </a:p>
        </p:txBody>
      </p:sp>
      <p:sp>
        <p:nvSpPr>
          <p:cNvPr id="20" name="Rectangle 19">
            <a:extLst>
              <a:ext uri="{FF2B5EF4-FFF2-40B4-BE49-F238E27FC236}">
                <a16:creationId xmlns:a16="http://schemas.microsoft.com/office/drawing/2014/main" id="{C409DF0D-E4F4-87D2-F354-63BEAA2F9577}"/>
              </a:ext>
            </a:extLst>
          </p:cNvPr>
          <p:cNvSpPr/>
          <p:nvPr/>
        </p:nvSpPr>
        <p:spPr>
          <a:xfrm>
            <a:off x="9725229" y="5505475"/>
            <a:ext cx="616227" cy="513352"/>
          </a:xfrm>
          <a:prstGeom prst="rect">
            <a:avLst/>
          </a:prstGeom>
          <a:solidFill>
            <a:srgbClr val="FF0000">
              <a:alpha val="5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r>
              <a:rPr lang="en-US" sz="1400">
                <a:solidFill>
                  <a:srgbClr val="F7F8FA"/>
                </a:solidFill>
                <a:latin typeface="Aptos" panose="020B0004020202020204" pitchFamily="34" charset="0"/>
              </a:rPr>
              <a:t>CAS</a:t>
            </a:r>
            <a:endParaRPr lang="en-US" sz="2000">
              <a:solidFill>
                <a:srgbClr val="F7F8FA"/>
              </a:solidFill>
              <a:latin typeface="Aptos" panose="020B0004020202020204" pitchFamily="34" charset="0"/>
            </a:endParaRPr>
          </a:p>
        </p:txBody>
      </p:sp>
      <p:sp>
        <p:nvSpPr>
          <p:cNvPr id="21" name="Rectangle 20">
            <a:extLst>
              <a:ext uri="{FF2B5EF4-FFF2-40B4-BE49-F238E27FC236}">
                <a16:creationId xmlns:a16="http://schemas.microsoft.com/office/drawing/2014/main" id="{E33FF9E0-8CF6-EFEB-B8C1-0EB7808CC27A}"/>
              </a:ext>
            </a:extLst>
          </p:cNvPr>
          <p:cNvSpPr/>
          <p:nvPr/>
        </p:nvSpPr>
        <p:spPr>
          <a:xfrm>
            <a:off x="10361369" y="5505475"/>
            <a:ext cx="1280160" cy="513352"/>
          </a:xfrm>
          <a:prstGeom prst="rect">
            <a:avLst/>
          </a:prstGeom>
          <a:solidFill>
            <a:schemeClr val="accent2">
              <a:lumMod val="75000"/>
              <a:alpha val="5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r>
              <a:rPr lang="en-US" sz="1400">
                <a:solidFill>
                  <a:srgbClr val="F7F8FA"/>
                </a:solidFill>
                <a:latin typeface="Aptos" panose="020B0004020202020204" pitchFamily="34" charset="0"/>
              </a:rPr>
              <a:t>PMCH</a:t>
            </a:r>
          </a:p>
          <a:p>
            <a:pPr algn="ctr" defTabSz="914377"/>
            <a:r>
              <a:rPr lang="en-US" sz="1400">
                <a:solidFill>
                  <a:srgbClr val="F7F8FA"/>
                </a:solidFill>
                <a:latin typeface="Aptos" panose="020B0004020202020204" pitchFamily="34" charset="0"/>
              </a:rPr>
              <a:t># 0</a:t>
            </a:r>
            <a:endParaRPr lang="en-US" sz="1200">
              <a:solidFill>
                <a:srgbClr val="F7F8FA"/>
              </a:solidFill>
              <a:latin typeface="Aptos" panose="020B0004020202020204" pitchFamily="34" charset="0"/>
            </a:endParaRPr>
          </a:p>
        </p:txBody>
      </p:sp>
      <p:sp>
        <p:nvSpPr>
          <p:cNvPr id="22" name="Rectangle 21">
            <a:extLst>
              <a:ext uri="{FF2B5EF4-FFF2-40B4-BE49-F238E27FC236}">
                <a16:creationId xmlns:a16="http://schemas.microsoft.com/office/drawing/2014/main" id="{87BCC3C9-5D63-F894-6DE3-4BA46EA4FFAC}"/>
              </a:ext>
            </a:extLst>
          </p:cNvPr>
          <p:cNvSpPr/>
          <p:nvPr/>
        </p:nvSpPr>
        <p:spPr>
          <a:xfrm>
            <a:off x="7544073" y="5512553"/>
            <a:ext cx="2161243" cy="52056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7F8FA"/>
              </a:solidFill>
              <a:latin typeface="Aptos" panose="020B0004020202020204" pitchFamily="34" charset="0"/>
            </a:endParaRPr>
          </a:p>
        </p:txBody>
      </p:sp>
      <p:sp>
        <p:nvSpPr>
          <p:cNvPr id="23" name="Rectangle 22">
            <a:extLst>
              <a:ext uri="{FF2B5EF4-FFF2-40B4-BE49-F238E27FC236}">
                <a16:creationId xmlns:a16="http://schemas.microsoft.com/office/drawing/2014/main" id="{41A38F85-B7C4-C5A2-BF60-B4CF05D9965C}"/>
              </a:ext>
            </a:extLst>
          </p:cNvPr>
          <p:cNvSpPr/>
          <p:nvPr/>
        </p:nvSpPr>
        <p:spPr>
          <a:xfrm>
            <a:off x="1039242" y="5521007"/>
            <a:ext cx="2181881" cy="52056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7F8FA"/>
              </a:solidFill>
              <a:latin typeface="Aptos" panose="020B0004020202020204" pitchFamily="34" charset="0"/>
            </a:endParaRPr>
          </a:p>
        </p:txBody>
      </p:sp>
      <p:sp>
        <p:nvSpPr>
          <p:cNvPr id="24" name="TextBox 23">
            <a:extLst>
              <a:ext uri="{FF2B5EF4-FFF2-40B4-BE49-F238E27FC236}">
                <a16:creationId xmlns:a16="http://schemas.microsoft.com/office/drawing/2014/main" id="{64F125CE-AA01-51B1-2350-0EAA60F8D682}"/>
              </a:ext>
            </a:extLst>
          </p:cNvPr>
          <p:cNvSpPr txBox="1"/>
          <p:nvPr/>
        </p:nvSpPr>
        <p:spPr>
          <a:xfrm>
            <a:off x="7544073" y="5562095"/>
            <a:ext cx="2226555" cy="369332"/>
          </a:xfrm>
          <a:prstGeom prst="rect">
            <a:avLst/>
          </a:prstGeom>
          <a:noFill/>
        </p:spPr>
        <p:txBody>
          <a:bodyPr wrap="square" rtlCol="0">
            <a:spAutoFit/>
          </a:bodyPr>
          <a:lstStyle/>
          <a:p>
            <a:pPr defTabSz="914377"/>
            <a:r>
              <a:rPr lang="en-US">
                <a:solidFill>
                  <a:srgbClr val="13161E"/>
                </a:solidFill>
                <a:latin typeface="Aptos" panose="020B0004020202020204" pitchFamily="34" charset="0"/>
              </a:rPr>
              <a:t>CAS-muted region</a:t>
            </a:r>
          </a:p>
        </p:txBody>
      </p:sp>
      <p:sp>
        <p:nvSpPr>
          <p:cNvPr id="25" name="TextBox 24">
            <a:extLst>
              <a:ext uri="{FF2B5EF4-FFF2-40B4-BE49-F238E27FC236}">
                <a16:creationId xmlns:a16="http://schemas.microsoft.com/office/drawing/2014/main" id="{C4525607-CE45-4ABB-DCA7-1C1DDABAC2E8}"/>
              </a:ext>
            </a:extLst>
          </p:cNvPr>
          <p:cNvSpPr txBox="1"/>
          <p:nvPr/>
        </p:nvSpPr>
        <p:spPr>
          <a:xfrm>
            <a:off x="1086595" y="5561274"/>
            <a:ext cx="2226555" cy="369332"/>
          </a:xfrm>
          <a:prstGeom prst="rect">
            <a:avLst/>
          </a:prstGeom>
          <a:noFill/>
        </p:spPr>
        <p:txBody>
          <a:bodyPr wrap="square" rtlCol="0">
            <a:spAutoFit/>
          </a:bodyPr>
          <a:lstStyle/>
          <a:p>
            <a:pPr defTabSz="914377"/>
            <a:r>
              <a:rPr lang="en-US">
                <a:solidFill>
                  <a:srgbClr val="13161E"/>
                </a:solidFill>
                <a:latin typeface="Aptos" panose="020B0004020202020204" pitchFamily="34" charset="0"/>
              </a:rPr>
              <a:t>CAS-muted region</a:t>
            </a:r>
          </a:p>
        </p:txBody>
      </p:sp>
      <p:cxnSp>
        <p:nvCxnSpPr>
          <p:cNvPr id="27" name="Connector: Curved 26">
            <a:extLst>
              <a:ext uri="{FF2B5EF4-FFF2-40B4-BE49-F238E27FC236}">
                <a16:creationId xmlns:a16="http://schemas.microsoft.com/office/drawing/2014/main" id="{70FD315D-77DF-AB49-85EB-628201135F17}"/>
              </a:ext>
            </a:extLst>
          </p:cNvPr>
          <p:cNvCxnSpPr>
            <a:cxnSpLocks/>
          </p:cNvCxnSpPr>
          <p:nvPr/>
        </p:nvCxnSpPr>
        <p:spPr>
          <a:xfrm rot="16200000" flipH="1">
            <a:off x="7907602" y="5332064"/>
            <a:ext cx="3607" cy="1493979"/>
          </a:xfrm>
          <a:prstGeom prst="curvedConnector3">
            <a:avLst>
              <a:gd name="adj1" fmla="val 6439434"/>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E5D85C0D-20B5-AF06-7F80-F16CFCFCAAC7}"/>
              </a:ext>
            </a:extLst>
          </p:cNvPr>
          <p:cNvSpPr txBox="1"/>
          <p:nvPr/>
        </p:nvSpPr>
        <p:spPr>
          <a:xfrm>
            <a:off x="7162417" y="6276222"/>
            <a:ext cx="1692271" cy="369332"/>
          </a:xfrm>
          <a:prstGeom prst="rect">
            <a:avLst/>
          </a:prstGeom>
          <a:noFill/>
        </p:spPr>
        <p:txBody>
          <a:bodyPr wrap="square" rtlCol="0">
            <a:spAutoFit/>
          </a:bodyPr>
          <a:lstStyle/>
          <a:p>
            <a:pPr defTabSz="914377"/>
            <a:r>
              <a:rPr lang="en-US">
                <a:solidFill>
                  <a:srgbClr val="2853DC"/>
                </a:solidFill>
                <a:latin typeface="Microsoft Sans Serif"/>
              </a:rPr>
              <a:t>SIB-indication</a:t>
            </a:r>
          </a:p>
        </p:txBody>
      </p:sp>
      <p:sp>
        <p:nvSpPr>
          <p:cNvPr id="30" name="TextBox 29">
            <a:extLst>
              <a:ext uri="{FF2B5EF4-FFF2-40B4-BE49-F238E27FC236}">
                <a16:creationId xmlns:a16="http://schemas.microsoft.com/office/drawing/2014/main" id="{63BD4DE4-B3D1-4D7C-D042-237B12DFF191}"/>
              </a:ext>
            </a:extLst>
          </p:cNvPr>
          <p:cNvSpPr txBox="1"/>
          <p:nvPr/>
        </p:nvSpPr>
        <p:spPr>
          <a:xfrm>
            <a:off x="120355" y="5605549"/>
            <a:ext cx="931615" cy="400110"/>
          </a:xfrm>
          <a:prstGeom prst="rect">
            <a:avLst/>
          </a:prstGeom>
          <a:noFill/>
        </p:spPr>
        <p:txBody>
          <a:bodyPr wrap="square" rtlCol="0">
            <a:spAutoFit/>
          </a:bodyPr>
          <a:lstStyle/>
          <a:p>
            <a:pPr algn="ctr" defTabSz="914377"/>
            <a:r>
              <a:rPr lang="en-US" sz="2000">
                <a:solidFill>
                  <a:srgbClr val="2853DC"/>
                </a:solidFill>
                <a:latin typeface="Aptos" panose="020B0004020202020204" pitchFamily="34" charset="0"/>
              </a:rPr>
              <a:t>5GB</a:t>
            </a:r>
          </a:p>
        </p:txBody>
      </p:sp>
      <p:graphicFrame>
        <p:nvGraphicFramePr>
          <p:cNvPr id="2" name="Table 6">
            <a:extLst>
              <a:ext uri="{FF2B5EF4-FFF2-40B4-BE49-F238E27FC236}">
                <a16:creationId xmlns:a16="http://schemas.microsoft.com/office/drawing/2014/main" id="{60799F4F-1F47-DE8B-F5C1-2047FDF69A28}"/>
              </a:ext>
            </a:extLst>
          </p:cNvPr>
          <p:cNvGraphicFramePr>
            <a:graphicFrameLocks noGrp="1"/>
          </p:cNvGraphicFramePr>
          <p:nvPr/>
        </p:nvGraphicFramePr>
        <p:xfrm>
          <a:off x="576076" y="2285584"/>
          <a:ext cx="10801076" cy="370840"/>
        </p:xfrm>
        <a:graphic>
          <a:graphicData uri="http://schemas.openxmlformats.org/drawingml/2006/table">
            <a:tbl>
              <a:tblPr firstRow="1" bandRow="1"/>
              <a:tblGrid>
                <a:gridCol w="1212457">
                  <a:extLst>
                    <a:ext uri="{9D8B030D-6E8A-4147-A177-3AD203B41FA5}">
                      <a16:colId xmlns:a16="http://schemas.microsoft.com/office/drawing/2014/main" val="1108404918"/>
                    </a:ext>
                  </a:extLst>
                </a:gridCol>
                <a:gridCol w="1174459">
                  <a:extLst>
                    <a:ext uri="{9D8B030D-6E8A-4147-A177-3AD203B41FA5}">
                      <a16:colId xmlns:a16="http://schemas.microsoft.com/office/drawing/2014/main" val="1431854110"/>
                    </a:ext>
                  </a:extLst>
                </a:gridCol>
                <a:gridCol w="1828800">
                  <a:extLst>
                    <a:ext uri="{9D8B030D-6E8A-4147-A177-3AD203B41FA5}">
                      <a16:colId xmlns:a16="http://schemas.microsoft.com/office/drawing/2014/main" val="482222412"/>
                    </a:ext>
                  </a:extLst>
                </a:gridCol>
                <a:gridCol w="2223083">
                  <a:extLst>
                    <a:ext uri="{9D8B030D-6E8A-4147-A177-3AD203B41FA5}">
                      <a16:colId xmlns:a16="http://schemas.microsoft.com/office/drawing/2014/main" val="1423493162"/>
                    </a:ext>
                  </a:extLst>
                </a:gridCol>
                <a:gridCol w="1182847">
                  <a:extLst>
                    <a:ext uri="{9D8B030D-6E8A-4147-A177-3AD203B41FA5}">
                      <a16:colId xmlns:a16="http://schemas.microsoft.com/office/drawing/2014/main" val="1323009794"/>
                    </a:ext>
                  </a:extLst>
                </a:gridCol>
                <a:gridCol w="1266739">
                  <a:extLst>
                    <a:ext uri="{9D8B030D-6E8A-4147-A177-3AD203B41FA5}">
                      <a16:colId xmlns:a16="http://schemas.microsoft.com/office/drawing/2014/main" val="2449777931"/>
                    </a:ext>
                  </a:extLst>
                </a:gridCol>
                <a:gridCol w="1610687">
                  <a:extLst>
                    <a:ext uri="{9D8B030D-6E8A-4147-A177-3AD203B41FA5}">
                      <a16:colId xmlns:a16="http://schemas.microsoft.com/office/drawing/2014/main" val="383800788"/>
                    </a:ext>
                  </a:extLst>
                </a:gridCol>
                <a:gridCol w="302004">
                  <a:extLst>
                    <a:ext uri="{9D8B030D-6E8A-4147-A177-3AD203B41FA5}">
                      <a16:colId xmlns:a16="http://schemas.microsoft.com/office/drawing/2014/main" val="1905218954"/>
                    </a:ext>
                  </a:extLst>
                </a:gridCol>
              </a:tblGrid>
              <a:tr h="370840">
                <a:tc>
                  <a:txBody>
                    <a:bodyPr/>
                    <a:lstStyle>
                      <a:lvl1pPr marL="0" algn="l" defTabSz="914400" rtl="0" eaLnBrk="1" latinLnBrk="0" hangingPunct="1">
                        <a:defRPr sz="1800" b="1" kern="1200">
                          <a:solidFill>
                            <a:schemeClr val="lt1"/>
                          </a:solidFill>
                          <a:latin typeface="Microsoft Sans Serif"/>
                        </a:defRPr>
                      </a:lvl1pPr>
                      <a:lvl2pPr marL="457200" algn="l" defTabSz="914400" rtl="0" eaLnBrk="1" latinLnBrk="0" hangingPunct="1">
                        <a:defRPr sz="1800" b="1" kern="1200">
                          <a:solidFill>
                            <a:schemeClr val="lt1"/>
                          </a:solidFill>
                          <a:latin typeface="Microsoft Sans Serif"/>
                        </a:defRPr>
                      </a:lvl2pPr>
                      <a:lvl3pPr marL="914400" algn="l" defTabSz="914400" rtl="0" eaLnBrk="1" latinLnBrk="0" hangingPunct="1">
                        <a:defRPr sz="1800" b="1" kern="1200">
                          <a:solidFill>
                            <a:schemeClr val="lt1"/>
                          </a:solidFill>
                          <a:latin typeface="Microsoft Sans Serif"/>
                        </a:defRPr>
                      </a:lvl3pPr>
                      <a:lvl4pPr marL="1371600" algn="l" defTabSz="914400" rtl="0" eaLnBrk="1" latinLnBrk="0" hangingPunct="1">
                        <a:defRPr sz="1800" b="1" kern="1200">
                          <a:solidFill>
                            <a:schemeClr val="lt1"/>
                          </a:solidFill>
                          <a:latin typeface="Microsoft Sans Serif"/>
                        </a:defRPr>
                      </a:lvl4pPr>
                      <a:lvl5pPr marL="1828800" algn="l" defTabSz="914400" rtl="0" eaLnBrk="1" latinLnBrk="0" hangingPunct="1">
                        <a:defRPr sz="1800" b="1" kern="1200">
                          <a:solidFill>
                            <a:schemeClr val="lt1"/>
                          </a:solidFill>
                          <a:latin typeface="Microsoft Sans Serif"/>
                        </a:defRPr>
                      </a:lvl5pPr>
                      <a:lvl6pPr marL="2286000" algn="l" defTabSz="914400" rtl="0" eaLnBrk="1" latinLnBrk="0" hangingPunct="1">
                        <a:defRPr sz="1800" b="1" kern="1200">
                          <a:solidFill>
                            <a:schemeClr val="lt1"/>
                          </a:solidFill>
                          <a:latin typeface="Microsoft Sans Serif"/>
                        </a:defRPr>
                      </a:lvl6pPr>
                      <a:lvl7pPr marL="2743200" algn="l" defTabSz="914400" rtl="0" eaLnBrk="1" latinLnBrk="0" hangingPunct="1">
                        <a:defRPr sz="1800" b="1" kern="1200">
                          <a:solidFill>
                            <a:schemeClr val="lt1"/>
                          </a:solidFill>
                          <a:latin typeface="Microsoft Sans Serif"/>
                        </a:defRPr>
                      </a:lvl7pPr>
                      <a:lvl8pPr marL="3200400" algn="l" defTabSz="914400" rtl="0" eaLnBrk="1" latinLnBrk="0" hangingPunct="1">
                        <a:defRPr sz="1800" b="1" kern="1200">
                          <a:solidFill>
                            <a:schemeClr val="lt1"/>
                          </a:solidFill>
                          <a:latin typeface="Microsoft Sans Serif"/>
                        </a:defRPr>
                      </a:lvl8pPr>
                      <a:lvl9pPr marL="3657600" algn="l" defTabSz="914400" rtl="0" eaLnBrk="1" latinLnBrk="0" hangingPunct="1">
                        <a:defRPr sz="1800" b="1" kern="1200">
                          <a:solidFill>
                            <a:schemeClr val="lt1"/>
                          </a:solidFill>
                          <a:latin typeface="Microsoft Sans Serif"/>
                        </a:defRPr>
                      </a:lvl9pPr>
                    </a:lstStyle>
                    <a:p>
                      <a:r>
                        <a:rPr lang="en-US" sz="1600" b="0" dirty="0"/>
                        <a:t>Bootstrap</a:t>
                      </a:r>
                    </a:p>
                  </a:txBody>
                  <a:tcPr>
                    <a:lnL w="12700" cmpd="sng">
                      <a:solidFill>
                        <a:srgbClr val="F7F8FA"/>
                      </a:solidFill>
                    </a:lnL>
                    <a:lnR w="12700" cmpd="sng">
                      <a:solidFill>
                        <a:srgbClr val="F7F8FA"/>
                      </a:solidFill>
                    </a:lnR>
                    <a:lnT w="12700" cmpd="sng">
                      <a:solidFill>
                        <a:srgbClr val="F7F8FA"/>
                      </a:solidFill>
                    </a:lnT>
                    <a:lnB w="38100" cmpd="sng">
                      <a:solidFill>
                        <a:srgbClr val="F7F8FA"/>
                      </a:solidFill>
                    </a:lnB>
                    <a:lnTlToBr w="12700" cmpd="sng">
                      <a:noFill/>
                      <a:prstDash val="solid"/>
                    </a:lnTlToBr>
                    <a:lnBlToTr w="12700" cmpd="sng">
                      <a:noFill/>
                      <a:prstDash val="solid"/>
                    </a:lnBlToTr>
                    <a:solidFill>
                      <a:srgbClr val="E04F4F"/>
                    </a:solidFill>
                  </a:tcPr>
                </a:tc>
                <a:tc>
                  <a:txBody>
                    <a:bodyPr/>
                    <a:lstStyle>
                      <a:lvl1pPr marL="0" algn="l" defTabSz="914400" rtl="0" eaLnBrk="1" latinLnBrk="0" hangingPunct="1">
                        <a:defRPr sz="1800" b="1" kern="1200">
                          <a:solidFill>
                            <a:schemeClr val="lt1"/>
                          </a:solidFill>
                          <a:latin typeface="Microsoft Sans Serif"/>
                        </a:defRPr>
                      </a:lvl1pPr>
                      <a:lvl2pPr marL="457200" algn="l" defTabSz="914400" rtl="0" eaLnBrk="1" latinLnBrk="0" hangingPunct="1">
                        <a:defRPr sz="1800" b="1" kern="1200">
                          <a:solidFill>
                            <a:schemeClr val="lt1"/>
                          </a:solidFill>
                          <a:latin typeface="Microsoft Sans Serif"/>
                        </a:defRPr>
                      </a:lvl2pPr>
                      <a:lvl3pPr marL="914400" algn="l" defTabSz="914400" rtl="0" eaLnBrk="1" latinLnBrk="0" hangingPunct="1">
                        <a:defRPr sz="1800" b="1" kern="1200">
                          <a:solidFill>
                            <a:schemeClr val="lt1"/>
                          </a:solidFill>
                          <a:latin typeface="Microsoft Sans Serif"/>
                        </a:defRPr>
                      </a:lvl3pPr>
                      <a:lvl4pPr marL="1371600" algn="l" defTabSz="914400" rtl="0" eaLnBrk="1" latinLnBrk="0" hangingPunct="1">
                        <a:defRPr sz="1800" b="1" kern="1200">
                          <a:solidFill>
                            <a:schemeClr val="lt1"/>
                          </a:solidFill>
                          <a:latin typeface="Microsoft Sans Serif"/>
                        </a:defRPr>
                      </a:lvl4pPr>
                      <a:lvl5pPr marL="1828800" algn="l" defTabSz="914400" rtl="0" eaLnBrk="1" latinLnBrk="0" hangingPunct="1">
                        <a:defRPr sz="1800" b="1" kern="1200">
                          <a:solidFill>
                            <a:schemeClr val="lt1"/>
                          </a:solidFill>
                          <a:latin typeface="Microsoft Sans Serif"/>
                        </a:defRPr>
                      </a:lvl5pPr>
                      <a:lvl6pPr marL="2286000" algn="l" defTabSz="914400" rtl="0" eaLnBrk="1" latinLnBrk="0" hangingPunct="1">
                        <a:defRPr sz="1800" b="1" kern="1200">
                          <a:solidFill>
                            <a:schemeClr val="lt1"/>
                          </a:solidFill>
                          <a:latin typeface="Microsoft Sans Serif"/>
                        </a:defRPr>
                      </a:lvl6pPr>
                      <a:lvl7pPr marL="2743200" algn="l" defTabSz="914400" rtl="0" eaLnBrk="1" latinLnBrk="0" hangingPunct="1">
                        <a:defRPr sz="1800" b="1" kern="1200">
                          <a:solidFill>
                            <a:schemeClr val="lt1"/>
                          </a:solidFill>
                          <a:latin typeface="Microsoft Sans Serif"/>
                        </a:defRPr>
                      </a:lvl7pPr>
                      <a:lvl8pPr marL="3200400" algn="l" defTabSz="914400" rtl="0" eaLnBrk="1" latinLnBrk="0" hangingPunct="1">
                        <a:defRPr sz="1800" b="1" kern="1200">
                          <a:solidFill>
                            <a:schemeClr val="lt1"/>
                          </a:solidFill>
                          <a:latin typeface="Microsoft Sans Serif"/>
                        </a:defRPr>
                      </a:lvl8pPr>
                      <a:lvl9pPr marL="3657600" algn="l" defTabSz="914400" rtl="0" eaLnBrk="1" latinLnBrk="0" hangingPunct="1">
                        <a:defRPr sz="1800" b="1" kern="1200">
                          <a:solidFill>
                            <a:schemeClr val="lt1"/>
                          </a:solidFill>
                          <a:latin typeface="Microsoft Sans Serif"/>
                        </a:defRPr>
                      </a:lvl9pPr>
                    </a:lstStyle>
                    <a:p>
                      <a:r>
                        <a:rPr lang="en-US" sz="1600" b="0"/>
                        <a:t>Preamble</a:t>
                      </a:r>
                    </a:p>
                  </a:txBody>
                  <a:tcPr>
                    <a:lnL w="12700" cmpd="sng">
                      <a:solidFill>
                        <a:srgbClr val="F7F8FA"/>
                      </a:solidFill>
                    </a:lnL>
                    <a:lnR w="12700" cmpd="sng">
                      <a:solidFill>
                        <a:srgbClr val="F7F8FA"/>
                      </a:solidFill>
                    </a:lnR>
                    <a:lnT w="12700" cmpd="sng">
                      <a:solidFill>
                        <a:srgbClr val="F7F8FA"/>
                      </a:solidFill>
                    </a:lnT>
                    <a:lnB w="38100" cmpd="sng">
                      <a:solidFill>
                        <a:srgbClr val="F7F8FA"/>
                      </a:solidFill>
                    </a:lnB>
                    <a:lnTlToBr w="12700" cmpd="sng">
                      <a:noFill/>
                      <a:prstDash val="solid"/>
                    </a:lnTlToBr>
                    <a:lnBlToTr w="12700" cmpd="sng">
                      <a:noFill/>
                      <a:prstDash val="solid"/>
                    </a:lnBlToTr>
                    <a:solidFill>
                      <a:srgbClr val="E04F4F"/>
                    </a:solidFill>
                  </a:tcPr>
                </a:tc>
                <a:tc>
                  <a:txBody>
                    <a:bodyPr/>
                    <a:lstStyle>
                      <a:lvl1pPr marL="0" algn="l" defTabSz="914400" rtl="0" eaLnBrk="1" latinLnBrk="0" hangingPunct="1">
                        <a:defRPr sz="1800" b="1" kern="1200">
                          <a:solidFill>
                            <a:schemeClr val="lt1"/>
                          </a:solidFill>
                          <a:latin typeface="Microsoft Sans Serif"/>
                        </a:defRPr>
                      </a:lvl1pPr>
                      <a:lvl2pPr marL="457200" algn="l" defTabSz="914400" rtl="0" eaLnBrk="1" latinLnBrk="0" hangingPunct="1">
                        <a:defRPr sz="1800" b="1" kern="1200">
                          <a:solidFill>
                            <a:schemeClr val="lt1"/>
                          </a:solidFill>
                          <a:latin typeface="Microsoft Sans Serif"/>
                        </a:defRPr>
                      </a:lvl2pPr>
                      <a:lvl3pPr marL="914400" algn="l" defTabSz="914400" rtl="0" eaLnBrk="1" latinLnBrk="0" hangingPunct="1">
                        <a:defRPr sz="1800" b="1" kern="1200">
                          <a:solidFill>
                            <a:schemeClr val="lt1"/>
                          </a:solidFill>
                          <a:latin typeface="Microsoft Sans Serif"/>
                        </a:defRPr>
                      </a:lvl3pPr>
                      <a:lvl4pPr marL="1371600" algn="l" defTabSz="914400" rtl="0" eaLnBrk="1" latinLnBrk="0" hangingPunct="1">
                        <a:defRPr sz="1800" b="1" kern="1200">
                          <a:solidFill>
                            <a:schemeClr val="lt1"/>
                          </a:solidFill>
                          <a:latin typeface="Microsoft Sans Serif"/>
                        </a:defRPr>
                      </a:lvl4pPr>
                      <a:lvl5pPr marL="1828800" algn="l" defTabSz="914400" rtl="0" eaLnBrk="1" latinLnBrk="0" hangingPunct="1">
                        <a:defRPr sz="1800" b="1" kern="1200">
                          <a:solidFill>
                            <a:schemeClr val="lt1"/>
                          </a:solidFill>
                          <a:latin typeface="Microsoft Sans Serif"/>
                        </a:defRPr>
                      </a:lvl5pPr>
                      <a:lvl6pPr marL="2286000" algn="l" defTabSz="914400" rtl="0" eaLnBrk="1" latinLnBrk="0" hangingPunct="1">
                        <a:defRPr sz="1800" b="1" kern="1200">
                          <a:solidFill>
                            <a:schemeClr val="lt1"/>
                          </a:solidFill>
                          <a:latin typeface="Microsoft Sans Serif"/>
                        </a:defRPr>
                      </a:lvl6pPr>
                      <a:lvl7pPr marL="2743200" algn="l" defTabSz="914400" rtl="0" eaLnBrk="1" latinLnBrk="0" hangingPunct="1">
                        <a:defRPr sz="1800" b="1" kern="1200">
                          <a:solidFill>
                            <a:schemeClr val="lt1"/>
                          </a:solidFill>
                          <a:latin typeface="Microsoft Sans Serif"/>
                        </a:defRPr>
                      </a:lvl7pPr>
                      <a:lvl8pPr marL="3200400" algn="l" defTabSz="914400" rtl="0" eaLnBrk="1" latinLnBrk="0" hangingPunct="1">
                        <a:defRPr sz="1800" b="1" kern="1200">
                          <a:solidFill>
                            <a:schemeClr val="lt1"/>
                          </a:solidFill>
                          <a:latin typeface="Microsoft Sans Serif"/>
                        </a:defRPr>
                      </a:lvl8pPr>
                      <a:lvl9pPr marL="3657600" algn="l" defTabSz="914400" rtl="0" eaLnBrk="1" latinLnBrk="0" hangingPunct="1">
                        <a:defRPr sz="1800" b="1" kern="1200">
                          <a:solidFill>
                            <a:schemeClr val="lt1"/>
                          </a:solidFill>
                          <a:latin typeface="Microsoft Sans Serif"/>
                        </a:defRPr>
                      </a:lvl9pPr>
                    </a:lstStyle>
                    <a:p>
                      <a:r>
                        <a:rPr lang="en-US" sz="1600" b="0"/>
                        <a:t>ATSC Frame</a:t>
                      </a:r>
                    </a:p>
                  </a:txBody>
                  <a:tcPr>
                    <a:lnL w="12700" cmpd="sng">
                      <a:solidFill>
                        <a:srgbClr val="F7F8FA"/>
                      </a:solidFill>
                    </a:lnL>
                    <a:lnR w="12700" cmpd="sng">
                      <a:solidFill>
                        <a:srgbClr val="F7F8FA"/>
                      </a:solidFill>
                    </a:lnR>
                    <a:lnT w="12700" cmpd="sng">
                      <a:solidFill>
                        <a:srgbClr val="F7F8FA"/>
                      </a:solidFill>
                    </a:lnT>
                    <a:lnB w="38100" cmpd="sng">
                      <a:solidFill>
                        <a:srgbClr val="F7F8FA"/>
                      </a:solidFill>
                    </a:lnB>
                    <a:lnTlToBr w="12700" cmpd="sng">
                      <a:noFill/>
                      <a:prstDash val="solid"/>
                    </a:lnTlToBr>
                    <a:lnBlToTr w="12700" cmpd="sng">
                      <a:noFill/>
                      <a:prstDash val="solid"/>
                    </a:lnBlToTr>
                    <a:solidFill>
                      <a:srgbClr val="E04F4F"/>
                    </a:solidFill>
                  </a:tcPr>
                </a:tc>
                <a:tc>
                  <a:txBody>
                    <a:bodyPr/>
                    <a:lstStyle>
                      <a:lvl1pPr marL="0" algn="l" defTabSz="914400" rtl="0" eaLnBrk="1" latinLnBrk="0" hangingPunct="1">
                        <a:defRPr sz="1800" b="1" kern="1200">
                          <a:solidFill>
                            <a:schemeClr val="lt1"/>
                          </a:solidFill>
                          <a:latin typeface="Microsoft Sans Serif"/>
                        </a:defRPr>
                      </a:lvl1pPr>
                      <a:lvl2pPr marL="457200" algn="l" defTabSz="914400" rtl="0" eaLnBrk="1" latinLnBrk="0" hangingPunct="1">
                        <a:defRPr sz="1800" b="1" kern="1200">
                          <a:solidFill>
                            <a:schemeClr val="lt1"/>
                          </a:solidFill>
                          <a:latin typeface="Microsoft Sans Serif"/>
                        </a:defRPr>
                      </a:lvl2pPr>
                      <a:lvl3pPr marL="914400" algn="l" defTabSz="914400" rtl="0" eaLnBrk="1" latinLnBrk="0" hangingPunct="1">
                        <a:defRPr sz="1800" b="1" kern="1200">
                          <a:solidFill>
                            <a:schemeClr val="lt1"/>
                          </a:solidFill>
                          <a:latin typeface="Microsoft Sans Serif"/>
                        </a:defRPr>
                      </a:lvl3pPr>
                      <a:lvl4pPr marL="1371600" algn="l" defTabSz="914400" rtl="0" eaLnBrk="1" latinLnBrk="0" hangingPunct="1">
                        <a:defRPr sz="1800" b="1" kern="1200">
                          <a:solidFill>
                            <a:schemeClr val="lt1"/>
                          </a:solidFill>
                          <a:latin typeface="Microsoft Sans Serif"/>
                        </a:defRPr>
                      </a:lvl4pPr>
                      <a:lvl5pPr marL="1828800" algn="l" defTabSz="914400" rtl="0" eaLnBrk="1" latinLnBrk="0" hangingPunct="1">
                        <a:defRPr sz="1800" b="1" kern="1200">
                          <a:solidFill>
                            <a:schemeClr val="lt1"/>
                          </a:solidFill>
                          <a:latin typeface="Microsoft Sans Serif"/>
                        </a:defRPr>
                      </a:lvl5pPr>
                      <a:lvl6pPr marL="2286000" algn="l" defTabSz="914400" rtl="0" eaLnBrk="1" latinLnBrk="0" hangingPunct="1">
                        <a:defRPr sz="1800" b="1" kern="1200">
                          <a:solidFill>
                            <a:schemeClr val="lt1"/>
                          </a:solidFill>
                          <a:latin typeface="Microsoft Sans Serif"/>
                        </a:defRPr>
                      </a:lvl6pPr>
                      <a:lvl7pPr marL="2743200" algn="l" defTabSz="914400" rtl="0" eaLnBrk="1" latinLnBrk="0" hangingPunct="1">
                        <a:defRPr sz="1800" b="1" kern="1200">
                          <a:solidFill>
                            <a:schemeClr val="lt1"/>
                          </a:solidFill>
                          <a:latin typeface="Microsoft Sans Serif"/>
                        </a:defRPr>
                      </a:lvl7pPr>
                      <a:lvl8pPr marL="3200400" algn="l" defTabSz="914400" rtl="0" eaLnBrk="1" latinLnBrk="0" hangingPunct="1">
                        <a:defRPr sz="1800" b="1" kern="1200">
                          <a:solidFill>
                            <a:schemeClr val="lt1"/>
                          </a:solidFill>
                          <a:latin typeface="Microsoft Sans Serif"/>
                        </a:defRPr>
                      </a:lvl8pPr>
                      <a:lvl9pPr marL="3657600" algn="l" defTabSz="914400" rtl="0" eaLnBrk="1" latinLnBrk="0" hangingPunct="1">
                        <a:defRPr sz="1800" b="1" kern="1200">
                          <a:solidFill>
                            <a:schemeClr val="lt1"/>
                          </a:solidFill>
                          <a:latin typeface="Microsoft Sans Serif"/>
                        </a:defRPr>
                      </a:lvl9pPr>
                    </a:lstStyle>
                    <a:p>
                      <a:pPr algn="ctr"/>
                      <a:endParaRPr lang="en-US" sz="1600" b="0"/>
                    </a:p>
                  </a:txBody>
                  <a:tcPr>
                    <a:lnL w="12700" cmpd="sng">
                      <a:solidFill>
                        <a:srgbClr val="F7F8FA"/>
                      </a:solidFill>
                    </a:lnL>
                    <a:lnR w="12700" cmpd="sng">
                      <a:solidFill>
                        <a:srgbClr val="F7F8FA"/>
                      </a:solidFill>
                    </a:lnR>
                    <a:lnT w="12700" cmpd="sng">
                      <a:solidFill>
                        <a:srgbClr val="F7F8FA"/>
                      </a:solidFill>
                    </a:lnT>
                    <a:lnB w="38100" cmpd="sng">
                      <a:solidFill>
                        <a:srgbClr val="F7F8FA"/>
                      </a:solidFill>
                    </a:lnB>
                    <a:lnTlToBr w="12700" cmpd="sng">
                      <a:noFill/>
                      <a:prstDash val="solid"/>
                    </a:lnTlToBr>
                    <a:lnBlToTr w="12700" cmpd="sng">
                      <a:noFill/>
                      <a:prstDash val="solid"/>
                    </a:lnBlToTr>
                    <a:solidFill>
                      <a:srgbClr val="ACBACF">
                        <a:lumMod val="60000"/>
                        <a:lumOff val="40000"/>
                      </a:srgbClr>
                    </a:solidFill>
                  </a:tcPr>
                </a:tc>
                <a:tc>
                  <a:txBody>
                    <a:bodyPr/>
                    <a:lstStyle>
                      <a:lvl1pPr marL="0" algn="l" defTabSz="914400" rtl="0" eaLnBrk="1" latinLnBrk="0" hangingPunct="1">
                        <a:defRPr sz="1800" b="1" kern="1200">
                          <a:solidFill>
                            <a:schemeClr val="lt1"/>
                          </a:solidFill>
                          <a:latin typeface="Microsoft Sans Serif"/>
                        </a:defRPr>
                      </a:lvl1pPr>
                      <a:lvl2pPr marL="457200" algn="l" defTabSz="914400" rtl="0" eaLnBrk="1" latinLnBrk="0" hangingPunct="1">
                        <a:defRPr sz="1800" b="1" kern="1200">
                          <a:solidFill>
                            <a:schemeClr val="lt1"/>
                          </a:solidFill>
                          <a:latin typeface="Microsoft Sans Serif"/>
                        </a:defRPr>
                      </a:lvl2pPr>
                      <a:lvl3pPr marL="914400" algn="l" defTabSz="914400" rtl="0" eaLnBrk="1" latinLnBrk="0" hangingPunct="1">
                        <a:defRPr sz="1800" b="1" kern="1200">
                          <a:solidFill>
                            <a:schemeClr val="lt1"/>
                          </a:solidFill>
                          <a:latin typeface="Microsoft Sans Serif"/>
                        </a:defRPr>
                      </a:lvl3pPr>
                      <a:lvl4pPr marL="1371600" algn="l" defTabSz="914400" rtl="0" eaLnBrk="1" latinLnBrk="0" hangingPunct="1">
                        <a:defRPr sz="1800" b="1" kern="1200">
                          <a:solidFill>
                            <a:schemeClr val="lt1"/>
                          </a:solidFill>
                          <a:latin typeface="Microsoft Sans Serif"/>
                        </a:defRPr>
                      </a:lvl4pPr>
                      <a:lvl5pPr marL="1828800" algn="l" defTabSz="914400" rtl="0" eaLnBrk="1" latinLnBrk="0" hangingPunct="1">
                        <a:defRPr sz="1800" b="1" kern="1200">
                          <a:solidFill>
                            <a:schemeClr val="lt1"/>
                          </a:solidFill>
                          <a:latin typeface="Microsoft Sans Serif"/>
                        </a:defRPr>
                      </a:lvl5pPr>
                      <a:lvl6pPr marL="2286000" algn="l" defTabSz="914400" rtl="0" eaLnBrk="1" latinLnBrk="0" hangingPunct="1">
                        <a:defRPr sz="1800" b="1" kern="1200">
                          <a:solidFill>
                            <a:schemeClr val="lt1"/>
                          </a:solidFill>
                          <a:latin typeface="Microsoft Sans Serif"/>
                        </a:defRPr>
                      </a:lvl6pPr>
                      <a:lvl7pPr marL="2743200" algn="l" defTabSz="914400" rtl="0" eaLnBrk="1" latinLnBrk="0" hangingPunct="1">
                        <a:defRPr sz="1800" b="1" kern="1200">
                          <a:solidFill>
                            <a:schemeClr val="lt1"/>
                          </a:solidFill>
                          <a:latin typeface="Microsoft Sans Serif"/>
                        </a:defRPr>
                      </a:lvl7pPr>
                      <a:lvl8pPr marL="3200400" algn="l" defTabSz="914400" rtl="0" eaLnBrk="1" latinLnBrk="0" hangingPunct="1">
                        <a:defRPr sz="1800" b="1" kern="1200">
                          <a:solidFill>
                            <a:schemeClr val="lt1"/>
                          </a:solidFill>
                          <a:latin typeface="Microsoft Sans Serif"/>
                        </a:defRPr>
                      </a:lvl8pPr>
                      <a:lvl9pPr marL="3657600" algn="l" defTabSz="914400" rtl="0" eaLnBrk="1" latinLnBrk="0" hangingPunct="1">
                        <a:defRPr sz="1800" b="1" kern="1200">
                          <a:solidFill>
                            <a:schemeClr val="lt1"/>
                          </a:solidFill>
                          <a:latin typeface="Microsoft Sans Serif"/>
                        </a:defRPr>
                      </a:lvl9pPr>
                    </a:lstStyle>
                    <a:p>
                      <a:r>
                        <a:rPr lang="en-US" sz="1600" b="0"/>
                        <a:t>Bootstrap</a:t>
                      </a:r>
                    </a:p>
                  </a:txBody>
                  <a:tcPr>
                    <a:lnL w="12700" cmpd="sng">
                      <a:solidFill>
                        <a:srgbClr val="F7F8FA"/>
                      </a:solidFill>
                    </a:lnL>
                    <a:lnR w="12700" cmpd="sng">
                      <a:solidFill>
                        <a:srgbClr val="F7F8FA"/>
                      </a:solidFill>
                    </a:lnR>
                    <a:lnT w="12700" cmpd="sng">
                      <a:solidFill>
                        <a:srgbClr val="F7F8FA"/>
                      </a:solidFill>
                    </a:lnT>
                    <a:lnB w="38100" cmpd="sng">
                      <a:solidFill>
                        <a:srgbClr val="F7F8FA"/>
                      </a:solidFill>
                    </a:lnB>
                    <a:lnTlToBr w="12700" cmpd="sng">
                      <a:noFill/>
                      <a:prstDash val="solid"/>
                    </a:lnTlToBr>
                    <a:lnBlToTr w="12700" cmpd="sng">
                      <a:noFill/>
                      <a:prstDash val="solid"/>
                    </a:lnBlToTr>
                    <a:solidFill>
                      <a:srgbClr val="E04F4F"/>
                    </a:solidFill>
                  </a:tcPr>
                </a:tc>
                <a:tc>
                  <a:txBody>
                    <a:bodyPr/>
                    <a:lstStyle>
                      <a:lvl1pPr marL="0" algn="l" defTabSz="914400" rtl="0" eaLnBrk="1" latinLnBrk="0" hangingPunct="1">
                        <a:defRPr sz="1800" b="1" kern="1200">
                          <a:solidFill>
                            <a:schemeClr val="lt1"/>
                          </a:solidFill>
                          <a:latin typeface="Microsoft Sans Serif"/>
                        </a:defRPr>
                      </a:lvl1pPr>
                      <a:lvl2pPr marL="457200" algn="l" defTabSz="914400" rtl="0" eaLnBrk="1" latinLnBrk="0" hangingPunct="1">
                        <a:defRPr sz="1800" b="1" kern="1200">
                          <a:solidFill>
                            <a:schemeClr val="lt1"/>
                          </a:solidFill>
                          <a:latin typeface="Microsoft Sans Serif"/>
                        </a:defRPr>
                      </a:lvl2pPr>
                      <a:lvl3pPr marL="914400" algn="l" defTabSz="914400" rtl="0" eaLnBrk="1" latinLnBrk="0" hangingPunct="1">
                        <a:defRPr sz="1800" b="1" kern="1200">
                          <a:solidFill>
                            <a:schemeClr val="lt1"/>
                          </a:solidFill>
                          <a:latin typeface="Microsoft Sans Serif"/>
                        </a:defRPr>
                      </a:lvl3pPr>
                      <a:lvl4pPr marL="1371600" algn="l" defTabSz="914400" rtl="0" eaLnBrk="1" latinLnBrk="0" hangingPunct="1">
                        <a:defRPr sz="1800" b="1" kern="1200">
                          <a:solidFill>
                            <a:schemeClr val="lt1"/>
                          </a:solidFill>
                          <a:latin typeface="Microsoft Sans Serif"/>
                        </a:defRPr>
                      </a:lvl4pPr>
                      <a:lvl5pPr marL="1828800" algn="l" defTabSz="914400" rtl="0" eaLnBrk="1" latinLnBrk="0" hangingPunct="1">
                        <a:defRPr sz="1800" b="1" kern="1200">
                          <a:solidFill>
                            <a:schemeClr val="lt1"/>
                          </a:solidFill>
                          <a:latin typeface="Microsoft Sans Serif"/>
                        </a:defRPr>
                      </a:lvl5pPr>
                      <a:lvl6pPr marL="2286000" algn="l" defTabSz="914400" rtl="0" eaLnBrk="1" latinLnBrk="0" hangingPunct="1">
                        <a:defRPr sz="1800" b="1" kern="1200">
                          <a:solidFill>
                            <a:schemeClr val="lt1"/>
                          </a:solidFill>
                          <a:latin typeface="Microsoft Sans Serif"/>
                        </a:defRPr>
                      </a:lvl6pPr>
                      <a:lvl7pPr marL="2743200" algn="l" defTabSz="914400" rtl="0" eaLnBrk="1" latinLnBrk="0" hangingPunct="1">
                        <a:defRPr sz="1800" b="1" kern="1200">
                          <a:solidFill>
                            <a:schemeClr val="lt1"/>
                          </a:solidFill>
                          <a:latin typeface="Microsoft Sans Serif"/>
                        </a:defRPr>
                      </a:lvl7pPr>
                      <a:lvl8pPr marL="3200400" algn="l" defTabSz="914400" rtl="0" eaLnBrk="1" latinLnBrk="0" hangingPunct="1">
                        <a:defRPr sz="1800" b="1" kern="1200">
                          <a:solidFill>
                            <a:schemeClr val="lt1"/>
                          </a:solidFill>
                          <a:latin typeface="Microsoft Sans Serif"/>
                        </a:defRPr>
                      </a:lvl8pPr>
                      <a:lvl9pPr marL="3657600" algn="l" defTabSz="914400" rtl="0" eaLnBrk="1" latinLnBrk="0" hangingPunct="1">
                        <a:defRPr sz="1800" b="1" kern="1200">
                          <a:solidFill>
                            <a:schemeClr val="lt1"/>
                          </a:solidFill>
                          <a:latin typeface="Microsoft Sans Serif"/>
                        </a:defRPr>
                      </a:lvl9pPr>
                    </a:lstStyle>
                    <a:p>
                      <a:r>
                        <a:rPr lang="en-US" sz="1600" b="0"/>
                        <a:t>Preamble</a:t>
                      </a:r>
                    </a:p>
                  </a:txBody>
                  <a:tcPr>
                    <a:lnL w="12700" cmpd="sng">
                      <a:solidFill>
                        <a:srgbClr val="F7F8FA"/>
                      </a:solidFill>
                    </a:lnL>
                    <a:lnR w="12700" cmpd="sng">
                      <a:solidFill>
                        <a:srgbClr val="F7F8FA"/>
                      </a:solidFill>
                    </a:lnR>
                    <a:lnT w="12700" cmpd="sng">
                      <a:solidFill>
                        <a:srgbClr val="F7F8FA"/>
                      </a:solidFill>
                    </a:lnT>
                    <a:lnB w="38100" cmpd="sng">
                      <a:solidFill>
                        <a:srgbClr val="F7F8FA"/>
                      </a:solidFill>
                    </a:lnB>
                    <a:lnTlToBr w="12700" cmpd="sng">
                      <a:noFill/>
                      <a:prstDash val="solid"/>
                    </a:lnTlToBr>
                    <a:lnBlToTr w="12700" cmpd="sng">
                      <a:noFill/>
                      <a:prstDash val="solid"/>
                    </a:lnBlToTr>
                    <a:solidFill>
                      <a:srgbClr val="E04F4F"/>
                    </a:solidFill>
                  </a:tcPr>
                </a:tc>
                <a:tc>
                  <a:txBody>
                    <a:bodyPr/>
                    <a:lstStyle>
                      <a:lvl1pPr marL="0" algn="l" defTabSz="914400" rtl="0" eaLnBrk="1" latinLnBrk="0" hangingPunct="1">
                        <a:defRPr sz="1800" b="1" kern="1200">
                          <a:solidFill>
                            <a:schemeClr val="lt1"/>
                          </a:solidFill>
                          <a:latin typeface="Microsoft Sans Serif"/>
                        </a:defRPr>
                      </a:lvl1pPr>
                      <a:lvl2pPr marL="457200" algn="l" defTabSz="914400" rtl="0" eaLnBrk="1" latinLnBrk="0" hangingPunct="1">
                        <a:defRPr sz="1800" b="1" kern="1200">
                          <a:solidFill>
                            <a:schemeClr val="lt1"/>
                          </a:solidFill>
                          <a:latin typeface="Microsoft Sans Serif"/>
                        </a:defRPr>
                      </a:lvl2pPr>
                      <a:lvl3pPr marL="914400" algn="l" defTabSz="914400" rtl="0" eaLnBrk="1" latinLnBrk="0" hangingPunct="1">
                        <a:defRPr sz="1800" b="1" kern="1200">
                          <a:solidFill>
                            <a:schemeClr val="lt1"/>
                          </a:solidFill>
                          <a:latin typeface="Microsoft Sans Serif"/>
                        </a:defRPr>
                      </a:lvl3pPr>
                      <a:lvl4pPr marL="1371600" algn="l" defTabSz="914400" rtl="0" eaLnBrk="1" latinLnBrk="0" hangingPunct="1">
                        <a:defRPr sz="1800" b="1" kern="1200">
                          <a:solidFill>
                            <a:schemeClr val="lt1"/>
                          </a:solidFill>
                          <a:latin typeface="Microsoft Sans Serif"/>
                        </a:defRPr>
                      </a:lvl4pPr>
                      <a:lvl5pPr marL="1828800" algn="l" defTabSz="914400" rtl="0" eaLnBrk="1" latinLnBrk="0" hangingPunct="1">
                        <a:defRPr sz="1800" b="1" kern="1200">
                          <a:solidFill>
                            <a:schemeClr val="lt1"/>
                          </a:solidFill>
                          <a:latin typeface="Microsoft Sans Serif"/>
                        </a:defRPr>
                      </a:lvl5pPr>
                      <a:lvl6pPr marL="2286000" algn="l" defTabSz="914400" rtl="0" eaLnBrk="1" latinLnBrk="0" hangingPunct="1">
                        <a:defRPr sz="1800" b="1" kern="1200">
                          <a:solidFill>
                            <a:schemeClr val="lt1"/>
                          </a:solidFill>
                          <a:latin typeface="Microsoft Sans Serif"/>
                        </a:defRPr>
                      </a:lvl6pPr>
                      <a:lvl7pPr marL="2743200" algn="l" defTabSz="914400" rtl="0" eaLnBrk="1" latinLnBrk="0" hangingPunct="1">
                        <a:defRPr sz="1800" b="1" kern="1200">
                          <a:solidFill>
                            <a:schemeClr val="lt1"/>
                          </a:solidFill>
                          <a:latin typeface="Microsoft Sans Serif"/>
                        </a:defRPr>
                      </a:lvl7pPr>
                      <a:lvl8pPr marL="3200400" algn="l" defTabSz="914400" rtl="0" eaLnBrk="1" latinLnBrk="0" hangingPunct="1">
                        <a:defRPr sz="1800" b="1" kern="1200">
                          <a:solidFill>
                            <a:schemeClr val="lt1"/>
                          </a:solidFill>
                          <a:latin typeface="Microsoft Sans Serif"/>
                        </a:defRPr>
                      </a:lvl8pPr>
                      <a:lvl9pPr marL="3657600" algn="l" defTabSz="914400" rtl="0" eaLnBrk="1" latinLnBrk="0" hangingPunct="1">
                        <a:defRPr sz="1800" b="1" kern="1200">
                          <a:solidFill>
                            <a:schemeClr val="lt1"/>
                          </a:solidFill>
                          <a:latin typeface="Microsoft Sans Serif"/>
                        </a:defRPr>
                      </a:lvl9pPr>
                    </a:lstStyle>
                    <a:p>
                      <a:r>
                        <a:rPr lang="en-US" sz="1600" b="0"/>
                        <a:t>ATSC Frame</a:t>
                      </a:r>
                    </a:p>
                  </a:txBody>
                  <a:tcPr>
                    <a:lnL w="12700" cmpd="sng">
                      <a:solidFill>
                        <a:srgbClr val="F7F8FA"/>
                      </a:solidFill>
                    </a:lnL>
                    <a:lnR w="12700" cmpd="sng">
                      <a:solidFill>
                        <a:srgbClr val="F7F8FA"/>
                      </a:solidFill>
                    </a:lnR>
                    <a:lnT w="12700" cmpd="sng">
                      <a:solidFill>
                        <a:srgbClr val="F7F8FA"/>
                      </a:solidFill>
                    </a:lnT>
                    <a:lnB w="38100" cmpd="sng">
                      <a:solidFill>
                        <a:srgbClr val="F7F8FA"/>
                      </a:solidFill>
                    </a:lnB>
                    <a:lnTlToBr w="12700" cmpd="sng">
                      <a:noFill/>
                      <a:prstDash val="solid"/>
                    </a:lnTlToBr>
                    <a:lnBlToTr w="12700" cmpd="sng">
                      <a:noFill/>
                      <a:prstDash val="solid"/>
                    </a:lnBlToTr>
                    <a:solidFill>
                      <a:srgbClr val="E04F4F"/>
                    </a:solidFill>
                  </a:tcPr>
                </a:tc>
                <a:tc>
                  <a:txBody>
                    <a:bodyPr/>
                    <a:lstStyle>
                      <a:lvl1pPr marL="0" algn="l" defTabSz="914400" rtl="0" eaLnBrk="1" latinLnBrk="0" hangingPunct="1">
                        <a:defRPr sz="1800" b="1" kern="1200">
                          <a:solidFill>
                            <a:schemeClr val="lt1"/>
                          </a:solidFill>
                          <a:latin typeface="Microsoft Sans Serif"/>
                        </a:defRPr>
                      </a:lvl1pPr>
                      <a:lvl2pPr marL="457200" algn="l" defTabSz="914400" rtl="0" eaLnBrk="1" latinLnBrk="0" hangingPunct="1">
                        <a:defRPr sz="1800" b="1" kern="1200">
                          <a:solidFill>
                            <a:schemeClr val="lt1"/>
                          </a:solidFill>
                          <a:latin typeface="Microsoft Sans Serif"/>
                        </a:defRPr>
                      </a:lvl2pPr>
                      <a:lvl3pPr marL="914400" algn="l" defTabSz="914400" rtl="0" eaLnBrk="1" latinLnBrk="0" hangingPunct="1">
                        <a:defRPr sz="1800" b="1" kern="1200">
                          <a:solidFill>
                            <a:schemeClr val="lt1"/>
                          </a:solidFill>
                          <a:latin typeface="Microsoft Sans Serif"/>
                        </a:defRPr>
                      </a:lvl3pPr>
                      <a:lvl4pPr marL="1371600" algn="l" defTabSz="914400" rtl="0" eaLnBrk="1" latinLnBrk="0" hangingPunct="1">
                        <a:defRPr sz="1800" b="1" kern="1200">
                          <a:solidFill>
                            <a:schemeClr val="lt1"/>
                          </a:solidFill>
                          <a:latin typeface="Microsoft Sans Serif"/>
                        </a:defRPr>
                      </a:lvl4pPr>
                      <a:lvl5pPr marL="1828800" algn="l" defTabSz="914400" rtl="0" eaLnBrk="1" latinLnBrk="0" hangingPunct="1">
                        <a:defRPr sz="1800" b="1" kern="1200">
                          <a:solidFill>
                            <a:schemeClr val="lt1"/>
                          </a:solidFill>
                          <a:latin typeface="Microsoft Sans Serif"/>
                        </a:defRPr>
                      </a:lvl5pPr>
                      <a:lvl6pPr marL="2286000" algn="l" defTabSz="914400" rtl="0" eaLnBrk="1" latinLnBrk="0" hangingPunct="1">
                        <a:defRPr sz="1800" b="1" kern="1200">
                          <a:solidFill>
                            <a:schemeClr val="lt1"/>
                          </a:solidFill>
                          <a:latin typeface="Microsoft Sans Serif"/>
                        </a:defRPr>
                      </a:lvl6pPr>
                      <a:lvl7pPr marL="2743200" algn="l" defTabSz="914400" rtl="0" eaLnBrk="1" latinLnBrk="0" hangingPunct="1">
                        <a:defRPr sz="1800" b="1" kern="1200">
                          <a:solidFill>
                            <a:schemeClr val="lt1"/>
                          </a:solidFill>
                          <a:latin typeface="Microsoft Sans Serif"/>
                        </a:defRPr>
                      </a:lvl7pPr>
                      <a:lvl8pPr marL="3200400" algn="l" defTabSz="914400" rtl="0" eaLnBrk="1" latinLnBrk="0" hangingPunct="1">
                        <a:defRPr sz="1800" b="1" kern="1200">
                          <a:solidFill>
                            <a:schemeClr val="lt1"/>
                          </a:solidFill>
                          <a:latin typeface="Microsoft Sans Serif"/>
                        </a:defRPr>
                      </a:lvl8pPr>
                      <a:lvl9pPr marL="3657600" algn="l" defTabSz="914400" rtl="0" eaLnBrk="1" latinLnBrk="0" hangingPunct="1">
                        <a:defRPr sz="1800" b="1" kern="1200">
                          <a:solidFill>
                            <a:schemeClr val="lt1"/>
                          </a:solidFill>
                          <a:latin typeface="Microsoft Sans Serif"/>
                        </a:defRPr>
                      </a:lvl9pPr>
                    </a:lstStyle>
                    <a:p>
                      <a:endParaRPr lang="en-US" sz="1600" b="0" dirty="0"/>
                    </a:p>
                  </a:txBody>
                  <a:tcPr>
                    <a:lnL w="12700" cmpd="sng">
                      <a:solidFill>
                        <a:srgbClr val="F7F8FA"/>
                      </a:solidFill>
                    </a:lnL>
                    <a:lnR w="12700" cmpd="sng">
                      <a:solidFill>
                        <a:srgbClr val="F7F8FA"/>
                      </a:solidFill>
                    </a:lnR>
                    <a:lnT w="12700" cmpd="sng">
                      <a:solidFill>
                        <a:srgbClr val="F7F8FA"/>
                      </a:solidFill>
                    </a:lnT>
                    <a:lnB w="38100" cmpd="sng">
                      <a:solidFill>
                        <a:srgbClr val="F7F8FA"/>
                      </a:solidFill>
                    </a:lnB>
                    <a:lnTlToBr w="12700" cmpd="sng">
                      <a:noFill/>
                      <a:prstDash val="solid"/>
                    </a:lnTlToBr>
                    <a:lnBlToTr w="12700" cmpd="sng">
                      <a:noFill/>
                      <a:prstDash val="solid"/>
                    </a:lnBlToTr>
                    <a:solidFill>
                      <a:srgbClr val="ACBACF">
                        <a:lumMod val="60000"/>
                        <a:lumOff val="40000"/>
                      </a:srgbClr>
                    </a:solidFill>
                  </a:tcPr>
                </a:tc>
                <a:extLst>
                  <a:ext uri="{0D108BD9-81ED-4DB2-BD59-A6C34878D82A}">
                    <a16:rowId xmlns:a16="http://schemas.microsoft.com/office/drawing/2014/main" val="2553152952"/>
                  </a:ext>
                </a:extLst>
              </a:tr>
            </a:tbl>
          </a:graphicData>
        </a:graphic>
      </p:graphicFrame>
      <p:sp>
        <p:nvSpPr>
          <p:cNvPr id="5" name="TextBox 4">
            <a:extLst>
              <a:ext uri="{FF2B5EF4-FFF2-40B4-BE49-F238E27FC236}">
                <a16:creationId xmlns:a16="http://schemas.microsoft.com/office/drawing/2014/main" id="{BB991FD5-FC30-9783-443C-D1708BAF456C}"/>
              </a:ext>
            </a:extLst>
          </p:cNvPr>
          <p:cNvSpPr txBox="1"/>
          <p:nvPr/>
        </p:nvSpPr>
        <p:spPr>
          <a:xfrm>
            <a:off x="2162944" y="1581153"/>
            <a:ext cx="4108203" cy="206851"/>
          </a:xfrm>
          <a:prstGeom prst="rect">
            <a:avLst/>
          </a:prstGeom>
        </p:spPr>
        <p:txBody>
          <a:bodyPr wrap="square" lIns="0" tIns="0" rIns="0" bIns="0" rtlCol="0">
            <a:spAutoFit/>
          </a:bodyPr>
          <a:lstStyle/>
          <a:p>
            <a:pPr defTabSz="914377">
              <a:lnSpc>
                <a:spcPct val="96000"/>
              </a:lnSpc>
            </a:pPr>
            <a:r>
              <a:rPr lang="en-US" sz="1400" err="1">
                <a:solidFill>
                  <a:srgbClr val="E04F4F"/>
                </a:solidFill>
                <a:latin typeface="Aptos" panose="020B0004020202020204" pitchFamily="34" charset="0"/>
              </a:rPr>
              <a:t>min_time_to_next</a:t>
            </a:r>
            <a:r>
              <a:rPr lang="en-US" sz="1400">
                <a:solidFill>
                  <a:srgbClr val="E04F4F"/>
                </a:solidFill>
                <a:latin typeface="Aptos" panose="020B0004020202020204" pitchFamily="34" charset="0"/>
              </a:rPr>
              <a:t> = [50ms; 5300ms]</a:t>
            </a:r>
            <a:endParaRPr lang="en-US" sz="1400">
              <a:solidFill>
                <a:srgbClr val="0E283C"/>
              </a:solidFill>
              <a:latin typeface="Aptos" panose="020B0004020202020204" pitchFamily="34" charset="0"/>
              <a:cs typeface="Microsoft Sans Serif" panose="020B0604020202020204" pitchFamily="34" charset="0"/>
            </a:endParaRPr>
          </a:p>
        </p:txBody>
      </p:sp>
      <p:sp>
        <p:nvSpPr>
          <p:cNvPr id="7" name="Arc 6">
            <a:extLst>
              <a:ext uri="{FF2B5EF4-FFF2-40B4-BE49-F238E27FC236}">
                <a16:creationId xmlns:a16="http://schemas.microsoft.com/office/drawing/2014/main" id="{40CAB0D5-0B9F-BE6E-4425-B3DBBE095729}"/>
              </a:ext>
            </a:extLst>
          </p:cNvPr>
          <p:cNvSpPr/>
          <p:nvPr/>
        </p:nvSpPr>
        <p:spPr>
          <a:xfrm>
            <a:off x="563179" y="1805281"/>
            <a:ext cx="6485253" cy="1199625"/>
          </a:xfrm>
          <a:prstGeom prst="arc">
            <a:avLst>
              <a:gd name="adj1" fmla="val 10991069"/>
              <a:gd name="adj2" fmla="val 21382712"/>
            </a:avLst>
          </a:prstGeom>
          <a:noFill/>
          <a:ln w="12700" cap="rnd" cmpd="sng" algn="ctr">
            <a:solidFill>
              <a:srgbClr val="E04F4F"/>
            </a:solidFill>
            <a:prstDash val="solid"/>
            <a:round/>
            <a:headEnd type="none" w="med" len="med"/>
            <a:tailEnd type="triangle" w="med" len="med"/>
          </a:ln>
          <a:effectLst/>
        </p:spPr>
        <p:txBody>
          <a:bodyPr rtlCol="0" anchor="ctr"/>
          <a:lstStyle/>
          <a:p>
            <a:pPr algn="ctr" defTabSz="914377">
              <a:defRPr/>
            </a:pPr>
            <a:endParaRPr lang="en-US" kern="0">
              <a:solidFill>
                <a:srgbClr val="13171F"/>
              </a:solidFill>
              <a:latin typeface="Aptos" panose="020B0004020202020204" pitchFamily="34" charset="0"/>
            </a:endParaRPr>
          </a:p>
        </p:txBody>
      </p:sp>
      <p:sp>
        <p:nvSpPr>
          <p:cNvPr id="33" name="Rectangle 32">
            <a:extLst>
              <a:ext uri="{FF2B5EF4-FFF2-40B4-BE49-F238E27FC236}">
                <a16:creationId xmlns:a16="http://schemas.microsoft.com/office/drawing/2014/main" id="{EFFC13A6-81AA-D647-48BC-D574864EDEB6}"/>
              </a:ext>
            </a:extLst>
          </p:cNvPr>
          <p:cNvSpPr/>
          <p:nvPr/>
        </p:nvSpPr>
        <p:spPr>
          <a:xfrm>
            <a:off x="536874" y="3844199"/>
            <a:ext cx="397289" cy="544167"/>
          </a:xfrm>
          <a:prstGeom prst="rect">
            <a:avLst/>
          </a:prstGeom>
          <a:solidFill>
            <a:srgbClr val="4472C4">
              <a:alpha val="56000"/>
            </a:srgbClr>
          </a:solidFill>
          <a:ln w="12700" cap="flat" cmpd="sng" algn="ctr">
            <a:solidFill>
              <a:srgbClr val="4472C4">
                <a:shade val="15000"/>
              </a:srgbClr>
            </a:solidFill>
            <a:prstDash val="solid"/>
            <a:miter lim="800000"/>
          </a:ln>
          <a:effectLst/>
        </p:spPr>
        <p:txBody>
          <a:bodyPr rtlCol="0" anchor="ctr"/>
          <a:lstStyle/>
          <a:p>
            <a:pPr algn="ctr" defTabSz="914377">
              <a:defRPr/>
            </a:pPr>
            <a:r>
              <a:rPr lang="en-US" sz="1400" kern="0">
                <a:solidFill>
                  <a:prstClr val="white"/>
                </a:solidFill>
                <a:latin typeface="Aptos" panose="020B0004020202020204" pitchFamily="34" charset="0"/>
              </a:rPr>
              <a:t>P1</a:t>
            </a:r>
          </a:p>
        </p:txBody>
      </p:sp>
      <p:sp>
        <p:nvSpPr>
          <p:cNvPr id="34" name="Rectangle 33">
            <a:extLst>
              <a:ext uri="{FF2B5EF4-FFF2-40B4-BE49-F238E27FC236}">
                <a16:creationId xmlns:a16="http://schemas.microsoft.com/office/drawing/2014/main" id="{F69AA7CC-3DC8-54E6-482A-F042A045F8CC}"/>
              </a:ext>
            </a:extLst>
          </p:cNvPr>
          <p:cNvSpPr/>
          <p:nvPr/>
        </p:nvSpPr>
        <p:spPr>
          <a:xfrm>
            <a:off x="934163" y="3844199"/>
            <a:ext cx="616227" cy="544167"/>
          </a:xfrm>
          <a:prstGeom prst="rect">
            <a:avLst/>
          </a:prstGeom>
          <a:solidFill>
            <a:srgbClr val="ED7D31">
              <a:lumMod val="75000"/>
              <a:alpha val="56000"/>
            </a:srgbClr>
          </a:solidFill>
          <a:ln w="12700" cap="flat" cmpd="sng" algn="ctr">
            <a:solidFill>
              <a:srgbClr val="4472C4">
                <a:shade val="15000"/>
              </a:srgbClr>
            </a:solidFill>
            <a:prstDash val="solid"/>
            <a:miter lim="800000"/>
          </a:ln>
          <a:effectLst/>
        </p:spPr>
        <p:txBody>
          <a:bodyPr rtlCol="0" anchor="ctr"/>
          <a:lstStyle/>
          <a:p>
            <a:pPr algn="ctr" defTabSz="914377">
              <a:defRPr/>
            </a:pPr>
            <a:r>
              <a:rPr lang="en-US" sz="1400" kern="0">
                <a:solidFill>
                  <a:prstClr val="white"/>
                </a:solidFill>
                <a:latin typeface="Aptos" panose="020B0004020202020204" pitchFamily="34" charset="0"/>
              </a:rPr>
              <a:t>P2</a:t>
            </a:r>
          </a:p>
          <a:p>
            <a:pPr algn="ctr" defTabSz="914377">
              <a:defRPr/>
            </a:pPr>
            <a:r>
              <a:rPr lang="en-US" sz="1400" kern="0">
                <a:solidFill>
                  <a:prstClr val="white"/>
                </a:solidFill>
                <a:latin typeface="Aptos" panose="020B0004020202020204" pitchFamily="34" charset="0"/>
              </a:rPr>
              <a:t># 0</a:t>
            </a:r>
            <a:endParaRPr lang="en-US" sz="1467" kern="0">
              <a:solidFill>
                <a:prstClr val="white"/>
              </a:solidFill>
              <a:latin typeface="Aptos" panose="020B0004020202020204" pitchFamily="34" charset="0"/>
            </a:endParaRPr>
          </a:p>
        </p:txBody>
      </p:sp>
      <p:sp>
        <p:nvSpPr>
          <p:cNvPr id="35" name="Rectangle 34">
            <a:extLst>
              <a:ext uri="{FF2B5EF4-FFF2-40B4-BE49-F238E27FC236}">
                <a16:creationId xmlns:a16="http://schemas.microsoft.com/office/drawing/2014/main" id="{3164C819-3F37-E027-7867-C34FF89CA80A}"/>
              </a:ext>
            </a:extLst>
          </p:cNvPr>
          <p:cNvSpPr/>
          <p:nvPr/>
        </p:nvSpPr>
        <p:spPr>
          <a:xfrm>
            <a:off x="2167767" y="3844199"/>
            <a:ext cx="616227" cy="544167"/>
          </a:xfrm>
          <a:prstGeom prst="rect">
            <a:avLst/>
          </a:prstGeom>
          <a:solidFill>
            <a:srgbClr val="C00000">
              <a:alpha val="56000"/>
            </a:srgbClr>
          </a:solidFill>
          <a:ln w="12700" cap="flat" cmpd="sng" algn="ctr">
            <a:solidFill>
              <a:srgbClr val="4472C4">
                <a:shade val="15000"/>
              </a:srgbClr>
            </a:solidFill>
            <a:prstDash val="solid"/>
            <a:miter lim="800000"/>
          </a:ln>
          <a:effectLst/>
        </p:spPr>
        <p:txBody>
          <a:bodyPr rtlCol="0" anchor="ctr"/>
          <a:lstStyle/>
          <a:p>
            <a:pPr algn="ctr" defTabSz="914377">
              <a:defRPr/>
            </a:pPr>
            <a:r>
              <a:rPr lang="en-US" sz="1400" kern="0">
                <a:solidFill>
                  <a:prstClr val="white"/>
                </a:solidFill>
                <a:latin typeface="Aptos" panose="020B0004020202020204" pitchFamily="34" charset="0"/>
              </a:rPr>
              <a:t>Data</a:t>
            </a:r>
          </a:p>
          <a:p>
            <a:pPr algn="ctr" defTabSz="914377">
              <a:defRPr/>
            </a:pPr>
            <a:r>
              <a:rPr lang="en-US" sz="1400" kern="0">
                <a:solidFill>
                  <a:prstClr val="white"/>
                </a:solidFill>
                <a:latin typeface="Aptos" panose="020B0004020202020204" pitchFamily="34" charset="0"/>
              </a:rPr>
              <a:t># 1</a:t>
            </a:r>
            <a:endParaRPr lang="en-US" sz="1467" kern="0">
              <a:solidFill>
                <a:prstClr val="white"/>
              </a:solidFill>
              <a:latin typeface="Aptos" panose="020B0004020202020204" pitchFamily="34" charset="0"/>
            </a:endParaRPr>
          </a:p>
        </p:txBody>
      </p:sp>
      <p:sp>
        <p:nvSpPr>
          <p:cNvPr id="36" name="Rectangle 35">
            <a:extLst>
              <a:ext uri="{FF2B5EF4-FFF2-40B4-BE49-F238E27FC236}">
                <a16:creationId xmlns:a16="http://schemas.microsoft.com/office/drawing/2014/main" id="{B937C0D2-FEF6-7E56-29C1-C68425279878}"/>
              </a:ext>
            </a:extLst>
          </p:cNvPr>
          <p:cNvSpPr/>
          <p:nvPr/>
        </p:nvSpPr>
        <p:spPr>
          <a:xfrm>
            <a:off x="2777879" y="3844199"/>
            <a:ext cx="616227" cy="544167"/>
          </a:xfrm>
          <a:prstGeom prst="rect">
            <a:avLst/>
          </a:prstGeom>
          <a:solidFill>
            <a:srgbClr val="C00000">
              <a:alpha val="56000"/>
            </a:srgbClr>
          </a:solidFill>
          <a:ln w="12700" cap="flat" cmpd="sng" algn="ctr">
            <a:solidFill>
              <a:srgbClr val="4472C4">
                <a:shade val="15000"/>
              </a:srgbClr>
            </a:solidFill>
            <a:prstDash val="solid"/>
            <a:miter lim="800000"/>
          </a:ln>
          <a:effectLst/>
        </p:spPr>
        <p:txBody>
          <a:bodyPr rtlCol="0" anchor="ctr"/>
          <a:lstStyle/>
          <a:p>
            <a:pPr algn="ctr" defTabSz="914377">
              <a:defRPr/>
            </a:pPr>
            <a:r>
              <a:rPr lang="en-US" sz="1400" kern="0">
                <a:solidFill>
                  <a:prstClr val="white"/>
                </a:solidFill>
                <a:latin typeface="Aptos" panose="020B0004020202020204" pitchFamily="34" charset="0"/>
              </a:rPr>
              <a:t>Data</a:t>
            </a:r>
          </a:p>
          <a:p>
            <a:pPr algn="ctr" defTabSz="914377">
              <a:defRPr/>
            </a:pPr>
            <a:r>
              <a:rPr lang="en-US" sz="1400" kern="0">
                <a:solidFill>
                  <a:prstClr val="white"/>
                </a:solidFill>
                <a:latin typeface="Aptos" panose="020B0004020202020204" pitchFamily="34" charset="0"/>
              </a:rPr>
              <a:t># 3</a:t>
            </a:r>
            <a:endParaRPr lang="en-US" sz="1467" kern="0">
              <a:solidFill>
                <a:prstClr val="white"/>
              </a:solidFill>
              <a:latin typeface="Aptos" panose="020B0004020202020204" pitchFamily="34" charset="0"/>
            </a:endParaRPr>
          </a:p>
        </p:txBody>
      </p:sp>
      <p:sp>
        <p:nvSpPr>
          <p:cNvPr id="37" name="Rectangle 36">
            <a:extLst>
              <a:ext uri="{FF2B5EF4-FFF2-40B4-BE49-F238E27FC236}">
                <a16:creationId xmlns:a16="http://schemas.microsoft.com/office/drawing/2014/main" id="{FF16A63A-CBAC-8B89-865A-3FEAF3D64701}"/>
              </a:ext>
            </a:extLst>
          </p:cNvPr>
          <p:cNvSpPr/>
          <p:nvPr/>
        </p:nvSpPr>
        <p:spPr>
          <a:xfrm>
            <a:off x="3394113" y="3844199"/>
            <a:ext cx="397289" cy="544167"/>
          </a:xfrm>
          <a:prstGeom prst="rect">
            <a:avLst/>
          </a:prstGeom>
          <a:solidFill>
            <a:srgbClr val="4472C4">
              <a:alpha val="56000"/>
            </a:srgbClr>
          </a:solidFill>
          <a:ln w="12700" cap="flat" cmpd="sng" algn="ctr">
            <a:solidFill>
              <a:srgbClr val="4472C4">
                <a:shade val="15000"/>
              </a:srgbClr>
            </a:solidFill>
            <a:prstDash val="solid"/>
            <a:miter lim="800000"/>
          </a:ln>
          <a:effectLst/>
        </p:spPr>
        <p:txBody>
          <a:bodyPr rtlCol="0" anchor="ctr"/>
          <a:lstStyle/>
          <a:p>
            <a:pPr algn="ctr" defTabSz="914377">
              <a:defRPr/>
            </a:pPr>
            <a:r>
              <a:rPr lang="en-US" sz="1400" kern="0">
                <a:solidFill>
                  <a:prstClr val="white"/>
                </a:solidFill>
                <a:latin typeface="Aptos" panose="020B0004020202020204" pitchFamily="34" charset="0"/>
              </a:rPr>
              <a:t>P1</a:t>
            </a:r>
          </a:p>
        </p:txBody>
      </p:sp>
      <p:sp>
        <p:nvSpPr>
          <p:cNvPr id="38" name="Rectangle 37">
            <a:extLst>
              <a:ext uri="{FF2B5EF4-FFF2-40B4-BE49-F238E27FC236}">
                <a16:creationId xmlns:a16="http://schemas.microsoft.com/office/drawing/2014/main" id="{C6EF8B52-8B73-C41A-BDE2-C5BE967253B8}"/>
              </a:ext>
            </a:extLst>
          </p:cNvPr>
          <p:cNvSpPr/>
          <p:nvPr/>
        </p:nvSpPr>
        <p:spPr>
          <a:xfrm>
            <a:off x="3791393" y="3844199"/>
            <a:ext cx="2263363" cy="544167"/>
          </a:xfrm>
          <a:prstGeom prst="rect">
            <a:avLst/>
          </a:prstGeom>
          <a:solidFill>
            <a:srgbClr val="7030A0">
              <a:alpha val="56000"/>
            </a:srgbClr>
          </a:solidFill>
          <a:ln w="12700" cap="flat" cmpd="sng" algn="ctr">
            <a:solidFill>
              <a:srgbClr val="4472C4">
                <a:shade val="15000"/>
              </a:srgbClr>
            </a:solidFill>
            <a:prstDash val="solid"/>
            <a:miter lim="800000"/>
          </a:ln>
          <a:effectLst/>
        </p:spPr>
        <p:txBody>
          <a:bodyPr rtlCol="0" anchor="ctr"/>
          <a:lstStyle/>
          <a:p>
            <a:pPr algn="ctr" defTabSz="914377">
              <a:defRPr/>
            </a:pPr>
            <a:r>
              <a:rPr lang="en-US" sz="1400" kern="0">
                <a:solidFill>
                  <a:prstClr val="white"/>
                </a:solidFill>
                <a:latin typeface="Aptos" panose="020B0004020202020204" pitchFamily="34" charset="0"/>
              </a:rPr>
              <a:t>FEF Data</a:t>
            </a:r>
          </a:p>
        </p:txBody>
      </p:sp>
      <p:sp>
        <p:nvSpPr>
          <p:cNvPr id="39" name="TextBox 38">
            <a:extLst>
              <a:ext uri="{FF2B5EF4-FFF2-40B4-BE49-F238E27FC236}">
                <a16:creationId xmlns:a16="http://schemas.microsoft.com/office/drawing/2014/main" id="{5F2523D0-4EE5-57DC-C188-D65B062900DE}"/>
              </a:ext>
            </a:extLst>
          </p:cNvPr>
          <p:cNvSpPr txBox="1"/>
          <p:nvPr/>
        </p:nvSpPr>
        <p:spPr>
          <a:xfrm>
            <a:off x="3307911" y="4556543"/>
            <a:ext cx="3073955" cy="584775"/>
          </a:xfrm>
          <a:prstGeom prst="rect">
            <a:avLst/>
          </a:prstGeom>
          <a:noFill/>
        </p:spPr>
        <p:txBody>
          <a:bodyPr wrap="square" rtlCol="0">
            <a:spAutoFit/>
          </a:bodyPr>
          <a:lstStyle/>
          <a:p>
            <a:pPr defTabSz="914377"/>
            <a:r>
              <a:rPr lang="en-US" sz="1600">
                <a:solidFill>
                  <a:prstClr val="black"/>
                </a:solidFill>
                <a:latin typeface="Aptos" panose="020B0004020202020204" pitchFamily="34" charset="0"/>
              </a:rPr>
              <a:t>FEF frame starting with P1 symbol</a:t>
            </a:r>
          </a:p>
        </p:txBody>
      </p:sp>
      <p:cxnSp>
        <p:nvCxnSpPr>
          <p:cNvPr id="40" name="Straight Arrow Connector 39">
            <a:extLst>
              <a:ext uri="{FF2B5EF4-FFF2-40B4-BE49-F238E27FC236}">
                <a16:creationId xmlns:a16="http://schemas.microsoft.com/office/drawing/2014/main" id="{0C44CF8C-2BD4-8025-D511-1C05D4AA6DFF}"/>
              </a:ext>
            </a:extLst>
          </p:cNvPr>
          <p:cNvCxnSpPr>
            <a:cxnSpLocks/>
          </p:cNvCxnSpPr>
          <p:nvPr/>
        </p:nvCxnSpPr>
        <p:spPr>
          <a:xfrm>
            <a:off x="3387425" y="4541319"/>
            <a:ext cx="2676664" cy="0"/>
          </a:xfrm>
          <a:prstGeom prst="straightConnector1">
            <a:avLst/>
          </a:prstGeom>
          <a:noFill/>
          <a:ln w="12700" cap="flat" cmpd="sng" algn="ctr">
            <a:solidFill>
              <a:sysClr val="windowText" lastClr="000000"/>
            </a:solidFill>
            <a:prstDash val="solid"/>
            <a:miter lim="800000"/>
            <a:headEnd type="triangle"/>
            <a:tailEnd type="triangle"/>
          </a:ln>
          <a:effectLst/>
        </p:spPr>
      </p:cxnSp>
      <p:sp>
        <p:nvSpPr>
          <p:cNvPr id="41" name="Left Brace 40">
            <a:extLst>
              <a:ext uri="{FF2B5EF4-FFF2-40B4-BE49-F238E27FC236}">
                <a16:creationId xmlns:a16="http://schemas.microsoft.com/office/drawing/2014/main" id="{B170C158-2A19-5AB1-6F27-077D3267A4B7}"/>
              </a:ext>
            </a:extLst>
          </p:cNvPr>
          <p:cNvSpPr/>
          <p:nvPr/>
        </p:nvSpPr>
        <p:spPr>
          <a:xfrm rot="16200000" flipH="1">
            <a:off x="1883877" y="2271035"/>
            <a:ext cx="163228" cy="2857232"/>
          </a:xfrm>
          <a:prstGeom prst="leftBrace">
            <a:avLst/>
          </a:prstGeom>
          <a:noFill/>
          <a:ln w="12700" cap="flat" cmpd="sng" algn="ctr">
            <a:solidFill>
              <a:sysClr val="windowText" lastClr="000000"/>
            </a:solidFill>
            <a:prstDash val="solid"/>
            <a:miter lim="800000"/>
          </a:ln>
          <a:effectLst/>
        </p:spPr>
        <p:txBody>
          <a:bodyPr rtlCol="0" anchor="ctr"/>
          <a:lstStyle/>
          <a:p>
            <a:pPr algn="ctr" defTabSz="914377">
              <a:defRPr/>
            </a:pPr>
            <a:endParaRPr lang="en-US" sz="1467" kern="0">
              <a:solidFill>
                <a:prstClr val="black"/>
              </a:solidFill>
              <a:latin typeface="Aptos" panose="020B0004020202020204" pitchFamily="34" charset="0"/>
            </a:endParaRPr>
          </a:p>
        </p:txBody>
      </p:sp>
      <p:sp>
        <p:nvSpPr>
          <p:cNvPr id="42" name="TextBox 41">
            <a:extLst>
              <a:ext uri="{FF2B5EF4-FFF2-40B4-BE49-F238E27FC236}">
                <a16:creationId xmlns:a16="http://schemas.microsoft.com/office/drawing/2014/main" id="{37F8E6B2-AA16-E98F-4472-E84135CB4FA6}"/>
              </a:ext>
            </a:extLst>
          </p:cNvPr>
          <p:cNvSpPr txBox="1"/>
          <p:nvPr/>
        </p:nvSpPr>
        <p:spPr>
          <a:xfrm>
            <a:off x="1073173" y="3214830"/>
            <a:ext cx="2341288" cy="307777"/>
          </a:xfrm>
          <a:prstGeom prst="rect">
            <a:avLst/>
          </a:prstGeom>
          <a:noFill/>
        </p:spPr>
        <p:txBody>
          <a:bodyPr wrap="square" rtlCol="0">
            <a:spAutoFit/>
          </a:bodyPr>
          <a:lstStyle/>
          <a:p>
            <a:pPr defTabSz="914377"/>
            <a:r>
              <a:rPr lang="en-US" sz="1400">
                <a:solidFill>
                  <a:prstClr val="black"/>
                </a:solidFill>
                <a:latin typeface="Aptos" panose="020B0004020202020204" pitchFamily="34" charset="0"/>
              </a:rPr>
              <a:t>1</a:t>
            </a:r>
            <a:r>
              <a:rPr lang="en-US" sz="1400" baseline="30000">
                <a:solidFill>
                  <a:prstClr val="black"/>
                </a:solidFill>
                <a:latin typeface="Aptos" panose="020B0004020202020204" pitchFamily="34" charset="0"/>
              </a:rPr>
              <a:t>st</a:t>
            </a:r>
            <a:r>
              <a:rPr lang="en-US" sz="1400">
                <a:solidFill>
                  <a:prstClr val="black"/>
                </a:solidFill>
                <a:latin typeface="Aptos" panose="020B0004020202020204" pitchFamily="34" charset="0"/>
              </a:rPr>
              <a:t> DVB-T2 frame</a:t>
            </a:r>
          </a:p>
        </p:txBody>
      </p:sp>
      <p:sp>
        <p:nvSpPr>
          <p:cNvPr id="43" name="Left Brace 42">
            <a:extLst>
              <a:ext uri="{FF2B5EF4-FFF2-40B4-BE49-F238E27FC236}">
                <a16:creationId xmlns:a16="http://schemas.microsoft.com/office/drawing/2014/main" id="{887D43A3-94CA-60CB-83C5-FD05AF891D11}"/>
              </a:ext>
            </a:extLst>
          </p:cNvPr>
          <p:cNvSpPr/>
          <p:nvPr/>
        </p:nvSpPr>
        <p:spPr>
          <a:xfrm rot="16200000" flipH="1">
            <a:off x="4649079" y="2366256"/>
            <a:ext cx="188029" cy="2660651"/>
          </a:xfrm>
          <a:prstGeom prst="leftBrace">
            <a:avLst/>
          </a:prstGeom>
          <a:noFill/>
          <a:ln w="12700" cap="flat" cmpd="sng" algn="ctr">
            <a:solidFill>
              <a:sysClr val="windowText" lastClr="000000"/>
            </a:solidFill>
            <a:prstDash val="solid"/>
            <a:miter lim="800000"/>
          </a:ln>
          <a:effectLst/>
        </p:spPr>
        <p:txBody>
          <a:bodyPr rtlCol="0" anchor="ctr"/>
          <a:lstStyle/>
          <a:p>
            <a:pPr algn="ctr" defTabSz="914377">
              <a:defRPr/>
            </a:pPr>
            <a:endParaRPr lang="en-US" sz="1467" kern="0">
              <a:solidFill>
                <a:prstClr val="black"/>
              </a:solidFill>
              <a:latin typeface="Aptos" panose="020B0004020202020204" pitchFamily="34" charset="0"/>
            </a:endParaRPr>
          </a:p>
        </p:txBody>
      </p:sp>
      <p:sp>
        <p:nvSpPr>
          <p:cNvPr id="44" name="TextBox 43">
            <a:extLst>
              <a:ext uri="{FF2B5EF4-FFF2-40B4-BE49-F238E27FC236}">
                <a16:creationId xmlns:a16="http://schemas.microsoft.com/office/drawing/2014/main" id="{4EA13271-3729-2A8C-89E9-29DD3110251A}"/>
              </a:ext>
            </a:extLst>
          </p:cNvPr>
          <p:cNvSpPr txBox="1"/>
          <p:nvPr/>
        </p:nvSpPr>
        <p:spPr>
          <a:xfrm>
            <a:off x="3182156" y="3033262"/>
            <a:ext cx="3451672" cy="523220"/>
          </a:xfrm>
          <a:prstGeom prst="rect">
            <a:avLst/>
          </a:prstGeom>
          <a:noFill/>
        </p:spPr>
        <p:txBody>
          <a:bodyPr wrap="square" rtlCol="0">
            <a:spAutoFit/>
          </a:bodyPr>
          <a:lstStyle/>
          <a:p>
            <a:pPr algn="ctr" defTabSz="914377"/>
            <a:r>
              <a:rPr lang="en-US" sz="1400">
                <a:solidFill>
                  <a:prstClr val="black"/>
                </a:solidFill>
                <a:latin typeface="Aptos" panose="020B0004020202020204" pitchFamily="34" charset="0"/>
              </a:rPr>
              <a:t>1</a:t>
            </a:r>
            <a:r>
              <a:rPr lang="en-US" sz="1400" baseline="30000">
                <a:solidFill>
                  <a:prstClr val="black"/>
                </a:solidFill>
                <a:latin typeface="Aptos" panose="020B0004020202020204" pitchFamily="34" charset="0"/>
              </a:rPr>
              <a:t>st</a:t>
            </a:r>
            <a:r>
              <a:rPr lang="en-US" sz="1400">
                <a:solidFill>
                  <a:prstClr val="black"/>
                </a:solidFill>
                <a:latin typeface="Aptos" panose="020B0004020202020204" pitchFamily="34" charset="0"/>
              </a:rPr>
              <a:t> FEF frame </a:t>
            </a:r>
          </a:p>
          <a:p>
            <a:pPr algn="ctr" defTabSz="914377"/>
            <a:r>
              <a:rPr lang="en-US" sz="1400">
                <a:solidFill>
                  <a:prstClr val="black"/>
                </a:solidFill>
                <a:latin typeface="Aptos" panose="020B0004020202020204" pitchFamily="34" charset="0"/>
              </a:rPr>
              <a:t>(up to 250 ms T2-Base / 1s T2-Lite)</a:t>
            </a:r>
          </a:p>
        </p:txBody>
      </p:sp>
      <p:sp>
        <p:nvSpPr>
          <p:cNvPr id="45" name="Rectangle 44">
            <a:extLst>
              <a:ext uri="{FF2B5EF4-FFF2-40B4-BE49-F238E27FC236}">
                <a16:creationId xmlns:a16="http://schemas.microsoft.com/office/drawing/2014/main" id="{D22A7A40-5696-A445-F66E-68B2109FAB08}"/>
              </a:ext>
            </a:extLst>
          </p:cNvPr>
          <p:cNvSpPr/>
          <p:nvPr/>
        </p:nvSpPr>
        <p:spPr>
          <a:xfrm>
            <a:off x="1550389" y="3843635"/>
            <a:ext cx="616227" cy="544167"/>
          </a:xfrm>
          <a:prstGeom prst="rect">
            <a:avLst/>
          </a:prstGeom>
          <a:solidFill>
            <a:srgbClr val="C00000">
              <a:alpha val="56000"/>
            </a:srgbClr>
          </a:solidFill>
          <a:ln w="12700" cap="flat" cmpd="sng" algn="ctr">
            <a:solidFill>
              <a:srgbClr val="4472C4">
                <a:shade val="15000"/>
              </a:srgbClr>
            </a:solidFill>
            <a:prstDash val="solid"/>
            <a:miter lim="800000"/>
          </a:ln>
          <a:effectLst/>
        </p:spPr>
        <p:txBody>
          <a:bodyPr rtlCol="0" anchor="ctr"/>
          <a:lstStyle/>
          <a:p>
            <a:pPr algn="ctr" defTabSz="914377">
              <a:defRPr/>
            </a:pPr>
            <a:r>
              <a:rPr lang="en-US" sz="1400" kern="0">
                <a:solidFill>
                  <a:prstClr val="white"/>
                </a:solidFill>
                <a:latin typeface="Aptos" panose="020B0004020202020204" pitchFamily="34" charset="0"/>
              </a:rPr>
              <a:t>Data</a:t>
            </a:r>
          </a:p>
          <a:p>
            <a:pPr algn="ctr" defTabSz="914377">
              <a:defRPr/>
            </a:pPr>
            <a:r>
              <a:rPr lang="en-US" sz="1400" kern="0">
                <a:solidFill>
                  <a:prstClr val="white"/>
                </a:solidFill>
                <a:latin typeface="Aptos" panose="020B0004020202020204" pitchFamily="34" charset="0"/>
              </a:rPr>
              <a:t># 0</a:t>
            </a:r>
            <a:endParaRPr lang="en-US" sz="1467" kern="0">
              <a:solidFill>
                <a:prstClr val="white"/>
              </a:solidFill>
              <a:latin typeface="Aptos" panose="020B0004020202020204" pitchFamily="34" charset="0"/>
            </a:endParaRPr>
          </a:p>
        </p:txBody>
      </p:sp>
      <p:sp>
        <p:nvSpPr>
          <p:cNvPr id="46" name="Rectangle 45">
            <a:extLst>
              <a:ext uri="{FF2B5EF4-FFF2-40B4-BE49-F238E27FC236}">
                <a16:creationId xmlns:a16="http://schemas.microsoft.com/office/drawing/2014/main" id="{A1AD630C-C2AF-18EC-9FC5-5EAC84CB976B}"/>
              </a:ext>
            </a:extLst>
          </p:cNvPr>
          <p:cNvSpPr/>
          <p:nvPr/>
        </p:nvSpPr>
        <p:spPr>
          <a:xfrm>
            <a:off x="6056077" y="3845031"/>
            <a:ext cx="397289" cy="544167"/>
          </a:xfrm>
          <a:prstGeom prst="rect">
            <a:avLst/>
          </a:prstGeom>
          <a:solidFill>
            <a:srgbClr val="4472C4">
              <a:alpha val="56000"/>
            </a:srgbClr>
          </a:solidFill>
          <a:ln w="12700" cap="flat" cmpd="sng" algn="ctr">
            <a:solidFill>
              <a:srgbClr val="4472C4">
                <a:shade val="15000"/>
              </a:srgbClr>
            </a:solidFill>
            <a:prstDash val="solid"/>
            <a:miter lim="800000"/>
          </a:ln>
          <a:effectLst/>
        </p:spPr>
        <p:txBody>
          <a:bodyPr rtlCol="0" anchor="ctr"/>
          <a:lstStyle/>
          <a:p>
            <a:pPr algn="ctr" defTabSz="914377">
              <a:defRPr/>
            </a:pPr>
            <a:r>
              <a:rPr lang="en-US" sz="1400" kern="0">
                <a:solidFill>
                  <a:prstClr val="white"/>
                </a:solidFill>
                <a:latin typeface="Aptos" panose="020B0004020202020204" pitchFamily="34" charset="0"/>
              </a:rPr>
              <a:t>P1</a:t>
            </a:r>
          </a:p>
        </p:txBody>
      </p:sp>
      <p:sp>
        <p:nvSpPr>
          <p:cNvPr id="47" name="Rectangle 46">
            <a:extLst>
              <a:ext uri="{FF2B5EF4-FFF2-40B4-BE49-F238E27FC236}">
                <a16:creationId xmlns:a16="http://schemas.microsoft.com/office/drawing/2014/main" id="{8F5C2889-FBDA-E4C4-AF30-DA896E6E275F}"/>
              </a:ext>
            </a:extLst>
          </p:cNvPr>
          <p:cNvSpPr/>
          <p:nvPr/>
        </p:nvSpPr>
        <p:spPr>
          <a:xfrm>
            <a:off x="6453365" y="3845031"/>
            <a:ext cx="616227" cy="544167"/>
          </a:xfrm>
          <a:prstGeom prst="rect">
            <a:avLst/>
          </a:prstGeom>
          <a:solidFill>
            <a:srgbClr val="ED7D31">
              <a:lumMod val="75000"/>
              <a:alpha val="56000"/>
            </a:srgbClr>
          </a:solidFill>
          <a:ln w="12700" cap="flat" cmpd="sng" algn="ctr">
            <a:solidFill>
              <a:srgbClr val="4472C4">
                <a:shade val="15000"/>
              </a:srgbClr>
            </a:solidFill>
            <a:prstDash val="solid"/>
            <a:miter lim="800000"/>
          </a:ln>
          <a:effectLst/>
        </p:spPr>
        <p:txBody>
          <a:bodyPr rtlCol="0" anchor="ctr"/>
          <a:lstStyle/>
          <a:p>
            <a:pPr algn="ctr" defTabSz="914377">
              <a:defRPr/>
            </a:pPr>
            <a:r>
              <a:rPr lang="en-US" sz="1400" kern="0">
                <a:solidFill>
                  <a:prstClr val="white"/>
                </a:solidFill>
                <a:latin typeface="Aptos" panose="020B0004020202020204" pitchFamily="34" charset="0"/>
              </a:rPr>
              <a:t>P2</a:t>
            </a:r>
          </a:p>
          <a:p>
            <a:pPr algn="ctr" defTabSz="914377">
              <a:defRPr/>
            </a:pPr>
            <a:r>
              <a:rPr lang="en-US" sz="1400" kern="0">
                <a:solidFill>
                  <a:prstClr val="white"/>
                </a:solidFill>
                <a:latin typeface="Aptos" panose="020B0004020202020204" pitchFamily="34" charset="0"/>
              </a:rPr>
              <a:t># 0</a:t>
            </a:r>
            <a:endParaRPr lang="en-US" sz="1467" kern="0">
              <a:solidFill>
                <a:prstClr val="white"/>
              </a:solidFill>
              <a:latin typeface="Aptos" panose="020B0004020202020204" pitchFamily="34" charset="0"/>
            </a:endParaRPr>
          </a:p>
        </p:txBody>
      </p:sp>
      <p:sp>
        <p:nvSpPr>
          <p:cNvPr id="48" name="Rectangle 47">
            <a:extLst>
              <a:ext uri="{FF2B5EF4-FFF2-40B4-BE49-F238E27FC236}">
                <a16:creationId xmlns:a16="http://schemas.microsoft.com/office/drawing/2014/main" id="{9C590EB4-6E0D-37EB-FBFE-8D0377477B57}"/>
              </a:ext>
            </a:extLst>
          </p:cNvPr>
          <p:cNvSpPr/>
          <p:nvPr/>
        </p:nvSpPr>
        <p:spPr>
          <a:xfrm>
            <a:off x="7686969" y="3845031"/>
            <a:ext cx="616227" cy="544167"/>
          </a:xfrm>
          <a:prstGeom prst="rect">
            <a:avLst/>
          </a:prstGeom>
          <a:solidFill>
            <a:srgbClr val="C00000">
              <a:alpha val="56000"/>
            </a:srgbClr>
          </a:solidFill>
          <a:ln w="12700" cap="flat" cmpd="sng" algn="ctr">
            <a:solidFill>
              <a:srgbClr val="4472C4">
                <a:shade val="15000"/>
              </a:srgbClr>
            </a:solidFill>
            <a:prstDash val="solid"/>
            <a:miter lim="800000"/>
          </a:ln>
          <a:effectLst/>
        </p:spPr>
        <p:txBody>
          <a:bodyPr rtlCol="0" anchor="ctr"/>
          <a:lstStyle/>
          <a:p>
            <a:pPr algn="ctr" defTabSz="914377">
              <a:defRPr/>
            </a:pPr>
            <a:r>
              <a:rPr lang="en-US" sz="1400" kern="0">
                <a:solidFill>
                  <a:prstClr val="white"/>
                </a:solidFill>
                <a:latin typeface="Aptos" panose="020B0004020202020204" pitchFamily="34" charset="0"/>
              </a:rPr>
              <a:t>Data</a:t>
            </a:r>
          </a:p>
          <a:p>
            <a:pPr algn="ctr" defTabSz="914377">
              <a:defRPr/>
            </a:pPr>
            <a:r>
              <a:rPr lang="en-US" sz="1400" kern="0">
                <a:solidFill>
                  <a:prstClr val="white"/>
                </a:solidFill>
                <a:latin typeface="Aptos" panose="020B0004020202020204" pitchFamily="34" charset="0"/>
              </a:rPr>
              <a:t># 1</a:t>
            </a:r>
            <a:endParaRPr lang="en-US" sz="1467" kern="0">
              <a:solidFill>
                <a:prstClr val="white"/>
              </a:solidFill>
              <a:latin typeface="Aptos" panose="020B0004020202020204" pitchFamily="34" charset="0"/>
            </a:endParaRPr>
          </a:p>
        </p:txBody>
      </p:sp>
      <p:sp>
        <p:nvSpPr>
          <p:cNvPr id="49" name="Rectangle 48">
            <a:extLst>
              <a:ext uri="{FF2B5EF4-FFF2-40B4-BE49-F238E27FC236}">
                <a16:creationId xmlns:a16="http://schemas.microsoft.com/office/drawing/2014/main" id="{703EF58E-46E4-DFDF-6E01-7E9EFB627AD2}"/>
              </a:ext>
            </a:extLst>
          </p:cNvPr>
          <p:cNvSpPr/>
          <p:nvPr/>
        </p:nvSpPr>
        <p:spPr>
          <a:xfrm>
            <a:off x="8297081" y="3845031"/>
            <a:ext cx="616227" cy="544167"/>
          </a:xfrm>
          <a:prstGeom prst="rect">
            <a:avLst/>
          </a:prstGeom>
          <a:solidFill>
            <a:srgbClr val="C00000">
              <a:alpha val="56000"/>
            </a:srgbClr>
          </a:solidFill>
          <a:ln w="12700" cap="flat" cmpd="sng" algn="ctr">
            <a:solidFill>
              <a:srgbClr val="4472C4">
                <a:shade val="15000"/>
              </a:srgbClr>
            </a:solidFill>
            <a:prstDash val="solid"/>
            <a:miter lim="800000"/>
          </a:ln>
          <a:effectLst/>
        </p:spPr>
        <p:txBody>
          <a:bodyPr rtlCol="0" anchor="ctr"/>
          <a:lstStyle/>
          <a:p>
            <a:pPr algn="ctr" defTabSz="914377">
              <a:defRPr/>
            </a:pPr>
            <a:r>
              <a:rPr lang="en-US" sz="1400" kern="0">
                <a:solidFill>
                  <a:prstClr val="white"/>
                </a:solidFill>
                <a:latin typeface="Aptos" panose="020B0004020202020204" pitchFamily="34" charset="0"/>
              </a:rPr>
              <a:t>Data</a:t>
            </a:r>
          </a:p>
          <a:p>
            <a:pPr algn="ctr" defTabSz="914377">
              <a:defRPr/>
            </a:pPr>
            <a:r>
              <a:rPr lang="en-US" sz="1400" kern="0">
                <a:solidFill>
                  <a:prstClr val="white"/>
                </a:solidFill>
                <a:latin typeface="Aptos" panose="020B0004020202020204" pitchFamily="34" charset="0"/>
              </a:rPr>
              <a:t># 3</a:t>
            </a:r>
            <a:endParaRPr lang="en-US" sz="1467" kern="0">
              <a:solidFill>
                <a:prstClr val="white"/>
              </a:solidFill>
              <a:latin typeface="Aptos" panose="020B0004020202020204" pitchFamily="34" charset="0"/>
            </a:endParaRPr>
          </a:p>
        </p:txBody>
      </p:sp>
      <p:sp>
        <p:nvSpPr>
          <p:cNvPr id="50" name="Rectangle 49">
            <a:extLst>
              <a:ext uri="{FF2B5EF4-FFF2-40B4-BE49-F238E27FC236}">
                <a16:creationId xmlns:a16="http://schemas.microsoft.com/office/drawing/2014/main" id="{D6151671-5EC3-C623-BCC6-134002E96186}"/>
              </a:ext>
            </a:extLst>
          </p:cNvPr>
          <p:cNvSpPr/>
          <p:nvPr/>
        </p:nvSpPr>
        <p:spPr>
          <a:xfrm>
            <a:off x="7069592" y="3844467"/>
            <a:ext cx="616227" cy="544167"/>
          </a:xfrm>
          <a:prstGeom prst="rect">
            <a:avLst/>
          </a:prstGeom>
          <a:solidFill>
            <a:srgbClr val="C00000">
              <a:alpha val="56000"/>
            </a:srgbClr>
          </a:solidFill>
          <a:ln w="12700" cap="flat" cmpd="sng" algn="ctr">
            <a:solidFill>
              <a:srgbClr val="4472C4">
                <a:shade val="15000"/>
              </a:srgbClr>
            </a:solidFill>
            <a:prstDash val="solid"/>
            <a:miter lim="800000"/>
          </a:ln>
          <a:effectLst/>
        </p:spPr>
        <p:txBody>
          <a:bodyPr rtlCol="0" anchor="ctr"/>
          <a:lstStyle/>
          <a:p>
            <a:pPr algn="ctr" defTabSz="914377">
              <a:defRPr/>
            </a:pPr>
            <a:r>
              <a:rPr lang="en-US" sz="1400" kern="0">
                <a:solidFill>
                  <a:prstClr val="white"/>
                </a:solidFill>
                <a:latin typeface="Aptos" panose="020B0004020202020204" pitchFamily="34" charset="0"/>
              </a:rPr>
              <a:t>Data</a:t>
            </a:r>
          </a:p>
          <a:p>
            <a:pPr algn="ctr" defTabSz="914377">
              <a:defRPr/>
            </a:pPr>
            <a:r>
              <a:rPr lang="en-US" sz="1400" kern="0">
                <a:solidFill>
                  <a:prstClr val="white"/>
                </a:solidFill>
                <a:latin typeface="Aptos" panose="020B0004020202020204" pitchFamily="34" charset="0"/>
              </a:rPr>
              <a:t># 0</a:t>
            </a:r>
            <a:endParaRPr lang="en-US" sz="1467" kern="0">
              <a:solidFill>
                <a:prstClr val="white"/>
              </a:solidFill>
              <a:latin typeface="Aptos" panose="020B0004020202020204" pitchFamily="34" charset="0"/>
            </a:endParaRPr>
          </a:p>
        </p:txBody>
      </p:sp>
      <p:sp>
        <p:nvSpPr>
          <p:cNvPr id="51" name="Rectangle 50">
            <a:extLst>
              <a:ext uri="{FF2B5EF4-FFF2-40B4-BE49-F238E27FC236}">
                <a16:creationId xmlns:a16="http://schemas.microsoft.com/office/drawing/2014/main" id="{C8EDD104-97F1-027A-E199-E9ED320499B5}"/>
              </a:ext>
            </a:extLst>
          </p:cNvPr>
          <p:cNvSpPr/>
          <p:nvPr/>
        </p:nvSpPr>
        <p:spPr>
          <a:xfrm>
            <a:off x="9312459" y="3845089"/>
            <a:ext cx="2263363" cy="538600"/>
          </a:xfrm>
          <a:prstGeom prst="rect">
            <a:avLst/>
          </a:prstGeom>
          <a:solidFill>
            <a:srgbClr val="7030A0">
              <a:alpha val="56000"/>
            </a:srgbClr>
          </a:solidFill>
          <a:ln w="12700" cap="flat" cmpd="sng" algn="ctr">
            <a:solidFill>
              <a:srgbClr val="4472C4">
                <a:shade val="15000"/>
              </a:srgbClr>
            </a:solidFill>
            <a:prstDash val="solid"/>
            <a:miter lim="800000"/>
          </a:ln>
          <a:effectLst/>
        </p:spPr>
        <p:txBody>
          <a:bodyPr rtlCol="0" anchor="ctr"/>
          <a:lstStyle/>
          <a:p>
            <a:pPr algn="ctr" defTabSz="914377">
              <a:defRPr/>
            </a:pPr>
            <a:r>
              <a:rPr lang="en-US" sz="1400" kern="0">
                <a:solidFill>
                  <a:prstClr val="white"/>
                </a:solidFill>
                <a:latin typeface="Aptos" panose="020B0004020202020204" pitchFamily="34" charset="0"/>
              </a:rPr>
              <a:t>FEF Data</a:t>
            </a:r>
          </a:p>
        </p:txBody>
      </p:sp>
      <p:sp>
        <p:nvSpPr>
          <p:cNvPr id="52" name="Left Brace 51">
            <a:extLst>
              <a:ext uri="{FF2B5EF4-FFF2-40B4-BE49-F238E27FC236}">
                <a16:creationId xmlns:a16="http://schemas.microsoft.com/office/drawing/2014/main" id="{49E62535-0E29-9C21-0175-A83CF3F966B3}"/>
              </a:ext>
            </a:extLst>
          </p:cNvPr>
          <p:cNvSpPr/>
          <p:nvPr/>
        </p:nvSpPr>
        <p:spPr>
          <a:xfrm rot="16200000" flipH="1">
            <a:off x="7433002" y="2266235"/>
            <a:ext cx="163228" cy="2857232"/>
          </a:xfrm>
          <a:prstGeom prst="leftBrace">
            <a:avLst/>
          </a:prstGeom>
          <a:noFill/>
          <a:ln w="12700" cap="flat" cmpd="sng" algn="ctr">
            <a:solidFill>
              <a:sysClr val="windowText" lastClr="000000"/>
            </a:solidFill>
            <a:prstDash val="solid"/>
            <a:miter lim="800000"/>
          </a:ln>
          <a:effectLst/>
        </p:spPr>
        <p:txBody>
          <a:bodyPr rtlCol="0" anchor="ctr"/>
          <a:lstStyle/>
          <a:p>
            <a:pPr algn="ctr" defTabSz="914377">
              <a:defRPr/>
            </a:pPr>
            <a:endParaRPr lang="en-US" sz="1467" kern="0">
              <a:solidFill>
                <a:prstClr val="black"/>
              </a:solidFill>
              <a:latin typeface="Aptos" panose="020B0004020202020204" pitchFamily="34" charset="0"/>
            </a:endParaRPr>
          </a:p>
        </p:txBody>
      </p:sp>
      <p:sp>
        <p:nvSpPr>
          <p:cNvPr id="53" name="TextBox 52">
            <a:extLst>
              <a:ext uri="{FF2B5EF4-FFF2-40B4-BE49-F238E27FC236}">
                <a16:creationId xmlns:a16="http://schemas.microsoft.com/office/drawing/2014/main" id="{BFCA3714-5967-29DD-7D35-3B38A8C629D4}"/>
              </a:ext>
            </a:extLst>
          </p:cNvPr>
          <p:cNvSpPr txBox="1"/>
          <p:nvPr/>
        </p:nvSpPr>
        <p:spPr>
          <a:xfrm>
            <a:off x="6622299" y="3210030"/>
            <a:ext cx="2341288" cy="307777"/>
          </a:xfrm>
          <a:prstGeom prst="rect">
            <a:avLst/>
          </a:prstGeom>
          <a:noFill/>
        </p:spPr>
        <p:txBody>
          <a:bodyPr wrap="square" rtlCol="0">
            <a:spAutoFit/>
          </a:bodyPr>
          <a:lstStyle/>
          <a:p>
            <a:pPr defTabSz="914377"/>
            <a:r>
              <a:rPr lang="en-US" sz="1400">
                <a:solidFill>
                  <a:prstClr val="black"/>
                </a:solidFill>
                <a:latin typeface="Aptos" panose="020B0004020202020204" pitchFamily="34" charset="0"/>
              </a:rPr>
              <a:t>2</a:t>
            </a:r>
            <a:r>
              <a:rPr lang="en-US" sz="1400" baseline="30000">
                <a:solidFill>
                  <a:prstClr val="black"/>
                </a:solidFill>
                <a:latin typeface="Aptos" panose="020B0004020202020204" pitchFamily="34" charset="0"/>
              </a:rPr>
              <a:t>nd</a:t>
            </a:r>
            <a:r>
              <a:rPr lang="en-US" sz="1400">
                <a:solidFill>
                  <a:prstClr val="black"/>
                </a:solidFill>
                <a:latin typeface="Aptos" panose="020B0004020202020204" pitchFamily="34" charset="0"/>
              </a:rPr>
              <a:t> DVB-T2 frame</a:t>
            </a:r>
          </a:p>
        </p:txBody>
      </p:sp>
      <p:sp>
        <p:nvSpPr>
          <p:cNvPr id="54" name="Left Brace 53">
            <a:extLst>
              <a:ext uri="{FF2B5EF4-FFF2-40B4-BE49-F238E27FC236}">
                <a16:creationId xmlns:a16="http://schemas.microsoft.com/office/drawing/2014/main" id="{EF6A1A81-41E8-9324-817B-715E5A150F2B}"/>
              </a:ext>
            </a:extLst>
          </p:cNvPr>
          <p:cNvSpPr/>
          <p:nvPr/>
        </p:nvSpPr>
        <p:spPr>
          <a:xfrm rot="16200000" flipH="1">
            <a:off x="10198204" y="2361456"/>
            <a:ext cx="188029" cy="2660651"/>
          </a:xfrm>
          <a:prstGeom prst="leftBrace">
            <a:avLst/>
          </a:prstGeom>
          <a:noFill/>
          <a:ln w="12700" cap="flat" cmpd="sng" algn="ctr">
            <a:solidFill>
              <a:sysClr val="windowText" lastClr="000000"/>
            </a:solidFill>
            <a:prstDash val="solid"/>
            <a:miter lim="800000"/>
          </a:ln>
          <a:effectLst/>
        </p:spPr>
        <p:txBody>
          <a:bodyPr rtlCol="0" anchor="ctr"/>
          <a:lstStyle/>
          <a:p>
            <a:pPr algn="ctr" defTabSz="914377">
              <a:defRPr/>
            </a:pPr>
            <a:endParaRPr lang="en-US" sz="1467" kern="0">
              <a:solidFill>
                <a:prstClr val="black"/>
              </a:solidFill>
              <a:latin typeface="Aptos" panose="020B0004020202020204" pitchFamily="34" charset="0"/>
            </a:endParaRPr>
          </a:p>
        </p:txBody>
      </p:sp>
      <p:sp>
        <p:nvSpPr>
          <p:cNvPr id="55" name="Rectangle 54">
            <a:extLst>
              <a:ext uri="{FF2B5EF4-FFF2-40B4-BE49-F238E27FC236}">
                <a16:creationId xmlns:a16="http://schemas.microsoft.com/office/drawing/2014/main" id="{14E67D49-6770-8697-80BC-95CEAA215583}"/>
              </a:ext>
            </a:extLst>
          </p:cNvPr>
          <p:cNvSpPr/>
          <p:nvPr/>
        </p:nvSpPr>
        <p:spPr>
          <a:xfrm>
            <a:off x="8915165" y="3839523"/>
            <a:ext cx="397289" cy="544167"/>
          </a:xfrm>
          <a:prstGeom prst="rect">
            <a:avLst/>
          </a:prstGeom>
          <a:solidFill>
            <a:srgbClr val="4472C4">
              <a:alpha val="56000"/>
            </a:srgbClr>
          </a:solidFill>
          <a:ln w="12700" cap="flat" cmpd="sng" algn="ctr">
            <a:solidFill>
              <a:srgbClr val="4472C4">
                <a:shade val="15000"/>
              </a:srgbClr>
            </a:solidFill>
            <a:prstDash val="solid"/>
            <a:miter lim="800000"/>
          </a:ln>
          <a:effectLst/>
        </p:spPr>
        <p:txBody>
          <a:bodyPr rtlCol="0" anchor="ctr"/>
          <a:lstStyle/>
          <a:p>
            <a:pPr algn="ctr" defTabSz="914377">
              <a:defRPr/>
            </a:pPr>
            <a:r>
              <a:rPr lang="en-US" sz="1400" kern="0">
                <a:solidFill>
                  <a:prstClr val="white"/>
                </a:solidFill>
                <a:latin typeface="Aptos" panose="020B0004020202020204" pitchFamily="34" charset="0"/>
              </a:rPr>
              <a:t>P1</a:t>
            </a:r>
          </a:p>
        </p:txBody>
      </p:sp>
      <p:sp>
        <p:nvSpPr>
          <p:cNvPr id="56" name="Rectangle 55">
            <a:extLst>
              <a:ext uri="{FF2B5EF4-FFF2-40B4-BE49-F238E27FC236}">
                <a16:creationId xmlns:a16="http://schemas.microsoft.com/office/drawing/2014/main" id="{642A001C-0103-82BD-2C26-50CEA11E24FB}"/>
              </a:ext>
            </a:extLst>
          </p:cNvPr>
          <p:cNvSpPr/>
          <p:nvPr/>
        </p:nvSpPr>
        <p:spPr>
          <a:xfrm>
            <a:off x="8920878" y="1598391"/>
            <a:ext cx="3279511" cy="44380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377">
              <a:lnSpc>
                <a:spcPct val="96000"/>
              </a:lnSpc>
            </a:pPr>
            <a:r>
              <a:rPr lang="de-DE">
                <a:solidFill>
                  <a:srgbClr val="F7F8FA"/>
                </a:solidFill>
                <a:latin typeface="Aptos" panose="020B0004020202020204" pitchFamily="34" charset="0"/>
                <a:cs typeface="Microsoft Sans Serif" panose="020B0604020202020204" pitchFamily="34" charset="0"/>
              </a:rPr>
              <a:t>ATSC3.0 supports blanking</a:t>
            </a:r>
            <a:endParaRPr lang="en-US" err="1">
              <a:solidFill>
                <a:srgbClr val="F7F8FA"/>
              </a:solidFill>
              <a:latin typeface="Aptos" panose="020B0004020202020204" pitchFamily="34" charset="0"/>
              <a:cs typeface="Microsoft Sans Serif" panose="020B0604020202020204" pitchFamily="34" charset="0"/>
            </a:endParaRPr>
          </a:p>
        </p:txBody>
      </p:sp>
      <p:sp>
        <p:nvSpPr>
          <p:cNvPr id="57" name="Rectangle 56">
            <a:extLst>
              <a:ext uri="{FF2B5EF4-FFF2-40B4-BE49-F238E27FC236}">
                <a16:creationId xmlns:a16="http://schemas.microsoft.com/office/drawing/2014/main" id="{0416D513-EBA5-D0FD-2700-FB9B45C78BE6}"/>
              </a:ext>
            </a:extLst>
          </p:cNvPr>
          <p:cNvSpPr/>
          <p:nvPr/>
        </p:nvSpPr>
        <p:spPr>
          <a:xfrm>
            <a:off x="7613258" y="2863018"/>
            <a:ext cx="4578743" cy="44380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377">
              <a:lnSpc>
                <a:spcPct val="96000"/>
              </a:lnSpc>
            </a:pPr>
            <a:r>
              <a:rPr lang="de-DE" sz="1467">
                <a:solidFill>
                  <a:srgbClr val="F7F8FA"/>
                </a:solidFill>
                <a:latin typeface="Aptos" panose="020B0004020202020204" pitchFamily="34" charset="0"/>
                <a:cs typeface="Microsoft Sans Serif" panose="020B0604020202020204" pitchFamily="34" charset="0"/>
              </a:rPr>
              <a:t>DVB-T2 support Future Extension Frames</a:t>
            </a:r>
            <a:endParaRPr lang="en-US" sz="1467" err="1">
              <a:solidFill>
                <a:srgbClr val="F7F8FA"/>
              </a:solidFill>
              <a:latin typeface="Aptos" panose="020B0004020202020204" pitchFamily="34" charset="0"/>
              <a:cs typeface="Microsoft Sans Serif" panose="020B0604020202020204" pitchFamily="34" charset="0"/>
            </a:endParaRPr>
          </a:p>
        </p:txBody>
      </p:sp>
      <p:sp>
        <p:nvSpPr>
          <p:cNvPr id="58" name="Rectangle 57">
            <a:extLst>
              <a:ext uri="{FF2B5EF4-FFF2-40B4-BE49-F238E27FC236}">
                <a16:creationId xmlns:a16="http://schemas.microsoft.com/office/drawing/2014/main" id="{CCD33F9C-C77A-3425-9B76-ABA7376D86A5}"/>
              </a:ext>
            </a:extLst>
          </p:cNvPr>
          <p:cNvSpPr/>
          <p:nvPr/>
        </p:nvSpPr>
        <p:spPr>
          <a:xfrm>
            <a:off x="5136100" y="4910320"/>
            <a:ext cx="7064288" cy="44380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377">
              <a:lnSpc>
                <a:spcPct val="96000"/>
              </a:lnSpc>
            </a:pPr>
            <a:r>
              <a:rPr lang="de-DE" sz="1600" dirty="0">
                <a:solidFill>
                  <a:srgbClr val="F7F8FA"/>
                </a:solidFill>
                <a:latin typeface="Aptos" panose="020B0004020202020204" pitchFamily="34" charset="0"/>
                <a:cs typeface="Microsoft Sans Serif" panose="020B0604020202020204" pitchFamily="34" charset="0"/>
              </a:rPr>
              <a:t>Rel-19 </a:t>
            </a:r>
            <a:r>
              <a:rPr lang="de-DE" sz="1600" dirty="0" err="1">
                <a:solidFill>
                  <a:srgbClr val="F7F8FA"/>
                </a:solidFill>
                <a:latin typeface="Aptos" panose="020B0004020202020204" pitchFamily="34" charset="0"/>
                <a:cs typeface="Microsoft Sans Serif" panose="020B0604020202020204" pitchFamily="34" charset="0"/>
              </a:rPr>
              <a:t>now</a:t>
            </a:r>
            <a:r>
              <a:rPr lang="de-DE" sz="1600" dirty="0">
                <a:solidFill>
                  <a:srgbClr val="F7F8FA"/>
                </a:solidFill>
                <a:latin typeface="Aptos" panose="020B0004020202020204" pitchFamily="34" charset="0"/>
                <a:cs typeface="Microsoft Sans Serif" panose="020B0604020202020204" pitchFamily="34" charset="0"/>
              </a:rPr>
              <a:t> </a:t>
            </a:r>
            <a:r>
              <a:rPr lang="de-DE" sz="1600" dirty="0" err="1">
                <a:solidFill>
                  <a:srgbClr val="F7F8FA"/>
                </a:solidFill>
                <a:latin typeface="Aptos" panose="020B0004020202020204" pitchFamily="34" charset="0"/>
                <a:cs typeface="Microsoft Sans Serif" panose="020B0604020202020204" pitchFamily="34" charset="0"/>
              </a:rPr>
              <a:t>supports</a:t>
            </a:r>
            <a:r>
              <a:rPr lang="de-DE" sz="1600" dirty="0">
                <a:solidFill>
                  <a:srgbClr val="F7F8FA"/>
                </a:solidFill>
                <a:latin typeface="Aptos" panose="020B0004020202020204" pitchFamily="34" charset="0"/>
                <a:cs typeface="Microsoft Sans Serif" panose="020B0604020202020204" pitchFamily="34" charset="0"/>
              </a:rPr>
              <a:t> CAS </a:t>
            </a:r>
            <a:r>
              <a:rPr lang="de-DE" sz="1600" dirty="0" err="1">
                <a:solidFill>
                  <a:srgbClr val="F7F8FA"/>
                </a:solidFill>
                <a:latin typeface="Aptos" panose="020B0004020202020204" pitchFamily="34" charset="0"/>
                <a:cs typeface="Microsoft Sans Serif" panose="020B0604020202020204" pitchFamily="34" charset="0"/>
              </a:rPr>
              <a:t>muting</a:t>
            </a:r>
            <a:endParaRPr lang="en-US" sz="1600" dirty="0">
              <a:solidFill>
                <a:srgbClr val="F7F8FA"/>
              </a:solidFill>
              <a:latin typeface="Aptos" panose="020B0004020202020204" pitchFamily="34" charset="0"/>
              <a:cs typeface="Microsoft Sans Serif" panose="020B0604020202020204" pitchFamily="34" charset="0"/>
            </a:endParaRPr>
          </a:p>
        </p:txBody>
      </p:sp>
      <p:sp>
        <p:nvSpPr>
          <p:cNvPr id="6" name="Footer Placeholder 5">
            <a:extLst>
              <a:ext uri="{FF2B5EF4-FFF2-40B4-BE49-F238E27FC236}">
                <a16:creationId xmlns:a16="http://schemas.microsoft.com/office/drawing/2014/main" id="{3F5ED7CC-C5B8-C490-F8AF-6890E099B910}"/>
              </a:ext>
            </a:extLst>
          </p:cNvPr>
          <p:cNvSpPr>
            <a:spLocks noGrp="1"/>
          </p:cNvSpPr>
          <p:nvPr>
            <p:ph type="ftr" sz="quarter" idx="10"/>
          </p:nvPr>
        </p:nvSpPr>
        <p:spPr/>
        <p:txBody>
          <a:bodyPr/>
          <a:lstStyle/>
          <a:p>
            <a:r>
              <a:rPr lang="en-US">
                <a:solidFill>
                  <a:srgbClr val="4A5A75">
                    <a:lumMod val="60000"/>
                    <a:lumOff val="40000"/>
                  </a:srgbClr>
                </a:solidFill>
                <a:latin typeface="Aptos" panose="020B0004020202020204" pitchFamily="34" charset="0"/>
              </a:rPr>
              <a:t>IBC 2026</a:t>
            </a:r>
          </a:p>
        </p:txBody>
      </p:sp>
    </p:spTree>
    <p:extLst>
      <p:ext uri="{BB962C8B-B14F-4D97-AF65-F5344CB8AC3E}">
        <p14:creationId xmlns:p14="http://schemas.microsoft.com/office/powerpoint/2010/main" val="2562360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2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22"/>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2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2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25"/>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27"/>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30"/>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58"/>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p:bldP spid="18" grpId="0"/>
      <p:bldP spid="19" grpId="0" animBg="1"/>
      <p:bldP spid="20" grpId="0" animBg="1"/>
      <p:bldP spid="21" grpId="0" animBg="1"/>
      <p:bldP spid="22" grpId="0" animBg="1"/>
      <p:bldP spid="23" grpId="0" animBg="1"/>
      <p:bldP spid="24" grpId="0"/>
      <p:bldP spid="25" grpId="0"/>
      <p:bldP spid="28" grpId="0"/>
      <p:bldP spid="30" grpId="0"/>
      <p:bldP spid="5" grpId="0"/>
      <p:bldP spid="7" grpId="0" animBg="1"/>
      <p:bldP spid="33" grpId="0" animBg="1"/>
      <p:bldP spid="34" grpId="0" animBg="1"/>
      <p:bldP spid="35" grpId="0" animBg="1"/>
      <p:bldP spid="36" grpId="0" animBg="1"/>
      <p:bldP spid="37" grpId="0" animBg="1"/>
      <p:bldP spid="38" grpId="0" animBg="1"/>
      <p:bldP spid="39" grpId="0"/>
      <p:bldP spid="41" grpId="0" animBg="1"/>
      <p:bldP spid="42" grpId="0"/>
      <p:bldP spid="43" grpId="0" animBg="1"/>
      <p:bldP spid="44" grpId="0"/>
      <p:bldP spid="45" grpId="0" animBg="1"/>
      <p:bldP spid="46" grpId="0" animBg="1"/>
      <p:bldP spid="47" grpId="0" animBg="1"/>
      <p:bldP spid="48" grpId="0" animBg="1"/>
      <p:bldP spid="49" grpId="0" animBg="1"/>
      <p:bldP spid="50" grpId="0" animBg="1"/>
      <p:bldP spid="51" grpId="0" animBg="1"/>
      <p:bldP spid="52" grpId="0" animBg="1"/>
      <p:bldP spid="53" grpId="0"/>
      <p:bldP spid="54" grpId="0" animBg="1"/>
      <p:bldP spid="55" grpId="0" animBg="1"/>
      <p:bldP spid="56" grpId="0" animBg="1"/>
      <p:bldP spid="57" grpId="0" animBg="1"/>
      <p:bldP spid="5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9C14C60-62D6-DBEF-F4BC-72B8C1461026}"/>
              </a:ext>
            </a:extLst>
          </p:cNvPr>
          <p:cNvSpPr>
            <a:spLocks noGrp="1"/>
          </p:cNvSpPr>
          <p:nvPr>
            <p:ph type="ftr" sz="quarter" idx="10"/>
          </p:nvPr>
        </p:nvSpPr>
        <p:spPr/>
        <p:txBody>
          <a:bodyPr/>
          <a:lstStyle/>
          <a:p>
            <a:r>
              <a:rPr lang="en-US"/>
              <a:t>IBC 2026</a:t>
            </a:r>
          </a:p>
        </p:txBody>
      </p:sp>
      <p:sp>
        <p:nvSpPr>
          <p:cNvPr id="3" name="Title 2">
            <a:extLst>
              <a:ext uri="{FF2B5EF4-FFF2-40B4-BE49-F238E27FC236}">
                <a16:creationId xmlns:a16="http://schemas.microsoft.com/office/drawing/2014/main" id="{4FC8B2A7-C774-9690-C0F3-496301F7794C}"/>
              </a:ext>
            </a:extLst>
          </p:cNvPr>
          <p:cNvSpPr>
            <a:spLocks noGrp="1"/>
          </p:cNvSpPr>
          <p:nvPr>
            <p:ph type="title"/>
          </p:nvPr>
        </p:nvSpPr>
        <p:spPr/>
        <p:txBody>
          <a:bodyPr/>
          <a:lstStyle/>
          <a:p>
            <a:r>
              <a:rPr lang="de-DE"/>
              <a:t>#2: Unified Service Layer</a:t>
            </a:r>
            <a:endParaRPr lang="en-US"/>
          </a:p>
        </p:txBody>
      </p:sp>
      <p:sp>
        <p:nvSpPr>
          <p:cNvPr id="5" name="Subtitle 4">
            <a:extLst>
              <a:ext uri="{FF2B5EF4-FFF2-40B4-BE49-F238E27FC236}">
                <a16:creationId xmlns:a16="http://schemas.microsoft.com/office/drawing/2014/main" id="{A7420FC9-7153-0A9E-E566-809046E4A67A}"/>
              </a:ext>
            </a:extLst>
          </p:cNvPr>
          <p:cNvSpPr>
            <a:spLocks noGrp="1"/>
          </p:cNvSpPr>
          <p:nvPr>
            <p:ph type="subTitle" idx="1"/>
          </p:nvPr>
        </p:nvSpPr>
        <p:spPr/>
        <p:txBody>
          <a:bodyPr/>
          <a:lstStyle/>
          <a:p>
            <a:r>
              <a:rPr lang="de-DE"/>
              <a:t>5G Broadcast as </a:t>
            </a:r>
            <a:r>
              <a:rPr lang="de-DE">
                <a:solidFill>
                  <a:srgbClr val="FF40FF"/>
                </a:solidFill>
              </a:rPr>
              <a:t>transport-only</a:t>
            </a:r>
            <a:r>
              <a:rPr lang="de-DE"/>
              <a:t> technology can be integrated into existing service layers and apps =&gt; DVB-I + 5G Broadcast</a:t>
            </a:r>
            <a:endParaRPr lang="en-US"/>
          </a:p>
        </p:txBody>
      </p:sp>
      <p:sp>
        <p:nvSpPr>
          <p:cNvPr id="9" name="Content Placeholder 8">
            <a:extLst>
              <a:ext uri="{FF2B5EF4-FFF2-40B4-BE49-F238E27FC236}">
                <a16:creationId xmlns:a16="http://schemas.microsoft.com/office/drawing/2014/main" id="{612CB8A3-33AD-FD64-9451-0C9733864176}"/>
              </a:ext>
            </a:extLst>
          </p:cNvPr>
          <p:cNvSpPr>
            <a:spLocks noGrp="1"/>
          </p:cNvSpPr>
          <p:nvPr>
            <p:ph sz="quarter" idx="16"/>
          </p:nvPr>
        </p:nvSpPr>
        <p:spPr/>
        <p:txBody>
          <a:bodyPr>
            <a:normAutofit fontScale="92500" lnSpcReduction="10000"/>
          </a:bodyPr>
          <a:lstStyle/>
          <a:p>
            <a:pPr marL="361950" indent="-342900">
              <a:lnSpc>
                <a:spcPct val="110000"/>
              </a:lnSpc>
              <a:defRPr/>
            </a:pPr>
            <a:r>
              <a:rPr lang="de-DE" sz="1800" dirty="0"/>
              <a:t>Vision: </a:t>
            </a:r>
            <a:r>
              <a:rPr kumimoji="0" lang="de-DE" sz="1800" b="0" i="0" u="none" strike="noStrike" kern="1200" cap="none" spc="0" normalizeH="0" baseline="0" noProof="0" dirty="0">
                <a:ln>
                  <a:noFill/>
                </a:ln>
                <a:solidFill>
                  <a:srgbClr val="FF40FF"/>
                </a:solidFill>
                <a:effectLst/>
                <a:uLnTx/>
                <a:uFillTx/>
                <a:latin typeface="Microsoft Sans Serif"/>
                <a:ea typeface="+mn-ea"/>
                <a:cs typeface="+mn-cs"/>
              </a:rPr>
              <a:t>DVB Service Layer </a:t>
            </a:r>
            <a:r>
              <a:rPr kumimoji="0" lang="de-DE" sz="1800" b="0" i="0" u="none" strike="noStrike" kern="1200" cap="none" spc="0" normalizeH="0" baseline="0" noProof="0" dirty="0">
                <a:ln>
                  <a:noFill/>
                </a:ln>
                <a:solidFill>
                  <a:srgbClr val="0B2742"/>
                </a:solidFill>
                <a:effectLst/>
                <a:uLnTx/>
                <a:uFillTx/>
                <a:latin typeface="Microsoft Sans Serif"/>
                <a:ea typeface="+mn-ea"/>
                <a:cs typeface="+mn-cs"/>
              </a:rPr>
              <a:t>(Codecs, Packaging, DRM, Service Announcement and Discovery, IP-based protocols)</a:t>
            </a:r>
            <a:r>
              <a:rPr kumimoji="0" lang="en-US" sz="1800" b="0" i="0" u="none" strike="noStrike" kern="1200" cap="none" spc="0" normalizeH="0" baseline="0" noProof="0" dirty="0">
                <a:ln>
                  <a:noFill/>
                </a:ln>
                <a:solidFill>
                  <a:srgbClr val="0B2742"/>
                </a:solidFill>
                <a:effectLst/>
                <a:uLnTx/>
                <a:uFillTx/>
                <a:latin typeface="Microsoft Sans Serif"/>
                <a:ea typeface="+mn-ea"/>
                <a:cs typeface="+mn-cs"/>
              </a:rPr>
              <a:t> </a:t>
            </a:r>
            <a:r>
              <a:rPr kumimoji="0" lang="en-US" sz="1800" b="0" i="0" u="none" strike="noStrike" kern="1200" cap="none" spc="0" normalizeH="0" baseline="0" noProof="0" dirty="0">
                <a:ln>
                  <a:noFill/>
                </a:ln>
                <a:solidFill>
                  <a:srgbClr val="FF40FF"/>
                </a:solidFill>
                <a:effectLst/>
                <a:uLnTx/>
                <a:uFillTx/>
                <a:latin typeface="Microsoft Sans Serif"/>
                <a:ea typeface="+mn-ea"/>
                <a:cs typeface="+mn-cs"/>
              </a:rPr>
              <a:t>runs</a:t>
            </a:r>
            <a:r>
              <a:rPr kumimoji="0" lang="en-US" sz="1800" b="0" i="0" u="none" strike="noStrike" kern="1200" cap="none" spc="0" normalizeH="0" baseline="0" noProof="0" dirty="0">
                <a:ln>
                  <a:noFill/>
                </a:ln>
                <a:solidFill>
                  <a:srgbClr val="0B2742"/>
                </a:solidFill>
                <a:effectLst/>
                <a:uLnTx/>
                <a:uFillTx/>
                <a:latin typeface="Microsoft Sans Serif"/>
                <a:ea typeface="+mn-ea"/>
                <a:cs typeface="+mn-cs"/>
              </a:rPr>
              <a:t> </a:t>
            </a:r>
            <a:r>
              <a:rPr kumimoji="0" lang="en-US" sz="1800" b="0" i="0" u="none" strike="noStrike" kern="1200" cap="none" spc="0" normalizeH="0" baseline="0" noProof="0" dirty="0">
                <a:ln>
                  <a:noFill/>
                </a:ln>
                <a:solidFill>
                  <a:srgbClr val="FF40FF"/>
                </a:solidFill>
                <a:effectLst/>
                <a:uLnTx/>
                <a:uFillTx/>
                <a:latin typeface="Microsoft Sans Serif"/>
                <a:ea typeface="+mn-ea"/>
                <a:cs typeface="+mn-cs"/>
              </a:rPr>
              <a:t>on top of </a:t>
            </a:r>
            <a:r>
              <a:rPr kumimoji="0" lang="en-US" sz="1800" b="0" i="0" u="none" strike="noStrike" kern="1200" cap="none" spc="0" normalizeH="0" baseline="0" noProof="0" dirty="0">
                <a:ln>
                  <a:noFill/>
                </a:ln>
                <a:solidFill>
                  <a:srgbClr val="0B2742"/>
                </a:solidFill>
                <a:effectLst/>
                <a:uLnTx/>
                <a:uFillTx/>
                <a:latin typeface="Microsoft Sans Serif"/>
                <a:ea typeface="+mn-ea"/>
                <a:cs typeface="+mn-cs"/>
              </a:rPr>
              <a:t>any transport network, in particular 5G Unicast and </a:t>
            </a:r>
            <a:r>
              <a:rPr kumimoji="0" lang="en-US" sz="1800" b="0" i="0" u="none" strike="noStrike" kern="1200" cap="none" spc="0" normalizeH="0" baseline="0" noProof="0" dirty="0">
                <a:ln>
                  <a:noFill/>
                </a:ln>
                <a:solidFill>
                  <a:srgbClr val="FF40FF"/>
                </a:solidFill>
                <a:effectLst/>
                <a:uLnTx/>
                <a:uFillTx/>
                <a:latin typeface="Microsoft Sans Serif"/>
                <a:ea typeface="+mn-ea"/>
                <a:cs typeface="+mn-cs"/>
              </a:rPr>
              <a:t>5G Broadcast</a:t>
            </a:r>
          </a:p>
          <a:p>
            <a:pPr marL="361950" indent="-342900">
              <a:lnSpc>
                <a:spcPct val="110000"/>
              </a:lnSpc>
              <a:defRPr/>
            </a:pPr>
            <a:r>
              <a:rPr lang="de-DE" sz="1800" dirty="0">
                <a:hlinkClick r:id="rId2"/>
              </a:rPr>
              <a:t>ETSI TR 103 972</a:t>
            </a:r>
            <a:r>
              <a:rPr lang="de-DE" sz="1800" dirty="0"/>
              <a:t> (07/23): Deployment Guidelines for DVB-I services over 5G Systems </a:t>
            </a:r>
            <a:r>
              <a:rPr lang="de-DE" sz="1800" dirty="0">
                <a:sym typeface="Wingdings" panose="05000000000000000000" pitchFamily="2" charset="2"/>
              </a:rPr>
              <a:t> </a:t>
            </a:r>
            <a:r>
              <a:rPr lang="de-DE" sz="1800" dirty="0">
                <a:solidFill>
                  <a:srgbClr val="FF40FF"/>
                </a:solidFill>
                <a:sym typeface="Wingdings" panose="05000000000000000000" pitchFamily="2" charset="2"/>
              </a:rPr>
              <a:t>mostly plug and play </a:t>
            </a:r>
            <a:r>
              <a:rPr lang="de-DE" sz="1800" dirty="0">
                <a:sym typeface="Wingdings" panose="05000000000000000000" pitchFamily="2" charset="2"/>
              </a:rPr>
              <a:t>leveraging DVB-I and 5G Broadcast APIs and reference points (see figure on the right-hand side)</a:t>
            </a:r>
          </a:p>
          <a:p>
            <a:pPr marL="361950" indent="-342900">
              <a:lnSpc>
                <a:spcPct val="110000"/>
              </a:lnSpc>
              <a:defRPr/>
            </a:pPr>
            <a:r>
              <a:rPr lang="de-DE" sz="1800" dirty="0">
                <a:sym typeface="Wingdings" panose="05000000000000000000" pitchFamily="2" charset="2"/>
              </a:rPr>
              <a:t>specs </a:t>
            </a:r>
            <a:r>
              <a:rPr lang="de-DE" sz="1800" dirty="0">
                <a:solidFill>
                  <a:srgbClr val="FF40FF"/>
                </a:solidFill>
                <a:sym typeface="Wingdings" panose="05000000000000000000" pitchFamily="2" charset="2"/>
              </a:rPr>
              <a:t>completed</a:t>
            </a:r>
            <a:r>
              <a:rPr lang="de-DE" sz="1800" dirty="0">
                <a:sym typeface="Wingdings" panose="05000000000000000000" pitchFamily="2" charset="2"/>
              </a:rPr>
              <a:t> in 3GPP, DVB, 5G-MAG, ETSI</a:t>
            </a:r>
          </a:p>
          <a:p>
            <a:pPr marL="361950" indent="-342900">
              <a:lnSpc>
                <a:spcPct val="110000"/>
              </a:lnSpc>
              <a:defRPr/>
            </a:pPr>
            <a:r>
              <a:rPr lang="de-DE" sz="1800" dirty="0">
                <a:solidFill>
                  <a:srgbClr val="032C44"/>
                </a:solidFill>
                <a:sym typeface="Wingdings" panose="05000000000000000000" pitchFamily="2" charset="2"/>
              </a:rPr>
              <a:t>Successful over-the-air </a:t>
            </a:r>
            <a:r>
              <a:rPr lang="de-DE" sz="1800" dirty="0">
                <a:solidFill>
                  <a:srgbClr val="FF40FF"/>
                </a:solidFill>
                <a:sym typeface="Wingdings" panose="05000000000000000000" pitchFamily="2" charset="2"/>
              </a:rPr>
              <a:t>demonstrations</a:t>
            </a:r>
            <a:r>
              <a:rPr lang="de-DE" sz="1800" dirty="0">
                <a:solidFill>
                  <a:srgbClr val="032C44"/>
                </a:solidFill>
                <a:sym typeface="Wingdings" panose="05000000000000000000" pitchFamily="2" charset="2"/>
              </a:rPr>
              <a:t> in 2024:</a:t>
            </a:r>
          </a:p>
          <a:p>
            <a:pPr marL="533400" lvl="1" indent="-342900">
              <a:lnSpc>
                <a:spcPct val="110000"/>
              </a:lnSpc>
              <a:defRPr/>
            </a:pPr>
            <a:r>
              <a:rPr lang="en-US" sz="1400" dirty="0">
                <a:solidFill>
                  <a:srgbClr val="032C44"/>
                </a:solidFill>
              </a:rPr>
              <a:t>DVB World (03/24): standalone DVB-I list over 5G Broadcast</a:t>
            </a:r>
          </a:p>
          <a:p>
            <a:pPr marL="533400" lvl="1" indent="-342900">
              <a:lnSpc>
                <a:spcPct val="110000"/>
              </a:lnSpc>
              <a:defRPr/>
            </a:pPr>
            <a:r>
              <a:rPr lang="en-US" sz="1400" dirty="0">
                <a:solidFill>
                  <a:srgbClr val="032C44"/>
                </a:solidFill>
              </a:rPr>
              <a:t>Media Web symposium (06/24): integrated into German DVB-I Pilot list as one service instance, fallback to unicast if out of coverage</a:t>
            </a:r>
          </a:p>
          <a:p>
            <a:pPr marL="533400" lvl="1" indent="-342900">
              <a:lnSpc>
                <a:spcPct val="110000"/>
              </a:lnSpc>
              <a:defRPr/>
            </a:pPr>
            <a:r>
              <a:rPr lang="en-US" sz="1400" dirty="0">
                <a:solidFill>
                  <a:srgbClr val="032C44"/>
                </a:solidFill>
              </a:rPr>
              <a:t>IBC 2024 at DVB booth and also shown at MWS</a:t>
            </a:r>
          </a:p>
          <a:p>
            <a:pPr marL="361950" indent="-342900">
              <a:lnSpc>
                <a:spcPct val="110000"/>
              </a:lnSpc>
              <a:defRPr/>
            </a:pPr>
            <a:r>
              <a:rPr lang="en-US" sz="1800" dirty="0">
                <a:solidFill>
                  <a:srgbClr val="032C44"/>
                </a:solidFill>
              </a:rPr>
              <a:t>Similar efforts started for ATSC3.0 integration</a:t>
            </a:r>
          </a:p>
          <a:p>
            <a:pPr marL="361950" indent="-342900">
              <a:lnSpc>
                <a:spcPct val="110000"/>
              </a:lnSpc>
              <a:defRPr/>
            </a:pPr>
            <a:endParaRPr lang="en-US" sz="1800" u="sng" dirty="0">
              <a:solidFill>
                <a:srgbClr val="032C44"/>
              </a:solidFill>
            </a:endParaRPr>
          </a:p>
          <a:p>
            <a:pPr marL="19050" indent="0">
              <a:lnSpc>
                <a:spcPct val="110000"/>
              </a:lnSpc>
              <a:buNone/>
              <a:defRPr/>
            </a:pPr>
            <a:endParaRPr kumimoji="0" lang="en-US" sz="1800" b="0" i="0" u="none" strike="noStrike" kern="1200" cap="none" spc="0" normalizeH="0" baseline="0" noProof="0" dirty="0">
              <a:ln>
                <a:noFill/>
              </a:ln>
              <a:solidFill>
                <a:schemeClr val="tx1"/>
              </a:solidFill>
              <a:effectLst/>
              <a:uLnTx/>
              <a:uFillTx/>
              <a:latin typeface="Microsoft Sans Serif"/>
              <a:ea typeface="+mn-ea"/>
              <a:cs typeface="+mn-cs"/>
            </a:endParaRPr>
          </a:p>
        </p:txBody>
      </p:sp>
      <p:pic>
        <p:nvPicPr>
          <p:cNvPr id="10" name="Content Placeholder 5">
            <a:extLst>
              <a:ext uri="{FF2B5EF4-FFF2-40B4-BE49-F238E27FC236}">
                <a16:creationId xmlns:a16="http://schemas.microsoft.com/office/drawing/2014/main" id="{95058AF3-124F-2CD9-E157-2015BAA88729}"/>
              </a:ext>
            </a:extLst>
          </p:cNvPr>
          <p:cNvPicPr>
            <a:picLocks noGrp="1" noChangeAspect="1"/>
          </p:cNvPicPr>
          <p:nvPr>
            <p:ph sz="quarter" idx="17"/>
          </p:nvPr>
        </p:nvPicPr>
        <p:blipFill>
          <a:blip r:embed="rId3" cstate="print">
            <a:extLst>
              <a:ext uri="{28A0092B-C50C-407E-A947-70E740481C1C}">
                <a14:useLocalDpi xmlns:a14="http://schemas.microsoft.com/office/drawing/2010/main" val="0"/>
              </a:ext>
            </a:extLst>
          </a:blip>
          <a:stretch>
            <a:fillRect/>
          </a:stretch>
        </p:blipFill>
        <p:spPr bwMode="auto">
          <a:xfrm>
            <a:off x="6215063" y="2176607"/>
            <a:ext cx="5467350" cy="3766848"/>
          </a:xfrm>
          <a:prstGeom prst="rect">
            <a:avLst/>
          </a:prstGeom>
          <a:noFill/>
        </p:spPr>
      </p:pic>
    </p:spTree>
    <p:extLst>
      <p:ext uri="{BB962C8B-B14F-4D97-AF65-F5344CB8AC3E}">
        <p14:creationId xmlns:p14="http://schemas.microsoft.com/office/powerpoint/2010/main" val="110403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Isosceles Triangle 182">
            <a:extLst>
              <a:ext uri="{FF2B5EF4-FFF2-40B4-BE49-F238E27FC236}">
                <a16:creationId xmlns:a16="http://schemas.microsoft.com/office/drawing/2014/main" id="{0BFB7E9E-BFC4-458B-A65C-1D3FFA0C3834}"/>
              </a:ext>
            </a:extLst>
          </p:cNvPr>
          <p:cNvSpPr/>
          <p:nvPr/>
        </p:nvSpPr>
        <p:spPr>
          <a:xfrm rot="16200000">
            <a:off x="8057952" y="1465715"/>
            <a:ext cx="3200400" cy="4572000"/>
          </a:xfrm>
          <a:prstGeom prst="triangle">
            <a:avLst/>
          </a:prstGeom>
          <a:gradFill flip="none" rotWithShape="1">
            <a:gsLst>
              <a:gs pos="99000">
                <a:schemeClr val="accent1">
                  <a:lumMod val="60000"/>
                  <a:lumOff val="40000"/>
                  <a:alpha val="0"/>
                </a:schemeClr>
              </a:gs>
              <a:gs pos="18000">
                <a:schemeClr val="accent1">
                  <a:lumMod val="60000"/>
                  <a:lumOff val="40000"/>
                  <a:alpha val="0"/>
                </a:schemeClr>
              </a:gs>
              <a:gs pos="38000">
                <a:schemeClr val="accent1">
                  <a:lumMod val="60000"/>
                  <a:lumOff val="40000"/>
                  <a:alpha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Microsoft Sans Serif"/>
              <a:ea typeface="+mn-ea"/>
              <a:cs typeface="+mn-cs"/>
            </a:endParaRPr>
          </a:p>
        </p:txBody>
      </p:sp>
      <p:sp>
        <p:nvSpPr>
          <p:cNvPr id="185" name="Isosceles Triangle 184">
            <a:extLst>
              <a:ext uri="{FF2B5EF4-FFF2-40B4-BE49-F238E27FC236}">
                <a16:creationId xmlns:a16="http://schemas.microsoft.com/office/drawing/2014/main" id="{8388D06C-11FF-4CB2-83A7-D2F2B8DDCB27}"/>
              </a:ext>
            </a:extLst>
          </p:cNvPr>
          <p:cNvSpPr/>
          <p:nvPr/>
        </p:nvSpPr>
        <p:spPr>
          <a:xfrm rot="16200000">
            <a:off x="1898096" y="1548738"/>
            <a:ext cx="3200400" cy="4572000"/>
          </a:xfrm>
          <a:prstGeom prst="triangle">
            <a:avLst/>
          </a:prstGeom>
          <a:gradFill flip="none" rotWithShape="1">
            <a:gsLst>
              <a:gs pos="99000">
                <a:schemeClr val="accent5">
                  <a:lumMod val="60000"/>
                  <a:lumOff val="40000"/>
                  <a:alpha val="0"/>
                </a:schemeClr>
              </a:gs>
              <a:gs pos="18000">
                <a:schemeClr val="accent5">
                  <a:lumMod val="60000"/>
                  <a:lumOff val="40000"/>
                  <a:alpha val="0"/>
                </a:schemeClr>
              </a:gs>
              <a:gs pos="38000">
                <a:schemeClr val="accent5">
                  <a:lumMod val="60000"/>
                  <a:lumOff val="40000"/>
                  <a:alpha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Microsoft Sans Serif"/>
              <a:ea typeface="+mn-ea"/>
              <a:cs typeface="+mn-cs"/>
            </a:endParaRPr>
          </a:p>
        </p:txBody>
      </p:sp>
      <p:sp>
        <p:nvSpPr>
          <p:cNvPr id="4" name="Title 3">
            <a:extLst>
              <a:ext uri="{FF2B5EF4-FFF2-40B4-BE49-F238E27FC236}">
                <a16:creationId xmlns:a16="http://schemas.microsoft.com/office/drawing/2014/main" id="{20A8D1AC-79DC-4650-97E7-C54AA416ED59}"/>
              </a:ext>
            </a:extLst>
          </p:cNvPr>
          <p:cNvSpPr>
            <a:spLocks noGrp="1"/>
          </p:cNvSpPr>
          <p:nvPr>
            <p:ph type="title"/>
          </p:nvPr>
        </p:nvSpPr>
        <p:spPr/>
        <p:txBody>
          <a:bodyPr/>
          <a:lstStyle/>
          <a:p>
            <a:r>
              <a:rPr lang="en-US"/>
              <a:t>5G defines two modes of broadcast communication</a:t>
            </a:r>
          </a:p>
        </p:txBody>
      </p:sp>
      <p:sp>
        <p:nvSpPr>
          <p:cNvPr id="8" name="Subtitle 7">
            <a:extLst>
              <a:ext uri="{FF2B5EF4-FFF2-40B4-BE49-F238E27FC236}">
                <a16:creationId xmlns:a16="http://schemas.microsoft.com/office/drawing/2014/main" id="{6A4DCC5F-4465-4B8B-8AB0-AB79ED679151}"/>
              </a:ext>
            </a:extLst>
          </p:cNvPr>
          <p:cNvSpPr>
            <a:spLocks noGrp="1"/>
          </p:cNvSpPr>
          <p:nvPr>
            <p:ph type="subTitle" idx="1"/>
          </p:nvPr>
        </p:nvSpPr>
        <p:spPr/>
        <p:txBody>
          <a:bodyPr/>
          <a:lstStyle/>
          <a:p>
            <a:r>
              <a:rPr lang="en-US"/>
              <a:t>Addressing diverse ecosystem, deployment, and use case requirements</a:t>
            </a:r>
          </a:p>
        </p:txBody>
      </p:sp>
      <p:sp>
        <p:nvSpPr>
          <p:cNvPr id="16" name="Rectangle 15">
            <a:extLst>
              <a:ext uri="{FF2B5EF4-FFF2-40B4-BE49-F238E27FC236}">
                <a16:creationId xmlns:a16="http://schemas.microsoft.com/office/drawing/2014/main" id="{37C6BAA0-2A30-4655-BE4F-9C2ED69B143E}"/>
              </a:ext>
            </a:extLst>
          </p:cNvPr>
          <p:cNvSpPr/>
          <p:nvPr/>
        </p:nvSpPr>
        <p:spPr>
          <a:xfrm>
            <a:off x="493713" y="616566"/>
            <a:ext cx="3597508" cy="383503"/>
          </a:xfrm>
          <a:prstGeom prst="rect">
            <a:avLst/>
          </a:prstGeom>
        </p:spPr>
        <p:txBody>
          <a:bodyPr wrap="square" lIns="0" tIns="0" rIns="0" bIns="0">
            <a:spAutoFit/>
          </a:bodyPr>
          <a:lstStyle/>
          <a:p>
            <a:pPr marL="0" marR="0" lvl="0" indent="0" algn="l" defTabSz="914400" rtl="0" eaLnBrk="1" fontAlgn="auto" latinLnBrk="0" hangingPunct="1">
              <a:lnSpc>
                <a:spcPct val="89000"/>
              </a:lnSpc>
              <a:spcBef>
                <a:spcPts val="0"/>
              </a:spcBef>
              <a:spcAft>
                <a:spcPts val="0"/>
              </a:spcAft>
              <a:buClrTx/>
              <a:buSzTx/>
              <a:buFontTx/>
              <a:buNone/>
              <a:tabLst/>
              <a:defRPr/>
            </a:pPr>
            <a:r>
              <a:rPr kumimoji="0" lang="en-US" sz="2800" b="1" i="0" u="none" strike="noStrike" kern="1200" cap="none" spc="0" normalizeH="0" baseline="0" noProof="0">
                <a:ln>
                  <a:noFill/>
                </a:ln>
                <a:solidFill>
                  <a:srgbClr val="445776"/>
                </a:solidFill>
                <a:effectLst/>
                <a:uLnTx/>
                <a:uFillTx/>
                <a:latin typeface="Microsoft Sans Serif"/>
                <a:ea typeface="+mn-ea"/>
                <a:cs typeface="Microsoft Sans Serif" panose="020B0604020202020204" pitchFamily="34" charset="0"/>
              </a:rPr>
              <a:t>5G broadcast</a:t>
            </a:r>
          </a:p>
        </p:txBody>
      </p:sp>
      <p:sp>
        <p:nvSpPr>
          <p:cNvPr id="18" name="Rectangle 17">
            <a:extLst>
              <a:ext uri="{FF2B5EF4-FFF2-40B4-BE49-F238E27FC236}">
                <a16:creationId xmlns:a16="http://schemas.microsoft.com/office/drawing/2014/main" id="{876A96A2-D56E-4162-8EBC-DFE744406C04}"/>
              </a:ext>
            </a:extLst>
          </p:cNvPr>
          <p:cNvSpPr/>
          <p:nvPr/>
        </p:nvSpPr>
        <p:spPr>
          <a:xfrm>
            <a:off x="6785468" y="616566"/>
            <a:ext cx="3597508" cy="383503"/>
          </a:xfrm>
          <a:prstGeom prst="rect">
            <a:avLst/>
          </a:prstGeom>
        </p:spPr>
        <p:txBody>
          <a:bodyPr wrap="square" lIns="0" tIns="0" rIns="0" bIns="0">
            <a:spAutoFit/>
          </a:bodyPr>
          <a:lstStyle/>
          <a:p>
            <a:pPr marL="0" marR="0" lvl="0" indent="0" algn="l" defTabSz="914400" rtl="0" eaLnBrk="1" fontAlgn="auto" latinLnBrk="0" hangingPunct="1">
              <a:lnSpc>
                <a:spcPct val="89000"/>
              </a:lnSpc>
              <a:spcBef>
                <a:spcPts val="0"/>
              </a:spcBef>
              <a:spcAft>
                <a:spcPts val="0"/>
              </a:spcAft>
              <a:buClrTx/>
              <a:buSzTx/>
              <a:buFontTx/>
              <a:buNone/>
              <a:tabLst/>
              <a:defRPr/>
            </a:pPr>
            <a:r>
              <a:rPr kumimoji="0" lang="en-US" sz="2800" b="1" i="0" u="none" strike="noStrike" kern="1200" cap="none" spc="0" normalizeH="0" baseline="0" noProof="0">
                <a:ln>
                  <a:noFill/>
                </a:ln>
                <a:solidFill>
                  <a:srgbClr val="2853DC"/>
                </a:solidFill>
                <a:effectLst/>
                <a:uLnTx/>
                <a:uFillTx/>
                <a:latin typeface="Microsoft Sans Serif"/>
                <a:ea typeface="+mn-ea"/>
                <a:cs typeface="Microsoft Sans Serif" panose="020B0604020202020204" pitchFamily="34" charset="0"/>
              </a:rPr>
              <a:t>Mixed-mode multicast</a:t>
            </a:r>
          </a:p>
        </p:txBody>
      </p:sp>
      <p:grpSp>
        <p:nvGrpSpPr>
          <p:cNvPr id="22" name="Group 4">
            <a:extLst>
              <a:ext uri="{FF2B5EF4-FFF2-40B4-BE49-F238E27FC236}">
                <a16:creationId xmlns:a16="http://schemas.microsoft.com/office/drawing/2014/main" id="{31B1BE90-0BC1-469B-9FA0-9F202AE68896}"/>
              </a:ext>
            </a:extLst>
          </p:cNvPr>
          <p:cNvGrpSpPr>
            <a:grpSpLocks noChangeAspect="1"/>
          </p:cNvGrpSpPr>
          <p:nvPr/>
        </p:nvGrpSpPr>
        <p:grpSpPr bwMode="auto">
          <a:xfrm>
            <a:off x="2692604" y="3687267"/>
            <a:ext cx="914400" cy="582935"/>
            <a:chOff x="942" y="1778"/>
            <a:chExt cx="2149" cy="1370"/>
          </a:xfrm>
          <a:solidFill>
            <a:srgbClr val="3253DC"/>
          </a:solidFill>
        </p:grpSpPr>
        <p:sp>
          <p:nvSpPr>
            <p:cNvPr id="111" name="Freeform 5">
              <a:extLst>
                <a:ext uri="{FF2B5EF4-FFF2-40B4-BE49-F238E27FC236}">
                  <a16:creationId xmlns:a16="http://schemas.microsoft.com/office/drawing/2014/main" id="{BA37216F-1C37-4E8E-99A6-AF6EDF9B098D}"/>
                </a:ext>
              </a:extLst>
            </p:cNvPr>
            <p:cNvSpPr>
              <a:spLocks/>
            </p:cNvSpPr>
            <p:nvPr/>
          </p:nvSpPr>
          <p:spPr bwMode="auto">
            <a:xfrm>
              <a:off x="942" y="1778"/>
              <a:ext cx="2149" cy="1370"/>
            </a:xfrm>
            <a:custGeom>
              <a:avLst/>
              <a:gdLst>
                <a:gd name="T0" fmla="*/ 1216 w 1216"/>
                <a:gd name="T1" fmla="*/ 54 h 774"/>
                <a:gd name="T2" fmla="*/ 1216 w 1216"/>
                <a:gd name="T3" fmla="*/ 636 h 774"/>
                <a:gd name="T4" fmla="*/ 1163 w 1216"/>
                <a:gd name="T5" fmla="*/ 689 h 774"/>
                <a:gd name="T6" fmla="*/ 649 w 1216"/>
                <a:gd name="T7" fmla="*/ 689 h 774"/>
                <a:gd name="T8" fmla="*/ 649 w 1216"/>
                <a:gd name="T9" fmla="*/ 729 h 774"/>
                <a:gd name="T10" fmla="*/ 1114 w 1216"/>
                <a:gd name="T11" fmla="*/ 729 h 774"/>
                <a:gd name="T12" fmla="*/ 1137 w 1216"/>
                <a:gd name="T13" fmla="*/ 751 h 774"/>
                <a:gd name="T14" fmla="*/ 1130 w 1216"/>
                <a:gd name="T15" fmla="*/ 767 h 774"/>
                <a:gd name="T16" fmla="*/ 1114 w 1216"/>
                <a:gd name="T17" fmla="*/ 774 h 774"/>
                <a:gd name="T18" fmla="*/ 104 w 1216"/>
                <a:gd name="T19" fmla="*/ 774 h 774"/>
                <a:gd name="T20" fmla="*/ 81 w 1216"/>
                <a:gd name="T21" fmla="*/ 751 h 774"/>
                <a:gd name="T22" fmla="*/ 88 w 1216"/>
                <a:gd name="T23" fmla="*/ 735 h 774"/>
                <a:gd name="T24" fmla="*/ 104 w 1216"/>
                <a:gd name="T25" fmla="*/ 729 h 774"/>
                <a:gd name="T26" fmla="*/ 565 w 1216"/>
                <a:gd name="T27" fmla="*/ 729 h 774"/>
                <a:gd name="T28" fmla="*/ 565 w 1216"/>
                <a:gd name="T29" fmla="*/ 689 h 774"/>
                <a:gd name="T30" fmla="*/ 52 w 1216"/>
                <a:gd name="T31" fmla="*/ 689 h 774"/>
                <a:gd name="T32" fmla="*/ 0 w 1216"/>
                <a:gd name="T33" fmla="*/ 636 h 774"/>
                <a:gd name="T34" fmla="*/ 0 w 1216"/>
                <a:gd name="T35" fmla="*/ 54 h 774"/>
                <a:gd name="T36" fmla="*/ 52 w 1216"/>
                <a:gd name="T37" fmla="*/ 0 h 774"/>
                <a:gd name="T38" fmla="*/ 1163 w 1216"/>
                <a:gd name="T39" fmla="*/ 0 h 774"/>
                <a:gd name="T40" fmla="*/ 1216 w 1216"/>
                <a:gd name="T41" fmla="*/ 5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16" h="774">
                  <a:moveTo>
                    <a:pt x="1216" y="54"/>
                  </a:moveTo>
                  <a:cubicBezTo>
                    <a:pt x="1216" y="636"/>
                    <a:pt x="1216" y="636"/>
                    <a:pt x="1216" y="636"/>
                  </a:cubicBezTo>
                  <a:cubicBezTo>
                    <a:pt x="1216" y="665"/>
                    <a:pt x="1192" y="689"/>
                    <a:pt x="1163" y="689"/>
                  </a:cubicBezTo>
                  <a:cubicBezTo>
                    <a:pt x="649" y="689"/>
                    <a:pt x="649" y="689"/>
                    <a:pt x="649" y="689"/>
                  </a:cubicBezTo>
                  <a:cubicBezTo>
                    <a:pt x="649" y="729"/>
                    <a:pt x="649" y="729"/>
                    <a:pt x="649" y="729"/>
                  </a:cubicBezTo>
                  <a:cubicBezTo>
                    <a:pt x="1114" y="729"/>
                    <a:pt x="1114" y="729"/>
                    <a:pt x="1114" y="729"/>
                  </a:cubicBezTo>
                  <a:cubicBezTo>
                    <a:pt x="1127" y="729"/>
                    <a:pt x="1137" y="739"/>
                    <a:pt x="1137" y="751"/>
                  </a:cubicBezTo>
                  <a:cubicBezTo>
                    <a:pt x="1137" y="757"/>
                    <a:pt x="1134" y="763"/>
                    <a:pt x="1130" y="767"/>
                  </a:cubicBezTo>
                  <a:cubicBezTo>
                    <a:pt x="1126" y="771"/>
                    <a:pt x="1121" y="774"/>
                    <a:pt x="1114" y="774"/>
                  </a:cubicBezTo>
                  <a:cubicBezTo>
                    <a:pt x="104" y="774"/>
                    <a:pt x="104" y="774"/>
                    <a:pt x="104" y="774"/>
                  </a:cubicBezTo>
                  <a:cubicBezTo>
                    <a:pt x="91" y="774"/>
                    <a:pt x="81" y="764"/>
                    <a:pt x="81" y="751"/>
                  </a:cubicBezTo>
                  <a:cubicBezTo>
                    <a:pt x="81" y="745"/>
                    <a:pt x="84" y="739"/>
                    <a:pt x="88" y="735"/>
                  </a:cubicBezTo>
                  <a:cubicBezTo>
                    <a:pt x="92" y="731"/>
                    <a:pt x="97" y="729"/>
                    <a:pt x="104" y="729"/>
                  </a:cubicBezTo>
                  <a:cubicBezTo>
                    <a:pt x="565" y="729"/>
                    <a:pt x="565" y="729"/>
                    <a:pt x="565" y="729"/>
                  </a:cubicBezTo>
                  <a:cubicBezTo>
                    <a:pt x="565" y="689"/>
                    <a:pt x="565" y="689"/>
                    <a:pt x="565" y="689"/>
                  </a:cubicBezTo>
                  <a:cubicBezTo>
                    <a:pt x="52" y="689"/>
                    <a:pt x="52" y="689"/>
                    <a:pt x="52" y="689"/>
                  </a:cubicBezTo>
                  <a:cubicBezTo>
                    <a:pt x="23" y="689"/>
                    <a:pt x="0" y="665"/>
                    <a:pt x="0" y="636"/>
                  </a:cubicBezTo>
                  <a:cubicBezTo>
                    <a:pt x="0" y="54"/>
                    <a:pt x="0" y="54"/>
                    <a:pt x="0" y="54"/>
                  </a:cubicBezTo>
                  <a:cubicBezTo>
                    <a:pt x="0" y="24"/>
                    <a:pt x="23" y="0"/>
                    <a:pt x="52" y="0"/>
                  </a:cubicBezTo>
                  <a:cubicBezTo>
                    <a:pt x="1163" y="0"/>
                    <a:pt x="1163" y="0"/>
                    <a:pt x="1163" y="0"/>
                  </a:cubicBezTo>
                  <a:cubicBezTo>
                    <a:pt x="1192" y="0"/>
                    <a:pt x="1216" y="24"/>
                    <a:pt x="1216" y="54"/>
                  </a:cubicBezTo>
                  <a:close/>
                </a:path>
              </a:pathLst>
            </a:custGeom>
            <a:solidFill>
              <a:schemeClr val="accent1">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Microsoft Sans Serif"/>
                <a:ea typeface="+mn-ea"/>
                <a:cs typeface="+mn-cs"/>
              </a:endParaRPr>
            </a:p>
          </p:txBody>
        </p:sp>
        <p:sp>
          <p:nvSpPr>
            <p:cNvPr id="112" name="Freeform 6">
              <a:extLst>
                <a:ext uri="{FF2B5EF4-FFF2-40B4-BE49-F238E27FC236}">
                  <a16:creationId xmlns:a16="http://schemas.microsoft.com/office/drawing/2014/main" id="{D261A975-28E9-4C1C-8E0B-68772BA4B416}"/>
                </a:ext>
              </a:extLst>
            </p:cNvPr>
            <p:cNvSpPr>
              <a:spLocks/>
            </p:cNvSpPr>
            <p:nvPr/>
          </p:nvSpPr>
          <p:spPr bwMode="auto">
            <a:xfrm>
              <a:off x="1016" y="1861"/>
              <a:ext cx="1999" cy="1058"/>
            </a:xfrm>
            <a:custGeom>
              <a:avLst/>
              <a:gdLst>
                <a:gd name="T0" fmla="*/ 1131 w 1131"/>
                <a:gd name="T1" fmla="*/ 18 h 598"/>
                <a:gd name="T2" fmla="*/ 1131 w 1131"/>
                <a:gd name="T3" fmla="*/ 580 h 598"/>
                <a:gd name="T4" fmla="*/ 1113 w 1131"/>
                <a:gd name="T5" fmla="*/ 598 h 598"/>
                <a:gd name="T6" fmla="*/ 18 w 1131"/>
                <a:gd name="T7" fmla="*/ 598 h 598"/>
                <a:gd name="T8" fmla="*/ 0 w 1131"/>
                <a:gd name="T9" fmla="*/ 580 h 598"/>
                <a:gd name="T10" fmla="*/ 0 w 1131"/>
                <a:gd name="T11" fmla="*/ 18 h 598"/>
                <a:gd name="T12" fmla="*/ 18 w 1131"/>
                <a:gd name="T13" fmla="*/ 0 h 598"/>
                <a:gd name="T14" fmla="*/ 1113 w 1131"/>
                <a:gd name="T15" fmla="*/ 0 h 598"/>
                <a:gd name="T16" fmla="*/ 1131 w 1131"/>
                <a:gd name="T17" fmla="*/ 18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1" h="598">
                  <a:moveTo>
                    <a:pt x="1131" y="18"/>
                  </a:moveTo>
                  <a:cubicBezTo>
                    <a:pt x="1131" y="580"/>
                    <a:pt x="1131" y="580"/>
                    <a:pt x="1131" y="580"/>
                  </a:cubicBezTo>
                  <a:cubicBezTo>
                    <a:pt x="1131" y="590"/>
                    <a:pt x="1123" y="598"/>
                    <a:pt x="1113" y="598"/>
                  </a:cubicBezTo>
                  <a:cubicBezTo>
                    <a:pt x="18" y="598"/>
                    <a:pt x="18" y="598"/>
                    <a:pt x="18" y="598"/>
                  </a:cubicBezTo>
                  <a:cubicBezTo>
                    <a:pt x="8" y="598"/>
                    <a:pt x="0" y="590"/>
                    <a:pt x="0" y="580"/>
                  </a:cubicBezTo>
                  <a:cubicBezTo>
                    <a:pt x="0" y="18"/>
                    <a:pt x="0" y="18"/>
                    <a:pt x="0" y="18"/>
                  </a:cubicBezTo>
                  <a:cubicBezTo>
                    <a:pt x="0" y="8"/>
                    <a:pt x="8" y="0"/>
                    <a:pt x="18" y="0"/>
                  </a:cubicBezTo>
                  <a:cubicBezTo>
                    <a:pt x="1113" y="0"/>
                    <a:pt x="1113" y="0"/>
                    <a:pt x="1113" y="0"/>
                  </a:cubicBezTo>
                  <a:cubicBezTo>
                    <a:pt x="1123" y="0"/>
                    <a:pt x="1131" y="8"/>
                    <a:pt x="1131" y="1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Microsoft Sans Serif"/>
                <a:ea typeface="+mn-ea"/>
                <a:cs typeface="+mn-cs"/>
              </a:endParaRPr>
            </a:p>
          </p:txBody>
        </p:sp>
      </p:grpSp>
      <p:sp>
        <p:nvSpPr>
          <p:cNvPr id="23" name="TextBox 22">
            <a:extLst>
              <a:ext uri="{FF2B5EF4-FFF2-40B4-BE49-F238E27FC236}">
                <a16:creationId xmlns:a16="http://schemas.microsoft.com/office/drawing/2014/main" id="{4583F1C3-ACBA-459D-B8EC-78E16534E13F}"/>
              </a:ext>
            </a:extLst>
          </p:cNvPr>
          <p:cNvSpPr txBox="1"/>
          <p:nvPr/>
        </p:nvSpPr>
        <p:spPr>
          <a:xfrm>
            <a:off x="927129" y="4610184"/>
            <a:ext cx="2439611" cy="332399"/>
          </a:xfrm>
          <a:prstGeom prst="rect">
            <a:avLst/>
          </a:prstGeom>
          <a:noFill/>
          <a:ln>
            <a:noFill/>
          </a:ln>
        </p:spPr>
        <p:txBody>
          <a:bodyPr wrap="square" lIns="0" tIns="0" rIns="0" bIns="0" rtlCol="0">
            <a:sp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1200" b="0" i="0" u="none" strike="noStrike" kern="1200" cap="none" spc="0" normalizeH="0" baseline="0" noProof="0">
                <a:ln>
                  <a:noFill/>
                </a:ln>
                <a:solidFill>
                  <a:srgbClr val="445776"/>
                </a:solidFill>
                <a:effectLst/>
                <a:uLnTx/>
                <a:uFillTx/>
                <a:latin typeface="Microsoft Sans Serif"/>
                <a:ea typeface="+mn-ea"/>
                <a:cs typeface="+mn-cs"/>
              </a:rPr>
              <a:t>Single Frequency Network (SFN) for downlink broadcast only</a:t>
            </a:r>
          </a:p>
        </p:txBody>
      </p:sp>
      <p:grpSp>
        <p:nvGrpSpPr>
          <p:cNvPr id="24" name="Group 23">
            <a:extLst>
              <a:ext uri="{FF2B5EF4-FFF2-40B4-BE49-F238E27FC236}">
                <a16:creationId xmlns:a16="http://schemas.microsoft.com/office/drawing/2014/main" id="{4970EE72-7633-4BDF-AEBF-2D4021E2F346}"/>
              </a:ext>
            </a:extLst>
          </p:cNvPr>
          <p:cNvGrpSpPr/>
          <p:nvPr/>
        </p:nvGrpSpPr>
        <p:grpSpPr>
          <a:xfrm>
            <a:off x="2875265" y="3884291"/>
            <a:ext cx="548226" cy="172471"/>
            <a:chOff x="9118112" y="3943518"/>
            <a:chExt cx="1446677" cy="455123"/>
          </a:xfrm>
        </p:grpSpPr>
        <p:sp>
          <p:nvSpPr>
            <p:cNvPr id="104" name="Freeform 176">
              <a:extLst>
                <a:ext uri="{FF2B5EF4-FFF2-40B4-BE49-F238E27FC236}">
                  <a16:creationId xmlns:a16="http://schemas.microsoft.com/office/drawing/2014/main" id="{FE91F1A3-E386-4F12-998C-CE55EA74E8F2}"/>
                </a:ext>
              </a:extLst>
            </p:cNvPr>
            <p:cNvSpPr>
              <a:spLocks/>
            </p:cNvSpPr>
            <p:nvPr/>
          </p:nvSpPr>
          <p:spPr bwMode="auto">
            <a:xfrm>
              <a:off x="9118112" y="3943518"/>
              <a:ext cx="1446677" cy="455123"/>
            </a:xfrm>
            <a:custGeom>
              <a:avLst/>
              <a:gdLst>
                <a:gd name="T0" fmla="*/ 646 w 646"/>
                <a:gd name="T1" fmla="*/ 163 h 203"/>
                <a:gd name="T2" fmla="*/ 606 w 646"/>
                <a:gd name="T3" fmla="*/ 203 h 203"/>
                <a:gd name="T4" fmla="*/ 40 w 646"/>
                <a:gd name="T5" fmla="*/ 203 h 203"/>
                <a:gd name="T6" fmla="*/ 0 w 646"/>
                <a:gd name="T7" fmla="*/ 163 h 203"/>
                <a:gd name="T8" fmla="*/ 0 w 646"/>
                <a:gd name="T9" fmla="*/ 40 h 203"/>
                <a:gd name="T10" fmla="*/ 40 w 646"/>
                <a:gd name="T11" fmla="*/ 0 h 203"/>
                <a:gd name="T12" fmla="*/ 606 w 646"/>
                <a:gd name="T13" fmla="*/ 0 h 203"/>
                <a:gd name="T14" fmla="*/ 646 w 646"/>
                <a:gd name="T15" fmla="*/ 40 h 203"/>
                <a:gd name="T16" fmla="*/ 646 w 646"/>
                <a:gd name="T17" fmla="*/ 16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6" h="203">
                  <a:moveTo>
                    <a:pt x="646" y="163"/>
                  </a:moveTo>
                  <a:cubicBezTo>
                    <a:pt x="646" y="186"/>
                    <a:pt x="628" y="203"/>
                    <a:pt x="606" y="203"/>
                  </a:cubicBezTo>
                  <a:cubicBezTo>
                    <a:pt x="40" y="203"/>
                    <a:pt x="40" y="203"/>
                    <a:pt x="40" y="203"/>
                  </a:cubicBezTo>
                  <a:cubicBezTo>
                    <a:pt x="18" y="203"/>
                    <a:pt x="0" y="186"/>
                    <a:pt x="0" y="163"/>
                  </a:cubicBezTo>
                  <a:cubicBezTo>
                    <a:pt x="0" y="40"/>
                    <a:pt x="0" y="40"/>
                    <a:pt x="0" y="40"/>
                  </a:cubicBezTo>
                  <a:cubicBezTo>
                    <a:pt x="0" y="18"/>
                    <a:pt x="18" y="0"/>
                    <a:pt x="40" y="0"/>
                  </a:cubicBezTo>
                  <a:cubicBezTo>
                    <a:pt x="606" y="0"/>
                    <a:pt x="606" y="0"/>
                    <a:pt x="606" y="0"/>
                  </a:cubicBezTo>
                  <a:cubicBezTo>
                    <a:pt x="628" y="0"/>
                    <a:pt x="646" y="18"/>
                    <a:pt x="646" y="40"/>
                  </a:cubicBezTo>
                  <a:lnTo>
                    <a:pt x="646" y="1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grpSp>
          <p:nvGrpSpPr>
            <p:cNvPr id="105" name="Group 104">
              <a:extLst>
                <a:ext uri="{FF2B5EF4-FFF2-40B4-BE49-F238E27FC236}">
                  <a16:creationId xmlns:a16="http://schemas.microsoft.com/office/drawing/2014/main" id="{94FBEB15-3ED7-4F3C-A78B-AF68701E3898}"/>
                </a:ext>
              </a:extLst>
            </p:cNvPr>
            <p:cNvGrpSpPr/>
            <p:nvPr/>
          </p:nvGrpSpPr>
          <p:grpSpPr>
            <a:xfrm>
              <a:off x="9308116" y="4049967"/>
              <a:ext cx="1066991" cy="242231"/>
              <a:chOff x="11132070" y="3308794"/>
              <a:chExt cx="208750" cy="47391"/>
            </a:xfrm>
          </p:grpSpPr>
          <p:sp>
            <p:nvSpPr>
              <p:cNvPr id="106" name="Freeform 177">
                <a:extLst>
                  <a:ext uri="{FF2B5EF4-FFF2-40B4-BE49-F238E27FC236}">
                    <a16:creationId xmlns:a16="http://schemas.microsoft.com/office/drawing/2014/main" id="{5FF0E52B-ED7D-4C8C-B55A-F22E947D13E8}"/>
                  </a:ext>
                </a:extLst>
              </p:cNvPr>
              <p:cNvSpPr>
                <a:spLocks noEditPoints="1"/>
              </p:cNvSpPr>
              <p:nvPr/>
            </p:nvSpPr>
            <p:spPr bwMode="auto">
              <a:xfrm>
                <a:off x="11132070" y="3308794"/>
                <a:ext cx="41652" cy="47391"/>
              </a:xfrm>
              <a:custGeom>
                <a:avLst/>
                <a:gdLst>
                  <a:gd name="T0" fmla="*/ 95 w 95"/>
                  <a:gd name="T1" fmla="*/ 54 h 108"/>
                  <a:gd name="T2" fmla="*/ 82 w 95"/>
                  <a:gd name="T3" fmla="*/ 93 h 108"/>
                  <a:gd name="T4" fmla="*/ 48 w 95"/>
                  <a:gd name="T5" fmla="*/ 108 h 108"/>
                  <a:gd name="T6" fmla="*/ 14 w 95"/>
                  <a:gd name="T7" fmla="*/ 93 h 108"/>
                  <a:gd name="T8" fmla="*/ 0 w 95"/>
                  <a:gd name="T9" fmla="*/ 54 h 108"/>
                  <a:gd name="T10" fmla="*/ 14 w 95"/>
                  <a:gd name="T11" fmla="*/ 15 h 108"/>
                  <a:gd name="T12" fmla="*/ 48 w 95"/>
                  <a:gd name="T13" fmla="*/ 0 h 108"/>
                  <a:gd name="T14" fmla="*/ 82 w 95"/>
                  <a:gd name="T15" fmla="*/ 15 h 108"/>
                  <a:gd name="T16" fmla="*/ 95 w 95"/>
                  <a:gd name="T17" fmla="*/ 54 h 108"/>
                  <a:gd name="T18" fmla="*/ 82 w 95"/>
                  <a:gd name="T19" fmla="*/ 54 h 108"/>
                  <a:gd name="T20" fmla="*/ 72 w 95"/>
                  <a:gd name="T21" fmla="*/ 24 h 108"/>
                  <a:gd name="T22" fmla="*/ 48 w 95"/>
                  <a:gd name="T23" fmla="*/ 12 h 108"/>
                  <a:gd name="T24" fmla="*/ 23 w 95"/>
                  <a:gd name="T25" fmla="*/ 24 h 108"/>
                  <a:gd name="T26" fmla="*/ 14 w 95"/>
                  <a:gd name="T27" fmla="*/ 54 h 108"/>
                  <a:gd name="T28" fmla="*/ 23 w 95"/>
                  <a:gd name="T29" fmla="*/ 84 h 108"/>
                  <a:gd name="T30" fmla="*/ 48 w 95"/>
                  <a:gd name="T31" fmla="*/ 96 h 108"/>
                  <a:gd name="T32" fmla="*/ 72 w 95"/>
                  <a:gd name="T33" fmla="*/ 84 h 108"/>
                  <a:gd name="T34" fmla="*/ 82 w 95"/>
                  <a:gd name="T35"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5" h="108">
                    <a:moveTo>
                      <a:pt x="95" y="54"/>
                    </a:moveTo>
                    <a:cubicBezTo>
                      <a:pt x="95" y="70"/>
                      <a:pt x="91" y="83"/>
                      <a:pt x="82" y="93"/>
                    </a:cubicBezTo>
                    <a:cubicBezTo>
                      <a:pt x="73" y="103"/>
                      <a:pt x="61" y="108"/>
                      <a:pt x="48" y="108"/>
                    </a:cubicBezTo>
                    <a:cubicBezTo>
                      <a:pt x="34" y="108"/>
                      <a:pt x="23" y="103"/>
                      <a:pt x="14" y="93"/>
                    </a:cubicBezTo>
                    <a:cubicBezTo>
                      <a:pt x="5" y="83"/>
                      <a:pt x="0" y="70"/>
                      <a:pt x="0" y="54"/>
                    </a:cubicBezTo>
                    <a:cubicBezTo>
                      <a:pt x="0" y="38"/>
                      <a:pt x="5" y="25"/>
                      <a:pt x="14" y="15"/>
                    </a:cubicBezTo>
                    <a:cubicBezTo>
                      <a:pt x="23" y="5"/>
                      <a:pt x="34" y="0"/>
                      <a:pt x="48" y="0"/>
                    </a:cubicBezTo>
                    <a:cubicBezTo>
                      <a:pt x="61" y="0"/>
                      <a:pt x="73" y="5"/>
                      <a:pt x="82" y="15"/>
                    </a:cubicBezTo>
                    <a:cubicBezTo>
                      <a:pt x="91" y="25"/>
                      <a:pt x="95" y="38"/>
                      <a:pt x="95" y="54"/>
                    </a:cubicBezTo>
                    <a:close/>
                    <a:moveTo>
                      <a:pt x="82" y="54"/>
                    </a:moveTo>
                    <a:cubicBezTo>
                      <a:pt x="82" y="42"/>
                      <a:pt x="78" y="32"/>
                      <a:pt x="72" y="24"/>
                    </a:cubicBezTo>
                    <a:cubicBezTo>
                      <a:pt x="66" y="16"/>
                      <a:pt x="58" y="12"/>
                      <a:pt x="48" y="12"/>
                    </a:cubicBezTo>
                    <a:cubicBezTo>
                      <a:pt x="38" y="12"/>
                      <a:pt x="29" y="16"/>
                      <a:pt x="23" y="24"/>
                    </a:cubicBezTo>
                    <a:cubicBezTo>
                      <a:pt x="17" y="32"/>
                      <a:pt x="14" y="42"/>
                      <a:pt x="14" y="54"/>
                    </a:cubicBezTo>
                    <a:cubicBezTo>
                      <a:pt x="14" y="66"/>
                      <a:pt x="17" y="76"/>
                      <a:pt x="23" y="84"/>
                    </a:cubicBezTo>
                    <a:cubicBezTo>
                      <a:pt x="29" y="92"/>
                      <a:pt x="38" y="96"/>
                      <a:pt x="48" y="96"/>
                    </a:cubicBezTo>
                    <a:cubicBezTo>
                      <a:pt x="58" y="96"/>
                      <a:pt x="66" y="92"/>
                      <a:pt x="72" y="84"/>
                    </a:cubicBezTo>
                    <a:cubicBezTo>
                      <a:pt x="78" y="76"/>
                      <a:pt x="82" y="66"/>
                      <a:pt x="82" y="54"/>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107" name="Freeform 178">
                <a:extLst>
                  <a:ext uri="{FF2B5EF4-FFF2-40B4-BE49-F238E27FC236}">
                    <a16:creationId xmlns:a16="http://schemas.microsoft.com/office/drawing/2014/main" id="{359CC271-AD9E-49B3-9C01-800DA6A22468}"/>
                  </a:ext>
                </a:extLst>
              </p:cNvPr>
              <p:cNvSpPr>
                <a:spLocks/>
              </p:cNvSpPr>
              <p:nvPr/>
            </p:nvSpPr>
            <p:spPr bwMode="auto">
              <a:xfrm>
                <a:off x="11182087" y="3309614"/>
                <a:ext cx="35585" cy="46079"/>
              </a:xfrm>
              <a:custGeom>
                <a:avLst/>
                <a:gdLst>
                  <a:gd name="T0" fmla="*/ 217 w 217"/>
                  <a:gd name="T1" fmla="*/ 281 h 281"/>
                  <a:gd name="T2" fmla="*/ 190 w 217"/>
                  <a:gd name="T3" fmla="*/ 281 h 281"/>
                  <a:gd name="T4" fmla="*/ 35 w 217"/>
                  <a:gd name="T5" fmla="*/ 56 h 281"/>
                  <a:gd name="T6" fmla="*/ 35 w 217"/>
                  <a:gd name="T7" fmla="*/ 281 h 281"/>
                  <a:gd name="T8" fmla="*/ 0 w 217"/>
                  <a:gd name="T9" fmla="*/ 281 h 281"/>
                  <a:gd name="T10" fmla="*/ 0 w 217"/>
                  <a:gd name="T11" fmla="*/ 0 h 281"/>
                  <a:gd name="T12" fmla="*/ 35 w 217"/>
                  <a:gd name="T13" fmla="*/ 0 h 281"/>
                  <a:gd name="T14" fmla="*/ 185 w 217"/>
                  <a:gd name="T15" fmla="*/ 214 h 281"/>
                  <a:gd name="T16" fmla="*/ 185 w 217"/>
                  <a:gd name="T17" fmla="*/ 0 h 281"/>
                  <a:gd name="T18" fmla="*/ 217 w 217"/>
                  <a:gd name="T19" fmla="*/ 0 h 281"/>
                  <a:gd name="T20" fmla="*/ 217 w 217"/>
                  <a:gd name="T21"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7" h="281">
                    <a:moveTo>
                      <a:pt x="217" y="281"/>
                    </a:moveTo>
                    <a:lnTo>
                      <a:pt x="190" y="281"/>
                    </a:lnTo>
                    <a:lnTo>
                      <a:pt x="35" y="56"/>
                    </a:lnTo>
                    <a:lnTo>
                      <a:pt x="35" y="281"/>
                    </a:lnTo>
                    <a:lnTo>
                      <a:pt x="0" y="281"/>
                    </a:lnTo>
                    <a:lnTo>
                      <a:pt x="0" y="0"/>
                    </a:lnTo>
                    <a:lnTo>
                      <a:pt x="35" y="0"/>
                    </a:lnTo>
                    <a:lnTo>
                      <a:pt x="185" y="214"/>
                    </a:lnTo>
                    <a:lnTo>
                      <a:pt x="185" y="0"/>
                    </a:lnTo>
                    <a:lnTo>
                      <a:pt x="217" y="0"/>
                    </a:lnTo>
                    <a:lnTo>
                      <a:pt x="217" y="281"/>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108" name="Freeform 179">
                <a:extLst>
                  <a:ext uri="{FF2B5EF4-FFF2-40B4-BE49-F238E27FC236}">
                    <a16:creationId xmlns:a16="http://schemas.microsoft.com/office/drawing/2014/main" id="{92656C05-6941-43A5-AE91-BB355ABECA99}"/>
                  </a:ext>
                </a:extLst>
              </p:cNvPr>
              <p:cNvSpPr>
                <a:spLocks noEditPoints="1"/>
              </p:cNvSpPr>
              <p:nvPr/>
            </p:nvSpPr>
            <p:spPr bwMode="auto">
              <a:xfrm>
                <a:off x="11241282" y="3309614"/>
                <a:ext cx="41652" cy="46079"/>
              </a:xfrm>
              <a:custGeom>
                <a:avLst/>
                <a:gdLst>
                  <a:gd name="T0" fmla="*/ 185 w 254"/>
                  <a:gd name="T1" fmla="*/ 195 h 281"/>
                  <a:gd name="T2" fmla="*/ 70 w 254"/>
                  <a:gd name="T3" fmla="*/ 195 h 281"/>
                  <a:gd name="T4" fmla="*/ 38 w 254"/>
                  <a:gd name="T5" fmla="*/ 281 h 281"/>
                  <a:gd name="T6" fmla="*/ 0 w 254"/>
                  <a:gd name="T7" fmla="*/ 281 h 281"/>
                  <a:gd name="T8" fmla="*/ 110 w 254"/>
                  <a:gd name="T9" fmla="*/ 0 h 281"/>
                  <a:gd name="T10" fmla="*/ 144 w 254"/>
                  <a:gd name="T11" fmla="*/ 0 h 281"/>
                  <a:gd name="T12" fmla="*/ 254 w 254"/>
                  <a:gd name="T13" fmla="*/ 281 h 281"/>
                  <a:gd name="T14" fmla="*/ 217 w 254"/>
                  <a:gd name="T15" fmla="*/ 281 h 281"/>
                  <a:gd name="T16" fmla="*/ 185 w 254"/>
                  <a:gd name="T17" fmla="*/ 195 h 281"/>
                  <a:gd name="T18" fmla="*/ 80 w 254"/>
                  <a:gd name="T19" fmla="*/ 163 h 281"/>
                  <a:gd name="T20" fmla="*/ 174 w 254"/>
                  <a:gd name="T21" fmla="*/ 163 h 281"/>
                  <a:gd name="T22" fmla="*/ 126 w 254"/>
                  <a:gd name="T23" fmla="*/ 46 h 281"/>
                  <a:gd name="T24" fmla="*/ 80 w 254"/>
                  <a:gd name="T25" fmla="*/ 163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4" h="281">
                    <a:moveTo>
                      <a:pt x="185" y="195"/>
                    </a:moveTo>
                    <a:lnTo>
                      <a:pt x="70" y="195"/>
                    </a:lnTo>
                    <a:lnTo>
                      <a:pt x="38" y="281"/>
                    </a:lnTo>
                    <a:lnTo>
                      <a:pt x="0" y="281"/>
                    </a:lnTo>
                    <a:lnTo>
                      <a:pt x="110" y="0"/>
                    </a:lnTo>
                    <a:lnTo>
                      <a:pt x="144" y="0"/>
                    </a:lnTo>
                    <a:lnTo>
                      <a:pt x="254" y="281"/>
                    </a:lnTo>
                    <a:lnTo>
                      <a:pt x="217" y="281"/>
                    </a:lnTo>
                    <a:lnTo>
                      <a:pt x="185" y="195"/>
                    </a:lnTo>
                    <a:close/>
                    <a:moveTo>
                      <a:pt x="80" y="163"/>
                    </a:moveTo>
                    <a:lnTo>
                      <a:pt x="174" y="163"/>
                    </a:lnTo>
                    <a:lnTo>
                      <a:pt x="126" y="46"/>
                    </a:lnTo>
                    <a:lnTo>
                      <a:pt x="80" y="163"/>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109" name="Rectangle 108">
                <a:extLst>
                  <a:ext uri="{FF2B5EF4-FFF2-40B4-BE49-F238E27FC236}">
                    <a16:creationId xmlns:a16="http://schemas.microsoft.com/office/drawing/2014/main" id="{6C7CA1C3-1F17-4908-8413-55CBAF835BCD}"/>
                  </a:ext>
                </a:extLst>
              </p:cNvPr>
              <p:cNvSpPr>
                <a:spLocks noChangeArrowheads="1"/>
              </p:cNvSpPr>
              <p:nvPr/>
            </p:nvSpPr>
            <p:spPr bwMode="auto">
              <a:xfrm>
                <a:off x="11289985" y="3309614"/>
                <a:ext cx="5739" cy="4607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110" name="Freeform 194">
                <a:extLst>
                  <a:ext uri="{FF2B5EF4-FFF2-40B4-BE49-F238E27FC236}">
                    <a16:creationId xmlns:a16="http://schemas.microsoft.com/office/drawing/2014/main" id="{12DBDF36-5E47-4326-809C-FCDF5D789726}"/>
                  </a:ext>
                </a:extLst>
              </p:cNvPr>
              <p:cNvSpPr>
                <a:spLocks noEditPoints="1"/>
              </p:cNvSpPr>
              <p:nvPr/>
            </p:nvSpPr>
            <p:spPr bwMode="auto">
              <a:xfrm>
                <a:off x="11306548" y="3309614"/>
                <a:ext cx="34272" cy="46079"/>
              </a:xfrm>
              <a:custGeom>
                <a:avLst/>
                <a:gdLst>
                  <a:gd name="T0" fmla="*/ 0 w 78"/>
                  <a:gd name="T1" fmla="*/ 0 h 105"/>
                  <a:gd name="T2" fmla="*/ 39 w 78"/>
                  <a:gd name="T3" fmla="*/ 0 h 105"/>
                  <a:gd name="T4" fmla="*/ 64 w 78"/>
                  <a:gd name="T5" fmla="*/ 8 h 105"/>
                  <a:gd name="T6" fmla="*/ 73 w 78"/>
                  <a:gd name="T7" fmla="*/ 30 h 105"/>
                  <a:gd name="T8" fmla="*/ 66 w 78"/>
                  <a:gd name="T9" fmla="*/ 51 h 105"/>
                  <a:gd name="T10" fmla="*/ 47 w 78"/>
                  <a:gd name="T11" fmla="*/ 60 h 105"/>
                  <a:gd name="T12" fmla="*/ 78 w 78"/>
                  <a:gd name="T13" fmla="*/ 105 h 105"/>
                  <a:gd name="T14" fmla="*/ 62 w 78"/>
                  <a:gd name="T15" fmla="*/ 105 h 105"/>
                  <a:gd name="T16" fmla="*/ 32 w 78"/>
                  <a:gd name="T17" fmla="*/ 60 h 105"/>
                  <a:gd name="T18" fmla="*/ 14 w 78"/>
                  <a:gd name="T19" fmla="*/ 60 h 105"/>
                  <a:gd name="T20" fmla="*/ 14 w 78"/>
                  <a:gd name="T21" fmla="*/ 105 h 105"/>
                  <a:gd name="T22" fmla="*/ 0 w 78"/>
                  <a:gd name="T23" fmla="*/ 105 h 105"/>
                  <a:gd name="T24" fmla="*/ 0 w 78"/>
                  <a:gd name="T25" fmla="*/ 0 h 105"/>
                  <a:gd name="T26" fmla="*/ 14 w 78"/>
                  <a:gd name="T27" fmla="*/ 49 h 105"/>
                  <a:gd name="T28" fmla="*/ 39 w 78"/>
                  <a:gd name="T29" fmla="*/ 49 h 105"/>
                  <a:gd name="T30" fmla="*/ 55 w 78"/>
                  <a:gd name="T31" fmla="*/ 44 h 105"/>
                  <a:gd name="T32" fmla="*/ 60 w 78"/>
                  <a:gd name="T33" fmla="*/ 30 h 105"/>
                  <a:gd name="T34" fmla="*/ 55 w 78"/>
                  <a:gd name="T35" fmla="*/ 17 h 105"/>
                  <a:gd name="T36" fmla="*/ 39 w 78"/>
                  <a:gd name="T37" fmla="*/ 12 h 105"/>
                  <a:gd name="T38" fmla="*/ 14 w 78"/>
                  <a:gd name="T39" fmla="*/ 12 h 105"/>
                  <a:gd name="T40" fmla="*/ 14 w 78"/>
                  <a:gd name="T41" fmla="*/ 4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 h="105">
                    <a:moveTo>
                      <a:pt x="0" y="0"/>
                    </a:moveTo>
                    <a:cubicBezTo>
                      <a:pt x="39" y="0"/>
                      <a:pt x="39" y="0"/>
                      <a:pt x="39" y="0"/>
                    </a:cubicBezTo>
                    <a:cubicBezTo>
                      <a:pt x="50" y="0"/>
                      <a:pt x="58" y="2"/>
                      <a:pt x="64" y="8"/>
                    </a:cubicBezTo>
                    <a:cubicBezTo>
                      <a:pt x="70" y="13"/>
                      <a:pt x="73" y="20"/>
                      <a:pt x="73" y="30"/>
                    </a:cubicBezTo>
                    <a:cubicBezTo>
                      <a:pt x="73" y="39"/>
                      <a:pt x="71" y="46"/>
                      <a:pt x="66" y="51"/>
                    </a:cubicBezTo>
                    <a:cubicBezTo>
                      <a:pt x="62" y="56"/>
                      <a:pt x="55" y="59"/>
                      <a:pt x="47" y="60"/>
                    </a:cubicBezTo>
                    <a:cubicBezTo>
                      <a:pt x="78" y="105"/>
                      <a:pt x="78" y="105"/>
                      <a:pt x="78" y="105"/>
                    </a:cubicBezTo>
                    <a:cubicBezTo>
                      <a:pt x="62" y="105"/>
                      <a:pt x="62" y="105"/>
                      <a:pt x="62" y="105"/>
                    </a:cubicBezTo>
                    <a:cubicBezTo>
                      <a:pt x="32" y="60"/>
                      <a:pt x="32" y="60"/>
                      <a:pt x="32" y="60"/>
                    </a:cubicBezTo>
                    <a:cubicBezTo>
                      <a:pt x="14" y="60"/>
                      <a:pt x="14" y="60"/>
                      <a:pt x="14" y="60"/>
                    </a:cubicBezTo>
                    <a:cubicBezTo>
                      <a:pt x="14" y="105"/>
                      <a:pt x="14" y="105"/>
                      <a:pt x="14" y="105"/>
                    </a:cubicBezTo>
                    <a:cubicBezTo>
                      <a:pt x="0" y="105"/>
                      <a:pt x="0" y="105"/>
                      <a:pt x="0" y="105"/>
                    </a:cubicBezTo>
                    <a:lnTo>
                      <a:pt x="0" y="0"/>
                    </a:lnTo>
                    <a:close/>
                    <a:moveTo>
                      <a:pt x="14" y="49"/>
                    </a:moveTo>
                    <a:cubicBezTo>
                      <a:pt x="39" y="49"/>
                      <a:pt x="39" y="49"/>
                      <a:pt x="39" y="49"/>
                    </a:cubicBezTo>
                    <a:cubicBezTo>
                      <a:pt x="46" y="49"/>
                      <a:pt x="51" y="47"/>
                      <a:pt x="55" y="44"/>
                    </a:cubicBezTo>
                    <a:cubicBezTo>
                      <a:pt x="58" y="41"/>
                      <a:pt x="60" y="36"/>
                      <a:pt x="60" y="30"/>
                    </a:cubicBezTo>
                    <a:cubicBezTo>
                      <a:pt x="60" y="24"/>
                      <a:pt x="58" y="20"/>
                      <a:pt x="55" y="17"/>
                    </a:cubicBezTo>
                    <a:cubicBezTo>
                      <a:pt x="51" y="13"/>
                      <a:pt x="46" y="12"/>
                      <a:pt x="39" y="12"/>
                    </a:cubicBezTo>
                    <a:cubicBezTo>
                      <a:pt x="14" y="12"/>
                      <a:pt x="14" y="12"/>
                      <a:pt x="14" y="12"/>
                    </a:cubicBezTo>
                    <a:lnTo>
                      <a:pt x="14" y="49"/>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grpSp>
      </p:grpSp>
      <p:grpSp>
        <p:nvGrpSpPr>
          <p:cNvPr id="25" name="Group 24">
            <a:extLst>
              <a:ext uri="{FF2B5EF4-FFF2-40B4-BE49-F238E27FC236}">
                <a16:creationId xmlns:a16="http://schemas.microsoft.com/office/drawing/2014/main" id="{A57CD6D7-D2E5-4493-BF7F-2178313CAFF6}"/>
              </a:ext>
            </a:extLst>
          </p:cNvPr>
          <p:cNvGrpSpPr>
            <a:grpSpLocks noChangeAspect="1"/>
          </p:cNvGrpSpPr>
          <p:nvPr/>
        </p:nvGrpSpPr>
        <p:grpSpPr>
          <a:xfrm>
            <a:off x="3707521" y="3761619"/>
            <a:ext cx="373883" cy="507705"/>
            <a:chOff x="1105197" y="2827506"/>
            <a:chExt cx="1396843" cy="1896808"/>
          </a:xfrm>
        </p:grpSpPr>
        <p:sp>
          <p:nvSpPr>
            <p:cNvPr id="102" name="Freeform 9">
              <a:extLst>
                <a:ext uri="{FF2B5EF4-FFF2-40B4-BE49-F238E27FC236}">
                  <a16:creationId xmlns:a16="http://schemas.microsoft.com/office/drawing/2014/main" id="{D4351149-8BC8-4EC2-8401-3F6F175249A4}"/>
                </a:ext>
              </a:extLst>
            </p:cNvPr>
            <p:cNvSpPr>
              <a:spLocks/>
            </p:cNvSpPr>
            <p:nvPr/>
          </p:nvSpPr>
          <p:spPr bwMode="auto">
            <a:xfrm>
              <a:off x="1105197" y="2827506"/>
              <a:ext cx="1396843" cy="1896808"/>
            </a:xfrm>
            <a:custGeom>
              <a:avLst/>
              <a:gdLst>
                <a:gd name="T0" fmla="*/ 858 w 897"/>
                <a:gd name="T1" fmla="*/ 1219 h 1219"/>
                <a:gd name="T2" fmla="*/ 39 w 897"/>
                <a:gd name="T3" fmla="*/ 1219 h 1219"/>
                <a:gd name="T4" fmla="*/ 0 w 897"/>
                <a:gd name="T5" fmla="*/ 1180 h 1219"/>
                <a:gd name="T6" fmla="*/ 0 w 897"/>
                <a:gd name="T7" fmla="*/ 39 h 1219"/>
                <a:gd name="T8" fmla="*/ 39 w 897"/>
                <a:gd name="T9" fmla="*/ 0 h 1219"/>
                <a:gd name="T10" fmla="*/ 858 w 897"/>
                <a:gd name="T11" fmla="*/ 0 h 1219"/>
                <a:gd name="T12" fmla="*/ 897 w 897"/>
                <a:gd name="T13" fmla="*/ 39 h 1219"/>
                <a:gd name="T14" fmla="*/ 897 w 897"/>
                <a:gd name="T15" fmla="*/ 1180 h 1219"/>
                <a:gd name="T16" fmla="*/ 858 w 897"/>
                <a:gd name="T17" fmla="*/ 1219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7" h="1219">
                  <a:moveTo>
                    <a:pt x="858" y="1219"/>
                  </a:moveTo>
                  <a:cubicBezTo>
                    <a:pt x="39" y="1219"/>
                    <a:pt x="39" y="1219"/>
                    <a:pt x="39" y="1219"/>
                  </a:cubicBezTo>
                  <a:cubicBezTo>
                    <a:pt x="18" y="1219"/>
                    <a:pt x="0" y="1201"/>
                    <a:pt x="0" y="1180"/>
                  </a:cubicBezTo>
                  <a:cubicBezTo>
                    <a:pt x="0" y="39"/>
                    <a:pt x="0" y="39"/>
                    <a:pt x="0" y="39"/>
                  </a:cubicBezTo>
                  <a:cubicBezTo>
                    <a:pt x="0" y="18"/>
                    <a:pt x="18" y="0"/>
                    <a:pt x="39" y="0"/>
                  </a:cubicBezTo>
                  <a:cubicBezTo>
                    <a:pt x="858" y="0"/>
                    <a:pt x="858" y="0"/>
                    <a:pt x="858" y="0"/>
                  </a:cubicBezTo>
                  <a:cubicBezTo>
                    <a:pt x="880" y="0"/>
                    <a:pt x="897" y="18"/>
                    <a:pt x="897" y="39"/>
                  </a:cubicBezTo>
                  <a:cubicBezTo>
                    <a:pt x="897" y="1180"/>
                    <a:pt x="897" y="1180"/>
                    <a:pt x="897" y="1180"/>
                  </a:cubicBezTo>
                  <a:cubicBezTo>
                    <a:pt x="897" y="1201"/>
                    <a:pt x="880" y="1219"/>
                    <a:pt x="858" y="1219"/>
                  </a:cubicBezTo>
                  <a:close/>
                </a:path>
              </a:pathLst>
            </a:custGeom>
            <a:solidFill>
              <a:schemeClr val="accent1">
                <a:lumMod val="100000"/>
              </a:schemeClr>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sp>
          <p:nvSpPr>
            <p:cNvPr id="103" name="Freeform 10">
              <a:extLst>
                <a:ext uri="{FF2B5EF4-FFF2-40B4-BE49-F238E27FC236}">
                  <a16:creationId xmlns:a16="http://schemas.microsoft.com/office/drawing/2014/main" id="{9026984C-E3FC-4B77-91BC-CBE2EA0035B0}"/>
                </a:ext>
              </a:extLst>
            </p:cNvPr>
            <p:cNvSpPr>
              <a:spLocks noEditPoints="1"/>
            </p:cNvSpPr>
            <p:nvPr/>
          </p:nvSpPr>
          <p:spPr bwMode="auto">
            <a:xfrm>
              <a:off x="1234406" y="2956715"/>
              <a:ext cx="1138428" cy="1670983"/>
            </a:xfrm>
            <a:custGeom>
              <a:avLst/>
              <a:gdLst>
                <a:gd name="T0" fmla="*/ 712 w 731"/>
                <a:gd name="T1" fmla="*/ 985 h 1074"/>
                <a:gd name="T2" fmla="*/ 20 w 731"/>
                <a:gd name="T3" fmla="*/ 985 h 1074"/>
                <a:gd name="T4" fmla="*/ 0 w 731"/>
                <a:gd name="T5" fmla="*/ 965 h 1074"/>
                <a:gd name="T6" fmla="*/ 0 w 731"/>
                <a:gd name="T7" fmla="*/ 19 h 1074"/>
                <a:gd name="T8" fmla="*/ 20 w 731"/>
                <a:gd name="T9" fmla="*/ 0 h 1074"/>
                <a:gd name="T10" fmla="*/ 712 w 731"/>
                <a:gd name="T11" fmla="*/ 0 h 1074"/>
                <a:gd name="T12" fmla="*/ 731 w 731"/>
                <a:gd name="T13" fmla="*/ 19 h 1074"/>
                <a:gd name="T14" fmla="*/ 731 w 731"/>
                <a:gd name="T15" fmla="*/ 965 h 1074"/>
                <a:gd name="T16" fmla="*/ 712 w 731"/>
                <a:gd name="T17" fmla="*/ 985 h 1074"/>
                <a:gd name="T18" fmla="*/ 447 w 731"/>
                <a:gd name="T19" fmla="*/ 1054 h 1074"/>
                <a:gd name="T20" fmla="*/ 447 w 731"/>
                <a:gd name="T21" fmla="*/ 1054 h 1074"/>
                <a:gd name="T22" fmla="*/ 427 w 731"/>
                <a:gd name="T23" fmla="*/ 1033 h 1074"/>
                <a:gd name="T24" fmla="*/ 305 w 731"/>
                <a:gd name="T25" fmla="*/ 1033 h 1074"/>
                <a:gd name="T26" fmla="*/ 285 w 731"/>
                <a:gd name="T27" fmla="*/ 1054 h 1074"/>
                <a:gd name="T28" fmla="*/ 285 w 731"/>
                <a:gd name="T29" fmla="*/ 1054 h 1074"/>
                <a:gd name="T30" fmla="*/ 305 w 731"/>
                <a:gd name="T31" fmla="*/ 1074 h 1074"/>
                <a:gd name="T32" fmla="*/ 427 w 731"/>
                <a:gd name="T33" fmla="*/ 1074 h 1074"/>
                <a:gd name="T34" fmla="*/ 447 w 731"/>
                <a:gd name="T35" fmla="*/ 1054 h 1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1" h="1074">
                  <a:moveTo>
                    <a:pt x="712" y="985"/>
                  </a:moveTo>
                  <a:cubicBezTo>
                    <a:pt x="20" y="985"/>
                    <a:pt x="20" y="985"/>
                    <a:pt x="20" y="985"/>
                  </a:cubicBezTo>
                  <a:cubicBezTo>
                    <a:pt x="9" y="985"/>
                    <a:pt x="0" y="976"/>
                    <a:pt x="0" y="965"/>
                  </a:cubicBezTo>
                  <a:cubicBezTo>
                    <a:pt x="0" y="19"/>
                    <a:pt x="0" y="19"/>
                    <a:pt x="0" y="19"/>
                  </a:cubicBezTo>
                  <a:cubicBezTo>
                    <a:pt x="0" y="9"/>
                    <a:pt x="9" y="0"/>
                    <a:pt x="20" y="0"/>
                  </a:cubicBezTo>
                  <a:cubicBezTo>
                    <a:pt x="712" y="0"/>
                    <a:pt x="712" y="0"/>
                    <a:pt x="712" y="0"/>
                  </a:cubicBezTo>
                  <a:cubicBezTo>
                    <a:pt x="723" y="0"/>
                    <a:pt x="731" y="9"/>
                    <a:pt x="731" y="19"/>
                  </a:cubicBezTo>
                  <a:cubicBezTo>
                    <a:pt x="731" y="965"/>
                    <a:pt x="731" y="965"/>
                    <a:pt x="731" y="965"/>
                  </a:cubicBezTo>
                  <a:cubicBezTo>
                    <a:pt x="731" y="976"/>
                    <a:pt x="723" y="985"/>
                    <a:pt x="712" y="985"/>
                  </a:cubicBezTo>
                  <a:close/>
                  <a:moveTo>
                    <a:pt x="447" y="1054"/>
                  </a:moveTo>
                  <a:cubicBezTo>
                    <a:pt x="447" y="1054"/>
                    <a:pt x="447" y="1054"/>
                    <a:pt x="447" y="1054"/>
                  </a:cubicBezTo>
                  <a:cubicBezTo>
                    <a:pt x="447" y="1042"/>
                    <a:pt x="438" y="1033"/>
                    <a:pt x="427" y="1033"/>
                  </a:cubicBezTo>
                  <a:cubicBezTo>
                    <a:pt x="305" y="1033"/>
                    <a:pt x="305" y="1033"/>
                    <a:pt x="305" y="1033"/>
                  </a:cubicBezTo>
                  <a:cubicBezTo>
                    <a:pt x="294" y="1033"/>
                    <a:pt x="285" y="1042"/>
                    <a:pt x="285" y="1054"/>
                  </a:cubicBezTo>
                  <a:cubicBezTo>
                    <a:pt x="285" y="1054"/>
                    <a:pt x="285" y="1054"/>
                    <a:pt x="285" y="1054"/>
                  </a:cubicBezTo>
                  <a:cubicBezTo>
                    <a:pt x="285" y="1065"/>
                    <a:pt x="294" y="1074"/>
                    <a:pt x="305" y="1074"/>
                  </a:cubicBezTo>
                  <a:cubicBezTo>
                    <a:pt x="427" y="1074"/>
                    <a:pt x="427" y="1074"/>
                    <a:pt x="427" y="1074"/>
                  </a:cubicBezTo>
                  <a:cubicBezTo>
                    <a:pt x="438" y="1074"/>
                    <a:pt x="447" y="1065"/>
                    <a:pt x="447" y="1054"/>
                  </a:cubicBezTo>
                  <a:close/>
                </a:path>
              </a:pathLst>
            </a:custGeom>
            <a:solidFill>
              <a:schemeClr val="accent2">
                <a:lumMod val="100000"/>
              </a:schemeClr>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grpSp>
      <p:grpSp>
        <p:nvGrpSpPr>
          <p:cNvPr id="26" name="Group 25">
            <a:extLst>
              <a:ext uri="{FF2B5EF4-FFF2-40B4-BE49-F238E27FC236}">
                <a16:creationId xmlns:a16="http://schemas.microsoft.com/office/drawing/2014/main" id="{91B19C16-F8D6-49DB-92DA-B0371E3B093C}"/>
              </a:ext>
            </a:extLst>
          </p:cNvPr>
          <p:cNvGrpSpPr>
            <a:grpSpLocks noChangeAspect="1"/>
          </p:cNvGrpSpPr>
          <p:nvPr/>
        </p:nvGrpSpPr>
        <p:grpSpPr>
          <a:xfrm>
            <a:off x="4178693" y="3810488"/>
            <a:ext cx="246841" cy="457574"/>
            <a:chOff x="5434013" y="2201863"/>
            <a:chExt cx="1323975" cy="2454275"/>
          </a:xfrm>
        </p:grpSpPr>
        <p:sp>
          <p:nvSpPr>
            <p:cNvPr id="100" name="Freeform 5">
              <a:extLst>
                <a:ext uri="{FF2B5EF4-FFF2-40B4-BE49-F238E27FC236}">
                  <a16:creationId xmlns:a16="http://schemas.microsoft.com/office/drawing/2014/main" id="{3F12BA73-3127-439B-AE92-C8EB5337E53D}"/>
                </a:ext>
              </a:extLst>
            </p:cNvPr>
            <p:cNvSpPr>
              <a:spLocks/>
            </p:cNvSpPr>
            <p:nvPr/>
          </p:nvSpPr>
          <p:spPr bwMode="auto">
            <a:xfrm>
              <a:off x="5434013" y="2201863"/>
              <a:ext cx="1323975" cy="2454275"/>
            </a:xfrm>
            <a:custGeom>
              <a:avLst/>
              <a:gdLst>
                <a:gd name="T0" fmla="*/ 7527 w 8000"/>
                <a:gd name="T1" fmla="*/ 14889 h 14889"/>
                <a:gd name="T2" fmla="*/ 485 w 8000"/>
                <a:gd name="T3" fmla="*/ 14889 h 14889"/>
                <a:gd name="T4" fmla="*/ 0 w 8000"/>
                <a:gd name="T5" fmla="*/ 14419 h 14889"/>
                <a:gd name="T6" fmla="*/ 0 w 8000"/>
                <a:gd name="T7" fmla="*/ 470 h 14889"/>
                <a:gd name="T8" fmla="*/ 485 w 8000"/>
                <a:gd name="T9" fmla="*/ 0 h 14889"/>
                <a:gd name="T10" fmla="*/ 7527 w 8000"/>
                <a:gd name="T11" fmla="*/ 0 h 14889"/>
                <a:gd name="T12" fmla="*/ 8000 w 8000"/>
                <a:gd name="T13" fmla="*/ 470 h 14889"/>
                <a:gd name="T14" fmla="*/ 8000 w 8000"/>
                <a:gd name="T15" fmla="*/ 14419 h 14889"/>
                <a:gd name="T16" fmla="*/ 7527 w 8000"/>
                <a:gd name="T17" fmla="*/ 14889 h 14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00" h="14889">
                  <a:moveTo>
                    <a:pt x="7527" y="14889"/>
                  </a:moveTo>
                  <a:cubicBezTo>
                    <a:pt x="485" y="14889"/>
                    <a:pt x="485" y="14889"/>
                    <a:pt x="485" y="14889"/>
                  </a:cubicBezTo>
                  <a:cubicBezTo>
                    <a:pt x="224" y="14889"/>
                    <a:pt x="0" y="14679"/>
                    <a:pt x="0" y="14419"/>
                  </a:cubicBezTo>
                  <a:cubicBezTo>
                    <a:pt x="0" y="470"/>
                    <a:pt x="0" y="470"/>
                    <a:pt x="0" y="470"/>
                  </a:cubicBezTo>
                  <a:cubicBezTo>
                    <a:pt x="0" y="210"/>
                    <a:pt x="224" y="0"/>
                    <a:pt x="485" y="0"/>
                  </a:cubicBezTo>
                  <a:cubicBezTo>
                    <a:pt x="7527" y="0"/>
                    <a:pt x="7527" y="0"/>
                    <a:pt x="7527" y="0"/>
                  </a:cubicBezTo>
                  <a:cubicBezTo>
                    <a:pt x="7788" y="0"/>
                    <a:pt x="8000" y="210"/>
                    <a:pt x="8000" y="470"/>
                  </a:cubicBezTo>
                  <a:cubicBezTo>
                    <a:pt x="8000" y="14419"/>
                    <a:pt x="8000" y="14419"/>
                    <a:pt x="8000" y="14419"/>
                  </a:cubicBezTo>
                  <a:cubicBezTo>
                    <a:pt x="8000" y="14679"/>
                    <a:pt x="7788" y="14889"/>
                    <a:pt x="7527" y="14889"/>
                  </a:cubicBezTo>
                  <a:close/>
                </a:path>
              </a:pathLst>
            </a:custGeom>
            <a:solidFill>
              <a:schemeClr val="accent1">
                <a:lumMod val="10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icrosoft Sans Serif"/>
                <a:ea typeface="+mn-ea"/>
                <a:cs typeface="+mn-cs"/>
              </a:endParaRPr>
            </a:p>
          </p:txBody>
        </p:sp>
        <p:sp>
          <p:nvSpPr>
            <p:cNvPr id="101" name="Freeform: Shape 15">
              <a:extLst>
                <a:ext uri="{FF2B5EF4-FFF2-40B4-BE49-F238E27FC236}">
                  <a16:creationId xmlns:a16="http://schemas.microsoft.com/office/drawing/2014/main" id="{00EE7E36-04E4-44FB-9AF2-FF36D248BEA6}"/>
                </a:ext>
              </a:extLst>
            </p:cNvPr>
            <p:cNvSpPr>
              <a:spLocks/>
            </p:cNvSpPr>
            <p:nvPr/>
          </p:nvSpPr>
          <p:spPr bwMode="auto">
            <a:xfrm>
              <a:off x="5518151" y="2286001"/>
              <a:ext cx="1155700" cy="2239963"/>
            </a:xfrm>
            <a:custGeom>
              <a:avLst/>
              <a:gdLst>
                <a:gd name="connsiteX0" fmla="*/ 453942 w 1155700"/>
                <a:gd name="connsiteY0" fmla="*/ 2159000 h 2239963"/>
                <a:gd name="connsiteX1" fmla="*/ 701592 w 1155700"/>
                <a:gd name="connsiteY1" fmla="*/ 2159000 h 2239963"/>
                <a:gd name="connsiteX2" fmla="*/ 742950 w 1155700"/>
                <a:gd name="connsiteY2" fmla="*/ 2199482 h 2239963"/>
                <a:gd name="connsiteX3" fmla="*/ 701592 w 1155700"/>
                <a:gd name="connsiteY3" fmla="*/ 2239963 h 2239963"/>
                <a:gd name="connsiteX4" fmla="*/ 453942 w 1155700"/>
                <a:gd name="connsiteY4" fmla="*/ 2239963 h 2239963"/>
                <a:gd name="connsiteX5" fmla="*/ 412750 w 1155700"/>
                <a:gd name="connsiteY5" fmla="*/ 2199482 h 2239963"/>
                <a:gd name="connsiteX6" fmla="*/ 453942 w 1155700"/>
                <a:gd name="connsiteY6" fmla="*/ 2159000 h 2239963"/>
                <a:gd name="connsiteX7" fmla="*/ 39059 w 1155700"/>
                <a:gd name="connsiteY7" fmla="*/ 0 h 2239963"/>
                <a:gd name="connsiteX8" fmla="*/ 1116642 w 1155700"/>
                <a:gd name="connsiteY8" fmla="*/ 0 h 2239963"/>
                <a:gd name="connsiteX9" fmla="*/ 1155700 w 1155700"/>
                <a:gd name="connsiteY9" fmla="*/ 38549 h 2239963"/>
                <a:gd name="connsiteX10" fmla="*/ 1155700 w 1155700"/>
                <a:gd name="connsiteY10" fmla="*/ 1996626 h 2239963"/>
                <a:gd name="connsiteX11" fmla="*/ 1116642 w 1155700"/>
                <a:gd name="connsiteY11" fmla="*/ 2035175 h 2239963"/>
                <a:gd name="connsiteX12" fmla="*/ 39059 w 1155700"/>
                <a:gd name="connsiteY12" fmla="*/ 2035175 h 2239963"/>
                <a:gd name="connsiteX13" fmla="*/ 0 w 1155700"/>
                <a:gd name="connsiteY13" fmla="*/ 1996626 h 2239963"/>
                <a:gd name="connsiteX14" fmla="*/ 0 w 1155700"/>
                <a:gd name="connsiteY14" fmla="*/ 38549 h 2239963"/>
                <a:gd name="connsiteX15" fmla="*/ 39059 w 1155700"/>
                <a:gd name="connsiteY15" fmla="*/ 0 h 223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5700" h="2239963">
                  <a:moveTo>
                    <a:pt x="453942" y="2159000"/>
                  </a:moveTo>
                  <a:cubicBezTo>
                    <a:pt x="701592" y="2159000"/>
                    <a:pt x="701592" y="2159000"/>
                    <a:pt x="701592" y="2159000"/>
                  </a:cubicBezTo>
                  <a:cubicBezTo>
                    <a:pt x="724347" y="2159000"/>
                    <a:pt x="742950" y="2177102"/>
                    <a:pt x="742950" y="2199482"/>
                  </a:cubicBezTo>
                  <a:cubicBezTo>
                    <a:pt x="742950" y="2221697"/>
                    <a:pt x="724347" y="2239963"/>
                    <a:pt x="701592" y="2239963"/>
                  </a:cubicBezTo>
                  <a:cubicBezTo>
                    <a:pt x="453942" y="2239963"/>
                    <a:pt x="453942" y="2239963"/>
                    <a:pt x="453942" y="2239963"/>
                  </a:cubicBezTo>
                  <a:cubicBezTo>
                    <a:pt x="431187" y="2239963"/>
                    <a:pt x="412750" y="2221697"/>
                    <a:pt x="412750" y="2199482"/>
                  </a:cubicBezTo>
                  <a:cubicBezTo>
                    <a:pt x="412750" y="2177102"/>
                    <a:pt x="431187" y="2159000"/>
                    <a:pt x="453942" y="2159000"/>
                  </a:cubicBezTo>
                  <a:close/>
                  <a:moveTo>
                    <a:pt x="39059" y="0"/>
                  </a:moveTo>
                  <a:cubicBezTo>
                    <a:pt x="39059" y="0"/>
                    <a:pt x="39059" y="0"/>
                    <a:pt x="1116642" y="0"/>
                  </a:cubicBezTo>
                  <a:cubicBezTo>
                    <a:pt x="1139315" y="0"/>
                    <a:pt x="1155700" y="18286"/>
                    <a:pt x="1155700" y="38549"/>
                  </a:cubicBezTo>
                  <a:cubicBezTo>
                    <a:pt x="1155700" y="38549"/>
                    <a:pt x="1155700" y="38549"/>
                    <a:pt x="1155700" y="1996626"/>
                  </a:cubicBezTo>
                  <a:cubicBezTo>
                    <a:pt x="1155700" y="2016889"/>
                    <a:pt x="1139315" y="2035175"/>
                    <a:pt x="1116642" y="2035175"/>
                  </a:cubicBezTo>
                  <a:cubicBezTo>
                    <a:pt x="1116642" y="2035175"/>
                    <a:pt x="1116642" y="2035175"/>
                    <a:pt x="39059" y="2035175"/>
                  </a:cubicBezTo>
                  <a:cubicBezTo>
                    <a:pt x="16550" y="2035175"/>
                    <a:pt x="0" y="2016889"/>
                    <a:pt x="0" y="1996626"/>
                  </a:cubicBezTo>
                  <a:cubicBezTo>
                    <a:pt x="0" y="1996626"/>
                    <a:pt x="0" y="1996626"/>
                    <a:pt x="0" y="38549"/>
                  </a:cubicBezTo>
                  <a:cubicBezTo>
                    <a:pt x="0" y="18286"/>
                    <a:pt x="16550" y="0"/>
                    <a:pt x="39059" y="0"/>
                  </a:cubicBezTo>
                  <a:close/>
                </a:path>
              </a:pathLst>
            </a:custGeom>
            <a:solidFill>
              <a:schemeClr val="accent2">
                <a:lumMod val="100000"/>
              </a:schemeClr>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icrosoft Sans Serif"/>
                <a:ea typeface="+mn-ea"/>
                <a:cs typeface="+mn-cs"/>
              </a:endParaRPr>
            </a:p>
          </p:txBody>
        </p:sp>
      </p:grpSp>
      <p:grpSp>
        <p:nvGrpSpPr>
          <p:cNvPr id="27" name="Group 26">
            <a:extLst>
              <a:ext uri="{FF2B5EF4-FFF2-40B4-BE49-F238E27FC236}">
                <a16:creationId xmlns:a16="http://schemas.microsoft.com/office/drawing/2014/main" id="{A819BBC6-8BEE-44C2-888F-9DF5B32E4537}"/>
              </a:ext>
            </a:extLst>
          </p:cNvPr>
          <p:cNvGrpSpPr>
            <a:grpSpLocks noChangeAspect="1"/>
          </p:cNvGrpSpPr>
          <p:nvPr/>
        </p:nvGrpSpPr>
        <p:grpSpPr>
          <a:xfrm>
            <a:off x="4868198" y="3798453"/>
            <a:ext cx="246841" cy="457574"/>
            <a:chOff x="5434013" y="2201863"/>
            <a:chExt cx="1323975" cy="2454275"/>
          </a:xfrm>
        </p:grpSpPr>
        <p:sp>
          <p:nvSpPr>
            <p:cNvPr id="98" name="Freeform 5">
              <a:extLst>
                <a:ext uri="{FF2B5EF4-FFF2-40B4-BE49-F238E27FC236}">
                  <a16:creationId xmlns:a16="http://schemas.microsoft.com/office/drawing/2014/main" id="{F69A7899-BB61-4764-8E90-206C2BF1832E}"/>
                </a:ext>
              </a:extLst>
            </p:cNvPr>
            <p:cNvSpPr>
              <a:spLocks/>
            </p:cNvSpPr>
            <p:nvPr/>
          </p:nvSpPr>
          <p:spPr bwMode="auto">
            <a:xfrm>
              <a:off x="5434013" y="2201863"/>
              <a:ext cx="1323975" cy="2454275"/>
            </a:xfrm>
            <a:custGeom>
              <a:avLst/>
              <a:gdLst>
                <a:gd name="T0" fmla="*/ 7527 w 8000"/>
                <a:gd name="T1" fmla="*/ 14889 h 14889"/>
                <a:gd name="T2" fmla="*/ 485 w 8000"/>
                <a:gd name="T3" fmla="*/ 14889 h 14889"/>
                <a:gd name="T4" fmla="*/ 0 w 8000"/>
                <a:gd name="T5" fmla="*/ 14419 h 14889"/>
                <a:gd name="T6" fmla="*/ 0 w 8000"/>
                <a:gd name="T7" fmla="*/ 470 h 14889"/>
                <a:gd name="T8" fmla="*/ 485 w 8000"/>
                <a:gd name="T9" fmla="*/ 0 h 14889"/>
                <a:gd name="T10" fmla="*/ 7527 w 8000"/>
                <a:gd name="T11" fmla="*/ 0 h 14889"/>
                <a:gd name="T12" fmla="*/ 8000 w 8000"/>
                <a:gd name="T13" fmla="*/ 470 h 14889"/>
                <a:gd name="T14" fmla="*/ 8000 w 8000"/>
                <a:gd name="T15" fmla="*/ 14419 h 14889"/>
                <a:gd name="T16" fmla="*/ 7527 w 8000"/>
                <a:gd name="T17" fmla="*/ 14889 h 14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00" h="14889">
                  <a:moveTo>
                    <a:pt x="7527" y="14889"/>
                  </a:moveTo>
                  <a:cubicBezTo>
                    <a:pt x="485" y="14889"/>
                    <a:pt x="485" y="14889"/>
                    <a:pt x="485" y="14889"/>
                  </a:cubicBezTo>
                  <a:cubicBezTo>
                    <a:pt x="224" y="14889"/>
                    <a:pt x="0" y="14679"/>
                    <a:pt x="0" y="14419"/>
                  </a:cubicBezTo>
                  <a:cubicBezTo>
                    <a:pt x="0" y="470"/>
                    <a:pt x="0" y="470"/>
                    <a:pt x="0" y="470"/>
                  </a:cubicBezTo>
                  <a:cubicBezTo>
                    <a:pt x="0" y="210"/>
                    <a:pt x="224" y="0"/>
                    <a:pt x="485" y="0"/>
                  </a:cubicBezTo>
                  <a:cubicBezTo>
                    <a:pt x="7527" y="0"/>
                    <a:pt x="7527" y="0"/>
                    <a:pt x="7527" y="0"/>
                  </a:cubicBezTo>
                  <a:cubicBezTo>
                    <a:pt x="7788" y="0"/>
                    <a:pt x="8000" y="210"/>
                    <a:pt x="8000" y="470"/>
                  </a:cubicBezTo>
                  <a:cubicBezTo>
                    <a:pt x="8000" y="14419"/>
                    <a:pt x="8000" y="14419"/>
                    <a:pt x="8000" y="14419"/>
                  </a:cubicBezTo>
                  <a:cubicBezTo>
                    <a:pt x="8000" y="14679"/>
                    <a:pt x="7788" y="14889"/>
                    <a:pt x="7527" y="14889"/>
                  </a:cubicBezTo>
                  <a:close/>
                </a:path>
              </a:pathLst>
            </a:custGeom>
            <a:solidFill>
              <a:schemeClr val="accent5">
                <a:lumMod val="10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icrosoft Sans Serif"/>
                <a:ea typeface="+mn-ea"/>
                <a:cs typeface="+mn-cs"/>
              </a:endParaRPr>
            </a:p>
          </p:txBody>
        </p:sp>
        <p:sp>
          <p:nvSpPr>
            <p:cNvPr id="99" name="Freeform: Shape 35">
              <a:extLst>
                <a:ext uri="{FF2B5EF4-FFF2-40B4-BE49-F238E27FC236}">
                  <a16:creationId xmlns:a16="http://schemas.microsoft.com/office/drawing/2014/main" id="{1D94999B-C3AE-402E-AB05-E38777D309E8}"/>
                </a:ext>
              </a:extLst>
            </p:cNvPr>
            <p:cNvSpPr>
              <a:spLocks/>
            </p:cNvSpPr>
            <p:nvPr/>
          </p:nvSpPr>
          <p:spPr bwMode="auto">
            <a:xfrm>
              <a:off x="5518151" y="2286001"/>
              <a:ext cx="1155700" cy="2239963"/>
            </a:xfrm>
            <a:custGeom>
              <a:avLst/>
              <a:gdLst>
                <a:gd name="connsiteX0" fmla="*/ 453942 w 1155700"/>
                <a:gd name="connsiteY0" fmla="*/ 2159000 h 2239963"/>
                <a:gd name="connsiteX1" fmla="*/ 701592 w 1155700"/>
                <a:gd name="connsiteY1" fmla="*/ 2159000 h 2239963"/>
                <a:gd name="connsiteX2" fmla="*/ 742950 w 1155700"/>
                <a:gd name="connsiteY2" fmla="*/ 2199482 h 2239963"/>
                <a:gd name="connsiteX3" fmla="*/ 701592 w 1155700"/>
                <a:gd name="connsiteY3" fmla="*/ 2239963 h 2239963"/>
                <a:gd name="connsiteX4" fmla="*/ 453942 w 1155700"/>
                <a:gd name="connsiteY4" fmla="*/ 2239963 h 2239963"/>
                <a:gd name="connsiteX5" fmla="*/ 412750 w 1155700"/>
                <a:gd name="connsiteY5" fmla="*/ 2199482 h 2239963"/>
                <a:gd name="connsiteX6" fmla="*/ 453942 w 1155700"/>
                <a:gd name="connsiteY6" fmla="*/ 2159000 h 2239963"/>
                <a:gd name="connsiteX7" fmla="*/ 39059 w 1155700"/>
                <a:gd name="connsiteY7" fmla="*/ 0 h 2239963"/>
                <a:gd name="connsiteX8" fmla="*/ 1116642 w 1155700"/>
                <a:gd name="connsiteY8" fmla="*/ 0 h 2239963"/>
                <a:gd name="connsiteX9" fmla="*/ 1155700 w 1155700"/>
                <a:gd name="connsiteY9" fmla="*/ 38549 h 2239963"/>
                <a:gd name="connsiteX10" fmla="*/ 1155700 w 1155700"/>
                <a:gd name="connsiteY10" fmla="*/ 1996626 h 2239963"/>
                <a:gd name="connsiteX11" fmla="*/ 1116642 w 1155700"/>
                <a:gd name="connsiteY11" fmla="*/ 2035175 h 2239963"/>
                <a:gd name="connsiteX12" fmla="*/ 39059 w 1155700"/>
                <a:gd name="connsiteY12" fmla="*/ 2035175 h 2239963"/>
                <a:gd name="connsiteX13" fmla="*/ 0 w 1155700"/>
                <a:gd name="connsiteY13" fmla="*/ 1996626 h 2239963"/>
                <a:gd name="connsiteX14" fmla="*/ 0 w 1155700"/>
                <a:gd name="connsiteY14" fmla="*/ 38549 h 2239963"/>
                <a:gd name="connsiteX15" fmla="*/ 39059 w 1155700"/>
                <a:gd name="connsiteY15" fmla="*/ 0 h 223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5700" h="2239963">
                  <a:moveTo>
                    <a:pt x="453942" y="2159000"/>
                  </a:moveTo>
                  <a:cubicBezTo>
                    <a:pt x="701592" y="2159000"/>
                    <a:pt x="701592" y="2159000"/>
                    <a:pt x="701592" y="2159000"/>
                  </a:cubicBezTo>
                  <a:cubicBezTo>
                    <a:pt x="724347" y="2159000"/>
                    <a:pt x="742950" y="2177102"/>
                    <a:pt x="742950" y="2199482"/>
                  </a:cubicBezTo>
                  <a:cubicBezTo>
                    <a:pt x="742950" y="2221697"/>
                    <a:pt x="724347" y="2239963"/>
                    <a:pt x="701592" y="2239963"/>
                  </a:cubicBezTo>
                  <a:cubicBezTo>
                    <a:pt x="453942" y="2239963"/>
                    <a:pt x="453942" y="2239963"/>
                    <a:pt x="453942" y="2239963"/>
                  </a:cubicBezTo>
                  <a:cubicBezTo>
                    <a:pt x="431187" y="2239963"/>
                    <a:pt x="412750" y="2221697"/>
                    <a:pt x="412750" y="2199482"/>
                  </a:cubicBezTo>
                  <a:cubicBezTo>
                    <a:pt x="412750" y="2177102"/>
                    <a:pt x="431187" y="2159000"/>
                    <a:pt x="453942" y="2159000"/>
                  </a:cubicBezTo>
                  <a:close/>
                  <a:moveTo>
                    <a:pt x="39059" y="0"/>
                  </a:moveTo>
                  <a:cubicBezTo>
                    <a:pt x="39059" y="0"/>
                    <a:pt x="39059" y="0"/>
                    <a:pt x="1116642" y="0"/>
                  </a:cubicBezTo>
                  <a:cubicBezTo>
                    <a:pt x="1139315" y="0"/>
                    <a:pt x="1155700" y="18286"/>
                    <a:pt x="1155700" y="38549"/>
                  </a:cubicBezTo>
                  <a:cubicBezTo>
                    <a:pt x="1155700" y="38549"/>
                    <a:pt x="1155700" y="38549"/>
                    <a:pt x="1155700" y="1996626"/>
                  </a:cubicBezTo>
                  <a:cubicBezTo>
                    <a:pt x="1155700" y="2016889"/>
                    <a:pt x="1139315" y="2035175"/>
                    <a:pt x="1116642" y="2035175"/>
                  </a:cubicBezTo>
                  <a:cubicBezTo>
                    <a:pt x="1116642" y="2035175"/>
                    <a:pt x="1116642" y="2035175"/>
                    <a:pt x="39059" y="2035175"/>
                  </a:cubicBezTo>
                  <a:cubicBezTo>
                    <a:pt x="16550" y="2035175"/>
                    <a:pt x="0" y="2016889"/>
                    <a:pt x="0" y="1996626"/>
                  </a:cubicBezTo>
                  <a:cubicBezTo>
                    <a:pt x="0" y="1996626"/>
                    <a:pt x="0" y="1996626"/>
                    <a:pt x="0" y="38549"/>
                  </a:cubicBezTo>
                  <a:cubicBezTo>
                    <a:pt x="0" y="18286"/>
                    <a:pt x="16550" y="0"/>
                    <a:pt x="39059" y="0"/>
                  </a:cubicBezTo>
                  <a:close/>
                </a:path>
              </a:pathLst>
            </a:custGeom>
            <a:solidFill>
              <a:schemeClr val="accent6">
                <a:lumMod val="100000"/>
              </a:schemeClr>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icrosoft Sans Serif"/>
                <a:ea typeface="+mn-ea"/>
                <a:cs typeface="+mn-cs"/>
              </a:endParaRPr>
            </a:p>
          </p:txBody>
        </p:sp>
      </p:grpSp>
      <p:grpSp>
        <p:nvGrpSpPr>
          <p:cNvPr id="28" name="Group 27">
            <a:extLst>
              <a:ext uri="{FF2B5EF4-FFF2-40B4-BE49-F238E27FC236}">
                <a16:creationId xmlns:a16="http://schemas.microsoft.com/office/drawing/2014/main" id="{32A7C95D-8564-44D2-9895-8B4F6ECB47ED}"/>
              </a:ext>
            </a:extLst>
          </p:cNvPr>
          <p:cNvGrpSpPr>
            <a:grpSpLocks noChangeAspect="1"/>
          </p:cNvGrpSpPr>
          <p:nvPr/>
        </p:nvGrpSpPr>
        <p:grpSpPr>
          <a:xfrm>
            <a:off x="5218331" y="3805272"/>
            <a:ext cx="246841" cy="457574"/>
            <a:chOff x="5434013" y="2201863"/>
            <a:chExt cx="1323975" cy="2454275"/>
          </a:xfrm>
        </p:grpSpPr>
        <p:sp>
          <p:nvSpPr>
            <p:cNvPr id="96" name="Freeform 5">
              <a:extLst>
                <a:ext uri="{FF2B5EF4-FFF2-40B4-BE49-F238E27FC236}">
                  <a16:creationId xmlns:a16="http://schemas.microsoft.com/office/drawing/2014/main" id="{557CF26E-9A5F-448D-9656-FE07707E6A45}"/>
                </a:ext>
              </a:extLst>
            </p:cNvPr>
            <p:cNvSpPr>
              <a:spLocks/>
            </p:cNvSpPr>
            <p:nvPr/>
          </p:nvSpPr>
          <p:spPr bwMode="auto">
            <a:xfrm>
              <a:off x="5434013" y="2201863"/>
              <a:ext cx="1323975" cy="2454275"/>
            </a:xfrm>
            <a:custGeom>
              <a:avLst/>
              <a:gdLst>
                <a:gd name="T0" fmla="*/ 7527 w 8000"/>
                <a:gd name="T1" fmla="*/ 14889 h 14889"/>
                <a:gd name="T2" fmla="*/ 485 w 8000"/>
                <a:gd name="T3" fmla="*/ 14889 h 14889"/>
                <a:gd name="T4" fmla="*/ 0 w 8000"/>
                <a:gd name="T5" fmla="*/ 14419 h 14889"/>
                <a:gd name="T6" fmla="*/ 0 w 8000"/>
                <a:gd name="T7" fmla="*/ 470 h 14889"/>
                <a:gd name="T8" fmla="*/ 485 w 8000"/>
                <a:gd name="T9" fmla="*/ 0 h 14889"/>
                <a:gd name="T10" fmla="*/ 7527 w 8000"/>
                <a:gd name="T11" fmla="*/ 0 h 14889"/>
                <a:gd name="T12" fmla="*/ 8000 w 8000"/>
                <a:gd name="T13" fmla="*/ 470 h 14889"/>
                <a:gd name="T14" fmla="*/ 8000 w 8000"/>
                <a:gd name="T15" fmla="*/ 14419 h 14889"/>
                <a:gd name="T16" fmla="*/ 7527 w 8000"/>
                <a:gd name="T17" fmla="*/ 14889 h 14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00" h="14889">
                  <a:moveTo>
                    <a:pt x="7527" y="14889"/>
                  </a:moveTo>
                  <a:cubicBezTo>
                    <a:pt x="485" y="14889"/>
                    <a:pt x="485" y="14889"/>
                    <a:pt x="485" y="14889"/>
                  </a:cubicBezTo>
                  <a:cubicBezTo>
                    <a:pt x="224" y="14889"/>
                    <a:pt x="0" y="14679"/>
                    <a:pt x="0" y="14419"/>
                  </a:cubicBezTo>
                  <a:cubicBezTo>
                    <a:pt x="0" y="470"/>
                    <a:pt x="0" y="470"/>
                    <a:pt x="0" y="470"/>
                  </a:cubicBezTo>
                  <a:cubicBezTo>
                    <a:pt x="0" y="210"/>
                    <a:pt x="224" y="0"/>
                    <a:pt x="485" y="0"/>
                  </a:cubicBezTo>
                  <a:cubicBezTo>
                    <a:pt x="7527" y="0"/>
                    <a:pt x="7527" y="0"/>
                    <a:pt x="7527" y="0"/>
                  </a:cubicBezTo>
                  <a:cubicBezTo>
                    <a:pt x="7788" y="0"/>
                    <a:pt x="8000" y="210"/>
                    <a:pt x="8000" y="470"/>
                  </a:cubicBezTo>
                  <a:cubicBezTo>
                    <a:pt x="8000" y="14419"/>
                    <a:pt x="8000" y="14419"/>
                    <a:pt x="8000" y="14419"/>
                  </a:cubicBezTo>
                  <a:cubicBezTo>
                    <a:pt x="8000" y="14679"/>
                    <a:pt x="7788" y="14889"/>
                    <a:pt x="7527" y="14889"/>
                  </a:cubicBezTo>
                  <a:close/>
                </a:path>
              </a:pathLst>
            </a:custGeom>
            <a:solidFill>
              <a:schemeClr val="accent3">
                <a:lumMod val="10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icrosoft Sans Serif"/>
                <a:ea typeface="+mn-ea"/>
                <a:cs typeface="+mn-cs"/>
              </a:endParaRPr>
            </a:p>
          </p:txBody>
        </p:sp>
        <p:sp>
          <p:nvSpPr>
            <p:cNvPr id="97" name="Freeform: Shape 15">
              <a:extLst>
                <a:ext uri="{FF2B5EF4-FFF2-40B4-BE49-F238E27FC236}">
                  <a16:creationId xmlns:a16="http://schemas.microsoft.com/office/drawing/2014/main" id="{51A45677-C66C-47A1-AFF8-5D2375B183E1}"/>
                </a:ext>
              </a:extLst>
            </p:cNvPr>
            <p:cNvSpPr>
              <a:spLocks/>
            </p:cNvSpPr>
            <p:nvPr/>
          </p:nvSpPr>
          <p:spPr bwMode="auto">
            <a:xfrm>
              <a:off x="5518151" y="2286001"/>
              <a:ext cx="1155700" cy="2239963"/>
            </a:xfrm>
            <a:custGeom>
              <a:avLst/>
              <a:gdLst>
                <a:gd name="connsiteX0" fmla="*/ 453942 w 1155700"/>
                <a:gd name="connsiteY0" fmla="*/ 2159000 h 2239963"/>
                <a:gd name="connsiteX1" fmla="*/ 701592 w 1155700"/>
                <a:gd name="connsiteY1" fmla="*/ 2159000 h 2239963"/>
                <a:gd name="connsiteX2" fmla="*/ 742950 w 1155700"/>
                <a:gd name="connsiteY2" fmla="*/ 2199482 h 2239963"/>
                <a:gd name="connsiteX3" fmla="*/ 701592 w 1155700"/>
                <a:gd name="connsiteY3" fmla="*/ 2239963 h 2239963"/>
                <a:gd name="connsiteX4" fmla="*/ 453942 w 1155700"/>
                <a:gd name="connsiteY4" fmla="*/ 2239963 h 2239963"/>
                <a:gd name="connsiteX5" fmla="*/ 412750 w 1155700"/>
                <a:gd name="connsiteY5" fmla="*/ 2199482 h 2239963"/>
                <a:gd name="connsiteX6" fmla="*/ 453942 w 1155700"/>
                <a:gd name="connsiteY6" fmla="*/ 2159000 h 2239963"/>
                <a:gd name="connsiteX7" fmla="*/ 39059 w 1155700"/>
                <a:gd name="connsiteY7" fmla="*/ 0 h 2239963"/>
                <a:gd name="connsiteX8" fmla="*/ 1116642 w 1155700"/>
                <a:gd name="connsiteY8" fmla="*/ 0 h 2239963"/>
                <a:gd name="connsiteX9" fmla="*/ 1155700 w 1155700"/>
                <a:gd name="connsiteY9" fmla="*/ 38549 h 2239963"/>
                <a:gd name="connsiteX10" fmla="*/ 1155700 w 1155700"/>
                <a:gd name="connsiteY10" fmla="*/ 1996626 h 2239963"/>
                <a:gd name="connsiteX11" fmla="*/ 1116642 w 1155700"/>
                <a:gd name="connsiteY11" fmla="*/ 2035175 h 2239963"/>
                <a:gd name="connsiteX12" fmla="*/ 39059 w 1155700"/>
                <a:gd name="connsiteY12" fmla="*/ 2035175 h 2239963"/>
                <a:gd name="connsiteX13" fmla="*/ 0 w 1155700"/>
                <a:gd name="connsiteY13" fmla="*/ 1996626 h 2239963"/>
                <a:gd name="connsiteX14" fmla="*/ 0 w 1155700"/>
                <a:gd name="connsiteY14" fmla="*/ 38549 h 2239963"/>
                <a:gd name="connsiteX15" fmla="*/ 39059 w 1155700"/>
                <a:gd name="connsiteY15" fmla="*/ 0 h 223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5700" h="2239963">
                  <a:moveTo>
                    <a:pt x="453942" y="2159000"/>
                  </a:moveTo>
                  <a:cubicBezTo>
                    <a:pt x="701592" y="2159000"/>
                    <a:pt x="701592" y="2159000"/>
                    <a:pt x="701592" y="2159000"/>
                  </a:cubicBezTo>
                  <a:cubicBezTo>
                    <a:pt x="724347" y="2159000"/>
                    <a:pt x="742950" y="2177102"/>
                    <a:pt x="742950" y="2199482"/>
                  </a:cubicBezTo>
                  <a:cubicBezTo>
                    <a:pt x="742950" y="2221697"/>
                    <a:pt x="724347" y="2239963"/>
                    <a:pt x="701592" y="2239963"/>
                  </a:cubicBezTo>
                  <a:cubicBezTo>
                    <a:pt x="453942" y="2239963"/>
                    <a:pt x="453942" y="2239963"/>
                    <a:pt x="453942" y="2239963"/>
                  </a:cubicBezTo>
                  <a:cubicBezTo>
                    <a:pt x="431187" y="2239963"/>
                    <a:pt x="412750" y="2221697"/>
                    <a:pt x="412750" y="2199482"/>
                  </a:cubicBezTo>
                  <a:cubicBezTo>
                    <a:pt x="412750" y="2177102"/>
                    <a:pt x="431187" y="2159000"/>
                    <a:pt x="453942" y="2159000"/>
                  </a:cubicBezTo>
                  <a:close/>
                  <a:moveTo>
                    <a:pt x="39059" y="0"/>
                  </a:moveTo>
                  <a:cubicBezTo>
                    <a:pt x="39059" y="0"/>
                    <a:pt x="39059" y="0"/>
                    <a:pt x="1116642" y="0"/>
                  </a:cubicBezTo>
                  <a:cubicBezTo>
                    <a:pt x="1139315" y="0"/>
                    <a:pt x="1155700" y="18286"/>
                    <a:pt x="1155700" y="38549"/>
                  </a:cubicBezTo>
                  <a:cubicBezTo>
                    <a:pt x="1155700" y="38549"/>
                    <a:pt x="1155700" y="38549"/>
                    <a:pt x="1155700" y="1996626"/>
                  </a:cubicBezTo>
                  <a:cubicBezTo>
                    <a:pt x="1155700" y="2016889"/>
                    <a:pt x="1139315" y="2035175"/>
                    <a:pt x="1116642" y="2035175"/>
                  </a:cubicBezTo>
                  <a:cubicBezTo>
                    <a:pt x="1116642" y="2035175"/>
                    <a:pt x="1116642" y="2035175"/>
                    <a:pt x="39059" y="2035175"/>
                  </a:cubicBezTo>
                  <a:cubicBezTo>
                    <a:pt x="16550" y="2035175"/>
                    <a:pt x="0" y="2016889"/>
                    <a:pt x="0" y="1996626"/>
                  </a:cubicBezTo>
                  <a:cubicBezTo>
                    <a:pt x="0" y="1996626"/>
                    <a:pt x="0" y="1996626"/>
                    <a:pt x="0" y="38549"/>
                  </a:cubicBezTo>
                  <a:cubicBezTo>
                    <a:pt x="0" y="18286"/>
                    <a:pt x="16550" y="0"/>
                    <a:pt x="39059" y="0"/>
                  </a:cubicBez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icrosoft Sans Serif"/>
                <a:ea typeface="+mn-ea"/>
                <a:cs typeface="+mn-cs"/>
              </a:endParaRPr>
            </a:p>
          </p:txBody>
        </p:sp>
      </p:grpSp>
      <p:grpSp>
        <p:nvGrpSpPr>
          <p:cNvPr id="29" name="Group 28">
            <a:extLst>
              <a:ext uri="{FF2B5EF4-FFF2-40B4-BE49-F238E27FC236}">
                <a16:creationId xmlns:a16="http://schemas.microsoft.com/office/drawing/2014/main" id="{4C8F9BAD-D505-475C-A174-DCF7A46DA0BA}"/>
              </a:ext>
            </a:extLst>
          </p:cNvPr>
          <p:cNvGrpSpPr>
            <a:grpSpLocks noChangeAspect="1"/>
          </p:cNvGrpSpPr>
          <p:nvPr/>
        </p:nvGrpSpPr>
        <p:grpSpPr>
          <a:xfrm>
            <a:off x="4524068" y="3806197"/>
            <a:ext cx="246841" cy="457574"/>
            <a:chOff x="5434013" y="2201863"/>
            <a:chExt cx="1323975" cy="2454275"/>
          </a:xfrm>
        </p:grpSpPr>
        <p:sp>
          <p:nvSpPr>
            <p:cNvPr id="94" name="Freeform 5">
              <a:extLst>
                <a:ext uri="{FF2B5EF4-FFF2-40B4-BE49-F238E27FC236}">
                  <a16:creationId xmlns:a16="http://schemas.microsoft.com/office/drawing/2014/main" id="{481A554D-179E-47EC-8EBB-A839BE42E376}"/>
                </a:ext>
              </a:extLst>
            </p:cNvPr>
            <p:cNvSpPr>
              <a:spLocks/>
            </p:cNvSpPr>
            <p:nvPr/>
          </p:nvSpPr>
          <p:spPr bwMode="auto">
            <a:xfrm>
              <a:off x="5434013" y="2201863"/>
              <a:ext cx="1323975" cy="2454275"/>
            </a:xfrm>
            <a:custGeom>
              <a:avLst/>
              <a:gdLst>
                <a:gd name="T0" fmla="*/ 7527 w 8000"/>
                <a:gd name="T1" fmla="*/ 14889 h 14889"/>
                <a:gd name="T2" fmla="*/ 485 w 8000"/>
                <a:gd name="T3" fmla="*/ 14889 h 14889"/>
                <a:gd name="T4" fmla="*/ 0 w 8000"/>
                <a:gd name="T5" fmla="*/ 14419 h 14889"/>
                <a:gd name="T6" fmla="*/ 0 w 8000"/>
                <a:gd name="T7" fmla="*/ 470 h 14889"/>
                <a:gd name="T8" fmla="*/ 485 w 8000"/>
                <a:gd name="T9" fmla="*/ 0 h 14889"/>
                <a:gd name="T10" fmla="*/ 7527 w 8000"/>
                <a:gd name="T11" fmla="*/ 0 h 14889"/>
                <a:gd name="T12" fmla="*/ 8000 w 8000"/>
                <a:gd name="T13" fmla="*/ 470 h 14889"/>
                <a:gd name="T14" fmla="*/ 8000 w 8000"/>
                <a:gd name="T15" fmla="*/ 14419 h 14889"/>
                <a:gd name="T16" fmla="*/ 7527 w 8000"/>
                <a:gd name="T17" fmla="*/ 14889 h 14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00" h="14889">
                  <a:moveTo>
                    <a:pt x="7527" y="14889"/>
                  </a:moveTo>
                  <a:cubicBezTo>
                    <a:pt x="485" y="14889"/>
                    <a:pt x="485" y="14889"/>
                    <a:pt x="485" y="14889"/>
                  </a:cubicBezTo>
                  <a:cubicBezTo>
                    <a:pt x="224" y="14889"/>
                    <a:pt x="0" y="14679"/>
                    <a:pt x="0" y="14419"/>
                  </a:cubicBezTo>
                  <a:cubicBezTo>
                    <a:pt x="0" y="470"/>
                    <a:pt x="0" y="470"/>
                    <a:pt x="0" y="470"/>
                  </a:cubicBezTo>
                  <a:cubicBezTo>
                    <a:pt x="0" y="210"/>
                    <a:pt x="224" y="0"/>
                    <a:pt x="485" y="0"/>
                  </a:cubicBezTo>
                  <a:cubicBezTo>
                    <a:pt x="7527" y="0"/>
                    <a:pt x="7527" y="0"/>
                    <a:pt x="7527" y="0"/>
                  </a:cubicBezTo>
                  <a:cubicBezTo>
                    <a:pt x="7788" y="0"/>
                    <a:pt x="8000" y="210"/>
                    <a:pt x="8000" y="470"/>
                  </a:cubicBezTo>
                  <a:cubicBezTo>
                    <a:pt x="8000" y="14419"/>
                    <a:pt x="8000" y="14419"/>
                    <a:pt x="8000" y="14419"/>
                  </a:cubicBezTo>
                  <a:cubicBezTo>
                    <a:pt x="8000" y="14679"/>
                    <a:pt x="7788" y="14889"/>
                    <a:pt x="7527" y="14889"/>
                  </a:cubicBezTo>
                  <a:close/>
                </a:path>
              </a:pathLst>
            </a:custGeom>
            <a:solidFill>
              <a:schemeClr val="accent2">
                <a:lumMod val="10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icrosoft Sans Serif"/>
                <a:ea typeface="+mn-ea"/>
                <a:cs typeface="+mn-cs"/>
              </a:endParaRPr>
            </a:p>
          </p:txBody>
        </p:sp>
        <p:sp>
          <p:nvSpPr>
            <p:cNvPr id="95" name="Freeform: Shape 15">
              <a:extLst>
                <a:ext uri="{FF2B5EF4-FFF2-40B4-BE49-F238E27FC236}">
                  <a16:creationId xmlns:a16="http://schemas.microsoft.com/office/drawing/2014/main" id="{CEBB8602-402C-417E-8DD4-8A3F16C42C63}"/>
                </a:ext>
              </a:extLst>
            </p:cNvPr>
            <p:cNvSpPr>
              <a:spLocks/>
            </p:cNvSpPr>
            <p:nvPr/>
          </p:nvSpPr>
          <p:spPr bwMode="auto">
            <a:xfrm>
              <a:off x="5518151" y="2286001"/>
              <a:ext cx="1155700" cy="2239963"/>
            </a:xfrm>
            <a:custGeom>
              <a:avLst/>
              <a:gdLst>
                <a:gd name="connsiteX0" fmla="*/ 453942 w 1155700"/>
                <a:gd name="connsiteY0" fmla="*/ 2159000 h 2239963"/>
                <a:gd name="connsiteX1" fmla="*/ 701592 w 1155700"/>
                <a:gd name="connsiteY1" fmla="*/ 2159000 h 2239963"/>
                <a:gd name="connsiteX2" fmla="*/ 742950 w 1155700"/>
                <a:gd name="connsiteY2" fmla="*/ 2199482 h 2239963"/>
                <a:gd name="connsiteX3" fmla="*/ 701592 w 1155700"/>
                <a:gd name="connsiteY3" fmla="*/ 2239963 h 2239963"/>
                <a:gd name="connsiteX4" fmla="*/ 453942 w 1155700"/>
                <a:gd name="connsiteY4" fmla="*/ 2239963 h 2239963"/>
                <a:gd name="connsiteX5" fmla="*/ 412750 w 1155700"/>
                <a:gd name="connsiteY5" fmla="*/ 2199482 h 2239963"/>
                <a:gd name="connsiteX6" fmla="*/ 453942 w 1155700"/>
                <a:gd name="connsiteY6" fmla="*/ 2159000 h 2239963"/>
                <a:gd name="connsiteX7" fmla="*/ 39059 w 1155700"/>
                <a:gd name="connsiteY7" fmla="*/ 0 h 2239963"/>
                <a:gd name="connsiteX8" fmla="*/ 1116642 w 1155700"/>
                <a:gd name="connsiteY8" fmla="*/ 0 h 2239963"/>
                <a:gd name="connsiteX9" fmla="*/ 1155700 w 1155700"/>
                <a:gd name="connsiteY9" fmla="*/ 38549 h 2239963"/>
                <a:gd name="connsiteX10" fmla="*/ 1155700 w 1155700"/>
                <a:gd name="connsiteY10" fmla="*/ 1996626 h 2239963"/>
                <a:gd name="connsiteX11" fmla="*/ 1116642 w 1155700"/>
                <a:gd name="connsiteY11" fmla="*/ 2035175 h 2239963"/>
                <a:gd name="connsiteX12" fmla="*/ 39059 w 1155700"/>
                <a:gd name="connsiteY12" fmla="*/ 2035175 h 2239963"/>
                <a:gd name="connsiteX13" fmla="*/ 0 w 1155700"/>
                <a:gd name="connsiteY13" fmla="*/ 1996626 h 2239963"/>
                <a:gd name="connsiteX14" fmla="*/ 0 w 1155700"/>
                <a:gd name="connsiteY14" fmla="*/ 38549 h 2239963"/>
                <a:gd name="connsiteX15" fmla="*/ 39059 w 1155700"/>
                <a:gd name="connsiteY15" fmla="*/ 0 h 223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5700" h="2239963">
                  <a:moveTo>
                    <a:pt x="453942" y="2159000"/>
                  </a:moveTo>
                  <a:cubicBezTo>
                    <a:pt x="701592" y="2159000"/>
                    <a:pt x="701592" y="2159000"/>
                    <a:pt x="701592" y="2159000"/>
                  </a:cubicBezTo>
                  <a:cubicBezTo>
                    <a:pt x="724347" y="2159000"/>
                    <a:pt x="742950" y="2177102"/>
                    <a:pt x="742950" y="2199482"/>
                  </a:cubicBezTo>
                  <a:cubicBezTo>
                    <a:pt x="742950" y="2221697"/>
                    <a:pt x="724347" y="2239963"/>
                    <a:pt x="701592" y="2239963"/>
                  </a:cubicBezTo>
                  <a:cubicBezTo>
                    <a:pt x="453942" y="2239963"/>
                    <a:pt x="453942" y="2239963"/>
                    <a:pt x="453942" y="2239963"/>
                  </a:cubicBezTo>
                  <a:cubicBezTo>
                    <a:pt x="431187" y="2239963"/>
                    <a:pt x="412750" y="2221697"/>
                    <a:pt x="412750" y="2199482"/>
                  </a:cubicBezTo>
                  <a:cubicBezTo>
                    <a:pt x="412750" y="2177102"/>
                    <a:pt x="431187" y="2159000"/>
                    <a:pt x="453942" y="2159000"/>
                  </a:cubicBezTo>
                  <a:close/>
                  <a:moveTo>
                    <a:pt x="39059" y="0"/>
                  </a:moveTo>
                  <a:cubicBezTo>
                    <a:pt x="39059" y="0"/>
                    <a:pt x="39059" y="0"/>
                    <a:pt x="1116642" y="0"/>
                  </a:cubicBezTo>
                  <a:cubicBezTo>
                    <a:pt x="1139315" y="0"/>
                    <a:pt x="1155700" y="18286"/>
                    <a:pt x="1155700" y="38549"/>
                  </a:cubicBezTo>
                  <a:cubicBezTo>
                    <a:pt x="1155700" y="38549"/>
                    <a:pt x="1155700" y="38549"/>
                    <a:pt x="1155700" y="1996626"/>
                  </a:cubicBezTo>
                  <a:cubicBezTo>
                    <a:pt x="1155700" y="2016889"/>
                    <a:pt x="1139315" y="2035175"/>
                    <a:pt x="1116642" y="2035175"/>
                  </a:cubicBezTo>
                  <a:cubicBezTo>
                    <a:pt x="1116642" y="2035175"/>
                    <a:pt x="1116642" y="2035175"/>
                    <a:pt x="39059" y="2035175"/>
                  </a:cubicBezTo>
                  <a:cubicBezTo>
                    <a:pt x="16550" y="2035175"/>
                    <a:pt x="0" y="2016889"/>
                    <a:pt x="0" y="1996626"/>
                  </a:cubicBezTo>
                  <a:cubicBezTo>
                    <a:pt x="0" y="1996626"/>
                    <a:pt x="0" y="1996626"/>
                    <a:pt x="0" y="38549"/>
                  </a:cubicBezTo>
                  <a:cubicBezTo>
                    <a:pt x="0" y="18286"/>
                    <a:pt x="16550" y="0"/>
                    <a:pt x="39059" y="0"/>
                  </a:cubicBezTo>
                  <a:close/>
                </a:path>
              </a:pathLst>
            </a:custGeom>
            <a:solidFill>
              <a:schemeClr val="accent2">
                <a:lumMod val="40000"/>
                <a:lumOff val="60000"/>
              </a:schemeClr>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icrosoft Sans Serif"/>
                <a:ea typeface="+mn-ea"/>
                <a:cs typeface="+mn-cs"/>
              </a:endParaRPr>
            </a:p>
          </p:txBody>
        </p:sp>
      </p:grpSp>
      <p:grpSp>
        <p:nvGrpSpPr>
          <p:cNvPr id="30" name="Group 29">
            <a:extLst>
              <a:ext uri="{FF2B5EF4-FFF2-40B4-BE49-F238E27FC236}">
                <a16:creationId xmlns:a16="http://schemas.microsoft.com/office/drawing/2014/main" id="{418DF1B7-E337-48D1-979B-0291A4A3EA5D}"/>
              </a:ext>
            </a:extLst>
          </p:cNvPr>
          <p:cNvGrpSpPr/>
          <p:nvPr/>
        </p:nvGrpSpPr>
        <p:grpSpPr>
          <a:xfrm>
            <a:off x="3756861" y="3962127"/>
            <a:ext cx="273446" cy="86025"/>
            <a:chOff x="9118112" y="3943518"/>
            <a:chExt cx="1446677" cy="455123"/>
          </a:xfrm>
        </p:grpSpPr>
        <p:sp>
          <p:nvSpPr>
            <p:cNvPr id="87" name="Freeform 176">
              <a:extLst>
                <a:ext uri="{FF2B5EF4-FFF2-40B4-BE49-F238E27FC236}">
                  <a16:creationId xmlns:a16="http://schemas.microsoft.com/office/drawing/2014/main" id="{F9F24486-73D3-4657-956B-044F1E37108F}"/>
                </a:ext>
              </a:extLst>
            </p:cNvPr>
            <p:cNvSpPr>
              <a:spLocks/>
            </p:cNvSpPr>
            <p:nvPr/>
          </p:nvSpPr>
          <p:spPr bwMode="auto">
            <a:xfrm>
              <a:off x="9118112" y="3943518"/>
              <a:ext cx="1446677" cy="455123"/>
            </a:xfrm>
            <a:custGeom>
              <a:avLst/>
              <a:gdLst>
                <a:gd name="T0" fmla="*/ 646 w 646"/>
                <a:gd name="T1" fmla="*/ 163 h 203"/>
                <a:gd name="T2" fmla="*/ 606 w 646"/>
                <a:gd name="T3" fmla="*/ 203 h 203"/>
                <a:gd name="T4" fmla="*/ 40 w 646"/>
                <a:gd name="T5" fmla="*/ 203 h 203"/>
                <a:gd name="T6" fmla="*/ 0 w 646"/>
                <a:gd name="T7" fmla="*/ 163 h 203"/>
                <a:gd name="T8" fmla="*/ 0 w 646"/>
                <a:gd name="T9" fmla="*/ 40 h 203"/>
                <a:gd name="T10" fmla="*/ 40 w 646"/>
                <a:gd name="T11" fmla="*/ 0 h 203"/>
                <a:gd name="T12" fmla="*/ 606 w 646"/>
                <a:gd name="T13" fmla="*/ 0 h 203"/>
                <a:gd name="T14" fmla="*/ 646 w 646"/>
                <a:gd name="T15" fmla="*/ 40 h 203"/>
                <a:gd name="T16" fmla="*/ 646 w 646"/>
                <a:gd name="T17" fmla="*/ 16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6" h="203">
                  <a:moveTo>
                    <a:pt x="646" y="163"/>
                  </a:moveTo>
                  <a:cubicBezTo>
                    <a:pt x="646" y="186"/>
                    <a:pt x="628" y="203"/>
                    <a:pt x="606" y="203"/>
                  </a:cubicBezTo>
                  <a:cubicBezTo>
                    <a:pt x="40" y="203"/>
                    <a:pt x="40" y="203"/>
                    <a:pt x="40" y="203"/>
                  </a:cubicBezTo>
                  <a:cubicBezTo>
                    <a:pt x="18" y="203"/>
                    <a:pt x="0" y="186"/>
                    <a:pt x="0" y="163"/>
                  </a:cubicBezTo>
                  <a:cubicBezTo>
                    <a:pt x="0" y="40"/>
                    <a:pt x="0" y="40"/>
                    <a:pt x="0" y="40"/>
                  </a:cubicBezTo>
                  <a:cubicBezTo>
                    <a:pt x="0" y="18"/>
                    <a:pt x="18" y="0"/>
                    <a:pt x="40" y="0"/>
                  </a:cubicBezTo>
                  <a:cubicBezTo>
                    <a:pt x="606" y="0"/>
                    <a:pt x="606" y="0"/>
                    <a:pt x="606" y="0"/>
                  </a:cubicBezTo>
                  <a:cubicBezTo>
                    <a:pt x="628" y="0"/>
                    <a:pt x="646" y="18"/>
                    <a:pt x="646" y="40"/>
                  </a:cubicBezTo>
                  <a:lnTo>
                    <a:pt x="646" y="1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grpSp>
          <p:nvGrpSpPr>
            <p:cNvPr id="88" name="Group 87">
              <a:extLst>
                <a:ext uri="{FF2B5EF4-FFF2-40B4-BE49-F238E27FC236}">
                  <a16:creationId xmlns:a16="http://schemas.microsoft.com/office/drawing/2014/main" id="{C020D132-F03F-4667-B80A-9EBF99913661}"/>
                </a:ext>
              </a:extLst>
            </p:cNvPr>
            <p:cNvGrpSpPr/>
            <p:nvPr/>
          </p:nvGrpSpPr>
          <p:grpSpPr>
            <a:xfrm>
              <a:off x="9308116" y="4049967"/>
              <a:ext cx="1066991" cy="242231"/>
              <a:chOff x="11132070" y="3308794"/>
              <a:chExt cx="208750" cy="47391"/>
            </a:xfrm>
          </p:grpSpPr>
          <p:sp>
            <p:nvSpPr>
              <p:cNvPr id="89" name="Freeform 177">
                <a:extLst>
                  <a:ext uri="{FF2B5EF4-FFF2-40B4-BE49-F238E27FC236}">
                    <a16:creationId xmlns:a16="http://schemas.microsoft.com/office/drawing/2014/main" id="{833F86EC-6676-4D18-9616-AA31245266F2}"/>
                  </a:ext>
                </a:extLst>
              </p:cNvPr>
              <p:cNvSpPr>
                <a:spLocks noEditPoints="1"/>
              </p:cNvSpPr>
              <p:nvPr/>
            </p:nvSpPr>
            <p:spPr bwMode="auto">
              <a:xfrm>
                <a:off x="11132070" y="3308794"/>
                <a:ext cx="41652" cy="47391"/>
              </a:xfrm>
              <a:custGeom>
                <a:avLst/>
                <a:gdLst>
                  <a:gd name="T0" fmla="*/ 95 w 95"/>
                  <a:gd name="T1" fmla="*/ 54 h 108"/>
                  <a:gd name="T2" fmla="*/ 82 w 95"/>
                  <a:gd name="T3" fmla="*/ 93 h 108"/>
                  <a:gd name="T4" fmla="*/ 48 w 95"/>
                  <a:gd name="T5" fmla="*/ 108 h 108"/>
                  <a:gd name="T6" fmla="*/ 14 w 95"/>
                  <a:gd name="T7" fmla="*/ 93 h 108"/>
                  <a:gd name="T8" fmla="*/ 0 w 95"/>
                  <a:gd name="T9" fmla="*/ 54 h 108"/>
                  <a:gd name="T10" fmla="*/ 14 w 95"/>
                  <a:gd name="T11" fmla="*/ 15 h 108"/>
                  <a:gd name="T12" fmla="*/ 48 w 95"/>
                  <a:gd name="T13" fmla="*/ 0 h 108"/>
                  <a:gd name="T14" fmla="*/ 82 w 95"/>
                  <a:gd name="T15" fmla="*/ 15 h 108"/>
                  <a:gd name="T16" fmla="*/ 95 w 95"/>
                  <a:gd name="T17" fmla="*/ 54 h 108"/>
                  <a:gd name="T18" fmla="*/ 82 w 95"/>
                  <a:gd name="T19" fmla="*/ 54 h 108"/>
                  <a:gd name="T20" fmla="*/ 72 w 95"/>
                  <a:gd name="T21" fmla="*/ 24 h 108"/>
                  <a:gd name="T22" fmla="*/ 48 w 95"/>
                  <a:gd name="T23" fmla="*/ 12 h 108"/>
                  <a:gd name="T24" fmla="*/ 23 w 95"/>
                  <a:gd name="T25" fmla="*/ 24 h 108"/>
                  <a:gd name="T26" fmla="*/ 14 w 95"/>
                  <a:gd name="T27" fmla="*/ 54 h 108"/>
                  <a:gd name="T28" fmla="*/ 23 w 95"/>
                  <a:gd name="T29" fmla="*/ 84 h 108"/>
                  <a:gd name="T30" fmla="*/ 48 w 95"/>
                  <a:gd name="T31" fmla="*/ 96 h 108"/>
                  <a:gd name="T32" fmla="*/ 72 w 95"/>
                  <a:gd name="T33" fmla="*/ 84 h 108"/>
                  <a:gd name="T34" fmla="*/ 82 w 95"/>
                  <a:gd name="T35"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5" h="108">
                    <a:moveTo>
                      <a:pt x="95" y="54"/>
                    </a:moveTo>
                    <a:cubicBezTo>
                      <a:pt x="95" y="70"/>
                      <a:pt x="91" y="83"/>
                      <a:pt x="82" y="93"/>
                    </a:cubicBezTo>
                    <a:cubicBezTo>
                      <a:pt x="73" y="103"/>
                      <a:pt x="61" y="108"/>
                      <a:pt x="48" y="108"/>
                    </a:cubicBezTo>
                    <a:cubicBezTo>
                      <a:pt x="34" y="108"/>
                      <a:pt x="23" y="103"/>
                      <a:pt x="14" y="93"/>
                    </a:cubicBezTo>
                    <a:cubicBezTo>
                      <a:pt x="5" y="83"/>
                      <a:pt x="0" y="70"/>
                      <a:pt x="0" y="54"/>
                    </a:cubicBezTo>
                    <a:cubicBezTo>
                      <a:pt x="0" y="38"/>
                      <a:pt x="5" y="25"/>
                      <a:pt x="14" y="15"/>
                    </a:cubicBezTo>
                    <a:cubicBezTo>
                      <a:pt x="23" y="5"/>
                      <a:pt x="34" y="0"/>
                      <a:pt x="48" y="0"/>
                    </a:cubicBezTo>
                    <a:cubicBezTo>
                      <a:pt x="61" y="0"/>
                      <a:pt x="73" y="5"/>
                      <a:pt x="82" y="15"/>
                    </a:cubicBezTo>
                    <a:cubicBezTo>
                      <a:pt x="91" y="25"/>
                      <a:pt x="95" y="38"/>
                      <a:pt x="95" y="54"/>
                    </a:cubicBezTo>
                    <a:close/>
                    <a:moveTo>
                      <a:pt x="82" y="54"/>
                    </a:moveTo>
                    <a:cubicBezTo>
                      <a:pt x="82" y="42"/>
                      <a:pt x="78" y="32"/>
                      <a:pt x="72" y="24"/>
                    </a:cubicBezTo>
                    <a:cubicBezTo>
                      <a:pt x="66" y="16"/>
                      <a:pt x="58" y="12"/>
                      <a:pt x="48" y="12"/>
                    </a:cubicBezTo>
                    <a:cubicBezTo>
                      <a:pt x="38" y="12"/>
                      <a:pt x="29" y="16"/>
                      <a:pt x="23" y="24"/>
                    </a:cubicBezTo>
                    <a:cubicBezTo>
                      <a:pt x="17" y="32"/>
                      <a:pt x="14" y="42"/>
                      <a:pt x="14" y="54"/>
                    </a:cubicBezTo>
                    <a:cubicBezTo>
                      <a:pt x="14" y="66"/>
                      <a:pt x="17" y="76"/>
                      <a:pt x="23" y="84"/>
                    </a:cubicBezTo>
                    <a:cubicBezTo>
                      <a:pt x="29" y="92"/>
                      <a:pt x="38" y="96"/>
                      <a:pt x="48" y="96"/>
                    </a:cubicBezTo>
                    <a:cubicBezTo>
                      <a:pt x="58" y="96"/>
                      <a:pt x="66" y="92"/>
                      <a:pt x="72" y="84"/>
                    </a:cubicBezTo>
                    <a:cubicBezTo>
                      <a:pt x="78" y="76"/>
                      <a:pt x="82" y="66"/>
                      <a:pt x="82" y="54"/>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90" name="Freeform 178">
                <a:extLst>
                  <a:ext uri="{FF2B5EF4-FFF2-40B4-BE49-F238E27FC236}">
                    <a16:creationId xmlns:a16="http://schemas.microsoft.com/office/drawing/2014/main" id="{B576CCFB-9F5F-4B64-86B2-EBB5498889E5}"/>
                  </a:ext>
                </a:extLst>
              </p:cNvPr>
              <p:cNvSpPr>
                <a:spLocks/>
              </p:cNvSpPr>
              <p:nvPr/>
            </p:nvSpPr>
            <p:spPr bwMode="auto">
              <a:xfrm>
                <a:off x="11182087" y="3309614"/>
                <a:ext cx="35585" cy="46079"/>
              </a:xfrm>
              <a:custGeom>
                <a:avLst/>
                <a:gdLst>
                  <a:gd name="T0" fmla="*/ 217 w 217"/>
                  <a:gd name="T1" fmla="*/ 281 h 281"/>
                  <a:gd name="T2" fmla="*/ 190 w 217"/>
                  <a:gd name="T3" fmla="*/ 281 h 281"/>
                  <a:gd name="T4" fmla="*/ 35 w 217"/>
                  <a:gd name="T5" fmla="*/ 56 h 281"/>
                  <a:gd name="T6" fmla="*/ 35 w 217"/>
                  <a:gd name="T7" fmla="*/ 281 h 281"/>
                  <a:gd name="T8" fmla="*/ 0 w 217"/>
                  <a:gd name="T9" fmla="*/ 281 h 281"/>
                  <a:gd name="T10" fmla="*/ 0 w 217"/>
                  <a:gd name="T11" fmla="*/ 0 h 281"/>
                  <a:gd name="T12" fmla="*/ 35 w 217"/>
                  <a:gd name="T13" fmla="*/ 0 h 281"/>
                  <a:gd name="T14" fmla="*/ 185 w 217"/>
                  <a:gd name="T15" fmla="*/ 214 h 281"/>
                  <a:gd name="T16" fmla="*/ 185 w 217"/>
                  <a:gd name="T17" fmla="*/ 0 h 281"/>
                  <a:gd name="T18" fmla="*/ 217 w 217"/>
                  <a:gd name="T19" fmla="*/ 0 h 281"/>
                  <a:gd name="T20" fmla="*/ 217 w 217"/>
                  <a:gd name="T21"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7" h="281">
                    <a:moveTo>
                      <a:pt x="217" y="281"/>
                    </a:moveTo>
                    <a:lnTo>
                      <a:pt x="190" y="281"/>
                    </a:lnTo>
                    <a:lnTo>
                      <a:pt x="35" y="56"/>
                    </a:lnTo>
                    <a:lnTo>
                      <a:pt x="35" y="281"/>
                    </a:lnTo>
                    <a:lnTo>
                      <a:pt x="0" y="281"/>
                    </a:lnTo>
                    <a:lnTo>
                      <a:pt x="0" y="0"/>
                    </a:lnTo>
                    <a:lnTo>
                      <a:pt x="35" y="0"/>
                    </a:lnTo>
                    <a:lnTo>
                      <a:pt x="185" y="214"/>
                    </a:lnTo>
                    <a:lnTo>
                      <a:pt x="185" y="0"/>
                    </a:lnTo>
                    <a:lnTo>
                      <a:pt x="217" y="0"/>
                    </a:lnTo>
                    <a:lnTo>
                      <a:pt x="217" y="281"/>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91" name="Freeform 179">
                <a:extLst>
                  <a:ext uri="{FF2B5EF4-FFF2-40B4-BE49-F238E27FC236}">
                    <a16:creationId xmlns:a16="http://schemas.microsoft.com/office/drawing/2014/main" id="{7C33411F-76FE-492C-AA44-A19E539B05DC}"/>
                  </a:ext>
                </a:extLst>
              </p:cNvPr>
              <p:cNvSpPr>
                <a:spLocks noEditPoints="1"/>
              </p:cNvSpPr>
              <p:nvPr/>
            </p:nvSpPr>
            <p:spPr bwMode="auto">
              <a:xfrm>
                <a:off x="11241282" y="3309614"/>
                <a:ext cx="41652" cy="46079"/>
              </a:xfrm>
              <a:custGeom>
                <a:avLst/>
                <a:gdLst>
                  <a:gd name="T0" fmla="*/ 185 w 254"/>
                  <a:gd name="T1" fmla="*/ 195 h 281"/>
                  <a:gd name="T2" fmla="*/ 70 w 254"/>
                  <a:gd name="T3" fmla="*/ 195 h 281"/>
                  <a:gd name="T4" fmla="*/ 38 w 254"/>
                  <a:gd name="T5" fmla="*/ 281 h 281"/>
                  <a:gd name="T6" fmla="*/ 0 w 254"/>
                  <a:gd name="T7" fmla="*/ 281 h 281"/>
                  <a:gd name="T8" fmla="*/ 110 w 254"/>
                  <a:gd name="T9" fmla="*/ 0 h 281"/>
                  <a:gd name="T10" fmla="*/ 144 w 254"/>
                  <a:gd name="T11" fmla="*/ 0 h 281"/>
                  <a:gd name="T12" fmla="*/ 254 w 254"/>
                  <a:gd name="T13" fmla="*/ 281 h 281"/>
                  <a:gd name="T14" fmla="*/ 217 w 254"/>
                  <a:gd name="T15" fmla="*/ 281 h 281"/>
                  <a:gd name="T16" fmla="*/ 185 w 254"/>
                  <a:gd name="T17" fmla="*/ 195 h 281"/>
                  <a:gd name="T18" fmla="*/ 80 w 254"/>
                  <a:gd name="T19" fmla="*/ 163 h 281"/>
                  <a:gd name="T20" fmla="*/ 174 w 254"/>
                  <a:gd name="T21" fmla="*/ 163 h 281"/>
                  <a:gd name="T22" fmla="*/ 126 w 254"/>
                  <a:gd name="T23" fmla="*/ 46 h 281"/>
                  <a:gd name="T24" fmla="*/ 80 w 254"/>
                  <a:gd name="T25" fmla="*/ 163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4" h="281">
                    <a:moveTo>
                      <a:pt x="185" y="195"/>
                    </a:moveTo>
                    <a:lnTo>
                      <a:pt x="70" y="195"/>
                    </a:lnTo>
                    <a:lnTo>
                      <a:pt x="38" y="281"/>
                    </a:lnTo>
                    <a:lnTo>
                      <a:pt x="0" y="281"/>
                    </a:lnTo>
                    <a:lnTo>
                      <a:pt x="110" y="0"/>
                    </a:lnTo>
                    <a:lnTo>
                      <a:pt x="144" y="0"/>
                    </a:lnTo>
                    <a:lnTo>
                      <a:pt x="254" y="281"/>
                    </a:lnTo>
                    <a:lnTo>
                      <a:pt x="217" y="281"/>
                    </a:lnTo>
                    <a:lnTo>
                      <a:pt x="185" y="195"/>
                    </a:lnTo>
                    <a:close/>
                    <a:moveTo>
                      <a:pt x="80" y="163"/>
                    </a:moveTo>
                    <a:lnTo>
                      <a:pt x="174" y="163"/>
                    </a:lnTo>
                    <a:lnTo>
                      <a:pt x="126" y="46"/>
                    </a:lnTo>
                    <a:lnTo>
                      <a:pt x="80" y="163"/>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92" name="Rectangle 91">
                <a:extLst>
                  <a:ext uri="{FF2B5EF4-FFF2-40B4-BE49-F238E27FC236}">
                    <a16:creationId xmlns:a16="http://schemas.microsoft.com/office/drawing/2014/main" id="{E8C421EE-235C-4462-B393-677CE0036965}"/>
                  </a:ext>
                </a:extLst>
              </p:cNvPr>
              <p:cNvSpPr>
                <a:spLocks noChangeArrowheads="1"/>
              </p:cNvSpPr>
              <p:nvPr/>
            </p:nvSpPr>
            <p:spPr bwMode="auto">
              <a:xfrm>
                <a:off x="11289985" y="3309614"/>
                <a:ext cx="5739" cy="4607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93" name="Freeform 194">
                <a:extLst>
                  <a:ext uri="{FF2B5EF4-FFF2-40B4-BE49-F238E27FC236}">
                    <a16:creationId xmlns:a16="http://schemas.microsoft.com/office/drawing/2014/main" id="{36D799F8-89D7-4BC1-9363-86BBF0132754}"/>
                  </a:ext>
                </a:extLst>
              </p:cNvPr>
              <p:cNvSpPr>
                <a:spLocks noEditPoints="1"/>
              </p:cNvSpPr>
              <p:nvPr/>
            </p:nvSpPr>
            <p:spPr bwMode="auto">
              <a:xfrm>
                <a:off x="11306548" y="3309614"/>
                <a:ext cx="34272" cy="46079"/>
              </a:xfrm>
              <a:custGeom>
                <a:avLst/>
                <a:gdLst>
                  <a:gd name="T0" fmla="*/ 0 w 78"/>
                  <a:gd name="T1" fmla="*/ 0 h 105"/>
                  <a:gd name="T2" fmla="*/ 39 w 78"/>
                  <a:gd name="T3" fmla="*/ 0 h 105"/>
                  <a:gd name="T4" fmla="*/ 64 w 78"/>
                  <a:gd name="T5" fmla="*/ 8 h 105"/>
                  <a:gd name="T6" fmla="*/ 73 w 78"/>
                  <a:gd name="T7" fmla="*/ 30 h 105"/>
                  <a:gd name="T8" fmla="*/ 66 w 78"/>
                  <a:gd name="T9" fmla="*/ 51 h 105"/>
                  <a:gd name="T10" fmla="*/ 47 w 78"/>
                  <a:gd name="T11" fmla="*/ 60 h 105"/>
                  <a:gd name="T12" fmla="*/ 78 w 78"/>
                  <a:gd name="T13" fmla="*/ 105 h 105"/>
                  <a:gd name="T14" fmla="*/ 62 w 78"/>
                  <a:gd name="T15" fmla="*/ 105 h 105"/>
                  <a:gd name="T16" fmla="*/ 32 w 78"/>
                  <a:gd name="T17" fmla="*/ 60 h 105"/>
                  <a:gd name="T18" fmla="*/ 14 w 78"/>
                  <a:gd name="T19" fmla="*/ 60 h 105"/>
                  <a:gd name="T20" fmla="*/ 14 w 78"/>
                  <a:gd name="T21" fmla="*/ 105 h 105"/>
                  <a:gd name="T22" fmla="*/ 0 w 78"/>
                  <a:gd name="T23" fmla="*/ 105 h 105"/>
                  <a:gd name="T24" fmla="*/ 0 w 78"/>
                  <a:gd name="T25" fmla="*/ 0 h 105"/>
                  <a:gd name="T26" fmla="*/ 14 w 78"/>
                  <a:gd name="T27" fmla="*/ 49 h 105"/>
                  <a:gd name="T28" fmla="*/ 39 w 78"/>
                  <a:gd name="T29" fmla="*/ 49 h 105"/>
                  <a:gd name="T30" fmla="*/ 55 w 78"/>
                  <a:gd name="T31" fmla="*/ 44 h 105"/>
                  <a:gd name="T32" fmla="*/ 60 w 78"/>
                  <a:gd name="T33" fmla="*/ 30 h 105"/>
                  <a:gd name="T34" fmla="*/ 55 w 78"/>
                  <a:gd name="T35" fmla="*/ 17 h 105"/>
                  <a:gd name="T36" fmla="*/ 39 w 78"/>
                  <a:gd name="T37" fmla="*/ 12 h 105"/>
                  <a:gd name="T38" fmla="*/ 14 w 78"/>
                  <a:gd name="T39" fmla="*/ 12 h 105"/>
                  <a:gd name="T40" fmla="*/ 14 w 78"/>
                  <a:gd name="T41" fmla="*/ 4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 h="105">
                    <a:moveTo>
                      <a:pt x="0" y="0"/>
                    </a:moveTo>
                    <a:cubicBezTo>
                      <a:pt x="39" y="0"/>
                      <a:pt x="39" y="0"/>
                      <a:pt x="39" y="0"/>
                    </a:cubicBezTo>
                    <a:cubicBezTo>
                      <a:pt x="50" y="0"/>
                      <a:pt x="58" y="2"/>
                      <a:pt x="64" y="8"/>
                    </a:cubicBezTo>
                    <a:cubicBezTo>
                      <a:pt x="70" y="13"/>
                      <a:pt x="73" y="20"/>
                      <a:pt x="73" y="30"/>
                    </a:cubicBezTo>
                    <a:cubicBezTo>
                      <a:pt x="73" y="39"/>
                      <a:pt x="71" y="46"/>
                      <a:pt x="66" y="51"/>
                    </a:cubicBezTo>
                    <a:cubicBezTo>
                      <a:pt x="62" y="56"/>
                      <a:pt x="55" y="59"/>
                      <a:pt x="47" y="60"/>
                    </a:cubicBezTo>
                    <a:cubicBezTo>
                      <a:pt x="78" y="105"/>
                      <a:pt x="78" y="105"/>
                      <a:pt x="78" y="105"/>
                    </a:cubicBezTo>
                    <a:cubicBezTo>
                      <a:pt x="62" y="105"/>
                      <a:pt x="62" y="105"/>
                      <a:pt x="62" y="105"/>
                    </a:cubicBezTo>
                    <a:cubicBezTo>
                      <a:pt x="32" y="60"/>
                      <a:pt x="32" y="60"/>
                      <a:pt x="32" y="60"/>
                    </a:cubicBezTo>
                    <a:cubicBezTo>
                      <a:pt x="14" y="60"/>
                      <a:pt x="14" y="60"/>
                      <a:pt x="14" y="60"/>
                    </a:cubicBezTo>
                    <a:cubicBezTo>
                      <a:pt x="14" y="105"/>
                      <a:pt x="14" y="105"/>
                      <a:pt x="14" y="105"/>
                    </a:cubicBezTo>
                    <a:cubicBezTo>
                      <a:pt x="0" y="105"/>
                      <a:pt x="0" y="105"/>
                      <a:pt x="0" y="105"/>
                    </a:cubicBezTo>
                    <a:lnTo>
                      <a:pt x="0" y="0"/>
                    </a:lnTo>
                    <a:close/>
                    <a:moveTo>
                      <a:pt x="14" y="49"/>
                    </a:moveTo>
                    <a:cubicBezTo>
                      <a:pt x="39" y="49"/>
                      <a:pt x="39" y="49"/>
                      <a:pt x="39" y="49"/>
                    </a:cubicBezTo>
                    <a:cubicBezTo>
                      <a:pt x="46" y="49"/>
                      <a:pt x="51" y="47"/>
                      <a:pt x="55" y="44"/>
                    </a:cubicBezTo>
                    <a:cubicBezTo>
                      <a:pt x="58" y="41"/>
                      <a:pt x="60" y="36"/>
                      <a:pt x="60" y="30"/>
                    </a:cubicBezTo>
                    <a:cubicBezTo>
                      <a:pt x="60" y="24"/>
                      <a:pt x="58" y="20"/>
                      <a:pt x="55" y="17"/>
                    </a:cubicBezTo>
                    <a:cubicBezTo>
                      <a:pt x="51" y="13"/>
                      <a:pt x="46" y="12"/>
                      <a:pt x="39" y="12"/>
                    </a:cubicBezTo>
                    <a:cubicBezTo>
                      <a:pt x="14" y="12"/>
                      <a:pt x="14" y="12"/>
                      <a:pt x="14" y="12"/>
                    </a:cubicBezTo>
                    <a:lnTo>
                      <a:pt x="14" y="49"/>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grpSp>
      </p:grpSp>
      <p:grpSp>
        <p:nvGrpSpPr>
          <p:cNvPr id="31" name="Group 30">
            <a:extLst>
              <a:ext uri="{FF2B5EF4-FFF2-40B4-BE49-F238E27FC236}">
                <a16:creationId xmlns:a16="http://schemas.microsoft.com/office/drawing/2014/main" id="{6D4B966F-273A-4D58-A6C4-A003B8D19B07}"/>
              </a:ext>
            </a:extLst>
          </p:cNvPr>
          <p:cNvGrpSpPr/>
          <p:nvPr/>
        </p:nvGrpSpPr>
        <p:grpSpPr>
          <a:xfrm>
            <a:off x="4215585" y="3980524"/>
            <a:ext cx="186767" cy="58756"/>
            <a:chOff x="9118112" y="3943518"/>
            <a:chExt cx="1446677" cy="455123"/>
          </a:xfrm>
        </p:grpSpPr>
        <p:sp>
          <p:nvSpPr>
            <p:cNvPr id="80" name="Freeform 176">
              <a:extLst>
                <a:ext uri="{FF2B5EF4-FFF2-40B4-BE49-F238E27FC236}">
                  <a16:creationId xmlns:a16="http://schemas.microsoft.com/office/drawing/2014/main" id="{25C28930-A8E3-44E7-8E55-7C254A99DC5A}"/>
                </a:ext>
              </a:extLst>
            </p:cNvPr>
            <p:cNvSpPr>
              <a:spLocks/>
            </p:cNvSpPr>
            <p:nvPr/>
          </p:nvSpPr>
          <p:spPr bwMode="auto">
            <a:xfrm>
              <a:off x="9118112" y="3943518"/>
              <a:ext cx="1446677" cy="455123"/>
            </a:xfrm>
            <a:custGeom>
              <a:avLst/>
              <a:gdLst>
                <a:gd name="T0" fmla="*/ 646 w 646"/>
                <a:gd name="T1" fmla="*/ 163 h 203"/>
                <a:gd name="T2" fmla="*/ 606 w 646"/>
                <a:gd name="T3" fmla="*/ 203 h 203"/>
                <a:gd name="T4" fmla="*/ 40 w 646"/>
                <a:gd name="T5" fmla="*/ 203 h 203"/>
                <a:gd name="T6" fmla="*/ 0 w 646"/>
                <a:gd name="T7" fmla="*/ 163 h 203"/>
                <a:gd name="T8" fmla="*/ 0 w 646"/>
                <a:gd name="T9" fmla="*/ 40 h 203"/>
                <a:gd name="T10" fmla="*/ 40 w 646"/>
                <a:gd name="T11" fmla="*/ 0 h 203"/>
                <a:gd name="T12" fmla="*/ 606 w 646"/>
                <a:gd name="T13" fmla="*/ 0 h 203"/>
                <a:gd name="T14" fmla="*/ 646 w 646"/>
                <a:gd name="T15" fmla="*/ 40 h 203"/>
                <a:gd name="T16" fmla="*/ 646 w 646"/>
                <a:gd name="T17" fmla="*/ 16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6" h="203">
                  <a:moveTo>
                    <a:pt x="646" y="163"/>
                  </a:moveTo>
                  <a:cubicBezTo>
                    <a:pt x="646" y="186"/>
                    <a:pt x="628" y="203"/>
                    <a:pt x="606" y="203"/>
                  </a:cubicBezTo>
                  <a:cubicBezTo>
                    <a:pt x="40" y="203"/>
                    <a:pt x="40" y="203"/>
                    <a:pt x="40" y="203"/>
                  </a:cubicBezTo>
                  <a:cubicBezTo>
                    <a:pt x="18" y="203"/>
                    <a:pt x="0" y="186"/>
                    <a:pt x="0" y="163"/>
                  </a:cubicBezTo>
                  <a:cubicBezTo>
                    <a:pt x="0" y="40"/>
                    <a:pt x="0" y="40"/>
                    <a:pt x="0" y="40"/>
                  </a:cubicBezTo>
                  <a:cubicBezTo>
                    <a:pt x="0" y="18"/>
                    <a:pt x="18" y="0"/>
                    <a:pt x="40" y="0"/>
                  </a:cubicBezTo>
                  <a:cubicBezTo>
                    <a:pt x="606" y="0"/>
                    <a:pt x="606" y="0"/>
                    <a:pt x="606" y="0"/>
                  </a:cubicBezTo>
                  <a:cubicBezTo>
                    <a:pt x="628" y="0"/>
                    <a:pt x="646" y="18"/>
                    <a:pt x="646" y="40"/>
                  </a:cubicBezTo>
                  <a:lnTo>
                    <a:pt x="646" y="1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grpSp>
          <p:nvGrpSpPr>
            <p:cNvPr id="81" name="Group 80">
              <a:extLst>
                <a:ext uri="{FF2B5EF4-FFF2-40B4-BE49-F238E27FC236}">
                  <a16:creationId xmlns:a16="http://schemas.microsoft.com/office/drawing/2014/main" id="{A590B161-6190-497F-9873-1B9ABA209E1A}"/>
                </a:ext>
              </a:extLst>
            </p:cNvPr>
            <p:cNvGrpSpPr/>
            <p:nvPr/>
          </p:nvGrpSpPr>
          <p:grpSpPr>
            <a:xfrm>
              <a:off x="9308116" y="4049967"/>
              <a:ext cx="1066991" cy="242231"/>
              <a:chOff x="11132070" y="3308794"/>
              <a:chExt cx="208750" cy="47391"/>
            </a:xfrm>
          </p:grpSpPr>
          <p:sp>
            <p:nvSpPr>
              <p:cNvPr id="82" name="Freeform 177">
                <a:extLst>
                  <a:ext uri="{FF2B5EF4-FFF2-40B4-BE49-F238E27FC236}">
                    <a16:creationId xmlns:a16="http://schemas.microsoft.com/office/drawing/2014/main" id="{197840F2-7643-4DCD-81DF-868C31CCAAB3}"/>
                  </a:ext>
                </a:extLst>
              </p:cNvPr>
              <p:cNvSpPr>
                <a:spLocks noEditPoints="1"/>
              </p:cNvSpPr>
              <p:nvPr/>
            </p:nvSpPr>
            <p:spPr bwMode="auto">
              <a:xfrm>
                <a:off x="11132070" y="3308794"/>
                <a:ext cx="41652" cy="47391"/>
              </a:xfrm>
              <a:custGeom>
                <a:avLst/>
                <a:gdLst>
                  <a:gd name="T0" fmla="*/ 95 w 95"/>
                  <a:gd name="T1" fmla="*/ 54 h 108"/>
                  <a:gd name="T2" fmla="*/ 82 w 95"/>
                  <a:gd name="T3" fmla="*/ 93 h 108"/>
                  <a:gd name="T4" fmla="*/ 48 w 95"/>
                  <a:gd name="T5" fmla="*/ 108 h 108"/>
                  <a:gd name="T6" fmla="*/ 14 w 95"/>
                  <a:gd name="T7" fmla="*/ 93 h 108"/>
                  <a:gd name="T8" fmla="*/ 0 w 95"/>
                  <a:gd name="T9" fmla="*/ 54 h 108"/>
                  <a:gd name="T10" fmla="*/ 14 w 95"/>
                  <a:gd name="T11" fmla="*/ 15 h 108"/>
                  <a:gd name="T12" fmla="*/ 48 w 95"/>
                  <a:gd name="T13" fmla="*/ 0 h 108"/>
                  <a:gd name="T14" fmla="*/ 82 w 95"/>
                  <a:gd name="T15" fmla="*/ 15 h 108"/>
                  <a:gd name="T16" fmla="*/ 95 w 95"/>
                  <a:gd name="T17" fmla="*/ 54 h 108"/>
                  <a:gd name="T18" fmla="*/ 82 w 95"/>
                  <a:gd name="T19" fmla="*/ 54 h 108"/>
                  <a:gd name="T20" fmla="*/ 72 w 95"/>
                  <a:gd name="T21" fmla="*/ 24 h 108"/>
                  <a:gd name="T22" fmla="*/ 48 w 95"/>
                  <a:gd name="T23" fmla="*/ 12 h 108"/>
                  <a:gd name="T24" fmla="*/ 23 w 95"/>
                  <a:gd name="T25" fmla="*/ 24 h 108"/>
                  <a:gd name="T26" fmla="*/ 14 w 95"/>
                  <a:gd name="T27" fmla="*/ 54 h 108"/>
                  <a:gd name="T28" fmla="*/ 23 w 95"/>
                  <a:gd name="T29" fmla="*/ 84 h 108"/>
                  <a:gd name="T30" fmla="*/ 48 w 95"/>
                  <a:gd name="T31" fmla="*/ 96 h 108"/>
                  <a:gd name="T32" fmla="*/ 72 w 95"/>
                  <a:gd name="T33" fmla="*/ 84 h 108"/>
                  <a:gd name="T34" fmla="*/ 82 w 95"/>
                  <a:gd name="T35"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5" h="108">
                    <a:moveTo>
                      <a:pt x="95" y="54"/>
                    </a:moveTo>
                    <a:cubicBezTo>
                      <a:pt x="95" y="70"/>
                      <a:pt x="91" y="83"/>
                      <a:pt x="82" y="93"/>
                    </a:cubicBezTo>
                    <a:cubicBezTo>
                      <a:pt x="73" y="103"/>
                      <a:pt x="61" y="108"/>
                      <a:pt x="48" y="108"/>
                    </a:cubicBezTo>
                    <a:cubicBezTo>
                      <a:pt x="34" y="108"/>
                      <a:pt x="23" y="103"/>
                      <a:pt x="14" y="93"/>
                    </a:cubicBezTo>
                    <a:cubicBezTo>
                      <a:pt x="5" y="83"/>
                      <a:pt x="0" y="70"/>
                      <a:pt x="0" y="54"/>
                    </a:cubicBezTo>
                    <a:cubicBezTo>
                      <a:pt x="0" y="38"/>
                      <a:pt x="5" y="25"/>
                      <a:pt x="14" y="15"/>
                    </a:cubicBezTo>
                    <a:cubicBezTo>
                      <a:pt x="23" y="5"/>
                      <a:pt x="34" y="0"/>
                      <a:pt x="48" y="0"/>
                    </a:cubicBezTo>
                    <a:cubicBezTo>
                      <a:pt x="61" y="0"/>
                      <a:pt x="73" y="5"/>
                      <a:pt x="82" y="15"/>
                    </a:cubicBezTo>
                    <a:cubicBezTo>
                      <a:pt x="91" y="25"/>
                      <a:pt x="95" y="38"/>
                      <a:pt x="95" y="54"/>
                    </a:cubicBezTo>
                    <a:close/>
                    <a:moveTo>
                      <a:pt x="82" y="54"/>
                    </a:moveTo>
                    <a:cubicBezTo>
                      <a:pt x="82" y="42"/>
                      <a:pt x="78" y="32"/>
                      <a:pt x="72" y="24"/>
                    </a:cubicBezTo>
                    <a:cubicBezTo>
                      <a:pt x="66" y="16"/>
                      <a:pt x="58" y="12"/>
                      <a:pt x="48" y="12"/>
                    </a:cubicBezTo>
                    <a:cubicBezTo>
                      <a:pt x="38" y="12"/>
                      <a:pt x="29" y="16"/>
                      <a:pt x="23" y="24"/>
                    </a:cubicBezTo>
                    <a:cubicBezTo>
                      <a:pt x="17" y="32"/>
                      <a:pt x="14" y="42"/>
                      <a:pt x="14" y="54"/>
                    </a:cubicBezTo>
                    <a:cubicBezTo>
                      <a:pt x="14" y="66"/>
                      <a:pt x="17" y="76"/>
                      <a:pt x="23" y="84"/>
                    </a:cubicBezTo>
                    <a:cubicBezTo>
                      <a:pt x="29" y="92"/>
                      <a:pt x="38" y="96"/>
                      <a:pt x="48" y="96"/>
                    </a:cubicBezTo>
                    <a:cubicBezTo>
                      <a:pt x="58" y="96"/>
                      <a:pt x="66" y="92"/>
                      <a:pt x="72" y="84"/>
                    </a:cubicBezTo>
                    <a:cubicBezTo>
                      <a:pt x="78" y="76"/>
                      <a:pt x="82" y="66"/>
                      <a:pt x="82" y="54"/>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83" name="Freeform 178">
                <a:extLst>
                  <a:ext uri="{FF2B5EF4-FFF2-40B4-BE49-F238E27FC236}">
                    <a16:creationId xmlns:a16="http://schemas.microsoft.com/office/drawing/2014/main" id="{21737293-D68F-419D-98A1-6A3BECAA4E52}"/>
                  </a:ext>
                </a:extLst>
              </p:cNvPr>
              <p:cNvSpPr>
                <a:spLocks/>
              </p:cNvSpPr>
              <p:nvPr/>
            </p:nvSpPr>
            <p:spPr bwMode="auto">
              <a:xfrm>
                <a:off x="11182087" y="3309614"/>
                <a:ext cx="35585" cy="46079"/>
              </a:xfrm>
              <a:custGeom>
                <a:avLst/>
                <a:gdLst>
                  <a:gd name="T0" fmla="*/ 217 w 217"/>
                  <a:gd name="T1" fmla="*/ 281 h 281"/>
                  <a:gd name="T2" fmla="*/ 190 w 217"/>
                  <a:gd name="T3" fmla="*/ 281 h 281"/>
                  <a:gd name="T4" fmla="*/ 35 w 217"/>
                  <a:gd name="T5" fmla="*/ 56 h 281"/>
                  <a:gd name="T6" fmla="*/ 35 w 217"/>
                  <a:gd name="T7" fmla="*/ 281 h 281"/>
                  <a:gd name="T8" fmla="*/ 0 w 217"/>
                  <a:gd name="T9" fmla="*/ 281 h 281"/>
                  <a:gd name="T10" fmla="*/ 0 w 217"/>
                  <a:gd name="T11" fmla="*/ 0 h 281"/>
                  <a:gd name="T12" fmla="*/ 35 w 217"/>
                  <a:gd name="T13" fmla="*/ 0 h 281"/>
                  <a:gd name="T14" fmla="*/ 185 w 217"/>
                  <a:gd name="T15" fmla="*/ 214 h 281"/>
                  <a:gd name="T16" fmla="*/ 185 w 217"/>
                  <a:gd name="T17" fmla="*/ 0 h 281"/>
                  <a:gd name="T18" fmla="*/ 217 w 217"/>
                  <a:gd name="T19" fmla="*/ 0 h 281"/>
                  <a:gd name="T20" fmla="*/ 217 w 217"/>
                  <a:gd name="T21"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7" h="281">
                    <a:moveTo>
                      <a:pt x="217" y="281"/>
                    </a:moveTo>
                    <a:lnTo>
                      <a:pt x="190" y="281"/>
                    </a:lnTo>
                    <a:lnTo>
                      <a:pt x="35" y="56"/>
                    </a:lnTo>
                    <a:lnTo>
                      <a:pt x="35" y="281"/>
                    </a:lnTo>
                    <a:lnTo>
                      <a:pt x="0" y="281"/>
                    </a:lnTo>
                    <a:lnTo>
                      <a:pt x="0" y="0"/>
                    </a:lnTo>
                    <a:lnTo>
                      <a:pt x="35" y="0"/>
                    </a:lnTo>
                    <a:lnTo>
                      <a:pt x="185" y="214"/>
                    </a:lnTo>
                    <a:lnTo>
                      <a:pt x="185" y="0"/>
                    </a:lnTo>
                    <a:lnTo>
                      <a:pt x="217" y="0"/>
                    </a:lnTo>
                    <a:lnTo>
                      <a:pt x="217" y="281"/>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84" name="Freeform 179">
                <a:extLst>
                  <a:ext uri="{FF2B5EF4-FFF2-40B4-BE49-F238E27FC236}">
                    <a16:creationId xmlns:a16="http://schemas.microsoft.com/office/drawing/2014/main" id="{29A4F673-5EC1-4ABA-A88B-0B47E141B3AD}"/>
                  </a:ext>
                </a:extLst>
              </p:cNvPr>
              <p:cNvSpPr>
                <a:spLocks noEditPoints="1"/>
              </p:cNvSpPr>
              <p:nvPr/>
            </p:nvSpPr>
            <p:spPr bwMode="auto">
              <a:xfrm>
                <a:off x="11241282" y="3309614"/>
                <a:ext cx="41652" cy="46079"/>
              </a:xfrm>
              <a:custGeom>
                <a:avLst/>
                <a:gdLst>
                  <a:gd name="T0" fmla="*/ 185 w 254"/>
                  <a:gd name="T1" fmla="*/ 195 h 281"/>
                  <a:gd name="T2" fmla="*/ 70 w 254"/>
                  <a:gd name="T3" fmla="*/ 195 h 281"/>
                  <a:gd name="T4" fmla="*/ 38 w 254"/>
                  <a:gd name="T5" fmla="*/ 281 h 281"/>
                  <a:gd name="T6" fmla="*/ 0 w 254"/>
                  <a:gd name="T7" fmla="*/ 281 h 281"/>
                  <a:gd name="T8" fmla="*/ 110 w 254"/>
                  <a:gd name="T9" fmla="*/ 0 h 281"/>
                  <a:gd name="T10" fmla="*/ 144 w 254"/>
                  <a:gd name="T11" fmla="*/ 0 h 281"/>
                  <a:gd name="T12" fmla="*/ 254 w 254"/>
                  <a:gd name="T13" fmla="*/ 281 h 281"/>
                  <a:gd name="T14" fmla="*/ 217 w 254"/>
                  <a:gd name="T15" fmla="*/ 281 h 281"/>
                  <a:gd name="T16" fmla="*/ 185 w 254"/>
                  <a:gd name="T17" fmla="*/ 195 h 281"/>
                  <a:gd name="T18" fmla="*/ 80 w 254"/>
                  <a:gd name="T19" fmla="*/ 163 h 281"/>
                  <a:gd name="T20" fmla="*/ 174 w 254"/>
                  <a:gd name="T21" fmla="*/ 163 h 281"/>
                  <a:gd name="T22" fmla="*/ 126 w 254"/>
                  <a:gd name="T23" fmla="*/ 46 h 281"/>
                  <a:gd name="T24" fmla="*/ 80 w 254"/>
                  <a:gd name="T25" fmla="*/ 163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4" h="281">
                    <a:moveTo>
                      <a:pt x="185" y="195"/>
                    </a:moveTo>
                    <a:lnTo>
                      <a:pt x="70" y="195"/>
                    </a:lnTo>
                    <a:lnTo>
                      <a:pt x="38" y="281"/>
                    </a:lnTo>
                    <a:lnTo>
                      <a:pt x="0" y="281"/>
                    </a:lnTo>
                    <a:lnTo>
                      <a:pt x="110" y="0"/>
                    </a:lnTo>
                    <a:lnTo>
                      <a:pt x="144" y="0"/>
                    </a:lnTo>
                    <a:lnTo>
                      <a:pt x="254" y="281"/>
                    </a:lnTo>
                    <a:lnTo>
                      <a:pt x="217" y="281"/>
                    </a:lnTo>
                    <a:lnTo>
                      <a:pt x="185" y="195"/>
                    </a:lnTo>
                    <a:close/>
                    <a:moveTo>
                      <a:pt x="80" y="163"/>
                    </a:moveTo>
                    <a:lnTo>
                      <a:pt x="174" y="163"/>
                    </a:lnTo>
                    <a:lnTo>
                      <a:pt x="126" y="46"/>
                    </a:lnTo>
                    <a:lnTo>
                      <a:pt x="80" y="163"/>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85" name="Rectangle 84">
                <a:extLst>
                  <a:ext uri="{FF2B5EF4-FFF2-40B4-BE49-F238E27FC236}">
                    <a16:creationId xmlns:a16="http://schemas.microsoft.com/office/drawing/2014/main" id="{0D259677-5BF0-4FEA-9A40-118CE5BAE605}"/>
                  </a:ext>
                </a:extLst>
              </p:cNvPr>
              <p:cNvSpPr>
                <a:spLocks noChangeArrowheads="1"/>
              </p:cNvSpPr>
              <p:nvPr/>
            </p:nvSpPr>
            <p:spPr bwMode="auto">
              <a:xfrm>
                <a:off x="11289985" y="3309614"/>
                <a:ext cx="5739" cy="4607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86" name="Freeform 194">
                <a:extLst>
                  <a:ext uri="{FF2B5EF4-FFF2-40B4-BE49-F238E27FC236}">
                    <a16:creationId xmlns:a16="http://schemas.microsoft.com/office/drawing/2014/main" id="{247630FF-016C-49A9-A910-3DC0E96E0855}"/>
                  </a:ext>
                </a:extLst>
              </p:cNvPr>
              <p:cNvSpPr>
                <a:spLocks noEditPoints="1"/>
              </p:cNvSpPr>
              <p:nvPr/>
            </p:nvSpPr>
            <p:spPr bwMode="auto">
              <a:xfrm>
                <a:off x="11306548" y="3309614"/>
                <a:ext cx="34272" cy="46079"/>
              </a:xfrm>
              <a:custGeom>
                <a:avLst/>
                <a:gdLst>
                  <a:gd name="T0" fmla="*/ 0 w 78"/>
                  <a:gd name="T1" fmla="*/ 0 h 105"/>
                  <a:gd name="T2" fmla="*/ 39 w 78"/>
                  <a:gd name="T3" fmla="*/ 0 h 105"/>
                  <a:gd name="T4" fmla="*/ 64 w 78"/>
                  <a:gd name="T5" fmla="*/ 8 h 105"/>
                  <a:gd name="T6" fmla="*/ 73 w 78"/>
                  <a:gd name="T7" fmla="*/ 30 h 105"/>
                  <a:gd name="T8" fmla="*/ 66 w 78"/>
                  <a:gd name="T9" fmla="*/ 51 h 105"/>
                  <a:gd name="T10" fmla="*/ 47 w 78"/>
                  <a:gd name="T11" fmla="*/ 60 h 105"/>
                  <a:gd name="T12" fmla="*/ 78 w 78"/>
                  <a:gd name="T13" fmla="*/ 105 h 105"/>
                  <a:gd name="T14" fmla="*/ 62 w 78"/>
                  <a:gd name="T15" fmla="*/ 105 h 105"/>
                  <a:gd name="T16" fmla="*/ 32 w 78"/>
                  <a:gd name="T17" fmla="*/ 60 h 105"/>
                  <a:gd name="T18" fmla="*/ 14 w 78"/>
                  <a:gd name="T19" fmla="*/ 60 h 105"/>
                  <a:gd name="T20" fmla="*/ 14 w 78"/>
                  <a:gd name="T21" fmla="*/ 105 h 105"/>
                  <a:gd name="T22" fmla="*/ 0 w 78"/>
                  <a:gd name="T23" fmla="*/ 105 h 105"/>
                  <a:gd name="T24" fmla="*/ 0 w 78"/>
                  <a:gd name="T25" fmla="*/ 0 h 105"/>
                  <a:gd name="T26" fmla="*/ 14 w 78"/>
                  <a:gd name="T27" fmla="*/ 49 h 105"/>
                  <a:gd name="T28" fmla="*/ 39 w 78"/>
                  <a:gd name="T29" fmla="*/ 49 h 105"/>
                  <a:gd name="T30" fmla="*/ 55 w 78"/>
                  <a:gd name="T31" fmla="*/ 44 h 105"/>
                  <a:gd name="T32" fmla="*/ 60 w 78"/>
                  <a:gd name="T33" fmla="*/ 30 h 105"/>
                  <a:gd name="T34" fmla="*/ 55 w 78"/>
                  <a:gd name="T35" fmla="*/ 17 h 105"/>
                  <a:gd name="T36" fmla="*/ 39 w 78"/>
                  <a:gd name="T37" fmla="*/ 12 h 105"/>
                  <a:gd name="T38" fmla="*/ 14 w 78"/>
                  <a:gd name="T39" fmla="*/ 12 h 105"/>
                  <a:gd name="T40" fmla="*/ 14 w 78"/>
                  <a:gd name="T41" fmla="*/ 4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 h="105">
                    <a:moveTo>
                      <a:pt x="0" y="0"/>
                    </a:moveTo>
                    <a:cubicBezTo>
                      <a:pt x="39" y="0"/>
                      <a:pt x="39" y="0"/>
                      <a:pt x="39" y="0"/>
                    </a:cubicBezTo>
                    <a:cubicBezTo>
                      <a:pt x="50" y="0"/>
                      <a:pt x="58" y="2"/>
                      <a:pt x="64" y="8"/>
                    </a:cubicBezTo>
                    <a:cubicBezTo>
                      <a:pt x="70" y="13"/>
                      <a:pt x="73" y="20"/>
                      <a:pt x="73" y="30"/>
                    </a:cubicBezTo>
                    <a:cubicBezTo>
                      <a:pt x="73" y="39"/>
                      <a:pt x="71" y="46"/>
                      <a:pt x="66" y="51"/>
                    </a:cubicBezTo>
                    <a:cubicBezTo>
                      <a:pt x="62" y="56"/>
                      <a:pt x="55" y="59"/>
                      <a:pt x="47" y="60"/>
                    </a:cubicBezTo>
                    <a:cubicBezTo>
                      <a:pt x="78" y="105"/>
                      <a:pt x="78" y="105"/>
                      <a:pt x="78" y="105"/>
                    </a:cubicBezTo>
                    <a:cubicBezTo>
                      <a:pt x="62" y="105"/>
                      <a:pt x="62" y="105"/>
                      <a:pt x="62" y="105"/>
                    </a:cubicBezTo>
                    <a:cubicBezTo>
                      <a:pt x="32" y="60"/>
                      <a:pt x="32" y="60"/>
                      <a:pt x="32" y="60"/>
                    </a:cubicBezTo>
                    <a:cubicBezTo>
                      <a:pt x="14" y="60"/>
                      <a:pt x="14" y="60"/>
                      <a:pt x="14" y="60"/>
                    </a:cubicBezTo>
                    <a:cubicBezTo>
                      <a:pt x="14" y="105"/>
                      <a:pt x="14" y="105"/>
                      <a:pt x="14" y="105"/>
                    </a:cubicBezTo>
                    <a:cubicBezTo>
                      <a:pt x="0" y="105"/>
                      <a:pt x="0" y="105"/>
                      <a:pt x="0" y="105"/>
                    </a:cubicBezTo>
                    <a:lnTo>
                      <a:pt x="0" y="0"/>
                    </a:lnTo>
                    <a:close/>
                    <a:moveTo>
                      <a:pt x="14" y="49"/>
                    </a:moveTo>
                    <a:cubicBezTo>
                      <a:pt x="39" y="49"/>
                      <a:pt x="39" y="49"/>
                      <a:pt x="39" y="49"/>
                    </a:cubicBezTo>
                    <a:cubicBezTo>
                      <a:pt x="46" y="49"/>
                      <a:pt x="51" y="47"/>
                      <a:pt x="55" y="44"/>
                    </a:cubicBezTo>
                    <a:cubicBezTo>
                      <a:pt x="58" y="41"/>
                      <a:pt x="60" y="36"/>
                      <a:pt x="60" y="30"/>
                    </a:cubicBezTo>
                    <a:cubicBezTo>
                      <a:pt x="60" y="24"/>
                      <a:pt x="58" y="20"/>
                      <a:pt x="55" y="17"/>
                    </a:cubicBezTo>
                    <a:cubicBezTo>
                      <a:pt x="51" y="13"/>
                      <a:pt x="46" y="12"/>
                      <a:pt x="39" y="12"/>
                    </a:cubicBezTo>
                    <a:cubicBezTo>
                      <a:pt x="14" y="12"/>
                      <a:pt x="14" y="12"/>
                      <a:pt x="14" y="12"/>
                    </a:cubicBezTo>
                    <a:lnTo>
                      <a:pt x="14" y="49"/>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grpSp>
      </p:grpSp>
      <p:grpSp>
        <p:nvGrpSpPr>
          <p:cNvPr id="32" name="Group 31">
            <a:extLst>
              <a:ext uri="{FF2B5EF4-FFF2-40B4-BE49-F238E27FC236}">
                <a16:creationId xmlns:a16="http://schemas.microsoft.com/office/drawing/2014/main" id="{AE4C4AA8-C564-46AC-AB93-79C5D89F7C56}"/>
              </a:ext>
            </a:extLst>
          </p:cNvPr>
          <p:cNvGrpSpPr/>
          <p:nvPr/>
        </p:nvGrpSpPr>
        <p:grpSpPr>
          <a:xfrm>
            <a:off x="4554056" y="3980524"/>
            <a:ext cx="186767" cy="58756"/>
            <a:chOff x="9118112" y="3943518"/>
            <a:chExt cx="1446677" cy="455123"/>
          </a:xfrm>
        </p:grpSpPr>
        <p:sp>
          <p:nvSpPr>
            <p:cNvPr id="73" name="Freeform 176">
              <a:extLst>
                <a:ext uri="{FF2B5EF4-FFF2-40B4-BE49-F238E27FC236}">
                  <a16:creationId xmlns:a16="http://schemas.microsoft.com/office/drawing/2014/main" id="{80992BBB-FB9E-4FA8-B6D5-B0E9BA3DF73B}"/>
                </a:ext>
              </a:extLst>
            </p:cNvPr>
            <p:cNvSpPr>
              <a:spLocks/>
            </p:cNvSpPr>
            <p:nvPr/>
          </p:nvSpPr>
          <p:spPr bwMode="auto">
            <a:xfrm>
              <a:off x="9118112" y="3943518"/>
              <a:ext cx="1446677" cy="455123"/>
            </a:xfrm>
            <a:custGeom>
              <a:avLst/>
              <a:gdLst>
                <a:gd name="T0" fmla="*/ 646 w 646"/>
                <a:gd name="T1" fmla="*/ 163 h 203"/>
                <a:gd name="T2" fmla="*/ 606 w 646"/>
                <a:gd name="T3" fmla="*/ 203 h 203"/>
                <a:gd name="T4" fmla="*/ 40 w 646"/>
                <a:gd name="T5" fmla="*/ 203 h 203"/>
                <a:gd name="T6" fmla="*/ 0 w 646"/>
                <a:gd name="T7" fmla="*/ 163 h 203"/>
                <a:gd name="T8" fmla="*/ 0 w 646"/>
                <a:gd name="T9" fmla="*/ 40 h 203"/>
                <a:gd name="T10" fmla="*/ 40 w 646"/>
                <a:gd name="T11" fmla="*/ 0 h 203"/>
                <a:gd name="T12" fmla="*/ 606 w 646"/>
                <a:gd name="T13" fmla="*/ 0 h 203"/>
                <a:gd name="T14" fmla="*/ 646 w 646"/>
                <a:gd name="T15" fmla="*/ 40 h 203"/>
                <a:gd name="T16" fmla="*/ 646 w 646"/>
                <a:gd name="T17" fmla="*/ 16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6" h="203">
                  <a:moveTo>
                    <a:pt x="646" y="163"/>
                  </a:moveTo>
                  <a:cubicBezTo>
                    <a:pt x="646" y="186"/>
                    <a:pt x="628" y="203"/>
                    <a:pt x="606" y="203"/>
                  </a:cubicBezTo>
                  <a:cubicBezTo>
                    <a:pt x="40" y="203"/>
                    <a:pt x="40" y="203"/>
                    <a:pt x="40" y="203"/>
                  </a:cubicBezTo>
                  <a:cubicBezTo>
                    <a:pt x="18" y="203"/>
                    <a:pt x="0" y="186"/>
                    <a:pt x="0" y="163"/>
                  </a:cubicBezTo>
                  <a:cubicBezTo>
                    <a:pt x="0" y="40"/>
                    <a:pt x="0" y="40"/>
                    <a:pt x="0" y="40"/>
                  </a:cubicBezTo>
                  <a:cubicBezTo>
                    <a:pt x="0" y="18"/>
                    <a:pt x="18" y="0"/>
                    <a:pt x="40" y="0"/>
                  </a:cubicBezTo>
                  <a:cubicBezTo>
                    <a:pt x="606" y="0"/>
                    <a:pt x="606" y="0"/>
                    <a:pt x="606" y="0"/>
                  </a:cubicBezTo>
                  <a:cubicBezTo>
                    <a:pt x="628" y="0"/>
                    <a:pt x="646" y="18"/>
                    <a:pt x="646" y="40"/>
                  </a:cubicBezTo>
                  <a:lnTo>
                    <a:pt x="646" y="163"/>
                  </a:lnTo>
                  <a:close/>
                </a:path>
              </a:pathLst>
            </a:custGeom>
            <a:solidFill>
              <a:srgbClr val="7BA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grpSp>
          <p:nvGrpSpPr>
            <p:cNvPr id="74" name="Group 73">
              <a:extLst>
                <a:ext uri="{FF2B5EF4-FFF2-40B4-BE49-F238E27FC236}">
                  <a16:creationId xmlns:a16="http://schemas.microsoft.com/office/drawing/2014/main" id="{826C1125-83B3-488F-A9F7-D648AEF600DE}"/>
                </a:ext>
              </a:extLst>
            </p:cNvPr>
            <p:cNvGrpSpPr/>
            <p:nvPr/>
          </p:nvGrpSpPr>
          <p:grpSpPr>
            <a:xfrm>
              <a:off x="9308116" y="4049967"/>
              <a:ext cx="1066991" cy="242231"/>
              <a:chOff x="11132070" y="3308794"/>
              <a:chExt cx="208750" cy="47391"/>
            </a:xfrm>
          </p:grpSpPr>
          <p:sp>
            <p:nvSpPr>
              <p:cNvPr id="75" name="Freeform 177">
                <a:extLst>
                  <a:ext uri="{FF2B5EF4-FFF2-40B4-BE49-F238E27FC236}">
                    <a16:creationId xmlns:a16="http://schemas.microsoft.com/office/drawing/2014/main" id="{EA8CA285-0DB3-4F8C-B8D5-E4A6A651D654}"/>
                  </a:ext>
                </a:extLst>
              </p:cNvPr>
              <p:cNvSpPr>
                <a:spLocks noEditPoints="1"/>
              </p:cNvSpPr>
              <p:nvPr/>
            </p:nvSpPr>
            <p:spPr bwMode="auto">
              <a:xfrm>
                <a:off x="11132070" y="3308794"/>
                <a:ext cx="41652" cy="47391"/>
              </a:xfrm>
              <a:custGeom>
                <a:avLst/>
                <a:gdLst>
                  <a:gd name="T0" fmla="*/ 95 w 95"/>
                  <a:gd name="T1" fmla="*/ 54 h 108"/>
                  <a:gd name="T2" fmla="*/ 82 w 95"/>
                  <a:gd name="T3" fmla="*/ 93 h 108"/>
                  <a:gd name="T4" fmla="*/ 48 w 95"/>
                  <a:gd name="T5" fmla="*/ 108 h 108"/>
                  <a:gd name="T6" fmla="*/ 14 w 95"/>
                  <a:gd name="T7" fmla="*/ 93 h 108"/>
                  <a:gd name="T8" fmla="*/ 0 w 95"/>
                  <a:gd name="T9" fmla="*/ 54 h 108"/>
                  <a:gd name="T10" fmla="*/ 14 w 95"/>
                  <a:gd name="T11" fmla="*/ 15 h 108"/>
                  <a:gd name="T12" fmla="*/ 48 w 95"/>
                  <a:gd name="T13" fmla="*/ 0 h 108"/>
                  <a:gd name="T14" fmla="*/ 82 w 95"/>
                  <a:gd name="T15" fmla="*/ 15 h 108"/>
                  <a:gd name="T16" fmla="*/ 95 w 95"/>
                  <a:gd name="T17" fmla="*/ 54 h 108"/>
                  <a:gd name="T18" fmla="*/ 82 w 95"/>
                  <a:gd name="T19" fmla="*/ 54 h 108"/>
                  <a:gd name="T20" fmla="*/ 72 w 95"/>
                  <a:gd name="T21" fmla="*/ 24 h 108"/>
                  <a:gd name="T22" fmla="*/ 48 w 95"/>
                  <a:gd name="T23" fmla="*/ 12 h 108"/>
                  <a:gd name="T24" fmla="*/ 23 w 95"/>
                  <a:gd name="T25" fmla="*/ 24 h 108"/>
                  <a:gd name="T26" fmla="*/ 14 w 95"/>
                  <a:gd name="T27" fmla="*/ 54 h 108"/>
                  <a:gd name="T28" fmla="*/ 23 w 95"/>
                  <a:gd name="T29" fmla="*/ 84 h 108"/>
                  <a:gd name="T30" fmla="*/ 48 w 95"/>
                  <a:gd name="T31" fmla="*/ 96 h 108"/>
                  <a:gd name="T32" fmla="*/ 72 w 95"/>
                  <a:gd name="T33" fmla="*/ 84 h 108"/>
                  <a:gd name="T34" fmla="*/ 82 w 95"/>
                  <a:gd name="T35"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5" h="108">
                    <a:moveTo>
                      <a:pt x="95" y="54"/>
                    </a:moveTo>
                    <a:cubicBezTo>
                      <a:pt x="95" y="70"/>
                      <a:pt x="91" y="83"/>
                      <a:pt x="82" y="93"/>
                    </a:cubicBezTo>
                    <a:cubicBezTo>
                      <a:pt x="73" y="103"/>
                      <a:pt x="61" y="108"/>
                      <a:pt x="48" y="108"/>
                    </a:cubicBezTo>
                    <a:cubicBezTo>
                      <a:pt x="34" y="108"/>
                      <a:pt x="23" y="103"/>
                      <a:pt x="14" y="93"/>
                    </a:cubicBezTo>
                    <a:cubicBezTo>
                      <a:pt x="5" y="83"/>
                      <a:pt x="0" y="70"/>
                      <a:pt x="0" y="54"/>
                    </a:cubicBezTo>
                    <a:cubicBezTo>
                      <a:pt x="0" y="38"/>
                      <a:pt x="5" y="25"/>
                      <a:pt x="14" y="15"/>
                    </a:cubicBezTo>
                    <a:cubicBezTo>
                      <a:pt x="23" y="5"/>
                      <a:pt x="34" y="0"/>
                      <a:pt x="48" y="0"/>
                    </a:cubicBezTo>
                    <a:cubicBezTo>
                      <a:pt x="61" y="0"/>
                      <a:pt x="73" y="5"/>
                      <a:pt x="82" y="15"/>
                    </a:cubicBezTo>
                    <a:cubicBezTo>
                      <a:pt x="91" y="25"/>
                      <a:pt x="95" y="38"/>
                      <a:pt x="95" y="54"/>
                    </a:cubicBezTo>
                    <a:close/>
                    <a:moveTo>
                      <a:pt x="82" y="54"/>
                    </a:moveTo>
                    <a:cubicBezTo>
                      <a:pt x="82" y="42"/>
                      <a:pt x="78" y="32"/>
                      <a:pt x="72" y="24"/>
                    </a:cubicBezTo>
                    <a:cubicBezTo>
                      <a:pt x="66" y="16"/>
                      <a:pt x="58" y="12"/>
                      <a:pt x="48" y="12"/>
                    </a:cubicBezTo>
                    <a:cubicBezTo>
                      <a:pt x="38" y="12"/>
                      <a:pt x="29" y="16"/>
                      <a:pt x="23" y="24"/>
                    </a:cubicBezTo>
                    <a:cubicBezTo>
                      <a:pt x="17" y="32"/>
                      <a:pt x="14" y="42"/>
                      <a:pt x="14" y="54"/>
                    </a:cubicBezTo>
                    <a:cubicBezTo>
                      <a:pt x="14" y="66"/>
                      <a:pt x="17" y="76"/>
                      <a:pt x="23" y="84"/>
                    </a:cubicBezTo>
                    <a:cubicBezTo>
                      <a:pt x="29" y="92"/>
                      <a:pt x="38" y="96"/>
                      <a:pt x="48" y="96"/>
                    </a:cubicBezTo>
                    <a:cubicBezTo>
                      <a:pt x="58" y="96"/>
                      <a:pt x="66" y="92"/>
                      <a:pt x="72" y="84"/>
                    </a:cubicBezTo>
                    <a:cubicBezTo>
                      <a:pt x="78" y="76"/>
                      <a:pt x="82" y="66"/>
                      <a:pt x="82" y="54"/>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76" name="Freeform 178">
                <a:extLst>
                  <a:ext uri="{FF2B5EF4-FFF2-40B4-BE49-F238E27FC236}">
                    <a16:creationId xmlns:a16="http://schemas.microsoft.com/office/drawing/2014/main" id="{3CB4BD6F-56FC-4082-AF09-7B7D399B4B3E}"/>
                  </a:ext>
                </a:extLst>
              </p:cNvPr>
              <p:cNvSpPr>
                <a:spLocks/>
              </p:cNvSpPr>
              <p:nvPr/>
            </p:nvSpPr>
            <p:spPr bwMode="auto">
              <a:xfrm>
                <a:off x="11182087" y="3309614"/>
                <a:ext cx="35585" cy="46079"/>
              </a:xfrm>
              <a:custGeom>
                <a:avLst/>
                <a:gdLst>
                  <a:gd name="T0" fmla="*/ 217 w 217"/>
                  <a:gd name="T1" fmla="*/ 281 h 281"/>
                  <a:gd name="T2" fmla="*/ 190 w 217"/>
                  <a:gd name="T3" fmla="*/ 281 h 281"/>
                  <a:gd name="T4" fmla="*/ 35 w 217"/>
                  <a:gd name="T5" fmla="*/ 56 h 281"/>
                  <a:gd name="T6" fmla="*/ 35 w 217"/>
                  <a:gd name="T7" fmla="*/ 281 h 281"/>
                  <a:gd name="T8" fmla="*/ 0 w 217"/>
                  <a:gd name="T9" fmla="*/ 281 h 281"/>
                  <a:gd name="T10" fmla="*/ 0 w 217"/>
                  <a:gd name="T11" fmla="*/ 0 h 281"/>
                  <a:gd name="T12" fmla="*/ 35 w 217"/>
                  <a:gd name="T13" fmla="*/ 0 h 281"/>
                  <a:gd name="T14" fmla="*/ 185 w 217"/>
                  <a:gd name="T15" fmla="*/ 214 h 281"/>
                  <a:gd name="T16" fmla="*/ 185 w 217"/>
                  <a:gd name="T17" fmla="*/ 0 h 281"/>
                  <a:gd name="T18" fmla="*/ 217 w 217"/>
                  <a:gd name="T19" fmla="*/ 0 h 281"/>
                  <a:gd name="T20" fmla="*/ 217 w 217"/>
                  <a:gd name="T21"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7" h="281">
                    <a:moveTo>
                      <a:pt x="217" y="281"/>
                    </a:moveTo>
                    <a:lnTo>
                      <a:pt x="190" y="281"/>
                    </a:lnTo>
                    <a:lnTo>
                      <a:pt x="35" y="56"/>
                    </a:lnTo>
                    <a:lnTo>
                      <a:pt x="35" y="281"/>
                    </a:lnTo>
                    <a:lnTo>
                      <a:pt x="0" y="281"/>
                    </a:lnTo>
                    <a:lnTo>
                      <a:pt x="0" y="0"/>
                    </a:lnTo>
                    <a:lnTo>
                      <a:pt x="35" y="0"/>
                    </a:lnTo>
                    <a:lnTo>
                      <a:pt x="185" y="214"/>
                    </a:lnTo>
                    <a:lnTo>
                      <a:pt x="185" y="0"/>
                    </a:lnTo>
                    <a:lnTo>
                      <a:pt x="217" y="0"/>
                    </a:lnTo>
                    <a:lnTo>
                      <a:pt x="217" y="281"/>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77" name="Freeform 179">
                <a:extLst>
                  <a:ext uri="{FF2B5EF4-FFF2-40B4-BE49-F238E27FC236}">
                    <a16:creationId xmlns:a16="http://schemas.microsoft.com/office/drawing/2014/main" id="{FD66432B-DCFB-4FB0-A6BF-B27385A72D82}"/>
                  </a:ext>
                </a:extLst>
              </p:cNvPr>
              <p:cNvSpPr>
                <a:spLocks noEditPoints="1"/>
              </p:cNvSpPr>
              <p:nvPr/>
            </p:nvSpPr>
            <p:spPr bwMode="auto">
              <a:xfrm>
                <a:off x="11241282" y="3309614"/>
                <a:ext cx="41652" cy="46079"/>
              </a:xfrm>
              <a:custGeom>
                <a:avLst/>
                <a:gdLst>
                  <a:gd name="T0" fmla="*/ 185 w 254"/>
                  <a:gd name="T1" fmla="*/ 195 h 281"/>
                  <a:gd name="T2" fmla="*/ 70 w 254"/>
                  <a:gd name="T3" fmla="*/ 195 h 281"/>
                  <a:gd name="T4" fmla="*/ 38 w 254"/>
                  <a:gd name="T5" fmla="*/ 281 h 281"/>
                  <a:gd name="T6" fmla="*/ 0 w 254"/>
                  <a:gd name="T7" fmla="*/ 281 h 281"/>
                  <a:gd name="T8" fmla="*/ 110 w 254"/>
                  <a:gd name="T9" fmla="*/ 0 h 281"/>
                  <a:gd name="T10" fmla="*/ 144 w 254"/>
                  <a:gd name="T11" fmla="*/ 0 h 281"/>
                  <a:gd name="T12" fmla="*/ 254 w 254"/>
                  <a:gd name="T13" fmla="*/ 281 h 281"/>
                  <a:gd name="T14" fmla="*/ 217 w 254"/>
                  <a:gd name="T15" fmla="*/ 281 h 281"/>
                  <a:gd name="T16" fmla="*/ 185 w 254"/>
                  <a:gd name="T17" fmla="*/ 195 h 281"/>
                  <a:gd name="T18" fmla="*/ 80 w 254"/>
                  <a:gd name="T19" fmla="*/ 163 h 281"/>
                  <a:gd name="T20" fmla="*/ 174 w 254"/>
                  <a:gd name="T21" fmla="*/ 163 h 281"/>
                  <a:gd name="T22" fmla="*/ 126 w 254"/>
                  <a:gd name="T23" fmla="*/ 46 h 281"/>
                  <a:gd name="T24" fmla="*/ 80 w 254"/>
                  <a:gd name="T25" fmla="*/ 163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4" h="281">
                    <a:moveTo>
                      <a:pt x="185" y="195"/>
                    </a:moveTo>
                    <a:lnTo>
                      <a:pt x="70" y="195"/>
                    </a:lnTo>
                    <a:lnTo>
                      <a:pt x="38" y="281"/>
                    </a:lnTo>
                    <a:lnTo>
                      <a:pt x="0" y="281"/>
                    </a:lnTo>
                    <a:lnTo>
                      <a:pt x="110" y="0"/>
                    </a:lnTo>
                    <a:lnTo>
                      <a:pt x="144" y="0"/>
                    </a:lnTo>
                    <a:lnTo>
                      <a:pt x="254" y="281"/>
                    </a:lnTo>
                    <a:lnTo>
                      <a:pt x="217" y="281"/>
                    </a:lnTo>
                    <a:lnTo>
                      <a:pt x="185" y="195"/>
                    </a:lnTo>
                    <a:close/>
                    <a:moveTo>
                      <a:pt x="80" y="163"/>
                    </a:moveTo>
                    <a:lnTo>
                      <a:pt x="174" y="163"/>
                    </a:lnTo>
                    <a:lnTo>
                      <a:pt x="126" y="46"/>
                    </a:lnTo>
                    <a:lnTo>
                      <a:pt x="80" y="163"/>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78" name="Rectangle 77">
                <a:extLst>
                  <a:ext uri="{FF2B5EF4-FFF2-40B4-BE49-F238E27FC236}">
                    <a16:creationId xmlns:a16="http://schemas.microsoft.com/office/drawing/2014/main" id="{4FF645D7-CF57-4358-9E0A-0B95F6557C8D}"/>
                  </a:ext>
                </a:extLst>
              </p:cNvPr>
              <p:cNvSpPr>
                <a:spLocks noChangeArrowheads="1"/>
              </p:cNvSpPr>
              <p:nvPr/>
            </p:nvSpPr>
            <p:spPr bwMode="auto">
              <a:xfrm>
                <a:off x="11289985" y="3309614"/>
                <a:ext cx="5739" cy="4607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79" name="Freeform 194">
                <a:extLst>
                  <a:ext uri="{FF2B5EF4-FFF2-40B4-BE49-F238E27FC236}">
                    <a16:creationId xmlns:a16="http://schemas.microsoft.com/office/drawing/2014/main" id="{12665EED-29A2-4948-BF19-A8BAD4EC4410}"/>
                  </a:ext>
                </a:extLst>
              </p:cNvPr>
              <p:cNvSpPr>
                <a:spLocks noEditPoints="1"/>
              </p:cNvSpPr>
              <p:nvPr/>
            </p:nvSpPr>
            <p:spPr bwMode="auto">
              <a:xfrm>
                <a:off x="11306548" y="3309614"/>
                <a:ext cx="34272" cy="46079"/>
              </a:xfrm>
              <a:custGeom>
                <a:avLst/>
                <a:gdLst>
                  <a:gd name="T0" fmla="*/ 0 w 78"/>
                  <a:gd name="T1" fmla="*/ 0 h 105"/>
                  <a:gd name="T2" fmla="*/ 39 w 78"/>
                  <a:gd name="T3" fmla="*/ 0 h 105"/>
                  <a:gd name="T4" fmla="*/ 64 w 78"/>
                  <a:gd name="T5" fmla="*/ 8 h 105"/>
                  <a:gd name="T6" fmla="*/ 73 w 78"/>
                  <a:gd name="T7" fmla="*/ 30 h 105"/>
                  <a:gd name="T8" fmla="*/ 66 w 78"/>
                  <a:gd name="T9" fmla="*/ 51 h 105"/>
                  <a:gd name="T10" fmla="*/ 47 w 78"/>
                  <a:gd name="T11" fmla="*/ 60 h 105"/>
                  <a:gd name="T12" fmla="*/ 78 w 78"/>
                  <a:gd name="T13" fmla="*/ 105 h 105"/>
                  <a:gd name="T14" fmla="*/ 62 w 78"/>
                  <a:gd name="T15" fmla="*/ 105 h 105"/>
                  <a:gd name="T16" fmla="*/ 32 w 78"/>
                  <a:gd name="T17" fmla="*/ 60 h 105"/>
                  <a:gd name="T18" fmla="*/ 14 w 78"/>
                  <a:gd name="T19" fmla="*/ 60 h 105"/>
                  <a:gd name="T20" fmla="*/ 14 w 78"/>
                  <a:gd name="T21" fmla="*/ 105 h 105"/>
                  <a:gd name="T22" fmla="*/ 0 w 78"/>
                  <a:gd name="T23" fmla="*/ 105 h 105"/>
                  <a:gd name="T24" fmla="*/ 0 w 78"/>
                  <a:gd name="T25" fmla="*/ 0 h 105"/>
                  <a:gd name="T26" fmla="*/ 14 w 78"/>
                  <a:gd name="T27" fmla="*/ 49 h 105"/>
                  <a:gd name="T28" fmla="*/ 39 w 78"/>
                  <a:gd name="T29" fmla="*/ 49 h 105"/>
                  <a:gd name="T30" fmla="*/ 55 w 78"/>
                  <a:gd name="T31" fmla="*/ 44 h 105"/>
                  <a:gd name="T32" fmla="*/ 60 w 78"/>
                  <a:gd name="T33" fmla="*/ 30 h 105"/>
                  <a:gd name="T34" fmla="*/ 55 w 78"/>
                  <a:gd name="T35" fmla="*/ 17 h 105"/>
                  <a:gd name="T36" fmla="*/ 39 w 78"/>
                  <a:gd name="T37" fmla="*/ 12 h 105"/>
                  <a:gd name="T38" fmla="*/ 14 w 78"/>
                  <a:gd name="T39" fmla="*/ 12 h 105"/>
                  <a:gd name="T40" fmla="*/ 14 w 78"/>
                  <a:gd name="T41" fmla="*/ 4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 h="105">
                    <a:moveTo>
                      <a:pt x="0" y="0"/>
                    </a:moveTo>
                    <a:cubicBezTo>
                      <a:pt x="39" y="0"/>
                      <a:pt x="39" y="0"/>
                      <a:pt x="39" y="0"/>
                    </a:cubicBezTo>
                    <a:cubicBezTo>
                      <a:pt x="50" y="0"/>
                      <a:pt x="58" y="2"/>
                      <a:pt x="64" y="8"/>
                    </a:cubicBezTo>
                    <a:cubicBezTo>
                      <a:pt x="70" y="13"/>
                      <a:pt x="73" y="20"/>
                      <a:pt x="73" y="30"/>
                    </a:cubicBezTo>
                    <a:cubicBezTo>
                      <a:pt x="73" y="39"/>
                      <a:pt x="71" y="46"/>
                      <a:pt x="66" y="51"/>
                    </a:cubicBezTo>
                    <a:cubicBezTo>
                      <a:pt x="62" y="56"/>
                      <a:pt x="55" y="59"/>
                      <a:pt x="47" y="60"/>
                    </a:cubicBezTo>
                    <a:cubicBezTo>
                      <a:pt x="78" y="105"/>
                      <a:pt x="78" y="105"/>
                      <a:pt x="78" y="105"/>
                    </a:cubicBezTo>
                    <a:cubicBezTo>
                      <a:pt x="62" y="105"/>
                      <a:pt x="62" y="105"/>
                      <a:pt x="62" y="105"/>
                    </a:cubicBezTo>
                    <a:cubicBezTo>
                      <a:pt x="32" y="60"/>
                      <a:pt x="32" y="60"/>
                      <a:pt x="32" y="60"/>
                    </a:cubicBezTo>
                    <a:cubicBezTo>
                      <a:pt x="14" y="60"/>
                      <a:pt x="14" y="60"/>
                      <a:pt x="14" y="60"/>
                    </a:cubicBezTo>
                    <a:cubicBezTo>
                      <a:pt x="14" y="105"/>
                      <a:pt x="14" y="105"/>
                      <a:pt x="14" y="105"/>
                    </a:cubicBezTo>
                    <a:cubicBezTo>
                      <a:pt x="0" y="105"/>
                      <a:pt x="0" y="105"/>
                      <a:pt x="0" y="105"/>
                    </a:cubicBezTo>
                    <a:lnTo>
                      <a:pt x="0" y="0"/>
                    </a:lnTo>
                    <a:close/>
                    <a:moveTo>
                      <a:pt x="14" y="49"/>
                    </a:moveTo>
                    <a:cubicBezTo>
                      <a:pt x="39" y="49"/>
                      <a:pt x="39" y="49"/>
                      <a:pt x="39" y="49"/>
                    </a:cubicBezTo>
                    <a:cubicBezTo>
                      <a:pt x="46" y="49"/>
                      <a:pt x="51" y="47"/>
                      <a:pt x="55" y="44"/>
                    </a:cubicBezTo>
                    <a:cubicBezTo>
                      <a:pt x="58" y="41"/>
                      <a:pt x="60" y="36"/>
                      <a:pt x="60" y="30"/>
                    </a:cubicBezTo>
                    <a:cubicBezTo>
                      <a:pt x="60" y="24"/>
                      <a:pt x="58" y="20"/>
                      <a:pt x="55" y="17"/>
                    </a:cubicBezTo>
                    <a:cubicBezTo>
                      <a:pt x="51" y="13"/>
                      <a:pt x="46" y="12"/>
                      <a:pt x="39" y="12"/>
                    </a:cubicBezTo>
                    <a:cubicBezTo>
                      <a:pt x="14" y="12"/>
                      <a:pt x="14" y="12"/>
                      <a:pt x="14" y="12"/>
                    </a:cubicBezTo>
                    <a:lnTo>
                      <a:pt x="14" y="49"/>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grpSp>
      </p:grpSp>
      <p:grpSp>
        <p:nvGrpSpPr>
          <p:cNvPr id="33" name="Group 32">
            <a:extLst>
              <a:ext uri="{FF2B5EF4-FFF2-40B4-BE49-F238E27FC236}">
                <a16:creationId xmlns:a16="http://schemas.microsoft.com/office/drawing/2014/main" id="{C07D4CC3-85DB-44BB-9476-2749876EF7D4}"/>
              </a:ext>
            </a:extLst>
          </p:cNvPr>
          <p:cNvGrpSpPr/>
          <p:nvPr/>
        </p:nvGrpSpPr>
        <p:grpSpPr>
          <a:xfrm>
            <a:off x="4898165" y="3980524"/>
            <a:ext cx="186767" cy="58756"/>
            <a:chOff x="9118112" y="3943518"/>
            <a:chExt cx="1446677" cy="455123"/>
          </a:xfrm>
        </p:grpSpPr>
        <p:sp>
          <p:nvSpPr>
            <p:cNvPr id="66" name="Freeform 176">
              <a:extLst>
                <a:ext uri="{FF2B5EF4-FFF2-40B4-BE49-F238E27FC236}">
                  <a16:creationId xmlns:a16="http://schemas.microsoft.com/office/drawing/2014/main" id="{22087C53-9214-45A4-86B6-D5DE096FA793}"/>
                </a:ext>
              </a:extLst>
            </p:cNvPr>
            <p:cNvSpPr>
              <a:spLocks/>
            </p:cNvSpPr>
            <p:nvPr/>
          </p:nvSpPr>
          <p:spPr bwMode="auto">
            <a:xfrm>
              <a:off x="9118112" y="3943518"/>
              <a:ext cx="1446677" cy="455123"/>
            </a:xfrm>
            <a:custGeom>
              <a:avLst/>
              <a:gdLst>
                <a:gd name="T0" fmla="*/ 646 w 646"/>
                <a:gd name="T1" fmla="*/ 163 h 203"/>
                <a:gd name="T2" fmla="*/ 606 w 646"/>
                <a:gd name="T3" fmla="*/ 203 h 203"/>
                <a:gd name="T4" fmla="*/ 40 w 646"/>
                <a:gd name="T5" fmla="*/ 203 h 203"/>
                <a:gd name="T6" fmla="*/ 0 w 646"/>
                <a:gd name="T7" fmla="*/ 163 h 203"/>
                <a:gd name="T8" fmla="*/ 0 w 646"/>
                <a:gd name="T9" fmla="*/ 40 h 203"/>
                <a:gd name="T10" fmla="*/ 40 w 646"/>
                <a:gd name="T11" fmla="*/ 0 h 203"/>
                <a:gd name="T12" fmla="*/ 606 w 646"/>
                <a:gd name="T13" fmla="*/ 0 h 203"/>
                <a:gd name="T14" fmla="*/ 646 w 646"/>
                <a:gd name="T15" fmla="*/ 40 h 203"/>
                <a:gd name="T16" fmla="*/ 646 w 646"/>
                <a:gd name="T17" fmla="*/ 16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6" h="203">
                  <a:moveTo>
                    <a:pt x="646" y="163"/>
                  </a:moveTo>
                  <a:cubicBezTo>
                    <a:pt x="646" y="186"/>
                    <a:pt x="628" y="203"/>
                    <a:pt x="606" y="203"/>
                  </a:cubicBezTo>
                  <a:cubicBezTo>
                    <a:pt x="40" y="203"/>
                    <a:pt x="40" y="203"/>
                    <a:pt x="40" y="203"/>
                  </a:cubicBezTo>
                  <a:cubicBezTo>
                    <a:pt x="18" y="203"/>
                    <a:pt x="0" y="186"/>
                    <a:pt x="0" y="163"/>
                  </a:cubicBezTo>
                  <a:cubicBezTo>
                    <a:pt x="0" y="40"/>
                    <a:pt x="0" y="40"/>
                    <a:pt x="0" y="40"/>
                  </a:cubicBezTo>
                  <a:cubicBezTo>
                    <a:pt x="0" y="18"/>
                    <a:pt x="18" y="0"/>
                    <a:pt x="40" y="0"/>
                  </a:cubicBezTo>
                  <a:cubicBezTo>
                    <a:pt x="606" y="0"/>
                    <a:pt x="606" y="0"/>
                    <a:pt x="606" y="0"/>
                  </a:cubicBezTo>
                  <a:cubicBezTo>
                    <a:pt x="628" y="0"/>
                    <a:pt x="646" y="18"/>
                    <a:pt x="646" y="40"/>
                  </a:cubicBezTo>
                  <a:lnTo>
                    <a:pt x="646" y="163"/>
                  </a:lnTo>
                  <a:close/>
                </a:path>
              </a:pathLst>
            </a:custGeom>
            <a:solidFill>
              <a:srgbClr val="4A5A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grpSp>
          <p:nvGrpSpPr>
            <p:cNvPr id="67" name="Group 66">
              <a:extLst>
                <a:ext uri="{FF2B5EF4-FFF2-40B4-BE49-F238E27FC236}">
                  <a16:creationId xmlns:a16="http://schemas.microsoft.com/office/drawing/2014/main" id="{54B74D30-E9BB-4D68-BD68-0DE4B5D0672C}"/>
                </a:ext>
              </a:extLst>
            </p:cNvPr>
            <p:cNvGrpSpPr/>
            <p:nvPr/>
          </p:nvGrpSpPr>
          <p:grpSpPr>
            <a:xfrm>
              <a:off x="9308116" y="4049967"/>
              <a:ext cx="1066991" cy="242231"/>
              <a:chOff x="11132070" y="3308794"/>
              <a:chExt cx="208750" cy="47391"/>
            </a:xfrm>
          </p:grpSpPr>
          <p:sp>
            <p:nvSpPr>
              <p:cNvPr id="68" name="Freeform 177">
                <a:extLst>
                  <a:ext uri="{FF2B5EF4-FFF2-40B4-BE49-F238E27FC236}">
                    <a16:creationId xmlns:a16="http://schemas.microsoft.com/office/drawing/2014/main" id="{651EB500-864E-4B0D-AB60-29BD28EC177C}"/>
                  </a:ext>
                </a:extLst>
              </p:cNvPr>
              <p:cNvSpPr>
                <a:spLocks noEditPoints="1"/>
              </p:cNvSpPr>
              <p:nvPr/>
            </p:nvSpPr>
            <p:spPr bwMode="auto">
              <a:xfrm>
                <a:off x="11132070" y="3308794"/>
                <a:ext cx="41652" cy="47391"/>
              </a:xfrm>
              <a:custGeom>
                <a:avLst/>
                <a:gdLst>
                  <a:gd name="T0" fmla="*/ 95 w 95"/>
                  <a:gd name="T1" fmla="*/ 54 h 108"/>
                  <a:gd name="T2" fmla="*/ 82 w 95"/>
                  <a:gd name="T3" fmla="*/ 93 h 108"/>
                  <a:gd name="T4" fmla="*/ 48 w 95"/>
                  <a:gd name="T5" fmla="*/ 108 h 108"/>
                  <a:gd name="T6" fmla="*/ 14 w 95"/>
                  <a:gd name="T7" fmla="*/ 93 h 108"/>
                  <a:gd name="T8" fmla="*/ 0 w 95"/>
                  <a:gd name="T9" fmla="*/ 54 h 108"/>
                  <a:gd name="T10" fmla="*/ 14 w 95"/>
                  <a:gd name="T11" fmla="*/ 15 h 108"/>
                  <a:gd name="T12" fmla="*/ 48 w 95"/>
                  <a:gd name="T13" fmla="*/ 0 h 108"/>
                  <a:gd name="T14" fmla="*/ 82 w 95"/>
                  <a:gd name="T15" fmla="*/ 15 h 108"/>
                  <a:gd name="T16" fmla="*/ 95 w 95"/>
                  <a:gd name="T17" fmla="*/ 54 h 108"/>
                  <a:gd name="T18" fmla="*/ 82 w 95"/>
                  <a:gd name="T19" fmla="*/ 54 h 108"/>
                  <a:gd name="T20" fmla="*/ 72 w 95"/>
                  <a:gd name="T21" fmla="*/ 24 h 108"/>
                  <a:gd name="T22" fmla="*/ 48 w 95"/>
                  <a:gd name="T23" fmla="*/ 12 h 108"/>
                  <a:gd name="T24" fmla="*/ 23 w 95"/>
                  <a:gd name="T25" fmla="*/ 24 h 108"/>
                  <a:gd name="T26" fmla="*/ 14 w 95"/>
                  <a:gd name="T27" fmla="*/ 54 h 108"/>
                  <a:gd name="T28" fmla="*/ 23 w 95"/>
                  <a:gd name="T29" fmla="*/ 84 h 108"/>
                  <a:gd name="T30" fmla="*/ 48 w 95"/>
                  <a:gd name="T31" fmla="*/ 96 h 108"/>
                  <a:gd name="T32" fmla="*/ 72 w 95"/>
                  <a:gd name="T33" fmla="*/ 84 h 108"/>
                  <a:gd name="T34" fmla="*/ 82 w 95"/>
                  <a:gd name="T35"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5" h="108">
                    <a:moveTo>
                      <a:pt x="95" y="54"/>
                    </a:moveTo>
                    <a:cubicBezTo>
                      <a:pt x="95" y="70"/>
                      <a:pt x="91" y="83"/>
                      <a:pt x="82" y="93"/>
                    </a:cubicBezTo>
                    <a:cubicBezTo>
                      <a:pt x="73" y="103"/>
                      <a:pt x="61" y="108"/>
                      <a:pt x="48" y="108"/>
                    </a:cubicBezTo>
                    <a:cubicBezTo>
                      <a:pt x="34" y="108"/>
                      <a:pt x="23" y="103"/>
                      <a:pt x="14" y="93"/>
                    </a:cubicBezTo>
                    <a:cubicBezTo>
                      <a:pt x="5" y="83"/>
                      <a:pt x="0" y="70"/>
                      <a:pt x="0" y="54"/>
                    </a:cubicBezTo>
                    <a:cubicBezTo>
                      <a:pt x="0" y="38"/>
                      <a:pt x="5" y="25"/>
                      <a:pt x="14" y="15"/>
                    </a:cubicBezTo>
                    <a:cubicBezTo>
                      <a:pt x="23" y="5"/>
                      <a:pt x="34" y="0"/>
                      <a:pt x="48" y="0"/>
                    </a:cubicBezTo>
                    <a:cubicBezTo>
                      <a:pt x="61" y="0"/>
                      <a:pt x="73" y="5"/>
                      <a:pt x="82" y="15"/>
                    </a:cubicBezTo>
                    <a:cubicBezTo>
                      <a:pt x="91" y="25"/>
                      <a:pt x="95" y="38"/>
                      <a:pt x="95" y="54"/>
                    </a:cubicBezTo>
                    <a:close/>
                    <a:moveTo>
                      <a:pt x="82" y="54"/>
                    </a:moveTo>
                    <a:cubicBezTo>
                      <a:pt x="82" y="42"/>
                      <a:pt x="78" y="32"/>
                      <a:pt x="72" y="24"/>
                    </a:cubicBezTo>
                    <a:cubicBezTo>
                      <a:pt x="66" y="16"/>
                      <a:pt x="58" y="12"/>
                      <a:pt x="48" y="12"/>
                    </a:cubicBezTo>
                    <a:cubicBezTo>
                      <a:pt x="38" y="12"/>
                      <a:pt x="29" y="16"/>
                      <a:pt x="23" y="24"/>
                    </a:cubicBezTo>
                    <a:cubicBezTo>
                      <a:pt x="17" y="32"/>
                      <a:pt x="14" y="42"/>
                      <a:pt x="14" y="54"/>
                    </a:cubicBezTo>
                    <a:cubicBezTo>
                      <a:pt x="14" y="66"/>
                      <a:pt x="17" y="76"/>
                      <a:pt x="23" y="84"/>
                    </a:cubicBezTo>
                    <a:cubicBezTo>
                      <a:pt x="29" y="92"/>
                      <a:pt x="38" y="96"/>
                      <a:pt x="48" y="96"/>
                    </a:cubicBezTo>
                    <a:cubicBezTo>
                      <a:pt x="58" y="96"/>
                      <a:pt x="66" y="92"/>
                      <a:pt x="72" y="84"/>
                    </a:cubicBezTo>
                    <a:cubicBezTo>
                      <a:pt x="78" y="76"/>
                      <a:pt x="82" y="66"/>
                      <a:pt x="82" y="54"/>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69" name="Freeform 178">
                <a:extLst>
                  <a:ext uri="{FF2B5EF4-FFF2-40B4-BE49-F238E27FC236}">
                    <a16:creationId xmlns:a16="http://schemas.microsoft.com/office/drawing/2014/main" id="{7A09C7B0-715B-42C8-B065-418E6EB1CE02}"/>
                  </a:ext>
                </a:extLst>
              </p:cNvPr>
              <p:cNvSpPr>
                <a:spLocks/>
              </p:cNvSpPr>
              <p:nvPr/>
            </p:nvSpPr>
            <p:spPr bwMode="auto">
              <a:xfrm>
                <a:off x="11182087" y="3309614"/>
                <a:ext cx="35585" cy="46079"/>
              </a:xfrm>
              <a:custGeom>
                <a:avLst/>
                <a:gdLst>
                  <a:gd name="T0" fmla="*/ 217 w 217"/>
                  <a:gd name="T1" fmla="*/ 281 h 281"/>
                  <a:gd name="T2" fmla="*/ 190 w 217"/>
                  <a:gd name="T3" fmla="*/ 281 h 281"/>
                  <a:gd name="T4" fmla="*/ 35 w 217"/>
                  <a:gd name="T5" fmla="*/ 56 h 281"/>
                  <a:gd name="T6" fmla="*/ 35 w 217"/>
                  <a:gd name="T7" fmla="*/ 281 h 281"/>
                  <a:gd name="T8" fmla="*/ 0 w 217"/>
                  <a:gd name="T9" fmla="*/ 281 h 281"/>
                  <a:gd name="T10" fmla="*/ 0 w 217"/>
                  <a:gd name="T11" fmla="*/ 0 h 281"/>
                  <a:gd name="T12" fmla="*/ 35 w 217"/>
                  <a:gd name="T13" fmla="*/ 0 h 281"/>
                  <a:gd name="T14" fmla="*/ 185 w 217"/>
                  <a:gd name="T15" fmla="*/ 214 h 281"/>
                  <a:gd name="T16" fmla="*/ 185 w 217"/>
                  <a:gd name="T17" fmla="*/ 0 h 281"/>
                  <a:gd name="T18" fmla="*/ 217 w 217"/>
                  <a:gd name="T19" fmla="*/ 0 h 281"/>
                  <a:gd name="T20" fmla="*/ 217 w 217"/>
                  <a:gd name="T21"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7" h="281">
                    <a:moveTo>
                      <a:pt x="217" y="281"/>
                    </a:moveTo>
                    <a:lnTo>
                      <a:pt x="190" y="281"/>
                    </a:lnTo>
                    <a:lnTo>
                      <a:pt x="35" y="56"/>
                    </a:lnTo>
                    <a:lnTo>
                      <a:pt x="35" y="281"/>
                    </a:lnTo>
                    <a:lnTo>
                      <a:pt x="0" y="281"/>
                    </a:lnTo>
                    <a:lnTo>
                      <a:pt x="0" y="0"/>
                    </a:lnTo>
                    <a:lnTo>
                      <a:pt x="35" y="0"/>
                    </a:lnTo>
                    <a:lnTo>
                      <a:pt x="185" y="214"/>
                    </a:lnTo>
                    <a:lnTo>
                      <a:pt x="185" y="0"/>
                    </a:lnTo>
                    <a:lnTo>
                      <a:pt x="217" y="0"/>
                    </a:lnTo>
                    <a:lnTo>
                      <a:pt x="217" y="281"/>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70" name="Freeform 179">
                <a:extLst>
                  <a:ext uri="{FF2B5EF4-FFF2-40B4-BE49-F238E27FC236}">
                    <a16:creationId xmlns:a16="http://schemas.microsoft.com/office/drawing/2014/main" id="{BD238009-C02A-4CBB-8BE2-0E74D3AB763A}"/>
                  </a:ext>
                </a:extLst>
              </p:cNvPr>
              <p:cNvSpPr>
                <a:spLocks noEditPoints="1"/>
              </p:cNvSpPr>
              <p:nvPr/>
            </p:nvSpPr>
            <p:spPr bwMode="auto">
              <a:xfrm>
                <a:off x="11241282" y="3309614"/>
                <a:ext cx="41652" cy="46079"/>
              </a:xfrm>
              <a:custGeom>
                <a:avLst/>
                <a:gdLst>
                  <a:gd name="T0" fmla="*/ 185 w 254"/>
                  <a:gd name="T1" fmla="*/ 195 h 281"/>
                  <a:gd name="T2" fmla="*/ 70 w 254"/>
                  <a:gd name="T3" fmla="*/ 195 h 281"/>
                  <a:gd name="T4" fmla="*/ 38 w 254"/>
                  <a:gd name="T5" fmla="*/ 281 h 281"/>
                  <a:gd name="T6" fmla="*/ 0 w 254"/>
                  <a:gd name="T7" fmla="*/ 281 h 281"/>
                  <a:gd name="T8" fmla="*/ 110 w 254"/>
                  <a:gd name="T9" fmla="*/ 0 h 281"/>
                  <a:gd name="T10" fmla="*/ 144 w 254"/>
                  <a:gd name="T11" fmla="*/ 0 h 281"/>
                  <a:gd name="T12" fmla="*/ 254 w 254"/>
                  <a:gd name="T13" fmla="*/ 281 h 281"/>
                  <a:gd name="T14" fmla="*/ 217 w 254"/>
                  <a:gd name="T15" fmla="*/ 281 h 281"/>
                  <a:gd name="T16" fmla="*/ 185 w 254"/>
                  <a:gd name="T17" fmla="*/ 195 h 281"/>
                  <a:gd name="T18" fmla="*/ 80 w 254"/>
                  <a:gd name="T19" fmla="*/ 163 h 281"/>
                  <a:gd name="T20" fmla="*/ 174 w 254"/>
                  <a:gd name="T21" fmla="*/ 163 h 281"/>
                  <a:gd name="T22" fmla="*/ 126 w 254"/>
                  <a:gd name="T23" fmla="*/ 46 h 281"/>
                  <a:gd name="T24" fmla="*/ 80 w 254"/>
                  <a:gd name="T25" fmla="*/ 163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4" h="281">
                    <a:moveTo>
                      <a:pt x="185" y="195"/>
                    </a:moveTo>
                    <a:lnTo>
                      <a:pt x="70" y="195"/>
                    </a:lnTo>
                    <a:lnTo>
                      <a:pt x="38" y="281"/>
                    </a:lnTo>
                    <a:lnTo>
                      <a:pt x="0" y="281"/>
                    </a:lnTo>
                    <a:lnTo>
                      <a:pt x="110" y="0"/>
                    </a:lnTo>
                    <a:lnTo>
                      <a:pt x="144" y="0"/>
                    </a:lnTo>
                    <a:lnTo>
                      <a:pt x="254" y="281"/>
                    </a:lnTo>
                    <a:lnTo>
                      <a:pt x="217" y="281"/>
                    </a:lnTo>
                    <a:lnTo>
                      <a:pt x="185" y="195"/>
                    </a:lnTo>
                    <a:close/>
                    <a:moveTo>
                      <a:pt x="80" y="163"/>
                    </a:moveTo>
                    <a:lnTo>
                      <a:pt x="174" y="163"/>
                    </a:lnTo>
                    <a:lnTo>
                      <a:pt x="126" y="46"/>
                    </a:lnTo>
                    <a:lnTo>
                      <a:pt x="80" y="163"/>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71" name="Rectangle 70">
                <a:extLst>
                  <a:ext uri="{FF2B5EF4-FFF2-40B4-BE49-F238E27FC236}">
                    <a16:creationId xmlns:a16="http://schemas.microsoft.com/office/drawing/2014/main" id="{51D55E03-E93B-410F-810D-1500EF667887}"/>
                  </a:ext>
                </a:extLst>
              </p:cNvPr>
              <p:cNvSpPr>
                <a:spLocks noChangeArrowheads="1"/>
              </p:cNvSpPr>
              <p:nvPr/>
            </p:nvSpPr>
            <p:spPr bwMode="auto">
              <a:xfrm>
                <a:off x="11289985" y="3309614"/>
                <a:ext cx="5739" cy="4607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72" name="Freeform 194">
                <a:extLst>
                  <a:ext uri="{FF2B5EF4-FFF2-40B4-BE49-F238E27FC236}">
                    <a16:creationId xmlns:a16="http://schemas.microsoft.com/office/drawing/2014/main" id="{6B1767BB-55B1-4A45-AAC5-0FAC7E0EC304}"/>
                  </a:ext>
                </a:extLst>
              </p:cNvPr>
              <p:cNvSpPr>
                <a:spLocks noEditPoints="1"/>
              </p:cNvSpPr>
              <p:nvPr/>
            </p:nvSpPr>
            <p:spPr bwMode="auto">
              <a:xfrm>
                <a:off x="11306548" y="3309614"/>
                <a:ext cx="34272" cy="46079"/>
              </a:xfrm>
              <a:custGeom>
                <a:avLst/>
                <a:gdLst>
                  <a:gd name="T0" fmla="*/ 0 w 78"/>
                  <a:gd name="T1" fmla="*/ 0 h 105"/>
                  <a:gd name="T2" fmla="*/ 39 w 78"/>
                  <a:gd name="T3" fmla="*/ 0 h 105"/>
                  <a:gd name="T4" fmla="*/ 64 w 78"/>
                  <a:gd name="T5" fmla="*/ 8 h 105"/>
                  <a:gd name="T6" fmla="*/ 73 w 78"/>
                  <a:gd name="T7" fmla="*/ 30 h 105"/>
                  <a:gd name="T8" fmla="*/ 66 w 78"/>
                  <a:gd name="T9" fmla="*/ 51 h 105"/>
                  <a:gd name="T10" fmla="*/ 47 w 78"/>
                  <a:gd name="T11" fmla="*/ 60 h 105"/>
                  <a:gd name="T12" fmla="*/ 78 w 78"/>
                  <a:gd name="T13" fmla="*/ 105 h 105"/>
                  <a:gd name="T14" fmla="*/ 62 w 78"/>
                  <a:gd name="T15" fmla="*/ 105 h 105"/>
                  <a:gd name="T16" fmla="*/ 32 w 78"/>
                  <a:gd name="T17" fmla="*/ 60 h 105"/>
                  <a:gd name="T18" fmla="*/ 14 w 78"/>
                  <a:gd name="T19" fmla="*/ 60 h 105"/>
                  <a:gd name="T20" fmla="*/ 14 w 78"/>
                  <a:gd name="T21" fmla="*/ 105 h 105"/>
                  <a:gd name="T22" fmla="*/ 0 w 78"/>
                  <a:gd name="T23" fmla="*/ 105 h 105"/>
                  <a:gd name="T24" fmla="*/ 0 w 78"/>
                  <a:gd name="T25" fmla="*/ 0 h 105"/>
                  <a:gd name="T26" fmla="*/ 14 w 78"/>
                  <a:gd name="T27" fmla="*/ 49 h 105"/>
                  <a:gd name="T28" fmla="*/ 39 w 78"/>
                  <a:gd name="T29" fmla="*/ 49 h 105"/>
                  <a:gd name="T30" fmla="*/ 55 w 78"/>
                  <a:gd name="T31" fmla="*/ 44 h 105"/>
                  <a:gd name="T32" fmla="*/ 60 w 78"/>
                  <a:gd name="T33" fmla="*/ 30 h 105"/>
                  <a:gd name="T34" fmla="*/ 55 w 78"/>
                  <a:gd name="T35" fmla="*/ 17 h 105"/>
                  <a:gd name="T36" fmla="*/ 39 w 78"/>
                  <a:gd name="T37" fmla="*/ 12 h 105"/>
                  <a:gd name="T38" fmla="*/ 14 w 78"/>
                  <a:gd name="T39" fmla="*/ 12 h 105"/>
                  <a:gd name="T40" fmla="*/ 14 w 78"/>
                  <a:gd name="T41" fmla="*/ 4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 h="105">
                    <a:moveTo>
                      <a:pt x="0" y="0"/>
                    </a:moveTo>
                    <a:cubicBezTo>
                      <a:pt x="39" y="0"/>
                      <a:pt x="39" y="0"/>
                      <a:pt x="39" y="0"/>
                    </a:cubicBezTo>
                    <a:cubicBezTo>
                      <a:pt x="50" y="0"/>
                      <a:pt x="58" y="2"/>
                      <a:pt x="64" y="8"/>
                    </a:cubicBezTo>
                    <a:cubicBezTo>
                      <a:pt x="70" y="13"/>
                      <a:pt x="73" y="20"/>
                      <a:pt x="73" y="30"/>
                    </a:cubicBezTo>
                    <a:cubicBezTo>
                      <a:pt x="73" y="39"/>
                      <a:pt x="71" y="46"/>
                      <a:pt x="66" y="51"/>
                    </a:cubicBezTo>
                    <a:cubicBezTo>
                      <a:pt x="62" y="56"/>
                      <a:pt x="55" y="59"/>
                      <a:pt x="47" y="60"/>
                    </a:cubicBezTo>
                    <a:cubicBezTo>
                      <a:pt x="78" y="105"/>
                      <a:pt x="78" y="105"/>
                      <a:pt x="78" y="105"/>
                    </a:cubicBezTo>
                    <a:cubicBezTo>
                      <a:pt x="62" y="105"/>
                      <a:pt x="62" y="105"/>
                      <a:pt x="62" y="105"/>
                    </a:cubicBezTo>
                    <a:cubicBezTo>
                      <a:pt x="32" y="60"/>
                      <a:pt x="32" y="60"/>
                      <a:pt x="32" y="60"/>
                    </a:cubicBezTo>
                    <a:cubicBezTo>
                      <a:pt x="14" y="60"/>
                      <a:pt x="14" y="60"/>
                      <a:pt x="14" y="60"/>
                    </a:cubicBezTo>
                    <a:cubicBezTo>
                      <a:pt x="14" y="105"/>
                      <a:pt x="14" y="105"/>
                      <a:pt x="14" y="105"/>
                    </a:cubicBezTo>
                    <a:cubicBezTo>
                      <a:pt x="0" y="105"/>
                      <a:pt x="0" y="105"/>
                      <a:pt x="0" y="105"/>
                    </a:cubicBezTo>
                    <a:lnTo>
                      <a:pt x="0" y="0"/>
                    </a:lnTo>
                    <a:close/>
                    <a:moveTo>
                      <a:pt x="14" y="49"/>
                    </a:moveTo>
                    <a:cubicBezTo>
                      <a:pt x="39" y="49"/>
                      <a:pt x="39" y="49"/>
                      <a:pt x="39" y="49"/>
                    </a:cubicBezTo>
                    <a:cubicBezTo>
                      <a:pt x="46" y="49"/>
                      <a:pt x="51" y="47"/>
                      <a:pt x="55" y="44"/>
                    </a:cubicBezTo>
                    <a:cubicBezTo>
                      <a:pt x="58" y="41"/>
                      <a:pt x="60" y="36"/>
                      <a:pt x="60" y="30"/>
                    </a:cubicBezTo>
                    <a:cubicBezTo>
                      <a:pt x="60" y="24"/>
                      <a:pt x="58" y="20"/>
                      <a:pt x="55" y="17"/>
                    </a:cubicBezTo>
                    <a:cubicBezTo>
                      <a:pt x="51" y="13"/>
                      <a:pt x="46" y="12"/>
                      <a:pt x="39" y="12"/>
                    </a:cubicBezTo>
                    <a:cubicBezTo>
                      <a:pt x="14" y="12"/>
                      <a:pt x="14" y="12"/>
                      <a:pt x="14" y="12"/>
                    </a:cubicBezTo>
                    <a:lnTo>
                      <a:pt x="14" y="49"/>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grpSp>
      </p:grpSp>
      <p:grpSp>
        <p:nvGrpSpPr>
          <p:cNvPr id="34" name="Group 33">
            <a:extLst>
              <a:ext uri="{FF2B5EF4-FFF2-40B4-BE49-F238E27FC236}">
                <a16:creationId xmlns:a16="http://schemas.microsoft.com/office/drawing/2014/main" id="{79C5CB42-D7A9-44AB-BDCE-14B95E47184E}"/>
              </a:ext>
            </a:extLst>
          </p:cNvPr>
          <p:cNvGrpSpPr/>
          <p:nvPr/>
        </p:nvGrpSpPr>
        <p:grpSpPr>
          <a:xfrm>
            <a:off x="5247966" y="3980524"/>
            <a:ext cx="186767" cy="58756"/>
            <a:chOff x="9118112" y="3943518"/>
            <a:chExt cx="1446677" cy="455123"/>
          </a:xfrm>
        </p:grpSpPr>
        <p:sp>
          <p:nvSpPr>
            <p:cNvPr id="59" name="Freeform 176">
              <a:extLst>
                <a:ext uri="{FF2B5EF4-FFF2-40B4-BE49-F238E27FC236}">
                  <a16:creationId xmlns:a16="http://schemas.microsoft.com/office/drawing/2014/main" id="{A0B5C14C-39E2-4BEA-8971-75E9740CC13E}"/>
                </a:ext>
              </a:extLst>
            </p:cNvPr>
            <p:cNvSpPr>
              <a:spLocks/>
            </p:cNvSpPr>
            <p:nvPr/>
          </p:nvSpPr>
          <p:spPr bwMode="auto">
            <a:xfrm>
              <a:off x="9118112" y="3943518"/>
              <a:ext cx="1446677" cy="455123"/>
            </a:xfrm>
            <a:custGeom>
              <a:avLst/>
              <a:gdLst>
                <a:gd name="T0" fmla="*/ 646 w 646"/>
                <a:gd name="T1" fmla="*/ 163 h 203"/>
                <a:gd name="T2" fmla="*/ 606 w 646"/>
                <a:gd name="T3" fmla="*/ 203 h 203"/>
                <a:gd name="T4" fmla="*/ 40 w 646"/>
                <a:gd name="T5" fmla="*/ 203 h 203"/>
                <a:gd name="T6" fmla="*/ 0 w 646"/>
                <a:gd name="T7" fmla="*/ 163 h 203"/>
                <a:gd name="T8" fmla="*/ 0 w 646"/>
                <a:gd name="T9" fmla="*/ 40 h 203"/>
                <a:gd name="T10" fmla="*/ 40 w 646"/>
                <a:gd name="T11" fmla="*/ 0 h 203"/>
                <a:gd name="T12" fmla="*/ 606 w 646"/>
                <a:gd name="T13" fmla="*/ 0 h 203"/>
                <a:gd name="T14" fmla="*/ 646 w 646"/>
                <a:gd name="T15" fmla="*/ 40 h 203"/>
                <a:gd name="T16" fmla="*/ 646 w 646"/>
                <a:gd name="T17" fmla="*/ 16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6" h="203">
                  <a:moveTo>
                    <a:pt x="646" y="163"/>
                  </a:moveTo>
                  <a:cubicBezTo>
                    <a:pt x="646" y="186"/>
                    <a:pt x="628" y="203"/>
                    <a:pt x="606" y="203"/>
                  </a:cubicBezTo>
                  <a:cubicBezTo>
                    <a:pt x="40" y="203"/>
                    <a:pt x="40" y="203"/>
                    <a:pt x="40" y="203"/>
                  </a:cubicBezTo>
                  <a:cubicBezTo>
                    <a:pt x="18" y="203"/>
                    <a:pt x="0" y="186"/>
                    <a:pt x="0" y="163"/>
                  </a:cubicBezTo>
                  <a:cubicBezTo>
                    <a:pt x="0" y="40"/>
                    <a:pt x="0" y="40"/>
                    <a:pt x="0" y="40"/>
                  </a:cubicBezTo>
                  <a:cubicBezTo>
                    <a:pt x="0" y="18"/>
                    <a:pt x="18" y="0"/>
                    <a:pt x="40" y="0"/>
                  </a:cubicBezTo>
                  <a:cubicBezTo>
                    <a:pt x="606" y="0"/>
                    <a:pt x="606" y="0"/>
                    <a:pt x="606" y="0"/>
                  </a:cubicBezTo>
                  <a:cubicBezTo>
                    <a:pt x="628" y="0"/>
                    <a:pt x="646" y="18"/>
                    <a:pt x="646" y="40"/>
                  </a:cubicBezTo>
                  <a:lnTo>
                    <a:pt x="646" y="163"/>
                  </a:lnTo>
                  <a:close/>
                </a:path>
              </a:pathLst>
            </a:custGeom>
            <a:solidFill>
              <a:srgbClr val="6AB1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grpSp>
          <p:nvGrpSpPr>
            <p:cNvPr id="60" name="Group 59">
              <a:extLst>
                <a:ext uri="{FF2B5EF4-FFF2-40B4-BE49-F238E27FC236}">
                  <a16:creationId xmlns:a16="http://schemas.microsoft.com/office/drawing/2014/main" id="{2F7D7704-5379-4C39-8F79-5EF105DEA6C6}"/>
                </a:ext>
              </a:extLst>
            </p:cNvPr>
            <p:cNvGrpSpPr/>
            <p:nvPr/>
          </p:nvGrpSpPr>
          <p:grpSpPr>
            <a:xfrm>
              <a:off x="9308116" y="4049967"/>
              <a:ext cx="1066991" cy="242231"/>
              <a:chOff x="11132070" y="3308794"/>
              <a:chExt cx="208750" cy="47391"/>
            </a:xfrm>
          </p:grpSpPr>
          <p:sp>
            <p:nvSpPr>
              <p:cNvPr id="61" name="Freeform 177">
                <a:extLst>
                  <a:ext uri="{FF2B5EF4-FFF2-40B4-BE49-F238E27FC236}">
                    <a16:creationId xmlns:a16="http://schemas.microsoft.com/office/drawing/2014/main" id="{A6FCB66C-1E62-42C7-94E5-4A6AE2A61CED}"/>
                  </a:ext>
                </a:extLst>
              </p:cNvPr>
              <p:cNvSpPr>
                <a:spLocks noEditPoints="1"/>
              </p:cNvSpPr>
              <p:nvPr/>
            </p:nvSpPr>
            <p:spPr bwMode="auto">
              <a:xfrm>
                <a:off x="11132070" y="3308794"/>
                <a:ext cx="41652" cy="47391"/>
              </a:xfrm>
              <a:custGeom>
                <a:avLst/>
                <a:gdLst>
                  <a:gd name="T0" fmla="*/ 95 w 95"/>
                  <a:gd name="T1" fmla="*/ 54 h 108"/>
                  <a:gd name="T2" fmla="*/ 82 w 95"/>
                  <a:gd name="T3" fmla="*/ 93 h 108"/>
                  <a:gd name="T4" fmla="*/ 48 w 95"/>
                  <a:gd name="T5" fmla="*/ 108 h 108"/>
                  <a:gd name="T6" fmla="*/ 14 w 95"/>
                  <a:gd name="T7" fmla="*/ 93 h 108"/>
                  <a:gd name="T8" fmla="*/ 0 w 95"/>
                  <a:gd name="T9" fmla="*/ 54 h 108"/>
                  <a:gd name="T10" fmla="*/ 14 w 95"/>
                  <a:gd name="T11" fmla="*/ 15 h 108"/>
                  <a:gd name="T12" fmla="*/ 48 w 95"/>
                  <a:gd name="T13" fmla="*/ 0 h 108"/>
                  <a:gd name="T14" fmla="*/ 82 w 95"/>
                  <a:gd name="T15" fmla="*/ 15 h 108"/>
                  <a:gd name="T16" fmla="*/ 95 w 95"/>
                  <a:gd name="T17" fmla="*/ 54 h 108"/>
                  <a:gd name="T18" fmla="*/ 82 w 95"/>
                  <a:gd name="T19" fmla="*/ 54 h 108"/>
                  <a:gd name="T20" fmla="*/ 72 w 95"/>
                  <a:gd name="T21" fmla="*/ 24 h 108"/>
                  <a:gd name="T22" fmla="*/ 48 w 95"/>
                  <a:gd name="T23" fmla="*/ 12 h 108"/>
                  <a:gd name="T24" fmla="*/ 23 w 95"/>
                  <a:gd name="T25" fmla="*/ 24 h 108"/>
                  <a:gd name="T26" fmla="*/ 14 w 95"/>
                  <a:gd name="T27" fmla="*/ 54 h 108"/>
                  <a:gd name="T28" fmla="*/ 23 w 95"/>
                  <a:gd name="T29" fmla="*/ 84 h 108"/>
                  <a:gd name="T30" fmla="*/ 48 w 95"/>
                  <a:gd name="T31" fmla="*/ 96 h 108"/>
                  <a:gd name="T32" fmla="*/ 72 w 95"/>
                  <a:gd name="T33" fmla="*/ 84 h 108"/>
                  <a:gd name="T34" fmla="*/ 82 w 95"/>
                  <a:gd name="T35"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5" h="108">
                    <a:moveTo>
                      <a:pt x="95" y="54"/>
                    </a:moveTo>
                    <a:cubicBezTo>
                      <a:pt x="95" y="70"/>
                      <a:pt x="91" y="83"/>
                      <a:pt x="82" y="93"/>
                    </a:cubicBezTo>
                    <a:cubicBezTo>
                      <a:pt x="73" y="103"/>
                      <a:pt x="61" y="108"/>
                      <a:pt x="48" y="108"/>
                    </a:cubicBezTo>
                    <a:cubicBezTo>
                      <a:pt x="34" y="108"/>
                      <a:pt x="23" y="103"/>
                      <a:pt x="14" y="93"/>
                    </a:cubicBezTo>
                    <a:cubicBezTo>
                      <a:pt x="5" y="83"/>
                      <a:pt x="0" y="70"/>
                      <a:pt x="0" y="54"/>
                    </a:cubicBezTo>
                    <a:cubicBezTo>
                      <a:pt x="0" y="38"/>
                      <a:pt x="5" y="25"/>
                      <a:pt x="14" y="15"/>
                    </a:cubicBezTo>
                    <a:cubicBezTo>
                      <a:pt x="23" y="5"/>
                      <a:pt x="34" y="0"/>
                      <a:pt x="48" y="0"/>
                    </a:cubicBezTo>
                    <a:cubicBezTo>
                      <a:pt x="61" y="0"/>
                      <a:pt x="73" y="5"/>
                      <a:pt x="82" y="15"/>
                    </a:cubicBezTo>
                    <a:cubicBezTo>
                      <a:pt x="91" y="25"/>
                      <a:pt x="95" y="38"/>
                      <a:pt x="95" y="54"/>
                    </a:cubicBezTo>
                    <a:close/>
                    <a:moveTo>
                      <a:pt x="82" y="54"/>
                    </a:moveTo>
                    <a:cubicBezTo>
                      <a:pt x="82" y="42"/>
                      <a:pt x="78" y="32"/>
                      <a:pt x="72" y="24"/>
                    </a:cubicBezTo>
                    <a:cubicBezTo>
                      <a:pt x="66" y="16"/>
                      <a:pt x="58" y="12"/>
                      <a:pt x="48" y="12"/>
                    </a:cubicBezTo>
                    <a:cubicBezTo>
                      <a:pt x="38" y="12"/>
                      <a:pt x="29" y="16"/>
                      <a:pt x="23" y="24"/>
                    </a:cubicBezTo>
                    <a:cubicBezTo>
                      <a:pt x="17" y="32"/>
                      <a:pt x="14" y="42"/>
                      <a:pt x="14" y="54"/>
                    </a:cubicBezTo>
                    <a:cubicBezTo>
                      <a:pt x="14" y="66"/>
                      <a:pt x="17" y="76"/>
                      <a:pt x="23" y="84"/>
                    </a:cubicBezTo>
                    <a:cubicBezTo>
                      <a:pt x="29" y="92"/>
                      <a:pt x="38" y="96"/>
                      <a:pt x="48" y="96"/>
                    </a:cubicBezTo>
                    <a:cubicBezTo>
                      <a:pt x="58" y="96"/>
                      <a:pt x="66" y="92"/>
                      <a:pt x="72" y="84"/>
                    </a:cubicBezTo>
                    <a:cubicBezTo>
                      <a:pt x="78" y="76"/>
                      <a:pt x="82" y="66"/>
                      <a:pt x="82" y="54"/>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62" name="Freeform 178">
                <a:extLst>
                  <a:ext uri="{FF2B5EF4-FFF2-40B4-BE49-F238E27FC236}">
                    <a16:creationId xmlns:a16="http://schemas.microsoft.com/office/drawing/2014/main" id="{02AC179A-EC0B-478D-9729-DAD936A7B634}"/>
                  </a:ext>
                </a:extLst>
              </p:cNvPr>
              <p:cNvSpPr>
                <a:spLocks/>
              </p:cNvSpPr>
              <p:nvPr/>
            </p:nvSpPr>
            <p:spPr bwMode="auto">
              <a:xfrm>
                <a:off x="11182087" y="3309614"/>
                <a:ext cx="35585" cy="46079"/>
              </a:xfrm>
              <a:custGeom>
                <a:avLst/>
                <a:gdLst>
                  <a:gd name="T0" fmla="*/ 217 w 217"/>
                  <a:gd name="T1" fmla="*/ 281 h 281"/>
                  <a:gd name="T2" fmla="*/ 190 w 217"/>
                  <a:gd name="T3" fmla="*/ 281 h 281"/>
                  <a:gd name="T4" fmla="*/ 35 w 217"/>
                  <a:gd name="T5" fmla="*/ 56 h 281"/>
                  <a:gd name="T6" fmla="*/ 35 w 217"/>
                  <a:gd name="T7" fmla="*/ 281 h 281"/>
                  <a:gd name="T8" fmla="*/ 0 w 217"/>
                  <a:gd name="T9" fmla="*/ 281 h 281"/>
                  <a:gd name="T10" fmla="*/ 0 w 217"/>
                  <a:gd name="T11" fmla="*/ 0 h 281"/>
                  <a:gd name="T12" fmla="*/ 35 w 217"/>
                  <a:gd name="T13" fmla="*/ 0 h 281"/>
                  <a:gd name="T14" fmla="*/ 185 w 217"/>
                  <a:gd name="T15" fmla="*/ 214 h 281"/>
                  <a:gd name="T16" fmla="*/ 185 w 217"/>
                  <a:gd name="T17" fmla="*/ 0 h 281"/>
                  <a:gd name="T18" fmla="*/ 217 w 217"/>
                  <a:gd name="T19" fmla="*/ 0 h 281"/>
                  <a:gd name="T20" fmla="*/ 217 w 217"/>
                  <a:gd name="T21"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7" h="281">
                    <a:moveTo>
                      <a:pt x="217" y="281"/>
                    </a:moveTo>
                    <a:lnTo>
                      <a:pt x="190" y="281"/>
                    </a:lnTo>
                    <a:lnTo>
                      <a:pt x="35" y="56"/>
                    </a:lnTo>
                    <a:lnTo>
                      <a:pt x="35" y="281"/>
                    </a:lnTo>
                    <a:lnTo>
                      <a:pt x="0" y="281"/>
                    </a:lnTo>
                    <a:lnTo>
                      <a:pt x="0" y="0"/>
                    </a:lnTo>
                    <a:lnTo>
                      <a:pt x="35" y="0"/>
                    </a:lnTo>
                    <a:lnTo>
                      <a:pt x="185" y="214"/>
                    </a:lnTo>
                    <a:lnTo>
                      <a:pt x="185" y="0"/>
                    </a:lnTo>
                    <a:lnTo>
                      <a:pt x="217" y="0"/>
                    </a:lnTo>
                    <a:lnTo>
                      <a:pt x="217" y="281"/>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63" name="Freeform 179">
                <a:extLst>
                  <a:ext uri="{FF2B5EF4-FFF2-40B4-BE49-F238E27FC236}">
                    <a16:creationId xmlns:a16="http://schemas.microsoft.com/office/drawing/2014/main" id="{2078AFA9-D1A7-429C-BD18-FF0DB542FFDF}"/>
                  </a:ext>
                </a:extLst>
              </p:cNvPr>
              <p:cNvSpPr>
                <a:spLocks noEditPoints="1"/>
              </p:cNvSpPr>
              <p:nvPr/>
            </p:nvSpPr>
            <p:spPr bwMode="auto">
              <a:xfrm>
                <a:off x="11241282" y="3309614"/>
                <a:ext cx="41652" cy="46079"/>
              </a:xfrm>
              <a:custGeom>
                <a:avLst/>
                <a:gdLst>
                  <a:gd name="T0" fmla="*/ 185 w 254"/>
                  <a:gd name="T1" fmla="*/ 195 h 281"/>
                  <a:gd name="T2" fmla="*/ 70 w 254"/>
                  <a:gd name="T3" fmla="*/ 195 h 281"/>
                  <a:gd name="T4" fmla="*/ 38 w 254"/>
                  <a:gd name="T5" fmla="*/ 281 h 281"/>
                  <a:gd name="T6" fmla="*/ 0 w 254"/>
                  <a:gd name="T7" fmla="*/ 281 h 281"/>
                  <a:gd name="T8" fmla="*/ 110 w 254"/>
                  <a:gd name="T9" fmla="*/ 0 h 281"/>
                  <a:gd name="T10" fmla="*/ 144 w 254"/>
                  <a:gd name="T11" fmla="*/ 0 h 281"/>
                  <a:gd name="T12" fmla="*/ 254 w 254"/>
                  <a:gd name="T13" fmla="*/ 281 h 281"/>
                  <a:gd name="T14" fmla="*/ 217 w 254"/>
                  <a:gd name="T15" fmla="*/ 281 h 281"/>
                  <a:gd name="T16" fmla="*/ 185 w 254"/>
                  <a:gd name="T17" fmla="*/ 195 h 281"/>
                  <a:gd name="T18" fmla="*/ 80 w 254"/>
                  <a:gd name="T19" fmla="*/ 163 h 281"/>
                  <a:gd name="T20" fmla="*/ 174 w 254"/>
                  <a:gd name="T21" fmla="*/ 163 h 281"/>
                  <a:gd name="T22" fmla="*/ 126 w 254"/>
                  <a:gd name="T23" fmla="*/ 46 h 281"/>
                  <a:gd name="T24" fmla="*/ 80 w 254"/>
                  <a:gd name="T25" fmla="*/ 163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4" h="281">
                    <a:moveTo>
                      <a:pt x="185" y="195"/>
                    </a:moveTo>
                    <a:lnTo>
                      <a:pt x="70" y="195"/>
                    </a:lnTo>
                    <a:lnTo>
                      <a:pt x="38" y="281"/>
                    </a:lnTo>
                    <a:lnTo>
                      <a:pt x="0" y="281"/>
                    </a:lnTo>
                    <a:lnTo>
                      <a:pt x="110" y="0"/>
                    </a:lnTo>
                    <a:lnTo>
                      <a:pt x="144" y="0"/>
                    </a:lnTo>
                    <a:lnTo>
                      <a:pt x="254" y="281"/>
                    </a:lnTo>
                    <a:lnTo>
                      <a:pt x="217" y="281"/>
                    </a:lnTo>
                    <a:lnTo>
                      <a:pt x="185" y="195"/>
                    </a:lnTo>
                    <a:close/>
                    <a:moveTo>
                      <a:pt x="80" y="163"/>
                    </a:moveTo>
                    <a:lnTo>
                      <a:pt x="174" y="163"/>
                    </a:lnTo>
                    <a:lnTo>
                      <a:pt x="126" y="46"/>
                    </a:lnTo>
                    <a:lnTo>
                      <a:pt x="80" y="163"/>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64" name="Rectangle 63">
                <a:extLst>
                  <a:ext uri="{FF2B5EF4-FFF2-40B4-BE49-F238E27FC236}">
                    <a16:creationId xmlns:a16="http://schemas.microsoft.com/office/drawing/2014/main" id="{2D4A9569-2E22-4E50-9131-AED198943888}"/>
                  </a:ext>
                </a:extLst>
              </p:cNvPr>
              <p:cNvSpPr>
                <a:spLocks noChangeArrowheads="1"/>
              </p:cNvSpPr>
              <p:nvPr/>
            </p:nvSpPr>
            <p:spPr bwMode="auto">
              <a:xfrm>
                <a:off x="11289985" y="3309614"/>
                <a:ext cx="5739" cy="46079"/>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sp>
            <p:nvSpPr>
              <p:cNvPr id="65" name="Freeform 194">
                <a:extLst>
                  <a:ext uri="{FF2B5EF4-FFF2-40B4-BE49-F238E27FC236}">
                    <a16:creationId xmlns:a16="http://schemas.microsoft.com/office/drawing/2014/main" id="{AE1F4274-E203-42CB-B829-6FDCCE50C488}"/>
                  </a:ext>
                </a:extLst>
              </p:cNvPr>
              <p:cNvSpPr>
                <a:spLocks noEditPoints="1"/>
              </p:cNvSpPr>
              <p:nvPr/>
            </p:nvSpPr>
            <p:spPr bwMode="auto">
              <a:xfrm>
                <a:off x="11306548" y="3309614"/>
                <a:ext cx="34272" cy="46079"/>
              </a:xfrm>
              <a:custGeom>
                <a:avLst/>
                <a:gdLst>
                  <a:gd name="T0" fmla="*/ 0 w 78"/>
                  <a:gd name="T1" fmla="*/ 0 h 105"/>
                  <a:gd name="T2" fmla="*/ 39 w 78"/>
                  <a:gd name="T3" fmla="*/ 0 h 105"/>
                  <a:gd name="T4" fmla="*/ 64 w 78"/>
                  <a:gd name="T5" fmla="*/ 8 h 105"/>
                  <a:gd name="T6" fmla="*/ 73 w 78"/>
                  <a:gd name="T7" fmla="*/ 30 h 105"/>
                  <a:gd name="T8" fmla="*/ 66 w 78"/>
                  <a:gd name="T9" fmla="*/ 51 h 105"/>
                  <a:gd name="T10" fmla="*/ 47 w 78"/>
                  <a:gd name="T11" fmla="*/ 60 h 105"/>
                  <a:gd name="T12" fmla="*/ 78 w 78"/>
                  <a:gd name="T13" fmla="*/ 105 h 105"/>
                  <a:gd name="T14" fmla="*/ 62 w 78"/>
                  <a:gd name="T15" fmla="*/ 105 h 105"/>
                  <a:gd name="T16" fmla="*/ 32 w 78"/>
                  <a:gd name="T17" fmla="*/ 60 h 105"/>
                  <a:gd name="T18" fmla="*/ 14 w 78"/>
                  <a:gd name="T19" fmla="*/ 60 h 105"/>
                  <a:gd name="T20" fmla="*/ 14 w 78"/>
                  <a:gd name="T21" fmla="*/ 105 h 105"/>
                  <a:gd name="T22" fmla="*/ 0 w 78"/>
                  <a:gd name="T23" fmla="*/ 105 h 105"/>
                  <a:gd name="T24" fmla="*/ 0 w 78"/>
                  <a:gd name="T25" fmla="*/ 0 h 105"/>
                  <a:gd name="T26" fmla="*/ 14 w 78"/>
                  <a:gd name="T27" fmla="*/ 49 h 105"/>
                  <a:gd name="T28" fmla="*/ 39 w 78"/>
                  <a:gd name="T29" fmla="*/ 49 h 105"/>
                  <a:gd name="T30" fmla="*/ 55 w 78"/>
                  <a:gd name="T31" fmla="*/ 44 h 105"/>
                  <a:gd name="T32" fmla="*/ 60 w 78"/>
                  <a:gd name="T33" fmla="*/ 30 h 105"/>
                  <a:gd name="T34" fmla="*/ 55 w 78"/>
                  <a:gd name="T35" fmla="*/ 17 h 105"/>
                  <a:gd name="T36" fmla="*/ 39 w 78"/>
                  <a:gd name="T37" fmla="*/ 12 h 105"/>
                  <a:gd name="T38" fmla="*/ 14 w 78"/>
                  <a:gd name="T39" fmla="*/ 12 h 105"/>
                  <a:gd name="T40" fmla="*/ 14 w 78"/>
                  <a:gd name="T41" fmla="*/ 4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 h="105">
                    <a:moveTo>
                      <a:pt x="0" y="0"/>
                    </a:moveTo>
                    <a:cubicBezTo>
                      <a:pt x="39" y="0"/>
                      <a:pt x="39" y="0"/>
                      <a:pt x="39" y="0"/>
                    </a:cubicBezTo>
                    <a:cubicBezTo>
                      <a:pt x="50" y="0"/>
                      <a:pt x="58" y="2"/>
                      <a:pt x="64" y="8"/>
                    </a:cubicBezTo>
                    <a:cubicBezTo>
                      <a:pt x="70" y="13"/>
                      <a:pt x="73" y="20"/>
                      <a:pt x="73" y="30"/>
                    </a:cubicBezTo>
                    <a:cubicBezTo>
                      <a:pt x="73" y="39"/>
                      <a:pt x="71" y="46"/>
                      <a:pt x="66" y="51"/>
                    </a:cubicBezTo>
                    <a:cubicBezTo>
                      <a:pt x="62" y="56"/>
                      <a:pt x="55" y="59"/>
                      <a:pt x="47" y="60"/>
                    </a:cubicBezTo>
                    <a:cubicBezTo>
                      <a:pt x="78" y="105"/>
                      <a:pt x="78" y="105"/>
                      <a:pt x="78" y="105"/>
                    </a:cubicBezTo>
                    <a:cubicBezTo>
                      <a:pt x="62" y="105"/>
                      <a:pt x="62" y="105"/>
                      <a:pt x="62" y="105"/>
                    </a:cubicBezTo>
                    <a:cubicBezTo>
                      <a:pt x="32" y="60"/>
                      <a:pt x="32" y="60"/>
                      <a:pt x="32" y="60"/>
                    </a:cubicBezTo>
                    <a:cubicBezTo>
                      <a:pt x="14" y="60"/>
                      <a:pt x="14" y="60"/>
                      <a:pt x="14" y="60"/>
                    </a:cubicBezTo>
                    <a:cubicBezTo>
                      <a:pt x="14" y="105"/>
                      <a:pt x="14" y="105"/>
                      <a:pt x="14" y="105"/>
                    </a:cubicBezTo>
                    <a:cubicBezTo>
                      <a:pt x="0" y="105"/>
                      <a:pt x="0" y="105"/>
                      <a:pt x="0" y="105"/>
                    </a:cubicBezTo>
                    <a:lnTo>
                      <a:pt x="0" y="0"/>
                    </a:lnTo>
                    <a:close/>
                    <a:moveTo>
                      <a:pt x="14" y="49"/>
                    </a:moveTo>
                    <a:cubicBezTo>
                      <a:pt x="39" y="49"/>
                      <a:pt x="39" y="49"/>
                      <a:pt x="39" y="49"/>
                    </a:cubicBezTo>
                    <a:cubicBezTo>
                      <a:pt x="46" y="49"/>
                      <a:pt x="51" y="47"/>
                      <a:pt x="55" y="44"/>
                    </a:cubicBezTo>
                    <a:cubicBezTo>
                      <a:pt x="58" y="41"/>
                      <a:pt x="60" y="36"/>
                      <a:pt x="60" y="30"/>
                    </a:cubicBezTo>
                    <a:cubicBezTo>
                      <a:pt x="60" y="24"/>
                      <a:pt x="58" y="20"/>
                      <a:pt x="55" y="17"/>
                    </a:cubicBezTo>
                    <a:cubicBezTo>
                      <a:pt x="51" y="13"/>
                      <a:pt x="46" y="12"/>
                      <a:pt x="39" y="12"/>
                    </a:cubicBezTo>
                    <a:cubicBezTo>
                      <a:pt x="14" y="12"/>
                      <a:pt x="14" y="12"/>
                      <a:pt x="14" y="12"/>
                    </a:cubicBezTo>
                    <a:lnTo>
                      <a:pt x="14" y="49"/>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Microsoft Sans Serif"/>
                  <a:ea typeface="+mn-ea"/>
                  <a:cs typeface="+mn-cs"/>
                </a:endParaRPr>
              </a:p>
            </p:txBody>
          </p:sp>
        </p:grpSp>
      </p:grpSp>
      <p:sp>
        <p:nvSpPr>
          <p:cNvPr id="35" name="Freeform: Shape 34">
            <a:extLst>
              <a:ext uri="{FF2B5EF4-FFF2-40B4-BE49-F238E27FC236}">
                <a16:creationId xmlns:a16="http://schemas.microsoft.com/office/drawing/2014/main" id="{C4FA4006-5615-4531-B9DE-E04055B8ECB2}"/>
              </a:ext>
            </a:extLst>
          </p:cNvPr>
          <p:cNvSpPr/>
          <p:nvPr/>
        </p:nvSpPr>
        <p:spPr>
          <a:xfrm>
            <a:off x="991697" y="3642444"/>
            <a:ext cx="566057" cy="870857"/>
          </a:xfrm>
          <a:custGeom>
            <a:avLst/>
            <a:gdLst>
              <a:gd name="connsiteX0" fmla="*/ 0 w 566057"/>
              <a:gd name="connsiteY0" fmla="*/ 0 h 870857"/>
              <a:gd name="connsiteX1" fmla="*/ 283029 w 566057"/>
              <a:gd name="connsiteY1" fmla="*/ 195943 h 870857"/>
              <a:gd name="connsiteX2" fmla="*/ 435429 w 566057"/>
              <a:gd name="connsiteY2" fmla="*/ 696686 h 870857"/>
              <a:gd name="connsiteX3" fmla="*/ 566057 w 566057"/>
              <a:gd name="connsiteY3" fmla="*/ 870857 h 870857"/>
            </a:gdLst>
            <a:ahLst/>
            <a:cxnLst>
              <a:cxn ang="0">
                <a:pos x="connsiteX0" y="connsiteY0"/>
              </a:cxn>
              <a:cxn ang="0">
                <a:pos x="connsiteX1" y="connsiteY1"/>
              </a:cxn>
              <a:cxn ang="0">
                <a:pos x="connsiteX2" y="connsiteY2"/>
              </a:cxn>
              <a:cxn ang="0">
                <a:pos x="connsiteX3" y="connsiteY3"/>
              </a:cxn>
            </a:cxnLst>
            <a:rect l="l" t="t" r="r" b="b"/>
            <a:pathLst>
              <a:path w="566057" h="870857">
                <a:moveTo>
                  <a:pt x="0" y="0"/>
                </a:moveTo>
                <a:cubicBezTo>
                  <a:pt x="105229" y="39914"/>
                  <a:pt x="210458" y="79829"/>
                  <a:pt x="283029" y="195943"/>
                </a:cubicBezTo>
                <a:cubicBezTo>
                  <a:pt x="355601" y="312057"/>
                  <a:pt x="388258" y="584200"/>
                  <a:pt x="435429" y="696686"/>
                </a:cubicBezTo>
                <a:cubicBezTo>
                  <a:pt x="482600" y="809172"/>
                  <a:pt x="524328" y="840014"/>
                  <a:pt x="566057" y="870857"/>
                </a:cubicBezTo>
              </a:path>
            </a:pathLst>
          </a:cu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36" name="Freeform: Shape 35">
            <a:extLst>
              <a:ext uri="{FF2B5EF4-FFF2-40B4-BE49-F238E27FC236}">
                <a16:creationId xmlns:a16="http://schemas.microsoft.com/office/drawing/2014/main" id="{251E0955-EA7D-48A5-BEED-C58266C19C05}"/>
              </a:ext>
            </a:extLst>
          </p:cNvPr>
          <p:cNvSpPr/>
          <p:nvPr/>
        </p:nvSpPr>
        <p:spPr>
          <a:xfrm>
            <a:off x="1002583" y="3440004"/>
            <a:ext cx="500743" cy="191554"/>
          </a:xfrm>
          <a:custGeom>
            <a:avLst/>
            <a:gdLst>
              <a:gd name="connsiteX0" fmla="*/ 0 w 500743"/>
              <a:gd name="connsiteY0" fmla="*/ 318483 h 318483"/>
              <a:gd name="connsiteX1" fmla="*/ 283028 w 500743"/>
              <a:gd name="connsiteY1" fmla="*/ 35455 h 318483"/>
              <a:gd name="connsiteX2" fmla="*/ 500743 w 500743"/>
              <a:gd name="connsiteY2" fmla="*/ 13683 h 318483"/>
            </a:gdLst>
            <a:ahLst/>
            <a:cxnLst>
              <a:cxn ang="0">
                <a:pos x="connsiteX0" y="connsiteY0"/>
              </a:cxn>
              <a:cxn ang="0">
                <a:pos x="connsiteX1" y="connsiteY1"/>
              </a:cxn>
              <a:cxn ang="0">
                <a:pos x="connsiteX2" y="connsiteY2"/>
              </a:cxn>
            </a:cxnLst>
            <a:rect l="l" t="t" r="r" b="b"/>
            <a:pathLst>
              <a:path w="500743" h="318483">
                <a:moveTo>
                  <a:pt x="0" y="318483"/>
                </a:moveTo>
                <a:cubicBezTo>
                  <a:pt x="99785" y="202369"/>
                  <a:pt x="199571" y="86255"/>
                  <a:pt x="283028" y="35455"/>
                </a:cubicBezTo>
                <a:cubicBezTo>
                  <a:pt x="366485" y="-15345"/>
                  <a:pt x="433614" y="-831"/>
                  <a:pt x="500743" y="13683"/>
                </a:cubicBezTo>
              </a:path>
            </a:pathLst>
          </a:cu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icrosoft Sans Serif"/>
              <a:ea typeface="+mn-ea"/>
              <a:cs typeface="+mn-cs"/>
            </a:endParaRPr>
          </a:p>
        </p:txBody>
      </p:sp>
      <p:sp>
        <p:nvSpPr>
          <p:cNvPr id="37" name="Freeform: Shape 36">
            <a:extLst>
              <a:ext uri="{FF2B5EF4-FFF2-40B4-BE49-F238E27FC236}">
                <a16:creationId xmlns:a16="http://schemas.microsoft.com/office/drawing/2014/main" id="{EA89251B-D7DD-4283-8148-F42A64FBA97B}"/>
              </a:ext>
            </a:extLst>
          </p:cNvPr>
          <p:cNvSpPr/>
          <p:nvPr/>
        </p:nvSpPr>
        <p:spPr>
          <a:xfrm>
            <a:off x="991697" y="2934884"/>
            <a:ext cx="406658" cy="696673"/>
          </a:xfrm>
          <a:custGeom>
            <a:avLst/>
            <a:gdLst>
              <a:gd name="connsiteX0" fmla="*/ 0 w 381000"/>
              <a:gd name="connsiteY0" fmla="*/ 827314 h 827314"/>
              <a:gd name="connsiteX1" fmla="*/ 293914 w 381000"/>
              <a:gd name="connsiteY1" fmla="*/ 326571 h 827314"/>
              <a:gd name="connsiteX2" fmla="*/ 381000 w 381000"/>
              <a:gd name="connsiteY2" fmla="*/ 0 h 827314"/>
            </a:gdLst>
            <a:ahLst/>
            <a:cxnLst>
              <a:cxn ang="0">
                <a:pos x="connsiteX0" y="connsiteY0"/>
              </a:cxn>
              <a:cxn ang="0">
                <a:pos x="connsiteX1" y="connsiteY1"/>
              </a:cxn>
              <a:cxn ang="0">
                <a:pos x="connsiteX2" y="connsiteY2"/>
              </a:cxn>
            </a:cxnLst>
            <a:rect l="l" t="t" r="r" b="b"/>
            <a:pathLst>
              <a:path w="381000" h="827314">
                <a:moveTo>
                  <a:pt x="0" y="827314"/>
                </a:moveTo>
                <a:cubicBezTo>
                  <a:pt x="115207" y="645885"/>
                  <a:pt x="230414" y="464457"/>
                  <a:pt x="293914" y="326571"/>
                </a:cubicBezTo>
                <a:cubicBezTo>
                  <a:pt x="357414" y="188685"/>
                  <a:pt x="369207" y="94342"/>
                  <a:pt x="381000" y="0"/>
                </a:cubicBezTo>
              </a:path>
            </a:pathLst>
          </a:cu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icrosoft Sans Serif"/>
              <a:ea typeface="+mn-ea"/>
              <a:cs typeface="+mn-cs"/>
            </a:endParaRPr>
          </a:p>
        </p:txBody>
      </p:sp>
      <p:grpSp>
        <p:nvGrpSpPr>
          <p:cNvPr id="38" name="Group 37">
            <a:extLst>
              <a:ext uri="{FF2B5EF4-FFF2-40B4-BE49-F238E27FC236}">
                <a16:creationId xmlns:a16="http://schemas.microsoft.com/office/drawing/2014/main" id="{60474718-24CB-45B0-A308-190ECEC79282}"/>
              </a:ext>
            </a:extLst>
          </p:cNvPr>
          <p:cNvGrpSpPr>
            <a:grpSpLocks noChangeAspect="1"/>
          </p:cNvGrpSpPr>
          <p:nvPr/>
        </p:nvGrpSpPr>
        <p:grpSpPr>
          <a:xfrm>
            <a:off x="378982" y="3382492"/>
            <a:ext cx="596972" cy="572979"/>
            <a:chOff x="879510" y="2849109"/>
            <a:chExt cx="1879449" cy="1803914"/>
          </a:xfrm>
        </p:grpSpPr>
        <p:sp>
          <p:nvSpPr>
            <p:cNvPr id="54" name="Freeform 24">
              <a:extLst>
                <a:ext uri="{FF2B5EF4-FFF2-40B4-BE49-F238E27FC236}">
                  <a16:creationId xmlns:a16="http://schemas.microsoft.com/office/drawing/2014/main" id="{A90B90C0-E4DD-4B14-8E9F-AEEA92ECBA9B}"/>
                </a:ext>
              </a:extLst>
            </p:cNvPr>
            <p:cNvSpPr>
              <a:spLocks/>
            </p:cNvSpPr>
            <p:nvPr/>
          </p:nvSpPr>
          <p:spPr bwMode="auto">
            <a:xfrm>
              <a:off x="879510" y="2849109"/>
              <a:ext cx="1879449" cy="1180457"/>
            </a:xfrm>
            <a:custGeom>
              <a:avLst/>
              <a:gdLst>
                <a:gd name="T0" fmla="*/ 989 w 1212"/>
                <a:gd name="T1" fmla="*/ 280 h 761"/>
                <a:gd name="T2" fmla="*/ 994 w 1212"/>
                <a:gd name="T3" fmla="*/ 231 h 761"/>
                <a:gd name="T4" fmla="*/ 763 w 1212"/>
                <a:gd name="T5" fmla="*/ 0 h 761"/>
                <a:gd name="T6" fmla="*/ 551 w 1212"/>
                <a:gd name="T7" fmla="*/ 137 h 761"/>
                <a:gd name="T8" fmla="*/ 478 w 1212"/>
                <a:gd name="T9" fmla="*/ 120 h 761"/>
                <a:gd name="T10" fmla="*/ 308 w 1212"/>
                <a:gd name="T11" fmla="*/ 279 h 761"/>
                <a:gd name="T12" fmla="*/ 241 w 1212"/>
                <a:gd name="T13" fmla="*/ 279 h 761"/>
                <a:gd name="T14" fmla="*/ 0 w 1212"/>
                <a:gd name="T15" fmla="*/ 520 h 761"/>
                <a:gd name="T16" fmla="*/ 241 w 1212"/>
                <a:gd name="T17" fmla="*/ 761 h 761"/>
                <a:gd name="T18" fmla="*/ 971 w 1212"/>
                <a:gd name="T19" fmla="*/ 761 h 761"/>
                <a:gd name="T20" fmla="*/ 1212 w 1212"/>
                <a:gd name="T21" fmla="*/ 520 h 761"/>
                <a:gd name="T22" fmla="*/ 989 w 1212"/>
                <a:gd name="T23" fmla="*/ 280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12" h="761">
                  <a:moveTo>
                    <a:pt x="989" y="280"/>
                  </a:moveTo>
                  <a:cubicBezTo>
                    <a:pt x="992" y="264"/>
                    <a:pt x="994" y="248"/>
                    <a:pt x="994" y="231"/>
                  </a:cubicBezTo>
                  <a:cubicBezTo>
                    <a:pt x="994" y="104"/>
                    <a:pt x="890" y="0"/>
                    <a:pt x="763" y="0"/>
                  </a:cubicBezTo>
                  <a:cubicBezTo>
                    <a:pt x="668" y="0"/>
                    <a:pt x="587" y="56"/>
                    <a:pt x="551" y="137"/>
                  </a:cubicBezTo>
                  <a:cubicBezTo>
                    <a:pt x="529" y="126"/>
                    <a:pt x="504" y="120"/>
                    <a:pt x="478" y="120"/>
                  </a:cubicBezTo>
                  <a:cubicBezTo>
                    <a:pt x="388" y="120"/>
                    <a:pt x="314" y="191"/>
                    <a:pt x="308" y="279"/>
                  </a:cubicBezTo>
                  <a:cubicBezTo>
                    <a:pt x="241" y="279"/>
                    <a:pt x="241" y="279"/>
                    <a:pt x="241" y="279"/>
                  </a:cubicBezTo>
                  <a:cubicBezTo>
                    <a:pt x="107" y="279"/>
                    <a:pt x="0" y="387"/>
                    <a:pt x="0" y="520"/>
                  </a:cubicBezTo>
                  <a:cubicBezTo>
                    <a:pt x="0" y="653"/>
                    <a:pt x="107" y="761"/>
                    <a:pt x="241" y="761"/>
                  </a:cubicBezTo>
                  <a:cubicBezTo>
                    <a:pt x="971" y="761"/>
                    <a:pt x="971" y="761"/>
                    <a:pt x="971" y="761"/>
                  </a:cubicBezTo>
                  <a:cubicBezTo>
                    <a:pt x="1105" y="761"/>
                    <a:pt x="1212" y="653"/>
                    <a:pt x="1212" y="520"/>
                  </a:cubicBezTo>
                  <a:cubicBezTo>
                    <a:pt x="1212" y="393"/>
                    <a:pt x="1114" y="289"/>
                    <a:pt x="989" y="280"/>
                  </a:cubicBezTo>
                  <a:close/>
                </a:path>
              </a:pathLst>
            </a:custGeom>
            <a:solidFill>
              <a:schemeClr val="accent6">
                <a:lumMod val="40000"/>
                <a:lumOff val="60000"/>
              </a:schemeClr>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grpSp>
          <p:nvGrpSpPr>
            <p:cNvPr id="55" name="Group 54">
              <a:extLst>
                <a:ext uri="{FF2B5EF4-FFF2-40B4-BE49-F238E27FC236}">
                  <a16:creationId xmlns:a16="http://schemas.microsoft.com/office/drawing/2014/main" id="{B3AB873C-EE00-4729-BA2A-96945F90DF3E}"/>
                </a:ext>
              </a:extLst>
            </p:cNvPr>
            <p:cNvGrpSpPr/>
            <p:nvPr/>
          </p:nvGrpSpPr>
          <p:grpSpPr>
            <a:xfrm>
              <a:off x="1261322" y="3570504"/>
              <a:ext cx="1115825" cy="1082519"/>
              <a:chOff x="1261322" y="3570504"/>
              <a:chExt cx="1115825" cy="1082519"/>
            </a:xfrm>
          </p:grpSpPr>
          <p:sp>
            <p:nvSpPr>
              <p:cNvPr id="56" name="Rectangle: Rounded Corners 27">
                <a:extLst>
                  <a:ext uri="{FF2B5EF4-FFF2-40B4-BE49-F238E27FC236}">
                    <a16:creationId xmlns:a16="http://schemas.microsoft.com/office/drawing/2014/main" id="{5C5F1899-41CC-41D1-A0C6-6F498FC743B4}"/>
                  </a:ext>
                </a:extLst>
              </p:cNvPr>
              <p:cNvSpPr/>
              <p:nvPr/>
            </p:nvSpPr>
            <p:spPr>
              <a:xfrm>
                <a:off x="1261322" y="3570504"/>
                <a:ext cx="1115825" cy="1082519"/>
              </a:xfrm>
              <a:prstGeom prst="roundRect">
                <a:avLst>
                  <a:gd name="adj" fmla="val 5597"/>
                </a:avLst>
              </a:prstGeom>
              <a:solidFill>
                <a:schemeClr val="accent6">
                  <a:lumMod val="100000"/>
                </a:schemeClr>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sp>
            <p:nvSpPr>
              <p:cNvPr id="57" name="Freeform: Shape 28">
                <a:extLst>
                  <a:ext uri="{FF2B5EF4-FFF2-40B4-BE49-F238E27FC236}">
                    <a16:creationId xmlns:a16="http://schemas.microsoft.com/office/drawing/2014/main" id="{82E11D2A-0B73-4405-9E20-8DAC2B827AEB}"/>
                  </a:ext>
                </a:extLst>
              </p:cNvPr>
              <p:cNvSpPr>
                <a:spLocks/>
              </p:cNvSpPr>
              <p:nvPr/>
            </p:nvSpPr>
            <p:spPr bwMode="auto">
              <a:xfrm>
                <a:off x="1318837" y="3636963"/>
                <a:ext cx="1000794" cy="949602"/>
              </a:xfrm>
              <a:custGeom>
                <a:avLst/>
                <a:gdLst>
                  <a:gd name="connsiteX0" fmla="*/ 63820 w 1295542"/>
                  <a:gd name="connsiteY0" fmla="*/ 968970 h 1229273"/>
                  <a:gd name="connsiteX1" fmla="*/ 1231722 w 1295542"/>
                  <a:gd name="connsiteY1" fmla="*/ 968970 h 1229273"/>
                  <a:gd name="connsiteX2" fmla="*/ 1295542 w 1295542"/>
                  <a:gd name="connsiteY2" fmla="*/ 1032848 h 1229273"/>
                  <a:gd name="connsiteX3" fmla="*/ 1295542 w 1295542"/>
                  <a:gd name="connsiteY3" fmla="*/ 1165395 h 1229273"/>
                  <a:gd name="connsiteX4" fmla="*/ 1231722 w 1295542"/>
                  <a:gd name="connsiteY4" fmla="*/ 1229273 h 1229273"/>
                  <a:gd name="connsiteX5" fmla="*/ 63820 w 1295542"/>
                  <a:gd name="connsiteY5" fmla="*/ 1229273 h 1229273"/>
                  <a:gd name="connsiteX6" fmla="*/ 0 w 1295542"/>
                  <a:gd name="connsiteY6" fmla="*/ 1165395 h 1229273"/>
                  <a:gd name="connsiteX7" fmla="*/ 0 w 1295542"/>
                  <a:gd name="connsiteY7" fmla="*/ 1032848 h 1229273"/>
                  <a:gd name="connsiteX8" fmla="*/ 63820 w 1295542"/>
                  <a:gd name="connsiteY8" fmla="*/ 968970 h 1229273"/>
                  <a:gd name="connsiteX9" fmla="*/ 63820 w 1295542"/>
                  <a:gd name="connsiteY9" fmla="*/ 646577 h 1229273"/>
                  <a:gd name="connsiteX10" fmla="*/ 1231722 w 1295542"/>
                  <a:gd name="connsiteY10" fmla="*/ 646577 h 1229273"/>
                  <a:gd name="connsiteX11" fmla="*/ 1295542 w 1295542"/>
                  <a:gd name="connsiteY11" fmla="*/ 710455 h 1229273"/>
                  <a:gd name="connsiteX12" fmla="*/ 1295542 w 1295542"/>
                  <a:gd name="connsiteY12" fmla="*/ 843002 h 1229273"/>
                  <a:gd name="connsiteX13" fmla="*/ 1231722 w 1295542"/>
                  <a:gd name="connsiteY13" fmla="*/ 906880 h 1229273"/>
                  <a:gd name="connsiteX14" fmla="*/ 63820 w 1295542"/>
                  <a:gd name="connsiteY14" fmla="*/ 906880 h 1229273"/>
                  <a:gd name="connsiteX15" fmla="*/ 0 w 1295542"/>
                  <a:gd name="connsiteY15" fmla="*/ 843002 h 1229273"/>
                  <a:gd name="connsiteX16" fmla="*/ 0 w 1295542"/>
                  <a:gd name="connsiteY16" fmla="*/ 710455 h 1229273"/>
                  <a:gd name="connsiteX17" fmla="*/ 63820 w 1295542"/>
                  <a:gd name="connsiteY17" fmla="*/ 646577 h 1229273"/>
                  <a:gd name="connsiteX18" fmla="*/ 63820 w 1295542"/>
                  <a:gd name="connsiteY18" fmla="*/ 325378 h 1229273"/>
                  <a:gd name="connsiteX19" fmla="*/ 1231722 w 1295542"/>
                  <a:gd name="connsiteY19" fmla="*/ 325378 h 1229273"/>
                  <a:gd name="connsiteX20" fmla="*/ 1295542 w 1295542"/>
                  <a:gd name="connsiteY20" fmla="*/ 389256 h 1229273"/>
                  <a:gd name="connsiteX21" fmla="*/ 1295542 w 1295542"/>
                  <a:gd name="connsiteY21" fmla="*/ 521803 h 1229273"/>
                  <a:gd name="connsiteX22" fmla="*/ 1231722 w 1295542"/>
                  <a:gd name="connsiteY22" fmla="*/ 585681 h 1229273"/>
                  <a:gd name="connsiteX23" fmla="*/ 63820 w 1295542"/>
                  <a:gd name="connsiteY23" fmla="*/ 585681 h 1229273"/>
                  <a:gd name="connsiteX24" fmla="*/ 0 w 1295542"/>
                  <a:gd name="connsiteY24" fmla="*/ 521803 h 1229273"/>
                  <a:gd name="connsiteX25" fmla="*/ 0 w 1295542"/>
                  <a:gd name="connsiteY25" fmla="*/ 389256 h 1229273"/>
                  <a:gd name="connsiteX26" fmla="*/ 63820 w 1295542"/>
                  <a:gd name="connsiteY26" fmla="*/ 325378 h 1229273"/>
                  <a:gd name="connsiteX27" fmla="*/ 63820 w 1295542"/>
                  <a:gd name="connsiteY27" fmla="*/ 0 h 1229273"/>
                  <a:gd name="connsiteX28" fmla="*/ 1231722 w 1295542"/>
                  <a:gd name="connsiteY28" fmla="*/ 0 h 1229273"/>
                  <a:gd name="connsiteX29" fmla="*/ 1295542 w 1295542"/>
                  <a:gd name="connsiteY29" fmla="*/ 63878 h 1229273"/>
                  <a:gd name="connsiteX30" fmla="*/ 1295542 w 1295542"/>
                  <a:gd name="connsiteY30" fmla="*/ 196425 h 1229273"/>
                  <a:gd name="connsiteX31" fmla="*/ 1231722 w 1295542"/>
                  <a:gd name="connsiteY31" fmla="*/ 260303 h 1229273"/>
                  <a:gd name="connsiteX32" fmla="*/ 63820 w 1295542"/>
                  <a:gd name="connsiteY32" fmla="*/ 260303 h 1229273"/>
                  <a:gd name="connsiteX33" fmla="*/ 0 w 1295542"/>
                  <a:gd name="connsiteY33" fmla="*/ 196425 h 1229273"/>
                  <a:gd name="connsiteX34" fmla="*/ 0 w 1295542"/>
                  <a:gd name="connsiteY34" fmla="*/ 63878 h 1229273"/>
                  <a:gd name="connsiteX35" fmla="*/ 63820 w 1295542"/>
                  <a:gd name="connsiteY35" fmla="*/ 0 h 1229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95542" h="1229273">
                    <a:moveTo>
                      <a:pt x="63820" y="968970"/>
                    </a:moveTo>
                    <a:cubicBezTo>
                      <a:pt x="1231722" y="968970"/>
                      <a:pt x="1231722" y="968970"/>
                      <a:pt x="1231722" y="968970"/>
                    </a:cubicBezTo>
                    <a:cubicBezTo>
                      <a:pt x="1266823" y="968970"/>
                      <a:pt x="1295542" y="997715"/>
                      <a:pt x="1295542" y="1032848"/>
                    </a:cubicBezTo>
                    <a:lnTo>
                      <a:pt x="1295542" y="1165395"/>
                    </a:lnTo>
                    <a:cubicBezTo>
                      <a:pt x="1295542" y="1200528"/>
                      <a:pt x="1266823" y="1229273"/>
                      <a:pt x="1231722" y="1229273"/>
                    </a:cubicBezTo>
                    <a:cubicBezTo>
                      <a:pt x="63820" y="1229273"/>
                      <a:pt x="63820" y="1229273"/>
                      <a:pt x="63820" y="1229273"/>
                    </a:cubicBezTo>
                    <a:cubicBezTo>
                      <a:pt x="28719" y="1229273"/>
                      <a:pt x="0" y="1200528"/>
                      <a:pt x="0" y="1165395"/>
                    </a:cubicBezTo>
                    <a:cubicBezTo>
                      <a:pt x="0" y="1032848"/>
                      <a:pt x="0" y="1032848"/>
                      <a:pt x="0" y="1032848"/>
                    </a:cubicBezTo>
                    <a:cubicBezTo>
                      <a:pt x="0" y="997715"/>
                      <a:pt x="28719" y="968970"/>
                      <a:pt x="63820" y="968970"/>
                    </a:cubicBezTo>
                    <a:close/>
                    <a:moveTo>
                      <a:pt x="63820" y="646577"/>
                    </a:moveTo>
                    <a:cubicBezTo>
                      <a:pt x="1231722" y="646577"/>
                      <a:pt x="1231722" y="646577"/>
                      <a:pt x="1231722" y="646577"/>
                    </a:cubicBezTo>
                    <a:cubicBezTo>
                      <a:pt x="1266823" y="646577"/>
                      <a:pt x="1295542" y="675322"/>
                      <a:pt x="1295542" y="710455"/>
                    </a:cubicBezTo>
                    <a:lnTo>
                      <a:pt x="1295542" y="843002"/>
                    </a:lnTo>
                    <a:cubicBezTo>
                      <a:pt x="1295542" y="878135"/>
                      <a:pt x="1266823" y="906880"/>
                      <a:pt x="1231722" y="906880"/>
                    </a:cubicBezTo>
                    <a:cubicBezTo>
                      <a:pt x="63820" y="906880"/>
                      <a:pt x="63820" y="906880"/>
                      <a:pt x="63820" y="906880"/>
                    </a:cubicBezTo>
                    <a:cubicBezTo>
                      <a:pt x="28719" y="906880"/>
                      <a:pt x="0" y="878135"/>
                      <a:pt x="0" y="843002"/>
                    </a:cubicBezTo>
                    <a:cubicBezTo>
                      <a:pt x="0" y="710455"/>
                      <a:pt x="0" y="710455"/>
                      <a:pt x="0" y="710455"/>
                    </a:cubicBezTo>
                    <a:cubicBezTo>
                      <a:pt x="0" y="675322"/>
                      <a:pt x="28719" y="646577"/>
                      <a:pt x="63820" y="646577"/>
                    </a:cubicBezTo>
                    <a:close/>
                    <a:moveTo>
                      <a:pt x="63820" y="325378"/>
                    </a:moveTo>
                    <a:cubicBezTo>
                      <a:pt x="1231722" y="325378"/>
                      <a:pt x="1231722" y="325378"/>
                      <a:pt x="1231722" y="325378"/>
                    </a:cubicBezTo>
                    <a:cubicBezTo>
                      <a:pt x="1266823" y="325378"/>
                      <a:pt x="1295542" y="354123"/>
                      <a:pt x="1295542" y="389256"/>
                    </a:cubicBezTo>
                    <a:lnTo>
                      <a:pt x="1295542" y="521803"/>
                    </a:lnTo>
                    <a:cubicBezTo>
                      <a:pt x="1295542" y="556936"/>
                      <a:pt x="1266823" y="585681"/>
                      <a:pt x="1231722" y="585681"/>
                    </a:cubicBezTo>
                    <a:cubicBezTo>
                      <a:pt x="63820" y="585681"/>
                      <a:pt x="63820" y="585681"/>
                      <a:pt x="63820" y="585681"/>
                    </a:cubicBezTo>
                    <a:cubicBezTo>
                      <a:pt x="28719" y="585681"/>
                      <a:pt x="0" y="556936"/>
                      <a:pt x="0" y="521803"/>
                    </a:cubicBezTo>
                    <a:cubicBezTo>
                      <a:pt x="0" y="389256"/>
                      <a:pt x="0" y="389256"/>
                      <a:pt x="0" y="389256"/>
                    </a:cubicBezTo>
                    <a:cubicBezTo>
                      <a:pt x="0" y="354123"/>
                      <a:pt x="28719" y="325378"/>
                      <a:pt x="63820" y="325378"/>
                    </a:cubicBezTo>
                    <a:close/>
                    <a:moveTo>
                      <a:pt x="63820" y="0"/>
                    </a:moveTo>
                    <a:cubicBezTo>
                      <a:pt x="1231722" y="0"/>
                      <a:pt x="1231722" y="0"/>
                      <a:pt x="1231722" y="0"/>
                    </a:cubicBezTo>
                    <a:cubicBezTo>
                      <a:pt x="1266823" y="0"/>
                      <a:pt x="1295542" y="27148"/>
                      <a:pt x="1295542" y="63878"/>
                    </a:cubicBezTo>
                    <a:lnTo>
                      <a:pt x="1295542" y="196425"/>
                    </a:lnTo>
                    <a:cubicBezTo>
                      <a:pt x="1295542" y="231558"/>
                      <a:pt x="1266823" y="260303"/>
                      <a:pt x="1231722" y="260303"/>
                    </a:cubicBezTo>
                    <a:cubicBezTo>
                      <a:pt x="63820" y="260303"/>
                      <a:pt x="63820" y="260303"/>
                      <a:pt x="63820" y="260303"/>
                    </a:cubicBezTo>
                    <a:cubicBezTo>
                      <a:pt x="28719" y="260303"/>
                      <a:pt x="0" y="231558"/>
                      <a:pt x="0" y="196425"/>
                    </a:cubicBezTo>
                    <a:cubicBezTo>
                      <a:pt x="0" y="63878"/>
                      <a:pt x="0" y="63878"/>
                      <a:pt x="0" y="63878"/>
                    </a:cubicBezTo>
                    <a:cubicBezTo>
                      <a:pt x="0" y="27148"/>
                      <a:pt x="28719" y="0"/>
                      <a:pt x="63820" y="0"/>
                    </a:cubicBezTo>
                    <a:close/>
                  </a:path>
                </a:pathLst>
              </a:custGeom>
              <a:solidFill>
                <a:schemeClr val="accent5">
                  <a:lumMod val="100000"/>
                </a:schemeClr>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Microsoft Sans Serif"/>
                  <a:ea typeface="+mn-ea"/>
                  <a:cs typeface="+mn-cs"/>
                </a:endParaRPr>
              </a:p>
            </p:txBody>
          </p:sp>
          <p:sp>
            <p:nvSpPr>
              <p:cNvPr id="58" name="Freeform: Shape 29">
                <a:extLst>
                  <a:ext uri="{FF2B5EF4-FFF2-40B4-BE49-F238E27FC236}">
                    <a16:creationId xmlns:a16="http://schemas.microsoft.com/office/drawing/2014/main" id="{61180FDC-3903-46AB-A086-947E5FB0CCA2}"/>
                  </a:ext>
                </a:extLst>
              </p:cNvPr>
              <p:cNvSpPr>
                <a:spLocks noChangeArrowheads="1"/>
              </p:cNvSpPr>
              <p:nvPr/>
            </p:nvSpPr>
            <p:spPr bwMode="auto">
              <a:xfrm>
                <a:off x="1391243" y="3707525"/>
                <a:ext cx="257809" cy="806171"/>
              </a:xfrm>
              <a:custGeom>
                <a:avLst/>
                <a:gdLst>
                  <a:gd name="connsiteX0" fmla="*/ 296125 w 333738"/>
                  <a:gd name="connsiteY0" fmla="*/ 968373 h 1043599"/>
                  <a:gd name="connsiteX1" fmla="*/ 333738 w 333738"/>
                  <a:gd name="connsiteY1" fmla="*/ 1005986 h 1043599"/>
                  <a:gd name="connsiteX2" fmla="*/ 296125 w 333738"/>
                  <a:gd name="connsiteY2" fmla="*/ 1043599 h 1043599"/>
                  <a:gd name="connsiteX3" fmla="*/ 258512 w 333738"/>
                  <a:gd name="connsiteY3" fmla="*/ 1005986 h 1043599"/>
                  <a:gd name="connsiteX4" fmla="*/ 296125 w 333738"/>
                  <a:gd name="connsiteY4" fmla="*/ 968373 h 1043599"/>
                  <a:gd name="connsiteX5" fmla="*/ 167466 w 333738"/>
                  <a:gd name="connsiteY5" fmla="*/ 968373 h 1043599"/>
                  <a:gd name="connsiteX6" fmla="*/ 204183 w 333738"/>
                  <a:gd name="connsiteY6" fmla="*/ 1005986 h 1043599"/>
                  <a:gd name="connsiteX7" fmla="*/ 167466 w 333738"/>
                  <a:gd name="connsiteY7" fmla="*/ 1043599 h 1043599"/>
                  <a:gd name="connsiteX8" fmla="*/ 130749 w 333738"/>
                  <a:gd name="connsiteY8" fmla="*/ 1005986 h 1043599"/>
                  <a:gd name="connsiteX9" fmla="*/ 167466 w 333738"/>
                  <a:gd name="connsiteY9" fmla="*/ 968373 h 1043599"/>
                  <a:gd name="connsiteX10" fmla="*/ 37613 w 333738"/>
                  <a:gd name="connsiteY10" fmla="*/ 968373 h 1043599"/>
                  <a:gd name="connsiteX11" fmla="*/ 75226 w 333738"/>
                  <a:gd name="connsiteY11" fmla="*/ 1005986 h 1043599"/>
                  <a:gd name="connsiteX12" fmla="*/ 37613 w 333738"/>
                  <a:gd name="connsiteY12" fmla="*/ 1043599 h 1043599"/>
                  <a:gd name="connsiteX13" fmla="*/ 0 w 333738"/>
                  <a:gd name="connsiteY13" fmla="*/ 1005986 h 1043599"/>
                  <a:gd name="connsiteX14" fmla="*/ 37613 w 333738"/>
                  <a:gd name="connsiteY14" fmla="*/ 968373 h 1043599"/>
                  <a:gd name="connsiteX15" fmla="*/ 296125 w 333738"/>
                  <a:gd name="connsiteY15" fmla="*/ 645980 h 1043599"/>
                  <a:gd name="connsiteX16" fmla="*/ 333738 w 333738"/>
                  <a:gd name="connsiteY16" fmla="*/ 683593 h 1043599"/>
                  <a:gd name="connsiteX17" fmla="*/ 296125 w 333738"/>
                  <a:gd name="connsiteY17" fmla="*/ 721206 h 1043599"/>
                  <a:gd name="connsiteX18" fmla="*/ 258512 w 333738"/>
                  <a:gd name="connsiteY18" fmla="*/ 683593 h 1043599"/>
                  <a:gd name="connsiteX19" fmla="*/ 296125 w 333738"/>
                  <a:gd name="connsiteY19" fmla="*/ 645980 h 1043599"/>
                  <a:gd name="connsiteX20" fmla="*/ 167466 w 333738"/>
                  <a:gd name="connsiteY20" fmla="*/ 645980 h 1043599"/>
                  <a:gd name="connsiteX21" fmla="*/ 204183 w 333738"/>
                  <a:gd name="connsiteY21" fmla="*/ 683593 h 1043599"/>
                  <a:gd name="connsiteX22" fmla="*/ 167466 w 333738"/>
                  <a:gd name="connsiteY22" fmla="*/ 721206 h 1043599"/>
                  <a:gd name="connsiteX23" fmla="*/ 130749 w 333738"/>
                  <a:gd name="connsiteY23" fmla="*/ 683593 h 1043599"/>
                  <a:gd name="connsiteX24" fmla="*/ 167466 w 333738"/>
                  <a:gd name="connsiteY24" fmla="*/ 645980 h 1043599"/>
                  <a:gd name="connsiteX25" fmla="*/ 37613 w 333738"/>
                  <a:gd name="connsiteY25" fmla="*/ 645980 h 1043599"/>
                  <a:gd name="connsiteX26" fmla="*/ 75226 w 333738"/>
                  <a:gd name="connsiteY26" fmla="*/ 683593 h 1043599"/>
                  <a:gd name="connsiteX27" fmla="*/ 37613 w 333738"/>
                  <a:gd name="connsiteY27" fmla="*/ 721206 h 1043599"/>
                  <a:gd name="connsiteX28" fmla="*/ 0 w 333738"/>
                  <a:gd name="connsiteY28" fmla="*/ 683593 h 1043599"/>
                  <a:gd name="connsiteX29" fmla="*/ 37613 w 333738"/>
                  <a:gd name="connsiteY29" fmla="*/ 645980 h 1043599"/>
                  <a:gd name="connsiteX30" fmla="*/ 296125 w 333738"/>
                  <a:gd name="connsiteY30" fmla="*/ 325380 h 1043599"/>
                  <a:gd name="connsiteX31" fmla="*/ 333738 w 333738"/>
                  <a:gd name="connsiteY31" fmla="*/ 362694 h 1043599"/>
                  <a:gd name="connsiteX32" fmla="*/ 296125 w 333738"/>
                  <a:gd name="connsiteY32" fmla="*/ 400008 h 1043599"/>
                  <a:gd name="connsiteX33" fmla="*/ 258512 w 333738"/>
                  <a:gd name="connsiteY33" fmla="*/ 362694 h 1043599"/>
                  <a:gd name="connsiteX34" fmla="*/ 296125 w 333738"/>
                  <a:gd name="connsiteY34" fmla="*/ 325380 h 1043599"/>
                  <a:gd name="connsiteX35" fmla="*/ 167466 w 333738"/>
                  <a:gd name="connsiteY35" fmla="*/ 325380 h 1043599"/>
                  <a:gd name="connsiteX36" fmla="*/ 204183 w 333738"/>
                  <a:gd name="connsiteY36" fmla="*/ 362694 h 1043599"/>
                  <a:gd name="connsiteX37" fmla="*/ 167466 w 333738"/>
                  <a:gd name="connsiteY37" fmla="*/ 400008 h 1043599"/>
                  <a:gd name="connsiteX38" fmla="*/ 130749 w 333738"/>
                  <a:gd name="connsiteY38" fmla="*/ 362694 h 1043599"/>
                  <a:gd name="connsiteX39" fmla="*/ 167466 w 333738"/>
                  <a:gd name="connsiteY39" fmla="*/ 325380 h 1043599"/>
                  <a:gd name="connsiteX40" fmla="*/ 37613 w 333738"/>
                  <a:gd name="connsiteY40" fmla="*/ 325380 h 1043599"/>
                  <a:gd name="connsiteX41" fmla="*/ 75226 w 333738"/>
                  <a:gd name="connsiteY41" fmla="*/ 362694 h 1043599"/>
                  <a:gd name="connsiteX42" fmla="*/ 37613 w 333738"/>
                  <a:gd name="connsiteY42" fmla="*/ 400008 h 1043599"/>
                  <a:gd name="connsiteX43" fmla="*/ 0 w 333738"/>
                  <a:gd name="connsiteY43" fmla="*/ 362694 h 1043599"/>
                  <a:gd name="connsiteX44" fmla="*/ 37613 w 333738"/>
                  <a:gd name="connsiteY44" fmla="*/ 325380 h 1043599"/>
                  <a:gd name="connsiteX45" fmla="*/ 296125 w 333738"/>
                  <a:gd name="connsiteY45" fmla="*/ 0 h 1043599"/>
                  <a:gd name="connsiteX46" fmla="*/ 333738 w 333738"/>
                  <a:gd name="connsiteY46" fmla="*/ 37314 h 1043599"/>
                  <a:gd name="connsiteX47" fmla="*/ 296125 w 333738"/>
                  <a:gd name="connsiteY47" fmla="*/ 74628 h 1043599"/>
                  <a:gd name="connsiteX48" fmla="*/ 258512 w 333738"/>
                  <a:gd name="connsiteY48" fmla="*/ 37314 h 1043599"/>
                  <a:gd name="connsiteX49" fmla="*/ 296125 w 333738"/>
                  <a:gd name="connsiteY49" fmla="*/ 0 h 1043599"/>
                  <a:gd name="connsiteX50" fmla="*/ 167466 w 333738"/>
                  <a:gd name="connsiteY50" fmla="*/ 0 h 1043599"/>
                  <a:gd name="connsiteX51" fmla="*/ 204183 w 333738"/>
                  <a:gd name="connsiteY51" fmla="*/ 37314 h 1043599"/>
                  <a:gd name="connsiteX52" fmla="*/ 167466 w 333738"/>
                  <a:gd name="connsiteY52" fmla="*/ 74628 h 1043599"/>
                  <a:gd name="connsiteX53" fmla="*/ 130749 w 333738"/>
                  <a:gd name="connsiteY53" fmla="*/ 37314 h 1043599"/>
                  <a:gd name="connsiteX54" fmla="*/ 167466 w 333738"/>
                  <a:gd name="connsiteY54" fmla="*/ 0 h 1043599"/>
                  <a:gd name="connsiteX55" fmla="*/ 37613 w 333738"/>
                  <a:gd name="connsiteY55" fmla="*/ 0 h 1043599"/>
                  <a:gd name="connsiteX56" fmla="*/ 75226 w 333738"/>
                  <a:gd name="connsiteY56" fmla="*/ 37314 h 1043599"/>
                  <a:gd name="connsiteX57" fmla="*/ 37613 w 333738"/>
                  <a:gd name="connsiteY57" fmla="*/ 74628 h 1043599"/>
                  <a:gd name="connsiteX58" fmla="*/ 0 w 333738"/>
                  <a:gd name="connsiteY58" fmla="*/ 37314 h 1043599"/>
                  <a:gd name="connsiteX59" fmla="*/ 37613 w 333738"/>
                  <a:gd name="connsiteY59" fmla="*/ 0 h 104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33738" h="1043599">
                    <a:moveTo>
                      <a:pt x="296125" y="968373"/>
                    </a:moveTo>
                    <a:cubicBezTo>
                      <a:pt x="316898" y="968373"/>
                      <a:pt x="333738" y="985213"/>
                      <a:pt x="333738" y="1005986"/>
                    </a:cubicBezTo>
                    <a:cubicBezTo>
                      <a:pt x="333738" y="1026759"/>
                      <a:pt x="316898" y="1043599"/>
                      <a:pt x="296125" y="1043599"/>
                    </a:cubicBezTo>
                    <a:cubicBezTo>
                      <a:pt x="275352" y="1043599"/>
                      <a:pt x="258512" y="1026759"/>
                      <a:pt x="258512" y="1005986"/>
                    </a:cubicBezTo>
                    <a:cubicBezTo>
                      <a:pt x="258512" y="985213"/>
                      <a:pt x="275352" y="968373"/>
                      <a:pt x="296125" y="968373"/>
                    </a:cubicBezTo>
                    <a:close/>
                    <a:moveTo>
                      <a:pt x="167466" y="968373"/>
                    </a:moveTo>
                    <a:cubicBezTo>
                      <a:pt x="187744" y="968373"/>
                      <a:pt x="204183" y="985213"/>
                      <a:pt x="204183" y="1005986"/>
                    </a:cubicBezTo>
                    <a:cubicBezTo>
                      <a:pt x="204183" y="1026759"/>
                      <a:pt x="187744" y="1043599"/>
                      <a:pt x="167466" y="1043599"/>
                    </a:cubicBezTo>
                    <a:cubicBezTo>
                      <a:pt x="147188" y="1043599"/>
                      <a:pt x="130749" y="1026759"/>
                      <a:pt x="130749" y="1005986"/>
                    </a:cubicBezTo>
                    <a:cubicBezTo>
                      <a:pt x="130749" y="985213"/>
                      <a:pt x="147188" y="968373"/>
                      <a:pt x="167466" y="968373"/>
                    </a:cubicBezTo>
                    <a:close/>
                    <a:moveTo>
                      <a:pt x="37613" y="968373"/>
                    </a:moveTo>
                    <a:cubicBezTo>
                      <a:pt x="58386" y="968373"/>
                      <a:pt x="75226" y="985213"/>
                      <a:pt x="75226" y="1005986"/>
                    </a:cubicBezTo>
                    <a:cubicBezTo>
                      <a:pt x="75226" y="1026759"/>
                      <a:pt x="58386" y="1043599"/>
                      <a:pt x="37613" y="1043599"/>
                    </a:cubicBezTo>
                    <a:cubicBezTo>
                      <a:pt x="16840" y="1043599"/>
                      <a:pt x="0" y="1026759"/>
                      <a:pt x="0" y="1005986"/>
                    </a:cubicBezTo>
                    <a:cubicBezTo>
                      <a:pt x="0" y="985213"/>
                      <a:pt x="16840" y="968373"/>
                      <a:pt x="37613" y="968373"/>
                    </a:cubicBezTo>
                    <a:close/>
                    <a:moveTo>
                      <a:pt x="296125" y="645980"/>
                    </a:moveTo>
                    <a:cubicBezTo>
                      <a:pt x="316898" y="645980"/>
                      <a:pt x="333738" y="662820"/>
                      <a:pt x="333738" y="683593"/>
                    </a:cubicBezTo>
                    <a:cubicBezTo>
                      <a:pt x="333738" y="704366"/>
                      <a:pt x="316898" y="721206"/>
                      <a:pt x="296125" y="721206"/>
                    </a:cubicBezTo>
                    <a:cubicBezTo>
                      <a:pt x="275352" y="721206"/>
                      <a:pt x="258512" y="704366"/>
                      <a:pt x="258512" y="683593"/>
                    </a:cubicBezTo>
                    <a:cubicBezTo>
                      <a:pt x="258512" y="662820"/>
                      <a:pt x="275352" y="645980"/>
                      <a:pt x="296125" y="645980"/>
                    </a:cubicBezTo>
                    <a:close/>
                    <a:moveTo>
                      <a:pt x="167466" y="645980"/>
                    </a:moveTo>
                    <a:cubicBezTo>
                      <a:pt x="187744" y="645980"/>
                      <a:pt x="204183" y="662820"/>
                      <a:pt x="204183" y="683593"/>
                    </a:cubicBezTo>
                    <a:cubicBezTo>
                      <a:pt x="204183" y="704366"/>
                      <a:pt x="187744" y="721206"/>
                      <a:pt x="167466" y="721206"/>
                    </a:cubicBezTo>
                    <a:cubicBezTo>
                      <a:pt x="147188" y="721206"/>
                      <a:pt x="130749" y="704366"/>
                      <a:pt x="130749" y="683593"/>
                    </a:cubicBezTo>
                    <a:cubicBezTo>
                      <a:pt x="130749" y="662820"/>
                      <a:pt x="147188" y="645980"/>
                      <a:pt x="167466" y="645980"/>
                    </a:cubicBezTo>
                    <a:close/>
                    <a:moveTo>
                      <a:pt x="37613" y="645980"/>
                    </a:moveTo>
                    <a:cubicBezTo>
                      <a:pt x="58386" y="645980"/>
                      <a:pt x="75226" y="662820"/>
                      <a:pt x="75226" y="683593"/>
                    </a:cubicBezTo>
                    <a:cubicBezTo>
                      <a:pt x="75226" y="704366"/>
                      <a:pt x="58386" y="721206"/>
                      <a:pt x="37613" y="721206"/>
                    </a:cubicBezTo>
                    <a:cubicBezTo>
                      <a:pt x="16840" y="721206"/>
                      <a:pt x="0" y="704366"/>
                      <a:pt x="0" y="683593"/>
                    </a:cubicBezTo>
                    <a:cubicBezTo>
                      <a:pt x="0" y="662820"/>
                      <a:pt x="16840" y="645980"/>
                      <a:pt x="37613" y="645980"/>
                    </a:cubicBezTo>
                    <a:close/>
                    <a:moveTo>
                      <a:pt x="296125" y="325380"/>
                    </a:moveTo>
                    <a:cubicBezTo>
                      <a:pt x="316898" y="325380"/>
                      <a:pt x="333738" y="342086"/>
                      <a:pt x="333738" y="362694"/>
                    </a:cubicBezTo>
                    <a:cubicBezTo>
                      <a:pt x="333738" y="383302"/>
                      <a:pt x="316898" y="400008"/>
                      <a:pt x="296125" y="400008"/>
                    </a:cubicBezTo>
                    <a:cubicBezTo>
                      <a:pt x="275352" y="400008"/>
                      <a:pt x="258512" y="383302"/>
                      <a:pt x="258512" y="362694"/>
                    </a:cubicBezTo>
                    <a:cubicBezTo>
                      <a:pt x="258512" y="342086"/>
                      <a:pt x="275352" y="325380"/>
                      <a:pt x="296125" y="325380"/>
                    </a:cubicBezTo>
                    <a:close/>
                    <a:moveTo>
                      <a:pt x="167466" y="325380"/>
                    </a:moveTo>
                    <a:cubicBezTo>
                      <a:pt x="187744" y="325380"/>
                      <a:pt x="204183" y="342086"/>
                      <a:pt x="204183" y="362694"/>
                    </a:cubicBezTo>
                    <a:cubicBezTo>
                      <a:pt x="204183" y="383302"/>
                      <a:pt x="187744" y="400008"/>
                      <a:pt x="167466" y="400008"/>
                    </a:cubicBezTo>
                    <a:cubicBezTo>
                      <a:pt x="147188" y="400008"/>
                      <a:pt x="130749" y="383302"/>
                      <a:pt x="130749" y="362694"/>
                    </a:cubicBezTo>
                    <a:cubicBezTo>
                      <a:pt x="130749" y="342086"/>
                      <a:pt x="147188" y="325380"/>
                      <a:pt x="167466" y="325380"/>
                    </a:cubicBezTo>
                    <a:close/>
                    <a:moveTo>
                      <a:pt x="37613" y="325380"/>
                    </a:moveTo>
                    <a:cubicBezTo>
                      <a:pt x="58386" y="325380"/>
                      <a:pt x="75226" y="342086"/>
                      <a:pt x="75226" y="362694"/>
                    </a:cubicBezTo>
                    <a:cubicBezTo>
                      <a:pt x="75226" y="383302"/>
                      <a:pt x="58386" y="400008"/>
                      <a:pt x="37613" y="400008"/>
                    </a:cubicBezTo>
                    <a:cubicBezTo>
                      <a:pt x="16840" y="400008"/>
                      <a:pt x="0" y="383302"/>
                      <a:pt x="0" y="362694"/>
                    </a:cubicBezTo>
                    <a:cubicBezTo>
                      <a:pt x="0" y="342086"/>
                      <a:pt x="16840" y="325380"/>
                      <a:pt x="37613" y="325380"/>
                    </a:cubicBezTo>
                    <a:close/>
                    <a:moveTo>
                      <a:pt x="296125" y="0"/>
                    </a:moveTo>
                    <a:cubicBezTo>
                      <a:pt x="316898" y="0"/>
                      <a:pt x="333738" y="16706"/>
                      <a:pt x="333738" y="37314"/>
                    </a:cubicBezTo>
                    <a:cubicBezTo>
                      <a:pt x="333738" y="57922"/>
                      <a:pt x="316898" y="74628"/>
                      <a:pt x="296125" y="74628"/>
                    </a:cubicBezTo>
                    <a:cubicBezTo>
                      <a:pt x="275352" y="74628"/>
                      <a:pt x="258512" y="57922"/>
                      <a:pt x="258512" y="37314"/>
                    </a:cubicBezTo>
                    <a:cubicBezTo>
                      <a:pt x="258512" y="16706"/>
                      <a:pt x="275352" y="0"/>
                      <a:pt x="296125" y="0"/>
                    </a:cubicBezTo>
                    <a:close/>
                    <a:moveTo>
                      <a:pt x="167466" y="0"/>
                    </a:moveTo>
                    <a:cubicBezTo>
                      <a:pt x="187744" y="0"/>
                      <a:pt x="204183" y="16706"/>
                      <a:pt x="204183" y="37314"/>
                    </a:cubicBezTo>
                    <a:cubicBezTo>
                      <a:pt x="204183" y="57922"/>
                      <a:pt x="187744" y="74628"/>
                      <a:pt x="167466" y="74628"/>
                    </a:cubicBezTo>
                    <a:cubicBezTo>
                      <a:pt x="147188" y="74628"/>
                      <a:pt x="130749" y="57922"/>
                      <a:pt x="130749" y="37314"/>
                    </a:cubicBezTo>
                    <a:cubicBezTo>
                      <a:pt x="130749" y="16706"/>
                      <a:pt x="147188" y="0"/>
                      <a:pt x="167466" y="0"/>
                    </a:cubicBezTo>
                    <a:close/>
                    <a:moveTo>
                      <a:pt x="37613" y="0"/>
                    </a:moveTo>
                    <a:cubicBezTo>
                      <a:pt x="58386" y="0"/>
                      <a:pt x="75226" y="16706"/>
                      <a:pt x="75226" y="37314"/>
                    </a:cubicBezTo>
                    <a:cubicBezTo>
                      <a:pt x="75226" y="57922"/>
                      <a:pt x="58386" y="74628"/>
                      <a:pt x="37613" y="74628"/>
                    </a:cubicBezTo>
                    <a:cubicBezTo>
                      <a:pt x="16840" y="74628"/>
                      <a:pt x="0" y="57922"/>
                      <a:pt x="0" y="37314"/>
                    </a:cubicBezTo>
                    <a:cubicBezTo>
                      <a:pt x="0" y="16706"/>
                      <a:pt x="16840" y="0"/>
                      <a:pt x="37613" y="0"/>
                    </a:cubicBezTo>
                    <a:close/>
                  </a:path>
                </a:pathLst>
              </a:custGeom>
              <a:solidFill>
                <a:schemeClr val="accent6">
                  <a:lumMod val="60000"/>
                  <a:lumOff val="40000"/>
                </a:schemeClr>
              </a:solidFill>
              <a:ln w="10795" cap="flat" cmpd="sng" algn="ctr">
                <a:noFill/>
                <a:prstDash val="solid"/>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grpSp>
      </p:grpSp>
      <p:grpSp>
        <p:nvGrpSpPr>
          <p:cNvPr id="39" name="Group 38">
            <a:extLst>
              <a:ext uri="{FF2B5EF4-FFF2-40B4-BE49-F238E27FC236}">
                <a16:creationId xmlns:a16="http://schemas.microsoft.com/office/drawing/2014/main" id="{17CE0FFD-1752-4B05-901C-20D5529D0A5E}"/>
              </a:ext>
            </a:extLst>
          </p:cNvPr>
          <p:cNvGrpSpPr/>
          <p:nvPr/>
        </p:nvGrpSpPr>
        <p:grpSpPr>
          <a:xfrm>
            <a:off x="1552030" y="3602625"/>
            <a:ext cx="803098" cy="914400"/>
            <a:chOff x="1156464" y="4353768"/>
            <a:chExt cx="803098" cy="914400"/>
          </a:xfrm>
        </p:grpSpPr>
        <p:grpSp>
          <p:nvGrpSpPr>
            <p:cNvPr id="50" name="Group 49">
              <a:extLst>
                <a:ext uri="{FF2B5EF4-FFF2-40B4-BE49-F238E27FC236}">
                  <a16:creationId xmlns:a16="http://schemas.microsoft.com/office/drawing/2014/main" id="{4B116100-290C-43D2-9E01-4243294AF8A3}"/>
                </a:ext>
              </a:extLst>
            </p:cNvPr>
            <p:cNvGrpSpPr/>
            <p:nvPr/>
          </p:nvGrpSpPr>
          <p:grpSpPr>
            <a:xfrm>
              <a:off x="1274137" y="4353768"/>
              <a:ext cx="564412" cy="560867"/>
              <a:chOff x="2744787" y="87313"/>
              <a:chExt cx="6702426" cy="6683376"/>
            </a:xfrm>
            <a:solidFill>
              <a:schemeClr val="accent5"/>
            </a:solidFill>
          </p:grpSpPr>
          <p:sp>
            <p:nvSpPr>
              <p:cNvPr id="52" name="Oval 12">
                <a:extLst>
                  <a:ext uri="{FF2B5EF4-FFF2-40B4-BE49-F238E27FC236}">
                    <a16:creationId xmlns:a16="http://schemas.microsoft.com/office/drawing/2014/main" id="{43B39BD4-63A2-4C49-B8FA-0C3CDDE84235}"/>
                  </a:ext>
                </a:extLst>
              </p:cNvPr>
              <p:cNvSpPr>
                <a:spLocks noChangeArrowheads="1"/>
              </p:cNvSpPr>
              <p:nvPr/>
            </p:nvSpPr>
            <p:spPr bwMode="auto">
              <a:xfrm>
                <a:off x="4408488" y="1746250"/>
                <a:ext cx="3375025" cy="3365500"/>
              </a:xfrm>
              <a:prstGeom prst="ellipse">
                <a:avLst/>
              </a:pr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53" name="Freeform: Shape 52">
                <a:extLst>
                  <a:ext uri="{FF2B5EF4-FFF2-40B4-BE49-F238E27FC236}">
                    <a16:creationId xmlns:a16="http://schemas.microsoft.com/office/drawing/2014/main" id="{E2D7C528-2C37-4E55-806B-8A24B9F3EE49}"/>
                  </a:ext>
                </a:extLst>
              </p:cNvPr>
              <p:cNvSpPr>
                <a:spLocks noChangeArrowheads="1"/>
              </p:cNvSpPr>
              <p:nvPr/>
            </p:nvSpPr>
            <p:spPr bwMode="auto">
              <a:xfrm>
                <a:off x="2744787" y="87313"/>
                <a:ext cx="6702426" cy="6683376"/>
              </a:xfrm>
              <a:custGeom>
                <a:avLst/>
                <a:gdLst>
                  <a:gd name="connsiteX0" fmla="*/ 3351213 w 6702426"/>
                  <a:gd name="connsiteY0" fmla="*/ 163512 h 6683376"/>
                  <a:gd name="connsiteX1" fmla="*/ 165100 w 6702426"/>
                  <a:gd name="connsiteY1" fmla="*/ 3341687 h 6683376"/>
                  <a:gd name="connsiteX2" fmla="*/ 3351213 w 6702426"/>
                  <a:gd name="connsiteY2" fmla="*/ 6519862 h 6683376"/>
                  <a:gd name="connsiteX3" fmla="*/ 6537326 w 6702426"/>
                  <a:gd name="connsiteY3" fmla="*/ 3341687 h 6683376"/>
                  <a:gd name="connsiteX4" fmla="*/ 3351213 w 6702426"/>
                  <a:gd name="connsiteY4" fmla="*/ 163512 h 6683376"/>
                  <a:gd name="connsiteX5" fmla="*/ 3351213 w 6702426"/>
                  <a:gd name="connsiteY5" fmla="*/ 0 h 6683376"/>
                  <a:gd name="connsiteX6" fmla="*/ 6702426 w 6702426"/>
                  <a:gd name="connsiteY6" fmla="*/ 3341688 h 6683376"/>
                  <a:gd name="connsiteX7" fmla="*/ 3351213 w 6702426"/>
                  <a:gd name="connsiteY7" fmla="*/ 6683376 h 6683376"/>
                  <a:gd name="connsiteX8" fmla="*/ 0 w 6702426"/>
                  <a:gd name="connsiteY8" fmla="*/ 3341688 h 6683376"/>
                  <a:gd name="connsiteX9" fmla="*/ 3351213 w 6702426"/>
                  <a:gd name="connsiteY9" fmla="*/ 0 h 6683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02426" h="6683376">
                    <a:moveTo>
                      <a:pt x="3351213" y="163512"/>
                    </a:moveTo>
                    <a:cubicBezTo>
                      <a:pt x="1591571" y="163512"/>
                      <a:pt x="165100" y="1586429"/>
                      <a:pt x="165100" y="3341687"/>
                    </a:cubicBezTo>
                    <a:cubicBezTo>
                      <a:pt x="165100" y="5096945"/>
                      <a:pt x="1591571" y="6519862"/>
                      <a:pt x="3351213" y="6519862"/>
                    </a:cubicBezTo>
                    <a:cubicBezTo>
                      <a:pt x="5110855" y="6519862"/>
                      <a:pt x="6537326" y="5096945"/>
                      <a:pt x="6537326" y="3341687"/>
                    </a:cubicBezTo>
                    <a:cubicBezTo>
                      <a:pt x="6537326" y="1586429"/>
                      <a:pt x="5110855" y="163512"/>
                      <a:pt x="3351213" y="163512"/>
                    </a:cubicBezTo>
                    <a:close/>
                    <a:moveTo>
                      <a:pt x="3351213" y="0"/>
                    </a:moveTo>
                    <a:cubicBezTo>
                      <a:pt x="5202037" y="0"/>
                      <a:pt x="6702426" y="1496125"/>
                      <a:pt x="6702426" y="3341688"/>
                    </a:cubicBezTo>
                    <a:cubicBezTo>
                      <a:pt x="6702426" y="5187251"/>
                      <a:pt x="5202037" y="6683376"/>
                      <a:pt x="3351213" y="6683376"/>
                    </a:cubicBezTo>
                    <a:cubicBezTo>
                      <a:pt x="1500389" y="6683376"/>
                      <a:pt x="0" y="5187251"/>
                      <a:pt x="0" y="3341688"/>
                    </a:cubicBezTo>
                    <a:cubicBezTo>
                      <a:pt x="0" y="1496125"/>
                      <a:pt x="1500389" y="0"/>
                      <a:pt x="3351213" y="0"/>
                    </a:cubicBez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grpSp>
        <p:sp>
          <p:nvSpPr>
            <p:cNvPr id="51" name="Freeform: Shape 23">
              <a:extLst>
                <a:ext uri="{FF2B5EF4-FFF2-40B4-BE49-F238E27FC236}">
                  <a16:creationId xmlns:a16="http://schemas.microsoft.com/office/drawing/2014/main" id="{2F323CE5-FC01-41B3-99A8-18467EE37E8B}"/>
                </a:ext>
              </a:extLst>
            </p:cNvPr>
            <p:cNvSpPr>
              <a:spLocks/>
            </p:cNvSpPr>
            <p:nvPr/>
          </p:nvSpPr>
          <p:spPr bwMode="auto">
            <a:xfrm>
              <a:off x="1156464" y="4553129"/>
              <a:ext cx="803098" cy="715039"/>
            </a:xfrm>
            <a:custGeom>
              <a:avLst/>
              <a:gdLst>
                <a:gd name="connsiteX0" fmla="*/ 412299 w 1438886"/>
                <a:gd name="connsiteY0" fmla="*/ 811212 h 1281113"/>
                <a:gd name="connsiteX1" fmla="*/ 347355 w 1438886"/>
                <a:gd name="connsiteY1" fmla="*/ 919678 h 1281113"/>
                <a:gd name="connsiteX2" fmla="*/ 718111 w 1438886"/>
                <a:gd name="connsiteY2" fmla="*/ 1004887 h 1281113"/>
                <a:gd name="connsiteX3" fmla="*/ 1090305 w 1438886"/>
                <a:gd name="connsiteY3" fmla="*/ 919678 h 1281113"/>
                <a:gd name="connsiteX4" fmla="*/ 1025361 w 1438886"/>
                <a:gd name="connsiteY4" fmla="*/ 811212 h 1281113"/>
                <a:gd name="connsiteX5" fmla="*/ 718111 w 1438886"/>
                <a:gd name="connsiteY5" fmla="*/ 877691 h 1281113"/>
                <a:gd name="connsiteX6" fmla="*/ 412299 w 1438886"/>
                <a:gd name="connsiteY6" fmla="*/ 811212 h 1281113"/>
                <a:gd name="connsiteX7" fmla="*/ 718037 w 1438886"/>
                <a:gd name="connsiteY7" fmla="*/ 292100 h 1281113"/>
                <a:gd name="connsiteX8" fmla="*/ 471180 w 1438886"/>
                <a:gd name="connsiteY8" fmla="*/ 710653 h 1281113"/>
                <a:gd name="connsiteX9" fmla="*/ 718037 w 1438886"/>
                <a:gd name="connsiteY9" fmla="*/ 762000 h 1281113"/>
                <a:gd name="connsiteX10" fmla="*/ 964893 w 1438886"/>
                <a:gd name="connsiteY10" fmla="*/ 710653 h 1281113"/>
                <a:gd name="connsiteX11" fmla="*/ 718037 w 1438886"/>
                <a:gd name="connsiteY11" fmla="*/ 292100 h 1281113"/>
                <a:gd name="connsiteX12" fmla="*/ 717875 w 1438886"/>
                <a:gd name="connsiteY12" fmla="*/ 0 h 1281113"/>
                <a:gd name="connsiteX13" fmla="*/ 863528 w 1438886"/>
                <a:gd name="connsiteY13" fmla="*/ 145190 h 1281113"/>
                <a:gd name="connsiteX14" fmla="*/ 831640 w 1438886"/>
                <a:gd name="connsiteY14" fmla="*/ 235499 h 1281113"/>
                <a:gd name="connsiteX15" fmla="*/ 1436881 w 1438886"/>
                <a:gd name="connsiteY15" fmla="*/ 1262069 h 1281113"/>
                <a:gd name="connsiteX16" fmla="*/ 1436881 w 1438886"/>
                <a:gd name="connsiteY16" fmla="*/ 1274355 h 1281113"/>
                <a:gd name="connsiteX17" fmla="*/ 1425977 w 1438886"/>
                <a:gd name="connsiteY17" fmla="*/ 1281113 h 1281113"/>
                <a:gd name="connsiteX18" fmla="*/ 1309538 w 1438886"/>
                <a:gd name="connsiteY18" fmla="*/ 1281113 h 1281113"/>
                <a:gd name="connsiteX19" fmla="*/ 1298634 w 1438886"/>
                <a:gd name="connsiteY19" fmla="*/ 1274355 h 1281113"/>
                <a:gd name="connsiteX20" fmla="*/ 1149690 w 1438886"/>
                <a:gd name="connsiteY20" fmla="*/ 1022269 h 1281113"/>
                <a:gd name="connsiteX21" fmla="*/ 718904 w 1438886"/>
                <a:gd name="connsiteY21" fmla="*/ 1120564 h 1281113"/>
                <a:gd name="connsiteX22" fmla="*/ 289557 w 1438886"/>
                <a:gd name="connsiteY22" fmla="*/ 1022269 h 1281113"/>
                <a:gd name="connsiteX23" fmla="*/ 139173 w 1438886"/>
                <a:gd name="connsiteY23" fmla="*/ 1274355 h 1281113"/>
                <a:gd name="connsiteX24" fmla="*/ 128270 w 1438886"/>
                <a:gd name="connsiteY24" fmla="*/ 1281113 h 1281113"/>
                <a:gd name="connsiteX25" fmla="*/ 11830 w 1438886"/>
                <a:gd name="connsiteY25" fmla="*/ 1281113 h 1281113"/>
                <a:gd name="connsiteX26" fmla="*/ 927 w 1438886"/>
                <a:gd name="connsiteY26" fmla="*/ 1274355 h 1281113"/>
                <a:gd name="connsiteX27" fmla="*/ 927 w 1438886"/>
                <a:gd name="connsiteY27" fmla="*/ 1262069 h 1281113"/>
                <a:gd name="connsiteX28" fmla="*/ 604727 w 1438886"/>
                <a:gd name="connsiteY28" fmla="*/ 237751 h 1281113"/>
                <a:gd name="connsiteX29" fmla="*/ 570782 w 1438886"/>
                <a:gd name="connsiteY29" fmla="*/ 145190 h 1281113"/>
                <a:gd name="connsiteX30" fmla="*/ 717875 w 1438886"/>
                <a:gd name="connsiteY30" fmla="*/ 0 h 1281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38886" h="1281113">
                  <a:moveTo>
                    <a:pt x="412299" y="811212"/>
                  </a:moveTo>
                  <a:cubicBezTo>
                    <a:pt x="412299" y="811212"/>
                    <a:pt x="412299" y="811212"/>
                    <a:pt x="347355" y="919678"/>
                  </a:cubicBezTo>
                  <a:cubicBezTo>
                    <a:pt x="462446" y="976484"/>
                    <a:pt x="589662" y="1004887"/>
                    <a:pt x="718111" y="1004887"/>
                  </a:cubicBezTo>
                  <a:cubicBezTo>
                    <a:pt x="846766" y="1004887"/>
                    <a:pt x="973982" y="976484"/>
                    <a:pt x="1090305" y="919678"/>
                  </a:cubicBezTo>
                  <a:cubicBezTo>
                    <a:pt x="1090305" y="919678"/>
                    <a:pt x="1090305" y="919678"/>
                    <a:pt x="1025361" y="811212"/>
                  </a:cubicBezTo>
                  <a:cubicBezTo>
                    <a:pt x="929179" y="854640"/>
                    <a:pt x="823748" y="877691"/>
                    <a:pt x="718111" y="877691"/>
                  </a:cubicBezTo>
                  <a:cubicBezTo>
                    <a:pt x="612680" y="877691"/>
                    <a:pt x="507043" y="854640"/>
                    <a:pt x="412299" y="811212"/>
                  </a:cubicBezTo>
                  <a:close/>
                  <a:moveTo>
                    <a:pt x="718037" y="292100"/>
                  </a:moveTo>
                  <a:lnTo>
                    <a:pt x="471180" y="710653"/>
                  </a:lnTo>
                  <a:cubicBezTo>
                    <a:pt x="548452" y="744407"/>
                    <a:pt x="632523" y="762000"/>
                    <a:pt x="718037" y="762000"/>
                  </a:cubicBezTo>
                  <a:cubicBezTo>
                    <a:pt x="803550" y="762000"/>
                    <a:pt x="887622" y="744407"/>
                    <a:pt x="964893" y="710653"/>
                  </a:cubicBezTo>
                  <a:cubicBezTo>
                    <a:pt x="964893" y="710653"/>
                    <a:pt x="964893" y="710653"/>
                    <a:pt x="718037" y="292100"/>
                  </a:cubicBezTo>
                  <a:close/>
                  <a:moveTo>
                    <a:pt x="717875" y="0"/>
                  </a:moveTo>
                  <a:cubicBezTo>
                    <a:pt x="798313" y="0"/>
                    <a:pt x="863528" y="65940"/>
                    <a:pt x="863528" y="145190"/>
                  </a:cubicBezTo>
                  <a:cubicBezTo>
                    <a:pt x="863528" y="179184"/>
                    <a:pt x="851596" y="210516"/>
                    <a:pt x="831640" y="235499"/>
                  </a:cubicBezTo>
                  <a:cubicBezTo>
                    <a:pt x="868877" y="298572"/>
                    <a:pt x="997043" y="515845"/>
                    <a:pt x="1436881" y="1262069"/>
                  </a:cubicBezTo>
                  <a:cubicBezTo>
                    <a:pt x="1439555" y="1266164"/>
                    <a:pt x="1439555" y="1270260"/>
                    <a:pt x="1436881" y="1274355"/>
                  </a:cubicBezTo>
                  <a:cubicBezTo>
                    <a:pt x="1434206" y="1278246"/>
                    <a:pt x="1430092" y="1281113"/>
                    <a:pt x="1425977" y="1281113"/>
                  </a:cubicBezTo>
                  <a:cubicBezTo>
                    <a:pt x="1425977" y="1281113"/>
                    <a:pt x="1425977" y="1281113"/>
                    <a:pt x="1309538" y="1281113"/>
                  </a:cubicBezTo>
                  <a:cubicBezTo>
                    <a:pt x="1305423" y="1281113"/>
                    <a:pt x="1301309" y="1278246"/>
                    <a:pt x="1298634" y="1274355"/>
                  </a:cubicBezTo>
                  <a:cubicBezTo>
                    <a:pt x="1290611" y="1259406"/>
                    <a:pt x="1259341" y="1206982"/>
                    <a:pt x="1149690" y="1022269"/>
                  </a:cubicBezTo>
                  <a:cubicBezTo>
                    <a:pt x="1016998" y="1086980"/>
                    <a:pt x="867848" y="1120564"/>
                    <a:pt x="718904" y="1120564"/>
                  </a:cubicBezTo>
                  <a:cubicBezTo>
                    <a:pt x="569959" y="1120564"/>
                    <a:pt x="422250" y="1086980"/>
                    <a:pt x="289557" y="1022269"/>
                  </a:cubicBezTo>
                  <a:cubicBezTo>
                    <a:pt x="289557" y="1022269"/>
                    <a:pt x="289557" y="1022269"/>
                    <a:pt x="139173" y="1274355"/>
                  </a:cubicBezTo>
                  <a:cubicBezTo>
                    <a:pt x="136499" y="1278246"/>
                    <a:pt x="132384" y="1281113"/>
                    <a:pt x="128270" y="1281113"/>
                  </a:cubicBezTo>
                  <a:cubicBezTo>
                    <a:pt x="117572" y="1281113"/>
                    <a:pt x="87742" y="1281113"/>
                    <a:pt x="11830" y="1281113"/>
                  </a:cubicBezTo>
                  <a:cubicBezTo>
                    <a:pt x="7715" y="1281113"/>
                    <a:pt x="3807" y="1278246"/>
                    <a:pt x="927" y="1274355"/>
                  </a:cubicBezTo>
                  <a:cubicBezTo>
                    <a:pt x="-308" y="1270260"/>
                    <a:pt x="-308" y="1266164"/>
                    <a:pt x="927" y="1262069"/>
                  </a:cubicBezTo>
                  <a:cubicBezTo>
                    <a:pt x="31785" y="1210259"/>
                    <a:pt x="151105" y="1009573"/>
                    <a:pt x="604727" y="237751"/>
                  </a:cubicBezTo>
                  <a:cubicBezTo>
                    <a:pt x="583537" y="212563"/>
                    <a:pt x="570782" y="180208"/>
                    <a:pt x="570782" y="145190"/>
                  </a:cubicBezTo>
                  <a:cubicBezTo>
                    <a:pt x="570782" y="65940"/>
                    <a:pt x="636203" y="0"/>
                    <a:pt x="717875" y="0"/>
                  </a:cubicBezTo>
                  <a:close/>
                </a:path>
              </a:pathLst>
            </a:custGeom>
            <a:solidFill>
              <a:schemeClr val="accent5">
                <a:lumMod val="100000"/>
              </a:schemeClr>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3171F"/>
                </a:solidFill>
                <a:effectLst/>
                <a:uLnTx/>
                <a:uFillTx/>
                <a:latin typeface="Microsoft Sans Serif"/>
                <a:ea typeface="+mn-ea"/>
                <a:cs typeface="+mn-cs"/>
              </a:endParaRPr>
            </a:p>
          </p:txBody>
        </p:sp>
      </p:grpSp>
      <p:grpSp>
        <p:nvGrpSpPr>
          <p:cNvPr id="40" name="Group 39">
            <a:extLst>
              <a:ext uri="{FF2B5EF4-FFF2-40B4-BE49-F238E27FC236}">
                <a16:creationId xmlns:a16="http://schemas.microsoft.com/office/drawing/2014/main" id="{BF07C61E-A529-4864-8BD6-DBB7AFB06086}"/>
              </a:ext>
            </a:extLst>
          </p:cNvPr>
          <p:cNvGrpSpPr/>
          <p:nvPr/>
        </p:nvGrpSpPr>
        <p:grpSpPr>
          <a:xfrm>
            <a:off x="1492157" y="2979445"/>
            <a:ext cx="421933" cy="480410"/>
            <a:chOff x="1156464" y="4353768"/>
            <a:chExt cx="803098" cy="914400"/>
          </a:xfrm>
        </p:grpSpPr>
        <p:grpSp>
          <p:nvGrpSpPr>
            <p:cNvPr id="46" name="Group 45">
              <a:extLst>
                <a:ext uri="{FF2B5EF4-FFF2-40B4-BE49-F238E27FC236}">
                  <a16:creationId xmlns:a16="http://schemas.microsoft.com/office/drawing/2014/main" id="{BAAB3904-001E-4FAA-9F72-8D0E6870E700}"/>
                </a:ext>
              </a:extLst>
            </p:cNvPr>
            <p:cNvGrpSpPr/>
            <p:nvPr/>
          </p:nvGrpSpPr>
          <p:grpSpPr>
            <a:xfrm>
              <a:off x="1274137" y="4353768"/>
              <a:ext cx="564412" cy="560867"/>
              <a:chOff x="2744787" y="87313"/>
              <a:chExt cx="6702426" cy="6683376"/>
            </a:xfrm>
            <a:solidFill>
              <a:schemeClr val="accent5"/>
            </a:solidFill>
          </p:grpSpPr>
          <p:sp>
            <p:nvSpPr>
              <p:cNvPr id="48" name="Oval 12">
                <a:extLst>
                  <a:ext uri="{FF2B5EF4-FFF2-40B4-BE49-F238E27FC236}">
                    <a16:creationId xmlns:a16="http://schemas.microsoft.com/office/drawing/2014/main" id="{3E2BEBAF-D105-41B2-BDC6-DC867D5CE344}"/>
                  </a:ext>
                </a:extLst>
              </p:cNvPr>
              <p:cNvSpPr>
                <a:spLocks noChangeArrowheads="1"/>
              </p:cNvSpPr>
              <p:nvPr/>
            </p:nvSpPr>
            <p:spPr bwMode="auto">
              <a:xfrm>
                <a:off x="4408488" y="1746250"/>
                <a:ext cx="3375025" cy="3365500"/>
              </a:xfrm>
              <a:prstGeom prst="ellipse">
                <a:avLst/>
              </a:pr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49" name="Freeform: Shape 48">
                <a:extLst>
                  <a:ext uri="{FF2B5EF4-FFF2-40B4-BE49-F238E27FC236}">
                    <a16:creationId xmlns:a16="http://schemas.microsoft.com/office/drawing/2014/main" id="{56D13952-27E5-49A3-B4AC-3E4990748048}"/>
                  </a:ext>
                </a:extLst>
              </p:cNvPr>
              <p:cNvSpPr>
                <a:spLocks noChangeArrowheads="1"/>
              </p:cNvSpPr>
              <p:nvPr/>
            </p:nvSpPr>
            <p:spPr bwMode="auto">
              <a:xfrm>
                <a:off x="2744787" y="87313"/>
                <a:ext cx="6702426" cy="6683376"/>
              </a:xfrm>
              <a:custGeom>
                <a:avLst/>
                <a:gdLst>
                  <a:gd name="connsiteX0" fmla="*/ 3351213 w 6702426"/>
                  <a:gd name="connsiteY0" fmla="*/ 163512 h 6683376"/>
                  <a:gd name="connsiteX1" fmla="*/ 165100 w 6702426"/>
                  <a:gd name="connsiteY1" fmla="*/ 3341687 h 6683376"/>
                  <a:gd name="connsiteX2" fmla="*/ 3351213 w 6702426"/>
                  <a:gd name="connsiteY2" fmla="*/ 6519862 h 6683376"/>
                  <a:gd name="connsiteX3" fmla="*/ 6537326 w 6702426"/>
                  <a:gd name="connsiteY3" fmla="*/ 3341687 h 6683376"/>
                  <a:gd name="connsiteX4" fmla="*/ 3351213 w 6702426"/>
                  <a:gd name="connsiteY4" fmla="*/ 163512 h 6683376"/>
                  <a:gd name="connsiteX5" fmla="*/ 3351213 w 6702426"/>
                  <a:gd name="connsiteY5" fmla="*/ 0 h 6683376"/>
                  <a:gd name="connsiteX6" fmla="*/ 6702426 w 6702426"/>
                  <a:gd name="connsiteY6" fmla="*/ 3341688 h 6683376"/>
                  <a:gd name="connsiteX7" fmla="*/ 3351213 w 6702426"/>
                  <a:gd name="connsiteY7" fmla="*/ 6683376 h 6683376"/>
                  <a:gd name="connsiteX8" fmla="*/ 0 w 6702426"/>
                  <a:gd name="connsiteY8" fmla="*/ 3341688 h 6683376"/>
                  <a:gd name="connsiteX9" fmla="*/ 3351213 w 6702426"/>
                  <a:gd name="connsiteY9" fmla="*/ 0 h 6683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02426" h="6683376">
                    <a:moveTo>
                      <a:pt x="3351213" y="163512"/>
                    </a:moveTo>
                    <a:cubicBezTo>
                      <a:pt x="1591571" y="163512"/>
                      <a:pt x="165100" y="1586429"/>
                      <a:pt x="165100" y="3341687"/>
                    </a:cubicBezTo>
                    <a:cubicBezTo>
                      <a:pt x="165100" y="5096945"/>
                      <a:pt x="1591571" y="6519862"/>
                      <a:pt x="3351213" y="6519862"/>
                    </a:cubicBezTo>
                    <a:cubicBezTo>
                      <a:pt x="5110855" y="6519862"/>
                      <a:pt x="6537326" y="5096945"/>
                      <a:pt x="6537326" y="3341687"/>
                    </a:cubicBezTo>
                    <a:cubicBezTo>
                      <a:pt x="6537326" y="1586429"/>
                      <a:pt x="5110855" y="163512"/>
                      <a:pt x="3351213" y="163512"/>
                    </a:cubicBezTo>
                    <a:close/>
                    <a:moveTo>
                      <a:pt x="3351213" y="0"/>
                    </a:moveTo>
                    <a:cubicBezTo>
                      <a:pt x="5202037" y="0"/>
                      <a:pt x="6702426" y="1496125"/>
                      <a:pt x="6702426" y="3341688"/>
                    </a:cubicBezTo>
                    <a:cubicBezTo>
                      <a:pt x="6702426" y="5187251"/>
                      <a:pt x="5202037" y="6683376"/>
                      <a:pt x="3351213" y="6683376"/>
                    </a:cubicBezTo>
                    <a:cubicBezTo>
                      <a:pt x="1500389" y="6683376"/>
                      <a:pt x="0" y="5187251"/>
                      <a:pt x="0" y="3341688"/>
                    </a:cubicBezTo>
                    <a:cubicBezTo>
                      <a:pt x="0" y="1496125"/>
                      <a:pt x="1500389" y="0"/>
                      <a:pt x="3351213" y="0"/>
                    </a:cubicBez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grpSp>
        <p:sp>
          <p:nvSpPr>
            <p:cNvPr id="47" name="Freeform: Shape 23">
              <a:extLst>
                <a:ext uri="{FF2B5EF4-FFF2-40B4-BE49-F238E27FC236}">
                  <a16:creationId xmlns:a16="http://schemas.microsoft.com/office/drawing/2014/main" id="{61B2D724-65C2-40FC-AD94-5D0BDDBFAC80}"/>
                </a:ext>
              </a:extLst>
            </p:cNvPr>
            <p:cNvSpPr>
              <a:spLocks/>
            </p:cNvSpPr>
            <p:nvPr/>
          </p:nvSpPr>
          <p:spPr bwMode="auto">
            <a:xfrm>
              <a:off x="1156464" y="4553129"/>
              <a:ext cx="803098" cy="715039"/>
            </a:xfrm>
            <a:custGeom>
              <a:avLst/>
              <a:gdLst>
                <a:gd name="connsiteX0" fmla="*/ 412299 w 1438886"/>
                <a:gd name="connsiteY0" fmla="*/ 811212 h 1281113"/>
                <a:gd name="connsiteX1" fmla="*/ 347355 w 1438886"/>
                <a:gd name="connsiteY1" fmla="*/ 919678 h 1281113"/>
                <a:gd name="connsiteX2" fmla="*/ 718111 w 1438886"/>
                <a:gd name="connsiteY2" fmla="*/ 1004887 h 1281113"/>
                <a:gd name="connsiteX3" fmla="*/ 1090305 w 1438886"/>
                <a:gd name="connsiteY3" fmla="*/ 919678 h 1281113"/>
                <a:gd name="connsiteX4" fmla="*/ 1025361 w 1438886"/>
                <a:gd name="connsiteY4" fmla="*/ 811212 h 1281113"/>
                <a:gd name="connsiteX5" fmla="*/ 718111 w 1438886"/>
                <a:gd name="connsiteY5" fmla="*/ 877691 h 1281113"/>
                <a:gd name="connsiteX6" fmla="*/ 412299 w 1438886"/>
                <a:gd name="connsiteY6" fmla="*/ 811212 h 1281113"/>
                <a:gd name="connsiteX7" fmla="*/ 718037 w 1438886"/>
                <a:gd name="connsiteY7" fmla="*/ 292100 h 1281113"/>
                <a:gd name="connsiteX8" fmla="*/ 471180 w 1438886"/>
                <a:gd name="connsiteY8" fmla="*/ 710653 h 1281113"/>
                <a:gd name="connsiteX9" fmla="*/ 718037 w 1438886"/>
                <a:gd name="connsiteY9" fmla="*/ 762000 h 1281113"/>
                <a:gd name="connsiteX10" fmla="*/ 964893 w 1438886"/>
                <a:gd name="connsiteY10" fmla="*/ 710653 h 1281113"/>
                <a:gd name="connsiteX11" fmla="*/ 718037 w 1438886"/>
                <a:gd name="connsiteY11" fmla="*/ 292100 h 1281113"/>
                <a:gd name="connsiteX12" fmla="*/ 717875 w 1438886"/>
                <a:gd name="connsiteY12" fmla="*/ 0 h 1281113"/>
                <a:gd name="connsiteX13" fmla="*/ 863528 w 1438886"/>
                <a:gd name="connsiteY13" fmla="*/ 145190 h 1281113"/>
                <a:gd name="connsiteX14" fmla="*/ 831640 w 1438886"/>
                <a:gd name="connsiteY14" fmla="*/ 235499 h 1281113"/>
                <a:gd name="connsiteX15" fmla="*/ 1436881 w 1438886"/>
                <a:gd name="connsiteY15" fmla="*/ 1262069 h 1281113"/>
                <a:gd name="connsiteX16" fmla="*/ 1436881 w 1438886"/>
                <a:gd name="connsiteY16" fmla="*/ 1274355 h 1281113"/>
                <a:gd name="connsiteX17" fmla="*/ 1425977 w 1438886"/>
                <a:gd name="connsiteY17" fmla="*/ 1281113 h 1281113"/>
                <a:gd name="connsiteX18" fmla="*/ 1309538 w 1438886"/>
                <a:gd name="connsiteY18" fmla="*/ 1281113 h 1281113"/>
                <a:gd name="connsiteX19" fmla="*/ 1298634 w 1438886"/>
                <a:gd name="connsiteY19" fmla="*/ 1274355 h 1281113"/>
                <a:gd name="connsiteX20" fmla="*/ 1149690 w 1438886"/>
                <a:gd name="connsiteY20" fmla="*/ 1022269 h 1281113"/>
                <a:gd name="connsiteX21" fmla="*/ 718904 w 1438886"/>
                <a:gd name="connsiteY21" fmla="*/ 1120564 h 1281113"/>
                <a:gd name="connsiteX22" fmla="*/ 289557 w 1438886"/>
                <a:gd name="connsiteY22" fmla="*/ 1022269 h 1281113"/>
                <a:gd name="connsiteX23" fmla="*/ 139173 w 1438886"/>
                <a:gd name="connsiteY23" fmla="*/ 1274355 h 1281113"/>
                <a:gd name="connsiteX24" fmla="*/ 128270 w 1438886"/>
                <a:gd name="connsiteY24" fmla="*/ 1281113 h 1281113"/>
                <a:gd name="connsiteX25" fmla="*/ 11830 w 1438886"/>
                <a:gd name="connsiteY25" fmla="*/ 1281113 h 1281113"/>
                <a:gd name="connsiteX26" fmla="*/ 927 w 1438886"/>
                <a:gd name="connsiteY26" fmla="*/ 1274355 h 1281113"/>
                <a:gd name="connsiteX27" fmla="*/ 927 w 1438886"/>
                <a:gd name="connsiteY27" fmla="*/ 1262069 h 1281113"/>
                <a:gd name="connsiteX28" fmla="*/ 604727 w 1438886"/>
                <a:gd name="connsiteY28" fmla="*/ 237751 h 1281113"/>
                <a:gd name="connsiteX29" fmla="*/ 570782 w 1438886"/>
                <a:gd name="connsiteY29" fmla="*/ 145190 h 1281113"/>
                <a:gd name="connsiteX30" fmla="*/ 717875 w 1438886"/>
                <a:gd name="connsiteY30" fmla="*/ 0 h 1281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38886" h="1281113">
                  <a:moveTo>
                    <a:pt x="412299" y="811212"/>
                  </a:moveTo>
                  <a:cubicBezTo>
                    <a:pt x="412299" y="811212"/>
                    <a:pt x="412299" y="811212"/>
                    <a:pt x="347355" y="919678"/>
                  </a:cubicBezTo>
                  <a:cubicBezTo>
                    <a:pt x="462446" y="976484"/>
                    <a:pt x="589662" y="1004887"/>
                    <a:pt x="718111" y="1004887"/>
                  </a:cubicBezTo>
                  <a:cubicBezTo>
                    <a:pt x="846766" y="1004887"/>
                    <a:pt x="973982" y="976484"/>
                    <a:pt x="1090305" y="919678"/>
                  </a:cubicBezTo>
                  <a:cubicBezTo>
                    <a:pt x="1090305" y="919678"/>
                    <a:pt x="1090305" y="919678"/>
                    <a:pt x="1025361" y="811212"/>
                  </a:cubicBezTo>
                  <a:cubicBezTo>
                    <a:pt x="929179" y="854640"/>
                    <a:pt x="823748" y="877691"/>
                    <a:pt x="718111" y="877691"/>
                  </a:cubicBezTo>
                  <a:cubicBezTo>
                    <a:pt x="612680" y="877691"/>
                    <a:pt x="507043" y="854640"/>
                    <a:pt x="412299" y="811212"/>
                  </a:cubicBezTo>
                  <a:close/>
                  <a:moveTo>
                    <a:pt x="718037" y="292100"/>
                  </a:moveTo>
                  <a:lnTo>
                    <a:pt x="471180" y="710653"/>
                  </a:lnTo>
                  <a:cubicBezTo>
                    <a:pt x="548452" y="744407"/>
                    <a:pt x="632523" y="762000"/>
                    <a:pt x="718037" y="762000"/>
                  </a:cubicBezTo>
                  <a:cubicBezTo>
                    <a:pt x="803550" y="762000"/>
                    <a:pt x="887622" y="744407"/>
                    <a:pt x="964893" y="710653"/>
                  </a:cubicBezTo>
                  <a:cubicBezTo>
                    <a:pt x="964893" y="710653"/>
                    <a:pt x="964893" y="710653"/>
                    <a:pt x="718037" y="292100"/>
                  </a:cubicBezTo>
                  <a:close/>
                  <a:moveTo>
                    <a:pt x="717875" y="0"/>
                  </a:moveTo>
                  <a:cubicBezTo>
                    <a:pt x="798313" y="0"/>
                    <a:pt x="863528" y="65940"/>
                    <a:pt x="863528" y="145190"/>
                  </a:cubicBezTo>
                  <a:cubicBezTo>
                    <a:pt x="863528" y="179184"/>
                    <a:pt x="851596" y="210516"/>
                    <a:pt x="831640" y="235499"/>
                  </a:cubicBezTo>
                  <a:cubicBezTo>
                    <a:pt x="868877" y="298572"/>
                    <a:pt x="997043" y="515845"/>
                    <a:pt x="1436881" y="1262069"/>
                  </a:cubicBezTo>
                  <a:cubicBezTo>
                    <a:pt x="1439555" y="1266164"/>
                    <a:pt x="1439555" y="1270260"/>
                    <a:pt x="1436881" y="1274355"/>
                  </a:cubicBezTo>
                  <a:cubicBezTo>
                    <a:pt x="1434206" y="1278246"/>
                    <a:pt x="1430092" y="1281113"/>
                    <a:pt x="1425977" y="1281113"/>
                  </a:cubicBezTo>
                  <a:cubicBezTo>
                    <a:pt x="1425977" y="1281113"/>
                    <a:pt x="1425977" y="1281113"/>
                    <a:pt x="1309538" y="1281113"/>
                  </a:cubicBezTo>
                  <a:cubicBezTo>
                    <a:pt x="1305423" y="1281113"/>
                    <a:pt x="1301309" y="1278246"/>
                    <a:pt x="1298634" y="1274355"/>
                  </a:cubicBezTo>
                  <a:cubicBezTo>
                    <a:pt x="1290611" y="1259406"/>
                    <a:pt x="1259341" y="1206982"/>
                    <a:pt x="1149690" y="1022269"/>
                  </a:cubicBezTo>
                  <a:cubicBezTo>
                    <a:pt x="1016998" y="1086980"/>
                    <a:pt x="867848" y="1120564"/>
                    <a:pt x="718904" y="1120564"/>
                  </a:cubicBezTo>
                  <a:cubicBezTo>
                    <a:pt x="569959" y="1120564"/>
                    <a:pt x="422250" y="1086980"/>
                    <a:pt x="289557" y="1022269"/>
                  </a:cubicBezTo>
                  <a:cubicBezTo>
                    <a:pt x="289557" y="1022269"/>
                    <a:pt x="289557" y="1022269"/>
                    <a:pt x="139173" y="1274355"/>
                  </a:cubicBezTo>
                  <a:cubicBezTo>
                    <a:pt x="136499" y="1278246"/>
                    <a:pt x="132384" y="1281113"/>
                    <a:pt x="128270" y="1281113"/>
                  </a:cubicBezTo>
                  <a:cubicBezTo>
                    <a:pt x="117572" y="1281113"/>
                    <a:pt x="87742" y="1281113"/>
                    <a:pt x="11830" y="1281113"/>
                  </a:cubicBezTo>
                  <a:cubicBezTo>
                    <a:pt x="7715" y="1281113"/>
                    <a:pt x="3807" y="1278246"/>
                    <a:pt x="927" y="1274355"/>
                  </a:cubicBezTo>
                  <a:cubicBezTo>
                    <a:pt x="-308" y="1270260"/>
                    <a:pt x="-308" y="1266164"/>
                    <a:pt x="927" y="1262069"/>
                  </a:cubicBezTo>
                  <a:cubicBezTo>
                    <a:pt x="31785" y="1210259"/>
                    <a:pt x="151105" y="1009573"/>
                    <a:pt x="604727" y="237751"/>
                  </a:cubicBezTo>
                  <a:cubicBezTo>
                    <a:pt x="583537" y="212563"/>
                    <a:pt x="570782" y="180208"/>
                    <a:pt x="570782" y="145190"/>
                  </a:cubicBezTo>
                  <a:cubicBezTo>
                    <a:pt x="570782" y="65940"/>
                    <a:pt x="636203" y="0"/>
                    <a:pt x="717875" y="0"/>
                  </a:cubicBezTo>
                  <a:close/>
                </a:path>
              </a:pathLst>
            </a:custGeom>
            <a:solidFill>
              <a:schemeClr val="accent5">
                <a:lumMod val="100000"/>
              </a:schemeClr>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3171F"/>
                </a:solidFill>
                <a:effectLst/>
                <a:uLnTx/>
                <a:uFillTx/>
                <a:latin typeface="Microsoft Sans Serif"/>
                <a:ea typeface="+mn-ea"/>
                <a:cs typeface="+mn-cs"/>
              </a:endParaRPr>
            </a:p>
          </p:txBody>
        </p:sp>
      </p:grpSp>
      <p:grpSp>
        <p:nvGrpSpPr>
          <p:cNvPr id="41" name="Group 40">
            <a:extLst>
              <a:ext uri="{FF2B5EF4-FFF2-40B4-BE49-F238E27FC236}">
                <a16:creationId xmlns:a16="http://schemas.microsoft.com/office/drawing/2014/main" id="{3336140F-CE97-4003-9C0C-BC34C109D674}"/>
              </a:ext>
            </a:extLst>
          </p:cNvPr>
          <p:cNvGrpSpPr/>
          <p:nvPr/>
        </p:nvGrpSpPr>
        <p:grpSpPr>
          <a:xfrm>
            <a:off x="1381488" y="2559216"/>
            <a:ext cx="329942" cy="375669"/>
            <a:chOff x="1156464" y="4353768"/>
            <a:chExt cx="803098" cy="914400"/>
          </a:xfrm>
        </p:grpSpPr>
        <p:grpSp>
          <p:nvGrpSpPr>
            <p:cNvPr id="42" name="Group 41">
              <a:extLst>
                <a:ext uri="{FF2B5EF4-FFF2-40B4-BE49-F238E27FC236}">
                  <a16:creationId xmlns:a16="http://schemas.microsoft.com/office/drawing/2014/main" id="{6625E704-B515-4FCB-8711-80BEE8DEC9B1}"/>
                </a:ext>
              </a:extLst>
            </p:cNvPr>
            <p:cNvGrpSpPr/>
            <p:nvPr/>
          </p:nvGrpSpPr>
          <p:grpSpPr>
            <a:xfrm>
              <a:off x="1274137" y="4353768"/>
              <a:ext cx="564412" cy="560867"/>
              <a:chOff x="2744787" y="87313"/>
              <a:chExt cx="6702426" cy="6683376"/>
            </a:xfrm>
            <a:solidFill>
              <a:schemeClr val="accent5"/>
            </a:solidFill>
          </p:grpSpPr>
          <p:sp>
            <p:nvSpPr>
              <p:cNvPr id="44" name="Oval 12">
                <a:extLst>
                  <a:ext uri="{FF2B5EF4-FFF2-40B4-BE49-F238E27FC236}">
                    <a16:creationId xmlns:a16="http://schemas.microsoft.com/office/drawing/2014/main" id="{A24FCFBB-174D-453B-99DC-EDD9D2A96FBE}"/>
                  </a:ext>
                </a:extLst>
              </p:cNvPr>
              <p:cNvSpPr>
                <a:spLocks noChangeArrowheads="1"/>
              </p:cNvSpPr>
              <p:nvPr/>
            </p:nvSpPr>
            <p:spPr bwMode="auto">
              <a:xfrm>
                <a:off x="4408488" y="1746250"/>
                <a:ext cx="3375025" cy="3365500"/>
              </a:xfrm>
              <a:prstGeom prst="ellipse">
                <a:avLst/>
              </a:pr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45" name="Freeform: Shape 44">
                <a:extLst>
                  <a:ext uri="{FF2B5EF4-FFF2-40B4-BE49-F238E27FC236}">
                    <a16:creationId xmlns:a16="http://schemas.microsoft.com/office/drawing/2014/main" id="{713C7FD4-2FA0-4687-B30E-A6EBB5053F5E}"/>
                  </a:ext>
                </a:extLst>
              </p:cNvPr>
              <p:cNvSpPr>
                <a:spLocks noChangeArrowheads="1"/>
              </p:cNvSpPr>
              <p:nvPr/>
            </p:nvSpPr>
            <p:spPr bwMode="auto">
              <a:xfrm>
                <a:off x="2744787" y="87313"/>
                <a:ext cx="6702426" cy="6683376"/>
              </a:xfrm>
              <a:custGeom>
                <a:avLst/>
                <a:gdLst>
                  <a:gd name="connsiteX0" fmla="*/ 3351213 w 6702426"/>
                  <a:gd name="connsiteY0" fmla="*/ 163512 h 6683376"/>
                  <a:gd name="connsiteX1" fmla="*/ 165100 w 6702426"/>
                  <a:gd name="connsiteY1" fmla="*/ 3341687 h 6683376"/>
                  <a:gd name="connsiteX2" fmla="*/ 3351213 w 6702426"/>
                  <a:gd name="connsiteY2" fmla="*/ 6519862 h 6683376"/>
                  <a:gd name="connsiteX3" fmla="*/ 6537326 w 6702426"/>
                  <a:gd name="connsiteY3" fmla="*/ 3341687 h 6683376"/>
                  <a:gd name="connsiteX4" fmla="*/ 3351213 w 6702426"/>
                  <a:gd name="connsiteY4" fmla="*/ 163512 h 6683376"/>
                  <a:gd name="connsiteX5" fmla="*/ 3351213 w 6702426"/>
                  <a:gd name="connsiteY5" fmla="*/ 0 h 6683376"/>
                  <a:gd name="connsiteX6" fmla="*/ 6702426 w 6702426"/>
                  <a:gd name="connsiteY6" fmla="*/ 3341688 h 6683376"/>
                  <a:gd name="connsiteX7" fmla="*/ 3351213 w 6702426"/>
                  <a:gd name="connsiteY7" fmla="*/ 6683376 h 6683376"/>
                  <a:gd name="connsiteX8" fmla="*/ 0 w 6702426"/>
                  <a:gd name="connsiteY8" fmla="*/ 3341688 h 6683376"/>
                  <a:gd name="connsiteX9" fmla="*/ 3351213 w 6702426"/>
                  <a:gd name="connsiteY9" fmla="*/ 0 h 6683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02426" h="6683376">
                    <a:moveTo>
                      <a:pt x="3351213" y="163512"/>
                    </a:moveTo>
                    <a:cubicBezTo>
                      <a:pt x="1591571" y="163512"/>
                      <a:pt x="165100" y="1586429"/>
                      <a:pt x="165100" y="3341687"/>
                    </a:cubicBezTo>
                    <a:cubicBezTo>
                      <a:pt x="165100" y="5096945"/>
                      <a:pt x="1591571" y="6519862"/>
                      <a:pt x="3351213" y="6519862"/>
                    </a:cubicBezTo>
                    <a:cubicBezTo>
                      <a:pt x="5110855" y="6519862"/>
                      <a:pt x="6537326" y="5096945"/>
                      <a:pt x="6537326" y="3341687"/>
                    </a:cubicBezTo>
                    <a:cubicBezTo>
                      <a:pt x="6537326" y="1586429"/>
                      <a:pt x="5110855" y="163512"/>
                      <a:pt x="3351213" y="163512"/>
                    </a:cubicBezTo>
                    <a:close/>
                    <a:moveTo>
                      <a:pt x="3351213" y="0"/>
                    </a:moveTo>
                    <a:cubicBezTo>
                      <a:pt x="5202037" y="0"/>
                      <a:pt x="6702426" y="1496125"/>
                      <a:pt x="6702426" y="3341688"/>
                    </a:cubicBezTo>
                    <a:cubicBezTo>
                      <a:pt x="6702426" y="5187251"/>
                      <a:pt x="5202037" y="6683376"/>
                      <a:pt x="3351213" y="6683376"/>
                    </a:cubicBezTo>
                    <a:cubicBezTo>
                      <a:pt x="1500389" y="6683376"/>
                      <a:pt x="0" y="5187251"/>
                      <a:pt x="0" y="3341688"/>
                    </a:cubicBezTo>
                    <a:cubicBezTo>
                      <a:pt x="0" y="1496125"/>
                      <a:pt x="1500389" y="0"/>
                      <a:pt x="3351213" y="0"/>
                    </a:cubicBez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grpSp>
        <p:sp>
          <p:nvSpPr>
            <p:cNvPr id="43" name="Freeform: Shape 23">
              <a:extLst>
                <a:ext uri="{FF2B5EF4-FFF2-40B4-BE49-F238E27FC236}">
                  <a16:creationId xmlns:a16="http://schemas.microsoft.com/office/drawing/2014/main" id="{71FFCE8D-1407-4E5B-A0C1-B639164770ED}"/>
                </a:ext>
              </a:extLst>
            </p:cNvPr>
            <p:cNvSpPr>
              <a:spLocks/>
            </p:cNvSpPr>
            <p:nvPr/>
          </p:nvSpPr>
          <p:spPr bwMode="auto">
            <a:xfrm>
              <a:off x="1156464" y="4553129"/>
              <a:ext cx="803098" cy="715039"/>
            </a:xfrm>
            <a:custGeom>
              <a:avLst/>
              <a:gdLst>
                <a:gd name="connsiteX0" fmla="*/ 412299 w 1438886"/>
                <a:gd name="connsiteY0" fmla="*/ 811212 h 1281113"/>
                <a:gd name="connsiteX1" fmla="*/ 347355 w 1438886"/>
                <a:gd name="connsiteY1" fmla="*/ 919678 h 1281113"/>
                <a:gd name="connsiteX2" fmla="*/ 718111 w 1438886"/>
                <a:gd name="connsiteY2" fmla="*/ 1004887 h 1281113"/>
                <a:gd name="connsiteX3" fmla="*/ 1090305 w 1438886"/>
                <a:gd name="connsiteY3" fmla="*/ 919678 h 1281113"/>
                <a:gd name="connsiteX4" fmla="*/ 1025361 w 1438886"/>
                <a:gd name="connsiteY4" fmla="*/ 811212 h 1281113"/>
                <a:gd name="connsiteX5" fmla="*/ 718111 w 1438886"/>
                <a:gd name="connsiteY5" fmla="*/ 877691 h 1281113"/>
                <a:gd name="connsiteX6" fmla="*/ 412299 w 1438886"/>
                <a:gd name="connsiteY6" fmla="*/ 811212 h 1281113"/>
                <a:gd name="connsiteX7" fmla="*/ 718037 w 1438886"/>
                <a:gd name="connsiteY7" fmla="*/ 292100 h 1281113"/>
                <a:gd name="connsiteX8" fmla="*/ 471180 w 1438886"/>
                <a:gd name="connsiteY8" fmla="*/ 710653 h 1281113"/>
                <a:gd name="connsiteX9" fmla="*/ 718037 w 1438886"/>
                <a:gd name="connsiteY9" fmla="*/ 762000 h 1281113"/>
                <a:gd name="connsiteX10" fmla="*/ 964893 w 1438886"/>
                <a:gd name="connsiteY10" fmla="*/ 710653 h 1281113"/>
                <a:gd name="connsiteX11" fmla="*/ 718037 w 1438886"/>
                <a:gd name="connsiteY11" fmla="*/ 292100 h 1281113"/>
                <a:gd name="connsiteX12" fmla="*/ 717875 w 1438886"/>
                <a:gd name="connsiteY12" fmla="*/ 0 h 1281113"/>
                <a:gd name="connsiteX13" fmla="*/ 863528 w 1438886"/>
                <a:gd name="connsiteY13" fmla="*/ 145190 h 1281113"/>
                <a:gd name="connsiteX14" fmla="*/ 831640 w 1438886"/>
                <a:gd name="connsiteY14" fmla="*/ 235499 h 1281113"/>
                <a:gd name="connsiteX15" fmla="*/ 1436881 w 1438886"/>
                <a:gd name="connsiteY15" fmla="*/ 1262069 h 1281113"/>
                <a:gd name="connsiteX16" fmla="*/ 1436881 w 1438886"/>
                <a:gd name="connsiteY16" fmla="*/ 1274355 h 1281113"/>
                <a:gd name="connsiteX17" fmla="*/ 1425977 w 1438886"/>
                <a:gd name="connsiteY17" fmla="*/ 1281113 h 1281113"/>
                <a:gd name="connsiteX18" fmla="*/ 1309538 w 1438886"/>
                <a:gd name="connsiteY18" fmla="*/ 1281113 h 1281113"/>
                <a:gd name="connsiteX19" fmla="*/ 1298634 w 1438886"/>
                <a:gd name="connsiteY19" fmla="*/ 1274355 h 1281113"/>
                <a:gd name="connsiteX20" fmla="*/ 1149690 w 1438886"/>
                <a:gd name="connsiteY20" fmla="*/ 1022269 h 1281113"/>
                <a:gd name="connsiteX21" fmla="*/ 718904 w 1438886"/>
                <a:gd name="connsiteY21" fmla="*/ 1120564 h 1281113"/>
                <a:gd name="connsiteX22" fmla="*/ 289557 w 1438886"/>
                <a:gd name="connsiteY22" fmla="*/ 1022269 h 1281113"/>
                <a:gd name="connsiteX23" fmla="*/ 139173 w 1438886"/>
                <a:gd name="connsiteY23" fmla="*/ 1274355 h 1281113"/>
                <a:gd name="connsiteX24" fmla="*/ 128270 w 1438886"/>
                <a:gd name="connsiteY24" fmla="*/ 1281113 h 1281113"/>
                <a:gd name="connsiteX25" fmla="*/ 11830 w 1438886"/>
                <a:gd name="connsiteY25" fmla="*/ 1281113 h 1281113"/>
                <a:gd name="connsiteX26" fmla="*/ 927 w 1438886"/>
                <a:gd name="connsiteY26" fmla="*/ 1274355 h 1281113"/>
                <a:gd name="connsiteX27" fmla="*/ 927 w 1438886"/>
                <a:gd name="connsiteY27" fmla="*/ 1262069 h 1281113"/>
                <a:gd name="connsiteX28" fmla="*/ 604727 w 1438886"/>
                <a:gd name="connsiteY28" fmla="*/ 237751 h 1281113"/>
                <a:gd name="connsiteX29" fmla="*/ 570782 w 1438886"/>
                <a:gd name="connsiteY29" fmla="*/ 145190 h 1281113"/>
                <a:gd name="connsiteX30" fmla="*/ 717875 w 1438886"/>
                <a:gd name="connsiteY30" fmla="*/ 0 h 1281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38886" h="1281113">
                  <a:moveTo>
                    <a:pt x="412299" y="811212"/>
                  </a:moveTo>
                  <a:cubicBezTo>
                    <a:pt x="412299" y="811212"/>
                    <a:pt x="412299" y="811212"/>
                    <a:pt x="347355" y="919678"/>
                  </a:cubicBezTo>
                  <a:cubicBezTo>
                    <a:pt x="462446" y="976484"/>
                    <a:pt x="589662" y="1004887"/>
                    <a:pt x="718111" y="1004887"/>
                  </a:cubicBezTo>
                  <a:cubicBezTo>
                    <a:pt x="846766" y="1004887"/>
                    <a:pt x="973982" y="976484"/>
                    <a:pt x="1090305" y="919678"/>
                  </a:cubicBezTo>
                  <a:cubicBezTo>
                    <a:pt x="1090305" y="919678"/>
                    <a:pt x="1090305" y="919678"/>
                    <a:pt x="1025361" y="811212"/>
                  </a:cubicBezTo>
                  <a:cubicBezTo>
                    <a:pt x="929179" y="854640"/>
                    <a:pt x="823748" y="877691"/>
                    <a:pt x="718111" y="877691"/>
                  </a:cubicBezTo>
                  <a:cubicBezTo>
                    <a:pt x="612680" y="877691"/>
                    <a:pt x="507043" y="854640"/>
                    <a:pt x="412299" y="811212"/>
                  </a:cubicBezTo>
                  <a:close/>
                  <a:moveTo>
                    <a:pt x="718037" y="292100"/>
                  </a:moveTo>
                  <a:lnTo>
                    <a:pt x="471180" y="710653"/>
                  </a:lnTo>
                  <a:cubicBezTo>
                    <a:pt x="548452" y="744407"/>
                    <a:pt x="632523" y="762000"/>
                    <a:pt x="718037" y="762000"/>
                  </a:cubicBezTo>
                  <a:cubicBezTo>
                    <a:pt x="803550" y="762000"/>
                    <a:pt x="887622" y="744407"/>
                    <a:pt x="964893" y="710653"/>
                  </a:cubicBezTo>
                  <a:cubicBezTo>
                    <a:pt x="964893" y="710653"/>
                    <a:pt x="964893" y="710653"/>
                    <a:pt x="718037" y="292100"/>
                  </a:cubicBezTo>
                  <a:close/>
                  <a:moveTo>
                    <a:pt x="717875" y="0"/>
                  </a:moveTo>
                  <a:cubicBezTo>
                    <a:pt x="798313" y="0"/>
                    <a:pt x="863528" y="65940"/>
                    <a:pt x="863528" y="145190"/>
                  </a:cubicBezTo>
                  <a:cubicBezTo>
                    <a:pt x="863528" y="179184"/>
                    <a:pt x="851596" y="210516"/>
                    <a:pt x="831640" y="235499"/>
                  </a:cubicBezTo>
                  <a:cubicBezTo>
                    <a:pt x="868877" y="298572"/>
                    <a:pt x="997043" y="515845"/>
                    <a:pt x="1436881" y="1262069"/>
                  </a:cubicBezTo>
                  <a:cubicBezTo>
                    <a:pt x="1439555" y="1266164"/>
                    <a:pt x="1439555" y="1270260"/>
                    <a:pt x="1436881" y="1274355"/>
                  </a:cubicBezTo>
                  <a:cubicBezTo>
                    <a:pt x="1434206" y="1278246"/>
                    <a:pt x="1430092" y="1281113"/>
                    <a:pt x="1425977" y="1281113"/>
                  </a:cubicBezTo>
                  <a:cubicBezTo>
                    <a:pt x="1425977" y="1281113"/>
                    <a:pt x="1425977" y="1281113"/>
                    <a:pt x="1309538" y="1281113"/>
                  </a:cubicBezTo>
                  <a:cubicBezTo>
                    <a:pt x="1305423" y="1281113"/>
                    <a:pt x="1301309" y="1278246"/>
                    <a:pt x="1298634" y="1274355"/>
                  </a:cubicBezTo>
                  <a:cubicBezTo>
                    <a:pt x="1290611" y="1259406"/>
                    <a:pt x="1259341" y="1206982"/>
                    <a:pt x="1149690" y="1022269"/>
                  </a:cubicBezTo>
                  <a:cubicBezTo>
                    <a:pt x="1016998" y="1086980"/>
                    <a:pt x="867848" y="1120564"/>
                    <a:pt x="718904" y="1120564"/>
                  </a:cubicBezTo>
                  <a:cubicBezTo>
                    <a:pt x="569959" y="1120564"/>
                    <a:pt x="422250" y="1086980"/>
                    <a:pt x="289557" y="1022269"/>
                  </a:cubicBezTo>
                  <a:cubicBezTo>
                    <a:pt x="289557" y="1022269"/>
                    <a:pt x="289557" y="1022269"/>
                    <a:pt x="139173" y="1274355"/>
                  </a:cubicBezTo>
                  <a:cubicBezTo>
                    <a:pt x="136499" y="1278246"/>
                    <a:pt x="132384" y="1281113"/>
                    <a:pt x="128270" y="1281113"/>
                  </a:cubicBezTo>
                  <a:cubicBezTo>
                    <a:pt x="117572" y="1281113"/>
                    <a:pt x="87742" y="1281113"/>
                    <a:pt x="11830" y="1281113"/>
                  </a:cubicBezTo>
                  <a:cubicBezTo>
                    <a:pt x="7715" y="1281113"/>
                    <a:pt x="3807" y="1278246"/>
                    <a:pt x="927" y="1274355"/>
                  </a:cubicBezTo>
                  <a:cubicBezTo>
                    <a:pt x="-308" y="1270260"/>
                    <a:pt x="-308" y="1266164"/>
                    <a:pt x="927" y="1262069"/>
                  </a:cubicBezTo>
                  <a:cubicBezTo>
                    <a:pt x="31785" y="1210259"/>
                    <a:pt x="151105" y="1009573"/>
                    <a:pt x="604727" y="237751"/>
                  </a:cubicBezTo>
                  <a:cubicBezTo>
                    <a:pt x="583537" y="212563"/>
                    <a:pt x="570782" y="180208"/>
                    <a:pt x="570782" y="145190"/>
                  </a:cubicBezTo>
                  <a:cubicBezTo>
                    <a:pt x="570782" y="65940"/>
                    <a:pt x="636203" y="0"/>
                    <a:pt x="717875" y="0"/>
                  </a:cubicBezTo>
                  <a:close/>
                </a:path>
              </a:pathLst>
            </a:custGeom>
            <a:solidFill>
              <a:schemeClr val="accent5">
                <a:lumMod val="100000"/>
              </a:schemeClr>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3171F"/>
                </a:solidFill>
                <a:effectLst/>
                <a:uLnTx/>
                <a:uFillTx/>
                <a:latin typeface="Microsoft Sans Serif"/>
                <a:ea typeface="+mn-ea"/>
                <a:cs typeface="+mn-cs"/>
              </a:endParaRPr>
            </a:p>
          </p:txBody>
        </p:sp>
      </p:grpSp>
      <p:grpSp>
        <p:nvGrpSpPr>
          <p:cNvPr id="115" name="Group 114">
            <a:extLst>
              <a:ext uri="{FF2B5EF4-FFF2-40B4-BE49-F238E27FC236}">
                <a16:creationId xmlns:a16="http://schemas.microsoft.com/office/drawing/2014/main" id="{92E6E4FF-FFE7-4C60-A5DA-778C600CA40A}"/>
              </a:ext>
            </a:extLst>
          </p:cNvPr>
          <p:cNvGrpSpPr>
            <a:grpSpLocks noChangeAspect="1"/>
          </p:cNvGrpSpPr>
          <p:nvPr/>
        </p:nvGrpSpPr>
        <p:grpSpPr>
          <a:xfrm>
            <a:off x="6907955" y="2902964"/>
            <a:ext cx="564662" cy="541969"/>
            <a:chOff x="879510" y="2849109"/>
            <a:chExt cx="1879449" cy="1803914"/>
          </a:xfrm>
        </p:grpSpPr>
        <p:sp>
          <p:nvSpPr>
            <p:cNvPr id="178" name="Freeform 24">
              <a:extLst>
                <a:ext uri="{FF2B5EF4-FFF2-40B4-BE49-F238E27FC236}">
                  <a16:creationId xmlns:a16="http://schemas.microsoft.com/office/drawing/2014/main" id="{2A2BA087-DA74-43D7-B0B0-C790058B4849}"/>
                </a:ext>
              </a:extLst>
            </p:cNvPr>
            <p:cNvSpPr>
              <a:spLocks/>
            </p:cNvSpPr>
            <p:nvPr/>
          </p:nvSpPr>
          <p:spPr bwMode="auto">
            <a:xfrm>
              <a:off x="879510" y="2849109"/>
              <a:ext cx="1879449" cy="1180457"/>
            </a:xfrm>
            <a:custGeom>
              <a:avLst/>
              <a:gdLst>
                <a:gd name="T0" fmla="*/ 989 w 1212"/>
                <a:gd name="T1" fmla="*/ 280 h 761"/>
                <a:gd name="T2" fmla="*/ 994 w 1212"/>
                <a:gd name="T3" fmla="*/ 231 h 761"/>
                <a:gd name="T4" fmla="*/ 763 w 1212"/>
                <a:gd name="T5" fmla="*/ 0 h 761"/>
                <a:gd name="T6" fmla="*/ 551 w 1212"/>
                <a:gd name="T7" fmla="*/ 137 h 761"/>
                <a:gd name="T8" fmla="*/ 478 w 1212"/>
                <a:gd name="T9" fmla="*/ 120 h 761"/>
                <a:gd name="T10" fmla="*/ 308 w 1212"/>
                <a:gd name="T11" fmla="*/ 279 h 761"/>
                <a:gd name="T12" fmla="*/ 241 w 1212"/>
                <a:gd name="T13" fmla="*/ 279 h 761"/>
                <a:gd name="T14" fmla="*/ 0 w 1212"/>
                <a:gd name="T15" fmla="*/ 520 h 761"/>
                <a:gd name="T16" fmla="*/ 241 w 1212"/>
                <a:gd name="T17" fmla="*/ 761 h 761"/>
                <a:gd name="T18" fmla="*/ 971 w 1212"/>
                <a:gd name="T19" fmla="*/ 761 h 761"/>
                <a:gd name="T20" fmla="*/ 1212 w 1212"/>
                <a:gd name="T21" fmla="*/ 520 h 761"/>
                <a:gd name="T22" fmla="*/ 989 w 1212"/>
                <a:gd name="T23" fmla="*/ 280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12" h="761">
                  <a:moveTo>
                    <a:pt x="989" y="280"/>
                  </a:moveTo>
                  <a:cubicBezTo>
                    <a:pt x="992" y="264"/>
                    <a:pt x="994" y="248"/>
                    <a:pt x="994" y="231"/>
                  </a:cubicBezTo>
                  <a:cubicBezTo>
                    <a:pt x="994" y="104"/>
                    <a:pt x="890" y="0"/>
                    <a:pt x="763" y="0"/>
                  </a:cubicBezTo>
                  <a:cubicBezTo>
                    <a:pt x="668" y="0"/>
                    <a:pt x="587" y="56"/>
                    <a:pt x="551" y="137"/>
                  </a:cubicBezTo>
                  <a:cubicBezTo>
                    <a:pt x="529" y="126"/>
                    <a:pt x="504" y="120"/>
                    <a:pt x="478" y="120"/>
                  </a:cubicBezTo>
                  <a:cubicBezTo>
                    <a:pt x="388" y="120"/>
                    <a:pt x="314" y="191"/>
                    <a:pt x="308" y="279"/>
                  </a:cubicBezTo>
                  <a:cubicBezTo>
                    <a:pt x="241" y="279"/>
                    <a:pt x="241" y="279"/>
                    <a:pt x="241" y="279"/>
                  </a:cubicBezTo>
                  <a:cubicBezTo>
                    <a:pt x="107" y="279"/>
                    <a:pt x="0" y="387"/>
                    <a:pt x="0" y="520"/>
                  </a:cubicBezTo>
                  <a:cubicBezTo>
                    <a:pt x="0" y="653"/>
                    <a:pt x="107" y="761"/>
                    <a:pt x="241" y="761"/>
                  </a:cubicBezTo>
                  <a:cubicBezTo>
                    <a:pt x="971" y="761"/>
                    <a:pt x="971" y="761"/>
                    <a:pt x="971" y="761"/>
                  </a:cubicBezTo>
                  <a:cubicBezTo>
                    <a:pt x="1105" y="761"/>
                    <a:pt x="1212" y="653"/>
                    <a:pt x="1212" y="520"/>
                  </a:cubicBezTo>
                  <a:cubicBezTo>
                    <a:pt x="1212" y="393"/>
                    <a:pt x="1114" y="289"/>
                    <a:pt x="989" y="280"/>
                  </a:cubicBezTo>
                  <a:close/>
                </a:path>
              </a:pathLst>
            </a:custGeom>
            <a:solidFill>
              <a:schemeClr val="accent2">
                <a:lumMod val="40000"/>
                <a:lumOff val="60000"/>
              </a:schemeClr>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grpSp>
          <p:nvGrpSpPr>
            <p:cNvPr id="179" name="Group 178">
              <a:extLst>
                <a:ext uri="{FF2B5EF4-FFF2-40B4-BE49-F238E27FC236}">
                  <a16:creationId xmlns:a16="http://schemas.microsoft.com/office/drawing/2014/main" id="{21132285-C0A1-49C5-AB9C-B754DABAFC59}"/>
                </a:ext>
              </a:extLst>
            </p:cNvPr>
            <p:cNvGrpSpPr/>
            <p:nvPr/>
          </p:nvGrpSpPr>
          <p:grpSpPr>
            <a:xfrm>
              <a:off x="1261322" y="3570504"/>
              <a:ext cx="1115825" cy="1082519"/>
              <a:chOff x="1261322" y="3570504"/>
              <a:chExt cx="1115825" cy="1082519"/>
            </a:xfrm>
          </p:grpSpPr>
          <p:sp>
            <p:nvSpPr>
              <p:cNvPr id="180" name="Rectangle: Rounded Corners 34">
                <a:extLst>
                  <a:ext uri="{FF2B5EF4-FFF2-40B4-BE49-F238E27FC236}">
                    <a16:creationId xmlns:a16="http://schemas.microsoft.com/office/drawing/2014/main" id="{109AB968-A8B8-41AA-BD5C-3E1976244919}"/>
                  </a:ext>
                </a:extLst>
              </p:cNvPr>
              <p:cNvSpPr/>
              <p:nvPr/>
            </p:nvSpPr>
            <p:spPr>
              <a:xfrm>
                <a:off x="1261322" y="3570504"/>
                <a:ext cx="1115825" cy="1082519"/>
              </a:xfrm>
              <a:prstGeom prst="roundRect">
                <a:avLst>
                  <a:gd name="adj" fmla="val 5597"/>
                </a:avLst>
              </a:prstGeom>
              <a:solidFill>
                <a:schemeClr val="accent2">
                  <a:lumMod val="100000"/>
                </a:schemeClr>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sp>
            <p:nvSpPr>
              <p:cNvPr id="181" name="Freeform: Shape 36">
                <a:extLst>
                  <a:ext uri="{FF2B5EF4-FFF2-40B4-BE49-F238E27FC236}">
                    <a16:creationId xmlns:a16="http://schemas.microsoft.com/office/drawing/2014/main" id="{1D0281DC-3E7E-4734-8F50-D7022435297E}"/>
                  </a:ext>
                </a:extLst>
              </p:cNvPr>
              <p:cNvSpPr>
                <a:spLocks/>
              </p:cNvSpPr>
              <p:nvPr/>
            </p:nvSpPr>
            <p:spPr bwMode="auto">
              <a:xfrm>
                <a:off x="1318837" y="3636963"/>
                <a:ext cx="1000794" cy="949602"/>
              </a:xfrm>
              <a:custGeom>
                <a:avLst/>
                <a:gdLst>
                  <a:gd name="connsiteX0" fmla="*/ 63820 w 1295542"/>
                  <a:gd name="connsiteY0" fmla="*/ 968970 h 1229273"/>
                  <a:gd name="connsiteX1" fmla="*/ 1231722 w 1295542"/>
                  <a:gd name="connsiteY1" fmla="*/ 968970 h 1229273"/>
                  <a:gd name="connsiteX2" fmla="*/ 1295542 w 1295542"/>
                  <a:gd name="connsiteY2" fmla="*/ 1032848 h 1229273"/>
                  <a:gd name="connsiteX3" fmla="*/ 1295542 w 1295542"/>
                  <a:gd name="connsiteY3" fmla="*/ 1165395 h 1229273"/>
                  <a:gd name="connsiteX4" fmla="*/ 1231722 w 1295542"/>
                  <a:gd name="connsiteY4" fmla="*/ 1229273 h 1229273"/>
                  <a:gd name="connsiteX5" fmla="*/ 63820 w 1295542"/>
                  <a:gd name="connsiteY5" fmla="*/ 1229273 h 1229273"/>
                  <a:gd name="connsiteX6" fmla="*/ 0 w 1295542"/>
                  <a:gd name="connsiteY6" fmla="*/ 1165395 h 1229273"/>
                  <a:gd name="connsiteX7" fmla="*/ 0 w 1295542"/>
                  <a:gd name="connsiteY7" fmla="*/ 1032848 h 1229273"/>
                  <a:gd name="connsiteX8" fmla="*/ 63820 w 1295542"/>
                  <a:gd name="connsiteY8" fmla="*/ 968970 h 1229273"/>
                  <a:gd name="connsiteX9" fmla="*/ 63820 w 1295542"/>
                  <a:gd name="connsiteY9" fmla="*/ 646577 h 1229273"/>
                  <a:gd name="connsiteX10" fmla="*/ 1231722 w 1295542"/>
                  <a:gd name="connsiteY10" fmla="*/ 646577 h 1229273"/>
                  <a:gd name="connsiteX11" fmla="*/ 1295542 w 1295542"/>
                  <a:gd name="connsiteY11" fmla="*/ 710455 h 1229273"/>
                  <a:gd name="connsiteX12" fmla="*/ 1295542 w 1295542"/>
                  <a:gd name="connsiteY12" fmla="*/ 843002 h 1229273"/>
                  <a:gd name="connsiteX13" fmla="*/ 1231722 w 1295542"/>
                  <a:gd name="connsiteY13" fmla="*/ 906880 h 1229273"/>
                  <a:gd name="connsiteX14" fmla="*/ 63820 w 1295542"/>
                  <a:gd name="connsiteY14" fmla="*/ 906880 h 1229273"/>
                  <a:gd name="connsiteX15" fmla="*/ 0 w 1295542"/>
                  <a:gd name="connsiteY15" fmla="*/ 843002 h 1229273"/>
                  <a:gd name="connsiteX16" fmla="*/ 0 w 1295542"/>
                  <a:gd name="connsiteY16" fmla="*/ 710455 h 1229273"/>
                  <a:gd name="connsiteX17" fmla="*/ 63820 w 1295542"/>
                  <a:gd name="connsiteY17" fmla="*/ 646577 h 1229273"/>
                  <a:gd name="connsiteX18" fmla="*/ 63820 w 1295542"/>
                  <a:gd name="connsiteY18" fmla="*/ 325378 h 1229273"/>
                  <a:gd name="connsiteX19" fmla="*/ 1231722 w 1295542"/>
                  <a:gd name="connsiteY19" fmla="*/ 325378 h 1229273"/>
                  <a:gd name="connsiteX20" fmla="*/ 1295542 w 1295542"/>
                  <a:gd name="connsiteY20" fmla="*/ 389256 h 1229273"/>
                  <a:gd name="connsiteX21" fmla="*/ 1295542 w 1295542"/>
                  <a:gd name="connsiteY21" fmla="*/ 521803 h 1229273"/>
                  <a:gd name="connsiteX22" fmla="*/ 1231722 w 1295542"/>
                  <a:gd name="connsiteY22" fmla="*/ 585681 h 1229273"/>
                  <a:gd name="connsiteX23" fmla="*/ 63820 w 1295542"/>
                  <a:gd name="connsiteY23" fmla="*/ 585681 h 1229273"/>
                  <a:gd name="connsiteX24" fmla="*/ 0 w 1295542"/>
                  <a:gd name="connsiteY24" fmla="*/ 521803 h 1229273"/>
                  <a:gd name="connsiteX25" fmla="*/ 0 w 1295542"/>
                  <a:gd name="connsiteY25" fmla="*/ 389256 h 1229273"/>
                  <a:gd name="connsiteX26" fmla="*/ 63820 w 1295542"/>
                  <a:gd name="connsiteY26" fmla="*/ 325378 h 1229273"/>
                  <a:gd name="connsiteX27" fmla="*/ 63820 w 1295542"/>
                  <a:gd name="connsiteY27" fmla="*/ 0 h 1229273"/>
                  <a:gd name="connsiteX28" fmla="*/ 1231722 w 1295542"/>
                  <a:gd name="connsiteY28" fmla="*/ 0 h 1229273"/>
                  <a:gd name="connsiteX29" fmla="*/ 1295542 w 1295542"/>
                  <a:gd name="connsiteY29" fmla="*/ 63878 h 1229273"/>
                  <a:gd name="connsiteX30" fmla="*/ 1295542 w 1295542"/>
                  <a:gd name="connsiteY30" fmla="*/ 196425 h 1229273"/>
                  <a:gd name="connsiteX31" fmla="*/ 1231722 w 1295542"/>
                  <a:gd name="connsiteY31" fmla="*/ 260303 h 1229273"/>
                  <a:gd name="connsiteX32" fmla="*/ 63820 w 1295542"/>
                  <a:gd name="connsiteY32" fmla="*/ 260303 h 1229273"/>
                  <a:gd name="connsiteX33" fmla="*/ 0 w 1295542"/>
                  <a:gd name="connsiteY33" fmla="*/ 196425 h 1229273"/>
                  <a:gd name="connsiteX34" fmla="*/ 0 w 1295542"/>
                  <a:gd name="connsiteY34" fmla="*/ 63878 h 1229273"/>
                  <a:gd name="connsiteX35" fmla="*/ 63820 w 1295542"/>
                  <a:gd name="connsiteY35" fmla="*/ 0 h 1229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95542" h="1229273">
                    <a:moveTo>
                      <a:pt x="63820" y="968970"/>
                    </a:moveTo>
                    <a:cubicBezTo>
                      <a:pt x="1231722" y="968970"/>
                      <a:pt x="1231722" y="968970"/>
                      <a:pt x="1231722" y="968970"/>
                    </a:cubicBezTo>
                    <a:cubicBezTo>
                      <a:pt x="1266823" y="968970"/>
                      <a:pt x="1295542" y="997715"/>
                      <a:pt x="1295542" y="1032848"/>
                    </a:cubicBezTo>
                    <a:lnTo>
                      <a:pt x="1295542" y="1165395"/>
                    </a:lnTo>
                    <a:cubicBezTo>
                      <a:pt x="1295542" y="1200528"/>
                      <a:pt x="1266823" y="1229273"/>
                      <a:pt x="1231722" y="1229273"/>
                    </a:cubicBezTo>
                    <a:cubicBezTo>
                      <a:pt x="63820" y="1229273"/>
                      <a:pt x="63820" y="1229273"/>
                      <a:pt x="63820" y="1229273"/>
                    </a:cubicBezTo>
                    <a:cubicBezTo>
                      <a:pt x="28719" y="1229273"/>
                      <a:pt x="0" y="1200528"/>
                      <a:pt x="0" y="1165395"/>
                    </a:cubicBezTo>
                    <a:cubicBezTo>
                      <a:pt x="0" y="1032848"/>
                      <a:pt x="0" y="1032848"/>
                      <a:pt x="0" y="1032848"/>
                    </a:cubicBezTo>
                    <a:cubicBezTo>
                      <a:pt x="0" y="997715"/>
                      <a:pt x="28719" y="968970"/>
                      <a:pt x="63820" y="968970"/>
                    </a:cubicBezTo>
                    <a:close/>
                    <a:moveTo>
                      <a:pt x="63820" y="646577"/>
                    </a:moveTo>
                    <a:cubicBezTo>
                      <a:pt x="1231722" y="646577"/>
                      <a:pt x="1231722" y="646577"/>
                      <a:pt x="1231722" y="646577"/>
                    </a:cubicBezTo>
                    <a:cubicBezTo>
                      <a:pt x="1266823" y="646577"/>
                      <a:pt x="1295542" y="675322"/>
                      <a:pt x="1295542" y="710455"/>
                    </a:cubicBezTo>
                    <a:lnTo>
                      <a:pt x="1295542" y="843002"/>
                    </a:lnTo>
                    <a:cubicBezTo>
                      <a:pt x="1295542" y="878135"/>
                      <a:pt x="1266823" y="906880"/>
                      <a:pt x="1231722" y="906880"/>
                    </a:cubicBezTo>
                    <a:cubicBezTo>
                      <a:pt x="63820" y="906880"/>
                      <a:pt x="63820" y="906880"/>
                      <a:pt x="63820" y="906880"/>
                    </a:cubicBezTo>
                    <a:cubicBezTo>
                      <a:pt x="28719" y="906880"/>
                      <a:pt x="0" y="878135"/>
                      <a:pt x="0" y="843002"/>
                    </a:cubicBezTo>
                    <a:cubicBezTo>
                      <a:pt x="0" y="710455"/>
                      <a:pt x="0" y="710455"/>
                      <a:pt x="0" y="710455"/>
                    </a:cubicBezTo>
                    <a:cubicBezTo>
                      <a:pt x="0" y="675322"/>
                      <a:pt x="28719" y="646577"/>
                      <a:pt x="63820" y="646577"/>
                    </a:cubicBezTo>
                    <a:close/>
                    <a:moveTo>
                      <a:pt x="63820" y="325378"/>
                    </a:moveTo>
                    <a:cubicBezTo>
                      <a:pt x="1231722" y="325378"/>
                      <a:pt x="1231722" y="325378"/>
                      <a:pt x="1231722" y="325378"/>
                    </a:cubicBezTo>
                    <a:cubicBezTo>
                      <a:pt x="1266823" y="325378"/>
                      <a:pt x="1295542" y="354123"/>
                      <a:pt x="1295542" y="389256"/>
                    </a:cubicBezTo>
                    <a:lnTo>
                      <a:pt x="1295542" y="521803"/>
                    </a:lnTo>
                    <a:cubicBezTo>
                      <a:pt x="1295542" y="556936"/>
                      <a:pt x="1266823" y="585681"/>
                      <a:pt x="1231722" y="585681"/>
                    </a:cubicBezTo>
                    <a:cubicBezTo>
                      <a:pt x="63820" y="585681"/>
                      <a:pt x="63820" y="585681"/>
                      <a:pt x="63820" y="585681"/>
                    </a:cubicBezTo>
                    <a:cubicBezTo>
                      <a:pt x="28719" y="585681"/>
                      <a:pt x="0" y="556936"/>
                      <a:pt x="0" y="521803"/>
                    </a:cubicBezTo>
                    <a:cubicBezTo>
                      <a:pt x="0" y="389256"/>
                      <a:pt x="0" y="389256"/>
                      <a:pt x="0" y="389256"/>
                    </a:cubicBezTo>
                    <a:cubicBezTo>
                      <a:pt x="0" y="354123"/>
                      <a:pt x="28719" y="325378"/>
                      <a:pt x="63820" y="325378"/>
                    </a:cubicBezTo>
                    <a:close/>
                    <a:moveTo>
                      <a:pt x="63820" y="0"/>
                    </a:moveTo>
                    <a:cubicBezTo>
                      <a:pt x="1231722" y="0"/>
                      <a:pt x="1231722" y="0"/>
                      <a:pt x="1231722" y="0"/>
                    </a:cubicBezTo>
                    <a:cubicBezTo>
                      <a:pt x="1266823" y="0"/>
                      <a:pt x="1295542" y="27148"/>
                      <a:pt x="1295542" y="63878"/>
                    </a:cubicBezTo>
                    <a:lnTo>
                      <a:pt x="1295542" y="196425"/>
                    </a:lnTo>
                    <a:cubicBezTo>
                      <a:pt x="1295542" y="231558"/>
                      <a:pt x="1266823" y="260303"/>
                      <a:pt x="1231722" y="260303"/>
                    </a:cubicBezTo>
                    <a:cubicBezTo>
                      <a:pt x="63820" y="260303"/>
                      <a:pt x="63820" y="260303"/>
                      <a:pt x="63820" y="260303"/>
                    </a:cubicBezTo>
                    <a:cubicBezTo>
                      <a:pt x="28719" y="260303"/>
                      <a:pt x="0" y="231558"/>
                      <a:pt x="0" y="196425"/>
                    </a:cubicBezTo>
                    <a:cubicBezTo>
                      <a:pt x="0" y="63878"/>
                      <a:pt x="0" y="63878"/>
                      <a:pt x="0" y="63878"/>
                    </a:cubicBezTo>
                    <a:cubicBezTo>
                      <a:pt x="0" y="27148"/>
                      <a:pt x="28719" y="0"/>
                      <a:pt x="63820" y="0"/>
                    </a:cubicBezTo>
                    <a:close/>
                  </a:path>
                </a:pathLst>
              </a:custGeom>
              <a:solidFill>
                <a:schemeClr val="accent1">
                  <a:lumMod val="100000"/>
                </a:schemeClr>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Microsoft Sans Serif"/>
                  <a:ea typeface="+mn-ea"/>
                  <a:cs typeface="+mn-cs"/>
                </a:endParaRPr>
              </a:p>
            </p:txBody>
          </p:sp>
          <p:sp>
            <p:nvSpPr>
              <p:cNvPr id="182" name="Freeform: Shape 37">
                <a:extLst>
                  <a:ext uri="{FF2B5EF4-FFF2-40B4-BE49-F238E27FC236}">
                    <a16:creationId xmlns:a16="http://schemas.microsoft.com/office/drawing/2014/main" id="{C0AEE76D-D939-4E42-8B90-A4F5AA908FCA}"/>
                  </a:ext>
                </a:extLst>
              </p:cNvPr>
              <p:cNvSpPr>
                <a:spLocks noChangeArrowheads="1"/>
              </p:cNvSpPr>
              <p:nvPr/>
            </p:nvSpPr>
            <p:spPr bwMode="auto">
              <a:xfrm>
                <a:off x="1391243" y="3707525"/>
                <a:ext cx="257809" cy="806171"/>
              </a:xfrm>
              <a:custGeom>
                <a:avLst/>
                <a:gdLst>
                  <a:gd name="connsiteX0" fmla="*/ 296125 w 333738"/>
                  <a:gd name="connsiteY0" fmla="*/ 968373 h 1043599"/>
                  <a:gd name="connsiteX1" fmla="*/ 333738 w 333738"/>
                  <a:gd name="connsiteY1" fmla="*/ 1005986 h 1043599"/>
                  <a:gd name="connsiteX2" fmla="*/ 296125 w 333738"/>
                  <a:gd name="connsiteY2" fmla="*/ 1043599 h 1043599"/>
                  <a:gd name="connsiteX3" fmla="*/ 258512 w 333738"/>
                  <a:gd name="connsiteY3" fmla="*/ 1005986 h 1043599"/>
                  <a:gd name="connsiteX4" fmla="*/ 296125 w 333738"/>
                  <a:gd name="connsiteY4" fmla="*/ 968373 h 1043599"/>
                  <a:gd name="connsiteX5" fmla="*/ 167466 w 333738"/>
                  <a:gd name="connsiteY5" fmla="*/ 968373 h 1043599"/>
                  <a:gd name="connsiteX6" fmla="*/ 204183 w 333738"/>
                  <a:gd name="connsiteY6" fmla="*/ 1005986 h 1043599"/>
                  <a:gd name="connsiteX7" fmla="*/ 167466 w 333738"/>
                  <a:gd name="connsiteY7" fmla="*/ 1043599 h 1043599"/>
                  <a:gd name="connsiteX8" fmla="*/ 130749 w 333738"/>
                  <a:gd name="connsiteY8" fmla="*/ 1005986 h 1043599"/>
                  <a:gd name="connsiteX9" fmla="*/ 167466 w 333738"/>
                  <a:gd name="connsiteY9" fmla="*/ 968373 h 1043599"/>
                  <a:gd name="connsiteX10" fmla="*/ 37613 w 333738"/>
                  <a:gd name="connsiteY10" fmla="*/ 968373 h 1043599"/>
                  <a:gd name="connsiteX11" fmla="*/ 75226 w 333738"/>
                  <a:gd name="connsiteY11" fmla="*/ 1005986 h 1043599"/>
                  <a:gd name="connsiteX12" fmla="*/ 37613 w 333738"/>
                  <a:gd name="connsiteY12" fmla="*/ 1043599 h 1043599"/>
                  <a:gd name="connsiteX13" fmla="*/ 0 w 333738"/>
                  <a:gd name="connsiteY13" fmla="*/ 1005986 h 1043599"/>
                  <a:gd name="connsiteX14" fmla="*/ 37613 w 333738"/>
                  <a:gd name="connsiteY14" fmla="*/ 968373 h 1043599"/>
                  <a:gd name="connsiteX15" fmla="*/ 296125 w 333738"/>
                  <a:gd name="connsiteY15" fmla="*/ 645980 h 1043599"/>
                  <a:gd name="connsiteX16" fmla="*/ 333738 w 333738"/>
                  <a:gd name="connsiteY16" fmla="*/ 683593 h 1043599"/>
                  <a:gd name="connsiteX17" fmla="*/ 296125 w 333738"/>
                  <a:gd name="connsiteY17" fmla="*/ 721206 h 1043599"/>
                  <a:gd name="connsiteX18" fmla="*/ 258512 w 333738"/>
                  <a:gd name="connsiteY18" fmla="*/ 683593 h 1043599"/>
                  <a:gd name="connsiteX19" fmla="*/ 296125 w 333738"/>
                  <a:gd name="connsiteY19" fmla="*/ 645980 h 1043599"/>
                  <a:gd name="connsiteX20" fmla="*/ 167466 w 333738"/>
                  <a:gd name="connsiteY20" fmla="*/ 645980 h 1043599"/>
                  <a:gd name="connsiteX21" fmla="*/ 204183 w 333738"/>
                  <a:gd name="connsiteY21" fmla="*/ 683593 h 1043599"/>
                  <a:gd name="connsiteX22" fmla="*/ 167466 w 333738"/>
                  <a:gd name="connsiteY22" fmla="*/ 721206 h 1043599"/>
                  <a:gd name="connsiteX23" fmla="*/ 130749 w 333738"/>
                  <a:gd name="connsiteY23" fmla="*/ 683593 h 1043599"/>
                  <a:gd name="connsiteX24" fmla="*/ 167466 w 333738"/>
                  <a:gd name="connsiteY24" fmla="*/ 645980 h 1043599"/>
                  <a:gd name="connsiteX25" fmla="*/ 37613 w 333738"/>
                  <a:gd name="connsiteY25" fmla="*/ 645980 h 1043599"/>
                  <a:gd name="connsiteX26" fmla="*/ 75226 w 333738"/>
                  <a:gd name="connsiteY26" fmla="*/ 683593 h 1043599"/>
                  <a:gd name="connsiteX27" fmla="*/ 37613 w 333738"/>
                  <a:gd name="connsiteY27" fmla="*/ 721206 h 1043599"/>
                  <a:gd name="connsiteX28" fmla="*/ 0 w 333738"/>
                  <a:gd name="connsiteY28" fmla="*/ 683593 h 1043599"/>
                  <a:gd name="connsiteX29" fmla="*/ 37613 w 333738"/>
                  <a:gd name="connsiteY29" fmla="*/ 645980 h 1043599"/>
                  <a:gd name="connsiteX30" fmla="*/ 296125 w 333738"/>
                  <a:gd name="connsiteY30" fmla="*/ 325380 h 1043599"/>
                  <a:gd name="connsiteX31" fmla="*/ 333738 w 333738"/>
                  <a:gd name="connsiteY31" fmla="*/ 362694 h 1043599"/>
                  <a:gd name="connsiteX32" fmla="*/ 296125 w 333738"/>
                  <a:gd name="connsiteY32" fmla="*/ 400008 h 1043599"/>
                  <a:gd name="connsiteX33" fmla="*/ 258512 w 333738"/>
                  <a:gd name="connsiteY33" fmla="*/ 362694 h 1043599"/>
                  <a:gd name="connsiteX34" fmla="*/ 296125 w 333738"/>
                  <a:gd name="connsiteY34" fmla="*/ 325380 h 1043599"/>
                  <a:gd name="connsiteX35" fmla="*/ 167466 w 333738"/>
                  <a:gd name="connsiteY35" fmla="*/ 325380 h 1043599"/>
                  <a:gd name="connsiteX36" fmla="*/ 204183 w 333738"/>
                  <a:gd name="connsiteY36" fmla="*/ 362694 h 1043599"/>
                  <a:gd name="connsiteX37" fmla="*/ 167466 w 333738"/>
                  <a:gd name="connsiteY37" fmla="*/ 400008 h 1043599"/>
                  <a:gd name="connsiteX38" fmla="*/ 130749 w 333738"/>
                  <a:gd name="connsiteY38" fmla="*/ 362694 h 1043599"/>
                  <a:gd name="connsiteX39" fmla="*/ 167466 w 333738"/>
                  <a:gd name="connsiteY39" fmla="*/ 325380 h 1043599"/>
                  <a:gd name="connsiteX40" fmla="*/ 37613 w 333738"/>
                  <a:gd name="connsiteY40" fmla="*/ 325380 h 1043599"/>
                  <a:gd name="connsiteX41" fmla="*/ 75226 w 333738"/>
                  <a:gd name="connsiteY41" fmla="*/ 362694 h 1043599"/>
                  <a:gd name="connsiteX42" fmla="*/ 37613 w 333738"/>
                  <a:gd name="connsiteY42" fmla="*/ 400008 h 1043599"/>
                  <a:gd name="connsiteX43" fmla="*/ 0 w 333738"/>
                  <a:gd name="connsiteY43" fmla="*/ 362694 h 1043599"/>
                  <a:gd name="connsiteX44" fmla="*/ 37613 w 333738"/>
                  <a:gd name="connsiteY44" fmla="*/ 325380 h 1043599"/>
                  <a:gd name="connsiteX45" fmla="*/ 296125 w 333738"/>
                  <a:gd name="connsiteY45" fmla="*/ 0 h 1043599"/>
                  <a:gd name="connsiteX46" fmla="*/ 333738 w 333738"/>
                  <a:gd name="connsiteY46" fmla="*/ 37314 h 1043599"/>
                  <a:gd name="connsiteX47" fmla="*/ 296125 w 333738"/>
                  <a:gd name="connsiteY47" fmla="*/ 74628 h 1043599"/>
                  <a:gd name="connsiteX48" fmla="*/ 258512 w 333738"/>
                  <a:gd name="connsiteY48" fmla="*/ 37314 h 1043599"/>
                  <a:gd name="connsiteX49" fmla="*/ 296125 w 333738"/>
                  <a:gd name="connsiteY49" fmla="*/ 0 h 1043599"/>
                  <a:gd name="connsiteX50" fmla="*/ 167466 w 333738"/>
                  <a:gd name="connsiteY50" fmla="*/ 0 h 1043599"/>
                  <a:gd name="connsiteX51" fmla="*/ 204183 w 333738"/>
                  <a:gd name="connsiteY51" fmla="*/ 37314 h 1043599"/>
                  <a:gd name="connsiteX52" fmla="*/ 167466 w 333738"/>
                  <a:gd name="connsiteY52" fmla="*/ 74628 h 1043599"/>
                  <a:gd name="connsiteX53" fmla="*/ 130749 w 333738"/>
                  <a:gd name="connsiteY53" fmla="*/ 37314 h 1043599"/>
                  <a:gd name="connsiteX54" fmla="*/ 167466 w 333738"/>
                  <a:gd name="connsiteY54" fmla="*/ 0 h 1043599"/>
                  <a:gd name="connsiteX55" fmla="*/ 37613 w 333738"/>
                  <a:gd name="connsiteY55" fmla="*/ 0 h 1043599"/>
                  <a:gd name="connsiteX56" fmla="*/ 75226 w 333738"/>
                  <a:gd name="connsiteY56" fmla="*/ 37314 h 1043599"/>
                  <a:gd name="connsiteX57" fmla="*/ 37613 w 333738"/>
                  <a:gd name="connsiteY57" fmla="*/ 74628 h 1043599"/>
                  <a:gd name="connsiteX58" fmla="*/ 0 w 333738"/>
                  <a:gd name="connsiteY58" fmla="*/ 37314 h 1043599"/>
                  <a:gd name="connsiteX59" fmla="*/ 37613 w 333738"/>
                  <a:gd name="connsiteY59" fmla="*/ 0 h 104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33738" h="1043599">
                    <a:moveTo>
                      <a:pt x="296125" y="968373"/>
                    </a:moveTo>
                    <a:cubicBezTo>
                      <a:pt x="316898" y="968373"/>
                      <a:pt x="333738" y="985213"/>
                      <a:pt x="333738" y="1005986"/>
                    </a:cubicBezTo>
                    <a:cubicBezTo>
                      <a:pt x="333738" y="1026759"/>
                      <a:pt x="316898" y="1043599"/>
                      <a:pt x="296125" y="1043599"/>
                    </a:cubicBezTo>
                    <a:cubicBezTo>
                      <a:pt x="275352" y="1043599"/>
                      <a:pt x="258512" y="1026759"/>
                      <a:pt x="258512" y="1005986"/>
                    </a:cubicBezTo>
                    <a:cubicBezTo>
                      <a:pt x="258512" y="985213"/>
                      <a:pt x="275352" y="968373"/>
                      <a:pt x="296125" y="968373"/>
                    </a:cubicBezTo>
                    <a:close/>
                    <a:moveTo>
                      <a:pt x="167466" y="968373"/>
                    </a:moveTo>
                    <a:cubicBezTo>
                      <a:pt x="187744" y="968373"/>
                      <a:pt x="204183" y="985213"/>
                      <a:pt x="204183" y="1005986"/>
                    </a:cubicBezTo>
                    <a:cubicBezTo>
                      <a:pt x="204183" y="1026759"/>
                      <a:pt x="187744" y="1043599"/>
                      <a:pt x="167466" y="1043599"/>
                    </a:cubicBezTo>
                    <a:cubicBezTo>
                      <a:pt x="147188" y="1043599"/>
                      <a:pt x="130749" y="1026759"/>
                      <a:pt x="130749" y="1005986"/>
                    </a:cubicBezTo>
                    <a:cubicBezTo>
                      <a:pt x="130749" y="985213"/>
                      <a:pt x="147188" y="968373"/>
                      <a:pt x="167466" y="968373"/>
                    </a:cubicBezTo>
                    <a:close/>
                    <a:moveTo>
                      <a:pt x="37613" y="968373"/>
                    </a:moveTo>
                    <a:cubicBezTo>
                      <a:pt x="58386" y="968373"/>
                      <a:pt x="75226" y="985213"/>
                      <a:pt x="75226" y="1005986"/>
                    </a:cubicBezTo>
                    <a:cubicBezTo>
                      <a:pt x="75226" y="1026759"/>
                      <a:pt x="58386" y="1043599"/>
                      <a:pt x="37613" y="1043599"/>
                    </a:cubicBezTo>
                    <a:cubicBezTo>
                      <a:pt x="16840" y="1043599"/>
                      <a:pt x="0" y="1026759"/>
                      <a:pt x="0" y="1005986"/>
                    </a:cubicBezTo>
                    <a:cubicBezTo>
                      <a:pt x="0" y="985213"/>
                      <a:pt x="16840" y="968373"/>
                      <a:pt x="37613" y="968373"/>
                    </a:cubicBezTo>
                    <a:close/>
                    <a:moveTo>
                      <a:pt x="296125" y="645980"/>
                    </a:moveTo>
                    <a:cubicBezTo>
                      <a:pt x="316898" y="645980"/>
                      <a:pt x="333738" y="662820"/>
                      <a:pt x="333738" y="683593"/>
                    </a:cubicBezTo>
                    <a:cubicBezTo>
                      <a:pt x="333738" y="704366"/>
                      <a:pt x="316898" y="721206"/>
                      <a:pt x="296125" y="721206"/>
                    </a:cubicBezTo>
                    <a:cubicBezTo>
                      <a:pt x="275352" y="721206"/>
                      <a:pt x="258512" y="704366"/>
                      <a:pt x="258512" y="683593"/>
                    </a:cubicBezTo>
                    <a:cubicBezTo>
                      <a:pt x="258512" y="662820"/>
                      <a:pt x="275352" y="645980"/>
                      <a:pt x="296125" y="645980"/>
                    </a:cubicBezTo>
                    <a:close/>
                    <a:moveTo>
                      <a:pt x="167466" y="645980"/>
                    </a:moveTo>
                    <a:cubicBezTo>
                      <a:pt x="187744" y="645980"/>
                      <a:pt x="204183" y="662820"/>
                      <a:pt x="204183" y="683593"/>
                    </a:cubicBezTo>
                    <a:cubicBezTo>
                      <a:pt x="204183" y="704366"/>
                      <a:pt x="187744" y="721206"/>
                      <a:pt x="167466" y="721206"/>
                    </a:cubicBezTo>
                    <a:cubicBezTo>
                      <a:pt x="147188" y="721206"/>
                      <a:pt x="130749" y="704366"/>
                      <a:pt x="130749" y="683593"/>
                    </a:cubicBezTo>
                    <a:cubicBezTo>
                      <a:pt x="130749" y="662820"/>
                      <a:pt x="147188" y="645980"/>
                      <a:pt x="167466" y="645980"/>
                    </a:cubicBezTo>
                    <a:close/>
                    <a:moveTo>
                      <a:pt x="37613" y="645980"/>
                    </a:moveTo>
                    <a:cubicBezTo>
                      <a:pt x="58386" y="645980"/>
                      <a:pt x="75226" y="662820"/>
                      <a:pt x="75226" y="683593"/>
                    </a:cubicBezTo>
                    <a:cubicBezTo>
                      <a:pt x="75226" y="704366"/>
                      <a:pt x="58386" y="721206"/>
                      <a:pt x="37613" y="721206"/>
                    </a:cubicBezTo>
                    <a:cubicBezTo>
                      <a:pt x="16840" y="721206"/>
                      <a:pt x="0" y="704366"/>
                      <a:pt x="0" y="683593"/>
                    </a:cubicBezTo>
                    <a:cubicBezTo>
                      <a:pt x="0" y="662820"/>
                      <a:pt x="16840" y="645980"/>
                      <a:pt x="37613" y="645980"/>
                    </a:cubicBezTo>
                    <a:close/>
                    <a:moveTo>
                      <a:pt x="296125" y="325380"/>
                    </a:moveTo>
                    <a:cubicBezTo>
                      <a:pt x="316898" y="325380"/>
                      <a:pt x="333738" y="342086"/>
                      <a:pt x="333738" y="362694"/>
                    </a:cubicBezTo>
                    <a:cubicBezTo>
                      <a:pt x="333738" y="383302"/>
                      <a:pt x="316898" y="400008"/>
                      <a:pt x="296125" y="400008"/>
                    </a:cubicBezTo>
                    <a:cubicBezTo>
                      <a:pt x="275352" y="400008"/>
                      <a:pt x="258512" y="383302"/>
                      <a:pt x="258512" y="362694"/>
                    </a:cubicBezTo>
                    <a:cubicBezTo>
                      <a:pt x="258512" y="342086"/>
                      <a:pt x="275352" y="325380"/>
                      <a:pt x="296125" y="325380"/>
                    </a:cubicBezTo>
                    <a:close/>
                    <a:moveTo>
                      <a:pt x="167466" y="325380"/>
                    </a:moveTo>
                    <a:cubicBezTo>
                      <a:pt x="187744" y="325380"/>
                      <a:pt x="204183" y="342086"/>
                      <a:pt x="204183" y="362694"/>
                    </a:cubicBezTo>
                    <a:cubicBezTo>
                      <a:pt x="204183" y="383302"/>
                      <a:pt x="187744" y="400008"/>
                      <a:pt x="167466" y="400008"/>
                    </a:cubicBezTo>
                    <a:cubicBezTo>
                      <a:pt x="147188" y="400008"/>
                      <a:pt x="130749" y="383302"/>
                      <a:pt x="130749" y="362694"/>
                    </a:cubicBezTo>
                    <a:cubicBezTo>
                      <a:pt x="130749" y="342086"/>
                      <a:pt x="147188" y="325380"/>
                      <a:pt x="167466" y="325380"/>
                    </a:cubicBezTo>
                    <a:close/>
                    <a:moveTo>
                      <a:pt x="37613" y="325380"/>
                    </a:moveTo>
                    <a:cubicBezTo>
                      <a:pt x="58386" y="325380"/>
                      <a:pt x="75226" y="342086"/>
                      <a:pt x="75226" y="362694"/>
                    </a:cubicBezTo>
                    <a:cubicBezTo>
                      <a:pt x="75226" y="383302"/>
                      <a:pt x="58386" y="400008"/>
                      <a:pt x="37613" y="400008"/>
                    </a:cubicBezTo>
                    <a:cubicBezTo>
                      <a:pt x="16840" y="400008"/>
                      <a:pt x="0" y="383302"/>
                      <a:pt x="0" y="362694"/>
                    </a:cubicBezTo>
                    <a:cubicBezTo>
                      <a:pt x="0" y="342086"/>
                      <a:pt x="16840" y="325380"/>
                      <a:pt x="37613" y="325380"/>
                    </a:cubicBezTo>
                    <a:close/>
                    <a:moveTo>
                      <a:pt x="296125" y="0"/>
                    </a:moveTo>
                    <a:cubicBezTo>
                      <a:pt x="316898" y="0"/>
                      <a:pt x="333738" y="16706"/>
                      <a:pt x="333738" y="37314"/>
                    </a:cubicBezTo>
                    <a:cubicBezTo>
                      <a:pt x="333738" y="57922"/>
                      <a:pt x="316898" y="74628"/>
                      <a:pt x="296125" y="74628"/>
                    </a:cubicBezTo>
                    <a:cubicBezTo>
                      <a:pt x="275352" y="74628"/>
                      <a:pt x="258512" y="57922"/>
                      <a:pt x="258512" y="37314"/>
                    </a:cubicBezTo>
                    <a:cubicBezTo>
                      <a:pt x="258512" y="16706"/>
                      <a:pt x="275352" y="0"/>
                      <a:pt x="296125" y="0"/>
                    </a:cubicBezTo>
                    <a:close/>
                    <a:moveTo>
                      <a:pt x="167466" y="0"/>
                    </a:moveTo>
                    <a:cubicBezTo>
                      <a:pt x="187744" y="0"/>
                      <a:pt x="204183" y="16706"/>
                      <a:pt x="204183" y="37314"/>
                    </a:cubicBezTo>
                    <a:cubicBezTo>
                      <a:pt x="204183" y="57922"/>
                      <a:pt x="187744" y="74628"/>
                      <a:pt x="167466" y="74628"/>
                    </a:cubicBezTo>
                    <a:cubicBezTo>
                      <a:pt x="147188" y="74628"/>
                      <a:pt x="130749" y="57922"/>
                      <a:pt x="130749" y="37314"/>
                    </a:cubicBezTo>
                    <a:cubicBezTo>
                      <a:pt x="130749" y="16706"/>
                      <a:pt x="147188" y="0"/>
                      <a:pt x="167466" y="0"/>
                    </a:cubicBezTo>
                    <a:close/>
                    <a:moveTo>
                      <a:pt x="37613" y="0"/>
                    </a:moveTo>
                    <a:cubicBezTo>
                      <a:pt x="58386" y="0"/>
                      <a:pt x="75226" y="16706"/>
                      <a:pt x="75226" y="37314"/>
                    </a:cubicBezTo>
                    <a:cubicBezTo>
                      <a:pt x="75226" y="57922"/>
                      <a:pt x="58386" y="74628"/>
                      <a:pt x="37613" y="74628"/>
                    </a:cubicBezTo>
                    <a:cubicBezTo>
                      <a:pt x="16840" y="74628"/>
                      <a:pt x="0" y="57922"/>
                      <a:pt x="0" y="37314"/>
                    </a:cubicBezTo>
                    <a:cubicBezTo>
                      <a:pt x="0" y="16706"/>
                      <a:pt x="16840" y="0"/>
                      <a:pt x="37613" y="0"/>
                    </a:cubicBezTo>
                    <a:close/>
                  </a:path>
                </a:pathLst>
              </a:custGeom>
              <a:solidFill>
                <a:schemeClr val="accent2">
                  <a:lumMod val="60000"/>
                  <a:lumOff val="40000"/>
                </a:schemeClr>
              </a:solidFill>
              <a:ln w="10795" cap="flat" cmpd="sng" algn="ctr">
                <a:noFill/>
                <a:prstDash val="solid"/>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grpSp>
      </p:grpSp>
      <p:grpSp>
        <p:nvGrpSpPr>
          <p:cNvPr id="116" name="Group 115">
            <a:extLst>
              <a:ext uri="{FF2B5EF4-FFF2-40B4-BE49-F238E27FC236}">
                <a16:creationId xmlns:a16="http://schemas.microsoft.com/office/drawing/2014/main" id="{FECB562B-901D-410F-AE00-846C1A5EDE01}"/>
              </a:ext>
            </a:extLst>
          </p:cNvPr>
          <p:cNvGrpSpPr/>
          <p:nvPr/>
        </p:nvGrpSpPr>
        <p:grpSpPr>
          <a:xfrm>
            <a:off x="7824543" y="3301463"/>
            <a:ext cx="588051" cy="1001109"/>
            <a:chOff x="1263988" y="2256055"/>
            <a:chExt cx="588051" cy="1001109"/>
          </a:xfrm>
        </p:grpSpPr>
        <p:grpSp>
          <p:nvGrpSpPr>
            <p:cNvPr id="171" name="Group 170">
              <a:extLst>
                <a:ext uri="{FF2B5EF4-FFF2-40B4-BE49-F238E27FC236}">
                  <a16:creationId xmlns:a16="http://schemas.microsoft.com/office/drawing/2014/main" id="{9B6A0CCC-6C98-489B-B902-847C676356E2}"/>
                </a:ext>
              </a:extLst>
            </p:cNvPr>
            <p:cNvGrpSpPr/>
            <p:nvPr/>
          </p:nvGrpSpPr>
          <p:grpSpPr>
            <a:xfrm>
              <a:off x="1279490" y="2256055"/>
              <a:ext cx="564752" cy="561286"/>
              <a:chOff x="4054863" y="1116013"/>
              <a:chExt cx="4654550" cy="4625975"/>
            </a:xfrm>
          </p:grpSpPr>
          <p:sp>
            <p:nvSpPr>
              <p:cNvPr id="175" name="Oval 5">
                <a:extLst>
                  <a:ext uri="{FF2B5EF4-FFF2-40B4-BE49-F238E27FC236}">
                    <a16:creationId xmlns:a16="http://schemas.microsoft.com/office/drawing/2014/main" id="{319A3252-CEA4-40B3-A6DA-ED4A5F9416C6}"/>
                  </a:ext>
                </a:extLst>
              </p:cNvPr>
              <p:cNvSpPr>
                <a:spLocks noChangeArrowheads="1"/>
              </p:cNvSpPr>
              <p:nvPr/>
            </p:nvSpPr>
            <p:spPr bwMode="auto">
              <a:xfrm>
                <a:off x="4869253" y="1925641"/>
                <a:ext cx="3013071" cy="2995618"/>
              </a:xfrm>
              <a:prstGeom prst="ellipse">
                <a:avLst/>
              </a:prstGeom>
              <a:solidFill>
                <a:schemeClr val="accent2">
                  <a:lumMod val="40000"/>
                  <a:lumOff val="6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76" name="Freeform 6">
                <a:extLst>
                  <a:ext uri="{FF2B5EF4-FFF2-40B4-BE49-F238E27FC236}">
                    <a16:creationId xmlns:a16="http://schemas.microsoft.com/office/drawing/2014/main" id="{D1B7E0FE-00DB-4F71-B44A-23CB42E22AE3}"/>
                  </a:ext>
                </a:extLst>
              </p:cNvPr>
              <p:cNvSpPr>
                <a:spLocks noEditPoints="1"/>
              </p:cNvSpPr>
              <p:nvPr/>
            </p:nvSpPr>
            <p:spPr bwMode="auto">
              <a:xfrm>
                <a:off x="4054863" y="1116013"/>
                <a:ext cx="4654550" cy="4625975"/>
              </a:xfrm>
              <a:custGeom>
                <a:avLst/>
                <a:gdLst>
                  <a:gd name="T0" fmla="*/ 4000 w 8000"/>
                  <a:gd name="T1" fmla="*/ 7974 h 7974"/>
                  <a:gd name="T2" fmla="*/ 2443 w 8000"/>
                  <a:gd name="T3" fmla="*/ 7661 h 7974"/>
                  <a:gd name="T4" fmla="*/ 1172 w 8000"/>
                  <a:gd name="T5" fmla="*/ 6807 h 7974"/>
                  <a:gd name="T6" fmla="*/ 315 w 8000"/>
                  <a:gd name="T7" fmla="*/ 5539 h 7974"/>
                  <a:gd name="T8" fmla="*/ 0 w 8000"/>
                  <a:gd name="T9" fmla="*/ 3987 h 7974"/>
                  <a:gd name="T10" fmla="*/ 315 w 8000"/>
                  <a:gd name="T11" fmla="*/ 2435 h 7974"/>
                  <a:gd name="T12" fmla="*/ 1172 w 8000"/>
                  <a:gd name="T13" fmla="*/ 1168 h 7974"/>
                  <a:gd name="T14" fmla="*/ 2443 w 8000"/>
                  <a:gd name="T15" fmla="*/ 313 h 7974"/>
                  <a:gd name="T16" fmla="*/ 4000 w 8000"/>
                  <a:gd name="T17" fmla="*/ 0 h 7974"/>
                  <a:gd name="T18" fmla="*/ 5557 w 8000"/>
                  <a:gd name="T19" fmla="*/ 313 h 7974"/>
                  <a:gd name="T20" fmla="*/ 6829 w 8000"/>
                  <a:gd name="T21" fmla="*/ 1168 h 7974"/>
                  <a:gd name="T22" fmla="*/ 7686 w 8000"/>
                  <a:gd name="T23" fmla="*/ 2435 h 7974"/>
                  <a:gd name="T24" fmla="*/ 8000 w 8000"/>
                  <a:gd name="T25" fmla="*/ 3987 h 7974"/>
                  <a:gd name="T26" fmla="*/ 7686 w 8000"/>
                  <a:gd name="T27" fmla="*/ 5539 h 7974"/>
                  <a:gd name="T28" fmla="*/ 6829 w 8000"/>
                  <a:gd name="T29" fmla="*/ 6807 h 7974"/>
                  <a:gd name="T30" fmla="*/ 5557 w 8000"/>
                  <a:gd name="T31" fmla="*/ 7661 h 7974"/>
                  <a:gd name="T32" fmla="*/ 4000 w 8000"/>
                  <a:gd name="T33" fmla="*/ 7974 h 7974"/>
                  <a:gd name="T34" fmla="*/ 4000 w 8000"/>
                  <a:gd name="T35" fmla="*/ 121 h 7974"/>
                  <a:gd name="T36" fmla="*/ 122 w 8000"/>
                  <a:gd name="T37" fmla="*/ 3987 h 7974"/>
                  <a:gd name="T38" fmla="*/ 4000 w 8000"/>
                  <a:gd name="T39" fmla="*/ 7853 h 7974"/>
                  <a:gd name="T40" fmla="*/ 7879 w 8000"/>
                  <a:gd name="T41" fmla="*/ 3987 h 7974"/>
                  <a:gd name="T42" fmla="*/ 4000 w 8000"/>
                  <a:gd name="T43" fmla="*/ 121 h 7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00" h="7974">
                    <a:moveTo>
                      <a:pt x="4000" y="7974"/>
                    </a:moveTo>
                    <a:cubicBezTo>
                      <a:pt x="3460" y="7974"/>
                      <a:pt x="2937" y="7869"/>
                      <a:pt x="2443" y="7661"/>
                    </a:cubicBezTo>
                    <a:cubicBezTo>
                      <a:pt x="1967" y="7460"/>
                      <a:pt x="1539" y="7173"/>
                      <a:pt x="1172" y="6807"/>
                    </a:cubicBezTo>
                    <a:cubicBezTo>
                      <a:pt x="805" y="6440"/>
                      <a:pt x="516" y="6014"/>
                      <a:pt x="315" y="5539"/>
                    </a:cubicBezTo>
                    <a:cubicBezTo>
                      <a:pt x="106" y="5048"/>
                      <a:pt x="0" y="4525"/>
                      <a:pt x="0" y="3987"/>
                    </a:cubicBezTo>
                    <a:cubicBezTo>
                      <a:pt x="0" y="3449"/>
                      <a:pt x="106" y="2927"/>
                      <a:pt x="315" y="2435"/>
                    </a:cubicBezTo>
                    <a:cubicBezTo>
                      <a:pt x="516" y="1960"/>
                      <a:pt x="805" y="1534"/>
                      <a:pt x="1172" y="1168"/>
                    </a:cubicBezTo>
                    <a:cubicBezTo>
                      <a:pt x="1539" y="802"/>
                      <a:pt x="1967" y="514"/>
                      <a:pt x="2443" y="313"/>
                    </a:cubicBezTo>
                    <a:cubicBezTo>
                      <a:pt x="2937" y="105"/>
                      <a:pt x="3460" y="0"/>
                      <a:pt x="4000" y="0"/>
                    </a:cubicBezTo>
                    <a:cubicBezTo>
                      <a:pt x="4540" y="0"/>
                      <a:pt x="5064" y="105"/>
                      <a:pt x="5557" y="313"/>
                    </a:cubicBezTo>
                    <a:cubicBezTo>
                      <a:pt x="6034" y="514"/>
                      <a:pt x="6461" y="802"/>
                      <a:pt x="6829" y="1168"/>
                    </a:cubicBezTo>
                    <a:cubicBezTo>
                      <a:pt x="7196" y="1534"/>
                      <a:pt x="7484" y="1960"/>
                      <a:pt x="7686" y="2435"/>
                    </a:cubicBezTo>
                    <a:cubicBezTo>
                      <a:pt x="7895" y="2927"/>
                      <a:pt x="8000" y="3449"/>
                      <a:pt x="8000" y="3987"/>
                    </a:cubicBezTo>
                    <a:cubicBezTo>
                      <a:pt x="8000" y="4525"/>
                      <a:pt x="7895" y="5048"/>
                      <a:pt x="7686" y="5539"/>
                    </a:cubicBezTo>
                    <a:cubicBezTo>
                      <a:pt x="7484" y="6014"/>
                      <a:pt x="7196" y="6440"/>
                      <a:pt x="6829" y="6807"/>
                    </a:cubicBezTo>
                    <a:cubicBezTo>
                      <a:pt x="6461" y="7173"/>
                      <a:pt x="6034" y="7460"/>
                      <a:pt x="5557" y="7661"/>
                    </a:cubicBezTo>
                    <a:cubicBezTo>
                      <a:pt x="5064" y="7869"/>
                      <a:pt x="4540" y="7974"/>
                      <a:pt x="4000" y="7974"/>
                    </a:cubicBezTo>
                    <a:close/>
                    <a:moveTo>
                      <a:pt x="4000" y="121"/>
                    </a:moveTo>
                    <a:cubicBezTo>
                      <a:pt x="1862" y="121"/>
                      <a:pt x="122" y="1856"/>
                      <a:pt x="122" y="3987"/>
                    </a:cubicBezTo>
                    <a:cubicBezTo>
                      <a:pt x="122" y="6119"/>
                      <a:pt x="1862" y="7853"/>
                      <a:pt x="4000" y="7853"/>
                    </a:cubicBezTo>
                    <a:cubicBezTo>
                      <a:pt x="6139" y="7853"/>
                      <a:pt x="7879" y="6119"/>
                      <a:pt x="7879" y="3987"/>
                    </a:cubicBezTo>
                    <a:cubicBezTo>
                      <a:pt x="7879" y="1856"/>
                      <a:pt x="6139" y="121"/>
                      <a:pt x="4000" y="121"/>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77" name="Oval 7">
                <a:extLst>
                  <a:ext uri="{FF2B5EF4-FFF2-40B4-BE49-F238E27FC236}">
                    <a16:creationId xmlns:a16="http://schemas.microsoft.com/office/drawing/2014/main" id="{3ACA33AB-ADCF-4D64-929F-E2F3462AEB07}"/>
                  </a:ext>
                </a:extLst>
              </p:cNvPr>
              <p:cNvSpPr>
                <a:spLocks noChangeArrowheads="1"/>
              </p:cNvSpPr>
              <p:nvPr/>
            </p:nvSpPr>
            <p:spPr bwMode="auto">
              <a:xfrm>
                <a:off x="5642366" y="2667002"/>
                <a:ext cx="1466852" cy="1511298"/>
              </a:xfrm>
              <a:prstGeom prst="ellipse">
                <a:avLst/>
              </a:prstGeom>
              <a:solidFill>
                <a:schemeClr val="accent2">
                  <a:lumMod val="20000"/>
                  <a:lumOff val="8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icrosoft Sans Serif"/>
                  <a:ea typeface="+mn-ea"/>
                  <a:cs typeface="+mn-cs"/>
                </a:endParaRPr>
              </a:p>
            </p:txBody>
          </p:sp>
        </p:grpSp>
        <p:grpSp>
          <p:nvGrpSpPr>
            <p:cNvPr id="172" name="Group 171">
              <a:extLst>
                <a:ext uri="{FF2B5EF4-FFF2-40B4-BE49-F238E27FC236}">
                  <a16:creationId xmlns:a16="http://schemas.microsoft.com/office/drawing/2014/main" id="{FAD8E66D-39C9-4B65-8487-C443DCD17EB7}"/>
                </a:ext>
              </a:extLst>
            </p:cNvPr>
            <p:cNvGrpSpPr/>
            <p:nvPr/>
          </p:nvGrpSpPr>
          <p:grpSpPr>
            <a:xfrm>
              <a:off x="1263988" y="2552114"/>
              <a:ext cx="588051" cy="705050"/>
              <a:chOff x="1268187" y="3395208"/>
              <a:chExt cx="1097423" cy="1315771"/>
            </a:xfrm>
          </p:grpSpPr>
          <p:sp>
            <p:nvSpPr>
              <p:cNvPr id="173" name="Rectangle 172">
                <a:extLst>
                  <a:ext uri="{FF2B5EF4-FFF2-40B4-BE49-F238E27FC236}">
                    <a16:creationId xmlns:a16="http://schemas.microsoft.com/office/drawing/2014/main" id="{9DA1DB65-7838-4C9B-BBD2-1571C551B77F}"/>
                  </a:ext>
                </a:extLst>
              </p:cNvPr>
              <p:cNvSpPr>
                <a:spLocks noChangeArrowheads="1"/>
              </p:cNvSpPr>
              <p:nvPr/>
            </p:nvSpPr>
            <p:spPr bwMode="auto">
              <a:xfrm>
                <a:off x="1337459" y="3740760"/>
                <a:ext cx="958878" cy="143812"/>
              </a:xfrm>
              <a:prstGeom prst="rect">
                <a:avLst/>
              </a:prstGeom>
              <a:solidFill>
                <a:schemeClr val="accent2">
                  <a:lumMod val="100000"/>
                </a:schemeClr>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sp>
            <p:nvSpPr>
              <p:cNvPr id="174" name="Freeform 10">
                <a:extLst>
                  <a:ext uri="{FF2B5EF4-FFF2-40B4-BE49-F238E27FC236}">
                    <a16:creationId xmlns:a16="http://schemas.microsoft.com/office/drawing/2014/main" id="{5260CFFB-F34E-4F76-838E-B10C5D2D966E}"/>
                  </a:ext>
                </a:extLst>
              </p:cNvPr>
              <p:cNvSpPr>
                <a:spLocks noEditPoints="1"/>
              </p:cNvSpPr>
              <p:nvPr/>
            </p:nvSpPr>
            <p:spPr bwMode="auto">
              <a:xfrm>
                <a:off x="1268187" y="3395208"/>
                <a:ext cx="1097423" cy="1315771"/>
              </a:xfrm>
              <a:custGeom>
                <a:avLst/>
                <a:gdLst>
                  <a:gd name="T0" fmla="*/ 590 w 1013"/>
                  <a:gd name="T1" fmla="*/ 1131 h 1215"/>
                  <a:gd name="T2" fmla="*/ 506 w 1013"/>
                  <a:gd name="T3" fmla="*/ 1215 h 1215"/>
                  <a:gd name="T4" fmla="*/ 506 w 1013"/>
                  <a:gd name="T5" fmla="*/ 1215 h 1215"/>
                  <a:gd name="T6" fmla="*/ 422 w 1013"/>
                  <a:gd name="T7" fmla="*/ 1131 h 1215"/>
                  <a:gd name="T8" fmla="*/ 422 w 1013"/>
                  <a:gd name="T9" fmla="*/ 85 h 1215"/>
                  <a:gd name="T10" fmla="*/ 506 w 1013"/>
                  <a:gd name="T11" fmla="*/ 0 h 1215"/>
                  <a:gd name="T12" fmla="*/ 506 w 1013"/>
                  <a:gd name="T13" fmla="*/ 0 h 1215"/>
                  <a:gd name="T14" fmla="*/ 590 w 1013"/>
                  <a:gd name="T15" fmla="*/ 85 h 1215"/>
                  <a:gd name="T16" fmla="*/ 590 w 1013"/>
                  <a:gd name="T17" fmla="*/ 1131 h 1215"/>
                  <a:gd name="T18" fmla="*/ 341 w 1013"/>
                  <a:gd name="T19" fmla="*/ 105 h 1215"/>
                  <a:gd name="T20" fmla="*/ 277 w 1013"/>
                  <a:gd name="T21" fmla="*/ 41 h 1215"/>
                  <a:gd name="T22" fmla="*/ 277 w 1013"/>
                  <a:gd name="T23" fmla="*/ 41 h 1215"/>
                  <a:gd name="T24" fmla="*/ 213 w 1013"/>
                  <a:gd name="T25" fmla="*/ 105 h 1215"/>
                  <a:gd name="T26" fmla="*/ 213 w 1013"/>
                  <a:gd name="T27" fmla="*/ 618 h 1215"/>
                  <a:gd name="T28" fmla="*/ 277 w 1013"/>
                  <a:gd name="T29" fmla="*/ 682 h 1215"/>
                  <a:gd name="T30" fmla="*/ 277 w 1013"/>
                  <a:gd name="T31" fmla="*/ 682 h 1215"/>
                  <a:gd name="T32" fmla="*/ 341 w 1013"/>
                  <a:gd name="T33" fmla="*/ 618 h 1215"/>
                  <a:gd name="T34" fmla="*/ 341 w 1013"/>
                  <a:gd name="T35" fmla="*/ 105 h 1215"/>
                  <a:gd name="T36" fmla="*/ 128 w 1013"/>
                  <a:gd name="T37" fmla="*/ 196 h 1215"/>
                  <a:gd name="T38" fmla="*/ 64 w 1013"/>
                  <a:gd name="T39" fmla="*/ 132 h 1215"/>
                  <a:gd name="T40" fmla="*/ 64 w 1013"/>
                  <a:gd name="T41" fmla="*/ 132 h 1215"/>
                  <a:gd name="T42" fmla="*/ 0 w 1013"/>
                  <a:gd name="T43" fmla="*/ 196 h 1215"/>
                  <a:gd name="T44" fmla="*/ 0 w 1013"/>
                  <a:gd name="T45" fmla="*/ 709 h 1215"/>
                  <a:gd name="T46" fmla="*/ 64 w 1013"/>
                  <a:gd name="T47" fmla="*/ 773 h 1215"/>
                  <a:gd name="T48" fmla="*/ 64 w 1013"/>
                  <a:gd name="T49" fmla="*/ 773 h 1215"/>
                  <a:gd name="T50" fmla="*/ 128 w 1013"/>
                  <a:gd name="T51" fmla="*/ 709 h 1215"/>
                  <a:gd name="T52" fmla="*/ 128 w 1013"/>
                  <a:gd name="T53" fmla="*/ 196 h 1215"/>
                  <a:gd name="T54" fmla="*/ 672 w 1013"/>
                  <a:gd name="T55" fmla="*/ 618 h 1215"/>
                  <a:gd name="T56" fmla="*/ 736 w 1013"/>
                  <a:gd name="T57" fmla="*/ 682 h 1215"/>
                  <a:gd name="T58" fmla="*/ 736 w 1013"/>
                  <a:gd name="T59" fmla="*/ 682 h 1215"/>
                  <a:gd name="T60" fmla="*/ 800 w 1013"/>
                  <a:gd name="T61" fmla="*/ 618 h 1215"/>
                  <a:gd name="T62" fmla="*/ 800 w 1013"/>
                  <a:gd name="T63" fmla="*/ 105 h 1215"/>
                  <a:gd name="T64" fmla="*/ 736 w 1013"/>
                  <a:gd name="T65" fmla="*/ 41 h 1215"/>
                  <a:gd name="T66" fmla="*/ 736 w 1013"/>
                  <a:gd name="T67" fmla="*/ 41 h 1215"/>
                  <a:gd name="T68" fmla="*/ 672 w 1013"/>
                  <a:gd name="T69" fmla="*/ 105 h 1215"/>
                  <a:gd name="T70" fmla="*/ 672 w 1013"/>
                  <a:gd name="T71" fmla="*/ 618 h 1215"/>
                  <a:gd name="T72" fmla="*/ 885 w 1013"/>
                  <a:gd name="T73" fmla="*/ 709 h 1215"/>
                  <a:gd name="T74" fmla="*/ 949 w 1013"/>
                  <a:gd name="T75" fmla="*/ 773 h 1215"/>
                  <a:gd name="T76" fmla="*/ 949 w 1013"/>
                  <a:gd name="T77" fmla="*/ 773 h 1215"/>
                  <a:gd name="T78" fmla="*/ 1013 w 1013"/>
                  <a:gd name="T79" fmla="*/ 709 h 1215"/>
                  <a:gd name="T80" fmla="*/ 1013 w 1013"/>
                  <a:gd name="T81" fmla="*/ 196 h 1215"/>
                  <a:gd name="T82" fmla="*/ 949 w 1013"/>
                  <a:gd name="T83" fmla="*/ 132 h 1215"/>
                  <a:gd name="T84" fmla="*/ 949 w 1013"/>
                  <a:gd name="T85" fmla="*/ 132 h 1215"/>
                  <a:gd name="T86" fmla="*/ 885 w 1013"/>
                  <a:gd name="T87" fmla="*/ 196 h 1215"/>
                  <a:gd name="T88" fmla="*/ 885 w 1013"/>
                  <a:gd name="T89" fmla="*/ 709 h 1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13" h="1215">
                    <a:moveTo>
                      <a:pt x="590" y="1131"/>
                    </a:moveTo>
                    <a:cubicBezTo>
                      <a:pt x="590" y="1177"/>
                      <a:pt x="553" y="1215"/>
                      <a:pt x="506" y="1215"/>
                    </a:cubicBezTo>
                    <a:cubicBezTo>
                      <a:pt x="506" y="1215"/>
                      <a:pt x="506" y="1215"/>
                      <a:pt x="506" y="1215"/>
                    </a:cubicBezTo>
                    <a:cubicBezTo>
                      <a:pt x="460" y="1215"/>
                      <a:pt x="422" y="1177"/>
                      <a:pt x="422" y="1131"/>
                    </a:cubicBezTo>
                    <a:cubicBezTo>
                      <a:pt x="422" y="85"/>
                      <a:pt x="422" y="85"/>
                      <a:pt x="422" y="85"/>
                    </a:cubicBezTo>
                    <a:cubicBezTo>
                      <a:pt x="422" y="38"/>
                      <a:pt x="460" y="0"/>
                      <a:pt x="506" y="0"/>
                    </a:cubicBezTo>
                    <a:cubicBezTo>
                      <a:pt x="506" y="0"/>
                      <a:pt x="506" y="0"/>
                      <a:pt x="506" y="0"/>
                    </a:cubicBezTo>
                    <a:cubicBezTo>
                      <a:pt x="553" y="0"/>
                      <a:pt x="590" y="38"/>
                      <a:pt x="590" y="85"/>
                    </a:cubicBezTo>
                    <a:lnTo>
                      <a:pt x="590" y="1131"/>
                    </a:lnTo>
                    <a:close/>
                    <a:moveTo>
                      <a:pt x="341" y="105"/>
                    </a:moveTo>
                    <a:cubicBezTo>
                      <a:pt x="341" y="70"/>
                      <a:pt x="312" y="41"/>
                      <a:pt x="277" y="41"/>
                    </a:cubicBezTo>
                    <a:cubicBezTo>
                      <a:pt x="277" y="41"/>
                      <a:pt x="277" y="41"/>
                      <a:pt x="277" y="41"/>
                    </a:cubicBezTo>
                    <a:cubicBezTo>
                      <a:pt x="241" y="41"/>
                      <a:pt x="213" y="70"/>
                      <a:pt x="213" y="105"/>
                    </a:cubicBezTo>
                    <a:cubicBezTo>
                      <a:pt x="213" y="618"/>
                      <a:pt x="213" y="618"/>
                      <a:pt x="213" y="618"/>
                    </a:cubicBezTo>
                    <a:cubicBezTo>
                      <a:pt x="213" y="653"/>
                      <a:pt x="241" y="682"/>
                      <a:pt x="277" y="682"/>
                    </a:cubicBezTo>
                    <a:cubicBezTo>
                      <a:pt x="277" y="682"/>
                      <a:pt x="277" y="682"/>
                      <a:pt x="277" y="682"/>
                    </a:cubicBezTo>
                    <a:cubicBezTo>
                      <a:pt x="312" y="682"/>
                      <a:pt x="341" y="653"/>
                      <a:pt x="341" y="618"/>
                    </a:cubicBezTo>
                    <a:lnTo>
                      <a:pt x="341" y="105"/>
                    </a:lnTo>
                    <a:close/>
                    <a:moveTo>
                      <a:pt x="128" y="196"/>
                    </a:moveTo>
                    <a:cubicBezTo>
                      <a:pt x="128" y="161"/>
                      <a:pt x="99" y="132"/>
                      <a:pt x="64" y="132"/>
                    </a:cubicBezTo>
                    <a:cubicBezTo>
                      <a:pt x="64" y="132"/>
                      <a:pt x="64" y="132"/>
                      <a:pt x="64" y="132"/>
                    </a:cubicBezTo>
                    <a:cubicBezTo>
                      <a:pt x="28" y="132"/>
                      <a:pt x="0" y="161"/>
                      <a:pt x="0" y="196"/>
                    </a:cubicBezTo>
                    <a:cubicBezTo>
                      <a:pt x="0" y="709"/>
                      <a:pt x="0" y="709"/>
                      <a:pt x="0" y="709"/>
                    </a:cubicBezTo>
                    <a:cubicBezTo>
                      <a:pt x="0" y="744"/>
                      <a:pt x="28" y="773"/>
                      <a:pt x="64" y="773"/>
                    </a:cubicBezTo>
                    <a:cubicBezTo>
                      <a:pt x="64" y="773"/>
                      <a:pt x="64" y="773"/>
                      <a:pt x="64" y="773"/>
                    </a:cubicBezTo>
                    <a:cubicBezTo>
                      <a:pt x="99" y="773"/>
                      <a:pt x="128" y="744"/>
                      <a:pt x="128" y="709"/>
                    </a:cubicBezTo>
                    <a:lnTo>
                      <a:pt x="128" y="196"/>
                    </a:lnTo>
                    <a:close/>
                    <a:moveTo>
                      <a:pt x="672" y="618"/>
                    </a:moveTo>
                    <a:cubicBezTo>
                      <a:pt x="672" y="653"/>
                      <a:pt x="700" y="682"/>
                      <a:pt x="736" y="682"/>
                    </a:cubicBezTo>
                    <a:cubicBezTo>
                      <a:pt x="736" y="682"/>
                      <a:pt x="736" y="682"/>
                      <a:pt x="736" y="682"/>
                    </a:cubicBezTo>
                    <a:cubicBezTo>
                      <a:pt x="771" y="682"/>
                      <a:pt x="800" y="653"/>
                      <a:pt x="800" y="618"/>
                    </a:cubicBezTo>
                    <a:cubicBezTo>
                      <a:pt x="800" y="105"/>
                      <a:pt x="800" y="105"/>
                      <a:pt x="800" y="105"/>
                    </a:cubicBezTo>
                    <a:cubicBezTo>
                      <a:pt x="800" y="70"/>
                      <a:pt x="771" y="41"/>
                      <a:pt x="736" y="41"/>
                    </a:cubicBezTo>
                    <a:cubicBezTo>
                      <a:pt x="736" y="41"/>
                      <a:pt x="736" y="41"/>
                      <a:pt x="736" y="41"/>
                    </a:cubicBezTo>
                    <a:cubicBezTo>
                      <a:pt x="700" y="41"/>
                      <a:pt x="672" y="70"/>
                      <a:pt x="672" y="105"/>
                    </a:cubicBezTo>
                    <a:lnTo>
                      <a:pt x="672" y="618"/>
                    </a:lnTo>
                    <a:close/>
                    <a:moveTo>
                      <a:pt x="885" y="709"/>
                    </a:moveTo>
                    <a:cubicBezTo>
                      <a:pt x="885" y="744"/>
                      <a:pt x="913" y="773"/>
                      <a:pt x="949" y="773"/>
                    </a:cubicBezTo>
                    <a:cubicBezTo>
                      <a:pt x="949" y="773"/>
                      <a:pt x="949" y="773"/>
                      <a:pt x="949" y="773"/>
                    </a:cubicBezTo>
                    <a:cubicBezTo>
                      <a:pt x="984" y="773"/>
                      <a:pt x="1013" y="744"/>
                      <a:pt x="1013" y="709"/>
                    </a:cubicBezTo>
                    <a:cubicBezTo>
                      <a:pt x="1013" y="196"/>
                      <a:pt x="1013" y="196"/>
                      <a:pt x="1013" y="196"/>
                    </a:cubicBezTo>
                    <a:cubicBezTo>
                      <a:pt x="1013" y="161"/>
                      <a:pt x="984" y="132"/>
                      <a:pt x="949" y="132"/>
                    </a:cubicBezTo>
                    <a:cubicBezTo>
                      <a:pt x="949" y="132"/>
                      <a:pt x="949" y="132"/>
                      <a:pt x="949" y="132"/>
                    </a:cubicBezTo>
                    <a:cubicBezTo>
                      <a:pt x="913" y="132"/>
                      <a:pt x="885" y="161"/>
                      <a:pt x="885" y="196"/>
                    </a:cubicBezTo>
                    <a:lnTo>
                      <a:pt x="885" y="709"/>
                    </a:lnTo>
                    <a:close/>
                  </a:path>
                </a:pathLst>
              </a:custGeom>
              <a:solidFill>
                <a:schemeClr val="accent1">
                  <a:lumMod val="100000"/>
                </a:schemeClr>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grpSp>
      </p:grpSp>
      <p:sp>
        <p:nvSpPr>
          <p:cNvPr id="117" name="TextBox 116">
            <a:extLst>
              <a:ext uri="{FF2B5EF4-FFF2-40B4-BE49-F238E27FC236}">
                <a16:creationId xmlns:a16="http://schemas.microsoft.com/office/drawing/2014/main" id="{01402684-5065-4E9C-ABF8-A03B7BE970FD}"/>
              </a:ext>
            </a:extLst>
          </p:cNvPr>
          <p:cNvSpPr txBox="1"/>
          <p:nvPr/>
        </p:nvSpPr>
        <p:spPr>
          <a:xfrm>
            <a:off x="6875204" y="4527161"/>
            <a:ext cx="2688058" cy="332399"/>
          </a:xfrm>
          <a:prstGeom prst="rect">
            <a:avLst/>
          </a:prstGeom>
          <a:noFill/>
          <a:ln>
            <a:noFill/>
          </a:ln>
        </p:spPr>
        <p:txBody>
          <a:bodyPr wrap="square" lIns="0" tIns="0" rIns="0" bIns="0" rtlCol="0">
            <a:sp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1200" b="0" i="0" u="none" strike="noStrike" kern="1200" cap="none" spc="0" normalizeH="0" baseline="0" noProof="0">
                <a:ln>
                  <a:noFill/>
                </a:ln>
                <a:solidFill>
                  <a:srgbClr val="2853DC"/>
                </a:solidFill>
                <a:effectLst/>
                <a:uLnTx/>
                <a:uFillTx/>
                <a:latin typeface="Microsoft Sans Serif"/>
                <a:ea typeface="+mn-ea"/>
                <a:cs typeface="+mn-cs"/>
              </a:rPr>
              <a:t>Dynamic switching between broadcast and unicast, e.g., SC-PTM</a:t>
            </a:r>
            <a:r>
              <a:rPr kumimoji="0" lang="en-US" sz="1200" b="0" i="0" u="none" strike="noStrike" kern="1200" cap="none" spc="0" normalizeH="0" baseline="30000" noProof="0">
                <a:ln>
                  <a:noFill/>
                </a:ln>
                <a:solidFill>
                  <a:srgbClr val="2853DC"/>
                </a:solidFill>
                <a:effectLst/>
                <a:uLnTx/>
                <a:uFillTx/>
                <a:latin typeface="Microsoft Sans Serif"/>
                <a:ea typeface="+mn-ea"/>
                <a:cs typeface="+mn-cs"/>
              </a:rPr>
              <a:t>1</a:t>
            </a:r>
            <a:endParaRPr kumimoji="0" lang="en-US" sz="1200" b="0" i="0" u="none" strike="noStrike" kern="1200" cap="none" spc="0" normalizeH="0" baseline="0" noProof="0">
              <a:ln>
                <a:noFill/>
              </a:ln>
              <a:solidFill>
                <a:srgbClr val="2853DC"/>
              </a:solidFill>
              <a:effectLst/>
              <a:uLnTx/>
              <a:uFillTx/>
              <a:latin typeface="Microsoft Sans Serif"/>
              <a:ea typeface="+mn-ea"/>
              <a:cs typeface="+mn-cs"/>
            </a:endParaRPr>
          </a:p>
        </p:txBody>
      </p:sp>
      <p:sp>
        <p:nvSpPr>
          <p:cNvPr id="118" name="Freeform: Shape 117">
            <a:extLst>
              <a:ext uri="{FF2B5EF4-FFF2-40B4-BE49-F238E27FC236}">
                <a16:creationId xmlns:a16="http://schemas.microsoft.com/office/drawing/2014/main" id="{E5FAC529-BBAB-4793-914F-2968725E27BC}"/>
              </a:ext>
            </a:extLst>
          </p:cNvPr>
          <p:cNvSpPr/>
          <p:nvPr/>
        </p:nvSpPr>
        <p:spPr>
          <a:xfrm>
            <a:off x="7354871" y="3357957"/>
            <a:ext cx="732918" cy="902201"/>
          </a:xfrm>
          <a:custGeom>
            <a:avLst/>
            <a:gdLst>
              <a:gd name="connsiteX0" fmla="*/ 0 w 566057"/>
              <a:gd name="connsiteY0" fmla="*/ 0 h 870857"/>
              <a:gd name="connsiteX1" fmla="*/ 283029 w 566057"/>
              <a:gd name="connsiteY1" fmla="*/ 195943 h 870857"/>
              <a:gd name="connsiteX2" fmla="*/ 435429 w 566057"/>
              <a:gd name="connsiteY2" fmla="*/ 696686 h 870857"/>
              <a:gd name="connsiteX3" fmla="*/ 566057 w 566057"/>
              <a:gd name="connsiteY3" fmla="*/ 870857 h 870857"/>
              <a:gd name="connsiteX0" fmla="*/ 0 w 566057"/>
              <a:gd name="connsiteY0" fmla="*/ 0 h 870857"/>
              <a:gd name="connsiteX1" fmla="*/ 206221 w 566057"/>
              <a:gd name="connsiteY1" fmla="*/ 291769 h 870857"/>
              <a:gd name="connsiteX2" fmla="*/ 435429 w 566057"/>
              <a:gd name="connsiteY2" fmla="*/ 696686 h 870857"/>
              <a:gd name="connsiteX3" fmla="*/ 566057 w 566057"/>
              <a:gd name="connsiteY3" fmla="*/ 870857 h 870857"/>
              <a:gd name="connsiteX0" fmla="*/ 0 w 566057"/>
              <a:gd name="connsiteY0" fmla="*/ 0 h 870857"/>
              <a:gd name="connsiteX1" fmla="*/ 206221 w 566057"/>
              <a:gd name="connsiteY1" fmla="*/ 291769 h 870857"/>
              <a:gd name="connsiteX2" fmla="*/ 341553 w 566057"/>
              <a:gd name="connsiteY2" fmla="*/ 754182 h 870857"/>
              <a:gd name="connsiteX3" fmla="*/ 566057 w 566057"/>
              <a:gd name="connsiteY3" fmla="*/ 870857 h 870857"/>
              <a:gd name="connsiteX0" fmla="*/ 0 w 574591"/>
              <a:gd name="connsiteY0" fmla="*/ 0 h 795566"/>
              <a:gd name="connsiteX1" fmla="*/ 206221 w 574591"/>
              <a:gd name="connsiteY1" fmla="*/ 291769 h 795566"/>
              <a:gd name="connsiteX2" fmla="*/ 341553 w 574591"/>
              <a:gd name="connsiteY2" fmla="*/ 754182 h 795566"/>
              <a:gd name="connsiteX3" fmla="*/ 574591 w 574591"/>
              <a:gd name="connsiteY3" fmla="*/ 794196 h 795566"/>
              <a:gd name="connsiteX0" fmla="*/ 0 w 574591"/>
              <a:gd name="connsiteY0" fmla="*/ 0 h 794196"/>
              <a:gd name="connsiteX1" fmla="*/ 206221 w 574591"/>
              <a:gd name="connsiteY1" fmla="*/ 291769 h 794196"/>
              <a:gd name="connsiteX2" fmla="*/ 367155 w 574591"/>
              <a:gd name="connsiteY2" fmla="*/ 696686 h 794196"/>
              <a:gd name="connsiteX3" fmla="*/ 574591 w 574591"/>
              <a:gd name="connsiteY3" fmla="*/ 794196 h 794196"/>
            </a:gdLst>
            <a:ahLst/>
            <a:cxnLst>
              <a:cxn ang="0">
                <a:pos x="connsiteX0" y="connsiteY0"/>
              </a:cxn>
              <a:cxn ang="0">
                <a:pos x="connsiteX1" y="connsiteY1"/>
              </a:cxn>
              <a:cxn ang="0">
                <a:pos x="connsiteX2" y="connsiteY2"/>
              </a:cxn>
              <a:cxn ang="0">
                <a:pos x="connsiteX3" y="connsiteY3"/>
              </a:cxn>
            </a:cxnLst>
            <a:rect l="l" t="t" r="r" b="b"/>
            <a:pathLst>
              <a:path w="574591" h="794196">
                <a:moveTo>
                  <a:pt x="0" y="0"/>
                </a:moveTo>
                <a:cubicBezTo>
                  <a:pt x="105229" y="39914"/>
                  <a:pt x="145029" y="175655"/>
                  <a:pt x="206221" y="291769"/>
                </a:cubicBezTo>
                <a:cubicBezTo>
                  <a:pt x="267413" y="407883"/>
                  <a:pt x="305760" y="612948"/>
                  <a:pt x="367155" y="696686"/>
                </a:cubicBezTo>
                <a:cubicBezTo>
                  <a:pt x="428550" y="780424"/>
                  <a:pt x="532862" y="763353"/>
                  <a:pt x="574591" y="794196"/>
                </a:cubicBezTo>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icrosoft Sans Serif"/>
              <a:ea typeface="+mn-ea"/>
              <a:cs typeface="+mn-cs"/>
            </a:endParaRPr>
          </a:p>
        </p:txBody>
      </p:sp>
      <p:grpSp>
        <p:nvGrpSpPr>
          <p:cNvPr id="156" name="Group 155">
            <a:extLst>
              <a:ext uri="{FF2B5EF4-FFF2-40B4-BE49-F238E27FC236}">
                <a16:creationId xmlns:a16="http://schemas.microsoft.com/office/drawing/2014/main" id="{F47147DB-9745-4224-A23B-B2F2E34D15DA}"/>
              </a:ext>
            </a:extLst>
          </p:cNvPr>
          <p:cNvGrpSpPr/>
          <p:nvPr/>
        </p:nvGrpSpPr>
        <p:grpSpPr>
          <a:xfrm>
            <a:off x="9506396" y="3028391"/>
            <a:ext cx="412626" cy="255643"/>
            <a:chOff x="16516350" y="0"/>
            <a:chExt cx="11074400" cy="6861175"/>
          </a:xfrm>
        </p:grpSpPr>
        <p:sp>
          <p:nvSpPr>
            <p:cNvPr id="167" name="Freeform 5">
              <a:extLst>
                <a:ext uri="{FF2B5EF4-FFF2-40B4-BE49-F238E27FC236}">
                  <a16:creationId xmlns:a16="http://schemas.microsoft.com/office/drawing/2014/main" id="{B98C4994-2E0C-49C1-B5E2-B49CD6536AFB}"/>
                </a:ext>
              </a:extLst>
            </p:cNvPr>
            <p:cNvSpPr>
              <a:spLocks/>
            </p:cNvSpPr>
            <p:nvPr/>
          </p:nvSpPr>
          <p:spPr bwMode="auto">
            <a:xfrm>
              <a:off x="16516350" y="0"/>
              <a:ext cx="11074400" cy="6861175"/>
            </a:xfrm>
            <a:custGeom>
              <a:avLst/>
              <a:gdLst>
                <a:gd name="T0" fmla="*/ 1211 w 4233"/>
                <a:gd name="T1" fmla="*/ 0 h 2620"/>
                <a:gd name="T2" fmla="*/ 3023 w 4233"/>
                <a:gd name="T3" fmla="*/ 0 h 2620"/>
                <a:gd name="T4" fmla="*/ 3863 w 4233"/>
                <a:gd name="T5" fmla="*/ 846 h 2620"/>
                <a:gd name="T6" fmla="*/ 4233 w 4233"/>
                <a:gd name="T7" fmla="*/ 1374 h 2620"/>
                <a:gd name="T8" fmla="*/ 4233 w 4233"/>
                <a:gd name="T9" fmla="*/ 2477 h 2620"/>
                <a:gd name="T10" fmla="*/ 4094 w 4233"/>
                <a:gd name="T11" fmla="*/ 2620 h 2620"/>
                <a:gd name="T12" fmla="*/ 3671 w 4233"/>
                <a:gd name="T13" fmla="*/ 2620 h 2620"/>
                <a:gd name="T14" fmla="*/ 3526 w 4233"/>
                <a:gd name="T15" fmla="*/ 2477 h 2620"/>
                <a:gd name="T16" fmla="*/ 3526 w 4233"/>
                <a:gd name="T17" fmla="*/ 2291 h 2620"/>
                <a:gd name="T18" fmla="*/ 2117 w 4233"/>
                <a:gd name="T19" fmla="*/ 2365 h 2620"/>
                <a:gd name="T20" fmla="*/ 707 w 4233"/>
                <a:gd name="T21" fmla="*/ 2291 h 2620"/>
                <a:gd name="T22" fmla="*/ 707 w 4233"/>
                <a:gd name="T23" fmla="*/ 2477 h 2620"/>
                <a:gd name="T24" fmla="*/ 563 w 4233"/>
                <a:gd name="T25" fmla="*/ 2620 h 2620"/>
                <a:gd name="T26" fmla="*/ 139 w 4233"/>
                <a:gd name="T27" fmla="*/ 2620 h 2620"/>
                <a:gd name="T28" fmla="*/ 0 w 4233"/>
                <a:gd name="T29" fmla="*/ 2477 h 2620"/>
                <a:gd name="T30" fmla="*/ 0 w 4233"/>
                <a:gd name="T31" fmla="*/ 1374 h 2620"/>
                <a:gd name="T32" fmla="*/ 370 w 4233"/>
                <a:gd name="T33" fmla="*/ 846 h 2620"/>
                <a:gd name="T34" fmla="*/ 1211 w 4233"/>
                <a:gd name="T35" fmla="*/ 0 h 2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33" h="2620">
                  <a:moveTo>
                    <a:pt x="1211" y="0"/>
                  </a:moveTo>
                  <a:cubicBezTo>
                    <a:pt x="1211" y="0"/>
                    <a:pt x="2223" y="0"/>
                    <a:pt x="3023" y="0"/>
                  </a:cubicBezTo>
                  <a:cubicBezTo>
                    <a:pt x="3357" y="0"/>
                    <a:pt x="3863" y="846"/>
                    <a:pt x="3863" y="846"/>
                  </a:cubicBezTo>
                  <a:cubicBezTo>
                    <a:pt x="3863" y="846"/>
                    <a:pt x="4233" y="992"/>
                    <a:pt x="4233" y="1374"/>
                  </a:cubicBezTo>
                  <a:cubicBezTo>
                    <a:pt x="4233" y="1751"/>
                    <a:pt x="4233" y="2477"/>
                    <a:pt x="4233" y="2477"/>
                  </a:cubicBezTo>
                  <a:cubicBezTo>
                    <a:pt x="4233" y="2557"/>
                    <a:pt x="4172" y="2620"/>
                    <a:pt x="4094" y="2620"/>
                  </a:cubicBezTo>
                  <a:cubicBezTo>
                    <a:pt x="4094" y="2620"/>
                    <a:pt x="4094" y="2620"/>
                    <a:pt x="3671" y="2620"/>
                  </a:cubicBezTo>
                  <a:cubicBezTo>
                    <a:pt x="3593" y="2620"/>
                    <a:pt x="3526" y="2557"/>
                    <a:pt x="3526" y="2477"/>
                  </a:cubicBezTo>
                  <a:cubicBezTo>
                    <a:pt x="3526" y="2477"/>
                    <a:pt x="3526" y="2564"/>
                    <a:pt x="3526" y="2291"/>
                  </a:cubicBezTo>
                  <a:cubicBezTo>
                    <a:pt x="3520" y="2296"/>
                    <a:pt x="2835" y="2365"/>
                    <a:pt x="2117" y="2365"/>
                  </a:cubicBezTo>
                  <a:cubicBezTo>
                    <a:pt x="1398" y="2365"/>
                    <a:pt x="707" y="2291"/>
                    <a:pt x="707" y="2291"/>
                  </a:cubicBezTo>
                  <a:cubicBezTo>
                    <a:pt x="707" y="2291"/>
                    <a:pt x="707" y="2204"/>
                    <a:pt x="707" y="2477"/>
                  </a:cubicBezTo>
                  <a:cubicBezTo>
                    <a:pt x="707" y="2557"/>
                    <a:pt x="641" y="2620"/>
                    <a:pt x="563" y="2620"/>
                  </a:cubicBezTo>
                  <a:cubicBezTo>
                    <a:pt x="563" y="2620"/>
                    <a:pt x="563" y="2620"/>
                    <a:pt x="139" y="2620"/>
                  </a:cubicBezTo>
                  <a:cubicBezTo>
                    <a:pt x="61" y="2620"/>
                    <a:pt x="0" y="2557"/>
                    <a:pt x="0" y="2477"/>
                  </a:cubicBezTo>
                  <a:cubicBezTo>
                    <a:pt x="0" y="2477"/>
                    <a:pt x="0" y="1751"/>
                    <a:pt x="0" y="1374"/>
                  </a:cubicBezTo>
                  <a:cubicBezTo>
                    <a:pt x="0" y="992"/>
                    <a:pt x="370" y="846"/>
                    <a:pt x="370" y="846"/>
                  </a:cubicBezTo>
                  <a:cubicBezTo>
                    <a:pt x="370" y="846"/>
                    <a:pt x="876" y="0"/>
                    <a:pt x="121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68" name="Freeform 6">
              <a:extLst>
                <a:ext uri="{FF2B5EF4-FFF2-40B4-BE49-F238E27FC236}">
                  <a16:creationId xmlns:a16="http://schemas.microsoft.com/office/drawing/2014/main" id="{F5D21956-3F7F-4738-A5E6-AD72EB52F431}"/>
                </a:ext>
              </a:extLst>
            </p:cNvPr>
            <p:cNvSpPr>
              <a:spLocks/>
            </p:cNvSpPr>
            <p:nvPr/>
          </p:nvSpPr>
          <p:spPr bwMode="auto">
            <a:xfrm>
              <a:off x="18627725" y="773113"/>
              <a:ext cx="6851650" cy="1801813"/>
            </a:xfrm>
            <a:custGeom>
              <a:avLst/>
              <a:gdLst>
                <a:gd name="T0" fmla="*/ 2059 w 2619"/>
                <a:gd name="T1" fmla="*/ 0 h 688"/>
                <a:gd name="T2" fmla="*/ 561 w 2619"/>
                <a:gd name="T3" fmla="*/ 0 h 688"/>
                <a:gd name="T4" fmla="*/ 14 w 2619"/>
                <a:gd name="T5" fmla="*/ 514 h 688"/>
                <a:gd name="T6" fmla="*/ 35 w 2619"/>
                <a:gd name="T7" fmla="*/ 576 h 688"/>
                <a:gd name="T8" fmla="*/ 305 w 2619"/>
                <a:gd name="T9" fmla="*/ 688 h 688"/>
                <a:gd name="T10" fmla="*/ 1310 w 2619"/>
                <a:gd name="T11" fmla="*/ 593 h 688"/>
                <a:gd name="T12" fmla="*/ 2314 w 2619"/>
                <a:gd name="T13" fmla="*/ 688 h 688"/>
                <a:gd name="T14" fmla="*/ 2584 w 2619"/>
                <a:gd name="T15" fmla="*/ 576 h 688"/>
                <a:gd name="T16" fmla="*/ 2606 w 2619"/>
                <a:gd name="T17" fmla="*/ 514 h 688"/>
                <a:gd name="T18" fmla="*/ 2059 w 2619"/>
                <a:gd name="T19" fmla="*/ 0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9" h="688">
                  <a:moveTo>
                    <a:pt x="2059" y="0"/>
                  </a:moveTo>
                  <a:cubicBezTo>
                    <a:pt x="2059" y="0"/>
                    <a:pt x="2059" y="0"/>
                    <a:pt x="561" y="0"/>
                  </a:cubicBezTo>
                  <a:cubicBezTo>
                    <a:pt x="339" y="0"/>
                    <a:pt x="92" y="383"/>
                    <a:pt x="14" y="514"/>
                  </a:cubicBezTo>
                  <a:cubicBezTo>
                    <a:pt x="0" y="537"/>
                    <a:pt x="10" y="566"/>
                    <a:pt x="35" y="576"/>
                  </a:cubicBezTo>
                  <a:cubicBezTo>
                    <a:pt x="305" y="688"/>
                    <a:pt x="305" y="688"/>
                    <a:pt x="305" y="688"/>
                  </a:cubicBezTo>
                  <a:cubicBezTo>
                    <a:pt x="305" y="688"/>
                    <a:pt x="856" y="593"/>
                    <a:pt x="1310" y="593"/>
                  </a:cubicBezTo>
                  <a:cubicBezTo>
                    <a:pt x="1763" y="593"/>
                    <a:pt x="2314" y="688"/>
                    <a:pt x="2314" y="688"/>
                  </a:cubicBezTo>
                  <a:cubicBezTo>
                    <a:pt x="2584" y="576"/>
                    <a:pt x="2584" y="576"/>
                    <a:pt x="2584" y="576"/>
                  </a:cubicBezTo>
                  <a:cubicBezTo>
                    <a:pt x="2609" y="566"/>
                    <a:pt x="2619" y="537"/>
                    <a:pt x="2606" y="514"/>
                  </a:cubicBezTo>
                  <a:cubicBezTo>
                    <a:pt x="2528" y="383"/>
                    <a:pt x="2281" y="0"/>
                    <a:pt x="205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69" name="Freeform 7">
              <a:extLst>
                <a:ext uri="{FF2B5EF4-FFF2-40B4-BE49-F238E27FC236}">
                  <a16:creationId xmlns:a16="http://schemas.microsoft.com/office/drawing/2014/main" id="{31647AB4-9A60-427E-81AD-737B15EA14FE}"/>
                </a:ext>
              </a:extLst>
            </p:cNvPr>
            <p:cNvSpPr>
              <a:spLocks/>
            </p:cNvSpPr>
            <p:nvPr/>
          </p:nvSpPr>
          <p:spPr bwMode="auto">
            <a:xfrm>
              <a:off x="17411700" y="3740150"/>
              <a:ext cx="2254250" cy="1038225"/>
            </a:xfrm>
            <a:custGeom>
              <a:avLst/>
              <a:gdLst>
                <a:gd name="T0" fmla="*/ 0 w 862"/>
                <a:gd name="T1" fmla="*/ 63 h 397"/>
                <a:gd name="T2" fmla="*/ 0 w 862"/>
                <a:gd name="T3" fmla="*/ 290 h 397"/>
                <a:gd name="T4" fmla="*/ 51 w 862"/>
                <a:gd name="T5" fmla="*/ 344 h 397"/>
                <a:gd name="T6" fmla="*/ 804 w 862"/>
                <a:gd name="T7" fmla="*/ 394 h 397"/>
                <a:gd name="T8" fmla="*/ 862 w 862"/>
                <a:gd name="T9" fmla="*/ 340 h 397"/>
                <a:gd name="T10" fmla="*/ 862 w 862"/>
                <a:gd name="T11" fmla="*/ 284 h 397"/>
                <a:gd name="T12" fmla="*/ 823 w 862"/>
                <a:gd name="T13" fmla="*/ 232 h 397"/>
                <a:gd name="T14" fmla="*/ 70 w 862"/>
                <a:gd name="T15" fmla="*/ 11 h 397"/>
                <a:gd name="T16" fmla="*/ 0 w 862"/>
                <a:gd name="T17" fmla="*/ 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2" h="397">
                  <a:moveTo>
                    <a:pt x="0" y="63"/>
                  </a:moveTo>
                  <a:cubicBezTo>
                    <a:pt x="0" y="290"/>
                    <a:pt x="0" y="290"/>
                    <a:pt x="0" y="290"/>
                  </a:cubicBezTo>
                  <a:cubicBezTo>
                    <a:pt x="0" y="319"/>
                    <a:pt x="22" y="342"/>
                    <a:pt x="51" y="344"/>
                  </a:cubicBezTo>
                  <a:cubicBezTo>
                    <a:pt x="804" y="394"/>
                    <a:pt x="804" y="394"/>
                    <a:pt x="804" y="394"/>
                  </a:cubicBezTo>
                  <a:cubicBezTo>
                    <a:pt x="836" y="397"/>
                    <a:pt x="862" y="372"/>
                    <a:pt x="862" y="340"/>
                  </a:cubicBezTo>
                  <a:cubicBezTo>
                    <a:pt x="862" y="284"/>
                    <a:pt x="862" y="284"/>
                    <a:pt x="862" y="284"/>
                  </a:cubicBezTo>
                  <a:cubicBezTo>
                    <a:pt x="862" y="260"/>
                    <a:pt x="846" y="238"/>
                    <a:pt x="823" y="232"/>
                  </a:cubicBezTo>
                  <a:cubicBezTo>
                    <a:pt x="70" y="11"/>
                    <a:pt x="70" y="11"/>
                    <a:pt x="70" y="11"/>
                  </a:cubicBezTo>
                  <a:cubicBezTo>
                    <a:pt x="35" y="0"/>
                    <a:pt x="0" y="26"/>
                    <a:pt x="0" y="6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70" name="Freeform 8">
              <a:extLst>
                <a:ext uri="{FF2B5EF4-FFF2-40B4-BE49-F238E27FC236}">
                  <a16:creationId xmlns:a16="http://schemas.microsoft.com/office/drawing/2014/main" id="{8D8CEC23-37A4-4F71-9879-FCE399F5BC8D}"/>
                </a:ext>
              </a:extLst>
            </p:cNvPr>
            <p:cNvSpPr>
              <a:spLocks/>
            </p:cNvSpPr>
            <p:nvPr/>
          </p:nvSpPr>
          <p:spPr bwMode="auto">
            <a:xfrm>
              <a:off x="24466550" y="3740150"/>
              <a:ext cx="2255838" cy="1038225"/>
            </a:xfrm>
            <a:custGeom>
              <a:avLst/>
              <a:gdLst>
                <a:gd name="T0" fmla="*/ 862 w 862"/>
                <a:gd name="T1" fmla="*/ 63 h 397"/>
                <a:gd name="T2" fmla="*/ 862 w 862"/>
                <a:gd name="T3" fmla="*/ 290 h 397"/>
                <a:gd name="T4" fmla="*/ 812 w 862"/>
                <a:gd name="T5" fmla="*/ 344 h 397"/>
                <a:gd name="T6" fmla="*/ 58 w 862"/>
                <a:gd name="T7" fmla="*/ 394 h 397"/>
                <a:gd name="T8" fmla="*/ 0 w 862"/>
                <a:gd name="T9" fmla="*/ 340 h 397"/>
                <a:gd name="T10" fmla="*/ 0 w 862"/>
                <a:gd name="T11" fmla="*/ 284 h 397"/>
                <a:gd name="T12" fmla="*/ 39 w 862"/>
                <a:gd name="T13" fmla="*/ 232 h 397"/>
                <a:gd name="T14" fmla="*/ 793 w 862"/>
                <a:gd name="T15" fmla="*/ 11 h 397"/>
                <a:gd name="T16" fmla="*/ 862 w 862"/>
                <a:gd name="T17" fmla="*/ 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2" h="397">
                  <a:moveTo>
                    <a:pt x="862" y="63"/>
                  </a:moveTo>
                  <a:cubicBezTo>
                    <a:pt x="862" y="290"/>
                    <a:pt x="862" y="290"/>
                    <a:pt x="862" y="290"/>
                  </a:cubicBezTo>
                  <a:cubicBezTo>
                    <a:pt x="862" y="319"/>
                    <a:pt x="840" y="342"/>
                    <a:pt x="812" y="344"/>
                  </a:cubicBezTo>
                  <a:cubicBezTo>
                    <a:pt x="58" y="394"/>
                    <a:pt x="58" y="394"/>
                    <a:pt x="58" y="394"/>
                  </a:cubicBezTo>
                  <a:cubicBezTo>
                    <a:pt x="27" y="397"/>
                    <a:pt x="0" y="372"/>
                    <a:pt x="0" y="340"/>
                  </a:cubicBezTo>
                  <a:cubicBezTo>
                    <a:pt x="0" y="284"/>
                    <a:pt x="0" y="284"/>
                    <a:pt x="0" y="284"/>
                  </a:cubicBezTo>
                  <a:cubicBezTo>
                    <a:pt x="0" y="260"/>
                    <a:pt x="16" y="238"/>
                    <a:pt x="39" y="232"/>
                  </a:cubicBezTo>
                  <a:cubicBezTo>
                    <a:pt x="793" y="11"/>
                    <a:pt x="793" y="11"/>
                    <a:pt x="793" y="11"/>
                  </a:cubicBezTo>
                  <a:cubicBezTo>
                    <a:pt x="827" y="0"/>
                    <a:pt x="862" y="26"/>
                    <a:pt x="862" y="6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grpSp>
      <p:grpSp>
        <p:nvGrpSpPr>
          <p:cNvPr id="157" name="Group 156">
            <a:extLst>
              <a:ext uri="{FF2B5EF4-FFF2-40B4-BE49-F238E27FC236}">
                <a16:creationId xmlns:a16="http://schemas.microsoft.com/office/drawing/2014/main" id="{0CE8F4D9-A069-4947-A6D6-8D59E8CB50B4}"/>
              </a:ext>
            </a:extLst>
          </p:cNvPr>
          <p:cNvGrpSpPr/>
          <p:nvPr/>
        </p:nvGrpSpPr>
        <p:grpSpPr>
          <a:xfrm>
            <a:off x="9260450" y="3361342"/>
            <a:ext cx="412626" cy="255643"/>
            <a:chOff x="16516350" y="0"/>
            <a:chExt cx="11074400" cy="6861175"/>
          </a:xfrm>
        </p:grpSpPr>
        <p:sp>
          <p:nvSpPr>
            <p:cNvPr id="163" name="Freeform 5">
              <a:extLst>
                <a:ext uri="{FF2B5EF4-FFF2-40B4-BE49-F238E27FC236}">
                  <a16:creationId xmlns:a16="http://schemas.microsoft.com/office/drawing/2014/main" id="{86AB15AC-7EED-4014-9CC4-11984FAEBC6D}"/>
                </a:ext>
              </a:extLst>
            </p:cNvPr>
            <p:cNvSpPr>
              <a:spLocks/>
            </p:cNvSpPr>
            <p:nvPr/>
          </p:nvSpPr>
          <p:spPr bwMode="auto">
            <a:xfrm>
              <a:off x="16516350" y="0"/>
              <a:ext cx="11074400" cy="6861175"/>
            </a:xfrm>
            <a:custGeom>
              <a:avLst/>
              <a:gdLst>
                <a:gd name="T0" fmla="*/ 1211 w 4233"/>
                <a:gd name="T1" fmla="*/ 0 h 2620"/>
                <a:gd name="T2" fmla="*/ 3023 w 4233"/>
                <a:gd name="T3" fmla="*/ 0 h 2620"/>
                <a:gd name="T4" fmla="*/ 3863 w 4233"/>
                <a:gd name="T5" fmla="*/ 846 h 2620"/>
                <a:gd name="T6" fmla="*/ 4233 w 4233"/>
                <a:gd name="T7" fmla="*/ 1374 h 2620"/>
                <a:gd name="T8" fmla="*/ 4233 w 4233"/>
                <a:gd name="T9" fmla="*/ 2477 h 2620"/>
                <a:gd name="T10" fmla="*/ 4094 w 4233"/>
                <a:gd name="T11" fmla="*/ 2620 h 2620"/>
                <a:gd name="T12" fmla="*/ 3671 w 4233"/>
                <a:gd name="T13" fmla="*/ 2620 h 2620"/>
                <a:gd name="T14" fmla="*/ 3526 w 4233"/>
                <a:gd name="T15" fmla="*/ 2477 h 2620"/>
                <a:gd name="T16" fmla="*/ 3526 w 4233"/>
                <a:gd name="T17" fmla="*/ 2291 h 2620"/>
                <a:gd name="T18" fmla="*/ 2117 w 4233"/>
                <a:gd name="T19" fmla="*/ 2365 h 2620"/>
                <a:gd name="T20" fmla="*/ 707 w 4233"/>
                <a:gd name="T21" fmla="*/ 2291 h 2620"/>
                <a:gd name="T22" fmla="*/ 707 w 4233"/>
                <a:gd name="T23" fmla="*/ 2477 h 2620"/>
                <a:gd name="T24" fmla="*/ 563 w 4233"/>
                <a:gd name="T25" fmla="*/ 2620 h 2620"/>
                <a:gd name="T26" fmla="*/ 139 w 4233"/>
                <a:gd name="T27" fmla="*/ 2620 h 2620"/>
                <a:gd name="T28" fmla="*/ 0 w 4233"/>
                <a:gd name="T29" fmla="*/ 2477 h 2620"/>
                <a:gd name="T30" fmla="*/ 0 w 4233"/>
                <a:gd name="T31" fmla="*/ 1374 h 2620"/>
                <a:gd name="T32" fmla="*/ 370 w 4233"/>
                <a:gd name="T33" fmla="*/ 846 h 2620"/>
                <a:gd name="T34" fmla="*/ 1211 w 4233"/>
                <a:gd name="T35" fmla="*/ 0 h 2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33" h="2620">
                  <a:moveTo>
                    <a:pt x="1211" y="0"/>
                  </a:moveTo>
                  <a:cubicBezTo>
                    <a:pt x="1211" y="0"/>
                    <a:pt x="2223" y="0"/>
                    <a:pt x="3023" y="0"/>
                  </a:cubicBezTo>
                  <a:cubicBezTo>
                    <a:pt x="3357" y="0"/>
                    <a:pt x="3863" y="846"/>
                    <a:pt x="3863" y="846"/>
                  </a:cubicBezTo>
                  <a:cubicBezTo>
                    <a:pt x="3863" y="846"/>
                    <a:pt x="4233" y="992"/>
                    <a:pt x="4233" y="1374"/>
                  </a:cubicBezTo>
                  <a:cubicBezTo>
                    <a:pt x="4233" y="1751"/>
                    <a:pt x="4233" y="2477"/>
                    <a:pt x="4233" y="2477"/>
                  </a:cubicBezTo>
                  <a:cubicBezTo>
                    <a:pt x="4233" y="2557"/>
                    <a:pt x="4172" y="2620"/>
                    <a:pt x="4094" y="2620"/>
                  </a:cubicBezTo>
                  <a:cubicBezTo>
                    <a:pt x="4094" y="2620"/>
                    <a:pt x="4094" y="2620"/>
                    <a:pt x="3671" y="2620"/>
                  </a:cubicBezTo>
                  <a:cubicBezTo>
                    <a:pt x="3593" y="2620"/>
                    <a:pt x="3526" y="2557"/>
                    <a:pt x="3526" y="2477"/>
                  </a:cubicBezTo>
                  <a:cubicBezTo>
                    <a:pt x="3526" y="2477"/>
                    <a:pt x="3526" y="2564"/>
                    <a:pt x="3526" y="2291"/>
                  </a:cubicBezTo>
                  <a:cubicBezTo>
                    <a:pt x="3520" y="2296"/>
                    <a:pt x="2835" y="2365"/>
                    <a:pt x="2117" y="2365"/>
                  </a:cubicBezTo>
                  <a:cubicBezTo>
                    <a:pt x="1398" y="2365"/>
                    <a:pt x="707" y="2291"/>
                    <a:pt x="707" y="2291"/>
                  </a:cubicBezTo>
                  <a:cubicBezTo>
                    <a:pt x="707" y="2291"/>
                    <a:pt x="707" y="2204"/>
                    <a:pt x="707" y="2477"/>
                  </a:cubicBezTo>
                  <a:cubicBezTo>
                    <a:pt x="707" y="2557"/>
                    <a:pt x="641" y="2620"/>
                    <a:pt x="563" y="2620"/>
                  </a:cubicBezTo>
                  <a:cubicBezTo>
                    <a:pt x="563" y="2620"/>
                    <a:pt x="563" y="2620"/>
                    <a:pt x="139" y="2620"/>
                  </a:cubicBezTo>
                  <a:cubicBezTo>
                    <a:pt x="61" y="2620"/>
                    <a:pt x="0" y="2557"/>
                    <a:pt x="0" y="2477"/>
                  </a:cubicBezTo>
                  <a:cubicBezTo>
                    <a:pt x="0" y="2477"/>
                    <a:pt x="0" y="1751"/>
                    <a:pt x="0" y="1374"/>
                  </a:cubicBezTo>
                  <a:cubicBezTo>
                    <a:pt x="0" y="992"/>
                    <a:pt x="370" y="846"/>
                    <a:pt x="370" y="846"/>
                  </a:cubicBezTo>
                  <a:cubicBezTo>
                    <a:pt x="370" y="846"/>
                    <a:pt x="876" y="0"/>
                    <a:pt x="121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64" name="Freeform 6">
              <a:extLst>
                <a:ext uri="{FF2B5EF4-FFF2-40B4-BE49-F238E27FC236}">
                  <a16:creationId xmlns:a16="http://schemas.microsoft.com/office/drawing/2014/main" id="{C1F19F74-19F7-4D6B-B7AB-052AA05F826A}"/>
                </a:ext>
              </a:extLst>
            </p:cNvPr>
            <p:cNvSpPr>
              <a:spLocks/>
            </p:cNvSpPr>
            <p:nvPr/>
          </p:nvSpPr>
          <p:spPr bwMode="auto">
            <a:xfrm>
              <a:off x="18627725" y="773113"/>
              <a:ext cx="6851650" cy="1801813"/>
            </a:xfrm>
            <a:custGeom>
              <a:avLst/>
              <a:gdLst>
                <a:gd name="T0" fmla="*/ 2059 w 2619"/>
                <a:gd name="T1" fmla="*/ 0 h 688"/>
                <a:gd name="T2" fmla="*/ 561 w 2619"/>
                <a:gd name="T3" fmla="*/ 0 h 688"/>
                <a:gd name="T4" fmla="*/ 14 w 2619"/>
                <a:gd name="T5" fmla="*/ 514 h 688"/>
                <a:gd name="T6" fmla="*/ 35 w 2619"/>
                <a:gd name="T7" fmla="*/ 576 h 688"/>
                <a:gd name="T8" fmla="*/ 305 w 2619"/>
                <a:gd name="T9" fmla="*/ 688 h 688"/>
                <a:gd name="T10" fmla="*/ 1310 w 2619"/>
                <a:gd name="T11" fmla="*/ 593 h 688"/>
                <a:gd name="T12" fmla="*/ 2314 w 2619"/>
                <a:gd name="T13" fmla="*/ 688 h 688"/>
                <a:gd name="T14" fmla="*/ 2584 w 2619"/>
                <a:gd name="T15" fmla="*/ 576 h 688"/>
                <a:gd name="T16" fmla="*/ 2606 w 2619"/>
                <a:gd name="T17" fmla="*/ 514 h 688"/>
                <a:gd name="T18" fmla="*/ 2059 w 2619"/>
                <a:gd name="T19" fmla="*/ 0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9" h="688">
                  <a:moveTo>
                    <a:pt x="2059" y="0"/>
                  </a:moveTo>
                  <a:cubicBezTo>
                    <a:pt x="2059" y="0"/>
                    <a:pt x="2059" y="0"/>
                    <a:pt x="561" y="0"/>
                  </a:cubicBezTo>
                  <a:cubicBezTo>
                    <a:pt x="339" y="0"/>
                    <a:pt x="92" y="383"/>
                    <a:pt x="14" y="514"/>
                  </a:cubicBezTo>
                  <a:cubicBezTo>
                    <a:pt x="0" y="537"/>
                    <a:pt x="10" y="566"/>
                    <a:pt x="35" y="576"/>
                  </a:cubicBezTo>
                  <a:cubicBezTo>
                    <a:pt x="305" y="688"/>
                    <a:pt x="305" y="688"/>
                    <a:pt x="305" y="688"/>
                  </a:cubicBezTo>
                  <a:cubicBezTo>
                    <a:pt x="305" y="688"/>
                    <a:pt x="856" y="593"/>
                    <a:pt x="1310" y="593"/>
                  </a:cubicBezTo>
                  <a:cubicBezTo>
                    <a:pt x="1763" y="593"/>
                    <a:pt x="2314" y="688"/>
                    <a:pt x="2314" y="688"/>
                  </a:cubicBezTo>
                  <a:cubicBezTo>
                    <a:pt x="2584" y="576"/>
                    <a:pt x="2584" y="576"/>
                    <a:pt x="2584" y="576"/>
                  </a:cubicBezTo>
                  <a:cubicBezTo>
                    <a:pt x="2609" y="566"/>
                    <a:pt x="2619" y="537"/>
                    <a:pt x="2606" y="514"/>
                  </a:cubicBezTo>
                  <a:cubicBezTo>
                    <a:pt x="2528" y="383"/>
                    <a:pt x="2281" y="0"/>
                    <a:pt x="205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65" name="Freeform 7">
              <a:extLst>
                <a:ext uri="{FF2B5EF4-FFF2-40B4-BE49-F238E27FC236}">
                  <a16:creationId xmlns:a16="http://schemas.microsoft.com/office/drawing/2014/main" id="{89691CEA-FE15-4BB3-8793-1D7D5EFE76BB}"/>
                </a:ext>
              </a:extLst>
            </p:cNvPr>
            <p:cNvSpPr>
              <a:spLocks/>
            </p:cNvSpPr>
            <p:nvPr/>
          </p:nvSpPr>
          <p:spPr bwMode="auto">
            <a:xfrm>
              <a:off x="17411700" y="3740150"/>
              <a:ext cx="2254250" cy="1038225"/>
            </a:xfrm>
            <a:custGeom>
              <a:avLst/>
              <a:gdLst>
                <a:gd name="T0" fmla="*/ 0 w 862"/>
                <a:gd name="T1" fmla="*/ 63 h 397"/>
                <a:gd name="T2" fmla="*/ 0 w 862"/>
                <a:gd name="T3" fmla="*/ 290 h 397"/>
                <a:gd name="T4" fmla="*/ 51 w 862"/>
                <a:gd name="T5" fmla="*/ 344 h 397"/>
                <a:gd name="T6" fmla="*/ 804 w 862"/>
                <a:gd name="T7" fmla="*/ 394 h 397"/>
                <a:gd name="T8" fmla="*/ 862 w 862"/>
                <a:gd name="T9" fmla="*/ 340 h 397"/>
                <a:gd name="T10" fmla="*/ 862 w 862"/>
                <a:gd name="T11" fmla="*/ 284 h 397"/>
                <a:gd name="T12" fmla="*/ 823 w 862"/>
                <a:gd name="T13" fmla="*/ 232 h 397"/>
                <a:gd name="T14" fmla="*/ 70 w 862"/>
                <a:gd name="T15" fmla="*/ 11 h 397"/>
                <a:gd name="T16" fmla="*/ 0 w 862"/>
                <a:gd name="T17" fmla="*/ 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2" h="397">
                  <a:moveTo>
                    <a:pt x="0" y="63"/>
                  </a:moveTo>
                  <a:cubicBezTo>
                    <a:pt x="0" y="290"/>
                    <a:pt x="0" y="290"/>
                    <a:pt x="0" y="290"/>
                  </a:cubicBezTo>
                  <a:cubicBezTo>
                    <a:pt x="0" y="319"/>
                    <a:pt x="22" y="342"/>
                    <a:pt x="51" y="344"/>
                  </a:cubicBezTo>
                  <a:cubicBezTo>
                    <a:pt x="804" y="394"/>
                    <a:pt x="804" y="394"/>
                    <a:pt x="804" y="394"/>
                  </a:cubicBezTo>
                  <a:cubicBezTo>
                    <a:pt x="836" y="397"/>
                    <a:pt x="862" y="372"/>
                    <a:pt x="862" y="340"/>
                  </a:cubicBezTo>
                  <a:cubicBezTo>
                    <a:pt x="862" y="284"/>
                    <a:pt x="862" y="284"/>
                    <a:pt x="862" y="284"/>
                  </a:cubicBezTo>
                  <a:cubicBezTo>
                    <a:pt x="862" y="260"/>
                    <a:pt x="846" y="238"/>
                    <a:pt x="823" y="232"/>
                  </a:cubicBezTo>
                  <a:cubicBezTo>
                    <a:pt x="70" y="11"/>
                    <a:pt x="70" y="11"/>
                    <a:pt x="70" y="11"/>
                  </a:cubicBezTo>
                  <a:cubicBezTo>
                    <a:pt x="35" y="0"/>
                    <a:pt x="0" y="26"/>
                    <a:pt x="0" y="6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66" name="Freeform 8">
              <a:extLst>
                <a:ext uri="{FF2B5EF4-FFF2-40B4-BE49-F238E27FC236}">
                  <a16:creationId xmlns:a16="http://schemas.microsoft.com/office/drawing/2014/main" id="{68274EA2-750F-42A3-A0FC-1AF9ECB1F796}"/>
                </a:ext>
              </a:extLst>
            </p:cNvPr>
            <p:cNvSpPr>
              <a:spLocks/>
            </p:cNvSpPr>
            <p:nvPr/>
          </p:nvSpPr>
          <p:spPr bwMode="auto">
            <a:xfrm>
              <a:off x="24466550" y="3740150"/>
              <a:ext cx="2255838" cy="1038225"/>
            </a:xfrm>
            <a:custGeom>
              <a:avLst/>
              <a:gdLst>
                <a:gd name="T0" fmla="*/ 862 w 862"/>
                <a:gd name="T1" fmla="*/ 63 h 397"/>
                <a:gd name="T2" fmla="*/ 862 w 862"/>
                <a:gd name="T3" fmla="*/ 290 h 397"/>
                <a:gd name="T4" fmla="*/ 812 w 862"/>
                <a:gd name="T5" fmla="*/ 344 h 397"/>
                <a:gd name="T6" fmla="*/ 58 w 862"/>
                <a:gd name="T7" fmla="*/ 394 h 397"/>
                <a:gd name="T8" fmla="*/ 0 w 862"/>
                <a:gd name="T9" fmla="*/ 340 h 397"/>
                <a:gd name="T10" fmla="*/ 0 w 862"/>
                <a:gd name="T11" fmla="*/ 284 h 397"/>
                <a:gd name="T12" fmla="*/ 39 w 862"/>
                <a:gd name="T13" fmla="*/ 232 h 397"/>
                <a:gd name="T14" fmla="*/ 793 w 862"/>
                <a:gd name="T15" fmla="*/ 11 h 397"/>
                <a:gd name="T16" fmla="*/ 862 w 862"/>
                <a:gd name="T17" fmla="*/ 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2" h="397">
                  <a:moveTo>
                    <a:pt x="862" y="63"/>
                  </a:moveTo>
                  <a:cubicBezTo>
                    <a:pt x="862" y="290"/>
                    <a:pt x="862" y="290"/>
                    <a:pt x="862" y="290"/>
                  </a:cubicBezTo>
                  <a:cubicBezTo>
                    <a:pt x="862" y="319"/>
                    <a:pt x="840" y="342"/>
                    <a:pt x="812" y="344"/>
                  </a:cubicBezTo>
                  <a:cubicBezTo>
                    <a:pt x="58" y="394"/>
                    <a:pt x="58" y="394"/>
                    <a:pt x="58" y="394"/>
                  </a:cubicBezTo>
                  <a:cubicBezTo>
                    <a:pt x="27" y="397"/>
                    <a:pt x="0" y="372"/>
                    <a:pt x="0" y="340"/>
                  </a:cubicBezTo>
                  <a:cubicBezTo>
                    <a:pt x="0" y="284"/>
                    <a:pt x="0" y="284"/>
                    <a:pt x="0" y="284"/>
                  </a:cubicBezTo>
                  <a:cubicBezTo>
                    <a:pt x="0" y="260"/>
                    <a:pt x="16" y="238"/>
                    <a:pt x="39" y="232"/>
                  </a:cubicBezTo>
                  <a:cubicBezTo>
                    <a:pt x="793" y="11"/>
                    <a:pt x="793" y="11"/>
                    <a:pt x="793" y="11"/>
                  </a:cubicBezTo>
                  <a:cubicBezTo>
                    <a:pt x="827" y="0"/>
                    <a:pt x="862" y="26"/>
                    <a:pt x="862" y="6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grpSp>
      <p:grpSp>
        <p:nvGrpSpPr>
          <p:cNvPr id="158" name="Group 157">
            <a:extLst>
              <a:ext uri="{FF2B5EF4-FFF2-40B4-BE49-F238E27FC236}">
                <a16:creationId xmlns:a16="http://schemas.microsoft.com/office/drawing/2014/main" id="{44359AED-31FB-4D26-BB9E-7EEF236E0094}"/>
              </a:ext>
            </a:extLst>
          </p:cNvPr>
          <p:cNvGrpSpPr/>
          <p:nvPr/>
        </p:nvGrpSpPr>
        <p:grpSpPr>
          <a:xfrm>
            <a:off x="9752342" y="3361342"/>
            <a:ext cx="412626" cy="255643"/>
            <a:chOff x="16516350" y="0"/>
            <a:chExt cx="11074400" cy="6861175"/>
          </a:xfrm>
        </p:grpSpPr>
        <p:sp>
          <p:nvSpPr>
            <p:cNvPr id="159" name="Freeform 5">
              <a:extLst>
                <a:ext uri="{FF2B5EF4-FFF2-40B4-BE49-F238E27FC236}">
                  <a16:creationId xmlns:a16="http://schemas.microsoft.com/office/drawing/2014/main" id="{B41088C2-D738-4E3F-B4F2-A06CE9776BAE}"/>
                </a:ext>
              </a:extLst>
            </p:cNvPr>
            <p:cNvSpPr>
              <a:spLocks/>
            </p:cNvSpPr>
            <p:nvPr/>
          </p:nvSpPr>
          <p:spPr bwMode="auto">
            <a:xfrm>
              <a:off x="16516350" y="0"/>
              <a:ext cx="11074400" cy="6861175"/>
            </a:xfrm>
            <a:custGeom>
              <a:avLst/>
              <a:gdLst>
                <a:gd name="T0" fmla="*/ 1211 w 4233"/>
                <a:gd name="T1" fmla="*/ 0 h 2620"/>
                <a:gd name="T2" fmla="*/ 3023 w 4233"/>
                <a:gd name="T3" fmla="*/ 0 h 2620"/>
                <a:gd name="T4" fmla="*/ 3863 w 4233"/>
                <a:gd name="T5" fmla="*/ 846 h 2620"/>
                <a:gd name="T6" fmla="*/ 4233 w 4233"/>
                <a:gd name="T7" fmla="*/ 1374 h 2620"/>
                <a:gd name="T8" fmla="*/ 4233 w 4233"/>
                <a:gd name="T9" fmla="*/ 2477 h 2620"/>
                <a:gd name="T10" fmla="*/ 4094 w 4233"/>
                <a:gd name="T11" fmla="*/ 2620 h 2620"/>
                <a:gd name="T12" fmla="*/ 3671 w 4233"/>
                <a:gd name="T13" fmla="*/ 2620 h 2620"/>
                <a:gd name="T14" fmla="*/ 3526 w 4233"/>
                <a:gd name="T15" fmla="*/ 2477 h 2620"/>
                <a:gd name="T16" fmla="*/ 3526 w 4233"/>
                <a:gd name="T17" fmla="*/ 2291 h 2620"/>
                <a:gd name="T18" fmla="*/ 2117 w 4233"/>
                <a:gd name="T19" fmla="*/ 2365 h 2620"/>
                <a:gd name="T20" fmla="*/ 707 w 4233"/>
                <a:gd name="T21" fmla="*/ 2291 h 2620"/>
                <a:gd name="T22" fmla="*/ 707 w 4233"/>
                <a:gd name="T23" fmla="*/ 2477 h 2620"/>
                <a:gd name="T24" fmla="*/ 563 w 4233"/>
                <a:gd name="T25" fmla="*/ 2620 h 2620"/>
                <a:gd name="T26" fmla="*/ 139 w 4233"/>
                <a:gd name="T27" fmla="*/ 2620 h 2620"/>
                <a:gd name="T28" fmla="*/ 0 w 4233"/>
                <a:gd name="T29" fmla="*/ 2477 h 2620"/>
                <a:gd name="T30" fmla="*/ 0 w 4233"/>
                <a:gd name="T31" fmla="*/ 1374 h 2620"/>
                <a:gd name="T32" fmla="*/ 370 w 4233"/>
                <a:gd name="T33" fmla="*/ 846 h 2620"/>
                <a:gd name="T34" fmla="*/ 1211 w 4233"/>
                <a:gd name="T35" fmla="*/ 0 h 2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33" h="2620">
                  <a:moveTo>
                    <a:pt x="1211" y="0"/>
                  </a:moveTo>
                  <a:cubicBezTo>
                    <a:pt x="1211" y="0"/>
                    <a:pt x="2223" y="0"/>
                    <a:pt x="3023" y="0"/>
                  </a:cubicBezTo>
                  <a:cubicBezTo>
                    <a:pt x="3357" y="0"/>
                    <a:pt x="3863" y="846"/>
                    <a:pt x="3863" y="846"/>
                  </a:cubicBezTo>
                  <a:cubicBezTo>
                    <a:pt x="3863" y="846"/>
                    <a:pt x="4233" y="992"/>
                    <a:pt x="4233" y="1374"/>
                  </a:cubicBezTo>
                  <a:cubicBezTo>
                    <a:pt x="4233" y="1751"/>
                    <a:pt x="4233" y="2477"/>
                    <a:pt x="4233" y="2477"/>
                  </a:cubicBezTo>
                  <a:cubicBezTo>
                    <a:pt x="4233" y="2557"/>
                    <a:pt x="4172" y="2620"/>
                    <a:pt x="4094" y="2620"/>
                  </a:cubicBezTo>
                  <a:cubicBezTo>
                    <a:pt x="4094" y="2620"/>
                    <a:pt x="4094" y="2620"/>
                    <a:pt x="3671" y="2620"/>
                  </a:cubicBezTo>
                  <a:cubicBezTo>
                    <a:pt x="3593" y="2620"/>
                    <a:pt x="3526" y="2557"/>
                    <a:pt x="3526" y="2477"/>
                  </a:cubicBezTo>
                  <a:cubicBezTo>
                    <a:pt x="3526" y="2477"/>
                    <a:pt x="3526" y="2564"/>
                    <a:pt x="3526" y="2291"/>
                  </a:cubicBezTo>
                  <a:cubicBezTo>
                    <a:pt x="3520" y="2296"/>
                    <a:pt x="2835" y="2365"/>
                    <a:pt x="2117" y="2365"/>
                  </a:cubicBezTo>
                  <a:cubicBezTo>
                    <a:pt x="1398" y="2365"/>
                    <a:pt x="707" y="2291"/>
                    <a:pt x="707" y="2291"/>
                  </a:cubicBezTo>
                  <a:cubicBezTo>
                    <a:pt x="707" y="2291"/>
                    <a:pt x="707" y="2204"/>
                    <a:pt x="707" y="2477"/>
                  </a:cubicBezTo>
                  <a:cubicBezTo>
                    <a:pt x="707" y="2557"/>
                    <a:pt x="641" y="2620"/>
                    <a:pt x="563" y="2620"/>
                  </a:cubicBezTo>
                  <a:cubicBezTo>
                    <a:pt x="563" y="2620"/>
                    <a:pt x="563" y="2620"/>
                    <a:pt x="139" y="2620"/>
                  </a:cubicBezTo>
                  <a:cubicBezTo>
                    <a:pt x="61" y="2620"/>
                    <a:pt x="0" y="2557"/>
                    <a:pt x="0" y="2477"/>
                  </a:cubicBezTo>
                  <a:cubicBezTo>
                    <a:pt x="0" y="2477"/>
                    <a:pt x="0" y="1751"/>
                    <a:pt x="0" y="1374"/>
                  </a:cubicBezTo>
                  <a:cubicBezTo>
                    <a:pt x="0" y="992"/>
                    <a:pt x="370" y="846"/>
                    <a:pt x="370" y="846"/>
                  </a:cubicBezTo>
                  <a:cubicBezTo>
                    <a:pt x="370" y="846"/>
                    <a:pt x="876" y="0"/>
                    <a:pt x="121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60" name="Freeform 6">
              <a:extLst>
                <a:ext uri="{FF2B5EF4-FFF2-40B4-BE49-F238E27FC236}">
                  <a16:creationId xmlns:a16="http://schemas.microsoft.com/office/drawing/2014/main" id="{4C22C56D-AC4D-4905-BE55-3ADB8DCA3F23}"/>
                </a:ext>
              </a:extLst>
            </p:cNvPr>
            <p:cNvSpPr>
              <a:spLocks/>
            </p:cNvSpPr>
            <p:nvPr/>
          </p:nvSpPr>
          <p:spPr bwMode="auto">
            <a:xfrm>
              <a:off x="18627725" y="773113"/>
              <a:ext cx="6851650" cy="1801813"/>
            </a:xfrm>
            <a:custGeom>
              <a:avLst/>
              <a:gdLst>
                <a:gd name="T0" fmla="*/ 2059 w 2619"/>
                <a:gd name="T1" fmla="*/ 0 h 688"/>
                <a:gd name="T2" fmla="*/ 561 w 2619"/>
                <a:gd name="T3" fmla="*/ 0 h 688"/>
                <a:gd name="T4" fmla="*/ 14 w 2619"/>
                <a:gd name="T5" fmla="*/ 514 h 688"/>
                <a:gd name="T6" fmla="*/ 35 w 2619"/>
                <a:gd name="T7" fmla="*/ 576 h 688"/>
                <a:gd name="T8" fmla="*/ 305 w 2619"/>
                <a:gd name="T9" fmla="*/ 688 h 688"/>
                <a:gd name="T10" fmla="*/ 1310 w 2619"/>
                <a:gd name="T11" fmla="*/ 593 h 688"/>
                <a:gd name="T12" fmla="*/ 2314 w 2619"/>
                <a:gd name="T13" fmla="*/ 688 h 688"/>
                <a:gd name="T14" fmla="*/ 2584 w 2619"/>
                <a:gd name="T15" fmla="*/ 576 h 688"/>
                <a:gd name="T16" fmla="*/ 2606 w 2619"/>
                <a:gd name="T17" fmla="*/ 514 h 688"/>
                <a:gd name="T18" fmla="*/ 2059 w 2619"/>
                <a:gd name="T19" fmla="*/ 0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9" h="688">
                  <a:moveTo>
                    <a:pt x="2059" y="0"/>
                  </a:moveTo>
                  <a:cubicBezTo>
                    <a:pt x="2059" y="0"/>
                    <a:pt x="2059" y="0"/>
                    <a:pt x="561" y="0"/>
                  </a:cubicBezTo>
                  <a:cubicBezTo>
                    <a:pt x="339" y="0"/>
                    <a:pt x="92" y="383"/>
                    <a:pt x="14" y="514"/>
                  </a:cubicBezTo>
                  <a:cubicBezTo>
                    <a:pt x="0" y="537"/>
                    <a:pt x="10" y="566"/>
                    <a:pt x="35" y="576"/>
                  </a:cubicBezTo>
                  <a:cubicBezTo>
                    <a:pt x="305" y="688"/>
                    <a:pt x="305" y="688"/>
                    <a:pt x="305" y="688"/>
                  </a:cubicBezTo>
                  <a:cubicBezTo>
                    <a:pt x="305" y="688"/>
                    <a:pt x="856" y="593"/>
                    <a:pt x="1310" y="593"/>
                  </a:cubicBezTo>
                  <a:cubicBezTo>
                    <a:pt x="1763" y="593"/>
                    <a:pt x="2314" y="688"/>
                    <a:pt x="2314" y="688"/>
                  </a:cubicBezTo>
                  <a:cubicBezTo>
                    <a:pt x="2584" y="576"/>
                    <a:pt x="2584" y="576"/>
                    <a:pt x="2584" y="576"/>
                  </a:cubicBezTo>
                  <a:cubicBezTo>
                    <a:pt x="2609" y="566"/>
                    <a:pt x="2619" y="537"/>
                    <a:pt x="2606" y="514"/>
                  </a:cubicBezTo>
                  <a:cubicBezTo>
                    <a:pt x="2528" y="383"/>
                    <a:pt x="2281" y="0"/>
                    <a:pt x="205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61" name="Freeform 7">
              <a:extLst>
                <a:ext uri="{FF2B5EF4-FFF2-40B4-BE49-F238E27FC236}">
                  <a16:creationId xmlns:a16="http://schemas.microsoft.com/office/drawing/2014/main" id="{6C848E5A-145A-4ED1-AD64-24ACCFD8AB5B}"/>
                </a:ext>
              </a:extLst>
            </p:cNvPr>
            <p:cNvSpPr>
              <a:spLocks/>
            </p:cNvSpPr>
            <p:nvPr/>
          </p:nvSpPr>
          <p:spPr bwMode="auto">
            <a:xfrm>
              <a:off x="17411700" y="3740150"/>
              <a:ext cx="2254250" cy="1038225"/>
            </a:xfrm>
            <a:custGeom>
              <a:avLst/>
              <a:gdLst>
                <a:gd name="T0" fmla="*/ 0 w 862"/>
                <a:gd name="T1" fmla="*/ 63 h 397"/>
                <a:gd name="T2" fmla="*/ 0 w 862"/>
                <a:gd name="T3" fmla="*/ 290 h 397"/>
                <a:gd name="T4" fmla="*/ 51 w 862"/>
                <a:gd name="T5" fmla="*/ 344 h 397"/>
                <a:gd name="T6" fmla="*/ 804 w 862"/>
                <a:gd name="T7" fmla="*/ 394 h 397"/>
                <a:gd name="T8" fmla="*/ 862 w 862"/>
                <a:gd name="T9" fmla="*/ 340 h 397"/>
                <a:gd name="T10" fmla="*/ 862 w 862"/>
                <a:gd name="T11" fmla="*/ 284 h 397"/>
                <a:gd name="T12" fmla="*/ 823 w 862"/>
                <a:gd name="T13" fmla="*/ 232 h 397"/>
                <a:gd name="T14" fmla="*/ 70 w 862"/>
                <a:gd name="T15" fmla="*/ 11 h 397"/>
                <a:gd name="T16" fmla="*/ 0 w 862"/>
                <a:gd name="T17" fmla="*/ 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2" h="397">
                  <a:moveTo>
                    <a:pt x="0" y="63"/>
                  </a:moveTo>
                  <a:cubicBezTo>
                    <a:pt x="0" y="290"/>
                    <a:pt x="0" y="290"/>
                    <a:pt x="0" y="290"/>
                  </a:cubicBezTo>
                  <a:cubicBezTo>
                    <a:pt x="0" y="319"/>
                    <a:pt x="22" y="342"/>
                    <a:pt x="51" y="344"/>
                  </a:cubicBezTo>
                  <a:cubicBezTo>
                    <a:pt x="804" y="394"/>
                    <a:pt x="804" y="394"/>
                    <a:pt x="804" y="394"/>
                  </a:cubicBezTo>
                  <a:cubicBezTo>
                    <a:pt x="836" y="397"/>
                    <a:pt x="862" y="372"/>
                    <a:pt x="862" y="340"/>
                  </a:cubicBezTo>
                  <a:cubicBezTo>
                    <a:pt x="862" y="284"/>
                    <a:pt x="862" y="284"/>
                    <a:pt x="862" y="284"/>
                  </a:cubicBezTo>
                  <a:cubicBezTo>
                    <a:pt x="862" y="260"/>
                    <a:pt x="846" y="238"/>
                    <a:pt x="823" y="232"/>
                  </a:cubicBezTo>
                  <a:cubicBezTo>
                    <a:pt x="70" y="11"/>
                    <a:pt x="70" y="11"/>
                    <a:pt x="70" y="11"/>
                  </a:cubicBezTo>
                  <a:cubicBezTo>
                    <a:pt x="35" y="0"/>
                    <a:pt x="0" y="26"/>
                    <a:pt x="0" y="6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62" name="Freeform 8">
              <a:extLst>
                <a:ext uri="{FF2B5EF4-FFF2-40B4-BE49-F238E27FC236}">
                  <a16:creationId xmlns:a16="http://schemas.microsoft.com/office/drawing/2014/main" id="{A1A6D6D7-F627-40CC-879B-EDD9BDC005B9}"/>
                </a:ext>
              </a:extLst>
            </p:cNvPr>
            <p:cNvSpPr>
              <a:spLocks/>
            </p:cNvSpPr>
            <p:nvPr/>
          </p:nvSpPr>
          <p:spPr bwMode="auto">
            <a:xfrm>
              <a:off x="24466550" y="3740150"/>
              <a:ext cx="2255838" cy="1038225"/>
            </a:xfrm>
            <a:custGeom>
              <a:avLst/>
              <a:gdLst>
                <a:gd name="T0" fmla="*/ 862 w 862"/>
                <a:gd name="T1" fmla="*/ 63 h 397"/>
                <a:gd name="T2" fmla="*/ 862 w 862"/>
                <a:gd name="T3" fmla="*/ 290 h 397"/>
                <a:gd name="T4" fmla="*/ 812 w 862"/>
                <a:gd name="T5" fmla="*/ 344 h 397"/>
                <a:gd name="T6" fmla="*/ 58 w 862"/>
                <a:gd name="T7" fmla="*/ 394 h 397"/>
                <a:gd name="T8" fmla="*/ 0 w 862"/>
                <a:gd name="T9" fmla="*/ 340 h 397"/>
                <a:gd name="T10" fmla="*/ 0 w 862"/>
                <a:gd name="T11" fmla="*/ 284 h 397"/>
                <a:gd name="T12" fmla="*/ 39 w 862"/>
                <a:gd name="T13" fmla="*/ 232 h 397"/>
                <a:gd name="T14" fmla="*/ 793 w 862"/>
                <a:gd name="T15" fmla="*/ 11 h 397"/>
                <a:gd name="T16" fmla="*/ 862 w 862"/>
                <a:gd name="T17" fmla="*/ 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2" h="397">
                  <a:moveTo>
                    <a:pt x="862" y="63"/>
                  </a:moveTo>
                  <a:cubicBezTo>
                    <a:pt x="862" y="290"/>
                    <a:pt x="862" y="290"/>
                    <a:pt x="862" y="290"/>
                  </a:cubicBezTo>
                  <a:cubicBezTo>
                    <a:pt x="862" y="319"/>
                    <a:pt x="840" y="342"/>
                    <a:pt x="812" y="344"/>
                  </a:cubicBezTo>
                  <a:cubicBezTo>
                    <a:pt x="58" y="394"/>
                    <a:pt x="58" y="394"/>
                    <a:pt x="58" y="394"/>
                  </a:cubicBezTo>
                  <a:cubicBezTo>
                    <a:pt x="27" y="397"/>
                    <a:pt x="0" y="372"/>
                    <a:pt x="0" y="340"/>
                  </a:cubicBezTo>
                  <a:cubicBezTo>
                    <a:pt x="0" y="284"/>
                    <a:pt x="0" y="284"/>
                    <a:pt x="0" y="284"/>
                  </a:cubicBezTo>
                  <a:cubicBezTo>
                    <a:pt x="0" y="260"/>
                    <a:pt x="16" y="238"/>
                    <a:pt x="39" y="232"/>
                  </a:cubicBezTo>
                  <a:cubicBezTo>
                    <a:pt x="793" y="11"/>
                    <a:pt x="793" y="11"/>
                    <a:pt x="793" y="11"/>
                  </a:cubicBezTo>
                  <a:cubicBezTo>
                    <a:pt x="827" y="0"/>
                    <a:pt x="862" y="26"/>
                    <a:pt x="862" y="6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grpSp>
      <p:grpSp>
        <p:nvGrpSpPr>
          <p:cNvPr id="121" name="Group 120">
            <a:extLst>
              <a:ext uri="{FF2B5EF4-FFF2-40B4-BE49-F238E27FC236}">
                <a16:creationId xmlns:a16="http://schemas.microsoft.com/office/drawing/2014/main" id="{77A3DA02-481B-4C58-8194-921DEFEF63B5}"/>
              </a:ext>
            </a:extLst>
          </p:cNvPr>
          <p:cNvGrpSpPr>
            <a:grpSpLocks noChangeAspect="1"/>
          </p:cNvGrpSpPr>
          <p:nvPr/>
        </p:nvGrpSpPr>
        <p:grpSpPr>
          <a:xfrm>
            <a:off x="9837063" y="4152976"/>
            <a:ext cx="246841" cy="457574"/>
            <a:chOff x="5434013" y="2201863"/>
            <a:chExt cx="1323975" cy="2454275"/>
          </a:xfrm>
        </p:grpSpPr>
        <p:sp>
          <p:nvSpPr>
            <p:cNvPr id="154" name="Freeform 5">
              <a:extLst>
                <a:ext uri="{FF2B5EF4-FFF2-40B4-BE49-F238E27FC236}">
                  <a16:creationId xmlns:a16="http://schemas.microsoft.com/office/drawing/2014/main" id="{9D5740F3-9699-4493-B0E9-1D730F43510E}"/>
                </a:ext>
              </a:extLst>
            </p:cNvPr>
            <p:cNvSpPr>
              <a:spLocks/>
            </p:cNvSpPr>
            <p:nvPr/>
          </p:nvSpPr>
          <p:spPr bwMode="auto">
            <a:xfrm>
              <a:off x="5434013" y="2201863"/>
              <a:ext cx="1323975" cy="2454275"/>
            </a:xfrm>
            <a:custGeom>
              <a:avLst/>
              <a:gdLst>
                <a:gd name="T0" fmla="*/ 7527 w 8000"/>
                <a:gd name="T1" fmla="*/ 14889 h 14889"/>
                <a:gd name="T2" fmla="*/ 485 w 8000"/>
                <a:gd name="T3" fmla="*/ 14889 h 14889"/>
                <a:gd name="T4" fmla="*/ 0 w 8000"/>
                <a:gd name="T5" fmla="*/ 14419 h 14889"/>
                <a:gd name="T6" fmla="*/ 0 w 8000"/>
                <a:gd name="T7" fmla="*/ 470 h 14889"/>
                <a:gd name="T8" fmla="*/ 485 w 8000"/>
                <a:gd name="T9" fmla="*/ 0 h 14889"/>
                <a:gd name="T10" fmla="*/ 7527 w 8000"/>
                <a:gd name="T11" fmla="*/ 0 h 14889"/>
                <a:gd name="T12" fmla="*/ 8000 w 8000"/>
                <a:gd name="T13" fmla="*/ 470 h 14889"/>
                <a:gd name="T14" fmla="*/ 8000 w 8000"/>
                <a:gd name="T15" fmla="*/ 14419 h 14889"/>
                <a:gd name="T16" fmla="*/ 7527 w 8000"/>
                <a:gd name="T17" fmla="*/ 14889 h 14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00" h="14889">
                  <a:moveTo>
                    <a:pt x="7527" y="14889"/>
                  </a:moveTo>
                  <a:cubicBezTo>
                    <a:pt x="485" y="14889"/>
                    <a:pt x="485" y="14889"/>
                    <a:pt x="485" y="14889"/>
                  </a:cubicBezTo>
                  <a:cubicBezTo>
                    <a:pt x="224" y="14889"/>
                    <a:pt x="0" y="14679"/>
                    <a:pt x="0" y="14419"/>
                  </a:cubicBezTo>
                  <a:cubicBezTo>
                    <a:pt x="0" y="470"/>
                    <a:pt x="0" y="470"/>
                    <a:pt x="0" y="470"/>
                  </a:cubicBezTo>
                  <a:cubicBezTo>
                    <a:pt x="0" y="210"/>
                    <a:pt x="224" y="0"/>
                    <a:pt x="485" y="0"/>
                  </a:cubicBezTo>
                  <a:cubicBezTo>
                    <a:pt x="7527" y="0"/>
                    <a:pt x="7527" y="0"/>
                    <a:pt x="7527" y="0"/>
                  </a:cubicBezTo>
                  <a:cubicBezTo>
                    <a:pt x="7788" y="0"/>
                    <a:pt x="8000" y="210"/>
                    <a:pt x="8000" y="470"/>
                  </a:cubicBezTo>
                  <a:cubicBezTo>
                    <a:pt x="8000" y="14419"/>
                    <a:pt x="8000" y="14419"/>
                    <a:pt x="8000" y="14419"/>
                  </a:cubicBezTo>
                  <a:cubicBezTo>
                    <a:pt x="8000" y="14679"/>
                    <a:pt x="7788" y="14889"/>
                    <a:pt x="7527" y="14889"/>
                  </a:cubicBezTo>
                  <a:close/>
                </a:path>
              </a:pathLst>
            </a:custGeom>
            <a:solidFill>
              <a:schemeClr val="accent1">
                <a:lumMod val="10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icrosoft Sans Serif"/>
                <a:ea typeface="+mn-ea"/>
                <a:cs typeface="+mn-cs"/>
              </a:endParaRPr>
            </a:p>
          </p:txBody>
        </p:sp>
        <p:sp>
          <p:nvSpPr>
            <p:cNvPr id="155" name="Freeform: Shape 15">
              <a:extLst>
                <a:ext uri="{FF2B5EF4-FFF2-40B4-BE49-F238E27FC236}">
                  <a16:creationId xmlns:a16="http://schemas.microsoft.com/office/drawing/2014/main" id="{BF77DC51-14F1-4061-A477-5F2D6D7EDE85}"/>
                </a:ext>
              </a:extLst>
            </p:cNvPr>
            <p:cNvSpPr>
              <a:spLocks/>
            </p:cNvSpPr>
            <p:nvPr/>
          </p:nvSpPr>
          <p:spPr bwMode="auto">
            <a:xfrm>
              <a:off x="5518151" y="2286001"/>
              <a:ext cx="1155700" cy="2239963"/>
            </a:xfrm>
            <a:custGeom>
              <a:avLst/>
              <a:gdLst>
                <a:gd name="connsiteX0" fmla="*/ 453942 w 1155700"/>
                <a:gd name="connsiteY0" fmla="*/ 2159000 h 2239963"/>
                <a:gd name="connsiteX1" fmla="*/ 701592 w 1155700"/>
                <a:gd name="connsiteY1" fmla="*/ 2159000 h 2239963"/>
                <a:gd name="connsiteX2" fmla="*/ 742950 w 1155700"/>
                <a:gd name="connsiteY2" fmla="*/ 2199482 h 2239963"/>
                <a:gd name="connsiteX3" fmla="*/ 701592 w 1155700"/>
                <a:gd name="connsiteY3" fmla="*/ 2239963 h 2239963"/>
                <a:gd name="connsiteX4" fmla="*/ 453942 w 1155700"/>
                <a:gd name="connsiteY4" fmla="*/ 2239963 h 2239963"/>
                <a:gd name="connsiteX5" fmla="*/ 412750 w 1155700"/>
                <a:gd name="connsiteY5" fmla="*/ 2199482 h 2239963"/>
                <a:gd name="connsiteX6" fmla="*/ 453942 w 1155700"/>
                <a:gd name="connsiteY6" fmla="*/ 2159000 h 2239963"/>
                <a:gd name="connsiteX7" fmla="*/ 39059 w 1155700"/>
                <a:gd name="connsiteY7" fmla="*/ 0 h 2239963"/>
                <a:gd name="connsiteX8" fmla="*/ 1116642 w 1155700"/>
                <a:gd name="connsiteY8" fmla="*/ 0 h 2239963"/>
                <a:gd name="connsiteX9" fmla="*/ 1155700 w 1155700"/>
                <a:gd name="connsiteY9" fmla="*/ 38549 h 2239963"/>
                <a:gd name="connsiteX10" fmla="*/ 1155700 w 1155700"/>
                <a:gd name="connsiteY10" fmla="*/ 1996626 h 2239963"/>
                <a:gd name="connsiteX11" fmla="*/ 1116642 w 1155700"/>
                <a:gd name="connsiteY11" fmla="*/ 2035175 h 2239963"/>
                <a:gd name="connsiteX12" fmla="*/ 39059 w 1155700"/>
                <a:gd name="connsiteY12" fmla="*/ 2035175 h 2239963"/>
                <a:gd name="connsiteX13" fmla="*/ 0 w 1155700"/>
                <a:gd name="connsiteY13" fmla="*/ 1996626 h 2239963"/>
                <a:gd name="connsiteX14" fmla="*/ 0 w 1155700"/>
                <a:gd name="connsiteY14" fmla="*/ 38549 h 2239963"/>
                <a:gd name="connsiteX15" fmla="*/ 39059 w 1155700"/>
                <a:gd name="connsiteY15" fmla="*/ 0 h 223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5700" h="2239963">
                  <a:moveTo>
                    <a:pt x="453942" y="2159000"/>
                  </a:moveTo>
                  <a:cubicBezTo>
                    <a:pt x="701592" y="2159000"/>
                    <a:pt x="701592" y="2159000"/>
                    <a:pt x="701592" y="2159000"/>
                  </a:cubicBezTo>
                  <a:cubicBezTo>
                    <a:pt x="724347" y="2159000"/>
                    <a:pt x="742950" y="2177102"/>
                    <a:pt x="742950" y="2199482"/>
                  </a:cubicBezTo>
                  <a:cubicBezTo>
                    <a:pt x="742950" y="2221697"/>
                    <a:pt x="724347" y="2239963"/>
                    <a:pt x="701592" y="2239963"/>
                  </a:cubicBezTo>
                  <a:cubicBezTo>
                    <a:pt x="453942" y="2239963"/>
                    <a:pt x="453942" y="2239963"/>
                    <a:pt x="453942" y="2239963"/>
                  </a:cubicBezTo>
                  <a:cubicBezTo>
                    <a:pt x="431187" y="2239963"/>
                    <a:pt x="412750" y="2221697"/>
                    <a:pt x="412750" y="2199482"/>
                  </a:cubicBezTo>
                  <a:cubicBezTo>
                    <a:pt x="412750" y="2177102"/>
                    <a:pt x="431187" y="2159000"/>
                    <a:pt x="453942" y="2159000"/>
                  </a:cubicBezTo>
                  <a:close/>
                  <a:moveTo>
                    <a:pt x="39059" y="0"/>
                  </a:moveTo>
                  <a:cubicBezTo>
                    <a:pt x="39059" y="0"/>
                    <a:pt x="39059" y="0"/>
                    <a:pt x="1116642" y="0"/>
                  </a:cubicBezTo>
                  <a:cubicBezTo>
                    <a:pt x="1139315" y="0"/>
                    <a:pt x="1155700" y="18286"/>
                    <a:pt x="1155700" y="38549"/>
                  </a:cubicBezTo>
                  <a:cubicBezTo>
                    <a:pt x="1155700" y="38549"/>
                    <a:pt x="1155700" y="38549"/>
                    <a:pt x="1155700" y="1996626"/>
                  </a:cubicBezTo>
                  <a:cubicBezTo>
                    <a:pt x="1155700" y="2016889"/>
                    <a:pt x="1139315" y="2035175"/>
                    <a:pt x="1116642" y="2035175"/>
                  </a:cubicBezTo>
                  <a:cubicBezTo>
                    <a:pt x="1116642" y="2035175"/>
                    <a:pt x="1116642" y="2035175"/>
                    <a:pt x="39059" y="2035175"/>
                  </a:cubicBezTo>
                  <a:cubicBezTo>
                    <a:pt x="16550" y="2035175"/>
                    <a:pt x="0" y="2016889"/>
                    <a:pt x="0" y="1996626"/>
                  </a:cubicBezTo>
                  <a:cubicBezTo>
                    <a:pt x="0" y="1996626"/>
                    <a:pt x="0" y="1996626"/>
                    <a:pt x="0" y="38549"/>
                  </a:cubicBezTo>
                  <a:cubicBezTo>
                    <a:pt x="0" y="18286"/>
                    <a:pt x="16550" y="0"/>
                    <a:pt x="39059" y="0"/>
                  </a:cubicBezTo>
                  <a:close/>
                </a:path>
              </a:pathLst>
            </a:custGeom>
            <a:solidFill>
              <a:schemeClr val="accent2">
                <a:lumMod val="100000"/>
              </a:schemeClr>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icrosoft Sans Serif"/>
                <a:ea typeface="+mn-ea"/>
                <a:cs typeface="+mn-cs"/>
              </a:endParaRPr>
            </a:p>
          </p:txBody>
        </p:sp>
      </p:grpSp>
      <p:grpSp>
        <p:nvGrpSpPr>
          <p:cNvPr id="122" name="Group 121">
            <a:extLst>
              <a:ext uri="{FF2B5EF4-FFF2-40B4-BE49-F238E27FC236}">
                <a16:creationId xmlns:a16="http://schemas.microsoft.com/office/drawing/2014/main" id="{CB58FBD1-F72F-4289-BC80-E5B4C7888D55}"/>
              </a:ext>
            </a:extLst>
          </p:cNvPr>
          <p:cNvGrpSpPr>
            <a:grpSpLocks noChangeAspect="1"/>
          </p:cNvGrpSpPr>
          <p:nvPr/>
        </p:nvGrpSpPr>
        <p:grpSpPr>
          <a:xfrm>
            <a:off x="10124616" y="4152976"/>
            <a:ext cx="246841" cy="457574"/>
            <a:chOff x="5434013" y="2201863"/>
            <a:chExt cx="1323975" cy="2454275"/>
          </a:xfrm>
        </p:grpSpPr>
        <p:sp>
          <p:nvSpPr>
            <p:cNvPr id="152" name="Freeform 5">
              <a:extLst>
                <a:ext uri="{FF2B5EF4-FFF2-40B4-BE49-F238E27FC236}">
                  <a16:creationId xmlns:a16="http://schemas.microsoft.com/office/drawing/2014/main" id="{D9399F81-18A6-45F1-B643-B301F75A8776}"/>
                </a:ext>
              </a:extLst>
            </p:cNvPr>
            <p:cNvSpPr>
              <a:spLocks/>
            </p:cNvSpPr>
            <p:nvPr/>
          </p:nvSpPr>
          <p:spPr bwMode="auto">
            <a:xfrm>
              <a:off x="5434013" y="2201863"/>
              <a:ext cx="1323975" cy="2454275"/>
            </a:xfrm>
            <a:custGeom>
              <a:avLst/>
              <a:gdLst>
                <a:gd name="T0" fmla="*/ 7527 w 8000"/>
                <a:gd name="T1" fmla="*/ 14889 h 14889"/>
                <a:gd name="T2" fmla="*/ 485 w 8000"/>
                <a:gd name="T3" fmla="*/ 14889 h 14889"/>
                <a:gd name="T4" fmla="*/ 0 w 8000"/>
                <a:gd name="T5" fmla="*/ 14419 h 14889"/>
                <a:gd name="T6" fmla="*/ 0 w 8000"/>
                <a:gd name="T7" fmla="*/ 470 h 14889"/>
                <a:gd name="T8" fmla="*/ 485 w 8000"/>
                <a:gd name="T9" fmla="*/ 0 h 14889"/>
                <a:gd name="T10" fmla="*/ 7527 w 8000"/>
                <a:gd name="T11" fmla="*/ 0 h 14889"/>
                <a:gd name="T12" fmla="*/ 8000 w 8000"/>
                <a:gd name="T13" fmla="*/ 470 h 14889"/>
                <a:gd name="T14" fmla="*/ 8000 w 8000"/>
                <a:gd name="T15" fmla="*/ 14419 h 14889"/>
                <a:gd name="T16" fmla="*/ 7527 w 8000"/>
                <a:gd name="T17" fmla="*/ 14889 h 14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00" h="14889">
                  <a:moveTo>
                    <a:pt x="7527" y="14889"/>
                  </a:moveTo>
                  <a:cubicBezTo>
                    <a:pt x="485" y="14889"/>
                    <a:pt x="485" y="14889"/>
                    <a:pt x="485" y="14889"/>
                  </a:cubicBezTo>
                  <a:cubicBezTo>
                    <a:pt x="224" y="14889"/>
                    <a:pt x="0" y="14679"/>
                    <a:pt x="0" y="14419"/>
                  </a:cubicBezTo>
                  <a:cubicBezTo>
                    <a:pt x="0" y="470"/>
                    <a:pt x="0" y="470"/>
                    <a:pt x="0" y="470"/>
                  </a:cubicBezTo>
                  <a:cubicBezTo>
                    <a:pt x="0" y="210"/>
                    <a:pt x="224" y="0"/>
                    <a:pt x="485" y="0"/>
                  </a:cubicBezTo>
                  <a:cubicBezTo>
                    <a:pt x="7527" y="0"/>
                    <a:pt x="7527" y="0"/>
                    <a:pt x="7527" y="0"/>
                  </a:cubicBezTo>
                  <a:cubicBezTo>
                    <a:pt x="7788" y="0"/>
                    <a:pt x="8000" y="210"/>
                    <a:pt x="8000" y="470"/>
                  </a:cubicBezTo>
                  <a:cubicBezTo>
                    <a:pt x="8000" y="14419"/>
                    <a:pt x="8000" y="14419"/>
                    <a:pt x="8000" y="14419"/>
                  </a:cubicBezTo>
                  <a:cubicBezTo>
                    <a:pt x="8000" y="14679"/>
                    <a:pt x="7788" y="14889"/>
                    <a:pt x="7527" y="14889"/>
                  </a:cubicBezTo>
                  <a:close/>
                </a:path>
              </a:pathLst>
            </a:custGeom>
            <a:solidFill>
              <a:schemeClr val="accent1">
                <a:lumMod val="10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icrosoft Sans Serif"/>
                <a:ea typeface="+mn-ea"/>
                <a:cs typeface="+mn-cs"/>
              </a:endParaRPr>
            </a:p>
          </p:txBody>
        </p:sp>
        <p:sp>
          <p:nvSpPr>
            <p:cNvPr id="153" name="Freeform: Shape 15">
              <a:extLst>
                <a:ext uri="{FF2B5EF4-FFF2-40B4-BE49-F238E27FC236}">
                  <a16:creationId xmlns:a16="http://schemas.microsoft.com/office/drawing/2014/main" id="{0B1283DE-93B4-40EA-A8E0-9A306B0008F6}"/>
                </a:ext>
              </a:extLst>
            </p:cNvPr>
            <p:cNvSpPr>
              <a:spLocks/>
            </p:cNvSpPr>
            <p:nvPr/>
          </p:nvSpPr>
          <p:spPr bwMode="auto">
            <a:xfrm>
              <a:off x="5518151" y="2286001"/>
              <a:ext cx="1155700" cy="2239963"/>
            </a:xfrm>
            <a:custGeom>
              <a:avLst/>
              <a:gdLst>
                <a:gd name="connsiteX0" fmla="*/ 453942 w 1155700"/>
                <a:gd name="connsiteY0" fmla="*/ 2159000 h 2239963"/>
                <a:gd name="connsiteX1" fmla="*/ 701592 w 1155700"/>
                <a:gd name="connsiteY1" fmla="*/ 2159000 h 2239963"/>
                <a:gd name="connsiteX2" fmla="*/ 742950 w 1155700"/>
                <a:gd name="connsiteY2" fmla="*/ 2199482 h 2239963"/>
                <a:gd name="connsiteX3" fmla="*/ 701592 w 1155700"/>
                <a:gd name="connsiteY3" fmla="*/ 2239963 h 2239963"/>
                <a:gd name="connsiteX4" fmla="*/ 453942 w 1155700"/>
                <a:gd name="connsiteY4" fmla="*/ 2239963 h 2239963"/>
                <a:gd name="connsiteX5" fmla="*/ 412750 w 1155700"/>
                <a:gd name="connsiteY5" fmla="*/ 2199482 h 2239963"/>
                <a:gd name="connsiteX6" fmla="*/ 453942 w 1155700"/>
                <a:gd name="connsiteY6" fmla="*/ 2159000 h 2239963"/>
                <a:gd name="connsiteX7" fmla="*/ 39059 w 1155700"/>
                <a:gd name="connsiteY7" fmla="*/ 0 h 2239963"/>
                <a:gd name="connsiteX8" fmla="*/ 1116642 w 1155700"/>
                <a:gd name="connsiteY8" fmla="*/ 0 h 2239963"/>
                <a:gd name="connsiteX9" fmla="*/ 1155700 w 1155700"/>
                <a:gd name="connsiteY9" fmla="*/ 38549 h 2239963"/>
                <a:gd name="connsiteX10" fmla="*/ 1155700 w 1155700"/>
                <a:gd name="connsiteY10" fmla="*/ 1996626 h 2239963"/>
                <a:gd name="connsiteX11" fmla="*/ 1116642 w 1155700"/>
                <a:gd name="connsiteY11" fmla="*/ 2035175 h 2239963"/>
                <a:gd name="connsiteX12" fmla="*/ 39059 w 1155700"/>
                <a:gd name="connsiteY12" fmla="*/ 2035175 h 2239963"/>
                <a:gd name="connsiteX13" fmla="*/ 0 w 1155700"/>
                <a:gd name="connsiteY13" fmla="*/ 1996626 h 2239963"/>
                <a:gd name="connsiteX14" fmla="*/ 0 w 1155700"/>
                <a:gd name="connsiteY14" fmla="*/ 38549 h 2239963"/>
                <a:gd name="connsiteX15" fmla="*/ 39059 w 1155700"/>
                <a:gd name="connsiteY15" fmla="*/ 0 h 223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5700" h="2239963">
                  <a:moveTo>
                    <a:pt x="453942" y="2159000"/>
                  </a:moveTo>
                  <a:cubicBezTo>
                    <a:pt x="701592" y="2159000"/>
                    <a:pt x="701592" y="2159000"/>
                    <a:pt x="701592" y="2159000"/>
                  </a:cubicBezTo>
                  <a:cubicBezTo>
                    <a:pt x="724347" y="2159000"/>
                    <a:pt x="742950" y="2177102"/>
                    <a:pt x="742950" y="2199482"/>
                  </a:cubicBezTo>
                  <a:cubicBezTo>
                    <a:pt x="742950" y="2221697"/>
                    <a:pt x="724347" y="2239963"/>
                    <a:pt x="701592" y="2239963"/>
                  </a:cubicBezTo>
                  <a:cubicBezTo>
                    <a:pt x="453942" y="2239963"/>
                    <a:pt x="453942" y="2239963"/>
                    <a:pt x="453942" y="2239963"/>
                  </a:cubicBezTo>
                  <a:cubicBezTo>
                    <a:pt x="431187" y="2239963"/>
                    <a:pt x="412750" y="2221697"/>
                    <a:pt x="412750" y="2199482"/>
                  </a:cubicBezTo>
                  <a:cubicBezTo>
                    <a:pt x="412750" y="2177102"/>
                    <a:pt x="431187" y="2159000"/>
                    <a:pt x="453942" y="2159000"/>
                  </a:cubicBezTo>
                  <a:close/>
                  <a:moveTo>
                    <a:pt x="39059" y="0"/>
                  </a:moveTo>
                  <a:cubicBezTo>
                    <a:pt x="39059" y="0"/>
                    <a:pt x="39059" y="0"/>
                    <a:pt x="1116642" y="0"/>
                  </a:cubicBezTo>
                  <a:cubicBezTo>
                    <a:pt x="1139315" y="0"/>
                    <a:pt x="1155700" y="18286"/>
                    <a:pt x="1155700" y="38549"/>
                  </a:cubicBezTo>
                  <a:cubicBezTo>
                    <a:pt x="1155700" y="38549"/>
                    <a:pt x="1155700" y="38549"/>
                    <a:pt x="1155700" y="1996626"/>
                  </a:cubicBezTo>
                  <a:cubicBezTo>
                    <a:pt x="1155700" y="2016889"/>
                    <a:pt x="1139315" y="2035175"/>
                    <a:pt x="1116642" y="2035175"/>
                  </a:cubicBezTo>
                  <a:cubicBezTo>
                    <a:pt x="1116642" y="2035175"/>
                    <a:pt x="1116642" y="2035175"/>
                    <a:pt x="39059" y="2035175"/>
                  </a:cubicBezTo>
                  <a:cubicBezTo>
                    <a:pt x="16550" y="2035175"/>
                    <a:pt x="0" y="2016889"/>
                    <a:pt x="0" y="1996626"/>
                  </a:cubicBezTo>
                  <a:cubicBezTo>
                    <a:pt x="0" y="1996626"/>
                    <a:pt x="0" y="1996626"/>
                    <a:pt x="0" y="38549"/>
                  </a:cubicBezTo>
                  <a:cubicBezTo>
                    <a:pt x="0" y="18286"/>
                    <a:pt x="16550" y="0"/>
                    <a:pt x="39059" y="0"/>
                  </a:cubicBezTo>
                  <a:close/>
                </a:path>
              </a:pathLst>
            </a:custGeom>
            <a:solidFill>
              <a:schemeClr val="accent2">
                <a:lumMod val="100000"/>
              </a:schemeClr>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icrosoft Sans Serif"/>
                <a:ea typeface="+mn-ea"/>
                <a:cs typeface="+mn-cs"/>
              </a:endParaRPr>
            </a:p>
          </p:txBody>
        </p:sp>
      </p:grpSp>
      <p:grpSp>
        <p:nvGrpSpPr>
          <p:cNvPr id="123" name="Group 122">
            <a:extLst>
              <a:ext uri="{FF2B5EF4-FFF2-40B4-BE49-F238E27FC236}">
                <a16:creationId xmlns:a16="http://schemas.microsoft.com/office/drawing/2014/main" id="{3BBF93F1-592C-4E3C-9795-05CB8630870B}"/>
              </a:ext>
            </a:extLst>
          </p:cNvPr>
          <p:cNvGrpSpPr>
            <a:grpSpLocks noChangeAspect="1"/>
          </p:cNvGrpSpPr>
          <p:nvPr/>
        </p:nvGrpSpPr>
        <p:grpSpPr>
          <a:xfrm>
            <a:off x="10412170" y="4152976"/>
            <a:ext cx="246841" cy="457574"/>
            <a:chOff x="5434013" y="2201863"/>
            <a:chExt cx="1323975" cy="2454275"/>
          </a:xfrm>
        </p:grpSpPr>
        <p:sp>
          <p:nvSpPr>
            <p:cNvPr id="150" name="Freeform 5">
              <a:extLst>
                <a:ext uri="{FF2B5EF4-FFF2-40B4-BE49-F238E27FC236}">
                  <a16:creationId xmlns:a16="http://schemas.microsoft.com/office/drawing/2014/main" id="{EF94FE5C-FAB1-4097-8B05-AF7BBFA2DDB3}"/>
                </a:ext>
              </a:extLst>
            </p:cNvPr>
            <p:cNvSpPr>
              <a:spLocks/>
            </p:cNvSpPr>
            <p:nvPr/>
          </p:nvSpPr>
          <p:spPr bwMode="auto">
            <a:xfrm>
              <a:off x="5434013" y="2201863"/>
              <a:ext cx="1323975" cy="2454275"/>
            </a:xfrm>
            <a:custGeom>
              <a:avLst/>
              <a:gdLst>
                <a:gd name="T0" fmla="*/ 7527 w 8000"/>
                <a:gd name="T1" fmla="*/ 14889 h 14889"/>
                <a:gd name="T2" fmla="*/ 485 w 8000"/>
                <a:gd name="T3" fmla="*/ 14889 h 14889"/>
                <a:gd name="T4" fmla="*/ 0 w 8000"/>
                <a:gd name="T5" fmla="*/ 14419 h 14889"/>
                <a:gd name="T6" fmla="*/ 0 w 8000"/>
                <a:gd name="T7" fmla="*/ 470 h 14889"/>
                <a:gd name="T8" fmla="*/ 485 w 8000"/>
                <a:gd name="T9" fmla="*/ 0 h 14889"/>
                <a:gd name="T10" fmla="*/ 7527 w 8000"/>
                <a:gd name="T11" fmla="*/ 0 h 14889"/>
                <a:gd name="T12" fmla="*/ 8000 w 8000"/>
                <a:gd name="T13" fmla="*/ 470 h 14889"/>
                <a:gd name="T14" fmla="*/ 8000 w 8000"/>
                <a:gd name="T15" fmla="*/ 14419 h 14889"/>
                <a:gd name="T16" fmla="*/ 7527 w 8000"/>
                <a:gd name="T17" fmla="*/ 14889 h 14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00" h="14889">
                  <a:moveTo>
                    <a:pt x="7527" y="14889"/>
                  </a:moveTo>
                  <a:cubicBezTo>
                    <a:pt x="485" y="14889"/>
                    <a:pt x="485" y="14889"/>
                    <a:pt x="485" y="14889"/>
                  </a:cubicBezTo>
                  <a:cubicBezTo>
                    <a:pt x="224" y="14889"/>
                    <a:pt x="0" y="14679"/>
                    <a:pt x="0" y="14419"/>
                  </a:cubicBezTo>
                  <a:cubicBezTo>
                    <a:pt x="0" y="470"/>
                    <a:pt x="0" y="470"/>
                    <a:pt x="0" y="470"/>
                  </a:cubicBezTo>
                  <a:cubicBezTo>
                    <a:pt x="0" y="210"/>
                    <a:pt x="224" y="0"/>
                    <a:pt x="485" y="0"/>
                  </a:cubicBezTo>
                  <a:cubicBezTo>
                    <a:pt x="7527" y="0"/>
                    <a:pt x="7527" y="0"/>
                    <a:pt x="7527" y="0"/>
                  </a:cubicBezTo>
                  <a:cubicBezTo>
                    <a:pt x="7788" y="0"/>
                    <a:pt x="8000" y="210"/>
                    <a:pt x="8000" y="470"/>
                  </a:cubicBezTo>
                  <a:cubicBezTo>
                    <a:pt x="8000" y="14419"/>
                    <a:pt x="8000" y="14419"/>
                    <a:pt x="8000" y="14419"/>
                  </a:cubicBezTo>
                  <a:cubicBezTo>
                    <a:pt x="8000" y="14679"/>
                    <a:pt x="7788" y="14889"/>
                    <a:pt x="7527" y="14889"/>
                  </a:cubicBezTo>
                  <a:close/>
                </a:path>
              </a:pathLst>
            </a:custGeom>
            <a:solidFill>
              <a:schemeClr val="accent1">
                <a:lumMod val="10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icrosoft Sans Serif"/>
                <a:ea typeface="+mn-ea"/>
                <a:cs typeface="+mn-cs"/>
              </a:endParaRPr>
            </a:p>
          </p:txBody>
        </p:sp>
        <p:sp>
          <p:nvSpPr>
            <p:cNvPr id="151" name="Freeform: Shape 15">
              <a:extLst>
                <a:ext uri="{FF2B5EF4-FFF2-40B4-BE49-F238E27FC236}">
                  <a16:creationId xmlns:a16="http://schemas.microsoft.com/office/drawing/2014/main" id="{BFFBD468-2438-48BA-B958-15347A09BDD2}"/>
                </a:ext>
              </a:extLst>
            </p:cNvPr>
            <p:cNvSpPr>
              <a:spLocks/>
            </p:cNvSpPr>
            <p:nvPr/>
          </p:nvSpPr>
          <p:spPr bwMode="auto">
            <a:xfrm>
              <a:off x="5518151" y="2286001"/>
              <a:ext cx="1155700" cy="2239963"/>
            </a:xfrm>
            <a:custGeom>
              <a:avLst/>
              <a:gdLst>
                <a:gd name="connsiteX0" fmla="*/ 453942 w 1155700"/>
                <a:gd name="connsiteY0" fmla="*/ 2159000 h 2239963"/>
                <a:gd name="connsiteX1" fmla="*/ 701592 w 1155700"/>
                <a:gd name="connsiteY1" fmla="*/ 2159000 h 2239963"/>
                <a:gd name="connsiteX2" fmla="*/ 742950 w 1155700"/>
                <a:gd name="connsiteY2" fmla="*/ 2199482 h 2239963"/>
                <a:gd name="connsiteX3" fmla="*/ 701592 w 1155700"/>
                <a:gd name="connsiteY3" fmla="*/ 2239963 h 2239963"/>
                <a:gd name="connsiteX4" fmla="*/ 453942 w 1155700"/>
                <a:gd name="connsiteY4" fmla="*/ 2239963 h 2239963"/>
                <a:gd name="connsiteX5" fmla="*/ 412750 w 1155700"/>
                <a:gd name="connsiteY5" fmla="*/ 2199482 h 2239963"/>
                <a:gd name="connsiteX6" fmla="*/ 453942 w 1155700"/>
                <a:gd name="connsiteY6" fmla="*/ 2159000 h 2239963"/>
                <a:gd name="connsiteX7" fmla="*/ 39059 w 1155700"/>
                <a:gd name="connsiteY7" fmla="*/ 0 h 2239963"/>
                <a:gd name="connsiteX8" fmla="*/ 1116642 w 1155700"/>
                <a:gd name="connsiteY8" fmla="*/ 0 h 2239963"/>
                <a:gd name="connsiteX9" fmla="*/ 1155700 w 1155700"/>
                <a:gd name="connsiteY9" fmla="*/ 38549 h 2239963"/>
                <a:gd name="connsiteX10" fmla="*/ 1155700 w 1155700"/>
                <a:gd name="connsiteY10" fmla="*/ 1996626 h 2239963"/>
                <a:gd name="connsiteX11" fmla="*/ 1116642 w 1155700"/>
                <a:gd name="connsiteY11" fmla="*/ 2035175 h 2239963"/>
                <a:gd name="connsiteX12" fmla="*/ 39059 w 1155700"/>
                <a:gd name="connsiteY12" fmla="*/ 2035175 h 2239963"/>
                <a:gd name="connsiteX13" fmla="*/ 0 w 1155700"/>
                <a:gd name="connsiteY13" fmla="*/ 1996626 h 2239963"/>
                <a:gd name="connsiteX14" fmla="*/ 0 w 1155700"/>
                <a:gd name="connsiteY14" fmla="*/ 38549 h 2239963"/>
                <a:gd name="connsiteX15" fmla="*/ 39059 w 1155700"/>
                <a:gd name="connsiteY15" fmla="*/ 0 h 223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5700" h="2239963">
                  <a:moveTo>
                    <a:pt x="453942" y="2159000"/>
                  </a:moveTo>
                  <a:cubicBezTo>
                    <a:pt x="701592" y="2159000"/>
                    <a:pt x="701592" y="2159000"/>
                    <a:pt x="701592" y="2159000"/>
                  </a:cubicBezTo>
                  <a:cubicBezTo>
                    <a:pt x="724347" y="2159000"/>
                    <a:pt x="742950" y="2177102"/>
                    <a:pt x="742950" y="2199482"/>
                  </a:cubicBezTo>
                  <a:cubicBezTo>
                    <a:pt x="742950" y="2221697"/>
                    <a:pt x="724347" y="2239963"/>
                    <a:pt x="701592" y="2239963"/>
                  </a:cubicBezTo>
                  <a:cubicBezTo>
                    <a:pt x="453942" y="2239963"/>
                    <a:pt x="453942" y="2239963"/>
                    <a:pt x="453942" y="2239963"/>
                  </a:cubicBezTo>
                  <a:cubicBezTo>
                    <a:pt x="431187" y="2239963"/>
                    <a:pt x="412750" y="2221697"/>
                    <a:pt x="412750" y="2199482"/>
                  </a:cubicBezTo>
                  <a:cubicBezTo>
                    <a:pt x="412750" y="2177102"/>
                    <a:pt x="431187" y="2159000"/>
                    <a:pt x="453942" y="2159000"/>
                  </a:cubicBezTo>
                  <a:close/>
                  <a:moveTo>
                    <a:pt x="39059" y="0"/>
                  </a:moveTo>
                  <a:cubicBezTo>
                    <a:pt x="39059" y="0"/>
                    <a:pt x="39059" y="0"/>
                    <a:pt x="1116642" y="0"/>
                  </a:cubicBezTo>
                  <a:cubicBezTo>
                    <a:pt x="1139315" y="0"/>
                    <a:pt x="1155700" y="18286"/>
                    <a:pt x="1155700" y="38549"/>
                  </a:cubicBezTo>
                  <a:cubicBezTo>
                    <a:pt x="1155700" y="38549"/>
                    <a:pt x="1155700" y="38549"/>
                    <a:pt x="1155700" y="1996626"/>
                  </a:cubicBezTo>
                  <a:cubicBezTo>
                    <a:pt x="1155700" y="2016889"/>
                    <a:pt x="1139315" y="2035175"/>
                    <a:pt x="1116642" y="2035175"/>
                  </a:cubicBezTo>
                  <a:cubicBezTo>
                    <a:pt x="1116642" y="2035175"/>
                    <a:pt x="1116642" y="2035175"/>
                    <a:pt x="39059" y="2035175"/>
                  </a:cubicBezTo>
                  <a:cubicBezTo>
                    <a:pt x="16550" y="2035175"/>
                    <a:pt x="0" y="2016889"/>
                    <a:pt x="0" y="1996626"/>
                  </a:cubicBezTo>
                  <a:cubicBezTo>
                    <a:pt x="0" y="1996626"/>
                    <a:pt x="0" y="1996626"/>
                    <a:pt x="0" y="38549"/>
                  </a:cubicBezTo>
                  <a:cubicBezTo>
                    <a:pt x="0" y="18286"/>
                    <a:pt x="16550" y="0"/>
                    <a:pt x="39059" y="0"/>
                  </a:cubicBezTo>
                  <a:close/>
                </a:path>
              </a:pathLst>
            </a:custGeom>
            <a:solidFill>
              <a:schemeClr val="accent2">
                <a:lumMod val="100000"/>
              </a:schemeClr>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Microsoft Sans Serif"/>
                <a:ea typeface="+mn-ea"/>
                <a:cs typeface="+mn-cs"/>
              </a:endParaRPr>
            </a:p>
          </p:txBody>
        </p:sp>
      </p:grpSp>
      <p:sp>
        <p:nvSpPr>
          <p:cNvPr id="124" name="Freeform 19">
            <a:extLst>
              <a:ext uri="{FF2B5EF4-FFF2-40B4-BE49-F238E27FC236}">
                <a16:creationId xmlns:a16="http://schemas.microsoft.com/office/drawing/2014/main" id="{1E10ECCD-240E-46EA-BF09-6F4ABD98DBE9}"/>
              </a:ext>
            </a:extLst>
          </p:cNvPr>
          <p:cNvSpPr>
            <a:spLocks/>
          </p:cNvSpPr>
          <p:nvPr/>
        </p:nvSpPr>
        <p:spPr bwMode="auto">
          <a:xfrm>
            <a:off x="9579742" y="3733091"/>
            <a:ext cx="265935" cy="394001"/>
          </a:xfrm>
          <a:custGeom>
            <a:avLst/>
            <a:gdLst>
              <a:gd name="T0" fmla="*/ 1681 w 1913"/>
              <a:gd name="T1" fmla="*/ 2831 h 2832"/>
              <a:gd name="T2" fmla="*/ 1543 w 1913"/>
              <a:gd name="T3" fmla="*/ 2774 h 2832"/>
              <a:gd name="T4" fmla="*/ 31 w 1913"/>
              <a:gd name="T5" fmla="*/ 287 h 2832"/>
              <a:gd name="T6" fmla="*/ 173 w 1913"/>
              <a:gd name="T7" fmla="*/ 31 h 2832"/>
              <a:gd name="T8" fmla="*/ 428 w 1913"/>
              <a:gd name="T9" fmla="*/ 173 h 2832"/>
              <a:gd name="T10" fmla="*/ 1827 w 1913"/>
              <a:gd name="T11" fmla="*/ 2475 h 2832"/>
              <a:gd name="T12" fmla="*/ 1835 w 1913"/>
              <a:gd name="T13" fmla="*/ 2767 h 2832"/>
              <a:gd name="T14" fmla="*/ 1681 w 1913"/>
              <a:gd name="T15" fmla="*/ 2831 h 28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13" h="2832">
                <a:moveTo>
                  <a:pt x="1681" y="2831"/>
                </a:moveTo>
                <a:cubicBezTo>
                  <a:pt x="1631" y="2830"/>
                  <a:pt x="1582" y="2811"/>
                  <a:pt x="1543" y="2774"/>
                </a:cubicBezTo>
                <a:cubicBezTo>
                  <a:pt x="825" y="2093"/>
                  <a:pt x="302" y="1233"/>
                  <a:pt x="31" y="287"/>
                </a:cubicBezTo>
                <a:cubicBezTo>
                  <a:pt x="0" y="177"/>
                  <a:pt x="63" y="63"/>
                  <a:pt x="173" y="31"/>
                </a:cubicBezTo>
                <a:cubicBezTo>
                  <a:pt x="283" y="0"/>
                  <a:pt x="397" y="63"/>
                  <a:pt x="428" y="173"/>
                </a:cubicBezTo>
                <a:cubicBezTo>
                  <a:pt x="679" y="1048"/>
                  <a:pt x="1162" y="1844"/>
                  <a:pt x="1827" y="2475"/>
                </a:cubicBezTo>
                <a:cubicBezTo>
                  <a:pt x="1910" y="2553"/>
                  <a:pt x="1913" y="2684"/>
                  <a:pt x="1835" y="2767"/>
                </a:cubicBezTo>
                <a:cubicBezTo>
                  <a:pt x="1793" y="2811"/>
                  <a:pt x="1737" y="2832"/>
                  <a:pt x="1681" y="2831"/>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25" name="Freeform 20">
            <a:extLst>
              <a:ext uri="{FF2B5EF4-FFF2-40B4-BE49-F238E27FC236}">
                <a16:creationId xmlns:a16="http://schemas.microsoft.com/office/drawing/2014/main" id="{081D3F2A-6696-4E6E-ABA5-7822021C004B}"/>
              </a:ext>
            </a:extLst>
          </p:cNvPr>
          <p:cNvSpPr>
            <a:spLocks/>
          </p:cNvSpPr>
          <p:nvPr/>
        </p:nvSpPr>
        <p:spPr bwMode="auto">
          <a:xfrm>
            <a:off x="10664828" y="3733091"/>
            <a:ext cx="265935" cy="394001"/>
          </a:xfrm>
          <a:custGeom>
            <a:avLst/>
            <a:gdLst>
              <a:gd name="T0" fmla="*/ 233 w 1914"/>
              <a:gd name="T1" fmla="*/ 2831 h 2832"/>
              <a:gd name="T2" fmla="*/ 371 w 1914"/>
              <a:gd name="T3" fmla="*/ 2774 h 2832"/>
              <a:gd name="T4" fmla="*/ 1882 w 1914"/>
              <a:gd name="T5" fmla="*/ 287 h 2832"/>
              <a:gd name="T6" fmla="*/ 1741 w 1914"/>
              <a:gd name="T7" fmla="*/ 31 h 2832"/>
              <a:gd name="T8" fmla="*/ 1486 w 1914"/>
              <a:gd name="T9" fmla="*/ 173 h 2832"/>
              <a:gd name="T10" fmla="*/ 87 w 1914"/>
              <a:gd name="T11" fmla="*/ 2475 h 2832"/>
              <a:gd name="T12" fmla="*/ 79 w 1914"/>
              <a:gd name="T13" fmla="*/ 2767 h 2832"/>
              <a:gd name="T14" fmla="*/ 233 w 1914"/>
              <a:gd name="T15" fmla="*/ 2831 h 28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14" h="2832">
                <a:moveTo>
                  <a:pt x="233" y="2831"/>
                </a:moveTo>
                <a:cubicBezTo>
                  <a:pt x="283" y="2830"/>
                  <a:pt x="332" y="2811"/>
                  <a:pt x="371" y="2774"/>
                </a:cubicBezTo>
                <a:cubicBezTo>
                  <a:pt x="1089" y="2093"/>
                  <a:pt x="1612" y="1233"/>
                  <a:pt x="1882" y="287"/>
                </a:cubicBezTo>
                <a:cubicBezTo>
                  <a:pt x="1914" y="177"/>
                  <a:pt x="1850" y="63"/>
                  <a:pt x="1741" y="31"/>
                </a:cubicBezTo>
                <a:cubicBezTo>
                  <a:pt x="1631" y="0"/>
                  <a:pt x="1517" y="63"/>
                  <a:pt x="1486" y="173"/>
                </a:cubicBezTo>
                <a:cubicBezTo>
                  <a:pt x="1235" y="1048"/>
                  <a:pt x="751" y="1844"/>
                  <a:pt x="87" y="2475"/>
                </a:cubicBezTo>
                <a:cubicBezTo>
                  <a:pt x="4" y="2553"/>
                  <a:pt x="0" y="2684"/>
                  <a:pt x="79" y="2767"/>
                </a:cubicBezTo>
                <a:cubicBezTo>
                  <a:pt x="121" y="2811"/>
                  <a:pt x="177" y="2832"/>
                  <a:pt x="233" y="2831"/>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26" name="Freeform 21">
            <a:extLst>
              <a:ext uri="{FF2B5EF4-FFF2-40B4-BE49-F238E27FC236}">
                <a16:creationId xmlns:a16="http://schemas.microsoft.com/office/drawing/2014/main" id="{3BFC802B-8089-4E85-B6E8-93BA5FC06438}"/>
              </a:ext>
            </a:extLst>
          </p:cNvPr>
          <p:cNvSpPr>
            <a:spLocks/>
          </p:cNvSpPr>
          <p:nvPr/>
        </p:nvSpPr>
        <p:spPr bwMode="auto">
          <a:xfrm>
            <a:off x="10026814" y="2937593"/>
            <a:ext cx="451687" cy="95760"/>
          </a:xfrm>
          <a:custGeom>
            <a:avLst/>
            <a:gdLst>
              <a:gd name="T0" fmla="*/ 3206 w 3247"/>
              <a:gd name="T1" fmla="*/ 348 h 689"/>
              <a:gd name="T2" fmla="*/ 3086 w 3247"/>
              <a:gd name="T3" fmla="*/ 260 h 689"/>
              <a:gd name="T4" fmla="*/ 175 w 3247"/>
              <a:gd name="T5" fmla="*/ 260 h 689"/>
              <a:gd name="T6" fmla="*/ 30 w 3247"/>
              <a:gd name="T7" fmla="*/ 514 h 689"/>
              <a:gd name="T8" fmla="*/ 284 w 3247"/>
              <a:gd name="T9" fmla="*/ 658 h 689"/>
              <a:gd name="T10" fmla="*/ 2978 w 3247"/>
              <a:gd name="T11" fmla="*/ 658 h 689"/>
              <a:gd name="T12" fmla="*/ 3231 w 3247"/>
              <a:gd name="T13" fmla="*/ 513 h 689"/>
              <a:gd name="T14" fmla="*/ 3206 w 3247"/>
              <a:gd name="T15" fmla="*/ 348 h 6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47" h="689">
                <a:moveTo>
                  <a:pt x="3206" y="348"/>
                </a:moveTo>
                <a:cubicBezTo>
                  <a:pt x="3179" y="306"/>
                  <a:pt x="3138" y="274"/>
                  <a:pt x="3086" y="260"/>
                </a:cubicBezTo>
                <a:cubicBezTo>
                  <a:pt x="2131" y="0"/>
                  <a:pt x="1124" y="0"/>
                  <a:pt x="175" y="260"/>
                </a:cubicBezTo>
                <a:cubicBezTo>
                  <a:pt x="65" y="290"/>
                  <a:pt x="0" y="404"/>
                  <a:pt x="30" y="514"/>
                </a:cubicBezTo>
                <a:cubicBezTo>
                  <a:pt x="60" y="624"/>
                  <a:pt x="174" y="689"/>
                  <a:pt x="284" y="658"/>
                </a:cubicBezTo>
                <a:cubicBezTo>
                  <a:pt x="1162" y="418"/>
                  <a:pt x="2094" y="418"/>
                  <a:pt x="2978" y="658"/>
                </a:cubicBezTo>
                <a:cubicBezTo>
                  <a:pt x="3088" y="688"/>
                  <a:pt x="3201" y="624"/>
                  <a:pt x="3231" y="513"/>
                </a:cubicBezTo>
                <a:cubicBezTo>
                  <a:pt x="3247" y="455"/>
                  <a:pt x="3236" y="396"/>
                  <a:pt x="3206" y="348"/>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27" name="Freeform 4">
            <a:extLst>
              <a:ext uri="{FF2B5EF4-FFF2-40B4-BE49-F238E27FC236}">
                <a16:creationId xmlns:a16="http://schemas.microsoft.com/office/drawing/2014/main" id="{9785602C-11C4-496D-BF37-EA0BA22510E4}"/>
              </a:ext>
            </a:extLst>
          </p:cNvPr>
          <p:cNvSpPr>
            <a:spLocks noChangeAspect="1"/>
          </p:cNvSpPr>
          <p:nvPr/>
        </p:nvSpPr>
        <p:spPr bwMode="auto">
          <a:xfrm>
            <a:off x="9869694" y="4276913"/>
            <a:ext cx="179627" cy="179552"/>
          </a:xfrm>
          <a:custGeom>
            <a:avLst/>
            <a:gdLst>
              <a:gd name="T0" fmla="*/ 1176 w 1216"/>
              <a:gd name="T1" fmla="*/ 406 h 1216"/>
              <a:gd name="T2" fmla="*/ 810 w 1216"/>
              <a:gd name="T3" fmla="*/ 406 h 1216"/>
              <a:gd name="T4" fmla="*/ 810 w 1216"/>
              <a:gd name="T5" fmla="*/ 40 h 1216"/>
              <a:gd name="T6" fmla="*/ 770 w 1216"/>
              <a:gd name="T7" fmla="*/ 0 h 1216"/>
              <a:gd name="T8" fmla="*/ 446 w 1216"/>
              <a:gd name="T9" fmla="*/ 0 h 1216"/>
              <a:gd name="T10" fmla="*/ 406 w 1216"/>
              <a:gd name="T11" fmla="*/ 40 h 1216"/>
              <a:gd name="T12" fmla="*/ 406 w 1216"/>
              <a:gd name="T13" fmla="*/ 406 h 1216"/>
              <a:gd name="T14" fmla="*/ 40 w 1216"/>
              <a:gd name="T15" fmla="*/ 406 h 1216"/>
              <a:gd name="T16" fmla="*/ 0 w 1216"/>
              <a:gd name="T17" fmla="*/ 446 h 1216"/>
              <a:gd name="T18" fmla="*/ 0 w 1216"/>
              <a:gd name="T19" fmla="*/ 770 h 1216"/>
              <a:gd name="T20" fmla="*/ 40 w 1216"/>
              <a:gd name="T21" fmla="*/ 810 h 1216"/>
              <a:gd name="T22" fmla="*/ 406 w 1216"/>
              <a:gd name="T23" fmla="*/ 810 h 1216"/>
              <a:gd name="T24" fmla="*/ 406 w 1216"/>
              <a:gd name="T25" fmla="*/ 1176 h 1216"/>
              <a:gd name="T26" fmla="*/ 446 w 1216"/>
              <a:gd name="T27" fmla="*/ 1216 h 1216"/>
              <a:gd name="T28" fmla="*/ 770 w 1216"/>
              <a:gd name="T29" fmla="*/ 1216 h 1216"/>
              <a:gd name="T30" fmla="*/ 810 w 1216"/>
              <a:gd name="T31" fmla="*/ 1176 h 1216"/>
              <a:gd name="T32" fmla="*/ 810 w 1216"/>
              <a:gd name="T33" fmla="*/ 810 h 1216"/>
              <a:gd name="T34" fmla="*/ 1176 w 1216"/>
              <a:gd name="T35" fmla="*/ 810 h 1216"/>
              <a:gd name="T36" fmla="*/ 1216 w 1216"/>
              <a:gd name="T37" fmla="*/ 770 h 1216"/>
              <a:gd name="T38" fmla="*/ 1216 w 1216"/>
              <a:gd name="T39" fmla="*/ 446 h 1216"/>
              <a:gd name="T40" fmla="*/ 1176 w 1216"/>
              <a:gd name="T41" fmla="*/ 406 h 1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16" h="1216">
                <a:moveTo>
                  <a:pt x="1176" y="406"/>
                </a:moveTo>
                <a:cubicBezTo>
                  <a:pt x="810" y="406"/>
                  <a:pt x="810" y="406"/>
                  <a:pt x="810" y="406"/>
                </a:cubicBezTo>
                <a:cubicBezTo>
                  <a:pt x="810" y="40"/>
                  <a:pt x="810" y="40"/>
                  <a:pt x="810" y="40"/>
                </a:cubicBezTo>
                <a:cubicBezTo>
                  <a:pt x="810" y="18"/>
                  <a:pt x="792" y="0"/>
                  <a:pt x="770" y="0"/>
                </a:cubicBezTo>
                <a:cubicBezTo>
                  <a:pt x="446" y="0"/>
                  <a:pt x="446" y="0"/>
                  <a:pt x="446" y="0"/>
                </a:cubicBezTo>
                <a:cubicBezTo>
                  <a:pt x="424" y="0"/>
                  <a:pt x="406" y="18"/>
                  <a:pt x="406" y="40"/>
                </a:cubicBezTo>
                <a:cubicBezTo>
                  <a:pt x="406" y="406"/>
                  <a:pt x="406" y="406"/>
                  <a:pt x="406" y="406"/>
                </a:cubicBezTo>
                <a:cubicBezTo>
                  <a:pt x="40" y="406"/>
                  <a:pt x="40" y="406"/>
                  <a:pt x="40" y="406"/>
                </a:cubicBezTo>
                <a:cubicBezTo>
                  <a:pt x="18" y="406"/>
                  <a:pt x="0" y="424"/>
                  <a:pt x="0" y="446"/>
                </a:cubicBezTo>
                <a:cubicBezTo>
                  <a:pt x="0" y="770"/>
                  <a:pt x="0" y="770"/>
                  <a:pt x="0" y="770"/>
                </a:cubicBezTo>
                <a:cubicBezTo>
                  <a:pt x="0" y="792"/>
                  <a:pt x="18" y="810"/>
                  <a:pt x="40" y="810"/>
                </a:cubicBezTo>
                <a:cubicBezTo>
                  <a:pt x="406" y="810"/>
                  <a:pt x="406" y="810"/>
                  <a:pt x="406" y="810"/>
                </a:cubicBezTo>
                <a:cubicBezTo>
                  <a:pt x="406" y="1176"/>
                  <a:pt x="406" y="1176"/>
                  <a:pt x="406" y="1176"/>
                </a:cubicBezTo>
                <a:cubicBezTo>
                  <a:pt x="406" y="1198"/>
                  <a:pt x="424" y="1216"/>
                  <a:pt x="446" y="1216"/>
                </a:cubicBezTo>
                <a:cubicBezTo>
                  <a:pt x="770" y="1216"/>
                  <a:pt x="770" y="1216"/>
                  <a:pt x="770" y="1216"/>
                </a:cubicBezTo>
                <a:cubicBezTo>
                  <a:pt x="792" y="1216"/>
                  <a:pt x="810" y="1198"/>
                  <a:pt x="810" y="1176"/>
                </a:cubicBezTo>
                <a:cubicBezTo>
                  <a:pt x="810" y="810"/>
                  <a:pt x="810" y="810"/>
                  <a:pt x="810" y="810"/>
                </a:cubicBezTo>
                <a:cubicBezTo>
                  <a:pt x="1176" y="810"/>
                  <a:pt x="1176" y="810"/>
                  <a:pt x="1176" y="810"/>
                </a:cubicBezTo>
                <a:cubicBezTo>
                  <a:pt x="1198" y="810"/>
                  <a:pt x="1216" y="792"/>
                  <a:pt x="1216" y="770"/>
                </a:cubicBezTo>
                <a:cubicBezTo>
                  <a:pt x="1216" y="446"/>
                  <a:pt x="1216" y="446"/>
                  <a:pt x="1216" y="446"/>
                </a:cubicBezTo>
                <a:cubicBezTo>
                  <a:pt x="1216" y="424"/>
                  <a:pt x="1198" y="406"/>
                  <a:pt x="1176" y="406"/>
                </a:cubicBezTo>
                <a:close/>
              </a:path>
            </a:pathLst>
          </a:custGeom>
          <a:solidFill>
            <a:schemeClr val="accent1">
              <a:lumMod val="100000"/>
            </a:schemeClr>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sp>
        <p:nvSpPr>
          <p:cNvPr id="128" name="Freeform 4">
            <a:extLst>
              <a:ext uri="{FF2B5EF4-FFF2-40B4-BE49-F238E27FC236}">
                <a16:creationId xmlns:a16="http://schemas.microsoft.com/office/drawing/2014/main" id="{797D4545-A77C-468C-B8A3-67DF300CB155}"/>
              </a:ext>
            </a:extLst>
          </p:cNvPr>
          <p:cNvSpPr>
            <a:spLocks noChangeAspect="1"/>
          </p:cNvSpPr>
          <p:nvPr/>
        </p:nvSpPr>
        <p:spPr bwMode="auto">
          <a:xfrm>
            <a:off x="10155967" y="4276913"/>
            <a:ext cx="179627" cy="179552"/>
          </a:xfrm>
          <a:custGeom>
            <a:avLst/>
            <a:gdLst>
              <a:gd name="T0" fmla="*/ 1176 w 1216"/>
              <a:gd name="T1" fmla="*/ 406 h 1216"/>
              <a:gd name="T2" fmla="*/ 810 w 1216"/>
              <a:gd name="T3" fmla="*/ 406 h 1216"/>
              <a:gd name="T4" fmla="*/ 810 w 1216"/>
              <a:gd name="T5" fmla="*/ 40 h 1216"/>
              <a:gd name="T6" fmla="*/ 770 w 1216"/>
              <a:gd name="T7" fmla="*/ 0 h 1216"/>
              <a:gd name="T8" fmla="*/ 446 w 1216"/>
              <a:gd name="T9" fmla="*/ 0 h 1216"/>
              <a:gd name="T10" fmla="*/ 406 w 1216"/>
              <a:gd name="T11" fmla="*/ 40 h 1216"/>
              <a:gd name="T12" fmla="*/ 406 w 1216"/>
              <a:gd name="T13" fmla="*/ 406 h 1216"/>
              <a:gd name="T14" fmla="*/ 40 w 1216"/>
              <a:gd name="T15" fmla="*/ 406 h 1216"/>
              <a:gd name="T16" fmla="*/ 0 w 1216"/>
              <a:gd name="T17" fmla="*/ 446 h 1216"/>
              <a:gd name="T18" fmla="*/ 0 w 1216"/>
              <a:gd name="T19" fmla="*/ 770 h 1216"/>
              <a:gd name="T20" fmla="*/ 40 w 1216"/>
              <a:gd name="T21" fmla="*/ 810 h 1216"/>
              <a:gd name="T22" fmla="*/ 406 w 1216"/>
              <a:gd name="T23" fmla="*/ 810 h 1216"/>
              <a:gd name="T24" fmla="*/ 406 w 1216"/>
              <a:gd name="T25" fmla="*/ 1176 h 1216"/>
              <a:gd name="T26" fmla="*/ 446 w 1216"/>
              <a:gd name="T27" fmla="*/ 1216 h 1216"/>
              <a:gd name="T28" fmla="*/ 770 w 1216"/>
              <a:gd name="T29" fmla="*/ 1216 h 1216"/>
              <a:gd name="T30" fmla="*/ 810 w 1216"/>
              <a:gd name="T31" fmla="*/ 1176 h 1216"/>
              <a:gd name="T32" fmla="*/ 810 w 1216"/>
              <a:gd name="T33" fmla="*/ 810 h 1216"/>
              <a:gd name="T34" fmla="*/ 1176 w 1216"/>
              <a:gd name="T35" fmla="*/ 810 h 1216"/>
              <a:gd name="T36" fmla="*/ 1216 w 1216"/>
              <a:gd name="T37" fmla="*/ 770 h 1216"/>
              <a:gd name="T38" fmla="*/ 1216 w 1216"/>
              <a:gd name="T39" fmla="*/ 446 h 1216"/>
              <a:gd name="T40" fmla="*/ 1176 w 1216"/>
              <a:gd name="T41" fmla="*/ 406 h 1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16" h="1216">
                <a:moveTo>
                  <a:pt x="1176" y="406"/>
                </a:moveTo>
                <a:cubicBezTo>
                  <a:pt x="810" y="406"/>
                  <a:pt x="810" y="406"/>
                  <a:pt x="810" y="406"/>
                </a:cubicBezTo>
                <a:cubicBezTo>
                  <a:pt x="810" y="40"/>
                  <a:pt x="810" y="40"/>
                  <a:pt x="810" y="40"/>
                </a:cubicBezTo>
                <a:cubicBezTo>
                  <a:pt x="810" y="18"/>
                  <a:pt x="792" y="0"/>
                  <a:pt x="770" y="0"/>
                </a:cubicBezTo>
                <a:cubicBezTo>
                  <a:pt x="446" y="0"/>
                  <a:pt x="446" y="0"/>
                  <a:pt x="446" y="0"/>
                </a:cubicBezTo>
                <a:cubicBezTo>
                  <a:pt x="424" y="0"/>
                  <a:pt x="406" y="18"/>
                  <a:pt x="406" y="40"/>
                </a:cubicBezTo>
                <a:cubicBezTo>
                  <a:pt x="406" y="406"/>
                  <a:pt x="406" y="406"/>
                  <a:pt x="406" y="406"/>
                </a:cubicBezTo>
                <a:cubicBezTo>
                  <a:pt x="40" y="406"/>
                  <a:pt x="40" y="406"/>
                  <a:pt x="40" y="406"/>
                </a:cubicBezTo>
                <a:cubicBezTo>
                  <a:pt x="18" y="406"/>
                  <a:pt x="0" y="424"/>
                  <a:pt x="0" y="446"/>
                </a:cubicBezTo>
                <a:cubicBezTo>
                  <a:pt x="0" y="770"/>
                  <a:pt x="0" y="770"/>
                  <a:pt x="0" y="770"/>
                </a:cubicBezTo>
                <a:cubicBezTo>
                  <a:pt x="0" y="792"/>
                  <a:pt x="18" y="810"/>
                  <a:pt x="40" y="810"/>
                </a:cubicBezTo>
                <a:cubicBezTo>
                  <a:pt x="406" y="810"/>
                  <a:pt x="406" y="810"/>
                  <a:pt x="406" y="810"/>
                </a:cubicBezTo>
                <a:cubicBezTo>
                  <a:pt x="406" y="1176"/>
                  <a:pt x="406" y="1176"/>
                  <a:pt x="406" y="1176"/>
                </a:cubicBezTo>
                <a:cubicBezTo>
                  <a:pt x="406" y="1198"/>
                  <a:pt x="424" y="1216"/>
                  <a:pt x="446" y="1216"/>
                </a:cubicBezTo>
                <a:cubicBezTo>
                  <a:pt x="770" y="1216"/>
                  <a:pt x="770" y="1216"/>
                  <a:pt x="770" y="1216"/>
                </a:cubicBezTo>
                <a:cubicBezTo>
                  <a:pt x="792" y="1216"/>
                  <a:pt x="810" y="1198"/>
                  <a:pt x="810" y="1176"/>
                </a:cubicBezTo>
                <a:cubicBezTo>
                  <a:pt x="810" y="810"/>
                  <a:pt x="810" y="810"/>
                  <a:pt x="810" y="810"/>
                </a:cubicBezTo>
                <a:cubicBezTo>
                  <a:pt x="1176" y="810"/>
                  <a:pt x="1176" y="810"/>
                  <a:pt x="1176" y="810"/>
                </a:cubicBezTo>
                <a:cubicBezTo>
                  <a:pt x="1198" y="810"/>
                  <a:pt x="1216" y="792"/>
                  <a:pt x="1216" y="770"/>
                </a:cubicBezTo>
                <a:cubicBezTo>
                  <a:pt x="1216" y="446"/>
                  <a:pt x="1216" y="446"/>
                  <a:pt x="1216" y="446"/>
                </a:cubicBezTo>
                <a:cubicBezTo>
                  <a:pt x="1216" y="424"/>
                  <a:pt x="1198" y="406"/>
                  <a:pt x="1176" y="406"/>
                </a:cubicBezTo>
                <a:close/>
              </a:path>
            </a:pathLst>
          </a:custGeom>
          <a:solidFill>
            <a:schemeClr val="accent1">
              <a:lumMod val="100000"/>
            </a:schemeClr>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sp>
        <p:nvSpPr>
          <p:cNvPr id="129" name="Freeform 4">
            <a:extLst>
              <a:ext uri="{FF2B5EF4-FFF2-40B4-BE49-F238E27FC236}">
                <a16:creationId xmlns:a16="http://schemas.microsoft.com/office/drawing/2014/main" id="{10894FDE-FAAB-4615-AFC3-C95782CC335F}"/>
              </a:ext>
            </a:extLst>
          </p:cNvPr>
          <p:cNvSpPr>
            <a:spLocks noChangeAspect="1"/>
          </p:cNvSpPr>
          <p:nvPr/>
        </p:nvSpPr>
        <p:spPr bwMode="auto">
          <a:xfrm>
            <a:off x="10449496" y="4276913"/>
            <a:ext cx="179627" cy="179552"/>
          </a:xfrm>
          <a:custGeom>
            <a:avLst/>
            <a:gdLst>
              <a:gd name="T0" fmla="*/ 1176 w 1216"/>
              <a:gd name="T1" fmla="*/ 406 h 1216"/>
              <a:gd name="T2" fmla="*/ 810 w 1216"/>
              <a:gd name="T3" fmla="*/ 406 h 1216"/>
              <a:gd name="T4" fmla="*/ 810 w 1216"/>
              <a:gd name="T5" fmla="*/ 40 h 1216"/>
              <a:gd name="T6" fmla="*/ 770 w 1216"/>
              <a:gd name="T7" fmla="*/ 0 h 1216"/>
              <a:gd name="T8" fmla="*/ 446 w 1216"/>
              <a:gd name="T9" fmla="*/ 0 h 1216"/>
              <a:gd name="T10" fmla="*/ 406 w 1216"/>
              <a:gd name="T11" fmla="*/ 40 h 1216"/>
              <a:gd name="T12" fmla="*/ 406 w 1216"/>
              <a:gd name="T13" fmla="*/ 406 h 1216"/>
              <a:gd name="T14" fmla="*/ 40 w 1216"/>
              <a:gd name="T15" fmla="*/ 406 h 1216"/>
              <a:gd name="T16" fmla="*/ 0 w 1216"/>
              <a:gd name="T17" fmla="*/ 446 h 1216"/>
              <a:gd name="T18" fmla="*/ 0 w 1216"/>
              <a:gd name="T19" fmla="*/ 770 h 1216"/>
              <a:gd name="T20" fmla="*/ 40 w 1216"/>
              <a:gd name="T21" fmla="*/ 810 h 1216"/>
              <a:gd name="T22" fmla="*/ 406 w 1216"/>
              <a:gd name="T23" fmla="*/ 810 h 1216"/>
              <a:gd name="T24" fmla="*/ 406 w 1216"/>
              <a:gd name="T25" fmla="*/ 1176 h 1216"/>
              <a:gd name="T26" fmla="*/ 446 w 1216"/>
              <a:gd name="T27" fmla="*/ 1216 h 1216"/>
              <a:gd name="T28" fmla="*/ 770 w 1216"/>
              <a:gd name="T29" fmla="*/ 1216 h 1216"/>
              <a:gd name="T30" fmla="*/ 810 w 1216"/>
              <a:gd name="T31" fmla="*/ 1176 h 1216"/>
              <a:gd name="T32" fmla="*/ 810 w 1216"/>
              <a:gd name="T33" fmla="*/ 810 h 1216"/>
              <a:gd name="T34" fmla="*/ 1176 w 1216"/>
              <a:gd name="T35" fmla="*/ 810 h 1216"/>
              <a:gd name="T36" fmla="*/ 1216 w 1216"/>
              <a:gd name="T37" fmla="*/ 770 h 1216"/>
              <a:gd name="T38" fmla="*/ 1216 w 1216"/>
              <a:gd name="T39" fmla="*/ 446 h 1216"/>
              <a:gd name="T40" fmla="*/ 1176 w 1216"/>
              <a:gd name="T41" fmla="*/ 406 h 1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16" h="1216">
                <a:moveTo>
                  <a:pt x="1176" y="406"/>
                </a:moveTo>
                <a:cubicBezTo>
                  <a:pt x="810" y="406"/>
                  <a:pt x="810" y="406"/>
                  <a:pt x="810" y="406"/>
                </a:cubicBezTo>
                <a:cubicBezTo>
                  <a:pt x="810" y="40"/>
                  <a:pt x="810" y="40"/>
                  <a:pt x="810" y="40"/>
                </a:cubicBezTo>
                <a:cubicBezTo>
                  <a:pt x="810" y="18"/>
                  <a:pt x="792" y="0"/>
                  <a:pt x="770" y="0"/>
                </a:cubicBezTo>
                <a:cubicBezTo>
                  <a:pt x="446" y="0"/>
                  <a:pt x="446" y="0"/>
                  <a:pt x="446" y="0"/>
                </a:cubicBezTo>
                <a:cubicBezTo>
                  <a:pt x="424" y="0"/>
                  <a:pt x="406" y="18"/>
                  <a:pt x="406" y="40"/>
                </a:cubicBezTo>
                <a:cubicBezTo>
                  <a:pt x="406" y="406"/>
                  <a:pt x="406" y="406"/>
                  <a:pt x="406" y="406"/>
                </a:cubicBezTo>
                <a:cubicBezTo>
                  <a:pt x="40" y="406"/>
                  <a:pt x="40" y="406"/>
                  <a:pt x="40" y="406"/>
                </a:cubicBezTo>
                <a:cubicBezTo>
                  <a:pt x="18" y="406"/>
                  <a:pt x="0" y="424"/>
                  <a:pt x="0" y="446"/>
                </a:cubicBezTo>
                <a:cubicBezTo>
                  <a:pt x="0" y="770"/>
                  <a:pt x="0" y="770"/>
                  <a:pt x="0" y="770"/>
                </a:cubicBezTo>
                <a:cubicBezTo>
                  <a:pt x="0" y="792"/>
                  <a:pt x="18" y="810"/>
                  <a:pt x="40" y="810"/>
                </a:cubicBezTo>
                <a:cubicBezTo>
                  <a:pt x="406" y="810"/>
                  <a:pt x="406" y="810"/>
                  <a:pt x="406" y="810"/>
                </a:cubicBezTo>
                <a:cubicBezTo>
                  <a:pt x="406" y="1176"/>
                  <a:pt x="406" y="1176"/>
                  <a:pt x="406" y="1176"/>
                </a:cubicBezTo>
                <a:cubicBezTo>
                  <a:pt x="406" y="1198"/>
                  <a:pt x="424" y="1216"/>
                  <a:pt x="446" y="1216"/>
                </a:cubicBezTo>
                <a:cubicBezTo>
                  <a:pt x="770" y="1216"/>
                  <a:pt x="770" y="1216"/>
                  <a:pt x="770" y="1216"/>
                </a:cubicBezTo>
                <a:cubicBezTo>
                  <a:pt x="792" y="1216"/>
                  <a:pt x="810" y="1198"/>
                  <a:pt x="810" y="1176"/>
                </a:cubicBezTo>
                <a:cubicBezTo>
                  <a:pt x="810" y="810"/>
                  <a:pt x="810" y="810"/>
                  <a:pt x="810" y="810"/>
                </a:cubicBezTo>
                <a:cubicBezTo>
                  <a:pt x="1176" y="810"/>
                  <a:pt x="1176" y="810"/>
                  <a:pt x="1176" y="810"/>
                </a:cubicBezTo>
                <a:cubicBezTo>
                  <a:pt x="1198" y="810"/>
                  <a:pt x="1216" y="792"/>
                  <a:pt x="1216" y="770"/>
                </a:cubicBezTo>
                <a:cubicBezTo>
                  <a:pt x="1216" y="446"/>
                  <a:pt x="1216" y="446"/>
                  <a:pt x="1216" y="446"/>
                </a:cubicBezTo>
                <a:cubicBezTo>
                  <a:pt x="1216" y="424"/>
                  <a:pt x="1198" y="406"/>
                  <a:pt x="1176" y="406"/>
                </a:cubicBezTo>
                <a:close/>
              </a:path>
            </a:pathLst>
          </a:custGeom>
          <a:solidFill>
            <a:schemeClr val="accent1">
              <a:lumMod val="100000"/>
            </a:schemeClr>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grpSp>
        <p:nvGrpSpPr>
          <p:cNvPr id="130" name="Group 129">
            <a:extLst>
              <a:ext uri="{FF2B5EF4-FFF2-40B4-BE49-F238E27FC236}">
                <a16:creationId xmlns:a16="http://schemas.microsoft.com/office/drawing/2014/main" id="{65B12708-0640-48E4-B11E-7D2E4FAA6E08}"/>
              </a:ext>
            </a:extLst>
          </p:cNvPr>
          <p:cNvGrpSpPr/>
          <p:nvPr/>
        </p:nvGrpSpPr>
        <p:grpSpPr>
          <a:xfrm>
            <a:off x="10983002" y="2894675"/>
            <a:ext cx="249989" cy="354658"/>
            <a:chOff x="6911903" y="1228430"/>
            <a:chExt cx="618756" cy="877824"/>
          </a:xfrm>
        </p:grpSpPr>
        <p:sp>
          <p:nvSpPr>
            <p:cNvPr id="146" name="Freeform 25">
              <a:extLst>
                <a:ext uri="{FF2B5EF4-FFF2-40B4-BE49-F238E27FC236}">
                  <a16:creationId xmlns:a16="http://schemas.microsoft.com/office/drawing/2014/main" id="{CF98DB8C-FE7D-43C5-9AE4-294A6776F41D}"/>
                </a:ext>
              </a:extLst>
            </p:cNvPr>
            <p:cNvSpPr>
              <a:spLocks/>
            </p:cNvSpPr>
            <p:nvPr/>
          </p:nvSpPr>
          <p:spPr bwMode="auto">
            <a:xfrm>
              <a:off x="6991504" y="1228430"/>
              <a:ext cx="419228" cy="877824"/>
            </a:xfrm>
            <a:custGeom>
              <a:avLst/>
              <a:gdLst>
                <a:gd name="T0" fmla="*/ 1593 w 1637"/>
                <a:gd name="T1" fmla="*/ 916 h 3451"/>
                <a:gd name="T2" fmla="*/ 1430 w 1637"/>
                <a:gd name="T3" fmla="*/ 619 h 3451"/>
                <a:gd name="T4" fmla="*/ 1332 w 1637"/>
                <a:gd name="T5" fmla="*/ 70 h 3451"/>
                <a:gd name="T6" fmla="*/ 1244 w 1637"/>
                <a:gd name="T7" fmla="*/ 0 h 3451"/>
                <a:gd name="T8" fmla="*/ 393 w 1637"/>
                <a:gd name="T9" fmla="*/ 0 h 3451"/>
                <a:gd name="T10" fmla="*/ 305 w 1637"/>
                <a:gd name="T11" fmla="*/ 70 h 3451"/>
                <a:gd name="T12" fmla="*/ 207 w 1637"/>
                <a:gd name="T13" fmla="*/ 619 h 3451"/>
                <a:gd name="T14" fmla="*/ 44 w 1637"/>
                <a:gd name="T15" fmla="*/ 916 h 3451"/>
                <a:gd name="T16" fmla="*/ 0 w 1637"/>
                <a:gd name="T17" fmla="*/ 1016 h 3451"/>
                <a:gd name="T18" fmla="*/ 0 w 1637"/>
                <a:gd name="T19" fmla="*/ 2436 h 3451"/>
                <a:gd name="T20" fmla="*/ 44 w 1637"/>
                <a:gd name="T21" fmla="*/ 2536 h 3451"/>
                <a:gd name="T22" fmla="*/ 207 w 1637"/>
                <a:gd name="T23" fmla="*/ 2833 h 3451"/>
                <a:gd name="T24" fmla="*/ 305 w 1637"/>
                <a:gd name="T25" fmla="*/ 3382 h 3451"/>
                <a:gd name="T26" fmla="*/ 393 w 1637"/>
                <a:gd name="T27" fmla="*/ 3451 h 3451"/>
                <a:gd name="T28" fmla="*/ 1244 w 1637"/>
                <a:gd name="T29" fmla="*/ 3451 h 3451"/>
                <a:gd name="T30" fmla="*/ 1332 w 1637"/>
                <a:gd name="T31" fmla="*/ 3382 h 3451"/>
                <a:gd name="T32" fmla="*/ 1430 w 1637"/>
                <a:gd name="T33" fmla="*/ 2833 h 3451"/>
                <a:gd name="T34" fmla="*/ 1593 w 1637"/>
                <a:gd name="T35" fmla="*/ 2536 h 3451"/>
                <a:gd name="T36" fmla="*/ 1637 w 1637"/>
                <a:gd name="T37" fmla="*/ 2436 h 3451"/>
                <a:gd name="T38" fmla="*/ 1637 w 1637"/>
                <a:gd name="T39" fmla="*/ 1016 h 3451"/>
                <a:gd name="T40" fmla="*/ 1593 w 1637"/>
                <a:gd name="T41" fmla="*/ 916 h 3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37" h="3451">
                  <a:moveTo>
                    <a:pt x="1593" y="916"/>
                  </a:moveTo>
                  <a:cubicBezTo>
                    <a:pt x="1570" y="886"/>
                    <a:pt x="1516" y="794"/>
                    <a:pt x="1430" y="619"/>
                  </a:cubicBezTo>
                  <a:cubicBezTo>
                    <a:pt x="1373" y="499"/>
                    <a:pt x="1347" y="114"/>
                    <a:pt x="1332" y="70"/>
                  </a:cubicBezTo>
                  <a:cubicBezTo>
                    <a:pt x="1319" y="28"/>
                    <a:pt x="1283" y="0"/>
                    <a:pt x="1244" y="0"/>
                  </a:cubicBezTo>
                  <a:cubicBezTo>
                    <a:pt x="393" y="0"/>
                    <a:pt x="393" y="0"/>
                    <a:pt x="393" y="0"/>
                  </a:cubicBezTo>
                  <a:cubicBezTo>
                    <a:pt x="354" y="0"/>
                    <a:pt x="318" y="28"/>
                    <a:pt x="305" y="70"/>
                  </a:cubicBezTo>
                  <a:cubicBezTo>
                    <a:pt x="290" y="114"/>
                    <a:pt x="264" y="499"/>
                    <a:pt x="207" y="619"/>
                  </a:cubicBezTo>
                  <a:cubicBezTo>
                    <a:pt x="121" y="794"/>
                    <a:pt x="67" y="886"/>
                    <a:pt x="44" y="916"/>
                  </a:cubicBezTo>
                  <a:cubicBezTo>
                    <a:pt x="15" y="936"/>
                    <a:pt x="0" y="972"/>
                    <a:pt x="0" y="1016"/>
                  </a:cubicBezTo>
                  <a:cubicBezTo>
                    <a:pt x="0" y="2436"/>
                    <a:pt x="0" y="1016"/>
                    <a:pt x="0" y="2436"/>
                  </a:cubicBezTo>
                  <a:cubicBezTo>
                    <a:pt x="0" y="2480"/>
                    <a:pt x="15" y="2516"/>
                    <a:pt x="44" y="2536"/>
                  </a:cubicBezTo>
                  <a:cubicBezTo>
                    <a:pt x="67" y="2566"/>
                    <a:pt x="121" y="2658"/>
                    <a:pt x="207" y="2833"/>
                  </a:cubicBezTo>
                  <a:cubicBezTo>
                    <a:pt x="264" y="2952"/>
                    <a:pt x="290" y="3337"/>
                    <a:pt x="305" y="3382"/>
                  </a:cubicBezTo>
                  <a:cubicBezTo>
                    <a:pt x="318" y="3424"/>
                    <a:pt x="354" y="3451"/>
                    <a:pt x="393" y="3451"/>
                  </a:cubicBezTo>
                  <a:cubicBezTo>
                    <a:pt x="393" y="3451"/>
                    <a:pt x="393" y="3451"/>
                    <a:pt x="1244" y="3451"/>
                  </a:cubicBezTo>
                  <a:cubicBezTo>
                    <a:pt x="1283" y="3451"/>
                    <a:pt x="1319" y="3424"/>
                    <a:pt x="1332" y="3382"/>
                  </a:cubicBezTo>
                  <a:cubicBezTo>
                    <a:pt x="1347" y="3337"/>
                    <a:pt x="1373" y="2952"/>
                    <a:pt x="1430" y="2833"/>
                  </a:cubicBezTo>
                  <a:cubicBezTo>
                    <a:pt x="1516" y="2658"/>
                    <a:pt x="1570" y="2566"/>
                    <a:pt x="1593" y="2536"/>
                  </a:cubicBezTo>
                  <a:cubicBezTo>
                    <a:pt x="1622" y="2516"/>
                    <a:pt x="1637" y="2480"/>
                    <a:pt x="1637" y="2436"/>
                  </a:cubicBezTo>
                  <a:cubicBezTo>
                    <a:pt x="1637" y="1016"/>
                    <a:pt x="1637" y="2436"/>
                    <a:pt x="1637" y="1016"/>
                  </a:cubicBezTo>
                  <a:cubicBezTo>
                    <a:pt x="1637" y="972"/>
                    <a:pt x="1622" y="936"/>
                    <a:pt x="1593" y="916"/>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47" name="Oval 26">
              <a:extLst>
                <a:ext uri="{FF2B5EF4-FFF2-40B4-BE49-F238E27FC236}">
                  <a16:creationId xmlns:a16="http://schemas.microsoft.com/office/drawing/2014/main" id="{42878C5F-944B-45FB-A68C-277CB0F1FB49}"/>
                </a:ext>
              </a:extLst>
            </p:cNvPr>
            <p:cNvSpPr>
              <a:spLocks noChangeArrowheads="1"/>
            </p:cNvSpPr>
            <p:nvPr/>
          </p:nvSpPr>
          <p:spPr bwMode="auto">
            <a:xfrm>
              <a:off x="6911903" y="1380180"/>
              <a:ext cx="578426" cy="574328"/>
            </a:xfrm>
            <a:prstGeom prst="ellipse">
              <a:avLst/>
            </a:prstGeom>
            <a:solidFill>
              <a:schemeClr val="accent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48" name="Oval 27">
              <a:extLst>
                <a:ext uri="{FF2B5EF4-FFF2-40B4-BE49-F238E27FC236}">
                  <a16:creationId xmlns:a16="http://schemas.microsoft.com/office/drawing/2014/main" id="{C5FA190C-69E2-46B2-8849-91B9A6E9B1E2}"/>
                </a:ext>
              </a:extLst>
            </p:cNvPr>
            <p:cNvSpPr>
              <a:spLocks noChangeArrowheads="1"/>
            </p:cNvSpPr>
            <p:nvPr/>
          </p:nvSpPr>
          <p:spPr bwMode="auto">
            <a:xfrm>
              <a:off x="6977706" y="1445517"/>
              <a:ext cx="446820" cy="443654"/>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49" name="Freeform 28">
              <a:extLst>
                <a:ext uri="{FF2B5EF4-FFF2-40B4-BE49-F238E27FC236}">
                  <a16:creationId xmlns:a16="http://schemas.microsoft.com/office/drawing/2014/main" id="{C65D7A29-EDE9-480B-B971-DE23D36251EB}"/>
                </a:ext>
              </a:extLst>
            </p:cNvPr>
            <p:cNvSpPr>
              <a:spLocks/>
            </p:cNvSpPr>
            <p:nvPr/>
          </p:nvSpPr>
          <p:spPr bwMode="auto">
            <a:xfrm>
              <a:off x="7483960" y="1621503"/>
              <a:ext cx="46699" cy="91681"/>
            </a:xfrm>
            <a:custGeom>
              <a:avLst/>
              <a:gdLst>
                <a:gd name="T0" fmla="*/ 0 w 180"/>
                <a:gd name="T1" fmla="*/ 0 h 360"/>
                <a:gd name="T2" fmla="*/ 180 w 180"/>
                <a:gd name="T3" fmla="*/ 177 h 360"/>
                <a:gd name="T4" fmla="*/ 0 w 180"/>
                <a:gd name="T5" fmla="*/ 360 h 360"/>
                <a:gd name="T6" fmla="*/ 0 w 180"/>
                <a:gd name="T7" fmla="*/ 0 h 360"/>
              </a:gdLst>
              <a:ahLst/>
              <a:cxnLst>
                <a:cxn ang="0">
                  <a:pos x="T0" y="T1"/>
                </a:cxn>
                <a:cxn ang="0">
                  <a:pos x="T2" y="T3"/>
                </a:cxn>
                <a:cxn ang="0">
                  <a:pos x="T4" y="T5"/>
                </a:cxn>
                <a:cxn ang="0">
                  <a:pos x="T6" y="T7"/>
                </a:cxn>
              </a:cxnLst>
              <a:rect l="0" t="0" r="r" b="b"/>
              <a:pathLst>
                <a:path w="180" h="360">
                  <a:moveTo>
                    <a:pt x="0" y="0"/>
                  </a:moveTo>
                  <a:cubicBezTo>
                    <a:pt x="104" y="0"/>
                    <a:pt x="180" y="80"/>
                    <a:pt x="180" y="177"/>
                  </a:cubicBezTo>
                  <a:cubicBezTo>
                    <a:pt x="180" y="279"/>
                    <a:pt x="104" y="360"/>
                    <a:pt x="0" y="360"/>
                  </a:cubicBezTo>
                  <a:lnTo>
                    <a:pt x="0" y="0"/>
                  </a:lnTo>
                  <a:close/>
                </a:path>
              </a:pathLst>
            </a:custGeom>
            <a:solidFill>
              <a:schemeClr val="accent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grpSp>
      <p:grpSp>
        <p:nvGrpSpPr>
          <p:cNvPr id="131" name="Group 130">
            <a:extLst>
              <a:ext uri="{FF2B5EF4-FFF2-40B4-BE49-F238E27FC236}">
                <a16:creationId xmlns:a16="http://schemas.microsoft.com/office/drawing/2014/main" id="{B1C69A4D-153E-4E85-982C-C0E4E2DA646D}"/>
              </a:ext>
            </a:extLst>
          </p:cNvPr>
          <p:cNvGrpSpPr>
            <a:grpSpLocks noChangeAspect="1"/>
          </p:cNvGrpSpPr>
          <p:nvPr/>
        </p:nvGrpSpPr>
        <p:grpSpPr>
          <a:xfrm>
            <a:off x="10557210" y="2884746"/>
            <a:ext cx="373553" cy="370949"/>
            <a:chOff x="6415005" y="3149663"/>
            <a:chExt cx="2535582" cy="2517209"/>
          </a:xfrm>
        </p:grpSpPr>
        <p:sp>
          <p:nvSpPr>
            <p:cNvPr id="141" name="Oval 8">
              <a:extLst>
                <a:ext uri="{FF2B5EF4-FFF2-40B4-BE49-F238E27FC236}">
                  <a16:creationId xmlns:a16="http://schemas.microsoft.com/office/drawing/2014/main" id="{378C1A18-C5FE-44DB-801A-C50538A054B3}"/>
                </a:ext>
              </a:extLst>
            </p:cNvPr>
            <p:cNvSpPr>
              <a:spLocks noChangeArrowheads="1"/>
            </p:cNvSpPr>
            <p:nvPr/>
          </p:nvSpPr>
          <p:spPr bwMode="auto">
            <a:xfrm>
              <a:off x="6415005" y="3149663"/>
              <a:ext cx="2535582" cy="2517209"/>
            </a:xfrm>
            <a:prstGeom prst="ellipse">
              <a:avLst/>
            </a:prstGeom>
            <a:solidFill>
              <a:schemeClr val="accent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42" name="Freeform: Shape 20">
              <a:extLst>
                <a:ext uri="{FF2B5EF4-FFF2-40B4-BE49-F238E27FC236}">
                  <a16:creationId xmlns:a16="http://schemas.microsoft.com/office/drawing/2014/main" id="{95078F98-0FAB-49BB-A1DE-E12EDCF30D81}"/>
                </a:ext>
              </a:extLst>
            </p:cNvPr>
            <p:cNvSpPr>
              <a:spLocks/>
            </p:cNvSpPr>
            <p:nvPr/>
          </p:nvSpPr>
          <p:spPr bwMode="auto">
            <a:xfrm>
              <a:off x="6653865" y="3385180"/>
              <a:ext cx="2058992" cy="2046172"/>
            </a:xfrm>
            <a:custGeom>
              <a:avLst/>
              <a:gdLst>
                <a:gd name="connsiteX0" fmla="*/ 26024 w 2058992"/>
                <a:gd name="connsiteY0" fmla="*/ 1189285 h 2046172"/>
                <a:gd name="connsiteX1" fmla="*/ 1891146 w 2058992"/>
                <a:gd name="connsiteY1" fmla="*/ 1189285 h 2046172"/>
                <a:gd name="connsiteX2" fmla="*/ 1897510 w 2058992"/>
                <a:gd name="connsiteY2" fmla="*/ 1195624 h 2046172"/>
                <a:gd name="connsiteX3" fmla="*/ 1897510 w 2058992"/>
                <a:gd name="connsiteY3" fmla="*/ 1197353 h 2046172"/>
                <a:gd name="connsiteX4" fmla="*/ 1892303 w 2058992"/>
                <a:gd name="connsiteY4" fmla="*/ 1204268 h 2046172"/>
                <a:gd name="connsiteX5" fmla="*/ 1038998 w 2058992"/>
                <a:gd name="connsiteY5" fmla="*/ 2039833 h 2046172"/>
                <a:gd name="connsiteX6" fmla="*/ 1032635 w 2058992"/>
                <a:gd name="connsiteY6" fmla="*/ 2046172 h 2046172"/>
                <a:gd name="connsiteX7" fmla="*/ 16189 w 2058992"/>
                <a:gd name="connsiteY7" fmla="*/ 1201387 h 2046172"/>
                <a:gd name="connsiteX8" fmla="*/ 26024 w 2058992"/>
                <a:gd name="connsiteY8" fmla="*/ 1189285 h 2046172"/>
                <a:gd name="connsiteX9" fmla="*/ 1032948 w 2058992"/>
                <a:gd name="connsiteY9" fmla="*/ 0 h 2046172"/>
                <a:gd name="connsiteX10" fmla="*/ 2058956 w 2058992"/>
                <a:gd name="connsiteY10" fmla="*/ 996747 h 2046172"/>
                <a:gd name="connsiteX11" fmla="*/ 2045653 w 2058992"/>
                <a:gd name="connsiteY11" fmla="*/ 1010559 h 2046172"/>
                <a:gd name="connsiteX12" fmla="*/ 13881 w 2058992"/>
                <a:gd name="connsiteY12" fmla="*/ 1010559 h 2046172"/>
                <a:gd name="connsiteX13" fmla="*/ 0 w 2058992"/>
                <a:gd name="connsiteY13" fmla="*/ 996747 h 2046172"/>
                <a:gd name="connsiteX14" fmla="*/ 1032948 w 2058992"/>
                <a:gd name="connsiteY14" fmla="*/ 0 h 2046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58992" h="2046172">
                  <a:moveTo>
                    <a:pt x="26024" y="1189285"/>
                  </a:moveTo>
                  <a:cubicBezTo>
                    <a:pt x="26024" y="1189285"/>
                    <a:pt x="26024" y="1189285"/>
                    <a:pt x="1891146" y="1189285"/>
                  </a:cubicBezTo>
                  <a:cubicBezTo>
                    <a:pt x="1894617" y="1189285"/>
                    <a:pt x="1897510" y="1192167"/>
                    <a:pt x="1897510" y="1195624"/>
                  </a:cubicBezTo>
                  <a:cubicBezTo>
                    <a:pt x="1897510" y="1195624"/>
                    <a:pt x="1897510" y="1195624"/>
                    <a:pt x="1897510" y="1197353"/>
                  </a:cubicBezTo>
                  <a:cubicBezTo>
                    <a:pt x="1897510" y="1200810"/>
                    <a:pt x="1895196" y="1203692"/>
                    <a:pt x="1892303" y="1204268"/>
                  </a:cubicBezTo>
                  <a:cubicBezTo>
                    <a:pt x="1414453" y="1279757"/>
                    <a:pt x="1051726" y="1623779"/>
                    <a:pt x="1038998" y="2039833"/>
                  </a:cubicBezTo>
                  <a:cubicBezTo>
                    <a:pt x="1038998" y="2043867"/>
                    <a:pt x="1036106" y="2046172"/>
                    <a:pt x="1032635" y="2046172"/>
                  </a:cubicBezTo>
                  <a:cubicBezTo>
                    <a:pt x="524123" y="2046172"/>
                    <a:pt x="100652" y="1680828"/>
                    <a:pt x="16189" y="1201387"/>
                  </a:cubicBezTo>
                  <a:cubicBezTo>
                    <a:pt x="15032" y="1195048"/>
                    <a:pt x="20239" y="1189285"/>
                    <a:pt x="26024" y="1189285"/>
                  </a:cubicBezTo>
                  <a:close/>
                  <a:moveTo>
                    <a:pt x="1032948" y="0"/>
                  </a:moveTo>
                  <a:cubicBezTo>
                    <a:pt x="1590486" y="0"/>
                    <a:pt x="2045653" y="444853"/>
                    <a:pt x="2058956" y="996747"/>
                  </a:cubicBezTo>
                  <a:cubicBezTo>
                    <a:pt x="2059534" y="1004229"/>
                    <a:pt x="2053172" y="1010559"/>
                    <a:pt x="2045653" y="1010559"/>
                  </a:cubicBezTo>
                  <a:lnTo>
                    <a:pt x="13881" y="1010559"/>
                  </a:lnTo>
                  <a:cubicBezTo>
                    <a:pt x="6362" y="1010559"/>
                    <a:pt x="0" y="1004229"/>
                    <a:pt x="0" y="996747"/>
                  </a:cubicBezTo>
                  <a:cubicBezTo>
                    <a:pt x="13881" y="444853"/>
                    <a:pt x="473097" y="0"/>
                    <a:pt x="1032948" y="0"/>
                  </a:cubicBezTo>
                  <a:close/>
                </a:path>
              </a:pathLst>
            </a:custGeom>
            <a:solidFill>
              <a:schemeClr val="accent1">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43" name="Freeform 11">
              <a:extLst>
                <a:ext uri="{FF2B5EF4-FFF2-40B4-BE49-F238E27FC236}">
                  <a16:creationId xmlns:a16="http://schemas.microsoft.com/office/drawing/2014/main" id="{AA14BC31-B3C3-49C7-84C2-857D933A0B43}"/>
                </a:ext>
              </a:extLst>
            </p:cNvPr>
            <p:cNvSpPr>
              <a:spLocks/>
            </p:cNvSpPr>
            <p:nvPr/>
          </p:nvSpPr>
          <p:spPr bwMode="auto">
            <a:xfrm>
              <a:off x="6996285" y="3809449"/>
              <a:ext cx="1373023" cy="444311"/>
            </a:xfrm>
            <a:custGeom>
              <a:avLst/>
              <a:gdLst>
                <a:gd name="T0" fmla="*/ 2223 w 2375"/>
                <a:gd name="T1" fmla="*/ 0 h 771"/>
                <a:gd name="T2" fmla="*/ 152 w 2375"/>
                <a:gd name="T3" fmla="*/ 0 h 771"/>
                <a:gd name="T4" fmla="*/ 0 w 2375"/>
                <a:gd name="T5" fmla="*/ 152 h 771"/>
                <a:gd name="T6" fmla="*/ 0 w 2375"/>
                <a:gd name="T7" fmla="*/ 622 h 771"/>
                <a:gd name="T8" fmla="*/ 152 w 2375"/>
                <a:gd name="T9" fmla="*/ 771 h 771"/>
                <a:gd name="T10" fmla="*/ 2223 w 2375"/>
                <a:gd name="T11" fmla="*/ 771 h 771"/>
                <a:gd name="T12" fmla="*/ 2375 w 2375"/>
                <a:gd name="T13" fmla="*/ 622 h 771"/>
                <a:gd name="T14" fmla="*/ 2375 w 2375"/>
                <a:gd name="T15" fmla="*/ 152 h 771"/>
                <a:gd name="T16" fmla="*/ 2223 w 2375"/>
                <a:gd name="T17" fmla="*/ 0 h 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5" h="771">
                  <a:moveTo>
                    <a:pt x="2223" y="0"/>
                  </a:moveTo>
                  <a:cubicBezTo>
                    <a:pt x="152" y="0"/>
                    <a:pt x="152" y="0"/>
                    <a:pt x="152" y="0"/>
                  </a:cubicBezTo>
                  <a:cubicBezTo>
                    <a:pt x="69" y="0"/>
                    <a:pt x="0" y="65"/>
                    <a:pt x="0" y="152"/>
                  </a:cubicBezTo>
                  <a:cubicBezTo>
                    <a:pt x="0" y="622"/>
                    <a:pt x="0" y="622"/>
                    <a:pt x="0" y="622"/>
                  </a:cubicBezTo>
                  <a:cubicBezTo>
                    <a:pt x="0" y="706"/>
                    <a:pt x="69" y="771"/>
                    <a:pt x="152" y="771"/>
                  </a:cubicBezTo>
                  <a:cubicBezTo>
                    <a:pt x="2223" y="771"/>
                    <a:pt x="2223" y="771"/>
                    <a:pt x="2223" y="771"/>
                  </a:cubicBezTo>
                  <a:cubicBezTo>
                    <a:pt x="2306" y="771"/>
                    <a:pt x="2375" y="706"/>
                    <a:pt x="2375" y="622"/>
                  </a:cubicBezTo>
                  <a:cubicBezTo>
                    <a:pt x="2375" y="152"/>
                    <a:pt x="2375" y="152"/>
                    <a:pt x="2375" y="152"/>
                  </a:cubicBezTo>
                  <a:cubicBezTo>
                    <a:pt x="2375" y="65"/>
                    <a:pt x="2306" y="0"/>
                    <a:pt x="2223" y="0"/>
                  </a:cubicBezTo>
                  <a:close/>
                </a:path>
              </a:pathLst>
            </a:custGeom>
            <a:solidFill>
              <a:schemeClr val="accent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44" name="Freeform 13">
              <a:extLst>
                <a:ext uri="{FF2B5EF4-FFF2-40B4-BE49-F238E27FC236}">
                  <a16:creationId xmlns:a16="http://schemas.microsoft.com/office/drawing/2014/main" id="{AD9F5997-8C02-451B-B0FD-F9366211D744}"/>
                </a:ext>
              </a:extLst>
            </p:cNvPr>
            <p:cNvSpPr>
              <a:spLocks/>
            </p:cNvSpPr>
            <p:nvPr/>
          </p:nvSpPr>
          <p:spPr bwMode="auto">
            <a:xfrm>
              <a:off x="8095371" y="4786600"/>
              <a:ext cx="415916" cy="611346"/>
            </a:xfrm>
            <a:custGeom>
              <a:avLst/>
              <a:gdLst>
                <a:gd name="T0" fmla="*/ 15 w 722"/>
                <a:gd name="T1" fmla="*/ 1050 h 1062"/>
                <a:gd name="T2" fmla="*/ 288 w 722"/>
                <a:gd name="T3" fmla="*/ 602 h 1062"/>
                <a:gd name="T4" fmla="*/ 284 w 722"/>
                <a:gd name="T5" fmla="*/ 594 h 1062"/>
                <a:gd name="T6" fmla="*/ 25 w 722"/>
                <a:gd name="T7" fmla="*/ 594 h 1062"/>
                <a:gd name="T8" fmla="*/ 9 w 722"/>
                <a:gd name="T9" fmla="*/ 567 h 1062"/>
                <a:gd name="T10" fmla="*/ 345 w 722"/>
                <a:gd name="T11" fmla="*/ 20 h 1062"/>
                <a:gd name="T12" fmla="*/ 379 w 722"/>
                <a:gd name="T13" fmla="*/ 0 h 1062"/>
                <a:gd name="T14" fmla="*/ 639 w 722"/>
                <a:gd name="T15" fmla="*/ 0 h 1062"/>
                <a:gd name="T16" fmla="*/ 653 w 722"/>
                <a:gd name="T17" fmla="*/ 27 h 1062"/>
                <a:gd name="T18" fmla="*/ 393 w 722"/>
                <a:gd name="T19" fmla="*/ 388 h 1062"/>
                <a:gd name="T20" fmla="*/ 397 w 722"/>
                <a:gd name="T21" fmla="*/ 396 h 1062"/>
                <a:gd name="T22" fmla="*/ 694 w 722"/>
                <a:gd name="T23" fmla="*/ 396 h 1062"/>
                <a:gd name="T24" fmla="*/ 708 w 722"/>
                <a:gd name="T25" fmla="*/ 434 h 1062"/>
                <a:gd name="T26" fmla="*/ 24 w 722"/>
                <a:gd name="T27" fmla="*/ 1057 h 1062"/>
                <a:gd name="T28" fmla="*/ 15 w 722"/>
                <a:gd name="T29" fmla="*/ 1050 h 1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22" h="1062">
                  <a:moveTo>
                    <a:pt x="15" y="1050"/>
                  </a:moveTo>
                  <a:cubicBezTo>
                    <a:pt x="288" y="602"/>
                    <a:pt x="288" y="602"/>
                    <a:pt x="288" y="602"/>
                  </a:cubicBezTo>
                  <a:cubicBezTo>
                    <a:pt x="290" y="598"/>
                    <a:pt x="288" y="594"/>
                    <a:pt x="284" y="594"/>
                  </a:cubicBezTo>
                  <a:cubicBezTo>
                    <a:pt x="25" y="594"/>
                    <a:pt x="25" y="594"/>
                    <a:pt x="25" y="594"/>
                  </a:cubicBezTo>
                  <a:cubicBezTo>
                    <a:pt x="7" y="594"/>
                    <a:pt x="0" y="581"/>
                    <a:pt x="9" y="567"/>
                  </a:cubicBezTo>
                  <a:cubicBezTo>
                    <a:pt x="345" y="20"/>
                    <a:pt x="345" y="20"/>
                    <a:pt x="345" y="20"/>
                  </a:cubicBezTo>
                  <a:cubicBezTo>
                    <a:pt x="352" y="8"/>
                    <a:pt x="365" y="0"/>
                    <a:pt x="379" y="0"/>
                  </a:cubicBezTo>
                  <a:cubicBezTo>
                    <a:pt x="639" y="0"/>
                    <a:pt x="639" y="0"/>
                    <a:pt x="639" y="0"/>
                  </a:cubicBezTo>
                  <a:cubicBezTo>
                    <a:pt x="657" y="0"/>
                    <a:pt x="662" y="13"/>
                    <a:pt x="653" y="27"/>
                  </a:cubicBezTo>
                  <a:cubicBezTo>
                    <a:pt x="393" y="388"/>
                    <a:pt x="393" y="388"/>
                    <a:pt x="393" y="388"/>
                  </a:cubicBezTo>
                  <a:cubicBezTo>
                    <a:pt x="391" y="391"/>
                    <a:pt x="393" y="396"/>
                    <a:pt x="397" y="396"/>
                  </a:cubicBezTo>
                  <a:cubicBezTo>
                    <a:pt x="694" y="396"/>
                    <a:pt x="694" y="396"/>
                    <a:pt x="694" y="396"/>
                  </a:cubicBezTo>
                  <a:cubicBezTo>
                    <a:pt x="713" y="396"/>
                    <a:pt x="722" y="421"/>
                    <a:pt x="708" y="434"/>
                  </a:cubicBezTo>
                  <a:cubicBezTo>
                    <a:pt x="24" y="1057"/>
                    <a:pt x="24" y="1057"/>
                    <a:pt x="24" y="1057"/>
                  </a:cubicBezTo>
                  <a:cubicBezTo>
                    <a:pt x="18" y="1062"/>
                    <a:pt x="11" y="1056"/>
                    <a:pt x="15" y="1050"/>
                  </a:cubicBezTo>
                  <a:close/>
                </a:path>
              </a:pathLst>
            </a:custGeom>
            <a:solidFill>
              <a:schemeClr val="accent1">
                <a:lumMod val="10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45" name="Freeform: Shape 23">
              <a:extLst>
                <a:ext uri="{FF2B5EF4-FFF2-40B4-BE49-F238E27FC236}">
                  <a16:creationId xmlns:a16="http://schemas.microsoft.com/office/drawing/2014/main" id="{FDF29980-405D-4335-A108-59A027078E17}"/>
                </a:ext>
              </a:extLst>
            </p:cNvPr>
            <p:cNvSpPr/>
            <p:nvPr/>
          </p:nvSpPr>
          <p:spPr>
            <a:xfrm>
              <a:off x="7066368" y="3889625"/>
              <a:ext cx="1264522" cy="299810"/>
            </a:xfrm>
            <a:custGeom>
              <a:avLst/>
              <a:gdLst>
                <a:gd name="connsiteX0" fmla="*/ 500029 w 1264522"/>
                <a:gd name="connsiteY0" fmla="*/ 240384 h 299810"/>
                <a:gd name="connsiteX1" fmla="*/ 520301 w 1264522"/>
                <a:gd name="connsiteY1" fmla="*/ 248740 h 299810"/>
                <a:gd name="connsiteX2" fmla="*/ 528502 w 1264522"/>
                <a:gd name="connsiteY2" fmla="*/ 268856 h 299810"/>
                <a:gd name="connsiteX3" fmla="*/ 520301 w 1264522"/>
                <a:gd name="connsiteY3" fmla="*/ 288405 h 299810"/>
                <a:gd name="connsiteX4" fmla="*/ 500029 w 1264522"/>
                <a:gd name="connsiteY4" fmla="*/ 296504 h 299810"/>
                <a:gd name="connsiteX5" fmla="*/ 480325 w 1264522"/>
                <a:gd name="connsiteY5" fmla="*/ 288405 h 299810"/>
                <a:gd name="connsiteX6" fmla="*/ 472382 w 1264522"/>
                <a:gd name="connsiteY6" fmla="*/ 268856 h 299810"/>
                <a:gd name="connsiteX7" fmla="*/ 480325 w 1264522"/>
                <a:gd name="connsiteY7" fmla="*/ 248740 h 299810"/>
                <a:gd name="connsiteX8" fmla="*/ 500029 w 1264522"/>
                <a:gd name="connsiteY8" fmla="*/ 240384 h 299810"/>
                <a:gd name="connsiteX9" fmla="*/ 1157986 w 1264522"/>
                <a:gd name="connsiteY9" fmla="*/ 33818 h 299810"/>
                <a:gd name="connsiteX10" fmla="*/ 1111657 w 1264522"/>
                <a:gd name="connsiteY10" fmla="*/ 61549 h 299810"/>
                <a:gd name="connsiteX11" fmla="*/ 1092288 w 1264522"/>
                <a:gd name="connsiteY11" fmla="*/ 150318 h 299810"/>
                <a:gd name="connsiteX12" fmla="*/ 1111657 w 1264522"/>
                <a:gd name="connsiteY12" fmla="*/ 238210 h 299810"/>
                <a:gd name="connsiteX13" fmla="*/ 1157986 w 1264522"/>
                <a:gd name="connsiteY13" fmla="*/ 265993 h 299810"/>
                <a:gd name="connsiteX14" fmla="*/ 1204314 w 1264522"/>
                <a:gd name="connsiteY14" fmla="*/ 238210 h 299810"/>
                <a:gd name="connsiteX15" fmla="*/ 1223683 w 1264522"/>
                <a:gd name="connsiteY15" fmla="*/ 150318 h 299810"/>
                <a:gd name="connsiteX16" fmla="*/ 1204314 w 1264522"/>
                <a:gd name="connsiteY16" fmla="*/ 61549 h 299810"/>
                <a:gd name="connsiteX17" fmla="*/ 1157986 w 1264522"/>
                <a:gd name="connsiteY17" fmla="*/ 33818 h 299810"/>
                <a:gd name="connsiteX18" fmla="*/ 910168 w 1264522"/>
                <a:gd name="connsiteY18" fmla="*/ 33818 h 299810"/>
                <a:gd name="connsiteX19" fmla="*/ 863839 w 1264522"/>
                <a:gd name="connsiteY19" fmla="*/ 61549 h 299810"/>
                <a:gd name="connsiteX20" fmla="*/ 844470 w 1264522"/>
                <a:gd name="connsiteY20" fmla="*/ 150318 h 299810"/>
                <a:gd name="connsiteX21" fmla="*/ 863839 w 1264522"/>
                <a:gd name="connsiteY21" fmla="*/ 238210 h 299810"/>
                <a:gd name="connsiteX22" fmla="*/ 910168 w 1264522"/>
                <a:gd name="connsiteY22" fmla="*/ 265993 h 299810"/>
                <a:gd name="connsiteX23" fmla="*/ 956496 w 1264522"/>
                <a:gd name="connsiteY23" fmla="*/ 238210 h 299810"/>
                <a:gd name="connsiteX24" fmla="*/ 975865 w 1264522"/>
                <a:gd name="connsiteY24" fmla="*/ 150318 h 299810"/>
                <a:gd name="connsiteX25" fmla="*/ 956496 w 1264522"/>
                <a:gd name="connsiteY25" fmla="*/ 61549 h 299810"/>
                <a:gd name="connsiteX26" fmla="*/ 910168 w 1264522"/>
                <a:gd name="connsiteY26" fmla="*/ 33818 h 299810"/>
                <a:gd name="connsiteX27" fmla="*/ 662350 w 1264522"/>
                <a:gd name="connsiteY27" fmla="*/ 33818 h 299810"/>
                <a:gd name="connsiteX28" fmla="*/ 616021 w 1264522"/>
                <a:gd name="connsiteY28" fmla="*/ 61549 h 299810"/>
                <a:gd name="connsiteX29" fmla="*/ 596652 w 1264522"/>
                <a:gd name="connsiteY29" fmla="*/ 150318 h 299810"/>
                <a:gd name="connsiteX30" fmla="*/ 616021 w 1264522"/>
                <a:gd name="connsiteY30" fmla="*/ 238210 h 299810"/>
                <a:gd name="connsiteX31" fmla="*/ 662350 w 1264522"/>
                <a:gd name="connsiteY31" fmla="*/ 265993 h 299810"/>
                <a:gd name="connsiteX32" fmla="*/ 708678 w 1264522"/>
                <a:gd name="connsiteY32" fmla="*/ 238210 h 299810"/>
                <a:gd name="connsiteX33" fmla="*/ 728047 w 1264522"/>
                <a:gd name="connsiteY33" fmla="*/ 150318 h 299810"/>
                <a:gd name="connsiteX34" fmla="*/ 708678 w 1264522"/>
                <a:gd name="connsiteY34" fmla="*/ 61549 h 299810"/>
                <a:gd name="connsiteX35" fmla="*/ 662350 w 1264522"/>
                <a:gd name="connsiteY35" fmla="*/ 33818 h 299810"/>
                <a:gd name="connsiteX36" fmla="*/ 345693 w 1264522"/>
                <a:gd name="connsiteY36" fmla="*/ 33818 h 299810"/>
                <a:gd name="connsiteX37" fmla="*/ 299365 w 1264522"/>
                <a:gd name="connsiteY37" fmla="*/ 61549 h 299810"/>
                <a:gd name="connsiteX38" fmla="*/ 279996 w 1264522"/>
                <a:gd name="connsiteY38" fmla="*/ 150318 h 299810"/>
                <a:gd name="connsiteX39" fmla="*/ 299365 w 1264522"/>
                <a:gd name="connsiteY39" fmla="*/ 238210 h 299810"/>
                <a:gd name="connsiteX40" fmla="*/ 345693 w 1264522"/>
                <a:gd name="connsiteY40" fmla="*/ 265993 h 299810"/>
                <a:gd name="connsiteX41" fmla="*/ 392022 w 1264522"/>
                <a:gd name="connsiteY41" fmla="*/ 238210 h 299810"/>
                <a:gd name="connsiteX42" fmla="*/ 411391 w 1264522"/>
                <a:gd name="connsiteY42" fmla="*/ 150318 h 299810"/>
                <a:gd name="connsiteX43" fmla="*/ 392022 w 1264522"/>
                <a:gd name="connsiteY43" fmla="*/ 61549 h 299810"/>
                <a:gd name="connsiteX44" fmla="*/ 345693 w 1264522"/>
                <a:gd name="connsiteY44" fmla="*/ 33818 h 299810"/>
                <a:gd name="connsiteX45" fmla="*/ 1157986 w 1264522"/>
                <a:gd name="connsiteY45" fmla="*/ 1 h 299810"/>
                <a:gd name="connsiteX46" fmla="*/ 1236819 w 1264522"/>
                <a:gd name="connsiteY46" fmla="*/ 41284 h 299810"/>
                <a:gd name="connsiteX47" fmla="*/ 1264522 w 1264522"/>
                <a:gd name="connsiteY47" fmla="*/ 149491 h 299810"/>
                <a:gd name="connsiteX48" fmla="*/ 1236819 w 1264522"/>
                <a:gd name="connsiteY48" fmla="*/ 258269 h 299810"/>
                <a:gd name="connsiteX49" fmla="*/ 1157986 w 1264522"/>
                <a:gd name="connsiteY49" fmla="*/ 299810 h 299810"/>
                <a:gd name="connsiteX50" fmla="*/ 1079152 w 1264522"/>
                <a:gd name="connsiteY50" fmla="*/ 258269 h 299810"/>
                <a:gd name="connsiteX51" fmla="*/ 1051449 w 1264522"/>
                <a:gd name="connsiteY51" fmla="*/ 149491 h 299810"/>
                <a:gd name="connsiteX52" fmla="*/ 1079152 w 1264522"/>
                <a:gd name="connsiteY52" fmla="*/ 41284 h 299810"/>
                <a:gd name="connsiteX53" fmla="*/ 1157986 w 1264522"/>
                <a:gd name="connsiteY53" fmla="*/ 1 h 299810"/>
                <a:gd name="connsiteX54" fmla="*/ 910168 w 1264522"/>
                <a:gd name="connsiteY54" fmla="*/ 1 h 299810"/>
                <a:gd name="connsiteX55" fmla="*/ 989001 w 1264522"/>
                <a:gd name="connsiteY55" fmla="*/ 41284 h 299810"/>
                <a:gd name="connsiteX56" fmla="*/ 1016704 w 1264522"/>
                <a:gd name="connsiteY56" fmla="*/ 149491 h 299810"/>
                <a:gd name="connsiteX57" fmla="*/ 989001 w 1264522"/>
                <a:gd name="connsiteY57" fmla="*/ 258269 h 299810"/>
                <a:gd name="connsiteX58" fmla="*/ 910168 w 1264522"/>
                <a:gd name="connsiteY58" fmla="*/ 299810 h 299810"/>
                <a:gd name="connsiteX59" fmla="*/ 831334 w 1264522"/>
                <a:gd name="connsiteY59" fmla="*/ 258269 h 299810"/>
                <a:gd name="connsiteX60" fmla="*/ 803631 w 1264522"/>
                <a:gd name="connsiteY60" fmla="*/ 149491 h 299810"/>
                <a:gd name="connsiteX61" fmla="*/ 831334 w 1264522"/>
                <a:gd name="connsiteY61" fmla="*/ 41284 h 299810"/>
                <a:gd name="connsiteX62" fmla="*/ 910168 w 1264522"/>
                <a:gd name="connsiteY62" fmla="*/ 1 h 299810"/>
                <a:gd name="connsiteX63" fmla="*/ 662350 w 1264522"/>
                <a:gd name="connsiteY63" fmla="*/ 1 h 299810"/>
                <a:gd name="connsiteX64" fmla="*/ 741182 w 1264522"/>
                <a:gd name="connsiteY64" fmla="*/ 41284 h 299810"/>
                <a:gd name="connsiteX65" fmla="*/ 768886 w 1264522"/>
                <a:gd name="connsiteY65" fmla="*/ 149491 h 299810"/>
                <a:gd name="connsiteX66" fmla="*/ 741182 w 1264522"/>
                <a:gd name="connsiteY66" fmla="*/ 258269 h 299810"/>
                <a:gd name="connsiteX67" fmla="*/ 662350 w 1264522"/>
                <a:gd name="connsiteY67" fmla="*/ 299810 h 299810"/>
                <a:gd name="connsiteX68" fmla="*/ 583516 w 1264522"/>
                <a:gd name="connsiteY68" fmla="*/ 258269 h 299810"/>
                <a:gd name="connsiteX69" fmla="*/ 555813 w 1264522"/>
                <a:gd name="connsiteY69" fmla="*/ 149491 h 299810"/>
                <a:gd name="connsiteX70" fmla="*/ 583516 w 1264522"/>
                <a:gd name="connsiteY70" fmla="*/ 41284 h 299810"/>
                <a:gd name="connsiteX71" fmla="*/ 662350 w 1264522"/>
                <a:gd name="connsiteY71" fmla="*/ 1 h 299810"/>
                <a:gd name="connsiteX72" fmla="*/ 345693 w 1264522"/>
                <a:gd name="connsiteY72" fmla="*/ 1 h 299810"/>
                <a:gd name="connsiteX73" fmla="*/ 424525 w 1264522"/>
                <a:gd name="connsiteY73" fmla="*/ 41284 h 299810"/>
                <a:gd name="connsiteX74" fmla="*/ 452230 w 1264522"/>
                <a:gd name="connsiteY74" fmla="*/ 149491 h 299810"/>
                <a:gd name="connsiteX75" fmla="*/ 424525 w 1264522"/>
                <a:gd name="connsiteY75" fmla="*/ 258269 h 299810"/>
                <a:gd name="connsiteX76" fmla="*/ 345693 w 1264522"/>
                <a:gd name="connsiteY76" fmla="*/ 299810 h 299810"/>
                <a:gd name="connsiteX77" fmla="*/ 266860 w 1264522"/>
                <a:gd name="connsiteY77" fmla="*/ 258269 h 299810"/>
                <a:gd name="connsiteX78" fmla="*/ 239157 w 1264522"/>
                <a:gd name="connsiteY78" fmla="*/ 149491 h 299810"/>
                <a:gd name="connsiteX79" fmla="*/ 266860 w 1264522"/>
                <a:gd name="connsiteY79" fmla="*/ 41284 h 299810"/>
                <a:gd name="connsiteX80" fmla="*/ 345693 w 1264522"/>
                <a:gd name="connsiteY80" fmla="*/ 1 h 299810"/>
                <a:gd name="connsiteX81" fmla="*/ 101756 w 1264522"/>
                <a:gd name="connsiteY81" fmla="*/ 0 h 299810"/>
                <a:gd name="connsiteX82" fmla="*/ 170603 w 1264522"/>
                <a:gd name="connsiteY82" fmla="*/ 23365 h 299810"/>
                <a:gd name="connsiteX83" fmla="*/ 197941 w 1264522"/>
                <a:gd name="connsiteY83" fmla="*/ 85458 h 299810"/>
                <a:gd name="connsiteX84" fmla="*/ 180915 w 1264522"/>
                <a:gd name="connsiteY84" fmla="*/ 138751 h 299810"/>
                <a:gd name="connsiteX85" fmla="*/ 126093 w 1264522"/>
                <a:gd name="connsiteY85" fmla="*/ 198241 h 299810"/>
                <a:gd name="connsiteX86" fmla="*/ 58787 w 1264522"/>
                <a:gd name="connsiteY86" fmla="*/ 258970 h 299810"/>
                <a:gd name="connsiteX87" fmla="*/ 196703 w 1264522"/>
                <a:gd name="connsiteY87" fmla="*/ 258970 h 299810"/>
                <a:gd name="connsiteX88" fmla="*/ 201968 w 1264522"/>
                <a:gd name="connsiteY88" fmla="*/ 261135 h 299810"/>
                <a:gd name="connsiteX89" fmla="*/ 204136 w 1264522"/>
                <a:gd name="connsiteY89" fmla="*/ 266394 h 299810"/>
                <a:gd name="connsiteX90" fmla="*/ 204136 w 1264522"/>
                <a:gd name="connsiteY90" fmla="*/ 286603 h 299810"/>
                <a:gd name="connsiteX91" fmla="*/ 201968 w 1264522"/>
                <a:gd name="connsiteY91" fmla="*/ 292069 h 299810"/>
                <a:gd name="connsiteX92" fmla="*/ 196703 w 1264522"/>
                <a:gd name="connsiteY92" fmla="*/ 294439 h 299810"/>
                <a:gd name="connsiteX93" fmla="*/ 12539 w 1264522"/>
                <a:gd name="connsiteY93" fmla="*/ 294439 h 299810"/>
                <a:gd name="connsiteX94" fmla="*/ 7068 w 1264522"/>
                <a:gd name="connsiteY94" fmla="*/ 292069 h 299810"/>
                <a:gd name="connsiteX95" fmla="*/ 4693 w 1264522"/>
                <a:gd name="connsiteY95" fmla="*/ 286603 h 299810"/>
                <a:gd name="connsiteX96" fmla="*/ 4693 w 1264522"/>
                <a:gd name="connsiteY96" fmla="*/ 269282 h 299810"/>
                <a:gd name="connsiteX97" fmla="*/ 6861 w 1264522"/>
                <a:gd name="connsiteY97" fmla="*/ 261135 h 299810"/>
                <a:gd name="connsiteX98" fmla="*/ 10888 w 1264522"/>
                <a:gd name="connsiteY98" fmla="*/ 256079 h 299810"/>
                <a:gd name="connsiteX99" fmla="*/ 96387 w 1264522"/>
                <a:gd name="connsiteY99" fmla="*/ 177998 h 299810"/>
                <a:gd name="connsiteX100" fmla="*/ 141149 w 1264522"/>
                <a:gd name="connsiteY100" fmla="*/ 131057 h 299810"/>
                <a:gd name="connsiteX101" fmla="*/ 157102 w 1264522"/>
                <a:gd name="connsiteY101" fmla="*/ 87523 h 299810"/>
                <a:gd name="connsiteX102" fmla="*/ 140633 w 1264522"/>
                <a:gd name="connsiteY102" fmla="*/ 49412 h 299810"/>
                <a:gd name="connsiteX103" fmla="*/ 100930 w 1264522"/>
                <a:gd name="connsiteY103" fmla="*/ 35469 h 299810"/>
                <a:gd name="connsiteX104" fmla="*/ 58647 w 1264522"/>
                <a:gd name="connsiteY104" fmla="*/ 52252 h 299810"/>
                <a:gd name="connsiteX105" fmla="*/ 37736 w 1264522"/>
                <a:gd name="connsiteY105" fmla="*/ 87937 h 299810"/>
                <a:gd name="connsiteX106" fmla="*/ 32883 w 1264522"/>
                <a:gd name="connsiteY106" fmla="*/ 95115 h 299810"/>
                <a:gd name="connsiteX107" fmla="*/ 24932 w 1264522"/>
                <a:gd name="connsiteY107" fmla="*/ 95785 h 299810"/>
                <a:gd name="connsiteX108" fmla="*/ 6345 w 1264522"/>
                <a:gd name="connsiteY108" fmla="*/ 91241 h 299810"/>
                <a:gd name="connsiteX109" fmla="*/ 1234 w 1264522"/>
                <a:gd name="connsiteY109" fmla="*/ 87058 h 299810"/>
                <a:gd name="connsiteX110" fmla="*/ 150 w 1264522"/>
                <a:gd name="connsiteY110" fmla="*/ 80087 h 299810"/>
                <a:gd name="connsiteX111" fmla="*/ 33606 w 1264522"/>
                <a:gd name="connsiteY111" fmla="*/ 23622 h 299810"/>
                <a:gd name="connsiteX112" fmla="*/ 101756 w 1264522"/>
                <a:gd name="connsiteY112" fmla="*/ 0 h 29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64522" h="299810">
                  <a:moveTo>
                    <a:pt x="500029" y="240384"/>
                  </a:moveTo>
                  <a:cubicBezTo>
                    <a:pt x="508256" y="240589"/>
                    <a:pt x="515013" y="243375"/>
                    <a:pt x="520301" y="248740"/>
                  </a:cubicBezTo>
                  <a:cubicBezTo>
                    <a:pt x="525588" y="254104"/>
                    <a:pt x="528321" y="260809"/>
                    <a:pt x="528502" y="268856"/>
                  </a:cubicBezTo>
                  <a:cubicBezTo>
                    <a:pt x="528321" y="276689"/>
                    <a:pt x="525588" y="283205"/>
                    <a:pt x="520301" y="288405"/>
                  </a:cubicBezTo>
                  <a:cubicBezTo>
                    <a:pt x="515013" y="293607"/>
                    <a:pt x="508256" y="296306"/>
                    <a:pt x="500029" y="296504"/>
                  </a:cubicBezTo>
                  <a:cubicBezTo>
                    <a:pt x="492017" y="296306"/>
                    <a:pt x="485449" y="293607"/>
                    <a:pt x="480325" y="288405"/>
                  </a:cubicBezTo>
                  <a:cubicBezTo>
                    <a:pt x="475202" y="283205"/>
                    <a:pt x="472554" y="276689"/>
                    <a:pt x="472382" y="268856"/>
                  </a:cubicBezTo>
                  <a:cubicBezTo>
                    <a:pt x="472554" y="260809"/>
                    <a:pt x="475202" y="254104"/>
                    <a:pt x="480325" y="248740"/>
                  </a:cubicBezTo>
                  <a:cubicBezTo>
                    <a:pt x="485449" y="243375"/>
                    <a:pt x="492017" y="240589"/>
                    <a:pt x="500029" y="240384"/>
                  </a:cubicBezTo>
                  <a:close/>
                  <a:moveTo>
                    <a:pt x="1157986" y="33818"/>
                  </a:moveTo>
                  <a:cubicBezTo>
                    <a:pt x="1139522" y="33585"/>
                    <a:pt x="1124077" y="42829"/>
                    <a:pt x="1111657" y="61549"/>
                  </a:cubicBezTo>
                  <a:cubicBezTo>
                    <a:pt x="1099235" y="80267"/>
                    <a:pt x="1092778" y="109858"/>
                    <a:pt x="1092288" y="150318"/>
                  </a:cubicBezTo>
                  <a:cubicBezTo>
                    <a:pt x="1092778" y="190202"/>
                    <a:pt x="1099235" y="219499"/>
                    <a:pt x="1111657" y="238210"/>
                  </a:cubicBezTo>
                  <a:cubicBezTo>
                    <a:pt x="1124077" y="256921"/>
                    <a:pt x="1139522" y="266182"/>
                    <a:pt x="1157986" y="265993"/>
                  </a:cubicBezTo>
                  <a:cubicBezTo>
                    <a:pt x="1176451" y="266182"/>
                    <a:pt x="1191894" y="256921"/>
                    <a:pt x="1204314" y="238210"/>
                  </a:cubicBezTo>
                  <a:cubicBezTo>
                    <a:pt x="1216736" y="219499"/>
                    <a:pt x="1223193" y="190202"/>
                    <a:pt x="1223683" y="150318"/>
                  </a:cubicBezTo>
                  <a:cubicBezTo>
                    <a:pt x="1223193" y="109858"/>
                    <a:pt x="1216736" y="80267"/>
                    <a:pt x="1204314" y="61549"/>
                  </a:cubicBezTo>
                  <a:cubicBezTo>
                    <a:pt x="1191894" y="42829"/>
                    <a:pt x="1176451" y="33585"/>
                    <a:pt x="1157986" y="33818"/>
                  </a:cubicBezTo>
                  <a:close/>
                  <a:moveTo>
                    <a:pt x="910168" y="33818"/>
                  </a:moveTo>
                  <a:cubicBezTo>
                    <a:pt x="891704" y="33585"/>
                    <a:pt x="876259" y="42829"/>
                    <a:pt x="863839" y="61549"/>
                  </a:cubicBezTo>
                  <a:cubicBezTo>
                    <a:pt x="851417" y="80267"/>
                    <a:pt x="844960" y="109858"/>
                    <a:pt x="844470" y="150318"/>
                  </a:cubicBezTo>
                  <a:cubicBezTo>
                    <a:pt x="844960" y="190202"/>
                    <a:pt x="851417" y="219499"/>
                    <a:pt x="863839" y="238210"/>
                  </a:cubicBezTo>
                  <a:cubicBezTo>
                    <a:pt x="876259" y="256921"/>
                    <a:pt x="891704" y="266182"/>
                    <a:pt x="910168" y="265993"/>
                  </a:cubicBezTo>
                  <a:cubicBezTo>
                    <a:pt x="928633" y="266182"/>
                    <a:pt x="944076" y="256921"/>
                    <a:pt x="956496" y="238210"/>
                  </a:cubicBezTo>
                  <a:cubicBezTo>
                    <a:pt x="968918" y="219499"/>
                    <a:pt x="975375" y="190202"/>
                    <a:pt x="975865" y="150318"/>
                  </a:cubicBezTo>
                  <a:cubicBezTo>
                    <a:pt x="975375" y="109858"/>
                    <a:pt x="968918" y="80267"/>
                    <a:pt x="956496" y="61549"/>
                  </a:cubicBezTo>
                  <a:cubicBezTo>
                    <a:pt x="944076" y="42829"/>
                    <a:pt x="928633" y="33585"/>
                    <a:pt x="910168" y="33818"/>
                  </a:cubicBezTo>
                  <a:close/>
                  <a:moveTo>
                    <a:pt x="662350" y="33818"/>
                  </a:moveTo>
                  <a:cubicBezTo>
                    <a:pt x="643886" y="33585"/>
                    <a:pt x="628441" y="42829"/>
                    <a:pt x="616021" y="61549"/>
                  </a:cubicBezTo>
                  <a:cubicBezTo>
                    <a:pt x="603599" y="80267"/>
                    <a:pt x="597142" y="109858"/>
                    <a:pt x="596652" y="150318"/>
                  </a:cubicBezTo>
                  <a:cubicBezTo>
                    <a:pt x="597142" y="190202"/>
                    <a:pt x="603599" y="219499"/>
                    <a:pt x="616021" y="238210"/>
                  </a:cubicBezTo>
                  <a:cubicBezTo>
                    <a:pt x="628441" y="256921"/>
                    <a:pt x="643886" y="266182"/>
                    <a:pt x="662350" y="265993"/>
                  </a:cubicBezTo>
                  <a:cubicBezTo>
                    <a:pt x="680815" y="266182"/>
                    <a:pt x="696258" y="256921"/>
                    <a:pt x="708678" y="238210"/>
                  </a:cubicBezTo>
                  <a:cubicBezTo>
                    <a:pt x="721100" y="219499"/>
                    <a:pt x="727557" y="190202"/>
                    <a:pt x="728047" y="150318"/>
                  </a:cubicBezTo>
                  <a:cubicBezTo>
                    <a:pt x="727557" y="109858"/>
                    <a:pt x="721100" y="80267"/>
                    <a:pt x="708678" y="61549"/>
                  </a:cubicBezTo>
                  <a:cubicBezTo>
                    <a:pt x="696258" y="42829"/>
                    <a:pt x="680815" y="33585"/>
                    <a:pt x="662350" y="33818"/>
                  </a:cubicBezTo>
                  <a:close/>
                  <a:moveTo>
                    <a:pt x="345693" y="33818"/>
                  </a:moveTo>
                  <a:cubicBezTo>
                    <a:pt x="327230" y="33585"/>
                    <a:pt x="311785" y="42829"/>
                    <a:pt x="299365" y="61549"/>
                  </a:cubicBezTo>
                  <a:cubicBezTo>
                    <a:pt x="286943" y="80267"/>
                    <a:pt x="280486" y="109858"/>
                    <a:pt x="279996" y="150318"/>
                  </a:cubicBezTo>
                  <a:cubicBezTo>
                    <a:pt x="280486" y="190202"/>
                    <a:pt x="286943" y="219499"/>
                    <a:pt x="299365" y="238210"/>
                  </a:cubicBezTo>
                  <a:cubicBezTo>
                    <a:pt x="311785" y="256921"/>
                    <a:pt x="327230" y="266182"/>
                    <a:pt x="345693" y="265993"/>
                  </a:cubicBezTo>
                  <a:cubicBezTo>
                    <a:pt x="364159" y="266182"/>
                    <a:pt x="379602" y="256921"/>
                    <a:pt x="392022" y="238210"/>
                  </a:cubicBezTo>
                  <a:cubicBezTo>
                    <a:pt x="404444" y="219499"/>
                    <a:pt x="410901" y="190202"/>
                    <a:pt x="411391" y="150318"/>
                  </a:cubicBezTo>
                  <a:cubicBezTo>
                    <a:pt x="410901" y="109858"/>
                    <a:pt x="404444" y="80267"/>
                    <a:pt x="392022" y="61549"/>
                  </a:cubicBezTo>
                  <a:cubicBezTo>
                    <a:pt x="379602" y="42829"/>
                    <a:pt x="364159" y="33585"/>
                    <a:pt x="345693" y="33818"/>
                  </a:cubicBezTo>
                  <a:close/>
                  <a:moveTo>
                    <a:pt x="1157986" y="1"/>
                  </a:moveTo>
                  <a:cubicBezTo>
                    <a:pt x="1192251" y="653"/>
                    <a:pt x="1218527" y="14413"/>
                    <a:pt x="1236819" y="41284"/>
                  </a:cubicBezTo>
                  <a:cubicBezTo>
                    <a:pt x="1255110" y="68153"/>
                    <a:pt x="1264343" y="104222"/>
                    <a:pt x="1264522" y="149491"/>
                  </a:cubicBezTo>
                  <a:cubicBezTo>
                    <a:pt x="1264343" y="194976"/>
                    <a:pt x="1255110" y="231234"/>
                    <a:pt x="1236819" y="258269"/>
                  </a:cubicBezTo>
                  <a:cubicBezTo>
                    <a:pt x="1218527" y="285302"/>
                    <a:pt x="1192251" y="299150"/>
                    <a:pt x="1157986" y="299810"/>
                  </a:cubicBezTo>
                  <a:cubicBezTo>
                    <a:pt x="1123722" y="299150"/>
                    <a:pt x="1097444" y="285302"/>
                    <a:pt x="1079152" y="258269"/>
                  </a:cubicBezTo>
                  <a:cubicBezTo>
                    <a:pt x="1060862" y="231234"/>
                    <a:pt x="1051628" y="194976"/>
                    <a:pt x="1051449" y="149491"/>
                  </a:cubicBezTo>
                  <a:cubicBezTo>
                    <a:pt x="1051628" y="104222"/>
                    <a:pt x="1060862" y="68153"/>
                    <a:pt x="1079152" y="41284"/>
                  </a:cubicBezTo>
                  <a:cubicBezTo>
                    <a:pt x="1097444" y="14413"/>
                    <a:pt x="1123722" y="653"/>
                    <a:pt x="1157986" y="1"/>
                  </a:cubicBezTo>
                  <a:close/>
                  <a:moveTo>
                    <a:pt x="910168" y="1"/>
                  </a:moveTo>
                  <a:cubicBezTo>
                    <a:pt x="944433" y="653"/>
                    <a:pt x="970709" y="14413"/>
                    <a:pt x="989001" y="41284"/>
                  </a:cubicBezTo>
                  <a:cubicBezTo>
                    <a:pt x="1007292" y="68153"/>
                    <a:pt x="1016525" y="104222"/>
                    <a:pt x="1016704" y="149491"/>
                  </a:cubicBezTo>
                  <a:cubicBezTo>
                    <a:pt x="1016525" y="194976"/>
                    <a:pt x="1007292" y="231234"/>
                    <a:pt x="989001" y="258269"/>
                  </a:cubicBezTo>
                  <a:cubicBezTo>
                    <a:pt x="970709" y="285302"/>
                    <a:pt x="944433" y="299150"/>
                    <a:pt x="910168" y="299810"/>
                  </a:cubicBezTo>
                  <a:cubicBezTo>
                    <a:pt x="875904" y="299150"/>
                    <a:pt x="849626" y="285302"/>
                    <a:pt x="831334" y="258269"/>
                  </a:cubicBezTo>
                  <a:cubicBezTo>
                    <a:pt x="813044" y="231234"/>
                    <a:pt x="803810" y="194976"/>
                    <a:pt x="803631" y="149491"/>
                  </a:cubicBezTo>
                  <a:cubicBezTo>
                    <a:pt x="803810" y="104222"/>
                    <a:pt x="813044" y="68153"/>
                    <a:pt x="831334" y="41284"/>
                  </a:cubicBezTo>
                  <a:cubicBezTo>
                    <a:pt x="849626" y="14413"/>
                    <a:pt x="875904" y="653"/>
                    <a:pt x="910168" y="1"/>
                  </a:cubicBezTo>
                  <a:close/>
                  <a:moveTo>
                    <a:pt x="662350" y="1"/>
                  </a:moveTo>
                  <a:cubicBezTo>
                    <a:pt x="696615" y="653"/>
                    <a:pt x="722891" y="14413"/>
                    <a:pt x="741182" y="41284"/>
                  </a:cubicBezTo>
                  <a:cubicBezTo>
                    <a:pt x="759474" y="68153"/>
                    <a:pt x="768707" y="104222"/>
                    <a:pt x="768886" y="149491"/>
                  </a:cubicBezTo>
                  <a:cubicBezTo>
                    <a:pt x="768707" y="194976"/>
                    <a:pt x="759474" y="231234"/>
                    <a:pt x="741182" y="258269"/>
                  </a:cubicBezTo>
                  <a:cubicBezTo>
                    <a:pt x="722891" y="285302"/>
                    <a:pt x="696615" y="299150"/>
                    <a:pt x="662350" y="299810"/>
                  </a:cubicBezTo>
                  <a:cubicBezTo>
                    <a:pt x="628084" y="299150"/>
                    <a:pt x="601808" y="285302"/>
                    <a:pt x="583516" y="258269"/>
                  </a:cubicBezTo>
                  <a:cubicBezTo>
                    <a:pt x="565226" y="231234"/>
                    <a:pt x="555992" y="194976"/>
                    <a:pt x="555813" y="149491"/>
                  </a:cubicBezTo>
                  <a:cubicBezTo>
                    <a:pt x="555992" y="104222"/>
                    <a:pt x="565226" y="68153"/>
                    <a:pt x="583516" y="41284"/>
                  </a:cubicBezTo>
                  <a:cubicBezTo>
                    <a:pt x="601808" y="14413"/>
                    <a:pt x="628084" y="653"/>
                    <a:pt x="662350" y="1"/>
                  </a:cubicBezTo>
                  <a:close/>
                  <a:moveTo>
                    <a:pt x="345693" y="1"/>
                  </a:moveTo>
                  <a:cubicBezTo>
                    <a:pt x="379957" y="653"/>
                    <a:pt x="406235" y="14413"/>
                    <a:pt x="424525" y="41284"/>
                  </a:cubicBezTo>
                  <a:cubicBezTo>
                    <a:pt x="442817" y="68153"/>
                    <a:pt x="452051" y="104222"/>
                    <a:pt x="452230" y="149491"/>
                  </a:cubicBezTo>
                  <a:cubicBezTo>
                    <a:pt x="452051" y="194976"/>
                    <a:pt x="442817" y="231234"/>
                    <a:pt x="424525" y="258269"/>
                  </a:cubicBezTo>
                  <a:cubicBezTo>
                    <a:pt x="406235" y="285302"/>
                    <a:pt x="379959" y="299150"/>
                    <a:pt x="345693" y="299810"/>
                  </a:cubicBezTo>
                  <a:cubicBezTo>
                    <a:pt x="311428" y="299150"/>
                    <a:pt x="285152" y="285302"/>
                    <a:pt x="266860" y="258269"/>
                  </a:cubicBezTo>
                  <a:cubicBezTo>
                    <a:pt x="248569" y="231234"/>
                    <a:pt x="239336" y="194976"/>
                    <a:pt x="239157" y="149491"/>
                  </a:cubicBezTo>
                  <a:cubicBezTo>
                    <a:pt x="239336" y="104222"/>
                    <a:pt x="248569" y="68153"/>
                    <a:pt x="266860" y="41284"/>
                  </a:cubicBezTo>
                  <a:cubicBezTo>
                    <a:pt x="285152" y="14413"/>
                    <a:pt x="311428" y="653"/>
                    <a:pt x="345693" y="1"/>
                  </a:cubicBezTo>
                  <a:close/>
                  <a:moveTo>
                    <a:pt x="101756" y="0"/>
                  </a:moveTo>
                  <a:cubicBezTo>
                    <a:pt x="129978" y="334"/>
                    <a:pt x="152926" y="8122"/>
                    <a:pt x="170603" y="23365"/>
                  </a:cubicBezTo>
                  <a:cubicBezTo>
                    <a:pt x="188280" y="38607"/>
                    <a:pt x="197392" y="59306"/>
                    <a:pt x="197941" y="85458"/>
                  </a:cubicBezTo>
                  <a:cubicBezTo>
                    <a:pt x="198097" y="103274"/>
                    <a:pt x="192422" y="121038"/>
                    <a:pt x="180915" y="138751"/>
                  </a:cubicBezTo>
                  <a:cubicBezTo>
                    <a:pt x="169410" y="156463"/>
                    <a:pt x="151135" y="176294"/>
                    <a:pt x="126093" y="198241"/>
                  </a:cubicBezTo>
                  <a:lnTo>
                    <a:pt x="58787" y="258970"/>
                  </a:lnTo>
                  <a:lnTo>
                    <a:pt x="196703" y="258970"/>
                  </a:lnTo>
                  <a:cubicBezTo>
                    <a:pt x="198820" y="259022"/>
                    <a:pt x="200574" y="259743"/>
                    <a:pt x="201968" y="261135"/>
                  </a:cubicBezTo>
                  <a:cubicBezTo>
                    <a:pt x="203361" y="262527"/>
                    <a:pt x="204084" y="264280"/>
                    <a:pt x="204136" y="266394"/>
                  </a:cubicBezTo>
                  <a:lnTo>
                    <a:pt x="204136" y="286603"/>
                  </a:lnTo>
                  <a:cubicBezTo>
                    <a:pt x="204084" y="288734"/>
                    <a:pt x="203361" y="290555"/>
                    <a:pt x="201968" y="292069"/>
                  </a:cubicBezTo>
                  <a:cubicBezTo>
                    <a:pt x="200574" y="293581"/>
                    <a:pt x="198820" y="294371"/>
                    <a:pt x="196703" y="294439"/>
                  </a:cubicBezTo>
                  <a:lnTo>
                    <a:pt x="12539" y="294439"/>
                  </a:lnTo>
                  <a:cubicBezTo>
                    <a:pt x="10405" y="294371"/>
                    <a:pt x="8583" y="293581"/>
                    <a:pt x="7068" y="292069"/>
                  </a:cubicBezTo>
                  <a:cubicBezTo>
                    <a:pt x="5555" y="290555"/>
                    <a:pt x="4763" y="288734"/>
                    <a:pt x="4693" y="286603"/>
                  </a:cubicBezTo>
                  <a:lnTo>
                    <a:pt x="4693" y="269282"/>
                  </a:lnTo>
                  <a:cubicBezTo>
                    <a:pt x="4797" y="265999"/>
                    <a:pt x="5520" y="263283"/>
                    <a:pt x="6861" y="261135"/>
                  </a:cubicBezTo>
                  <a:cubicBezTo>
                    <a:pt x="8204" y="258986"/>
                    <a:pt x="9545" y="257300"/>
                    <a:pt x="10888" y="256079"/>
                  </a:cubicBezTo>
                  <a:lnTo>
                    <a:pt x="96387" y="177998"/>
                  </a:lnTo>
                  <a:cubicBezTo>
                    <a:pt x="115722" y="160931"/>
                    <a:pt x="130642" y="145284"/>
                    <a:pt x="141149" y="131057"/>
                  </a:cubicBezTo>
                  <a:cubicBezTo>
                    <a:pt x="151655" y="116829"/>
                    <a:pt x="156973" y="102319"/>
                    <a:pt x="157102" y="87523"/>
                  </a:cubicBezTo>
                  <a:cubicBezTo>
                    <a:pt x="156697" y="71256"/>
                    <a:pt x="151207" y="58553"/>
                    <a:pt x="140633" y="49412"/>
                  </a:cubicBezTo>
                  <a:cubicBezTo>
                    <a:pt x="130058" y="40272"/>
                    <a:pt x="116823" y="35624"/>
                    <a:pt x="100930" y="35469"/>
                  </a:cubicBezTo>
                  <a:cubicBezTo>
                    <a:pt x="82886" y="36081"/>
                    <a:pt x="68791" y="41674"/>
                    <a:pt x="58647" y="52252"/>
                  </a:cubicBezTo>
                  <a:cubicBezTo>
                    <a:pt x="48501" y="62831"/>
                    <a:pt x="41531" y="74725"/>
                    <a:pt x="37736" y="87937"/>
                  </a:cubicBezTo>
                  <a:cubicBezTo>
                    <a:pt x="36686" y="91284"/>
                    <a:pt x="35069" y="93676"/>
                    <a:pt x="32883" y="95115"/>
                  </a:cubicBezTo>
                  <a:cubicBezTo>
                    <a:pt x="30698" y="96551"/>
                    <a:pt x="28047" y="96775"/>
                    <a:pt x="24932" y="95785"/>
                  </a:cubicBezTo>
                  <a:lnTo>
                    <a:pt x="6345" y="91241"/>
                  </a:lnTo>
                  <a:cubicBezTo>
                    <a:pt x="4049" y="90544"/>
                    <a:pt x="2344" y="89149"/>
                    <a:pt x="1234" y="87058"/>
                  </a:cubicBezTo>
                  <a:cubicBezTo>
                    <a:pt x="124" y="84968"/>
                    <a:pt x="-237" y="82644"/>
                    <a:pt x="150" y="80087"/>
                  </a:cubicBezTo>
                  <a:cubicBezTo>
                    <a:pt x="4900" y="57591"/>
                    <a:pt x="16053" y="38769"/>
                    <a:pt x="33606" y="23622"/>
                  </a:cubicBezTo>
                  <a:cubicBezTo>
                    <a:pt x="51159" y="8474"/>
                    <a:pt x="73877" y="600"/>
                    <a:pt x="101756" y="0"/>
                  </a:cubicBezTo>
                  <a:close/>
                </a:path>
              </a:pathLst>
            </a:custGeom>
            <a:solidFill>
              <a:schemeClr val="accent1">
                <a:lumMod val="100000"/>
              </a:schemeClr>
            </a:solidFill>
            <a:ln w="10795" cap="flat" cmpd="sng" algn="ctr">
              <a:noFill/>
              <a:prstDash val="solid"/>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grpSp>
      <p:grpSp>
        <p:nvGrpSpPr>
          <p:cNvPr id="132" name="Group 131">
            <a:extLst>
              <a:ext uri="{FF2B5EF4-FFF2-40B4-BE49-F238E27FC236}">
                <a16:creationId xmlns:a16="http://schemas.microsoft.com/office/drawing/2014/main" id="{918B8E3C-6236-4460-9046-E31FCAE9C98D}"/>
              </a:ext>
            </a:extLst>
          </p:cNvPr>
          <p:cNvGrpSpPr>
            <a:grpSpLocks noChangeAspect="1"/>
          </p:cNvGrpSpPr>
          <p:nvPr/>
        </p:nvGrpSpPr>
        <p:grpSpPr>
          <a:xfrm>
            <a:off x="10726692" y="3328077"/>
            <a:ext cx="411154" cy="328845"/>
            <a:chOff x="956681" y="3107337"/>
            <a:chExt cx="1698714" cy="1358646"/>
          </a:xfrm>
        </p:grpSpPr>
        <p:sp>
          <p:nvSpPr>
            <p:cNvPr id="133" name="Freeform 18">
              <a:extLst>
                <a:ext uri="{FF2B5EF4-FFF2-40B4-BE49-F238E27FC236}">
                  <a16:creationId xmlns:a16="http://schemas.microsoft.com/office/drawing/2014/main" id="{51940FA6-F66B-44C8-871E-00506E740EFB}"/>
                </a:ext>
              </a:extLst>
            </p:cNvPr>
            <p:cNvSpPr>
              <a:spLocks/>
            </p:cNvSpPr>
            <p:nvPr/>
          </p:nvSpPr>
          <p:spPr bwMode="auto">
            <a:xfrm>
              <a:off x="956681" y="3107337"/>
              <a:ext cx="1698714" cy="1358646"/>
            </a:xfrm>
            <a:custGeom>
              <a:avLst/>
              <a:gdLst>
                <a:gd name="T0" fmla="*/ 0 w 4616"/>
                <a:gd name="T1" fmla="*/ 297 h 3700"/>
                <a:gd name="T2" fmla="*/ 302 w 4616"/>
                <a:gd name="T3" fmla="*/ 0 h 3700"/>
                <a:gd name="T4" fmla="*/ 4318 w 4616"/>
                <a:gd name="T5" fmla="*/ 0 h 3700"/>
                <a:gd name="T6" fmla="*/ 4616 w 4616"/>
                <a:gd name="T7" fmla="*/ 297 h 3700"/>
                <a:gd name="T8" fmla="*/ 4616 w 4616"/>
                <a:gd name="T9" fmla="*/ 3403 h 3700"/>
                <a:gd name="T10" fmla="*/ 4318 w 4616"/>
                <a:gd name="T11" fmla="*/ 3700 h 3700"/>
                <a:gd name="T12" fmla="*/ 302 w 4616"/>
                <a:gd name="T13" fmla="*/ 3700 h 3700"/>
                <a:gd name="T14" fmla="*/ 0 w 4616"/>
                <a:gd name="T15" fmla="*/ 3403 h 3700"/>
                <a:gd name="T16" fmla="*/ 0 w 4616"/>
                <a:gd name="T17" fmla="*/ 297 h 3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6" h="3700">
                  <a:moveTo>
                    <a:pt x="0" y="297"/>
                  </a:moveTo>
                  <a:cubicBezTo>
                    <a:pt x="0" y="136"/>
                    <a:pt x="132" y="0"/>
                    <a:pt x="302" y="0"/>
                  </a:cubicBezTo>
                  <a:cubicBezTo>
                    <a:pt x="4318" y="0"/>
                    <a:pt x="4318" y="0"/>
                    <a:pt x="4318" y="0"/>
                  </a:cubicBezTo>
                  <a:cubicBezTo>
                    <a:pt x="4480" y="0"/>
                    <a:pt x="4616" y="136"/>
                    <a:pt x="4616" y="297"/>
                  </a:cubicBezTo>
                  <a:cubicBezTo>
                    <a:pt x="4616" y="3403"/>
                    <a:pt x="4616" y="3403"/>
                    <a:pt x="4616" y="3403"/>
                  </a:cubicBezTo>
                  <a:cubicBezTo>
                    <a:pt x="4616" y="3568"/>
                    <a:pt x="4480" y="3700"/>
                    <a:pt x="4318" y="3700"/>
                  </a:cubicBezTo>
                  <a:cubicBezTo>
                    <a:pt x="302" y="3700"/>
                    <a:pt x="302" y="3700"/>
                    <a:pt x="302" y="3700"/>
                  </a:cubicBezTo>
                  <a:cubicBezTo>
                    <a:pt x="132" y="3700"/>
                    <a:pt x="0" y="3568"/>
                    <a:pt x="0" y="3403"/>
                  </a:cubicBezTo>
                  <a:cubicBezTo>
                    <a:pt x="0" y="297"/>
                    <a:pt x="0" y="297"/>
                    <a:pt x="0" y="297"/>
                  </a:cubicBezTo>
                </a:path>
              </a:pathLst>
            </a:custGeom>
            <a:solidFill>
              <a:schemeClr val="accent1">
                <a:lumMod val="10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Microsoft Sans Serif"/>
                <a:ea typeface="+mn-ea"/>
                <a:cs typeface="+mn-cs"/>
              </a:endParaRPr>
            </a:p>
          </p:txBody>
        </p:sp>
        <p:sp>
          <p:nvSpPr>
            <p:cNvPr id="134" name="Freeform 19">
              <a:extLst>
                <a:ext uri="{FF2B5EF4-FFF2-40B4-BE49-F238E27FC236}">
                  <a16:creationId xmlns:a16="http://schemas.microsoft.com/office/drawing/2014/main" id="{F13CD35F-EAEA-4066-B227-0F84B7EAE02E}"/>
                </a:ext>
              </a:extLst>
            </p:cNvPr>
            <p:cNvSpPr>
              <a:spLocks/>
            </p:cNvSpPr>
            <p:nvPr/>
          </p:nvSpPr>
          <p:spPr bwMode="auto">
            <a:xfrm>
              <a:off x="1011870" y="3469317"/>
              <a:ext cx="1587522" cy="792950"/>
            </a:xfrm>
            <a:custGeom>
              <a:avLst/>
              <a:gdLst>
                <a:gd name="T0" fmla="*/ 0 w 4314"/>
                <a:gd name="T1" fmla="*/ 132 h 2160"/>
                <a:gd name="T2" fmla="*/ 132 w 4314"/>
                <a:gd name="T3" fmla="*/ 0 h 2160"/>
                <a:gd name="T4" fmla="*/ 4182 w 4314"/>
                <a:gd name="T5" fmla="*/ 0 h 2160"/>
                <a:gd name="T6" fmla="*/ 4314 w 4314"/>
                <a:gd name="T7" fmla="*/ 132 h 2160"/>
                <a:gd name="T8" fmla="*/ 4314 w 4314"/>
                <a:gd name="T9" fmla="*/ 2028 h 2160"/>
                <a:gd name="T10" fmla="*/ 4182 w 4314"/>
                <a:gd name="T11" fmla="*/ 2160 h 2160"/>
                <a:gd name="T12" fmla="*/ 132 w 4314"/>
                <a:gd name="T13" fmla="*/ 2160 h 2160"/>
                <a:gd name="T14" fmla="*/ 0 w 4314"/>
                <a:gd name="T15" fmla="*/ 2028 h 2160"/>
                <a:gd name="T16" fmla="*/ 0 w 4314"/>
                <a:gd name="T17" fmla="*/ 132 h 2160"/>
                <a:gd name="T18" fmla="*/ 0 w 4314"/>
                <a:gd name="T19" fmla="*/ 132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14" h="2160">
                  <a:moveTo>
                    <a:pt x="0" y="132"/>
                  </a:moveTo>
                  <a:cubicBezTo>
                    <a:pt x="0" y="60"/>
                    <a:pt x="56" y="0"/>
                    <a:pt x="132" y="0"/>
                  </a:cubicBezTo>
                  <a:cubicBezTo>
                    <a:pt x="4182" y="0"/>
                    <a:pt x="4182" y="0"/>
                    <a:pt x="4182" y="0"/>
                  </a:cubicBezTo>
                  <a:cubicBezTo>
                    <a:pt x="4254" y="0"/>
                    <a:pt x="4314" y="60"/>
                    <a:pt x="4314" y="132"/>
                  </a:cubicBezTo>
                  <a:cubicBezTo>
                    <a:pt x="4314" y="2028"/>
                    <a:pt x="4314" y="2028"/>
                    <a:pt x="4314" y="2028"/>
                  </a:cubicBezTo>
                  <a:cubicBezTo>
                    <a:pt x="4314" y="2100"/>
                    <a:pt x="4254" y="2160"/>
                    <a:pt x="4182" y="2160"/>
                  </a:cubicBezTo>
                  <a:cubicBezTo>
                    <a:pt x="132" y="2160"/>
                    <a:pt x="132" y="2160"/>
                    <a:pt x="132" y="2160"/>
                  </a:cubicBezTo>
                  <a:cubicBezTo>
                    <a:pt x="56" y="2160"/>
                    <a:pt x="0" y="2100"/>
                    <a:pt x="0" y="2028"/>
                  </a:cubicBezTo>
                  <a:cubicBezTo>
                    <a:pt x="0" y="132"/>
                    <a:pt x="0" y="132"/>
                    <a:pt x="0" y="132"/>
                  </a:cubicBezTo>
                  <a:cubicBezTo>
                    <a:pt x="0" y="132"/>
                    <a:pt x="0" y="132"/>
                    <a:pt x="0" y="132"/>
                  </a:cubicBezTo>
                  <a:close/>
                </a:path>
              </a:pathLst>
            </a:custGeom>
            <a:solidFill>
              <a:schemeClr val="accent2">
                <a:lumMod val="40000"/>
                <a:lumOff val="6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Microsoft Sans Serif"/>
                <a:ea typeface="+mn-ea"/>
                <a:cs typeface="+mn-cs"/>
              </a:endParaRPr>
            </a:p>
          </p:txBody>
        </p:sp>
        <p:sp>
          <p:nvSpPr>
            <p:cNvPr id="135" name="Freeform: Shape 6">
              <a:extLst>
                <a:ext uri="{FF2B5EF4-FFF2-40B4-BE49-F238E27FC236}">
                  <a16:creationId xmlns:a16="http://schemas.microsoft.com/office/drawing/2014/main" id="{52FFFEEB-2962-4BE8-A29D-BDF5FD02B9BB}"/>
                </a:ext>
              </a:extLst>
            </p:cNvPr>
            <p:cNvSpPr>
              <a:spLocks/>
            </p:cNvSpPr>
            <p:nvPr/>
          </p:nvSpPr>
          <p:spPr bwMode="auto">
            <a:xfrm>
              <a:off x="1077612" y="4303660"/>
              <a:ext cx="1473084" cy="113627"/>
            </a:xfrm>
            <a:custGeom>
              <a:avLst/>
              <a:gdLst>
                <a:gd name="connsiteX0" fmla="*/ 870509 w 2881312"/>
                <a:gd name="connsiteY0" fmla="*/ 12700 h 222250"/>
                <a:gd name="connsiteX1" fmla="*/ 1158315 w 2881312"/>
                <a:gd name="connsiteY1" fmla="*/ 12700 h 222250"/>
                <a:gd name="connsiteX2" fmla="*/ 1214437 w 2881312"/>
                <a:gd name="connsiteY2" fmla="*/ 66059 h 222250"/>
                <a:gd name="connsiteX3" fmla="*/ 1214437 w 2881312"/>
                <a:gd name="connsiteY3" fmla="*/ 153307 h 222250"/>
                <a:gd name="connsiteX4" fmla="*/ 1158315 w 2881312"/>
                <a:gd name="connsiteY4" fmla="*/ 209550 h 222250"/>
                <a:gd name="connsiteX5" fmla="*/ 870509 w 2881312"/>
                <a:gd name="connsiteY5" fmla="*/ 209550 h 222250"/>
                <a:gd name="connsiteX6" fmla="*/ 814387 w 2881312"/>
                <a:gd name="connsiteY6" fmla="*/ 153307 h 222250"/>
                <a:gd name="connsiteX7" fmla="*/ 814387 w 2881312"/>
                <a:gd name="connsiteY7" fmla="*/ 66059 h 222250"/>
                <a:gd name="connsiteX8" fmla="*/ 870509 w 2881312"/>
                <a:gd name="connsiteY8" fmla="*/ 12700 h 222250"/>
                <a:gd name="connsiteX9" fmla="*/ 361846 w 2881312"/>
                <a:gd name="connsiteY9" fmla="*/ 12700 h 222250"/>
                <a:gd name="connsiteX10" fmla="*/ 652131 w 2881312"/>
                <a:gd name="connsiteY10" fmla="*/ 12700 h 222250"/>
                <a:gd name="connsiteX11" fmla="*/ 712788 w 2881312"/>
                <a:gd name="connsiteY11" fmla="*/ 66059 h 222250"/>
                <a:gd name="connsiteX12" fmla="*/ 712788 w 2881312"/>
                <a:gd name="connsiteY12" fmla="*/ 153307 h 222250"/>
                <a:gd name="connsiteX13" fmla="*/ 652131 w 2881312"/>
                <a:gd name="connsiteY13" fmla="*/ 209550 h 222250"/>
                <a:gd name="connsiteX14" fmla="*/ 361846 w 2881312"/>
                <a:gd name="connsiteY14" fmla="*/ 209550 h 222250"/>
                <a:gd name="connsiteX15" fmla="*/ 304800 w 2881312"/>
                <a:gd name="connsiteY15" fmla="*/ 153307 h 222250"/>
                <a:gd name="connsiteX16" fmla="*/ 304800 w 2881312"/>
                <a:gd name="connsiteY16" fmla="*/ 66059 h 222250"/>
                <a:gd name="connsiteX17" fmla="*/ 361846 w 2881312"/>
                <a:gd name="connsiteY17" fmla="*/ 12700 h 222250"/>
                <a:gd name="connsiteX18" fmla="*/ 105569 w 2881312"/>
                <a:gd name="connsiteY18" fmla="*/ 6350 h 222250"/>
                <a:gd name="connsiteX19" fmla="*/ 211138 w 2881312"/>
                <a:gd name="connsiteY19" fmla="*/ 111125 h 222250"/>
                <a:gd name="connsiteX20" fmla="*/ 105569 w 2881312"/>
                <a:gd name="connsiteY20" fmla="*/ 215900 h 222250"/>
                <a:gd name="connsiteX21" fmla="*/ 0 w 2881312"/>
                <a:gd name="connsiteY21" fmla="*/ 111125 h 222250"/>
                <a:gd name="connsiteX22" fmla="*/ 105569 w 2881312"/>
                <a:gd name="connsiteY22" fmla="*/ 6350 h 222250"/>
                <a:gd name="connsiteX23" fmla="*/ 2772286 w 2881312"/>
                <a:gd name="connsiteY23" fmla="*/ 0 h 222250"/>
                <a:gd name="connsiteX24" fmla="*/ 2881312 w 2881312"/>
                <a:gd name="connsiteY24" fmla="*/ 110766 h 222250"/>
                <a:gd name="connsiteX25" fmla="*/ 2772286 w 2881312"/>
                <a:gd name="connsiteY25" fmla="*/ 222250 h 222250"/>
                <a:gd name="connsiteX26" fmla="*/ 2665412 w 2881312"/>
                <a:gd name="connsiteY26" fmla="*/ 110766 h 222250"/>
                <a:gd name="connsiteX27" fmla="*/ 2772286 w 2881312"/>
                <a:gd name="connsiteY27" fmla="*/ 0 h 222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881312" h="222250">
                  <a:moveTo>
                    <a:pt x="870509" y="12700"/>
                  </a:moveTo>
                  <a:cubicBezTo>
                    <a:pt x="870509" y="12700"/>
                    <a:pt x="870509" y="12700"/>
                    <a:pt x="1158315" y="12700"/>
                  </a:cubicBezTo>
                  <a:cubicBezTo>
                    <a:pt x="1189974" y="12700"/>
                    <a:pt x="1214437" y="36495"/>
                    <a:pt x="1214437" y="66059"/>
                  </a:cubicBezTo>
                  <a:cubicBezTo>
                    <a:pt x="1214437" y="66059"/>
                    <a:pt x="1214437" y="66059"/>
                    <a:pt x="1214437" y="153307"/>
                  </a:cubicBezTo>
                  <a:cubicBezTo>
                    <a:pt x="1214437" y="185034"/>
                    <a:pt x="1189974" y="209550"/>
                    <a:pt x="1158315" y="209550"/>
                  </a:cubicBezTo>
                  <a:cubicBezTo>
                    <a:pt x="1158315" y="209550"/>
                    <a:pt x="1158315" y="209550"/>
                    <a:pt x="870509" y="209550"/>
                  </a:cubicBezTo>
                  <a:cubicBezTo>
                    <a:pt x="838851" y="209550"/>
                    <a:pt x="814387" y="185034"/>
                    <a:pt x="814387" y="153307"/>
                  </a:cubicBezTo>
                  <a:cubicBezTo>
                    <a:pt x="814387" y="153307"/>
                    <a:pt x="814387" y="153307"/>
                    <a:pt x="814387" y="66059"/>
                  </a:cubicBezTo>
                  <a:cubicBezTo>
                    <a:pt x="814387" y="36495"/>
                    <a:pt x="838851" y="12700"/>
                    <a:pt x="870509" y="12700"/>
                  </a:cubicBezTo>
                  <a:close/>
                  <a:moveTo>
                    <a:pt x="361846" y="12700"/>
                  </a:moveTo>
                  <a:cubicBezTo>
                    <a:pt x="361846" y="12700"/>
                    <a:pt x="361846" y="12700"/>
                    <a:pt x="652131" y="12700"/>
                  </a:cubicBezTo>
                  <a:cubicBezTo>
                    <a:pt x="685348" y="12700"/>
                    <a:pt x="712788" y="36495"/>
                    <a:pt x="712788" y="66059"/>
                  </a:cubicBezTo>
                  <a:cubicBezTo>
                    <a:pt x="712788" y="66059"/>
                    <a:pt x="712788" y="66059"/>
                    <a:pt x="712788" y="153307"/>
                  </a:cubicBezTo>
                  <a:cubicBezTo>
                    <a:pt x="712788" y="185034"/>
                    <a:pt x="685348" y="209550"/>
                    <a:pt x="652131" y="209550"/>
                  </a:cubicBezTo>
                  <a:cubicBezTo>
                    <a:pt x="652131" y="209550"/>
                    <a:pt x="652131" y="209550"/>
                    <a:pt x="361846" y="209550"/>
                  </a:cubicBezTo>
                  <a:cubicBezTo>
                    <a:pt x="329351" y="209550"/>
                    <a:pt x="304800" y="185034"/>
                    <a:pt x="304800" y="153307"/>
                  </a:cubicBezTo>
                  <a:cubicBezTo>
                    <a:pt x="304800" y="153307"/>
                    <a:pt x="304800" y="153307"/>
                    <a:pt x="304800" y="66059"/>
                  </a:cubicBezTo>
                  <a:cubicBezTo>
                    <a:pt x="304800" y="36495"/>
                    <a:pt x="329351" y="12700"/>
                    <a:pt x="361846" y="12700"/>
                  </a:cubicBezTo>
                  <a:close/>
                  <a:moveTo>
                    <a:pt x="105569" y="6350"/>
                  </a:moveTo>
                  <a:cubicBezTo>
                    <a:pt x="163873" y="6350"/>
                    <a:pt x="211138" y="53259"/>
                    <a:pt x="211138" y="111125"/>
                  </a:cubicBezTo>
                  <a:cubicBezTo>
                    <a:pt x="211138" y="168991"/>
                    <a:pt x="163873" y="215900"/>
                    <a:pt x="105569" y="215900"/>
                  </a:cubicBezTo>
                  <a:cubicBezTo>
                    <a:pt x="47265" y="215900"/>
                    <a:pt x="0" y="168991"/>
                    <a:pt x="0" y="111125"/>
                  </a:cubicBezTo>
                  <a:cubicBezTo>
                    <a:pt x="0" y="53259"/>
                    <a:pt x="47265" y="6350"/>
                    <a:pt x="105569" y="6350"/>
                  </a:cubicBezTo>
                  <a:close/>
                  <a:moveTo>
                    <a:pt x="2772286" y="0"/>
                  </a:moveTo>
                  <a:cubicBezTo>
                    <a:pt x="2833255" y="0"/>
                    <a:pt x="2881312" y="48910"/>
                    <a:pt x="2881312" y="110766"/>
                  </a:cubicBezTo>
                  <a:cubicBezTo>
                    <a:pt x="2881312" y="173341"/>
                    <a:pt x="2833255" y="222250"/>
                    <a:pt x="2772286" y="222250"/>
                  </a:cubicBezTo>
                  <a:cubicBezTo>
                    <a:pt x="2713470" y="222250"/>
                    <a:pt x="2665412" y="173341"/>
                    <a:pt x="2665412" y="110766"/>
                  </a:cubicBezTo>
                  <a:cubicBezTo>
                    <a:pt x="2665412" y="48910"/>
                    <a:pt x="2713470" y="0"/>
                    <a:pt x="2772286" y="0"/>
                  </a:cubicBezTo>
                  <a:close/>
                </a:path>
              </a:pathLst>
            </a:custGeom>
            <a:solidFill>
              <a:schemeClr val="accent2">
                <a:lumMod val="100000"/>
              </a:schemeClr>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Microsoft Sans Serif"/>
                <a:ea typeface="+mn-ea"/>
                <a:cs typeface="+mn-cs"/>
              </a:endParaRPr>
            </a:p>
          </p:txBody>
        </p:sp>
        <p:sp>
          <p:nvSpPr>
            <p:cNvPr id="136" name="Freeform 24">
              <a:extLst>
                <a:ext uri="{FF2B5EF4-FFF2-40B4-BE49-F238E27FC236}">
                  <a16:creationId xmlns:a16="http://schemas.microsoft.com/office/drawing/2014/main" id="{FF934BC4-7C37-4F4E-A57A-559685A48066}"/>
                </a:ext>
              </a:extLst>
            </p:cNvPr>
            <p:cNvSpPr>
              <a:spLocks/>
            </p:cNvSpPr>
            <p:nvPr/>
          </p:nvSpPr>
          <p:spPr bwMode="auto">
            <a:xfrm>
              <a:off x="1695253" y="3190934"/>
              <a:ext cx="224818" cy="223195"/>
            </a:xfrm>
            <a:custGeom>
              <a:avLst/>
              <a:gdLst>
                <a:gd name="T0" fmla="*/ 537 w 612"/>
                <a:gd name="T1" fmla="*/ 190 h 610"/>
                <a:gd name="T2" fmla="*/ 420 w 612"/>
                <a:gd name="T3" fmla="*/ 190 h 610"/>
                <a:gd name="T4" fmla="*/ 420 w 612"/>
                <a:gd name="T5" fmla="*/ 74 h 610"/>
                <a:gd name="T6" fmla="*/ 345 w 612"/>
                <a:gd name="T7" fmla="*/ 0 h 610"/>
                <a:gd name="T8" fmla="*/ 266 w 612"/>
                <a:gd name="T9" fmla="*/ 0 h 610"/>
                <a:gd name="T10" fmla="*/ 191 w 612"/>
                <a:gd name="T11" fmla="*/ 74 h 610"/>
                <a:gd name="T12" fmla="*/ 191 w 612"/>
                <a:gd name="T13" fmla="*/ 190 h 610"/>
                <a:gd name="T14" fmla="*/ 75 w 612"/>
                <a:gd name="T15" fmla="*/ 190 h 610"/>
                <a:gd name="T16" fmla="*/ 0 w 612"/>
                <a:gd name="T17" fmla="*/ 265 h 610"/>
                <a:gd name="T18" fmla="*/ 0 w 612"/>
                <a:gd name="T19" fmla="*/ 344 h 610"/>
                <a:gd name="T20" fmla="*/ 75 w 612"/>
                <a:gd name="T21" fmla="*/ 419 h 610"/>
                <a:gd name="T22" fmla="*/ 191 w 612"/>
                <a:gd name="T23" fmla="*/ 419 h 610"/>
                <a:gd name="T24" fmla="*/ 191 w 612"/>
                <a:gd name="T25" fmla="*/ 535 h 610"/>
                <a:gd name="T26" fmla="*/ 266 w 612"/>
                <a:gd name="T27" fmla="*/ 610 h 610"/>
                <a:gd name="T28" fmla="*/ 345 w 612"/>
                <a:gd name="T29" fmla="*/ 610 h 610"/>
                <a:gd name="T30" fmla="*/ 420 w 612"/>
                <a:gd name="T31" fmla="*/ 535 h 610"/>
                <a:gd name="T32" fmla="*/ 420 w 612"/>
                <a:gd name="T33" fmla="*/ 419 h 610"/>
                <a:gd name="T34" fmla="*/ 537 w 612"/>
                <a:gd name="T35" fmla="*/ 419 h 610"/>
                <a:gd name="T36" fmla="*/ 612 w 612"/>
                <a:gd name="T37" fmla="*/ 344 h 610"/>
                <a:gd name="T38" fmla="*/ 612 w 612"/>
                <a:gd name="T39" fmla="*/ 265 h 610"/>
                <a:gd name="T40" fmla="*/ 537 w 612"/>
                <a:gd name="T41" fmla="*/ 190 h 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12" h="610">
                  <a:moveTo>
                    <a:pt x="537" y="190"/>
                  </a:moveTo>
                  <a:cubicBezTo>
                    <a:pt x="420" y="190"/>
                    <a:pt x="420" y="190"/>
                    <a:pt x="420" y="190"/>
                  </a:cubicBezTo>
                  <a:cubicBezTo>
                    <a:pt x="420" y="74"/>
                    <a:pt x="420" y="74"/>
                    <a:pt x="420" y="74"/>
                  </a:cubicBezTo>
                  <a:cubicBezTo>
                    <a:pt x="420" y="33"/>
                    <a:pt x="386" y="0"/>
                    <a:pt x="345" y="0"/>
                  </a:cubicBezTo>
                  <a:cubicBezTo>
                    <a:pt x="266" y="0"/>
                    <a:pt x="266" y="0"/>
                    <a:pt x="266" y="0"/>
                  </a:cubicBezTo>
                  <a:cubicBezTo>
                    <a:pt x="225" y="0"/>
                    <a:pt x="191" y="33"/>
                    <a:pt x="191" y="74"/>
                  </a:cubicBezTo>
                  <a:cubicBezTo>
                    <a:pt x="191" y="190"/>
                    <a:pt x="191" y="190"/>
                    <a:pt x="191" y="190"/>
                  </a:cubicBezTo>
                  <a:cubicBezTo>
                    <a:pt x="75" y="190"/>
                    <a:pt x="75" y="190"/>
                    <a:pt x="75" y="190"/>
                  </a:cubicBezTo>
                  <a:cubicBezTo>
                    <a:pt x="33" y="190"/>
                    <a:pt x="0" y="224"/>
                    <a:pt x="0" y="265"/>
                  </a:cubicBezTo>
                  <a:cubicBezTo>
                    <a:pt x="0" y="344"/>
                    <a:pt x="0" y="344"/>
                    <a:pt x="0" y="344"/>
                  </a:cubicBezTo>
                  <a:cubicBezTo>
                    <a:pt x="0" y="385"/>
                    <a:pt x="33" y="419"/>
                    <a:pt x="75" y="419"/>
                  </a:cubicBezTo>
                  <a:cubicBezTo>
                    <a:pt x="191" y="419"/>
                    <a:pt x="191" y="419"/>
                    <a:pt x="191" y="419"/>
                  </a:cubicBezTo>
                  <a:cubicBezTo>
                    <a:pt x="191" y="535"/>
                    <a:pt x="191" y="535"/>
                    <a:pt x="191" y="535"/>
                  </a:cubicBezTo>
                  <a:cubicBezTo>
                    <a:pt x="191" y="576"/>
                    <a:pt x="225" y="610"/>
                    <a:pt x="266" y="610"/>
                  </a:cubicBezTo>
                  <a:cubicBezTo>
                    <a:pt x="345" y="610"/>
                    <a:pt x="345" y="610"/>
                    <a:pt x="345" y="610"/>
                  </a:cubicBezTo>
                  <a:cubicBezTo>
                    <a:pt x="386" y="610"/>
                    <a:pt x="420" y="576"/>
                    <a:pt x="420" y="535"/>
                  </a:cubicBezTo>
                  <a:cubicBezTo>
                    <a:pt x="420" y="419"/>
                    <a:pt x="420" y="419"/>
                    <a:pt x="420" y="419"/>
                  </a:cubicBezTo>
                  <a:cubicBezTo>
                    <a:pt x="537" y="419"/>
                    <a:pt x="537" y="419"/>
                    <a:pt x="537" y="419"/>
                  </a:cubicBezTo>
                  <a:cubicBezTo>
                    <a:pt x="578" y="419"/>
                    <a:pt x="612" y="385"/>
                    <a:pt x="612" y="344"/>
                  </a:cubicBezTo>
                  <a:cubicBezTo>
                    <a:pt x="612" y="265"/>
                    <a:pt x="612" y="265"/>
                    <a:pt x="612" y="265"/>
                  </a:cubicBezTo>
                  <a:cubicBezTo>
                    <a:pt x="612" y="224"/>
                    <a:pt x="578" y="190"/>
                    <a:pt x="537" y="190"/>
                  </a:cubicBezTo>
                  <a:close/>
                </a:path>
              </a:pathLst>
            </a:custGeom>
            <a:solidFill>
              <a:schemeClr val="accent2">
                <a:lumMod val="40000"/>
                <a:lumOff val="6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Microsoft Sans Serif"/>
                <a:ea typeface="+mn-ea"/>
                <a:cs typeface="+mn-cs"/>
              </a:endParaRPr>
            </a:p>
          </p:txBody>
        </p:sp>
        <p:sp>
          <p:nvSpPr>
            <p:cNvPr id="137" name="Freeform: Shape 25">
              <a:extLst>
                <a:ext uri="{FF2B5EF4-FFF2-40B4-BE49-F238E27FC236}">
                  <a16:creationId xmlns:a16="http://schemas.microsoft.com/office/drawing/2014/main" id="{49329398-5391-41E8-B1A0-B5BA3D3AC073}"/>
                </a:ext>
              </a:extLst>
            </p:cNvPr>
            <p:cNvSpPr/>
            <p:nvPr/>
          </p:nvSpPr>
          <p:spPr>
            <a:xfrm>
              <a:off x="1129305" y="3698641"/>
              <a:ext cx="654975" cy="369286"/>
            </a:xfrm>
            <a:custGeom>
              <a:avLst/>
              <a:gdLst>
                <a:gd name="connsiteX0" fmla="*/ 233016 w 866392"/>
                <a:gd name="connsiteY0" fmla="*/ 0 h 488487"/>
                <a:gd name="connsiteX1" fmla="*/ 251501 w 866392"/>
                <a:gd name="connsiteY1" fmla="*/ 14582 h 488487"/>
                <a:gd name="connsiteX2" fmla="*/ 346849 w 866392"/>
                <a:gd name="connsiteY2" fmla="*/ 435507 h 488487"/>
                <a:gd name="connsiteX3" fmla="*/ 401819 w 866392"/>
                <a:gd name="connsiteY3" fmla="*/ 227961 h 488487"/>
                <a:gd name="connsiteX4" fmla="*/ 416899 w 866392"/>
                <a:gd name="connsiteY4" fmla="*/ 213379 h 488487"/>
                <a:gd name="connsiteX5" fmla="*/ 434899 w 866392"/>
                <a:gd name="connsiteY5" fmla="*/ 222128 h 488487"/>
                <a:gd name="connsiteX6" fmla="*/ 449493 w 866392"/>
                <a:gd name="connsiteY6" fmla="*/ 242542 h 488487"/>
                <a:gd name="connsiteX7" fmla="*/ 489869 w 866392"/>
                <a:gd name="connsiteY7" fmla="*/ 182272 h 488487"/>
                <a:gd name="connsiteX8" fmla="*/ 506408 w 866392"/>
                <a:gd name="connsiteY8" fmla="*/ 174981 h 488487"/>
                <a:gd name="connsiteX9" fmla="*/ 522948 w 866392"/>
                <a:gd name="connsiteY9" fmla="*/ 182272 h 488487"/>
                <a:gd name="connsiteX10" fmla="*/ 548731 w 866392"/>
                <a:gd name="connsiteY10" fmla="*/ 226017 h 488487"/>
                <a:gd name="connsiteX11" fmla="*/ 550677 w 866392"/>
                <a:gd name="connsiteY11" fmla="*/ 227961 h 488487"/>
                <a:gd name="connsiteX12" fmla="*/ 847906 w 866392"/>
                <a:gd name="connsiteY12" fmla="*/ 227961 h 488487"/>
                <a:gd name="connsiteX13" fmla="*/ 866392 w 866392"/>
                <a:gd name="connsiteY13" fmla="*/ 245945 h 488487"/>
                <a:gd name="connsiteX14" fmla="*/ 847906 w 866392"/>
                <a:gd name="connsiteY14" fmla="*/ 264415 h 488487"/>
                <a:gd name="connsiteX15" fmla="*/ 545326 w 866392"/>
                <a:gd name="connsiteY15" fmla="*/ 264415 h 488487"/>
                <a:gd name="connsiteX16" fmla="*/ 517597 w 866392"/>
                <a:gd name="connsiteY16" fmla="*/ 244000 h 488487"/>
                <a:gd name="connsiteX17" fmla="*/ 504949 w 866392"/>
                <a:gd name="connsiteY17" fmla="*/ 227961 h 488487"/>
                <a:gd name="connsiteX18" fmla="*/ 475275 w 866392"/>
                <a:gd name="connsiteY18" fmla="*/ 267818 h 488487"/>
                <a:gd name="connsiteX19" fmla="*/ 446087 w 866392"/>
                <a:gd name="connsiteY19" fmla="*/ 284343 h 488487"/>
                <a:gd name="connsiteX20" fmla="*/ 427601 w 866392"/>
                <a:gd name="connsiteY20" fmla="*/ 277052 h 488487"/>
                <a:gd name="connsiteX21" fmla="*/ 381874 w 866392"/>
                <a:gd name="connsiteY21" fmla="*/ 461268 h 488487"/>
                <a:gd name="connsiteX22" fmla="*/ 346849 w 866392"/>
                <a:gd name="connsiteY22" fmla="*/ 488487 h 488487"/>
                <a:gd name="connsiteX23" fmla="*/ 315715 w 866392"/>
                <a:gd name="connsiteY23" fmla="*/ 462726 h 488487"/>
                <a:gd name="connsiteX24" fmla="*/ 315715 w 866392"/>
                <a:gd name="connsiteY24" fmla="*/ 457379 h 488487"/>
                <a:gd name="connsiteX25" fmla="*/ 233016 w 866392"/>
                <a:gd name="connsiteY25" fmla="*/ 104016 h 488487"/>
                <a:gd name="connsiteX26" fmla="*/ 205774 w 866392"/>
                <a:gd name="connsiteY26" fmla="*/ 222128 h 488487"/>
                <a:gd name="connsiteX27" fmla="*/ 205774 w 866392"/>
                <a:gd name="connsiteY27" fmla="*/ 226017 h 488487"/>
                <a:gd name="connsiteX28" fmla="*/ 174641 w 866392"/>
                <a:gd name="connsiteY28" fmla="*/ 245945 h 488487"/>
                <a:gd name="connsiteX29" fmla="*/ 18486 w 866392"/>
                <a:gd name="connsiteY29" fmla="*/ 245945 h 488487"/>
                <a:gd name="connsiteX30" fmla="*/ 0 w 866392"/>
                <a:gd name="connsiteY30" fmla="*/ 227961 h 488487"/>
                <a:gd name="connsiteX31" fmla="*/ 18486 w 866392"/>
                <a:gd name="connsiteY31" fmla="*/ 209491 h 488487"/>
                <a:gd name="connsiteX32" fmla="*/ 170749 w 866392"/>
                <a:gd name="connsiteY32" fmla="*/ 209491 h 488487"/>
                <a:gd name="connsiteX33" fmla="*/ 213071 w 866392"/>
                <a:gd name="connsiteY33" fmla="*/ 14582 h 488487"/>
                <a:gd name="connsiteX34" fmla="*/ 233016 w 866392"/>
                <a:gd name="connsiteY34" fmla="*/ 0 h 488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66392" h="488487">
                  <a:moveTo>
                    <a:pt x="233016" y="0"/>
                  </a:moveTo>
                  <a:cubicBezTo>
                    <a:pt x="242259" y="0"/>
                    <a:pt x="249556" y="5347"/>
                    <a:pt x="251501" y="14582"/>
                  </a:cubicBezTo>
                  <a:cubicBezTo>
                    <a:pt x="346849" y="435507"/>
                    <a:pt x="346849" y="435507"/>
                    <a:pt x="346849" y="435507"/>
                  </a:cubicBezTo>
                  <a:cubicBezTo>
                    <a:pt x="401819" y="227961"/>
                    <a:pt x="401819" y="227961"/>
                    <a:pt x="401819" y="227961"/>
                  </a:cubicBezTo>
                  <a:cubicBezTo>
                    <a:pt x="403765" y="220670"/>
                    <a:pt x="411062" y="214837"/>
                    <a:pt x="416899" y="213379"/>
                  </a:cubicBezTo>
                  <a:cubicBezTo>
                    <a:pt x="424196" y="213379"/>
                    <a:pt x="431493" y="214837"/>
                    <a:pt x="434899" y="222128"/>
                  </a:cubicBezTo>
                  <a:cubicBezTo>
                    <a:pt x="449493" y="242542"/>
                    <a:pt x="449493" y="242542"/>
                    <a:pt x="449493" y="242542"/>
                  </a:cubicBezTo>
                  <a:cubicBezTo>
                    <a:pt x="489869" y="182272"/>
                    <a:pt x="489869" y="182272"/>
                    <a:pt x="489869" y="182272"/>
                  </a:cubicBezTo>
                  <a:cubicBezTo>
                    <a:pt x="493761" y="176925"/>
                    <a:pt x="501058" y="174981"/>
                    <a:pt x="506408" y="174981"/>
                  </a:cubicBezTo>
                  <a:cubicBezTo>
                    <a:pt x="512246" y="174981"/>
                    <a:pt x="519543" y="178383"/>
                    <a:pt x="522948" y="182272"/>
                  </a:cubicBezTo>
                  <a:cubicBezTo>
                    <a:pt x="548731" y="226017"/>
                    <a:pt x="548731" y="226017"/>
                    <a:pt x="548731" y="226017"/>
                  </a:cubicBezTo>
                  <a:cubicBezTo>
                    <a:pt x="550677" y="227961"/>
                    <a:pt x="550677" y="227961"/>
                    <a:pt x="550677" y="227961"/>
                  </a:cubicBezTo>
                  <a:cubicBezTo>
                    <a:pt x="847906" y="227961"/>
                    <a:pt x="847906" y="227961"/>
                    <a:pt x="847906" y="227961"/>
                  </a:cubicBezTo>
                  <a:cubicBezTo>
                    <a:pt x="859095" y="227961"/>
                    <a:pt x="866392" y="235251"/>
                    <a:pt x="866392" y="245945"/>
                  </a:cubicBezTo>
                  <a:cubicBezTo>
                    <a:pt x="866392" y="255180"/>
                    <a:pt x="859095" y="264415"/>
                    <a:pt x="847906" y="264415"/>
                  </a:cubicBezTo>
                  <a:cubicBezTo>
                    <a:pt x="545326" y="264415"/>
                    <a:pt x="545326" y="264415"/>
                    <a:pt x="545326" y="264415"/>
                  </a:cubicBezTo>
                  <a:cubicBezTo>
                    <a:pt x="532191" y="264415"/>
                    <a:pt x="522948" y="257124"/>
                    <a:pt x="517597" y="244000"/>
                  </a:cubicBezTo>
                  <a:cubicBezTo>
                    <a:pt x="504949" y="227961"/>
                    <a:pt x="504949" y="227961"/>
                    <a:pt x="504949" y="227961"/>
                  </a:cubicBezTo>
                  <a:cubicBezTo>
                    <a:pt x="475275" y="267818"/>
                    <a:pt x="475275" y="267818"/>
                    <a:pt x="475275" y="267818"/>
                  </a:cubicBezTo>
                  <a:cubicBezTo>
                    <a:pt x="467978" y="284343"/>
                    <a:pt x="451438" y="284343"/>
                    <a:pt x="446087" y="284343"/>
                  </a:cubicBezTo>
                  <a:cubicBezTo>
                    <a:pt x="440736" y="284343"/>
                    <a:pt x="433439" y="280455"/>
                    <a:pt x="427601" y="277052"/>
                  </a:cubicBezTo>
                  <a:cubicBezTo>
                    <a:pt x="381874" y="461268"/>
                    <a:pt x="381874" y="461268"/>
                    <a:pt x="381874" y="461268"/>
                  </a:cubicBezTo>
                  <a:cubicBezTo>
                    <a:pt x="376523" y="477308"/>
                    <a:pt x="363389" y="488487"/>
                    <a:pt x="346849" y="488487"/>
                  </a:cubicBezTo>
                  <a:cubicBezTo>
                    <a:pt x="332255" y="488487"/>
                    <a:pt x="321066" y="473906"/>
                    <a:pt x="315715" y="462726"/>
                  </a:cubicBezTo>
                  <a:cubicBezTo>
                    <a:pt x="315715" y="461268"/>
                    <a:pt x="315715" y="461268"/>
                    <a:pt x="315715" y="457379"/>
                  </a:cubicBezTo>
                  <a:cubicBezTo>
                    <a:pt x="233016" y="104016"/>
                    <a:pt x="233016" y="104016"/>
                    <a:pt x="233016" y="104016"/>
                  </a:cubicBezTo>
                  <a:cubicBezTo>
                    <a:pt x="205774" y="222128"/>
                    <a:pt x="205774" y="222128"/>
                    <a:pt x="205774" y="222128"/>
                  </a:cubicBezTo>
                  <a:cubicBezTo>
                    <a:pt x="205774" y="222128"/>
                    <a:pt x="205774" y="224072"/>
                    <a:pt x="205774" y="226017"/>
                  </a:cubicBezTo>
                  <a:cubicBezTo>
                    <a:pt x="199936" y="238654"/>
                    <a:pt x="187289" y="245945"/>
                    <a:pt x="174641" y="245945"/>
                  </a:cubicBezTo>
                  <a:cubicBezTo>
                    <a:pt x="18486" y="245945"/>
                    <a:pt x="18486" y="245945"/>
                    <a:pt x="18486" y="245945"/>
                  </a:cubicBezTo>
                  <a:cubicBezTo>
                    <a:pt x="9243" y="245945"/>
                    <a:pt x="0" y="238654"/>
                    <a:pt x="0" y="227961"/>
                  </a:cubicBezTo>
                  <a:cubicBezTo>
                    <a:pt x="0" y="218726"/>
                    <a:pt x="9243" y="209491"/>
                    <a:pt x="18486" y="209491"/>
                  </a:cubicBezTo>
                  <a:cubicBezTo>
                    <a:pt x="170749" y="209491"/>
                    <a:pt x="170749" y="209491"/>
                    <a:pt x="170749" y="209491"/>
                  </a:cubicBezTo>
                  <a:cubicBezTo>
                    <a:pt x="213071" y="14582"/>
                    <a:pt x="213071" y="14582"/>
                    <a:pt x="213071" y="14582"/>
                  </a:cubicBezTo>
                  <a:cubicBezTo>
                    <a:pt x="215017" y="5347"/>
                    <a:pt x="222314" y="0"/>
                    <a:pt x="233016" y="0"/>
                  </a:cubicBezTo>
                  <a:close/>
                </a:path>
              </a:pathLst>
            </a:custGeom>
            <a:solidFill>
              <a:schemeClr val="accent1">
                <a:lumMod val="100000"/>
              </a:schemeClr>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grpSp>
          <p:nvGrpSpPr>
            <p:cNvPr id="138" name="Group 137">
              <a:extLst>
                <a:ext uri="{FF2B5EF4-FFF2-40B4-BE49-F238E27FC236}">
                  <a16:creationId xmlns:a16="http://schemas.microsoft.com/office/drawing/2014/main" id="{E214DF97-5F53-45A1-AD5A-236BFE84B666}"/>
                </a:ext>
              </a:extLst>
            </p:cNvPr>
            <p:cNvGrpSpPr/>
            <p:nvPr/>
          </p:nvGrpSpPr>
          <p:grpSpPr>
            <a:xfrm>
              <a:off x="1868942" y="3698641"/>
              <a:ext cx="618888" cy="421937"/>
              <a:chOff x="1512888" y="5453063"/>
              <a:chExt cx="1632281" cy="1112837"/>
            </a:xfrm>
          </p:grpSpPr>
          <p:sp>
            <p:nvSpPr>
              <p:cNvPr id="139" name="Freeform: Shape 111">
                <a:extLst>
                  <a:ext uri="{FF2B5EF4-FFF2-40B4-BE49-F238E27FC236}">
                    <a16:creationId xmlns:a16="http://schemas.microsoft.com/office/drawing/2014/main" id="{86078878-87E0-480F-B4A5-6C09CAFD38E2}"/>
                  </a:ext>
                </a:extLst>
              </p:cNvPr>
              <p:cNvSpPr>
                <a:spLocks noChangeArrowheads="1"/>
              </p:cNvSpPr>
              <p:nvPr/>
            </p:nvSpPr>
            <p:spPr bwMode="auto">
              <a:xfrm>
                <a:off x="1512888" y="5453063"/>
                <a:ext cx="788988" cy="1112837"/>
              </a:xfrm>
              <a:custGeom>
                <a:avLst/>
                <a:gdLst>
                  <a:gd name="connsiteX0" fmla="*/ 395288 w 788988"/>
                  <a:gd name="connsiteY0" fmla="*/ 568325 h 1112837"/>
                  <a:gd name="connsiteX1" fmla="*/ 90488 w 788988"/>
                  <a:gd name="connsiteY1" fmla="*/ 801688 h 1112837"/>
                  <a:gd name="connsiteX2" fmla="*/ 395288 w 788988"/>
                  <a:gd name="connsiteY2" fmla="*/ 1035051 h 1112837"/>
                  <a:gd name="connsiteX3" fmla="*/ 700088 w 788988"/>
                  <a:gd name="connsiteY3" fmla="*/ 801688 h 1112837"/>
                  <a:gd name="connsiteX4" fmla="*/ 395288 w 788988"/>
                  <a:gd name="connsiteY4" fmla="*/ 568325 h 1112837"/>
                  <a:gd name="connsiteX5" fmla="*/ 394494 w 788988"/>
                  <a:gd name="connsiteY5" fmla="*/ 76200 h 1112837"/>
                  <a:gd name="connsiteX6" fmla="*/ 139700 w 788988"/>
                  <a:gd name="connsiteY6" fmla="*/ 280988 h 1112837"/>
                  <a:gd name="connsiteX7" fmla="*/ 394494 w 788988"/>
                  <a:gd name="connsiteY7" fmla="*/ 485776 h 1112837"/>
                  <a:gd name="connsiteX8" fmla="*/ 649288 w 788988"/>
                  <a:gd name="connsiteY8" fmla="*/ 280988 h 1112837"/>
                  <a:gd name="connsiteX9" fmla="*/ 394494 w 788988"/>
                  <a:gd name="connsiteY9" fmla="*/ 76200 h 1112837"/>
                  <a:gd name="connsiteX10" fmla="*/ 394494 w 788988"/>
                  <a:gd name="connsiteY10" fmla="*/ 0 h 1112837"/>
                  <a:gd name="connsiteX11" fmla="*/ 636387 w 788988"/>
                  <a:gd name="connsiteY11" fmla="*/ 77529 h 1112837"/>
                  <a:gd name="connsiteX12" fmla="*/ 736429 w 788988"/>
                  <a:gd name="connsiteY12" fmla="*/ 281191 h 1112837"/>
                  <a:gd name="connsiteX13" fmla="*/ 686258 w 788988"/>
                  <a:gd name="connsiteY13" fmla="*/ 434161 h 1112837"/>
                  <a:gd name="connsiteX14" fmla="*/ 575167 w 788988"/>
                  <a:gd name="connsiteY14" fmla="*/ 523618 h 1112837"/>
                  <a:gd name="connsiteX15" fmla="*/ 724483 w 788988"/>
                  <a:gd name="connsiteY15" fmla="*/ 626791 h 1112837"/>
                  <a:gd name="connsiteX16" fmla="*/ 788988 w 788988"/>
                  <a:gd name="connsiteY16" fmla="*/ 801529 h 1112837"/>
                  <a:gd name="connsiteX17" fmla="*/ 759722 w 788988"/>
                  <a:gd name="connsiteY17" fmla="*/ 928557 h 1112837"/>
                  <a:gd name="connsiteX18" fmla="*/ 677897 w 788988"/>
                  <a:gd name="connsiteY18" fmla="*/ 1027257 h 1112837"/>
                  <a:gd name="connsiteX19" fmla="*/ 553068 w 788988"/>
                  <a:gd name="connsiteY19" fmla="*/ 1090473 h 1112837"/>
                  <a:gd name="connsiteX20" fmla="*/ 394494 w 788988"/>
                  <a:gd name="connsiteY20" fmla="*/ 1112837 h 1112837"/>
                  <a:gd name="connsiteX21" fmla="*/ 235920 w 788988"/>
                  <a:gd name="connsiteY21" fmla="*/ 1090473 h 1112837"/>
                  <a:gd name="connsiteX22" fmla="*/ 111091 w 788988"/>
                  <a:gd name="connsiteY22" fmla="*/ 1027257 h 1112837"/>
                  <a:gd name="connsiteX23" fmla="*/ 29266 w 788988"/>
                  <a:gd name="connsiteY23" fmla="*/ 928557 h 1112837"/>
                  <a:gd name="connsiteX24" fmla="*/ 0 w 788988"/>
                  <a:gd name="connsiteY24" fmla="*/ 801529 h 1112837"/>
                  <a:gd name="connsiteX25" fmla="*/ 64803 w 788988"/>
                  <a:gd name="connsiteY25" fmla="*/ 626791 h 1112837"/>
                  <a:gd name="connsiteX26" fmla="*/ 215016 w 788988"/>
                  <a:gd name="connsiteY26" fmla="*/ 523618 h 1112837"/>
                  <a:gd name="connsiteX27" fmla="*/ 103028 w 788988"/>
                  <a:gd name="connsiteY27" fmla="*/ 434459 h 1112837"/>
                  <a:gd name="connsiteX28" fmla="*/ 52559 w 788988"/>
                  <a:gd name="connsiteY28" fmla="*/ 281191 h 1112837"/>
                  <a:gd name="connsiteX29" fmla="*/ 152601 w 788988"/>
                  <a:gd name="connsiteY29" fmla="*/ 77529 h 1112837"/>
                  <a:gd name="connsiteX30" fmla="*/ 394494 w 788988"/>
                  <a:gd name="connsiteY30" fmla="*/ 0 h 111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988" h="1112837">
                    <a:moveTo>
                      <a:pt x="395288" y="568325"/>
                    </a:moveTo>
                    <a:cubicBezTo>
                      <a:pt x="226952" y="568325"/>
                      <a:pt x="90488" y="672805"/>
                      <a:pt x="90488" y="801688"/>
                    </a:cubicBezTo>
                    <a:cubicBezTo>
                      <a:pt x="90488" y="930571"/>
                      <a:pt x="226952" y="1035051"/>
                      <a:pt x="395288" y="1035051"/>
                    </a:cubicBezTo>
                    <a:cubicBezTo>
                      <a:pt x="563624" y="1035051"/>
                      <a:pt x="700088" y="930571"/>
                      <a:pt x="700088" y="801688"/>
                    </a:cubicBezTo>
                    <a:cubicBezTo>
                      <a:pt x="700088" y="672805"/>
                      <a:pt x="563624" y="568325"/>
                      <a:pt x="395288" y="568325"/>
                    </a:cubicBezTo>
                    <a:close/>
                    <a:moveTo>
                      <a:pt x="394494" y="76200"/>
                    </a:moveTo>
                    <a:cubicBezTo>
                      <a:pt x="253775" y="76200"/>
                      <a:pt x="139700" y="167887"/>
                      <a:pt x="139700" y="280988"/>
                    </a:cubicBezTo>
                    <a:cubicBezTo>
                      <a:pt x="139700" y="394089"/>
                      <a:pt x="253775" y="485776"/>
                      <a:pt x="394494" y="485776"/>
                    </a:cubicBezTo>
                    <a:cubicBezTo>
                      <a:pt x="535213" y="485776"/>
                      <a:pt x="649288" y="394089"/>
                      <a:pt x="649288" y="280988"/>
                    </a:cubicBezTo>
                    <a:cubicBezTo>
                      <a:pt x="649288" y="167887"/>
                      <a:pt x="535213" y="76200"/>
                      <a:pt x="394494" y="76200"/>
                    </a:cubicBezTo>
                    <a:close/>
                    <a:moveTo>
                      <a:pt x="394494" y="0"/>
                    </a:moveTo>
                    <a:cubicBezTo>
                      <a:pt x="487966" y="0"/>
                      <a:pt x="573972" y="27433"/>
                      <a:pt x="636387" y="77529"/>
                    </a:cubicBezTo>
                    <a:cubicBezTo>
                      <a:pt x="700891" y="128817"/>
                      <a:pt x="736429" y="201277"/>
                      <a:pt x="736429" y="281191"/>
                    </a:cubicBezTo>
                    <a:cubicBezTo>
                      <a:pt x="736429" y="336654"/>
                      <a:pt x="719108" y="389433"/>
                      <a:pt x="686258" y="434161"/>
                    </a:cubicBezTo>
                    <a:cubicBezTo>
                      <a:pt x="658486" y="472329"/>
                      <a:pt x="620559" y="502744"/>
                      <a:pt x="575167" y="523618"/>
                    </a:cubicBezTo>
                    <a:cubicBezTo>
                      <a:pt x="636088" y="546578"/>
                      <a:pt x="687154" y="581765"/>
                      <a:pt x="724483" y="626791"/>
                    </a:cubicBezTo>
                    <a:cubicBezTo>
                      <a:pt x="766889" y="677781"/>
                      <a:pt x="788988" y="738313"/>
                      <a:pt x="788988" y="801529"/>
                    </a:cubicBezTo>
                    <a:cubicBezTo>
                      <a:pt x="788988" y="847152"/>
                      <a:pt x="779133" y="889793"/>
                      <a:pt x="759722" y="928557"/>
                    </a:cubicBezTo>
                    <a:cubicBezTo>
                      <a:pt x="740908" y="966427"/>
                      <a:pt x="713434" y="999526"/>
                      <a:pt x="677897" y="1027257"/>
                    </a:cubicBezTo>
                    <a:cubicBezTo>
                      <a:pt x="642658" y="1054691"/>
                      <a:pt x="600849" y="1075862"/>
                      <a:pt x="553068" y="1090473"/>
                    </a:cubicBezTo>
                    <a:cubicBezTo>
                      <a:pt x="504690" y="1105382"/>
                      <a:pt x="451234" y="1112837"/>
                      <a:pt x="394494" y="1112837"/>
                    </a:cubicBezTo>
                    <a:cubicBezTo>
                      <a:pt x="337754" y="1112837"/>
                      <a:pt x="284299" y="1105382"/>
                      <a:pt x="235920" y="1090473"/>
                    </a:cubicBezTo>
                    <a:cubicBezTo>
                      <a:pt x="188139" y="1075862"/>
                      <a:pt x="146330" y="1054691"/>
                      <a:pt x="111091" y="1027257"/>
                    </a:cubicBezTo>
                    <a:cubicBezTo>
                      <a:pt x="75853" y="999526"/>
                      <a:pt x="48080" y="966427"/>
                      <a:pt x="29266" y="928557"/>
                    </a:cubicBezTo>
                    <a:cubicBezTo>
                      <a:pt x="9855" y="889793"/>
                      <a:pt x="0" y="847152"/>
                      <a:pt x="0" y="801529"/>
                    </a:cubicBezTo>
                    <a:cubicBezTo>
                      <a:pt x="0" y="738313"/>
                      <a:pt x="22397" y="677781"/>
                      <a:pt x="64803" y="626791"/>
                    </a:cubicBezTo>
                    <a:cubicBezTo>
                      <a:pt x="102133" y="581765"/>
                      <a:pt x="153796" y="546578"/>
                      <a:pt x="215016" y="523618"/>
                    </a:cubicBezTo>
                    <a:cubicBezTo>
                      <a:pt x="169325" y="502744"/>
                      <a:pt x="131100" y="472329"/>
                      <a:pt x="103028" y="434459"/>
                    </a:cubicBezTo>
                    <a:cubicBezTo>
                      <a:pt x="70179" y="389731"/>
                      <a:pt x="52559" y="336654"/>
                      <a:pt x="52559" y="281191"/>
                    </a:cubicBezTo>
                    <a:cubicBezTo>
                      <a:pt x="52559" y="201277"/>
                      <a:pt x="88097" y="128817"/>
                      <a:pt x="152601" y="77529"/>
                    </a:cubicBezTo>
                    <a:cubicBezTo>
                      <a:pt x="215016" y="27433"/>
                      <a:pt x="301022" y="0"/>
                      <a:pt x="394494"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40" name="Freeform: Shape 112">
                <a:extLst>
                  <a:ext uri="{FF2B5EF4-FFF2-40B4-BE49-F238E27FC236}">
                    <a16:creationId xmlns:a16="http://schemas.microsoft.com/office/drawing/2014/main" id="{19E9851A-B60B-46A1-97CB-937E4B1394EA}"/>
                  </a:ext>
                </a:extLst>
              </p:cNvPr>
              <p:cNvSpPr>
                <a:spLocks/>
              </p:cNvSpPr>
              <p:nvPr/>
            </p:nvSpPr>
            <p:spPr bwMode="auto">
              <a:xfrm>
                <a:off x="2386344" y="5453063"/>
                <a:ext cx="758825" cy="1112837"/>
              </a:xfrm>
              <a:custGeom>
                <a:avLst/>
                <a:gdLst>
                  <a:gd name="connsiteX0" fmla="*/ 378470 w 758825"/>
                  <a:gd name="connsiteY0" fmla="*/ 79375 h 1112837"/>
                  <a:gd name="connsiteX1" fmla="*/ 177446 w 758825"/>
                  <a:gd name="connsiteY1" fmla="*/ 195429 h 1112837"/>
                  <a:gd name="connsiteX2" fmla="*/ 88900 w 758825"/>
                  <a:gd name="connsiteY2" fmla="*/ 554927 h 1112837"/>
                  <a:gd name="connsiteX3" fmla="*/ 177745 w 758825"/>
                  <a:gd name="connsiteY3" fmla="*/ 916513 h 1112837"/>
                  <a:gd name="connsiteX4" fmla="*/ 378470 w 758825"/>
                  <a:gd name="connsiteY4" fmla="*/ 1033462 h 1112837"/>
                  <a:gd name="connsiteX5" fmla="*/ 579493 w 758825"/>
                  <a:gd name="connsiteY5" fmla="*/ 916513 h 1112837"/>
                  <a:gd name="connsiteX6" fmla="*/ 668338 w 758825"/>
                  <a:gd name="connsiteY6" fmla="*/ 554927 h 1112837"/>
                  <a:gd name="connsiteX7" fmla="*/ 579493 w 758825"/>
                  <a:gd name="connsiteY7" fmla="*/ 195429 h 1112837"/>
                  <a:gd name="connsiteX8" fmla="*/ 378470 w 758825"/>
                  <a:gd name="connsiteY8" fmla="*/ 79375 h 1112837"/>
                  <a:gd name="connsiteX9" fmla="*/ 379263 w 758825"/>
                  <a:gd name="connsiteY9" fmla="*/ 0 h 1112837"/>
                  <a:gd name="connsiteX10" fmla="*/ 658485 w 758825"/>
                  <a:gd name="connsiteY10" fmla="*/ 156847 h 1112837"/>
                  <a:gd name="connsiteX11" fmla="*/ 758825 w 758825"/>
                  <a:gd name="connsiteY11" fmla="*/ 554928 h 1112837"/>
                  <a:gd name="connsiteX12" fmla="*/ 658485 w 758825"/>
                  <a:gd name="connsiteY12" fmla="*/ 955692 h 1112837"/>
                  <a:gd name="connsiteX13" fmla="*/ 379263 w 758825"/>
                  <a:gd name="connsiteY13" fmla="*/ 1112837 h 1112837"/>
                  <a:gd name="connsiteX14" fmla="*/ 100341 w 758825"/>
                  <a:gd name="connsiteY14" fmla="*/ 955692 h 1112837"/>
                  <a:gd name="connsiteX15" fmla="*/ 0 w 758825"/>
                  <a:gd name="connsiteY15" fmla="*/ 554928 h 1112837"/>
                  <a:gd name="connsiteX16" fmla="*/ 100341 w 758825"/>
                  <a:gd name="connsiteY16" fmla="*/ 156847 h 1112837"/>
                  <a:gd name="connsiteX17" fmla="*/ 379263 w 758825"/>
                  <a:gd name="connsiteY17" fmla="*/ 0 h 111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8825" h="1112837">
                    <a:moveTo>
                      <a:pt x="378470" y="79375"/>
                    </a:moveTo>
                    <a:cubicBezTo>
                      <a:pt x="300094" y="79375"/>
                      <a:pt x="228899" y="120546"/>
                      <a:pt x="177446" y="195429"/>
                    </a:cubicBezTo>
                    <a:cubicBezTo>
                      <a:pt x="119413" y="280455"/>
                      <a:pt x="88900" y="404564"/>
                      <a:pt x="88900" y="554927"/>
                    </a:cubicBezTo>
                    <a:cubicBezTo>
                      <a:pt x="88900" y="705886"/>
                      <a:pt x="119413" y="830890"/>
                      <a:pt x="177745" y="916513"/>
                    </a:cubicBezTo>
                    <a:cubicBezTo>
                      <a:pt x="228899" y="991993"/>
                      <a:pt x="300094" y="1033462"/>
                      <a:pt x="378470" y="1033462"/>
                    </a:cubicBezTo>
                    <a:cubicBezTo>
                      <a:pt x="456845" y="1033462"/>
                      <a:pt x="528340" y="991993"/>
                      <a:pt x="579493" y="916513"/>
                    </a:cubicBezTo>
                    <a:cubicBezTo>
                      <a:pt x="637527" y="830890"/>
                      <a:pt x="668338" y="705886"/>
                      <a:pt x="668338" y="554927"/>
                    </a:cubicBezTo>
                    <a:cubicBezTo>
                      <a:pt x="668338" y="404564"/>
                      <a:pt x="637527" y="280455"/>
                      <a:pt x="579493" y="195429"/>
                    </a:cubicBezTo>
                    <a:cubicBezTo>
                      <a:pt x="528340" y="120546"/>
                      <a:pt x="456845" y="79375"/>
                      <a:pt x="378470" y="79375"/>
                    </a:cubicBezTo>
                    <a:close/>
                    <a:moveTo>
                      <a:pt x="379263" y="0"/>
                    </a:moveTo>
                    <a:cubicBezTo>
                      <a:pt x="493938" y="0"/>
                      <a:pt x="590396" y="54270"/>
                      <a:pt x="658485" y="156847"/>
                    </a:cubicBezTo>
                    <a:cubicBezTo>
                      <a:pt x="724184" y="255845"/>
                      <a:pt x="758825" y="393608"/>
                      <a:pt x="758825" y="554928"/>
                    </a:cubicBezTo>
                    <a:cubicBezTo>
                      <a:pt x="758825" y="717738"/>
                      <a:pt x="724184" y="856396"/>
                      <a:pt x="658485" y="955692"/>
                    </a:cubicBezTo>
                    <a:cubicBezTo>
                      <a:pt x="590396" y="1058567"/>
                      <a:pt x="493938" y="1112837"/>
                      <a:pt x="379263" y="1112837"/>
                    </a:cubicBezTo>
                    <a:cubicBezTo>
                      <a:pt x="264588" y="1112837"/>
                      <a:pt x="168130" y="1058567"/>
                      <a:pt x="100341" y="955692"/>
                    </a:cubicBezTo>
                    <a:cubicBezTo>
                      <a:pt x="34641" y="856396"/>
                      <a:pt x="0" y="717738"/>
                      <a:pt x="0" y="554928"/>
                    </a:cubicBezTo>
                    <a:cubicBezTo>
                      <a:pt x="0" y="393608"/>
                      <a:pt x="34641" y="255845"/>
                      <a:pt x="100341" y="156847"/>
                    </a:cubicBezTo>
                    <a:cubicBezTo>
                      <a:pt x="168429" y="54270"/>
                      <a:pt x="264887" y="0"/>
                      <a:pt x="379263"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grpSp>
      </p:grpSp>
      <p:sp>
        <p:nvSpPr>
          <p:cNvPr id="3" name="Rectangle: Rounded Corners 2">
            <a:extLst>
              <a:ext uri="{FF2B5EF4-FFF2-40B4-BE49-F238E27FC236}">
                <a16:creationId xmlns:a16="http://schemas.microsoft.com/office/drawing/2014/main" id="{CBB32042-9DA8-4772-82E8-11764D8FC6B3}"/>
              </a:ext>
            </a:extLst>
          </p:cNvPr>
          <p:cNvSpPr/>
          <p:nvPr/>
        </p:nvSpPr>
        <p:spPr>
          <a:xfrm>
            <a:off x="108514" y="306012"/>
            <a:ext cx="5623543" cy="4951212"/>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endParaRPr lang="en-US" err="1">
              <a:solidFill>
                <a:schemeClr val="bg1"/>
              </a:solidFill>
              <a:latin typeface="Microsoft Sans Serif"/>
              <a:cs typeface="Microsoft Sans Serif" panose="020B0604020202020204" pitchFamily="34" charset="0"/>
            </a:endParaRPr>
          </a:p>
        </p:txBody>
      </p:sp>
      <p:sp>
        <p:nvSpPr>
          <p:cNvPr id="5" name="TextBox 4">
            <a:extLst>
              <a:ext uri="{FF2B5EF4-FFF2-40B4-BE49-F238E27FC236}">
                <a16:creationId xmlns:a16="http://schemas.microsoft.com/office/drawing/2014/main" id="{68DEAAEF-3C90-4CA4-9087-A6B599315DD2}"/>
              </a:ext>
            </a:extLst>
          </p:cNvPr>
          <p:cNvSpPr txBox="1"/>
          <p:nvPr/>
        </p:nvSpPr>
        <p:spPr>
          <a:xfrm>
            <a:off x="1549744" y="36985"/>
            <a:ext cx="2343590" cy="236347"/>
          </a:xfrm>
          <a:prstGeom prst="rect">
            <a:avLst/>
          </a:prstGeom>
        </p:spPr>
        <p:txBody>
          <a:bodyPr wrap="none" lIns="0" tIns="0" rIns="0" bIns="0" rtlCol="0">
            <a:spAutoFit/>
          </a:bodyPr>
          <a:lstStyle/>
          <a:p>
            <a:pPr algn="l">
              <a:lnSpc>
                <a:spcPct val="96000"/>
              </a:lnSpc>
            </a:pPr>
            <a:r>
              <a:rPr lang="en-US" sz="1600" b="1">
                <a:solidFill>
                  <a:schemeClr val="accent1"/>
                </a:solidFill>
                <a:latin typeface="Microsoft Sans Serif"/>
                <a:cs typeface="Microsoft Sans Serif" panose="020B0604020202020204" pitchFamily="34" charset="0"/>
              </a:rPr>
              <a:t>Focus of this presentation</a:t>
            </a:r>
          </a:p>
        </p:txBody>
      </p:sp>
      <p:grpSp>
        <p:nvGrpSpPr>
          <p:cNvPr id="186" name="Group 185">
            <a:extLst>
              <a:ext uri="{FF2B5EF4-FFF2-40B4-BE49-F238E27FC236}">
                <a16:creationId xmlns:a16="http://schemas.microsoft.com/office/drawing/2014/main" id="{B14160FD-FDA0-49DB-B839-8FC14B555EDB}"/>
              </a:ext>
            </a:extLst>
          </p:cNvPr>
          <p:cNvGrpSpPr/>
          <p:nvPr/>
        </p:nvGrpSpPr>
        <p:grpSpPr>
          <a:xfrm>
            <a:off x="4179402" y="4457878"/>
            <a:ext cx="412626" cy="255643"/>
            <a:chOff x="16516350" y="0"/>
            <a:chExt cx="11074400" cy="6861175"/>
          </a:xfrm>
        </p:grpSpPr>
        <p:sp>
          <p:nvSpPr>
            <p:cNvPr id="187" name="Freeform 5">
              <a:extLst>
                <a:ext uri="{FF2B5EF4-FFF2-40B4-BE49-F238E27FC236}">
                  <a16:creationId xmlns:a16="http://schemas.microsoft.com/office/drawing/2014/main" id="{94C004A3-F71C-4F2D-8B38-69972FB6C16E}"/>
                </a:ext>
              </a:extLst>
            </p:cNvPr>
            <p:cNvSpPr>
              <a:spLocks/>
            </p:cNvSpPr>
            <p:nvPr/>
          </p:nvSpPr>
          <p:spPr bwMode="auto">
            <a:xfrm>
              <a:off x="16516350" y="0"/>
              <a:ext cx="11074400" cy="6861175"/>
            </a:xfrm>
            <a:custGeom>
              <a:avLst/>
              <a:gdLst>
                <a:gd name="T0" fmla="*/ 1211 w 4233"/>
                <a:gd name="T1" fmla="*/ 0 h 2620"/>
                <a:gd name="T2" fmla="*/ 3023 w 4233"/>
                <a:gd name="T3" fmla="*/ 0 h 2620"/>
                <a:gd name="T4" fmla="*/ 3863 w 4233"/>
                <a:gd name="T5" fmla="*/ 846 h 2620"/>
                <a:gd name="T6" fmla="*/ 4233 w 4233"/>
                <a:gd name="T7" fmla="*/ 1374 h 2620"/>
                <a:gd name="T8" fmla="*/ 4233 w 4233"/>
                <a:gd name="T9" fmla="*/ 2477 h 2620"/>
                <a:gd name="T10" fmla="*/ 4094 w 4233"/>
                <a:gd name="T11" fmla="*/ 2620 h 2620"/>
                <a:gd name="T12" fmla="*/ 3671 w 4233"/>
                <a:gd name="T13" fmla="*/ 2620 h 2620"/>
                <a:gd name="T14" fmla="*/ 3526 w 4233"/>
                <a:gd name="T15" fmla="*/ 2477 h 2620"/>
                <a:gd name="T16" fmla="*/ 3526 w 4233"/>
                <a:gd name="T17" fmla="*/ 2291 h 2620"/>
                <a:gd name="T18" fmla="*/ 2117 w 4233"/>
                <a:gd name="T19" fmla="*/ 2365 h 2620"/>
                <a:gd name="T20" fmla="*/ 707 w 4233"/>
                <a:gd name="T21" fmla="*/ 2291 h 2620"/>
                <a:gd name="T22" fmla="*/ 707 w 4233"/>
                <a:gd name="T23" fmla="*/ 2477 h 2620"/>
                <a:gd name="T24" fmla="*/ 563 w 4233"/>
                <a:gd name="T25" fmla="*/ 2620 h 2620"/>
                <a:gd name="T26" fmla="*/ 139 w 4233"/>
                <a:gd name="T27" fmla="*/ 2620 h 2620"/>
                <a:gd name="T28" fmla="*/ 0 w 4233"/>
                <a:gd name="T29" fmla="*/ 2477 h 2620"/>
                <a:gd name="T30" fmla="*/ 0 w 4233"/>
                <a:gd name="T31" fmla="*/ 1374 h 2620"/>
                <a:gd name="T32" fmla="*/ 370 w 4233"/>
                <a:gd name="T33" fmla="*/ 846 h 2620"/>
                <a:gd name="T34" fmla="*/ 1211 w 4233"/>
                <a:gd name="T35" fmla="*/ 0 h 2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33" h="2620">
                  <a:moveTo>
                    <a:pt x="1211" y="0"/>
                  </a:moveTo>
                  <a:cubicBezTo>
                    <a:pt x="1211" y="0"/>
                    <a:pt x="2223" y="0"/>
                    <a:pt x="3023" y="0"/>
                  </a:cubicBezTo>
                  <a:cubicBezTo>
                    <a:pt x="3357" y="0"/>
                    <a:pt x="3863" y="846"/>
                    <a:pt x="3863" y="846"/>
                  </a:cubicBezTo>
                  <a:cubicBezTo>
                    <a:pt x="3863" y="846"/>
                    <a:pt x="4233" y="992"/>
                    <a:pt x="4233" y="1374"/>
                  </a:cubicBezTo>
                  <a:cubicBezTo>
                    <a:pt x="4233" y="1751"/>
                    <a:pt x="4233" y="2477"/>
                    <a:pt x="4233" y="2477"/>
                  </a:cubicBezTo>
                  <a:cubicBezTo>
                    <a:pt x="4233" y="2557"/>
                    <a:pt x="4172" y="2620"/>
                    <a:pt x="4094" y="2620"/>
                  </a:cubicBezTo>
                  <a:cubicBezTo>
                    <a:pt x="4094" y="2620"/>
                    <a:pt x="4094" y="2620"/>
                    <a:pt x="3671" y="2620"/>
                  </a:cubicBezTo>
                  <a:cubicBezTo>
                    <a:pt x="3593" y="2620"/>
                    <a:pt x="3526" y="2557"/>
                    <a:pt x="3526" y="2477"/>
                  </a:cubicBezTo>
                  <a:cubicBezTo>
                    <a:pt x="3526" y="2477"/>
                    <a:pt x="3526" y="2564"/>
                    <a:pt x="3526" y="2291"/>
                  </a:cubicBezTo>
                  <a:cubicBezTo>
                    <a:pt x="3520" y="2296"/>
                    <a:pt x="2835" y="2365"/>
                    <a:pt x="2117" y="2365"/>
                  </a:cubicBezTo>
                  <a:cubicBezTo>
                    <a:pt x="1398" y="2365"/>
                    <a:pt x="707" y="2291"/>
                    <a:pt x="707" y="2291"/>
                  </a:cubicBezTo>
                  <a:cubicBezTo>
                    <a:pt x="707" y="2291"/>
                    <a:pt x="707" y="2204"/>
                    <a:pt x="707" y="2477"/>
                  </a:cubicBezTo>
                  <a:cubicBezTo>
                    <a:pt x="707" y="2557"/>
                    <a:pt x="641" y="2620"/>
                    <a:pt x="563" y="2620"/>
                  </a:cubicBezTo>
                  <a:cubicBezTo>
                    <a:pt x="563" y="2620"/>
                    <a:pt x="563" y="2620"/>
                    <a:pt x="139" y="2620"/>
                  </a:cubicBezTo>
                  <a:cubicBezTo>
                    <a:pt x="61" y="2620"/>
                    <a:pt x="0" y="2557"/>
                    <a:pt x="0" y="2477"/>
                  </a:cubicBezTo>
                  <a:cubicBezTo>
                    <a:pt x="0" y="2477"/>
                    <a:pt x="0" y="1751"/>
                    <a:pt x="0" y="1374"/>
                  </a:cubicBezTo>
                  <a:cubicBezTo>
                    <a:pt x="0" y="992"/>
                    <a:pt x="370" y="846"/>
                    <a:pt x="370" y="846"/>
                  </a:cubicBezTo>
                  <a:cubicBezTo>
                    <a:pt x="370" y="846"/>
                    <a:pt x="876" y="0"/>
                    <a:pt x="121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88" name="Freeform 6">
              <a:extLst>
                <a:ext uri="{FF2B5EF4-FFF2-40B4-BE49-F238E27FC236}">
                  <a16:creationId xmlns:a16="http://schemas.microsoft.com/office/drawing/2014/main" id="{19127074-8B36-4B83-B99C-A93A91E41EF3}"/>
                </a:ext>
              </a:extLst>
            </p:cNvPr>
            <p:cNvSpPr>
              <a:spLocks/>
            </p:cNvSpPr>
            <p:nvPr/>
          </p:nvSpPr>
          <p:spPr bwMode="auto">
            <a:xfrm>
              <a:off x="18627725" y="773113"/>
              <a:ext cx="6851650" cy="1801813"/>
            </a:xfrm>
            <a:custGeom>
              <a:avLst/>
              <a:gdLst>
                <a:gd name="T0" fmla="*/ 2059 w 2619"/>
                <a:gd name="T1" fmla="*/ 0 h 688"/>
                <a:gd name="T2" fmla="*/ 561 w 2619"/>
                <a:gd name="T3" fmla="*/ 0 h 688"/>
                <a:gd name="T4" fmla="*/ 14 w 2619"/>
                <a:gd name="T5" fmla="*/ 514 h 688"/>
                <a:gd name="T6" fmla="*/ 35 w 2619"/>
                <a:gd name="T7" fmla="*/ 576 h 688"/>
                <a:gd name="T8" fmla="*/ 305 w 2619"/>
                <a:gd name="T9" fmla="*/ 688 h 688"/>
                <a:gd name="T10" fmla="*/ 1310 w 2619"/>
                <a:gd name="T11" fmla="*/ 593 h 688"/>
                <a:gd name="T12" fmla="*/ 2314 w 2619"/>
                <a:gd name="T13" fmla="*/ 688 h 688"/>
                <a:gd name="T14" fmla="*/ 2584 w 2619"/>
                <a:gd name="T15" fmla="*/ 576 h 688"/>
                <a:gd name="T16" fmla="*/ 2606 w 2619"/>
                <a:gd name="T17" fmla="*/ 514 h 688"/>
                <a:gd name="T18" fmla="*/ 2059 w 2619"/>
                <a:gd name="T19" fmla="*/ 0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19" h="688">
                  <a:moveTo>
                    <a:pt x="2059" y="0"/>
                  </a:moveTo>
                  <a:cubicBezTo>
                    <a:pt x="2059" y="0"/>
                    <a:pt x="2059" y="0"/>
                    <a:pt x="561" y="0"/>
                  </a:cubicBezTo>
                  <a:cubicBezTo>
                    <a:pt x="339" y="0"/>
                    <a:pt x="92" y="383"/>
                    <a:pt x="14" y="514"/>
                  </a:cubicBezTo>
                  <a:cubicBezTo>
                    <a:pt x="0" y="537"/>
                    <a:pt x="10" y="566"/>
                    <a:pt x="35" y="576"/>
                  </a:cubicBezTo>
                  <a:cubicBezTo>
                    <a:pt x="305" y="688"/>
                    <a:pt x="305" y="688"/>
                    <a:pt x="305" y="688"/>
                  </a:cubicBezTo>
                  <a:cubicBezTo>
                    <a:pt x="305" y="688"/>
                    <a:pt x="856" y="593"/>
                    <a:pt x="1310" y="593"/>
                  </a:cubicBezTo>
                  <a:cubicBezTo>
                    <a:pt x="1763" y="593"/>
                    <a:pt x="2314" y="688"/>
                    <a:pt x="2314" y="688"/>
                  </a:cubicBezTo>
                  <a:cubicBezTo>
                    <a:pt x="2584" y="576"/>
                    <a:pt x="2584" y="576"/>
                    <a:pt x="2584" y="576"/>
                  </a:cubicBezTo>
                  <a:cubicBezTo>
                    <a:pt x="2609" y="566"/>
                    <a:pt x="2619" y="537"/>
                    <a:pt x="2606" y="514"/>
                  </a:cubicBezTo>
                  <a:cubicBezTo>
                    <a:pt x="2528" y="383"/>
                    <a:pt x="2281" y="0"/>
                    <a:pt x="205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89" name="Freeform 7">
              <a:extLst>
                <a:ext uri="{FF2B5EF4-FFF2-40B4-BE49-F238E27FC236}">
                  <a16:creationId xmlns:a16="http://schemas.microsoft.com/office/drawing/2014/main" id="{878DD15A-7FED-44BB-A639-40ADAFA21858}"/>
                </a:ext>
              </a:extLst>
            </p:cNvPr>
            <p:cNvSpPr>
              <a:spLocks/>
            </p:cNvSpPr>
            <p:nvPr/>
          </p:nvSpPr>
          <p:spPr bwMode="auto">
            <a:xfrm>
              <a:off x="17411700" y="3740150"/>
              <a:ext cx="2254250" cy="1038225"/>
            </a:xfrm>
            <a:custGeom>
              <a:avLst/>
              <a:gdLst>
                <a:gd name="T0" fmla="*/ 0 w 862"/>
                <a:gd name="T1" fmla="*/ 63 h 397"/>
                <a:gd name="T2" fmla="*/ 0 w 862"/>
                <a:gd name="T3" fmla="*/ 290 h 397"/>
                <a:gd name="T4" fmla="*/ 51 w 862"/>
                <a:gd name="T5" fmla="*/ 344 h 397"/>
                <a:gd name="T6" fmla="*/ 804 w 862"/>
                <a:gd name="T7" fmla="*/ 394 h 397"/>
                <a:gd name="T8" fmla="*/ 862 w 862"/>
                <a:gd name="T9" fmla="*/ 340 h 397"/>
                <a:gd name="T10" fmla="*/ 862 w 862"/>
                <a:gd name="T11" fmla="*/ 284 h 397"/>
                <a:gd name="T12" fmla="*/ 823 w 862"/>
                <a:gd name="T13" fmla="*/ 232 h 397"/>
                <a:gd name="T14" fmla="*/ 70 w 862"/>
                <a:gd name="T15" fmla="*/ 11 h 397"/>
                <a:gd name="T16" fmla="*/ 0 w 862"/>
                <a:gd name="T17" fmla="*/ 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2" h="397">
                  <a:moveTo>
                    <a:pt x="0" y="63"/>
                  </a:moveTo>
                  <a:cubicBezTo>
                    <a:pt x="0" y="290"/>
                    <a:pt x="0" y="290"/>
                    <a:pt x="0" y="290"/>
                  </a:cubicBezTo>
                  <a:cubicBezTo>
                    <a:pt x="0" y="319"/>
                    <a:pt x="22" y="342"/>
                    <a:pt x="51" y="344"/>
                  </a:cubicBezTo>
                  <a:cubicBezTo>
                    <a:pt x="804" y="394"/>
                    <a:pt x="804" y="394"/>
                    <a:pt x="804" y="394"/>
                  </a:cubicBezTo>
                  <a:cubicBezTo>
                    <a:pt x="836" y="397"/>
                    <a:pt x="862" y="372"/>
                    <a:pt x="862" y="340"/>
                  </a:cubicBezTo>
                  <a:cubicBezTo>
                    <a:pt x="862" y="284"/>
                    <a:pt x="862" y="284"/>
                    <a:pt x="862" y="284"/>
                  </a:cubicBezTo>
                  <a:cubicBezTo>
                    <a:pt x="862" y="260"/>
                    <a:pt x="846" y="238"/>
                    <a:pt x="823" y="232"/>
                  </a:cubicBezTo>
                  <a:cubicBezTo>
                    <a:pt x="70" y="11"/>
                    <a:pt x="70" y="11"/>
                    <a:pt x="70" y="11"/>
                  </a:cubicBezTo>
                  <a:cubicBezTo>
                    <a:pt x="35" y="0"/>
                    <a:pt x="0" y="26"/>
                    <a:pt x="0" y="6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90" name="Freeform 8">
              <a:extLst>
                <a:ext uri="{FF2B5EF4-FFF2-40B4-BE49-F238E27FC236}">
                  <a16:creationId xmlns:a16="http://schemas.microsoft.com/office/drawing/2014/main" id="{FAC3D4D0-8CAE-4123-A796-6697C1915D0B}"/>
                </a:ext>
              </a:extLst>
            </p:cNvPr>
            <p:cNvSpPr>
              <a:spLocks/>
            </p:cNvSpPr>
            <p:nvPr/>
          </p:nvSpPr>
          <p:spPr bwMode="auto">
            <a:xfrm>
              <a:off x="24466550" y="3740150"/>
              <a:ext cx="2255838" cy="1038225"/>
            </a:xfrm>
            <a:custGeom>
              <a:avLst/>
              <a:gdLst>
                <a:gd name="T0" fmla="*/ 862 w 862"/>
                <a:gd name="T1" fmla="*/ 63 h 397"/>
                <a:gd name="T2" fmla="*/ 862 w 862"/>
                <a:gd name="T3" fmla="*/ 290 h 397"/>
                <a:gd name="T4" fmla="*/ 812 w 862"/>
                <a:gd name="T5" fmla="*/ 344 h 397"/>
                <a:gd name="T6" fmla="*/ 58 w 862"/>
                <a:gd name="T7" fmla="*/ 394 h 397"/>
                <a:gd name="T8" fmla="*/ 0 w 862"/>
                <a:gd name="T9" fmla="*/ 340 h 397"/>
                <a:gd name="T10" fmla="*/ 0 w 862"/>
                <a:gd name="T11" fmla="*/ 284 h 397"/>
                <a:gd name="T12" fmla="*/ 39 w 862"/>
                <a:gd name="T13" fmla="*/ 232 h 397"/>
                <a:gd name="T14" fmla="*/ 793 w 862"/>
                <a:gd name="T15" fmla="*/ 11 h 397"/>
                <a:gd name="T16" fmla="*/ 862 w 862"/>
                <a:gd name="T17" fmla="*/ 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2" h="397">
                  <a:moveTo>
                    <a:pt x="862" y="63"/>
                  </a:moveTo>
                  <a:cubicBezTo>
                    <a:pt x="862" y="290"/>
                    <a:pt x="862" y="290"/>
                    <a:pt x="862" y="290"/>
                  </a:cubicBezTo>
                  <a:cubicBezTo>
                    <a:pt x="862" y="319"/>
                    <a:pt x="840" y="342"/>
                    <a:pt x="812" y="344"/>
                  </a:cubicBezTo>
                  <a:cubicBezTo>
                    <a:pt x="58" y="394"/>
                    <a:pt x="58" y="394"/>
                    <a:pt x="58" y="394"/>
                  </a:cubicBezTo>
                  <a:cubicBezTo>
                    <a:pt x="27" y="397"/>
                    <a:pt x="0" y="372"/>
                    <a:pt x="0" y="340"/>
                  </a:cubicBezTo>
                  <a:cubicBezTo>
                    <a:pt x="0" y="284"/>
                    <a:pt x="0" y="284"/>
                    <a:pt x="0" y="284"/>
                  </a:cubicBezTo>
                  <a:cubicBezTo>
                    <a:pt x="0" y="260"/>
                    <a:pt x="16" y="238"/>
                    <a:pt x="39" y="232"/>
                  </a:cubicBezTo>
                  <a:cubicBezTo>
                    <a:pt x="793" y="11"/>
                    <a:pt x="793" y="11"/>
                    <a:pt x="793" y="11"/>
                  </a:cubicBezTo>
                  <a:cubicBezTo>
                    <a:pt x="827" y="0"/>
                    <a:pt x="862" y="26"/>
                    <a:pt x="862" y="6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grpSp>
      <p:grpSp>
        <p:nvGrpSpPr>
          <p:cNvPr id="191" name="Group 190">
            <a:extLst>
              <a:ext uri="{FF2B5EF4-FFF2-40B4-BE49-F238E27FC236}">
                <a16:creationId xmlns:a16="http://schemas.microsoft.com/office/drawing/2014/main" id="{DD20B6FE-8E30-49C7-976E-82492F87C560}"/>
              </a:ext>
            </a:extLst>
          </p:cNvPr>
          <p:cNvGrpSpPr/>
          <p:nvPr/>
        </p:nvGrpSpPr>
        <p:grpSpPr>
          <a:xfrm>
            <a:off x="3479169" y="3207003"/>
            <a:ext cx="249989" cy="354658"/>
            <a:chOff x="6911903" y="1228430"/>
            <a:chExt cx="618756" cy="877824"/>
          </a:xfrm>
        </p:grpSpPr>
        <p:sp>
          <p:nvSpPr>
            <p:cNvPr id="192" name="Freeform 25">
              <a:extLst>
                <a:ext uri="{FF2B5EF4-FFF2-40B4-BE49-F238E27FC236}">
                  <a16:creationId xmlns:a16="http://schemas.microsoft.com/office/drawing/2014/main" id="{012190DA-3B95-4BF5-BB36-58B5D91094EA}"/>
                </a:ext>
              </a:extLst>
            </p:cNvPr>
            <p:cNvSpPr>
              <a:spLocks/>
            </p:cNvSpPr>
            <p:nvPr/>
          </p:nvSpPr>
          <p:spPr bwMode="auto">
            <a:xfrm>
              <a:off x="6991504" y="1228430"/>
              <a:ext cx="419228" cy="877824"/>
            </a:xfrm>
            <a:custGeom>
              <a:avLst/>
              <a:gdLst>
                <a:gd name="T0" fmla="*/ 1593 w 1637"/>
                <a:gd name="T1" fmla="*/ 916 h 3451"/>
                <a:gd name="T2" fmla="*/ 1430 w 1637"/>
                <a:gd name="T3" fmla="*/ 619 h 3451"/>
                <a:gd name="T4" fmla="*/ 1332 w 1637"/>
                <a:gd name="T5" fmla="*/ 70 h 3451"/>
                <a:gd name="T6" fmla="*/ 1244 w 1637"/>
                <a:gd name="T7" fmla="*/ 0 h 3451"/>
                <a:gd name="T8" fmla="*/ 393 w 1637"/>
                <a:gd name="T9" fmla="*/ 0 h 3451"/>
                <a:gd name="T10" fmla="*/ 305 w 1637"/>
                <a:gd name="T11" fmla="*/ 70 h 3451"/>
                <a:gd name="T12" fmla="*/ 207 w 1637"/>
                <a:gd name="T13" fmla="*/ 619 h 3451"/>
                <a:gd name="T14" fmla="*/ 44 w 1637"/>
                <a:gd name="T15" fmla="*/ 916 h 3451"/>
                <a:gd name="T16" fmla="*/ 0 w 1637"/>
                <a:gd name="T17" fmla="*/ 1016 h 3451"/>
                <a:gd name="T18" fmla="*/ 0 w 1637"/>
                <a:gd name="T19" fmla="*/ 2436 h 3451"/>
                <a:gd name="T20" fmla="*/ 44 w 1637"/>
                <a:gd name="T21" fmla="*/ 2536 h 3451"/>
                <a:gd name="T22" fmla="*/ 207 w 1637"/>
                <a:gd name="T23" fmla="*/ 2833 h 3451"/>
                <a:gd name="T24" fmla="*/ 305 w 1637"/>
                <a:gd name="T25" fmla="*/ 3382 h 3451"/>
                <a:gd name="T26" fmla="*/ 393 w 1637"/>
                <a:gd name="T27" fmla="*/ 3451 h 3451"/>
                <a:gd name="T28" fmla="*/ 1244 w 1637"/>
                <a:gd name="T29" fmla="*/ 3451 h 3451"/>
                <a:gd name="T30" fmla="*/ 1332 w 1637"/>
                <a:gd name="T31" fmla="*/ 3382 h 3451"/>
                <a:gd name="T32" fmla="*/ 1430 w 1637"/>
                <a:gd name="T33" fmla="*/ 2833 h 3451"/>
                <a:gd name="T34" fmla="*/ 1593 w 1637"/>
                <a:gd name="T35" fmla="*/ 2536 h 3451"/>
                <a:gd name="T36" fmla="*/ 1637 w 1637"/>
                <a:gd name="T37" fmla="*/ 2436 h 3451"/>
                <a:gd name="T38" fmla="*/ 1637 w 1637"/>
                <a:gd name="T39" fmla="*/ 1016 h 3451"/>
                <a:gd name="T40" fmla="*/ 1593 w 1637"/>
                <a:gd name="T41" fmla="*/ 916 h 3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37" h="3451">
                  <a:moveTo>
                    <a:pt x="1593" y="916"/>
                  </a:moveTo>
                  <a:cubicBezTo>
                    <a:pt x="1570" y="886"/>
                    <a:pt x="1516" y="794"/>
                    <a:pt x="1430" y="619"/>
                  </a:cubicBezTo>
                  <a:cubicBezTo>
                    <a:pt x="1373" y="499"/>
                    <a:pt x="1347" y="114"/>
                    <a:pt x="1332" y="70"/>
                  </a:cubicBezTo>
                  <a:cubicBezTo>
                    <a:pt x="1319" y="28"/>
                    <a:pt x="1283" y="0"/>
                    <a:pt x="1244" y="0"/>
                  </a:cubicBezTo>
                  <a:cubicBezTo>
                    <a:pt x="393" y="0"/>
                    <a:pt x="393" y="0"/>
                    <a:pt x="393" y="0"/>
                  </a:cubicBezTo>
                  <a:cubicBezTo>
                    <a:pt x="354" y="0"/>
                    <a:pt x="318" y="28"/>
                    <a:pt x="305" y="70"/>
                  </a:cubicBezTo>
                  <a:cubicBezTo>
                    <a:pt x="290" y="114"/>
                    <a:pt x="264" y="499"/>
                    <a:pt x="207" y="619"/>
                  </a:cubicBezTo>
                  <a:cubicBezTo>
                    <a:pt x="121" y="794"/>
                    <a:pt x="67" y="886"/>
                    <a:pt x="44" y="916"/>
                  </a:cubicBezTo>
                  <a:cubicBezTo>
                    <a:pt x="15" y="936"/>
                    <a:pt x="0" y="972"/>
                    <a:pt x="0" y="1016"/>
                  </a:cubicBezTo>
                  <a:cubicBezTo>
                    <a:pt x="0" y="2436"/>
                    <a:pt x="0" y="1016"/>
                    <a:pt x="0" y="2436"/>
                  </a:cubicBezTo>
                  <a:cubicBezTo>
                    <a:pt x="0" y="2480"/>
                    <a:pt x="15" y="2516"/>
                    <a:pt x="44" y="2536"/>
                  </a:cubicBezTo>
                  <a:cubicBezTo>
                    <a:pt x="67" y="2566"/>
                    <a:pt x="121" y="2658"/>
                    <a:pt x="207" y="2833"/>
                  </a:cubicBezTo>
                  <a:cubicBezTo>
                    <a:pt x="264" y="2952"/>
                    <a:pt x="290" y="3337"/>
                    <a:pt x="305" y="3382"/>
                  </a:cubicBezTo>
                  <a:cubicBezTo>
                    <a:pt x="318" y="3424"/>
                    <a:pt x="354" y="3451"/>
                    <a:pt x="393" y="3451"/>
                  </a:cubicBezTo>
                  <a:cubicBezTo>
                    <a:pt x="393" y="3451"/>
                    <a:pt x="393" y="3451"/>
                    <a:pt x="1244" y="3451"/>
                  </a:cubicBezTo>
                  <a:cubicBezTo>
                    <a:pt x="1283" y="3451"/>
                    <a:pt x="1319" y="3424"/>
                    <a:pt x="1332" y="3382"/>
                  </a:cubicBezTo>
                  <a:cubicBezTo>
                    <a:pt x="1347" y="3337"/>
                    <a:pt x="1373" y="2952"/>
                    <a:pt x="1430" y="2833"/>
                  </a:cubicBezTo>
                  <a:cubicBezTo>
                    <a:pt x="1516" y="2658"/>
                    <a:pt x="1570" y="2566"/>
                    <a:pt x="1593" y="2536"/>
                  </a:cubicBezTo>
                  <a:cubicBezTo>
                    <a:pt x="1622" y="2516"/>
                    <a:pt x="1637" y="2480"/>
                    <a:pt x="1637" y="2436"/>
                  </a:cubicBezTo>
                  <a:cubicBezTo>
                    <a:pt x="1637" y="1016"/>
                    <a:pt x="1637" y="2436"/>
                    <a:pt x="1637" y="1016"/>
                  </a:cubicBezTo>
                  <a:cubicBezTo>
                    <a:pt x="1637" y="972"/>
                    <a:pt x="1622" y="936"/>
                    <a:pt x="1593" y="916"/>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93" name="Oval 26">
              <a:extLst>
                <a:ext uri="{FF2B5EF4-FFF2-40B4-BE49-F238E27FC236}">
                  <a16:creationId xmlns:a16="http://schemas.microsoft.com/office/drawing/2014/main" id="{FA52EE95-BC5C-4F4F-8E6B-AF4937293225}"/>
                </a:ext>
              </a:extLst>
            </p:cNvPr>
            <p:cNvSpPr>
              <a:spLocks noChangeArrowheads="1"/>
            </p:cNvSpPr>
            <p:nvPr/>
          </p:nvSpPr>
          <p:spPr bwMode="auto">
            <a:xfrm>
              <a:off x="6911903" y="1380180"/>
              <a:ext cx="578426" cy="574328"/>
            </a:xfrm>
            <a:prstGeom prst="ellipse">
              <a:avLst/>
            </a:prstGeom>
            <a:solidFill>
              <a:schemeClr val="accent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94" name="Oval 27">
              <a:extLst>
                <a:ext uri="{FF2B5EF4-FFF2-40B4-BE49-F238E27FC236}">
                  <a16:creationId xmlns:a16="http://schemas.microsoft.com/office/drawing/2014/main" id="{7F872D01-15C0-4B12-98CF-1EB0AD93FE7C}"/>
                </a:ext>
              </a:extLst>
            </p:cNvPr>
            <p:cNvSpPr>
              <a:spLocks noChangeArrowheads="1"/>
            </p:cNvSpPr>
            <p:nvPr/>
          </p:nvSpPr>
          <p:spPr bwMode="auto">
            <a:xfrm>
              <a:off x="6977706" y="1445517"/>
              <a:ext cx="446820" cy="443654"/>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sp>
          <p:nvSpPr>
            <p:cNvPr id="195" name="Freeform 28">
              <a:extLst>
                <a:ext uri="{FF2B5EF4-FFF2-40B4-BE49-F238E27FC236}">
                  <a16:creationId xmlns:a16="http://schemas.microsoft.com/office/drawing/2014/main" id="{7C7E6438-0ACC-4393-8DA5-2FF9ACD01FF4}"/>
                </a:ext>
              </a:extLst>
            </p:cNvPr>
            <p:cNvSpPr>
              <a:spLocks/>
            </p:cNvSpPr>
            <p:nvPr/>
          </p:nvSpPr>
          <p:spPr bwMode="auto">
            <a:xfrm>
              <a:off x="7483960" y="1621503"/>
              <a:ext cx="46699" cy="91681"/>
            </a:xfrm>
            <a:custGeom>
              <a:avLst/>
              <a:gdLst>
                <a:gd name="T0" fmla="*/ 0 w 180"/>
                <a:gd name="T1" fmla="*/ 0 h 360"/>
                <a:gd name="T2" fmla="*/ 180 w 180"/>
                <a:gd name="T3" fmla="*/ 177 h 360"/>
                <a:gd name="T4" fmla="*/ 0 w 180"/>
                <a:gd name="T5" fmla="*/ 360 h 360"/>
                <a:gd name="T6" fmla="*/ 0 w 180"/>
                <a:gd name="T7" fmla="*/ 0 h 360"/>
              </a:gdLst>
              <a:ahLst/>
              <a:cxnLst>
                <a:cxn ang="0">
                  <a:pos x="T0" y="T1"/>
                </a:cxn>
                <a:cxn ang="0">
                  <a:pos x="T2" y="T3"/>
                </a:cxn>
                <a:cxn ang="0">
                  <a:pos x="T4" y="T5"/>
                </a:cxn>
                <a:cxn ang="0">
                  <a:pos x="T6" y="T7"/>
                </a:cxn>
              </a:cxnLst>
              <a:rect l="0" t="0" r="r" b="b"/>
              <a:pathLst>
                <a:path w="180" h="360">
                  <a:moveTo>
                    <a:pt x="0" y="0"/>
                  </a:moveTo>
                  <a:cubicBezTo>
                    <a:pt x="104" y="0"/>
                    <a:pt x="180" y="80"/>
                    <a:pt x="180" y="177"/>
                  </a:cubicBezTo>
                  <a:cubicBezTo>
                    <a:pt x="180" y="279"/>
                    <a:pt x="104" y="360"/>
                    <a:pt x="0" y="360"/>
                  </a:cubicBezTo>
                  <a:lnTo>
                    <a:pt x="0" y="0"/>
                  </a:lnTo>
                  <a:close/>
                </a:path>
              </a:pathLst>
            </a:custGeom>
            <a:solidFill>
              <a:schemeClr val="accent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Sans Serif"/>
                <a:ea typeface="+mn-ea"/>
                <a:cs typeface="+mn-cs"/>
              </a:endParaRPr>
            </a:p>
          </p:txBody>
        </p:sp>
      </p:grpSp>
      <p:sp>
        <p:nvSpPr>
          <p:cNvPr id="196" name="TextBox 195">
            <a:extLst>
              <a:ext uri="{FF2B5EF4-FFF2-40B4-BE49-F238E27FC236}">
                <a16:creationId xmlns:a16="http://schemas.microsoft.com/office/drawing/2014/main" id="{160F8C32-773D-4AA8-B96C-DA00B76B2597}"/>
              </a:ext>
            </a:extLst>
          </p:cNvPr>
          <p:cNvSpPr txBox="1"/>
          <p:nvPr/>
        </p:nvSpPr>
        <p:spPr>
          <a:xfrm>
            <a:off x="6417284" y="1067339"/>
            <a:ext cx="6098958" cy="1037720"/>
          </a:xfrm>
          <a:prstGeom prst="rect">
            <a:avLst/>
          </a:prstGeom>
          <a:noFill/>
        </p:spPr>
        <p:txBody>
          <a:bodyPr wrap="square">
            <a:spAutoFit/>
          </a:bodyPr>
          <a:lstStyle/>
          <a:p>
            <a:pPr marL="285750" indent="-285750">
              <a:lnSpc>
                <a:spcPct val="96000"/>
              </a:lnSpc>
              <a:buFont typeface="Arial" panose="020B0604020202020204" pitchFamily="34" charset="0"/>
              <a:buChar char="•"/>
            </a:pPr>
            <a:r>
              <a:rPr lang="en-US" sz="1600">
                <a:solidFill>
                  <a:schemeClr val="accent5"/>
                </a:solidFill>
                <a:latin typeface="Qualcomm Office Regular" panose="020B0503030202060203" pitchFamily="34" charset="0"/>
                <a:cs typeface="Microsoft Sans Serif" panose="020B0604020202020204" pitchFamily="34" charset="0"/>
              </a:rPr>
              <a:t>Operator spectrum (</a:t>
            </a:r>
            <a:r>
              <a:rPr lang="en-US" sz="1600" b="1">
                <a:solidFill>
                  <a:schemeClr val="accent1"/>
                </a:solidFill>
                <a:latin typeface="Qualcomm Office Regular" panose="020B0503030202060203" pitchFamily="34" charset="0"/>
                <a:cs typeface="Microsoft Sans Serif" panose="020B0604020202020204" pitchFamily="34" charset="0"/>
              </a:rPr>
              <a:t>IMT</a:t>
            </a:r>
            <a:r>
              <a:rPr lang="en-US" sz="1600">
                <a:solidFill>
                  <a:schemeClr val="accent5"/>
                </a:solidFill>
                <a:latin typeface="Qualcomm Office Regular" panose="020B0503030202060203" pitchFamily="34" charset="0"/>
                <a:cs typeface="Microsoft Sans Serif" panose="020B0604020202020204" pitchFamily="34" charset="0"/>
              </a:rPr>
              <a:t>)</a:t>
            </a:r>
          </a:p>
          <a:p>
            <a:pPr marL="285750" indent="-285750">
              <a:lnSpc>
                <a:spcPct val="96000"/>
              </a:lnSpc>
              <a:buFont typeface="Arial" panose="020B0604020202020204" pitchFamily="34" charset="0"/>
              <a:buChar char="•"/>
            </a:pPr>
            <a:r>
              <a:rPr lang="en-US" sz="1600">
                <a:solidFill>
                  <a:schemeClr val="accent5"/>
                </a:solidFill>
                <a:latin typeface="Qualcomm Office Regular" panose="020B0503030202060203" pitchFamily="34" charset="0"/>
                <a:cs typeface="Microsoft Sans Serif" panose="020B0604020202020204" pitchFamily="34" charset="0"/>
              </a:rPr>
              <a:t>Integration with </a:t>
            </a:r>
            <a:r>
              <a:rPr lang="en-US" sz="1600" b="1">
                <a:solidFill>
                  <a:schemeClr val="accent1"/>
                </a:solidFill>
                <a:latin typeface="Qualcomm Office Regular" panose="020B0503030202060203" pitchFamily="34" charset="0"/>
                <a:cs typeface="Microsoft Sans Serif" panose="020B0604020202020204" pitchFamily="34" charset="0"/>
              </a:rPr>
              <a:t>unicast</a:t>
            </a:r>
            <a:r>
              <a:rPr lang="en-US" sz="1600">
                <a:solidFill>
                  <a:schemeClr val="accent5"/>
                </a:solidFill>
                <a:latin typeface="Qualcomm Office Regular" panose="020B0503030202060203" pitchFamily="34" charset="0"/>
                <a:cs typeface="Microsoft Sans Serif" panose="020B0604020202020204" pitchFamily="34" charset="0"/>
              </a:rPr>
              <a:t> network</a:t>
            </a:r>
          </a:p>
          <a:p>
            <a:pPr marL="285750" indent="-285750">
              <a:lnSpc>
                <a:spcPct val="96000"/>
              </a:lnSpc>
              <a:buFont typeface="Arial" panose="020B0604020202020204" pitchFamily="34" charset="0"/>
              <a:buChar char="•"/>
            </a:pPr>
            <a:r>
              <a:rPr lang="en-US" sz="1600">
                <a:solidFill>
                  <a:schemeClr val="accent5"/>
                </a:solidFill>
                <a:latin typeface="Qualcomm Office Regular" panose="020B0503030202060203" pitchFamily="34" charset="0"/>
                <a:cs typeface="Microsoft Sans Serif" panose="020B0604020202020204" pitchFamily="34" charset="0"/>
              </a:rPr>
              <a:t>Efficient delivery of multicast/broadcast traffic (vs unicast)</a:t>
            </a:r>
          </a:p>
          <a:p>
            <a:pPr marL="285750" indent="-285750">
              <a:lnSpc>
                <a:spcPct val="96000"/>
              </a:lnSpc>
              <a:buFont typeface="Arial" panose="020B0604020202020204" pitchFamily="34" charset="0"/>
              <a:buChar char="•"/>
            </a:pPr>
            <a:r>
              <a:rPr lang="en-US" sz="1600">
                <a:solidFill>
                  <a:schemeClr val="accent5"/>
                </a:solidFill>
                <a:latin typeface="Qualcomm Office Regular" panose="020B0503030202060203" pitchFamily="34" charset="0"/>
                <a:cs typeface="Microsoft Sans Serif" panose="020B0604020202020204" pitchFamily="34" charset="0"/>
              </a:rPr>
              <a:t>Reuse of cellular infrastructure (</a:t>
            </a:r>
            <a:r>
              <a:rPr lang="en-US" sz="1600" b="1">
                <a:solidFill>
                  <a:schemeClr val="accent1"/>
                </a:solidFill>
                <a:latin typeface="Qualcomm Office Regular" panose="020B0503030202060203" pitchFamily="34" charset="0"/>
                <a:cs typeface="Microsoft Sans Serif" panose="020B0604020202020204" pitchFamily="34" charset="0"/>
              </a:rPr>
              <a:t>low power</a:t>
            </a:r>
            <a:r>
              <a:rPr lang="en-US" sz="1600">
                <a:solidFill>
                  <a:schemeClr val="accent5"/>
                </a:solidFill>
                <a:latin typeface="Qualcomm Office Regular" panose="020B0503030202060203" pitchFamily="34" charset="0"/>
                <a:cs typeface="Microsoft Sans Serif" panose="020B0604020202020204" pitchFamily="34" charset="0"/>
              </a:rPr>
              <a:t>).</a:t>
            </a:r>
          </a:p>
        </p:txBody>
      </p:sp>
      <p:sp>
        <p:nvSpPr>
          <p:cNvPr id="198" name="TextBox 197">
            <a:extLst>
              <a:ext uri="{FF2B5EF4-FFF2-40B4-BE49-F238E27FC236}">
                <a16:creationId xmlns:a16="http://schemas.microsoft.com/office/drawing/2014/main" id="{BC51BF04-A9A8-40B7-B103-04B59E02D051}"/>
              </a:ext>
            </a:extLst>
          </p:cNvPr>
          <p:cNvSpPr txBox="1"/>
          <p:nvPr/>
        </p:nvSpPr>
        <p:spPr>
          <a:xfrm>
            <a:off x="293349" y="1139888"/>
            <a:ext cx="6258756" cy="1037720"/>
          </a:xfrm>
          <a:prstGeom prst="rect">
            <a:avLst/>
          </a:prstGeom>
          <a:noFill/>
        </p:spPr>
        <p:txBody>
          <a:bodyPr wrap="square">
            <a:spAutoFit/>
          </a:bodyPr>
          <a:lstStyle/>
          <a:p>
            <a:pPr marL="285750" indent="-285750">
              <a:lnSpc>
                <a:spcPct val="96000"/>
              </a:lnSpc>
              <a:buFont typeface="Arial" panose="020B0604020202020204" pitchFamily="34" charset="0"/>
              <a:buChar char="•"/>
            </a:pPr>
            <a:r>
              <a:rPr lang="en-US" sz="1600">
                <a:solidFill>
                  <a:schemeClr val="accent5"/>
                </a:solidFill>
                <a:latin typeface="Qualcomm Office Regular" panose="020B0503030202060203" pitchFamily="34" charset="0"/>
                <a:cs typeface="Microsoft Sans Serif" panose="020B0604020202020204" pitchFamily="34" charset="0"/>
              </a:rPr>
              <a:t>Broadcast spectrum (e.g. </a:t>
            </a:r>
            <a:r>
              <a:rPr lang="en-US" sz="1600" b="1">
                <a:solidFill>
                  <a:schemeClr val="accent1"/>
                </a:solidFill>
                <a:latin typeface="Qualcomm Office Regular" panose="020B0503030202060203" pitchFamily="34" charset="0"/>
                <a:cs typeface="Microsoft Sans Serif" panose="020B0604020202020204" pitchFamily="34" charset="0"/>
              </a:rPr>
              <a:t>UHF</a:t>
            </a:r>
            <a:r>
              <a:rPr lang="en-US" sz="1600">
                <a:solidFill>
                  <a:schemeClr val="accent5"/>
                </a:solidFill>
                <a:latin typeface="Qualcomm Office Regular" panose="020B0503030202060203" pitchFamily="34" charset="0"/>
                <a:cs typeface="Microsoft Sans Serif" panose="020B0604020202020204" pitchFamily="34" charset="0"/>
              </a:rPr>
              <a:t>) </a:t>
            </a:r>
          </a:p>
          <a:p>
            <a:pPr marL="285750" indent="-285750">
              <a:lnSpc>
                <a:spcPct val="96000"/>
              </a:lnSpc>
              <a:buFont typeface="Arial" panose="020B0604020202020204" pitchFamily="34" charset="0"/>
              <a:buChar char="•"/>
            </a:pPr>
            <a:r>
              <a:rPr lang="en-US" sz="1600">
                <a:solidFill>
                  <a:schemeClr val="accent5"/>
                </a:solidFill>
                <a:latin typeface="Qualcomm Office Regular" panose="020B0503030202060203" pitchFamily="34" charset="0"/>
                <a:cs typeface="Microsoft Sans Serif" panose="020B0604020202020204" pitchFamily="34" charset="0"/>
              </a:rPr>
              <a:t>No unicast. </a:t>
            </a:r>
            <a:r>
              <a:rPr lang="en-US" sz="1600" b="1">
                <a:solidFill>
                  <a:schemeClr val="accent1"/>
                </a:solidFill>
                <a:latin typeface="Qualcomm Office Regular" panose="020B0503030202060203" pitchFamily="34" charset="0"/>
                <a:cs typeface="Microsoft Sans Serif" panose="020B0604020202020204" pitchFamily="34" charset="0"/>
              </a:rPr>
              <a:t>Downlink – only </a:t>
            </a:r>
            <a:r>
              <a:rPr lang="en-US" sz="1600">
                <a:solidFill>
                  <a:schemeClr val="accent5"/>
                </a:solidFill>
                <a:latin typeface="Qualcomm Office Regular" panose="020B0503030202060203" pitchFamily="34" charset="0"/>
                <a:cs typeface="Microsoft Sans Serif" panose="020B0604020202020204" pitchFamily="34" charset="0"/>
              </a:rPr>
              <a:t>traffic.</a:t>
            </a:r>
          </a:p>
          <a:p>
            <a:pPr marL="285750" indent="-285750">
              <a:lnSpc>
                <a:spcPct val="96000"/>
              </a:lnSpc>
              <a:buFont typeface="Arial" panose="020B0604020202020204" pitchFamily="34" charset="0"/>
              <a:buChar char="•"/>
            </a:pPr>
            <a:r>
              <a:rPr lang="en-US" sz="1600">
                <a:solidFill>
                  <a:schemeClr val="accent5"/>
                </a:solidFill>
                <a:latin typeface="Qualcomm Office Regular" panose="020B0503030202060203" pitchFamily="34" charset="0"/>
                <a:cs typeface="Microsoft Sans Serif" panose="020B0604020202020204" pitchFamily="34" charset="0"/>
              </a:rPr>
              <a:t>Delivery of linear content (e.g. TV) or IP file delivery</a:t>
            </a:r>
          </a:p>
          <a:p>
            <a:pPr marL="285750" indent="-285750">
              <a:lnSpc>
                <a:spcPct val="96000"/>
              </a:lnSpc>
              <a:buFont typeface="Arial" panose="020B0604020202020204" pitchFamily="34" charset="0"/>
              <a:buChar char="•"/>
            </a:pPr>
            <a:r>
              <a:rPr lang="en-US" sz="1600">
                <a:solidFill>
                  <a:schemeClr val="accent5"/>
                </a:solidFill>
                <a:latin typeface="Qualcomm Office Regular" panose="020B0503030202060203" pitchFamily="34" charset="0"/>
                <a:cs typeface="Microsoft Sans Serif" panose="020B0604020202020204" pitchFamily="34" charset="0"/>
              </a:rPr>
              <a:t>Dedicated broadcast infrastructure (can be </a:t>
            </a:r>
            <a:r>
              <a:rPr lang="en-US" sz="1600" b="1">
                <a:solidFill>
                  <a:schemeClr val="accent1"/>
                </a:solidFill>
                <a:latin typeface="Qualcomm Office Regular" panose="020B0503030202060203" pitchFamily="34" charset="0"/>
                <a:cs typeface="Microsoft Sans Serif" panose="020B0604020202020204" pitchFamily="34" charset="0"/>
              </a:rPr>
              <a:t>high power</a:t>
            </a:r>
            <a:r>
              <a:rPr lang="en-US" sz="1600">
                <a:solidFill>
                  <a:schemeClr val="accent5"/>
                </a:solidFill>
                <a:latin typeface="Qualcomm Office Regular" panose="020B0503030202060203" pitchFamily="34" charset="0"/>
                <a:cs typeface="Microsoft Sans Serif" panose="020B0604020202020204" pitchFamily="34" charset="0"/>
              </a:rPr>
              <a:t>)</a:t>
            </a:r>
          </a:p>
        </p:txBody>
      </p:sp>
      <p:sp>
        <p:nvSpPr>
          <p:cNvPr id="2" name="Footer Placeholder 1">
            <a:extLst>
              <a:ext uri="{FF2B5EF4-FFF2-40B4-BE49-F238E27FC236}">
                <a16:creationId xmlns:a16="http://schemas.microsoft.com/office/drawing/2014/main" id="{84C88B58-04A8-E263-D761-9D10BA72DA63}"/>
              </a:ext>
            </a:extLst>
          </p:cNvPr>
          <p:cNvSpPr>
            <a:spLocks noGrp="1"/>
          </p:cNvSpPr>
          <p:nvPr>
            <p:ph type="ftr" sz="quarter" idx="10"/>
          </p:nvPr>
        </p:nvSpPr>
        <p:spPr/>
        <p:txBody>
          <a:bodyPr/>
          <a:lstStyle/>
          <a:p>
            <a:r>
              <a:rPr lang="en-US"/>
              <a:t>IBC 2026</a:t>
            </a:r>
          </a:p>
        </p:txBody>
      </p:sp>
    </p:spTree>
    <p:extLst>
      <p:ext uri="{BB962C8B-B14F-4D97-AF65-F5344CB8AC3E}">
        <p14:creationId xmlns:p14="http://schemas.microsoft.com/office/powerpoint/2010/main" val="4258853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4557BA8-DC2B-61AA-922D-40CADC3E2C0E}"/>
              </a:ext>
            </a:extLst>
          </p:cNvPr>
          <p:cNvSpPr>
            <a:spLocks noGrp="1"/>
          </p:cNvSpPr>
          <p:nvPr>
            <p:ph type="ftr" sz="quarter" idx="10"/>
          </p:nvPr>
        </p:nvSpPr>
        <p:spPr/>
        <p:txBody>
          <a:bodyPr/>
          <a:lstStyle/>
          <a:p>
            <a:r>
              <a:rPr lang="en-US"/>
              <a:t>IBC 2026</a:t>
            </a:r>
          </a:p>
        </p:txBody>
      </p:sp>
      <p:sp>
        <p:nvSpPr>
          <p:cNvPr id="7" name="Title 6">
            <a:extLst>
              <a:ext uri="{FF2B5EF4-FFF2-40B4-BE49-F238E27FC236}">
                <a16:creationId xmlns:a16="http://schemas.microsoft.com/office/drawing/2014/main" id="{B7DBAE7A-1443-FDA0-7C02-F8D3DB91679A}"/>
              </a:ext>
            </a:extLst>
          </p:cNvPr>
          <p:cNvSpPr>
            <a:spLocks noGrp="1"/>
          </p:cNvSpPr>
          <p:nvPr>
            <p:ph type="title"/>
          </p:nvPr>
        </p:nvSpPr>
        <p:spPr/>
        <p:txBody>
          <a:bodyPr/>
          <a:lstStyle/>
          <a:p>
            <a:r>
              <a:rPr lang="de-DE"/>
              <a:t>#3: 5G Broadcast combined with cellular unicast</a:t>
            </a:r>
            <a:endParaRPr lang="en-US"/>
          </a:p>
        </p:txBody>
      </p:sp>
      <p:sp>
        <p:nvSpPr>
          <p:cNvPr id="11" name="Content Placeholder 10">
            <a:extLst>
              <a:ext uri="{FF2B5EF4-FFF2-40B4-BE49-F238E27FC236}">
                <a16:creationId xmlns:a16="http://schemas.microsoft.com/office/drawing/2014/main" id="{43F8E41B-5314-95EF-DCF6-17BD5FA964EC}"/>
              </a:ext>
            </a:extLst>
          </p:cNvPr>
          <p:cNvSpPr>
            <a:spLocks noGrp="1"/>
          </p:cNvSpPr>
          <p:nvPr>
            <p:ph sz="quarter" idx="16"/>
          </p:nvPr>
        </p:nvSpPr>
        <p:spPr>
          <a:xfrm>
            <a:off x="495299" y="1589964"/>
            <a:ext cx="7152622" cy="4810835"/>
          </a:xfrm>
        </p:spPr>
        <p:txBody>
          <a:bodyPr/>
          <a:lstStyle/>
          <a:p>
            <a:r>
              <a:rPr lang="de-DE"/>
              <a:t>Technical Enablers</a:t>
            </a:r>
          </a:p>
          <a:p>
            <a:pPr lvl="1"/>
            <a:r>
              <a:rPr lang="en-US"/>
              <a:t>5G Broadcast (as a fully defined 3GPP technology) allows the coordination of frequency bands in uplink and downlink, and the </a:t>
            </a:r>
            <a:r>
              <a:rPr lang="en-US">
                <a:solidFill>
                  <a:srgbClr val="FF40FF"/>
                </a:solidFill>
              </a:rPr>
              <a:t>concurrent processing </a:t>
            </a:r>
            <a:r>
              <a:rPr lang="en-US"/>
              <a:t>of broadcast and unicast spectrum in same modem. </a:t>
            </a:r>
          </a:p>
          <a:p>
            <a:pPr lvl="1"/>
            <a:r>
              <a:rPr lang="en-US"/>
              <a:t>Current </a:t>
            </a:r>
            <a:r>
              <a:rPr lang="en-US">
                <a:solidFill>
                  <a:srgbClr val="FF40FF"/>
                </a:solidFill>
              </a:rPr>
              <a:t>commercial</a:t>
            </a:r>
            <a:r>
              <a:rPr lang="en-US"/>
              <a:t> 3GPP modems </a:t>
            </a:r>
            <a:r>
              <a:rPr lang="en-US">
                <a:solidFill>
                  <a:srgbClr val="FF40FF"/>
                </a:solidFill>
              </a:rPr>
              <a:t>already support simultaneous operation </a:t>
            </a:r>
            <a:r>
              <a:rPr lang="en-US"/>
              <a:t>in multiple bands (dual-SIM and dual connectivity)</a:t>
            </a:r>
          </a:p>
          <a:p>
            <a:pPr lvl="2"/>
            <a:r>
              <a:rPr lang="en-US"/>
              <a:t>Concurrent operation of 5G Broadcast and unicast is realized by leveraging the same mechanisms</a:t>
            </a:r>
          </a:p>
          <a:p>
            <a:pPr lvl="2"/>
            <a:r>
              <a:rPr lang="en-US"/>
              <a:t>difference that one of the bands is a receive-only broadcast band (UHF is 3GPP Band 108).</a:t>
            </a:r>
          </a:p>
          <a:p>
            <a:r>
              <a:rPr lang="en-US"/>
              <a:t>Selected Opportunities</a:t>
            </a:r>
          </a:p>
          <a:p>
            <a:pPr lvl="1"/>
            <a:r>
              <a:rPr lang="en-US">
                <a:solidFill>
                  <a:srgbClr val="FF40FF"/>
                </a:solidFill>
              </a:rPr>
              <a:t>Seamless coverage extension </a:t>
            </a:r>
            <a:r>
              <a:rPr lang="en-US"/>
              <a:t>with unicast fallback (indoor, rural, etc.)</a:t>
            </a:r>
          </a:p>
          <a:p>
            <a:pPr lvl="1"/>
            <a:r>
              <a:rPr lang="en-US">
                <a:solidFill>
                  <a:srgbClr val="FF40FF"/>
                </a:solidFill>
              </a:rPr>
              <a:t>Broadcast-on-demand</a:t>
            </a:r>
            <a:r>
              <a:rPr lang="en-US"/>
              <a:t>: consumption and </a:t>
            </a:r>
            <a:r>
              <a:rPr lang="en-US" err="1"/>
              <a:t>QoE</a:t>
            </a:r>
            <a:r>
              <a:rPr lang="en-US"/>
              <a:t> metrics reporting allow a user-centric allocation of radio resources to specific programs </a:t>
            </a:r>
          </a:p>
          <a:p>
            <a:pPr lvl="1"/>
            <a:r>
              <a:rPr lang="en-US">
                <a:solidFill>
                  <a:srgbClr val="FF40FF"/>
                </a:solidFill>
              </a:rPr>
              <a:t>User-targeted features</a:t>
            </a:r>
            <a:r>
              <a:rPr lang="en-US"/>
              <a:t>: interactivity, DRM-protected content, targeted ads, personalization, accessibility, advanced media capabilities (HDR, VR, etc.) </a:t>
            </a:r>
          </a:p>
          <a:p>
            <a:pPr lvl="1"/>
            <a:r>
              <a:rPr lang="en-US">
                <a:solidFill>
                  <a:srgbClr val="FF40FF"/>
                </a:solidFill>
              </a:rPr>
              <a:t>Re-use of existing apps</a:t>
            </a:r>
            <a:r>
              <a:rPr lang="en-US"/>
              <a:t> – 5G Broadcast is a transport-only technology and supports improved quality, cost efficiency, and reliability.</a:t>
            </a:r>
          </a:p>
          <a:p>
            <a:pPr lvl="1"/>
            <a:r>
              <a:rPr lang="en-US"/>
              <a:t>More rapid development and deployments (upgrades, app systems, etc.)</a:t>
            </a:r>
          </a:p>
        </p:txBody>
      </p:sp>
      <p:sp>
        <p:nvSpPr>
          <p:cNvPr id="10" name="Subtitle 9">
            <a:extLst>
              <a:ext uri="{FF2B5EF4-FFF2-40B4-BE49-F238E27FC236}">
                <a16:creationId xmlns:a16="http://schemas.microsoft.com/office/drawing/2014/main" id="{BA8C8F9F-D485-C120-845E-B2ADC5F6E436}"/>
              </a:ext>
            </a:extLst>
          </p:cNvPr>
          <p:cNvSpPr>
            <a:spLocks noGrp="1"/>
          </p:cNvSpPr>
          <p:nvPr>
            <p:ph type="subTitle" idx="1"/>
          </p:nvPr>
        </p:nvSpPr>
        <p:spPr/>
        <p:txBody>
          <a:bodyPr/>
          <a:lstStyle/>
          <a:p>
            <a:r>
              <a:rPr lang="de-DE"/>
              <a:t>5G Broadcast is expected to be available as a new feature in </a:t>
            </a:r>
            <a:r>
              <a:rPr lang="de-DE">
                <a:solidFill>
                  <a:srgbClr val="FF40FF"/>
                </a:solidFill>
              </a:rPr>
              <a:t>mainstream</a:t>
            </a:r>
            <a:r>
              <a:rPr lang="de-DE"/>
              <a:t> mobile devices w/o comprising existing features  </a:t>
            </a:r>
            <a:endParaRPr lang="en-US"/>
          </a:p>
        </p:txBody>
      </p:sp>
      <p:sp>
        <p:nvSpPr>
          <p:cNvPr id="13" name="TextBox 12">
            <a:extLst>
              <a:ext uri="{FF2B5EF4-FFF2-40B4-BE49-F238E27FC236}">
                <a16:creationId xmlns:a16="http://schemas.microsoft.com/office/drawing/2014/main" id="{2ACEA15F-0337-F763-0519-58D44DBE4003}"/>
              </a:ext>
            </a:extLst>
          </p:cNvPr>
          <p:cNvSpPr txBox="1"/>
          <p:nvPr/>
        </p:nvSpPr>
        <p:spPr>
          <a:xfrm>
            <a:off x="9698111" y="1858542"/>
            <a:ext cx="1223412"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3171F"/>
                </a:solidFill>
                <a:effectLst/>
                <a:uLnTx/>
                <a:uFillTx/>
                <a:latin typeface="Microsoft Sans Serif"/>
                <a:ea typeface="+mn-ea"/>
                <a:cs typeface="+mn-cs"/>
              </a:rPr>
              <a:t>Broadcast</a:t>
            </a:r>
          </a:p>
        </p:txBody>
      </p:sp>
      <p:cxnSp>
        <p:nvCxnSpPr>
          <p:cNvPr id="14" name="Straight Arrow Connector 13">
            <a:extLst>
              <a:ext uri="{FF2B5EF4-FFF2-40B4-BE49-F238E27FC236}">
                <a16:creationId xmlns:a16="http://schemas.microsoft.com/office/drawing/2014/main" id="{288E17E9-4B2C-6C7B-2FD9-FF0C01B4665E}"/>
              </a:ext>
            </a:extLst>
          </p:cNvPr>
          <p:cNvCxnSpPr>
            <a:stCxn id="13" idx="2"/>
          </p:cNvCxnSpPr>
          <p:nvPr/>
        </p:nvCxnSpPr>
        <p:spPr>
          <a:xfrm flipH="1">
            <a:off x="10309815" y="2227874"/>
            <a:ext cx="2" cy="6572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5" name="Graphic 14" descr="Cell Tower outline">
            <a:extLst>
              <a:ext uri="{FF2B5EF4-FFF2-40B4-BE49-F238E27FC236}">
                <a16:creationId xmlns:a16="http://schemas.microsoft.com/office/drawing/2014/main" id="{99C5B085-8C55-F568-7815-6923711E07E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536240" y="3014017"/>
            <a:ext cx="914400" cy="914400"/>
          </a:xfrm>
          <a:prstGeom prst="rect">
            <a:avLst/>
          </a:prstGeom>
        </p:spPr>
      </p:pic>
      <p:pic>
        <p:nvPicPr>
          <p:cNvPr id="16" name="Graphic 15" descr="Smart Phone outline">
            <a:extLst>
              <a:ext uri="{FF2B5EF4-FFF2-40B4-BE49-F238E27FC236}">
                <a16:creationId xmlns:a16="http://schemas.microsoft.com/office/drawing/2014/main" id="{3A4707EF-1A81-44A6-AB4F-EABFDEF7529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8325" y="4610475"/>
            <a:ext cx="724988" cy="724988"/>
          </a:xfrm>
          <a:prstGeom prst="rect">
            <a:avLst/>
          </a:prstGeom>
        </p:spPr>
      </p:pic>
      <p:sp>
        <p:nvSpPr>
          <p:cNvPr id="17" name="Rectangle 16">
            <a:extLst>
              <a:ext uri="{FF2B5EF4-FFF2-40B4-BE49-F238E27FC236}">
                <a16:creationId xmlns:a16="http://schemas.microsoft.com/office/drawing/2014/main" id="{E77737A9-0F49-FA50-2D91-A3E83DFE9E20}"/>
              </a:ext>
            </a:extLst>
          </p:cNvPr>
          <p:cNvSpPr/>
          <p:nvPr/>
        </p:nvSpPr>
        <p:spPr>
          <a:xfrm>
            <a:off x="8921282" y="5311848"/>
            <a:ext cx="1749368" cy="269966"/>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7F8FA"/>
                </a:solidFill>
                <a:effectLst/>
                <a:uLnTx/>
                <a:uFillTx/>
                <a:latin typeface="Microsoft Sans Serif"/>
                <a:ea typeface="+mn-ea"/>
                <a:cs typeface="+mn-cs"/>
              </a:rPr>
              <a:t>Cellular Modem</a:t>
            </a:r>
          </a:p>
        </p:txBody>
      </p:sp>
      <p:cxnSp>
        <p:nvCxnSpPr>
          <p:cNvPr id="18" name="Straight Connector 17">
            <a:extLst>
              <a:ext uri="{FF2B5EF4-FFF2-40B4-BE49-F238E27FC236}">
                <a16:creationId xmlns:a16="http://schemas.microsoft.com/office/drawing/2014/main" id="{570F973C-D2F6-32B3-2C2C-69E22A960EB4}"/>
              </a:ext>
            </a:extLst>
          </p:cNvPr>
          <p:cNvCxnSpPr>
            <a:cxnSpLocks/>
            <a:endCxn id="16" idx="0"/>
          </p:cNvCxnSpPr>
          <p:nvPr/>
        </p:nvCxnSpPr>
        <p:spPr>
          <a:xfrm flipH="1">
            <a:off x="9570819" y="3928417"/>
            <a:ext cx="730345" cy="682058"/>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1" name="Graphic 20" descr="Download from cloud outline">
            <a:extLst>
              <a:ext uri="{FF2B5EF4-FFF2-40B4-BE49-F238E27FC236}">
                <a16:creationId xmlns:a16="http://schemas.microsoft.com/office/drawing/2014/main" id="{6D3857BA-DEBA-900C-2175-4C958335D7F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2249" y="2064620"/>
            <a:ext cx="914400" cy="914400"/>
          </a:xfrm>
          <a:prstGeom prst="rect">
            <a:avLst/>
          </a:prstGeom>
        </p:spPr>
      </p:pic>
      <p:sp>
        <p:nvSpPr>
          <p:cNvPr id="22" name="TextBox 21">
            <a:extLst>
              <a:ext uri="{FF2B5EF4-FFF2-40B4-BE49-F238E27FC236}">
                <a16:creationId xmlns:a16="http://schemas.microsoft.com/office/drawing/2014/main" id="{997E217A-F2E4-DF66-1A0F-378782C0DBF1}"/>
              </a:ext>
            </a:extLst>
          </p:cNvPr>
          <p:cNvSpPr txBox="1"/>
          <p:nvPr/>
        </p:nvSpPr>
        <p:spPr>
          <a:xfrm>
            <a:off x="8531161" y="1848249"/>
            <a:ext cx="94506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13171F"/>
                </a:solidFill>
                <a:effectLst/>
                <a:uLnTx/>
                <a:uFillTx/>
                <a:latin typeface="Microsoft Sans Serif"/>
                <a:ea typeface="+mn-ea"/>
                <a:cs typeface="+mn-cs"/>
              </a:rPr>
              <a:t>Internet</a:t>
            </a:r>
          </a:p>
        </p:txBody>
      </p:sp>
      <p:cxnSp>
        <p:nvCxnSpPr>
          <p:cNvPr id="23" name="Straight Connector 22">
            <a:extLst>
              <a:ext uri="{FF2B5EF4-FFF2-40B4-BE49-F238E27FC236}">
                <a16:creationId xmlns:a16="http://schemas.microsoft.com/office/drawing/2014/main" id="{92628983-DEA8-2B31-15B9-89B4F8AEF8E0}"/>
              </a:ext>
            </a:extLst>
          </p:cNvPr>
          <p:cNvCxnSpPr>
            <a:cxnSpLocks/>
            <a:stCxn id="15" idx="2"/>
            <a:endCxn id="16" idx="0"/>
          </p:cNvCxnSpPr>
          <p:nvPr/>
        </p:nvCxnSpPr>
        <p:spPr>
          <a:xfrm>
            <a:off x="8993440" y="3928417"/>
            <a:ext cx="577379" cy="68205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24" name="Graphic 23" descr="Cell Tower with solid fill">
            <a:extLst>
              <a:ext uri="{FF2B5EF4-FFF2-40B4-BE49-F238E27FC236}">
                <a16:creationId xmlns:a16="http://schemas.microsoft.com/office/drawing/2014/main" id="{AED56141-F40D-86B8-D40A-4A72B00DEE4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886778" y="2973904"/>
            <a:ext cx="914400" cy="914400"/>
          </a:xfrm>
          <a:prstGeom prst="rect">
            <a:avLst/>
          </a:prstGeom>
        </p:spPr>
      </p:pic>
      <p:sp>
        <p:nvSpPr>
          <p:cNvPr id="25" name="Rectangle 24">
            <a:extLst>
              <a:ext uri="{FF2B5EF4-FFF2-40B4-BE49-F238E27FC236}">
                <a16:creationId xmlns:a16="http://schemas.microsoft.com/office/drawing/2014/main" id="{D8229DC9-B2E8-D9C8-3345-3495C53E8933}"/>
              </a:ext>
            </a:extLst>
          </p:cNvPr>
          <p:cNvSpPr/>
          <p:nvPr/>
        </p:nvSpPr>
        <p:spPr>
          <a:xfrm>
            <a:off x="8381243" y="2985741"/>
            <a:ext cx="2418702" cy="91438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8FA"/>
              </a:solidFill>
              <a:effectLst/>
              <a:uLnTx/>
              <a:uFillTx/>
              <a:latin typeface="Microsoft Sans Serif"/>
              <a:ea typeface="+mn-ea"/>
              <a:cs typeface="+mn-cs"/>
            </a:endParaRPr>
          </a:p>
        </p:txBody>
      </p:sp>
      <p:pic>
        <p:nvPicPr>
          <p:cNvPr id="26" name="Picture 2" descr="About 3GPP">
            <a:extLst>
              <a:ext uri="{FF2B5EF4-FFF2-40B4-BE49-F238E27FC236}">
                <a16:creationId xmlns:a16="http://schemas.microsoft.com/office/drawing/2014/main" id="{BC836CC3-337B-A023-1BE3-765B21EDB7C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0848" y="3061598"/>
            <a:ext cx="610313" cy="355508"/>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Straight Arrow Connector 26">
            <a:extLst>
              <a:ext uri="{FF2B5EF4-FFF2-40B4-BE49-F238E27FC236}">
                <a16:creationId xmlns:a16="http://schemas.microsoft.com/office/drawing/2014/main" id="{19F5C023-DF9E-7610-73DF-089C5DE614D8}"/>
              </a:ext>
            </a:extLst>
          </p:cNvPr>
          <p:cNvCxnSpPr>
            <a:cxnSpLocks/>
          </p:cNvCxnSpPr>
          <p:nvPr/>
        </p:nvCxnSpPr>
        <p:spPr>
          <a:xfrm>
            <a:off x="9450640" y="3495380"/>
            <a:ext cx="489144" cy="0"/>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A97A6BB2-50D1-D9A2-B498-4B7B74263F4B}"/>
              </a:ext>
            </a:extLst>
          </p:cNvPr>
          <p:cNvSpPr/>
          <p:nvPr/>
        </p:nvSpPr>
        <p:spPr>
          <a:xfrm>
            <a:off x="7851528" y="1452502"/>
            <a:ext cx="3478131" cy="342795"/>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lnSpc>
                <a:spcPct val="96000"/>
              </a:lnSpc>
            </a:pPr>
            <a:r>
              <a:rPr lang="de-DE">
                <a:solidFill>
                  <a:schemeClr val="bg1"/>
                </a:solidFill>
                <a:latin typeface="Microsoft Sans Serif"/>
                <a:cs typeface="Microsoft Sans Serif" panose="020B0604020202020204" pitchFamily="34" charset="0"/>
              </a:rPr>
              <a:t>TV Application/Service Provider</a:t>
            </a:r>
            <a:endParaRPr lang="en-US" err="1">
              <a:solidFill>
                <a:schemeClr val="bg1"/>
              </a:solidFill>
              <a:latin typeface="Microsoft Sans Serif"/>
              <a:cs typeface="Microsoft Sans Serif" panose="020B0604020202020204" pitchFamily="34" charset="0"/>
            </a:endParaRPr>
          </a:p>
        </p:txBody>
      </p:sp>
      <p:sp>
        <p:nvSpPr>
          <p:cNvPr id="29" name="Rectangle 28">
            <a:extLst>
              <a:ext uri="{FF2B5EF4-FFF2-40B4-BE49-F238E27FC236}">
                <a16:creationId xmlns:a16="http://schemas.microsoft.com/office/drawing/2014/main" id="{2B92F602-9A6B-FDF5-9006-B3926CD6FED1}"/>
              </a:ext>
            </a:extLst>
          </p:cNvPr>
          <p:cNvSpPr/>
          <p:nvPr/>
        </p:nvSpPr>
        <p:spPr>
          <a:xfrm>
            <a:off x="8088050" y="5620739"/>
            <a:ext cx="1610061" cy="357381"/>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lnSpc>
                <a:spcPct val="96000"/>
              </a:lnSpc>
            </a:pPr>
            <a:r>
              <a:rPr lang="de-DE" sz="1600">
                <a:solidFill>
                  <a:schemeClr val="bg1"/>
                </a:solidFill>
                <a:latin typeface="Microsoft Sans Serif"/>
                <a:cs typeface="Microsoft Sans Serif" panose="020B0604020202020204" pitchFamily="34" charset="0"/>
              </a:rPr>
              <a:t>Cellular unicast</a:t>
            </a:r>
            <a:endParaRPr lang="en-US" sz="1600" err="1">
              <a:solidFill>
                <a:schemeClr val="bg1"/>
              </a:solidFill>
              <a:latin typeface="Microsoft Sans Serif"/>
              <a:cs typeface="Microsoft Sans Serif" panose="020B0604020202020204" pitchFamily="34" charset="0"/>
            </a:endParaRPr>
          </a:p>
        </p:txBody>
      </p:sp>
      <p:sp>
        <p:nvSpPr>
          <p:cNvPr id="30" name="TextBox 29">
            <a:extLst>
              <a:ext uri="{FF2B5EF4-FFF2-40B4-BE49-F238E27FC236}">
                <a16:creationId xmlns:a16="http://schemas.microsoft.com/office/drawing/2014/main" id="{A301D37C-D348-3E90-717A-4E061D205197}"/>
              </a:ext>
            </a:extLst>
          </p:cNvPr>
          <p:cNvSpPr txBox="1"/>
          <p:nvPr/>
        </p:nvSpPr>
        <p:spPr>
          <a:xfrm>
            <a:off x="10954942" y="3045469"/>
            <a:ext cx="1110882" cy="472694"/>
          </a:xfrm>
          <a:prstGeom prst="rect">
            <a:avLst/>
          </a:prstGeom>
        </p:spPr>
        <p:txBody>
          <a:bodyPr wrap="none" lIns="0" tIns="0" rIns="0" bIns="0" rtlCol="0">
            <a:spAutoFit/>
          </a:bodyPr>
          <a:lstStyle/>
          <a:p>
            <a:pPr algn="l">
              <a:lnSpc>
                <a:spcPct val="96000"/>
              </a:lnSpc>
            </a:pPr>
            <a:r>
              <a:rPr lang="de-DE" sz="1600">
                <a:solidFill>
                  <a:schemeClr val="tx2"/>
                </a:solidFill>
                <a:latin typeface="Microsoft Sans Serif"/>
                <a:cs typeface="Microsoft Sans Serif" panose="020B0604020202020204" pitchFamily="34" charset="0"/>
              </a:rPr>
              <a:t>High Power </a:t>
            </a:r>
          </a:p>
          <a:p>
            <a:pPr algn="l">
              <a:lnSpc>
                <a:spcPct val="96000"/>
              </a:lnSpc>
            </a:pPr>
            <a:r>
              <a:rPr lang="de-DE" sz="1600">
                <a:solidFill>
                  <a:schemeClr val="tx2"/>
                </a:solidFill>
                <a:latin typeface="Microsoft Sans Serif"/>
                <a:cs typeface="Microsoft Sans Serif" panose="020B0604020202020204" pitchFamily="34" charset="0"/>
              </a:rPr>
              <a:t>High Tower</a:t>
            </a:r>
            <a:endParaRPr lang="en-US" sz="1600">
              <a:solidFill>
                <a:schemeClr val="tx2"/>
              </a:solidFill>
              <a:latin typeface="Microsoft Sans Serif"/>
              <a:cs typeface="Microsoft Sans Serif" panose="020B0604020202020204" pitchFamily="34" charset="0"/>
            </a:endParaRPr>
          </a:p>
        </p:txBody>
      </p:sp>
      <p:sp>
        <p:nvSpPr>
          <p:cNvPr id="31" name="Rectangle 30">
            <a:extLst>
              <a:ext uri="{FF2B5EF4-FFF2-40B4-BE49-F238E27FC236}">
                <a16:creationId xmlns:a16="http://schemas.microsoft.com/office/drawing/2014/main" id="{8424BC76-DA8F-E854-5023-8B03D7FCFB81}"/>
              </a:ext>
            </a:extLst>
          </p:cNvPr>
          <p:cNvSpPr/>
          <p:nvPr/>
        </p:nvSpPr>
        <p:spPr>
          <a:xfrm>
            <a:off x="9748260" y="5621112"/>
            <a:ext cx="1533693" cy="3573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6000"/>
              </a:lnSpc>
            </a:pPr>
            <a:r>
              <a:rPr lang="de-DE" sz="1600">
                <a:solidFill>
                  <a:schemeClr val="bg1"/>
                </a:solidFill>
                <a:latin typeface="Microsoft Sans Serif"/>
                <a:cs typeface="Microsoft Sans Serif" panose="020B0604020202020204" pitchFamily="34" charset="0"/>
              </a:rPr>
              <a:t>5G broadcast</a:t>
            </a:r>
            <a:endParaRPr lang="en-US" sz="1600" err="1">
              <a:solidFill>
                <a:schemeClr val="bg1"/>
              </a:solidFill>
              <a:latin typeface="Microsoft Sans Serif"/>
              <a:cs typeface="Microsoft Sans Serif" panose="020B0604020202020204" pitchFamily="34" charset="0"/>
            </a:endParaRPr>
          </a:p>
        </p:txBody>
      </p:sp>
      <p:sp>
        <p:nvSpPr>
          <p:cNvPr id="32" name="Rectangle 31">
            <a:extLst>
              <a:ext uri="{FF2B5EF4-FFF2-40B4-BE49-F238E27FC236}">
                <a16:creationId xmlns:a16="http://schemas.microsoft.com/office/drawing/2014/main" id="{1752CF06-3283-901A-8CAB-B27753AB4DDE}"/>
              </a:ext>
            </a:extLst>
          </p:cNvPr>
          <p:cNvSpPr/>
          <p:nvPr/>
        </p:nvSpPr>
        <p:spPr>
          <a:xfrm>
            <a:off x="8088050" y="6019555"/>
            <a:ext cx="3200576" cy="342795"/>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lnSpc>
                <a:spcPct val="96000"/>
              </a:lnSpc>
            </a:pPr>
            <a:r>
              <a:rPr lang="de-DE">
                <a:solidFill>
                  <a:schemeClr val="bg1"/>
                </a:solidFill>
                <a:latin typeface="Microsoft Sans Serif"/>
                <a:cs typeface="Microsoft Sans Serif" panose="020B0604020202020204" pitchFamily="34" charset="0"/>
              </a:rPr>
              <a:t>TV/Media Application</a:t>
            </a:r>
            <a:endParaRPr lang="en-US" err="1">
              <a:solidFill>
                <a:schemeClr val="bg1"/>
              </a:solidFill>
              <a:latin typeface="Microsoft Sans Serif"/>
              <a:cs typeface="Microsoft Sans Serif" panose="020B0604020202020204" pitchFamily="34" charset="0"/>
            </a:endParaRPr>
          </a:p>
        </p:txBody>
      </p:sp>
    </p:spTree>
    <p:extLst>
      <p:ext uri="{BB962C8B-B14F-4D97-AF65-F5344CB8AC3E}">
        <p14:creationId xmlns:p14="http://schemas.microsoft.com/office/powerpoint/2010/main" val="1704428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5" grpId="0" animBg="1"/>
      <p:bldP spid="30" grpId="0"/>
      <p:bldP spid="3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24BB888-51B6-0478-66B4-944249E32159}"/>
              </a:ext>
            </a:extLst>
          </p:cNvPr>
          <p:cNvSpPr>
            <a:spLocks noGrp="1"/>
          </p:cNvSpPr>
          <p:nvPr>
            <p:ph type="ftr" sz="quarter" idx="10"/>
          </p:nvPr>
        </p:nvSpPr>
        <p:spPr/>
        <p:txBody>
          <a:bodyPr/>
          <a:lstStyle/>
          <a:p>
            <a:r>
              <a:rPr lang="en-US"/>
              <a:t>IBC 2026</a:t>
            </a:r>
          </a:p>
        </p:txBody>
      </p:sp>
      <p:sp>
        <p:nvSpPr>
          <p:cNvPr id="3" name="Title 2">
            <a:extLst>
              <a:ext uri="{FF2B5EF4-FFF2-40B4-BE49-F238E27FC236}">
                <a16:creationId xmlns:a16="http://schemas.microsoft.com/office/drawing/2014/main" id="{295A8771-7039-D1A7-51B3-296BAEF5D539}"/>
              </a:ext>
            </a:extLst>
          </p:cNvPr>
          <p:cNvSpPr>
            <a:spLocks noGrp="1"/>
          </p:cNvSpPr>
          <p:nvPr>
            <p:ph type="title"/>
          </p:nvPr>
        </p:nvSpPr>
        <p:spPr>
          <a:xfrm>
            <a:off x="495300" y="565125"/>
            <a:ext cx="11187112" cy="439479"/>
          </a:xfrm>
        </p:spPr>
        <p:txBody>
          <a:bodyPr/>
          <a:lstStyle/>
          <a:p>
            <a:r>
              <a:rPr kumimoji="0" lang="en-US" sz="3400" b="0" i="0" u="none" strike="noStrike" kern="1200" cap="none" spc="0" normalizeH="0" baseline="0" noProof="0">
                <a:ln>
                  <a:noFill/>
                </a:ln>
                <a:effectLst/>
                <a:uLnTx/>
                <a:uFillTx/>
                <a:latin typeface="Microsoft Sans Serif"/>
                <a:ea typeface="+mj-ea"/>
                <a:cs typeface="+mj-cs"/>
              </a:rPr>
              <a:t>5G Broadcast – Core Features for multiple use cases</a:t>
            </a:r>
            <a:endParaRPr lang="en-US"/>
          </a:p>
        </p:txBody>
      </p:sp>
      <p:graphicFrame>
        <p:nvGraphicFramePr>
          <p:cNvPr id="6" name="Diagram 5">
            <a:extLst>
              <a:ext uri="{FF2B5EF4-FFF2-40B4-BE49-F238E27FC236}">
                <a16:creationId xmlns:a16="http://schemas.microsoft.com/office/drawing/2014/main" id="{89CB6858-B8F1-3E4D-8ADF-877D8E6F4CA7}"/>
              </a:ext>
            </a:extLst>
          </p:cNvPr>
          <p:cNvGraphicFramePr/>
          <p:nvPr>
            <p:extLst>
              <p:ext uri="{D42A27DB-BD31-4B8C-83A1-F6EECF244321}">
                <p14:modId xmlns:p14="http://schemas.microsoft.com/office/powerpoint/2010/main" val="2045091349"/>
              </p:ext>
            </p:extLst>
          </p:nvPr>
        </p:nvGraphicFramePr>
        <p:xfrm>
          <a:off x="849311" y="1181100"/>
          <a:ext cx="10489691" cy="5267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60935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68A17-E75B-6157-AE7D-F3944E6EB8F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6B6A70E-A9E6-2610-8E19-C4D9F2DF0262}"/>
              </a:ext>
            </a:extLst>
          </p:cNvPr>
          <p:cNvSpPr/>
          <p:nvPr/>
        </p:nvSpPr>
        <p:spPr>
          <a:xfrm>
            <a:off x="0" y="-26152"/>
            <a:ext cx="12192000" cy="11492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Microsoft Sans Serif"/>
              <a:ea typeface="+mn-ea"/>
              <a:cs typeface="Microsoft Sans Serif" panose="020B0604020202020204" pitchFamily="34" charset="0"/>
            </a:endParaRPr>
          </a:p>
        </p:txBody>
      </p:sp>
      <p:sp>
        <p:nvSpPr>
          <p:cNvPr id="3" name="Title 3">
            <a:extLst>
              <a:ext uri="{FF2B5EF4-FFF2-40B4-BE49-F238E27FC236}">
                <a16:creationId xmlns:a16="http://schemas.microsoft.com/office/drawing/2014/main" id="{7E0C25A0-A03B-DFF7-085B-C5517EFA1881}"/>
              </a:ext>
            </a:extLst>
          </p:cNvPr>
          <p:cNvSpPr txBox="1">
            <a:spLocks/>
          </p:cNvSpPr>
          <p:nvPr/>
        </p:nvSpPr>
        <p:spPr>
          <a:xfrm>
            <a:off x="293349" y="500265"/>
            <a:ext cx="11187112" cy="997694"/>
          </a:xfrm>
          <a:prstGeom prst="rect">
            <a:avLst/>
          </a:prstGeom>
        </p:spPr>
        <p:txBody>
          <a:bodyPr/>
          <a:lstStyle>
            <a:lvl1pPr algn="l" defTabSz="914400" rtl="0" eaLnBrk="1" latinLnBrk="0" hangingPunct="1">
              <a:lnSpc>
                <a:spcPct val="84000"/>
              </a:lnSpc>
              <a:spcBef>
                <a:spcPct val="0"/>
              </a:spcBef>
              <a:buNone/>
              <a:defRPr sz="2800" kern="2000" spc="-50" baseline="0">
                <a:solidFill>
                  <a:schemeClr val="tx2"/>
                </a:solidFill>
                <a:latin typeface="+mj-lt"/>
                <a:ea typeface="+mj-ea"/>
                <a:cs typeface="+mj-cs"/>
              </a:defRPr>
            </a:lvl1pPr>
          </a:lstStyle>
          <a:p>
            <a:pPr marL="0" marR="0" lvl="0" indent="0" algn="l" defTabSz="914400" rtl="0" eaLnBrk="1" fontAlgn="auto" latinLnBrk="0" hangingPunct="1">
              <a:lnSpc>
                <a:spcPct val="84000"/>
              </a:lnSpc>
              <a:spcBef>
                <a:spcPct val="0"/>
              </a:spcBef>
              <a:spcAft>
                <a:spcPts val="0"/>
              </a:spcAft>
              <a:buClrTx/>
              <a:buSzTx/>
              <a:buFontTx/>
              <a:buNone/>
              <a:tabLst/>
              <a:defRPr/>
            </a:pPr>
            <a:r>
              <a:rPr kumimoji="0" lang="en-US" sz="2800" b="0" i="0" u="none" strike="noStrike" kern="2000" cap="none" spc="-50" normalizeH="0" baseline="0" noProof="0">
                <a:ln>
                  <a:noFill/>
                </a:ln>
                <a:solidFill>
                  <a:srgbClr val="FFFFFF"/>
                </a:solidFill>
                <a:effectLst/>
                <a:uLnTx/>
                <a:uFillTx/>
                <a:latin typeface="Aptos Display" panose="02110004020202020204"/>
                <a:ea typeface="+mj-ea"/>
                <a:cs typeface="+mj-cs"/>
              </a:rPr>
              <a:t>Why 5G Broadcast for mobile?</a:t>
            </a:r>
          </a:p>
        </p:txBody>
      </p:sp>
      <p:graphicFrame>
        <p:nvGraphicFramePr>
          <p:cNvPr id="4" name="Table 9">
            <a:extLst>
              <a:ext uri="{FF2B5EF4-FFF2-40B4-BE49-F238E27FC236}">
                <a16:creationId xmlns:a16="http://schemas.microsoft.com/office/drawing/2014/main" id="{7BE2F6B5-B1CE-90CF-4A06-46A0D99EBA97}"/>
              </a:ext>
            </a:extLst>
          </p:cNvPr>
          <p:cNvGraphicFramePr>
            <a:graphicFrameLocks/>
          </p:cNvGraphicFramePr>
          <p:nvPr>
            <p:extLst>
              <p:ext uri="{D42A27DB-BD31-4B8C-83A1-F6EECF244321}">
                <p14:modId xmlns:p14="http://schemas.microsoft.com/office/powerpoint/2010/main" val="3939085165"/>
              </p:ext>
            </p:extLst>
          </p:nvPr>
        </p:nvGraphicFramePr>
        <p:xfrm>
          <a:off x="408924" y="2024376"/>
          <a:ext cx="11626235" cy="2590800"/>
        </p:xfrm>
        <a:graphic>
          <a:graphicData uri="http://schemas.openxmlformats.org/drawingml/2006/table">
            <a:tbl>
              <a:tblPr firstRow="1" bandRow="1">
                <a:tableStyleId>{72833802-FEF1-4C79-8D5D-14CF1EAF98D9}</a:tableStyleId>
              </a:tblPr>
              <a:tblGrid>
                <a:gridCol w="3052571">
                  <a:extLst>
                    <a:ext uri="{9D8B030D-6E8A-4147-A177-3AD203B41FA5}">
                      <a16:colId xmlns:a16="http://schemas.microsoft.com/office/drawing/2014/main" val="3613675494"/>
                    </a:ext>
                  </a:extLst>
                </a:gridCol>
                <a:gridCol w="2228256">
                  <a:extLst>
                    <a:ext uri="{9D8B030D-6E8A-4147-A177-3AD203B41FA5}">
                      <a16:colId xmlns:a16="http://schemas.microsoft.com/office/drawing/2014/main" val="243019665"/>
                    </a:ext>
                  </a:extLst>
                </a:gridCol>
                <a:gridCol w="2953123">
                  <a:extLst>
                    <a:ext uri="{9D8B030D-6E8A-4147-A177-3AD203B41FA5}">
                      <a16:colId xmlns:a16="http://schemas.microsoft.com/office/drawing/2014/main" val="926456397"/>
                    </a:ext>
                  </a:extLst>
                </a:gridCol>
                <a:gridCol w="3392285">
                  <a:extLst>
                    <a:ext uri="{9D8B030D-6E8A-4147-A177-3AD203B41FA5}">
                      <a16:colId xmlns:a16="http://schemas.microsoft.com/office/drawing/2014/main" val="2259573721"/>
                    </a:ext>
                  </a:extLst>
                </a:gridCol>
              </a:tblGrid>
              <a:tr h="374097">
                <a:tc>
                  <a:txBody>
                    <a:bodyPr/>
                    <a:lstStyle>
                      <a:lvl1pPr marL="0" algn="l" defTabSz="914400" rtl="0" eaLnBrk="1" latinLnBrk="0" hangingPunct="1">
                        <a:defRPr sz="1800" b="1" kern="1200">
                          <a:solidFill>
                            <a:schemeClr val="lt1"/>
                          </a:solidFill>
                          <a:latin typeface="Microsoft Sans Serif"/>
                        </a:defRPr>
                      </a:lvl1pPr>
                      <a:lvl2pPr marL="457200" algn="l" defTabSz="914400" rtl="0" eaLnBrk="1" latinLnBrk="0" hangingPunct="1">
                        <a:defRPr sz="1800" b="1" kern="1200">
                          <a:solidFill>
                            <a:schemeClr val="lt1"/>
                          </a:solidFill>
                          <a:latin typeface="Microsoft Sans Serif"/>
                        </a:defRPr>
                      </a:lvl2pPr>
                      <a:lvl3pPr marL="914400" algn="l" defTabSz="914400" rtl="0" eaLnBrk="1" latinLnBrk="0" hangingPunct="1">
                        <a:defRPr sz="1800" b="1" kern="1200">
                          <a:solidFill>
                            <a:schemeClr val="lt1"/>
                          </a:solidFill>
                          <a:latin typeface="Microsoft Sans Serif"/>
                        </a:defRPr>
                      </a:lvl3pPr>
                      <a:lvl4pPr marL="1371600" algn="l" defTabSz="914400" rtl="0" eaLnBrk="1" latinLnBrk="0" hangingPunct="1">
                        <a:defRPr sz="1800" b="1" kern="1200">
                          <a:solidFill>
                            <a:schemeClr val="lt1"/>
                          </a:solidFill>
                          <a:latin typeface="Microsoft Sans Serif"/>
                        </a:defRPr>
                      </a:lvl4pPr>
                      <a:lvl5pPr marL="1828800" algn="l" defTabSz="914400" rtl="0" eaLnBrk="1" latinLnBrk="0" hangingPunct="1">
                        <a:defRPr sz="1800" b="1" kern="1200">
                          <a:solidFill>
                            <a:schemeClr val="lt1"/>
                          </a:solidFill>
                          <a:latin typeface="Microsoft Sans Serif"/>
                        </a:defRPr>
                      </a:lvl5pPr>
                      <a:lvl6pPr marL="2286000" algn="l" defTabSz="914400" rtl="0" eaLnBrk="1" latinLnBrk="0" hangingPunct="1">
                        <a:defRPr sz="1800" b="1" kern="1200">
                          <a:solidFill>
                            <a:schemeClr val="lt1"/>
                          </a:solidFill>
                          <a:latin typeface="Microsoft Sans Serif"/>
                        </a:defRPr>
                      </a:lvl6pPr>
                      <a:lvl7pPr marL="2743200" algn="l" defTabSz="914400" rtl="0" eaLnBrk="1" latinLnBrk="0" hangingPunct="1">
                        <a:defRPr sz="1800" b="1" kern="1200">
                          <a:solidFill>
                            <a:schemeClr val="lt1"/>
                          </a:solidFill>
                          <a:latin typeface="Microsoft Sans Serif"/>
                        </a:defRPr>
                      </a:lvl7pPr>
                      <a:lvl8pPr marL="3200400" algn="l" defTabSz="914400" rtl="0" eaLnBrk="1" latinLnBrk="0" hangingPunct="1">
                        <a:defRPr sz="1800" b="1" kern="1200">
                          <a:solidFill>
                            <a:schemeClr val="lt1"/>
                          </a:solidFill>
                          <a:latin typeface="Microsoft Sans Serif"/>
                        </a:defRPr>
                      </a:lvl8pPr>
                      <a:lvl9pPr marL="3657600" algn="l" defTabSz="914400" rtl="0" eaLnBrk="1" latinLnBrk="0" hangingPunct="1">
                        <a:defRPr sz="1800" b="1" kern="1200">
                          <a:solidFill>
                            <a:schemeClr val="lt1"/>
                          </a:solidFill>
                          <a:latin typeface="Microsoft Sans Serif"/>
                        </a:defRPr>
                      </a:lvl9pPr>
                    </a:lstStyle>
                    <a:p>
                      <a:r>
                        <a:rPr lang="en-US" sz="1200"/>
                        <a:t>Building block</a:t>
                      </a:r>
                    </a:p>
                  </a:txBody>
                  <a:tcPr anchor="ctr"/>
                </a:tc>
                <a:tc>
                  <a:txBody>
                    <a:bodyPr/>
                    <a:lstStyle>
                      <a:lvl1pPr marL="0" algn="l" defTabSz="914400" rtl="0" eaLnBrk="1" latinLnBrk="0" hangingPunct="1">
                        <a:defRPr sz="1800" b="1" kern="1200">
                          <a:solidFill>
                            <a:schemeClr val="lt1"/>
                          </a:solidFill>
                          <a:latin typeface="Microsoft Sans Serif"/>
                        </a:defRPr>
                      </a:lvl1pPr>
                      <a:lvl2pPr marL="457200" algn="l" defTabSz="914400" rtl="0" eaLnBrk="1" latinLnBrk="0" hangingPunct="1">
                        <a:defRPr sz="1800" b="1" kern="1200">
                          <a:solidFill>
                            <a:schemeClr val="lt1"/>
                          </a:solidFill>
                          <a:latin typeface="Microsoft Sans Serif"/>
                        </a:defRPr>
                      </a:lvl2pPr>
                      <a:lvl3pPr marL="914400" algn="l" defTabSz="914400" rtl="0" eaLnBrk="1" latinLnBrk="0" hangingPunct="1">
                        <a:defRPr sz="1800" b="1" kern="1200">
                          <a:solidFill>
                            <a:schemeClr val="lt1"/>
                          </a:solidFill>
                          <a:latin typeface="Microsoft Sans Serif"/>
                        </a:defRPr>
                      </a:lvl3pPr>
                      <a:lvl4pPr marL="1371600" algn="l" defTabSz="914400" rtl="0" eaLnBrk="1" latinLnBrk="0" hangingPunct="1">
                        <a:defRPr sz="1800" b="1" kern="1200">
                          <a:solidFill>
                            <a:schemeClr val="lt1"/>
                          </a:solidFill>
                          <a:latin typeface="Microsoft Sans Serif"/>
                        </a:defRPr>
                      </a:lvl4pPr>
                      <a:lvl5pPr marL="1828800" algn="l" defTabSz="914400" rtl="0" eaLnBrk="1" latinLnBrk="0" hangingPunct="1">
                        <a:defRPr sz="1800" b="1" kern="1200">
                          <a:solidFill>
                            <a:schemeClr val="lt1"/>
                          </a:solidFill>
                          <a:latin typeface="Microsoft Sans Serif"/>
                        </a:defRPr>
                      </a:lvl5pPr>
                      <a:lvl6pPr marL="2286000" algn="l" defTabSz="914400" rtl="0" eaLnBrk="1" latinLnBrk="0" hangingPunct="1">
                        <a:defRPr sz="1800" b="1" kern="1200">
                          <a:solidFill>
                            <a:schemeClr val="lt1"/>
                          </a:solidFill>
                          <a:latin typeface="Microsoft Sans Serif"/>
                        </a:defRPr>
                      </a:lvl6pPr>
                      <a:lvl7pPr marL="2743200" algn="l" defTabSz="914400" rtl="0" eaLnBrk="1" latinLnBrk="0" hangingPunct="1">
                        <a:defRPr sz="1800" b="1" kern="1200">
                          <a:solidFill>
                            <a:schemeClr val="lt1"/>
                          </a:solidFill>
                          <a:latin typeface="Microsoft Sans Serif"/>
                        </a:defRPr>
                      </a:lvl7pPr>
                      <a:lvl8pPr marL="3200400" algn="l" defTabSz="914400" rtl="0" eaLnBrk="1" latinLnBrk="0" hangingPunct="1">
                        <a:defRPr sz="1800" b="1" kern="1200">
                          <a:solidFill>
                            <a:schemeClr val="lt1"/>
                          </a:solidFill>
                          <a:latin typeface="Microsoft Sans Serif"/>
                        </a:defRPr>
                      </a:lvl8pPr>
                      <a:lvl9pPr marL="3657600" algn="l" defTabSz="914400" rtl="0" eaLnBrk="1" latinLnBrk="0" hangingPunct="1">
                        <a:defRPr sz="1800" b="1" kern="1200">
                          <a:solidFill>
                            <a:schemeClr val="lt1"/>
                          </a:solidFill>
                          <a:latin typeface="Microsoft Sans Serif"/>
                        </a:defRPr>
                      </a:lvl9pPr>
                    </a:lstStyle>
                    <a:p>
                      <a:pPr algn="ctr"/>
                      <a:r>
                        <a:rPr lang="en-US" sz="1000"/>
                        <a:t>Hardware (HW) / Software (SW) / Firmware (FW)</a:t>
                      </a:r>
                    </a:p>
                  </a:txBody>
                  <a:tcPr anchor="ctr"/>
                </a:tc>
                <a:tc>
                  <a:txBody>
                    <a:bodyPr/>
                    <a:lstStyle>
                      <a:lvl1pPr marL="0" algn="l" defTabSz="914400" rtl="0" eaLnBrk="1" latinLnBrk="0" hangingPunct="1">
                        <a:defRPr sz="1800" b="1" kern="1200">
                          <a:solidFill>
                            <a:schemeClr val="lt1"/>
                          </a:solidFill>
                          <a:latin typeface="Microsoft Sans Serif"/>
                        </a:defRPr>
                      </a:lvl1pPr>
                      <a:lvl2pPr marL="457200" algn="l" defTabSz="914400" rtl="0" eaLnBrk="1" latinLnBrk="0" hangingPunct="1">
                        <a:defRPr sz="1800" b="1" kern="1200">
                          <a:solidFill>
                            <a:schemeClr val="lt1"/>
                          </a:solidFill>
                          <a:latin typeface="Microsoft Sans Serif"/>
                        </a:defRPr>
                      </a:lvl2pPr>
                      <a:lvl3pPr marL="914400" algn="l" defTabSz="914400" rtl="0" eaLnBrk="1" latinLnBrk="0" hangingPunct="1">
                        <a:defRPr sz="1800" b="1" kern="1200">
                          <a:solidFill>
                            <a:schemeClr val="lt1"/>
                          </a:solidFill>
                          <a:latin typeface="Microsoft Sans Serif"/>
                        </a:defRPr>
                      </a:lvl3pPr>
                      <a:lvl4pPr marL="1371600" algn="l" defTabSz="914400" rtl="0" eaLnBrk="1" latinLnBrk="0" hangingPunct="1">
                        <a:defRPr sz="1800" b="1" kern="1200">
                          <a:solidFill>
                            <a:schemeClr val="lt1"/>
                          </a:solidFill>
                          <a:latin typeface="Microsoft Sans Serif"/>
                        </a:defRPr>
                      </a:lvl4pPr>
                      <a:lvl5pPr marL="1828800" algn="l" defTabSz="914400" rtl="0" eaLnBrk="1" latinLnBrk="0" hangingPunct="1">
                        <a:defRPr sz="1800" b="1" kern="1200">
                          <a:solidFill>
                            <a:schemeClr val="lt1"/>
                          </a:solidFill>
                          <a:latin typeface="Microsoft Sans Serif"/>
                        </a:defRPr>
                      </a:lvl5pPr>
                      <a:lvl6pPr marL="2286000" algn="l" defTabSz="914400" rtl="0" eaLnBrk="1" latinLnBrk="0" hangingPunct="1">
                        <a:defRPr sz="1800" b="1" kern="1200">
                          <a:solidFill>
                            <a:schemeClr val="lt1"/>
                          </a:solidFill>
                          <a:latin typeface="Microsoft Sans Serif"/>
                        </a:defRPr>
                      </a:lvl6pPr>
                      <a:lvl7pPr marL="2743200" algn="l" defTabSz="914400" rtl="0" eaLnBrk="1" latinLnBrk="0" hangingPunct="1">
                        <a:defRPr sz="1800" b="1" kern="1200">
                          <a:solidFill>
                            <a:schemeClr val="lt1"/>
                          </a:solidFill>
                          <a:latin typeface="Microsoft Sans Serif"/>
                        </a:defRPr>
                      </a:lvl7pPr>
                      <a:lvl8pPr marL="3200400" algn="l" defTabSz="914400" rtl="0" eaLnBrk="1" latinLnBrk="0" hangingPunct="1">
                        <a:defRPr sz="1800" b="1" kern="1200">
                          <a:solidFill>
                            <a:schemeClr val="lt1"/>
                          </a:solidFill>
                          <a:latin typeface="Microsoft Sans Serif"/>
                        </a:defRPr>
                      </a:lvl8pPr>
                      <a:lvl9pPr marL="3657600" algn="l" defTabSz="914400" rtl="0" eaLnBrk="1" latinLnBrk="0" hangingPunct="1">
                        <a:defRPr sz="1800" b="1" kern="1200">
                          <a:solidFill>
                            <a:schemeClr val="lt1"/>
                          </a:solidFill>
                          <a:latin typeface="Microsoft Sans Serif"/>
                        </a:defRPr>
                      </a:lvl9pPr>
                    </a:lstStyle>
                    <a:p>
                      <a:pPr algn="ctr"/>
                      <a:r>
                        <a:rPr lang="en-US" sz="1200"/>
                        <a:t>5G Broadcast</a:t>
                      </a:r>
                    </a:p>
                  </a:txBody>
                  <a:tcPr anchor="ctr"/>
                </a:tc>
                <a:tc>
                  <a:txBody>
                    <a:bodyPr/>
                    <a:lstStyle>
                      <a:lvl1pPr marL="0" algn="l" defTabSz="914400" rtl="0" eaLnBrk="1" latinLnBrk="0" hangingPunct="1">
                        <a:defRPr sz="1800" b="1" kern="1200">
                          <a:solidFill>
                            <a:schemeClr val="lt1"/>
                          </a:solidFill>
                          <a:latin typeface="Microsoft Sans Serif"/>
                        </a:defRPr>
                      </a:lvl1pPr>
                      <a:lvl2pPr marL="457200" algn="l" defTabSz="914400" rtl="0" eaLnBrk="1" latinLnBrk="0" hangingPunct="1">
                        <a:defRPr sz="1800" b="1" kern="1200">
                          <a:solidFill>
                            <a:schemeClr val="lt1"/>
                          </a:solidFill>
                          <a:latin typeface="Microsoft Sans Serif"/>
                        </a:defRPr>
                      </a:lvl2pPr>
                      <a:lvl3pPr marL="914400" algn="l" defTabSz="914400" rtl="0" eaLnBrk="1" latinLnBrk="0" hangingPunct="1">
                        <a:defRPr sz="1800" b="1" kern="1200">
                          <a:solidFill>
                            <a:schemeClr val="lt1"/>
                          </a:solidFill>
                          <a:latin typeface="Microsoft Sans Serif"/>
                        </a:defRPr>
                      </a:lvl3pPr>
                      <a:lvl4pPr marL="1371600" algn="l" defTabSz="914400" rtl="0" eaLnBrk="1" latinLnBrk="0" hangingPunct="1">
                        <a:defRPr sz="1800" b="1" kern="1200">
                          <a:solidFill>
                            <a:schemeClr val="lt1"/>
                          </a:solidFill>
                          <a:latin typeface="Microsoft Sans Serif"/>
                        </a:defRPr>
                      </a:lvl4pPr>
                      <a:lvl5pPr marL="1828800" algn="l" defTabSz="914400" rtl="0" eaLnBrk="1" latinLnBrk="0" hangingPunct="1">
                        <a:defRPr sz="1800" b="1" kern="1200">
                          <a:solidFill>
                            <a:schemeClr val="lt1"/>
                          </a:solidFill>
                          <a:latin typeface="Microsoft Sans Serif"/>
                        </a:defRPr>
                      </a:lvl5pPr>
                      <a:lvl6pPr marL="2286000" algn="l" defTabSz="914400" rtl="0" eaLnBrk="1" latinLnBrk="0" hangingPunct="1">
                        <a:defRPr sz="1800" b="1" kern="1200">
                          <a:solidFill>
                            <a:schemeClr val="lt1"/>
                          </a:solidFill>
                          <a:latin typeface="Microsoft Sans Serif"/>
                        </a:defRPr>
                      </a:lvl6pPr>
                      <a:lvl7pPr marL="2743200" algn="l" defTabSz="914400" rtl="0" eaLnBrk="1" latinLnBrk="0" hangingPunct="1">
                        <a:defRPr sz="1800" b="1" kern="1200">
                          <a:solidFill>
                            <a:schemeClr val="lt1"/>
                          </a:solidFill>
                          <a:latin typeface="Microsoft Sans Serif"/>
                        </a:defRPr>
                      </a:lvl7pPr>
                      <a:lvl8pPr marL="3200400" algn="l" defTabSz="914400" rtl="0" eaLnBrk="1" latinLnBrk="0" hangingPunct="1">
                        <a:defRPr sz="1800" b="1" kern="1200">
                          <a:solidFill>
                            <a:schemeClr val="lt1"/>
                          </a:solidFill>
                          <a:latin typeface="Microsoft Sans Serif"/>
                        </a:defRPr>
                      </a:lvl8pPr>
                      <a:lvl9pPr marL="3657600" algn="l" defTabSz="914400" rtl="0" eaLnBrk="1" latinLnBrk="0" hangingPunct="1">
                        <a:defRPr sz="1800" b="1" kern="1200">
                          <a:solidFill>
                            <a:schemeClr val="lt1"/>
                          </a:solidFill>
                          <a:latin typeface="Microsoft Sans Serif"/>
                        </a:defRPr>
                      </a:lvl9pPr>
                    </a:lstStyle>
                    <a:p>
                      <a:pPr algn="ctr"/>
                      <a:r>
                        <a:rPr lang="en-US" sz="1200" dirty="0"/>
                        <a:t>Legacy Broadcast (DVB, ATSC, etc.)</a:t>
                      </a:r>
                    </a:p>
                  </a:txBody>
                  <a:tcPr anchor="ctr"/>
                </a:tc>
                <a:extLst>
                  <a:ext uri="{0D108BD9-81ED-4DB2-BD59-A6C34878D82A}">
                    <a16:rowId xmlns:a16="http://schemas.microsoft.com/office/drawing/2014/main" val="3876967855"/>
                  </a:ext>
                </a:extLst>
              </a:tr>
              <a:tr h="270853">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r>
                        <a:rPr lang="en-US" sz="1200" b="0"/>
                        <a:t>RF</a:t>
                      </a:r>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t>HW</a:t>
                      </a:r>
                      <a:endParaRPr lang="en-US" sz="1200" i="1"/>
                    </a:p>
                  </a:txBody>
                  <a:tcPr anchor="ctr"/>
                </a:tc>
                <a:tc gridSpan="2">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dirty="0">
                          <a:solidFill>
                            <a:schemeClr val="accent5">
                              <a:lumMod val="75000"/>
                            </a:schemeClr>
                          </a:solidFill>
                        </a:rPr>
                        <a:t>Requires new components depending on supported band</a:t>
                      </a:r>
                    </a:p>
                  </a:txBody>
                  <a:tcPr anchor="ctr"/>
                </a:tc>
                <a:tc hMerge="1">
                  <a:txBody>
                    <a:bodyPr/>
                    <a:lstStyle/>
                    <a:p>
                      <a:endParaRPr lang="en-US"/>
                    </a:p>
                  </a:txBody>
                  <a:tcPr/>
                </a:tc>
                <a:extLst>
                  <a:ext uri="{0D108BD9-81ED-4DB2-BD59-A6C34878D82A}">
                    <a16:rowId xmlns:a16="http://schemas.microsoft.com/office/drawing/2014/main" val="3410681678"/>
                  </a:ext>
                </a:extLst>
              </a:tr>
              <a:tr h="270853">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r>
                        <a:rPr lang="en-US" sz="1200" b="0"/>
                        <a:t>OFDM IFFT</a:t>
                      </a:r>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t>HW</a:t>
                      </a:r>
                      <a:endParaRPr lang="en-US" sz="1200" i="1"/>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solidFill>
                            <a:schemeClr val="accent5">
                              <a:lumMod val="75000"/>
                            </a:schemeClr>
                          </a:solidFill>
                        </a:rPr>
                        <a:t>Can reuse 4G/5G HW</a:t>
                      </a:r>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solidFill>
                            <a:schemeClr val="accent5">
                              <a:lumMod val="75000"/>
                            </a:schemeClr>
                          </a:solidFill>
                        </a:rPr>
                        <a:t>May reuse 4G/5G HW</a:t>
                      </a:r>
                    </a:p>
                  </a:txBody>
                  <a:tcPr anchor="ctr"/>
                </a:tc>
                <a:extLst>
                  <a:ext uri="{0D108BD9-81ED-4DB2-BD59-A6C34878D82A}">
                    <a16:rowId xmlns:a16="http://schemas.microsoft.com/office/drawing/2014/main" val="543417424"/>
                  </a:ext>
                </a:extLst>
              </a:tr>
              <a:tr h="270853">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r>
                        <a:rPr lang="en-US" sz="1200" b="0"/>
                        <a:t>Searcher</a:t>
                      </a:r>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t>HW / FW</a:t>
                      </a:r>
                      <a:endParaRPr lang="en-US" sz="1200" i="1"/>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solidFill>
                            <a:srgbClr val="00B050"/>
                          </a:solidFill>
                        </a:rPr>
                        <a:t>Same as 4G/5G</a:t>
                      </a:r>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solidFill>
                            <a:srgbClr val="FF0000"/>
                          </a:solidFill>
                        </a:rPr>
                        <a:t>Different</a:t>
                      </a:r>
                    </a:p>
                  </a:txBody>
                  <a:tcPr anchor="ctr"/>
                </a:tc>
                <a:extLst>
                  <a:ext uri="{0D108BD9-81ED-4DB2-BD59-A6C34878D82A}">
                    <a16:rowId xmlns:a16="http://schemas.microsoft.com/office/drawing/2014/main" val="3314129780"/>
                  </a:ext>
                </a:extLst>
              </a:tr>
              <a:tr h="270853">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r>
                        <a:rPr lang="en-US" sz="1200" b="0"/>
                        <a:t>Tone/LLR mapping</a:t>
                      </a:r>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t>HW</a:t>
                      </a:r>
                      <a:endParaRPr lang="en-US" sz="1200" i="1"/>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solidFill>
                            <a:srgbClr val="00B050"/>
                          </a:solidFill>
                        </a:rPr>
                        <a:t>Same as 4G/5G</a:t>
                      </a:r>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solidFill>
                            <a:srgbClr val="FF0000"/>
                          </a:solidFill>
                        </a:rPr>
                        <a:t>Different</a:t>
                      </a:r>
                    </a:p>
                  </a:txBody>
                  <a:tcPr anchor="ctr"/>
                </a:tc>
                <a:extLst>
                  <a:ext uri="{0D108BD9-81ED-4DB2-BD59-A6C34878D82A}">
                    <a16:rowId xmlns:a16="http://schemas.microsoft.com/office/drawing/2014/main" val="2925460460"/>
                  </a:ext>
                </a:extLst>
              </a:tr>
              <a:tr h="270853">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r>
                        <a:rPr lang="en-US" sz="1200" b="0"/>
                        <a:t>Modulation de-mapper</a:t>
                      </a:r>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t>HW</a:t>
                      </a:r>
                      <a:endParaRPr lang="en-US" sz="1200" i="1"/>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solidFill>
                            <a:srgbClr val="00B050"/>
                          </a:solidFill>
                        </a:rPr>
                        <a:t>Same as 4G/5G</a:t>
                      </a:r>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solidFill>
                            <a:srgbClr val="FF0000"/>
                          </a:solidFill>
                        </a:rPr>
                        <a:t>Different</a:t>
                      </a:r>
                    </a:p>
                  </a:txBody>
                  <a:tcPr anchor="ctr"/>
                </a:tc>
                <a:extLst>
                  <a:ext uri="{0D108BD9-81ED-4DB2-BD59-A6C34878D82A}">
                    <a16:rowId xmlns:a16="http://schemas.microsoft.com/office/drawing/2014/main" val="2764160760"/>
                  </a:ext>
                </a:extLst>
              </a:tr>
              <a:tr h="270853">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r>
                        <a:rPr lang="en-US" sz="1200" b="0"/>
                        <a:t>Coding / packet segmentation</a:t>
                      </a:r>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t>HW</a:t>
                      </a:r>
                      <a:endParaRPr lang="en-US" sz="1200" i="1"/>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solidFill>
                            <a:srgbClr val="00B050"/>
                          </a:solidFill>
                        </a:rPr>
                        <a:t>Same as 4G/5G</a:t>
                      </a:r>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solidFill>
                            <a:srgbClr val="FF0000"/>
                          </a:solidFill>
                        </a:rPr>
                        <a:t>Different</a:t>
                      </a:r>
                    </a:p>
                  </a:txBody>
                  <a:tcPr anchor="ctr"/>
                </a:tc>
                <a:extLst>
                  <a:ext uri="{0D108BD9-81ED-4DB2-BD59-A6C34878D82A}">
                    <a16:rowId xmlns:a16="http://schemas.microsoft.com/office/drawing/2014/main" val="3611512436"/>
                  </a:ext>
                </a:extLst>
              </a:tr>
              <a:tr h="270853">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r>
                        <a:rPr lang="en-US" sz="1200" b="0"/>
                        <a:t>Scrambling</a:t>
                      </a:r>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t>HW</a:t>
                      </a:r>
                      <a:endParaRPr lang="en-US" sz="1200" i="1"/>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solidFill>
                            <a:srgbClr val="00B050"/>
                          </a:solidFill>
                        </a:rPr>
                        <a:t>Same as 4G/5G</a:t>
                      </a:r>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solidFill>
                            <a:srgbClr val="FF0000"/>
                          </a:solidFill>
                        </a:rPr>
                        <a:t>Different</a:t>
                      </a:r>
                    </a:p>
                  </a:txBody>
                  <a:tcPr anchor="ctr"/>
                </a:tc>
                <a:extLst>
                  <a:ext uri="{0D108BD9-81ED-4DB2-BD59-A6C34878D82A}">
                    <a16:rowId xmlns:a16="http://schemas.microsoft.com/office/drawing/2014/main" val="3819354018"/>
                  </a:ext>
                </a:extLst>
              </a:tr>
              <a:tr h="270853">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r>
                        <a:rPr lang="en-US" sz="1200" b="0"/>
                        <a:t>RAN protocol stack</a:t>
                      </a:r>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t>SW</a:t>
                      </a:r>
                      <a:endParaRPr lang="en-US" sz="1200" i="1"/>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a:solidFill>
                            <a:srgbClr val="00B050"/>
                          </a:solidFill>
                        </a:rPr>
                        <a:t>Same as 4G/5G</a:t>
                      </a:r>
                    </a:p>
                  </a:txBody>
                  <a:tcPr anchor="ctr"/>
                </a:tc>
                <a:tc>
                  <a:txBody>
                    <a:bodyPr/>
                    <a:lstStyle>
                      <a:lvl1pPr marL="0" algn="l" defTabSz="914400" rtl="0" eaLnBrk="1" latinLnBrk="0" hangingPunct="1">
                        <a:defRPr sz="1800" kern="1200">
                          <a:solidFill>
                            <a:schemeClr val="dk1"/>
                          </a:solidFill>
                          <a:latin typeface="Microsoft Sans Serif"/>
                        </a:defRPr>
                      </a:lvl1pPr>
                      <a:lvl2pPr marL="457200" algn="l" defTabSz="914400" rtl="0" eaLnBrk="1" latinLnBrk="0" hangingPunct="1">
                        <a:defRPr sz="1800" kern="1200">
                          <a:solidFill>
                            <a:schemeClr val="dk1"/>
                          </a:solidFill>
                          <a:latin typeface="Microsoft Sans Serif"/>
                        </a:defRPr>
                      </a:lvl2pPr>
                      <a:lvl3pPr marL="914400" algn="l" defTabSz="914400" rtl="0" eaLnBrk="1" latinLnBrk="0" hangingPunct="1">
                        <a:defRPr sz="1800" kern="1200">
                          <a:solidFill>
                            <a:schemeClr val="dk1"/>
                          </a:solidFill>
                          <a:latin typeface="Microsoft Sans Serif"/>
                        </a:defRPr>
                      </a:lvl3pPr>
                      <a:lvl4pPr marL="1371600" algn="l" defTabSz="914400" rtl="0" eaLnBrk="1" latinLnBrk="0" hangingPunct="1">
                        <a:defRPr sz="1800" kern="1200">
                          <a:solidFill>
                            <a:schemeClr val="dk1"/>
                          </a:solidFill>
                          <a:latin typeface="Microsoft Sans Serif"/>
                        </a:defRPr>
                      </a:lvl4pPr>
                      <a:lvl5pPr marL="1828800" algn="l" defTabSz="914400" rtl="0" eaLnBrk="1" latinLnBrk="0" hangingPunct="1">
                        <a:defRPr sz="1800" kern="1200">
                          <a:solidFill>
                            <a:schemeClr val="dk1"/>
                          </a:solidFill>
                          <a:latin typeface="Microsoft Sans Serif"/>
                        </a:defRPr>
                      </a:lvl5pPr>
                      <a:lvl6pPr marL="2286000" algn="l" defTabSz="914400" rtl="0" eaLnBrk="1" latinLnBrk="0" hangingPunct="1">
                        <a:defRPr sz="1800" kern="1200">
                          <a:solidFill>
                            <a:schemeClr val="dk1"/>
                          </a:solidFill>
                          <a:latin typeface="Microsoft Sans Serif"/>
                        </a:defRPr>
                      </a:lvl6pPr>
                      <a:lvl7pPr marL="2743200" algn="l" defTabSz="914400" rtl="0" eaLnBrk="1" latinLnBrk="0" hangingPunct="1">
                        <a:defRPr sz="1800" kern="1200">
                          <a:solidFill>
                            <a:schemeClr val="dk1"/>
                          </a:solidFill>
                          <a:latin typeface="Microsoft Sans Serif"/>
                        </a:defRPr>
                      </a:lvl7pPr>
                      <a:lvl8pPr marL="3200400" algn="l" defTabSz="914400" rtl="0" eaLnBrk="1" latinLnBrk="0" hangingPunct="1">
                        <a:defRPr sz="1800" kern="1200">
                          <a:solidFill>
                            <a:schemeClr val="dk1"/>
                          </a:solidFill>
                          <a:latin typeface="Microsoft Sans Serif"/>
                        </a:defRPr>
                      </a:lvl8pPr>
                      <a:lvl9pPr marL="3657600" algn="l" defTabSz="914400" rtl="0" eaLnBrk="1" latinLnBrk="0" hangingPunct="1">
                        <a:defRPr sz="1800" kern="1200">
                          <a:solidFill>
                            <a:schemeClr val="dk1"/>
                          </a:solidFill>
                          <a:latin typeface="Microsoft Sans Serif"/>
                        </a:defRPr>
                      </a:lvl9pPr>
                    </a:lstStyle>
                    <a:p>
                      <a:pPr algn="ctr"/>
                      <a:r>
                        <a:rPr lang="en-US" sz="1200" dirty="0">
                          <a:solidFill>
                            <a:srgbClr val="FF0000"/>
                          </a:solidFill>
                        </a:rPr>
                        <a:t>Different</a:t>
                      </a:r>
                    </a:p>
                  </a:txBody>
                  <a:tcPr anchor="ctr"/>
                </a:tc>
                <a:extLst>
                  <a:ext uri="{0D108BD9-81ED-4DB2-BD59-A6C34878D82A}">
                    <a16:rowId xmlns:a16="http://schemas.microsoft.com/office/drawing/2014/main" val="3429590628"/>
                  </a:ext>
                </a:extLst>
              </a:tr>
            </a:tbl>
          </a:graphicData>
        </a:graphic>
      </p:graphicFrame>
      <p:sp>
        <p:nvSpPr>
          <p:cNvPr id="5" name="Content Placeholder 4">
            <a:extLst>
              <a:ext uri="{FF2B5EF4-FFF2-40B4-BE49-F238E27FC236}">
                <a16:creationId xmlns:a16="http://schemas.microsoft.com/office/drawing/2014/main" id="{6B35AB78-F88B-F104-24E6-B8046F7B5AD7}"/>
              </a:ext>
            </a:extLst>
          </p:cNvPr>
          <p:cNvSpPr txBox="1">
            <a:spLocks/>
          </p:cNvSpPr>
          <p:nvPr/>
        </p:nvSpPr>
        <p:spPr>
          <a:xfrm>
            <a:off x="495299" y="1244627"/>
            <a:ext cx="11453486" cy="779749"/>
          </a:xfrm>
          <a:prstGeom prst="rect">
            <a:avLst/>
          </a:prstGeom>
        </p:spPr>
        <p:txBody>
          <a:bodyPr vert="horz" lIns="0" tIns="0" rIns="0" bIns="0" rtlCol="0">
            <a:noAutofit/>
          </a:bodyPr>
          <a:lstStyle>
            <a:lvl1pPr marL="190500" indent="-190500" algn="l" defTabSz="914400" rtl="0" eaLnBrk="1" latinLnBrk="0" hangingPunct="1">
              <a:lnSpc>
                <a:spcPct val="107000"/>
              </a:lnSpc>
              <a:spcBef>
                <a:spcPts val="1200"/>
              </a:spcBef>
              <a:buClr>
                <a:schemeClr val="accent1"/>
              </a:buClr>
              <a:buFont typeface="Arial" panose="020B0604020202020204" pitchFamily="34" charset="0"/>
              <a:buChar char="•"/>
              <a:defRPr sz="2400" kern="1200" baseline="0">
                <a:solidFill>
                  <a:schemeClr val="tx1"/>
                </a:solidFill>
                <a:latin typeface="+mn-lt"/>
                <a:ea typeface="+mn-ea"/>
                <a:cs typeface="+mn-cs"/>
              </a:defRPr>
            </a:lvl1pPr>
            <a:lvl2pPr marL="398463" indent="-163513" algn="l" defTabSz="914400" rtl="0" eaLnBrk="1" latinLnBrk="0" hangingPunct="1">
              <a:lnSpc>
                <a:spcPct val="107000"/>
              </a:lnSpc>
              <a:spcBef>
                <a:spcPts val="0"/>
              </a:spcBef>
              <a:buClr>
                <a:schemeClr val="tx1">
                  <a:lumMod val="85000"/>
                  <a:lumOff val="15000"/>
                </a:schemeClr>
              </a:buClr>
              <a:buFont typeface="Arial" panose="020B0604020202020204" pitchFamily="34" charset="0"/>
              <a:buChar char="•"/>
              <a:defRPr sz="1600" kern="1200" baseline="0">
                <a:solidFill>
                  <a:schemeClr val="tx1"/>
                </a:solidFill>
                <a:latin typeface="+mn-lt"/>
                <a:ea typeface="+mn-ea"/>
                <a:cs typeface="+mn-cs"/>
              </a:defRPr>
            </a:lvl2pPr>
            <a:lvl3pPr marL="569913" indent="-163513" algn="l" defTabSz="914400" rtl="0" eaLnBrk="1" latinLnBrk="0" hangingPunct="1">
              <a:lnSpc>
                <a:spcPct val="107000"/>
              </a:lnSpc>
              <a:spcBef>
                <a:spcPts val="0"/>
              </a:spcBef>
              <a:buClr>
                <a:schemeClr val="tx1">
                  <a:lumMod val="85000"/>
                  <a:lumOff val="15000"/>
                </a:schemeClr>
              </a:buClr>
              <a:buFont typeface="Microsoft Sans Serif" panose="020B0604020202020204" pitchFamily="34" charset="0"/>
              <a:buChar char="•"/>
              <a:tabLst/>
              <a:defRPr lang="en-US" sz="1600" kern="1200" dirty="0" smtClean="0">
                <a:solidFill>
                  <a:schemeClr val="tx1"/>
                </a:solidFill>
                <a:latin typeface="+mn-lt"/>
                <a:ea typeface="+mn-ea"/>
                <a:cs typeface="+mn-cs"/>
              </a:defRPr>
            </a:lvl3pPr>
            <a:lvl4pPr marL="742950" indent="-163513" algn="l" defTabSz="914400" rtl="0" eaLnBrk="1" latinLnBrk="0" hangingPunct="1">
              <a:lnSpc>
                <a:spcPct val="107000"/>
              </a:lnSpc>
              <a:spcBef>
                <a:spcPts val="0"/>
              </a:spcBef>
              <a:buClr>
                <a:schemeClr val="tx1">
                  <a:lumMod val="85000"/>
                  <a:lumOff val="15000"/>
                </a:schemeClr>
              </a:buClr>
              <a:buFont typeface="Arial" panose="020B0604020202020204" pitchFamily="34" charset="0"/>
              <a:buChar char="•"/>
              <a:defRPr sz="1600" kern="1200">
                <a:solidFill>
                  <a:schemeClr val="tx1"/>
                </a:solidFill>
                <a:latin typeface="+mn-lt"/>
                <a:ea typeface="+mn-ea"/>
                <a:cs typeface="+mn-cs"/>
              </a:defRPr>
            </a:lvl4pPr>
            <a:lvl5pPr marL="0" indent="0" algn="l" defTabSz="914400" rtl="0" eaLnBrk="1" latinLnBrk="0" hangingPunct="1">
              <a:lnSpc>
                <a:spcPct val="96000"/>
              </a:lnSpc>
              <a:spcBef>
                <a:spcPts val="1800"/>
              </a:spcBef>
              <a:buClr>
                <a:srgbClr val="595959"/>
              </a:buClr>
              <a:buFont typeface="Microsoft Sans Serif" panose="020B0604020202020204" pitchFamily="34" charset="0"/>
              <a:buChar char="​"/>
              <a:tabLst/>
              <a:defRPr sz="2800" kern="1200" baseline="0">
                <a:solidFill>
                  <a:schemeClr val="tx1"/>
                </a:solidFill>
                <a:latin typeface="+mn-lt"/>
                <a:ea typeface="+mn-ea"/>
                <a:cs typeface="+mn-cs"/>
              </a:defRPr>
            </a:lvl5pPr>
            <a:lvl6pPr marL="0" indent="0" algn="l" defTabSz="914400" rtl="0" eaLnBrk="1" latinLnBrk="0" hangingPunct="1">
              <a:lnSpc>
                <a:spcPct val="96000"/>
              </a:lnSpc>
              <a:spcBef>
                <a:spcPts val="0"/>
              </a:spcBef>
              <a:buFont typeface="Microsoft Sans Serif" panose="020B0604020202020204" pitchFamily="34" charset="0"/>
              <a:buChar char="​"/>
              <a:defRPr sz="2100" kern="1200">
                <a:solidFill>
                  <a:schemeClr val="tx1"/>
                </a:solidFill>
                <a:latin typeface="+mn-lt"/>
                <a:ea typeface="+mn-ea"/>
                <a:cs typeface="+mn-cs"/>
              </a:defRPr>
            </a:lvl6pPr>
            <a:lvl7pPr marL="0" indent="0" algn="l" defTabSz="914400" rtl="0" eaLnBrk="1" latinLnBrk="0" hangingPunct="1">
              <a:lnSpc>
                <a:spcPct val="107000"/>
              </a:lnSpc>
              <a:spcBef>
                <a:spcPts val="1200"/>
              </a:spcBef>
              <a:buFont typeface="Microsoft Sans Serif" panose="020B0604020202020204" pitchFamily="34" charset="0"/>
              <a:buChar char="​"/>
              <a:defRPr sz="1600" kern="1200" baseline="0">
                <a:solidFill>
                  <a:schemeClr val="tx1"/>
                </a:solidFill>
                <a:latin typeface="+mn-lt"/>
                <a:ea typeface="+mn-ea"/>
                <a:cs typeface="+mn-cs"/>
              </a:defRPr>
            </a:lvl7pPr>
            <a:lvl8pPr marL="0" indent="0" algn="l" defTabSz="914400" rtl="0" eaLnBrk="1" latinLnBrk="0" hangingPunct="1">
              <a:lnSpc>
                <a:spcPct val="87000"/>
              </a:lnSpc>
              <a:spcBef>
                <a:spcPts val="1800"/>
              </a:spcBef>
              <a:buSzPct val="100000"/>
              <a:buFont typeface="Microsoft Sans Serif" panose="020B0604020202020204" pitchFamily="34" charset="0"/>
              <a:buChar char="​"/>
              <a:defRPr lang="en-US" sz="5500" kern="1200" baseline="0" dirty="0" smtClean="0">
                <a:solidFill>
                  <a:schemeClr val="tx1"/>
                </a:solidFill>
                <a:latin typeface="+mn-lt"/>
                <a:ea typeface="+mn-ea"/>
                <a:cs typeface="+mn-cs"/>
              </a:defRPr>
            </a:lvl8pPr>
            <a:lvl9pPr marL="0" indent="0" algn="l" defTabSz="914400" rtl="0" eaLnBrk="1" latinLnBrk="0" hangingPunct="1">
              <a:lnSpc>
                <a:spcPct val="87000"/>
              </a:lnSpc>
              <a:spcBef>
                <a:spcPts val="1800"/>
              </a:spcBef>
              <a:buFont typeface="Microsoft Sans Serif" panose="020B0604020202020204" pitchFamily="34" charset="0"/>
              <a:buChar char="​"/>
              <a:defRPr sz="6800" kern="1200" baseline="0">
                <a:solidFill>
                  <a:schemeClr val="tx1"/>
                </a:solidFill>
                <a:latin typeface="+mn-lt"/>
                <a:ea typeface="+mn-ea"/>
                <a:cs typeface="+mn-cs"/>
              </a:defRPr>
            </a:lvl9pPr>
          </a:lstStyle>
          <a:p>
            <a:pPr marL="190500" marR="0" lvl="0" indent="-1905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3171F"/>
                </a:solidFill>
                <a:effectLst/>
                <a:uLnTx/>
                <a:uFillTx/>
                <a:latin typeface="Microsoft Sans Serif"/>
                <a:ea typeface="+mn-ea"/>
                <a:cs typeface="+mn-cs"/>
              </a:rPr>
              <a:t>5G Broadcast reuses several building blocks of 4G/5G cellular modem </a:t>
            </a:r>
            <a:r>
              <a:rPr kumimoji="0" lang="en-US" sz="1600" b="0" i="0" u="none" strike="noStrike" kern="1200" cap="none" spc="0" normalizeH="0" baseline="0" noProof="0" dirty="0">
                <a:ln>
                  <a:noFill/>
                </a:ln>
                <a:solidFill>
                  <a:srgbClr val="13171F"/>
                </a:solidFill>
                <a:effectLst/>
                <a:uLnTx/>
                <a:uFillTx/>
                <a:latin typeface="Microsoft Sans Serif"/>
                <a:ea typeface="+mn-ea"/>
                <a:cs typeface="+mn-cs"/>
                <a:sym typeface="Wingdings" panose="05000000000000000000" pitchFamily="2" charset="2"/>
              </a:rPr>
              <a:t> it is a </a:t>
            </a:r>
            <a:r>
              <a:rPr kumimoji="0" lang="en-US" sz="1600" b="1" i="0" u="none" strike="noStrike" kern="1200" cap="none" spc="0" normalizeH="0" baseline="0" noProof="0" dirty="0">
                <a:ln>
                  <a:noFill/>
                </a:ln>
                <a:solidFill>
                  <a:srgbClr val="FF40FF"/>
                </a:solidFill>
                <a:effectLst/>
                <a:uLnTx/>
                <a:uFillTx/>
                <a:latin typeface="Microsoft Sans Serif"/>
                <a:ea typeface="+mn-ea"/>
                <a:cs typeface="+mn-cs"/>
                <a:sym typeface="Wingdings" panose="05000000000000000000" pitchFamily="2" charset="2"/>
              </a:rPr>
              <a:t>modem feature</a:t>
            </a:r>
            <a:endParaRPr kumimoji="0" lang="en-US" sz="1600" b="1" i="0" u="none" strike="noStrike" kern="1200" cap="none" spc="0" normalizeH="0" baseline="0" noProof="0" dirty="0">
              <a:ln>
                <a:noFill/>
              </a:ln>
              <a:solidFill>
                <a:srgbClr val="FF40FF"/>
              </a:solidFill>
              <a:effectLst/>
              <a:uLnTx/>
              <a:uFillTx/>
              <a:latin typeface="Microsoft Sans Serif"/>
              <a:ea typeface="+mn-ea"/>
              <a:cs typeface="+mn-cs"/>
            </a:endParaRPr>
          </a:p>
          <a:p>
            <a:pPr marL="190500" marR="0" lvl="0" indent="-1905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3171F"/>
                </a:solidFill>
                <a:effectLst/>
                <a:uLnTx/>
                <a:uFillTx/>
                <a:latin typeface="Microsoft Sans Serif"/>
                <a:ea typeface="+mn-ea"/>
                <a:cs typeface="+mn-cs"/>
              </a:rPr>
              <a:t>5G Broadcast in a mobile device doesn’t require separate demodulator chip as is the case with other broadcast standards</a:t>
            </a:r>
          </a:p>
        </p:txBody>
      </p:sp>
      <p:sp>
        <p:nvSpPr>
          <p:cNvPr id="6" name="Content Placeholder 4">
            <a:extLst>
              <a:ext uri="{FF2B5EF4-FFF2-40B4-BE49-F238E27FC236}">
                <a16:creationId xmlns:a16="http://schemas.microsoft.com/office/drawing/2014/main" id="{47E2F332-063E-61AF-FA69-3C4C59F4074C}"/>
              </a:ext>
            </a:extLst>
          </p:cNvPr>
          <p:cNvSpPr txBox="1">
            <a:spLocks/>
          </p:cNvSpPr>
          <p:nvPr/>
        </p:nvSpPr>
        <p:spPr>
          <a:xfrm>
            <a:off x="495298" y="4742976"/>
            <a:ext cx="11453486" cy="301913"/>
          </a:xfrm>
          <a:prstGeom prst="rect">
            <a:avLst/>
          </a:prstGeom>
          <a:solidFill>
            <a:srgbClr val="FFFF00"/>
          </a:solidFill>
        </p:spPr>
        <p:txBody>
          <a:bodyPr vert="horz" lIns="0" tIns="0" rIns="0" bIns="0" rtlCol="0">
            <a:noAutofit/>
          </a:bodyPr>
          <a:lstStyle>
            <a:lvl1pPr marL="190500" indent="-190500" algn="l" defTabSz="914400" rtl="0" eaLnBrk="1" latinLnBrk="0" hangingPunct="1">
              <a:lnSpc>
                <a:spcPct val="107000"/>
              </a:lnSpc>
              <a:spcBef>
                <a:spcPts val="1200"/>
              </a:spcBef>
              <a:buClr>
                <a:schemeClr val="accent1"/>
              </a:buClr>
              <a:buFont typeface="Arial" panose="020B0604020202020204" pitchFamily="34" charset="0"/>
              <a:buChar char="•"/>
              <a:defRPr sz="2400" kern="1200" baseline="0">
                <a:solidFill>
                  <a:schemeClr val="tx1"/>
                </a:solidFill>
                <a:latin typeface="+mn-lt"/>
                <a:ea typeface="+mn-ea"/>
                <a:cs typeface="+mn-cs"/>
              </a:defRPr>
            </a:lvl1pPr>
            <a:lvl2pPr marL="398463" indent="-163513" algn="l" defTabSz="914400" rtl="0" eaLnBrk="1" latinLnBrk="0" hangingPunct="1">
              <a:lnSpc>
                <a:spcPct val="107000"/>
              </a:lnSpc>
              <a:spcBef>
                <a:spcPts val="0"/>
              </a:spcBef>
              <a:buClr>
                <a:schemeClr val="tx1">
                  <a:lumMod val="85000"/>
                  <a:lumOff val="15000"/>
                </a:schemeClr>
              </a:buClr>
              <a:buFont typeface="Arial" panose="020B0604020202020204" pitchFamily="34" charset="0"/>
              <a:buChar char="•"/>
              <a:defRPr sz="1600" kern="1200" baseline="0">
                <a:solidFill>
                  <a:schemeClr val="tx1"/>
                </a:solidFill>
                <a:latin typeface="+mn-lt"/>
                <a:ea typeface="+mn-ea"/>
                <a:cs typeface="+mn-cs"/>
              </a:defRPr>
            </a:lvl2pPr>
            <a:lvl3pPr marL="569913" indent="-163513" algn="l" defTabSz="914400" rtl="0" eaLnBrk="1" latinLnBrk="0" hangingPunct="1">
              <a:lnSpc>
                <a:spcPct val="107000"/>
              </a:lnSpc>
              <a:spcBef>
                <a:spcPts val="0"/>
              </a:spcBef>
              <a:buClr>
                <a:schemeClr val="tx1">
                  <a:lumMod val="85000"/>
                  <a:lumOff val="15000"/>
                </a:schemeClr>
              </a:buClr>
              <a:buFont typeface="Microsoft Sans Serif" panose="020B0604020202020204" pitchFamily="34" charset="0"/>
              <a:buChar char="•"/>
              <a:tabLst/>
              <a:defRPr lang="en-US" sz="1600" kern="1200" dirty="0" smtClean="0">
                <a:solidFill>
                  <a:schemeClr val="tx1"/>
                </a:solidFill>
                <a:latin typeface="+mn-lt"/>
                <a:ea typeface="+mn-ea"/>
                <a:cs typeface="+mn-cs"/>
              </a:defRPr>
            </a:lvl3pPr>
            <a:lvl4pPr marL="742950" indent="-163513" algn="l" defTabSz="914400" rtl="0" eaLnBrk="1" latinLnBrk="0" hangingPunct="1">
              <a:lnSpc>
                <a:spcPct val="107000"/>
              </a:lnSpc>
              <a:spcBef>
                <a:spcPts val="0"/>
              </a:spcBef>
              <a:buClr>
                <a:schemeClr val="tx1">
                  <a:lumMod val="85000"/>
                  <a:lumOff val="15000"/>
                </a:schemeClr>
              </a:buClr>
              <a:buFont typeface="Arial" panose="020B0604020202020204" pitchFamily="34" charset="0"/>
              <a:buChar char="•"/>
              <a:defRPr sz="1600" kern="1200">
                <a:solidFill>
                  <a:schemeClr val="tx1"/>
                </a:solidFill>
                <a:latin typeface="+mn-lt"/>
                <a:ea typeface="+mn-ea"/>
                <a:cs typeface="+mn-cs"/>
              </a:defRPr>
            </a:lvl4pPr>
            <a:lvl5pPr marL="0" indent="0" algn="l" defTabSz="914400" rtl="0" eaLnBrk="1" latinLnBrk="0" hangingPunct="1">
              <a:lnSpc>
                <a:spcPct val="96000"/>
              </a:lnSpc>
              <a:spcBef>
                <a:spcPts val="1800"/>
              </a:spcBef>
              <a:buClr>
                <a:srgbClr val="595959"/>
              </a:buClr>
              <a:buFont typeface="Microsoft Sans Serif" panose="020B0604020202020204" pitchFamily="34" charset="0"/>
              <a:buChar char="​"/>
              <a:tabLst/>
              <a:defRPr sz="2800" kern="1200" baseline="0">
                <a:solidFill>
                  <a:schemeClr val="tx1"/>
                </a:solidFill>
                <a:latin typeface="+mn-lt"/>
                <a:ea typeface="+mn-ea"/>
                <a:cs typeface="+mn-cs"/>
              </a:defRPr>
            </a:lvl5pPr>
            <a:lvl6pPr marL="0" indent="0" algn="l" defTabSz="914400" rtl="0" eaLnBrk="1" latinLnBrk="0" hangingPunct="1">
              <a:lnSpc>
                <a:spcPct val="96000"/>
              </a:lnSpc>
              <a:spcBef>
                <a:spcPts val="0"/>
              </a:spcBef>
              <a:buFont typeface="Microsoft Sans Serif" panose="020B0604020202020204" pitchFamily="34" charset="0"/>
              <a:buChar char="​"/>
              <a:defRPr sz="2100" kern="1200">
                <a:solidFill>
                  <a:schemeClr val="tx1"/>
                </a:solidFill>
                <a:latin typeface="+mn-lt"/>
                <a:ea typeface="+mn-ea"/>
                <a:cs typeface="+mn-cs"/>
              </a:defRPr>
            </a:lvl6pPr>
            <a:lvl7pPr marL="0" indent="0" algn="l" defTabSz="914400" rtl="0" eaLnBrk="1" latinLnBrk="0" hangingPunct="1">
              <a:lnSpc>
                <a:spcPct val="107000"/>
              </a:lnSpc>
              <a:spcBef>
                <a:spcPts val="1200"/>
              </a:spcBef>
              <a:buFont typeface="Microsoft Sans Serif" panose="020B0604020202020204" pitchFamily="34" charset="0"/>
              <a:buChar char="​"/>
              <a:defRPr sz="1600" kern="1200" baseline="0">
                <a:solidFill>
                  <a:schemeClr val="tx1"/>
                </a:solidFill>
                <a:latin typeface="+mn-lt"/>
                <a:ea typeface="+mn-ea"/>
                <a:cs typeface="+mn-cs"/>
              </a:defRPr>
            </a:lvl7pPr>
            <a:lvl8pPr marL="0" indent="0" algn="l" defTabSz="914400" rtl="0" eaLnBrk="1" latinLnBrk="0" hangingPunct="1">
              <a:lnSpc>
                <a:spcPct val="87000"/>
              </a:lnSpc>
              <a:spcBef>
                <a:spcPts val="1800"/>
              </a:spcBef>
              <a:buSzPct val="100000"/>
              <a:buFont typeface="Microsoft Sans Serif" panose="020B0604020202020204" pitchFamily="34" charset="0"/>
              <a:buChar char="​"/>
              <a:defRPr lang="en-US" sz="5500" kern="1200" baseline="0" dirty="0" smtClean="0">
                <a:solidFill>
                  <a:schemeClr val="tx1"/>
                </a:solidFill>
                <a:latin typeface="+mn-lt"/>
                <a:ea typeface="+mn-ea"/>
                <a:cs typeface="+mn-cs"/>
              </a:defRPr>
            </a:lvl8pPr>
            <a:lvl9pPr marL="0" indent="0" algn="l" defTabSz="914400" rtl="0" eaLnBrk="1" latinLnBrk="0" hangingPunct="1">
              <a:lnSpc>
                <a:spcPct val="87000"/>
              </a:lnSpc>
              <a:spcBef>
                <a:spcPts val="1800"/>
              </a:spcBef>
              <a:buFont typeface="Microsoft Sans Serif" panose="020B0604020202020204" pitchFamily="34" charset="0"/>
              <a:buChar char="​"/>
              <a:defRPr sz="6800" kern="1200"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13171F"/>
                </a:solidFill>
                <a:effectLst/>
                <a:uLnTx/>
                <a:uFillTx/>
                <a:latin typeface="Microsoft Sans Serif"/>
                <a:ea typeface="+mn-ea"/>
                <a:cs typeface="+mn-cs"/>
              </a:rPr>
              <a:t>A testament is the ability we can demonstrate 5G Broadcast in limited functionality with off the shelf phones</a:t>
            </a:r>
          </a:p>
        </p:txBody>
      </p:sp>
      <p:pic>
        <p:nvPicPr>
          <p:cNvPr id="8" name="Picture 7">
            <a:extLst>
              <a:ext uri="{FF2B5EF4-FFF2-40B4-BE49-F238E27FC236}">
                <a16:creationId xmlns:a16="http://schemas.microsoft.com/office/drawing/2014/main" id="{A9895FCE-F2A2-980A-F187-3397547C2C20}"/>
              </a:ext>
            </a:extLst>
          </p:cNvPr>
          <p:cNvPicPr>
            <a:picLocks noChangeAspect="1"/>
          </p:cNvPicPr>
          <p:nvPr/>
        </p:nvPicPr>
        <p:blipFill>
          <a:blip r:embed="rId2"/>
          <a:stretch>
            <a:fillRect/>
          </a:stretch>
        </p:blipFill>
        <p:spPr>
          <a:xfrm>
            <a:off x="660997" y="5127020"/>
            <a:ext cx="604756" cy="1228755"/>
          </a:xfrm>
          <a:prstGeom prst="rect">
            <a:avLst/>
          </a:prstGeom>
        </p:spPr>
      </p:pic>
      <p:sp>
        <p:nvSpPr>
          <p:cNvPr id="9" name="TextBox 8">
            <a:extLst>
              <a:ext uri="{FF2B5EF4-FFF2-40B4-BE49-F238E27FC236}">
                <a16:creationId xmlns:a16="http://schemas.microsoft.com/office/drawing/2014/main" id="{2A3A489F-32EA-E5FD-87A4-DFC8937AD018}"/>
              </a:ext>
            </a:extLst>
          </p:cNvPr>
          <p:cNvSpPr txBox="1"/>
          <p:nvPr/>
        </p:nvSpPr>
        <p:spPr>
          <a:xfrm>
            <a:off x="495298" y="6355775"/>
            <a:ext cx="936154" cy="162480"/>
          </a:xfrm>
          <a:prstGeom prst="rect">
            <a:avLst/>
          </a:prstGeom>
        </p:spPr>
        <p:txBody>
          <a:bodyPr wrap="non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ptos" panose="020B0004020202020204" pitchFamily="34" charset="0"/>
                <a:ea typeface="+mn-ea"/>
                <a:cs typeface="Microsoft Sans Serif" panose="020B0604020202020204" pitchFamily="34" charset="0"/>
              </a:rPr>
              <a:t>OnePlus 10 Pro</a:t>
            </a:r>
          </a:p>
        </p:txBody>
      </p:sp>
      <p:sp>
        <p:nvSpPr>
          <p:cNvPr id="12" name="TextBox 11">
            <a:extLst>
              <a:ext uri="{FF2B5EF4-FFF2-40B4-BE49-F238E27FC236}">
                <a16:creationId xmlns:a16="http://schemas.microsoft.com/office/drawing/2014/main" id="{F9B17B86-B862-2191-CF98-45F80AE74B56}"/>
              </a:ext>
            </a:extLst>
          </p:cNvPr>
          <p:cNvSpPr txBox="1"/>
          <p:nvPr/>
        </p:nvSpPr>
        <p:spPr>
          <a:xfrm>
            <a:off x="1821672" y="6355775"/>
            <a:ext cx="767839" cy="162480"/>
          </a:xfrm>
          <a:prstGeom prst="rect">
            <a:avLst/>
          </a:prstGeom>
        </p:spPr>
        <p:txBody>
          <a:bodyPr wrap="non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ptos" panose="020B0004020202020204" pitchFamily="34" charset="0"/>
                <a:ea typeface="+mn-ea"/>
                <a:cs typeface="Microsoft Sans Serif" panose="020B0604020202020204" pitchFamily="34" charset="0"/>
              </a:rPr>
              <a:t>OnePlus 10T</a:t>
            </a:r>
          </a:p>
        </p:txBody>
      </p:sp>
      <p:sp>
        <p:nvSpPr>
          <p:cNvPr id="15" name="TextBox 14">
            <a:extLst>
              <a:ext uri="{FF2B5EF4-FFF2-40B4-BE49-F238E27FC236}">
                <a16:creationId xmlns:a16="http://schemas.microsoft.com/office/drawing/2014/main" id="{4D08290E-BEC7-F6D5-E974-AC6E6D0EC0AD}"/>
              </a:ext>
            </a:extLst>
          </p:cNvPr>
          <p:cNvSpPr txBox="1"/>
          <p:nvPr/>
        </p:nvSpPr>
        <p:spPr>
          <a:xfrm>
            <a:off x="3027755" y="6355775"/>
            <a:ext cx="774251" cy="162480"/>
          </a:xfrm>
          <a:prstGeom prst="rect">
            <a:avLst/>
          </a:prstGeom>
        </p:spPr>
        <p:txBody>
          <a:bodyPr wrap="non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ptos" panose="020B0004020202020204" pitchFamily="34" charset="0"/>
                <a:ea typeface="+mn-ea"/>
                <a:cs typeface="Microsoft Sans Serif" panose="020B0604020202020204" pitchFamily="34" charset="0"/>
              </a:rPr>
              <a:t>Xiaomi Mi 13</a:t>
            </a:r>
          </a:p>
        </p:txBody>
      </p:sp>
      <p:sp>
        <p:nvSpPr>
          <p:cNvPr id="18" name="TextBox 17">
            <a:extLst>
              <a:ext uri="{FF2B5EF4-FFF2-40B4-BE49-F238E27FC236}">
                <a16:creationId xmlns:a16="http://schemas.microsoft.com/office/drawing/2014/main" id="{CC79D5CE-5548-C1A6-C462-D5E63869E64B}"/>
              </a:ext>
            </a:extLst>
          </p:cNvPr>
          <p:cNvSpPr txBox="1"/>
          <p:nvPr/>
        </p:nvSpPr>
        <p:spPr>
          <a:xfrm>
            <a:off x="4483879" y="6330036"/>
            <a:ext cx="849592" cy="162480"/>
          </a:xfrm>
          <a:prstGeom prst="rect">
            <a:avLst/>
          </a:prstGeom>
        </p:spPr>
        <p:txBody>
          <a:bodyPr wrap="non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ptos" panose="020B0004020202020204" pitchFamily="34" charset="0"/>
                <a:ea typeface="+mn-ea"/>
                <a:cs typeface="Microsoft Sans Serif" panose="020B0604020202020204" pitchFamily="34" charset="0"/>
              </a:rPr>
              <a:t>Motorola Razr</a:t>
            </a:r>
          </a:p>
        </p:txBody>
      </p:sp>
      <p:sp>
        <p:nvSpPr>
          <p:cNvPr id="21" name="TextBox 20">
            <a:extLst>
              <a:ext uri="{FF2B5EF4-FFF2-40B4-BE49-F238E27FC236}">
                <a16:creationId xmlns:a16="http://schemas.microsoft.com/office/drawing/2014/main" id="{5F00EAC3-BCD0-9F52-3046-0818E702C9A9}"/>
              </a:ext>
            </a:extLst>
          </p:cNvPr>
          <p:cNvSpPr txBox="1"/>
          <p:nvPr/>
        </p:nvSpPr>
        <p:spPr>
          <a:xfrm>
            <a:off x="5884707" y="6369313"/>
            <a:ext cx="880049" cy="162480"/>
          </a:xfrm>
          <a:prstGeom prst="rect">
            <a:avLst/>
          </a:prstGeom>
        </p:spPr>
        <p:txBody>
          <a:bodyPr wrap="non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ptos" panose="020B0004020202020204" pitchFamily="34" charset="0"/>
                <a:ea typeface="+mn-ea"/>
                <a:cs typeface="Microsoft Sans Serif" panose="020B0604020202020204" pitchFamily="34" charset="0"/>
              </a:rPr>
              <a:t>Motorola Edge</a:t>
            </a:r>
          </a:p>
        </p:txBody>
      </p:sp>
      <p:sp>
        <p:nvSpPr>
          <p:cNvPr id="22" name="TextBox 21">
            <a:extLst>
              <a:ext uri="{FF2B5EF4-FFF2-40B4-BE49-F238E27FC236}">
                <a16:creationId xmlns:a16="http://schemas.microsoft.com/office/drawing/2014/main" id="{F009E492-59A3-FD37-89F1-D1397D1D5D83}"/>
              </a:ext>
            </a:extLst>
          </p:cNvPr>
          <p:cNvSpPr txBox="1"/>
          <p:nvPr/>
        </p:nvSpPr>
        <p:spPr>
          <a:xfrm>
            <a:off x="7570939" y="5749830"/>
            <a:ext cx="1130053" cy="206851"/>
          </a:xfrm>
          <a:prstGeom prst="rect">
            <a:avLst/>
          </a:prstGeom>
        </p:spPr>
        <p:txBody>
          <a:bodyPr wrap="non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ptos" panose="020B0004020202020204" pitchFamily="34" charset="0"/>
                <a:ea typeface="+mn-ea"/>
                <a:cs typeface="Microsoft Sans Serif" panose="020B0604020202020204" pitchFamily="34" charset="0"/>
              </a:rPr>
              <a:t>More available</a:t>
            </a:r>
          </a:p>
        </p:txBody>
      </p:sp>
      <p:pic>
        <p:nvPicPr>
          <p:cNvPr id="2050" name="Picture 2" descr="Fast Charging Android Smartphone with Low Light Camera | motorola edge -  2024 | motorola US - Motorola">
            <a:extLst>
              <a:ext uri="{FF2B5EF4-FFF2-40B4-BE49-F238E27FC236}">
                <a16:creationId xmlns:a16="http://schemas.microsoft.com/office/drawing/2014/main" id="{6D1C0EEC-A0A9-80AF-A290-A057D1E603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1828" y="5017582"/>
            <a:ext cx="1447627" cy="144762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e new large screen flip phone | motorola razr | motorola US - Motorola">
            <a:extLst>
              <a:ext uri="{FF2B5EF4-FFF2-40B4-BE49-F238E27FC236}">
                <a16:creationId xmlns:a16="http://schemas.microsoft.com/office/drawing/2014/main" id="{DE623BF3-0A15-D6B9-0B92-606DB02666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1380" y="5026017"/>
            <a:ext cx="1447627" cy="144762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i 13">
            <a:extLst>
              <a:ext uri="{FF2B5EF4-FFF2-40B4-BE49-F238E27FC236}">
                <a16:creationId xmlns:a16="http://schemas.microsoft.com/office/drawing/2014/main" id="{2726B598-84FA-02D1-5959-DA624C404A29}"/>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06713" y="4879339"/>
            <a:ext cx="1629307" cy="162930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OnePlus 10T (5G) - Clove Technology">
            <a:extLst>
              <a:ext uri="{FF2B5EF4-FFF2-40B4-BE49-F238E27FC236}">
                <a16:creationId xmlns:a16="http://schemas.microsoft.com/office/drawing/2014/main" id="{3F1639C1-B822-9F48-FB01-6D4EFACB8EE8}"/>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7846" y="5073806"/>
            <a:ext cx="1335181" cy="1335181"/>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6">
            <a:extLst>
              <a:ext uri="{FF2B5EF4-FFF2-40B4-BE49-F238E27FC236}">
                <a16:creationId xmlns:a16="http://schemas.microsoft.com/office/drawing/2014/main" id="{28D73361-2463-F8BE-00FD-BE33C235F11A}"/>
              </a:ext>
            </a:extLst>
          </p:cNvPr>
          <p:cNvSpPr>
            <a:spLocks noGrp="1"/>
          </p:cNvSpPr>
          <p:nvPr>
            <p:ph type="ftr" sz="quarter" idx="10"/>
          </p:nvPr>
        </p:nvSpPr>
        <p:spPr/>
        <p:txBody>
          <a:bodyPr/>
          <a:lstStyle/>
          <a:p>
            <a:r>
              <a:rPr lang="en-CA"/>
              <a:t>IBC 2026</a:t>
            </a:r>
          </a:p>
        </p:txBody>
      </p:sp>
    </p:spTree>
    <p:extLst>
      <p:ext uri="{BB962C8B-B14F-4D97-AF65-F5344CB8AC3E}">
        <p14:creationId xmlns:p14="http://schemas.microsoft.com/office/powerpoint/2010/main" val="1555127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8CA96-9CC8-F0B1-05E9-09A291F92F58}"/>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86113336-DFC4-98A5-E9D3-B2791B3A4C1A}"/>
              </a:ext>
            </a:extLst>
          </p:cNvPr>
          <p:cNvSpPr>
            <a:spLocks noGrp="1"/>
          </p:cNvSpPr>
          <p:nvPr>
            <p:ph type="title"/>
          </p:nvPr>
        </p:nvSpPr>
        <p:spPr>
          <a:xfrm>
            <a:off x="495298" y="2484723"/>
            <a:ext cx="8829675" cy="1445909"/>
          </a:xfrm>
        </p:spPr>
        <p:txBody>
          <a:bodyPr/>
          <a:lstStyle/>
          <a:p>
            <a:r>
              <a:rPr lang="en-US" dirty="0"/>
              <a:t>Standardization and Technology updates</a:t>
            </a:r>
          </a:p>
        </p:txBody>
      </p:sp>
    </p:spTree>
    <p:extLst>
      <p:ext uri="{BB962C8B-B14F-4D97-AF65-F5344CB8AC3E}">
        <p14:creationId xmlns:p14="http://schemas.microsoft.com/office/powerpoint/2010/main" val="34863384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C6B0D-A2CE-033C-9783-70A142305EEC}"/>
            </a:ext>
          </a:extLst>
        </p:cNvPr>
        <p:cNvGrpSpPr/>
        <p:nvPr/>
      </p:nvGrpSpPr>
      <p:grpSpPr>
        <a:xfrm>
          <a:off x="0" y="0"/>
          <a:ext cx="0" cy="0"/>
          <a:chOff x="0" y="0"/>
          <a:chExt cx="0" cy="0"/>
        </a:xfrm>
      </p:grpSpPr>
      <p:sp>
        <p:nvSpPr>
          <p:cNvPr id="36" name="Rectangle 35">
            <a:extLst>
              <a:ext uri="{FF2B5EF4-FFF2-40B4-BE49-F238E27FC236}">
                <a16:creationId xmlns:a16="http://schemas.microsoft.com/office/drawing/2014/main" id="{8488C5B9-5EE8-A072-BE03-337C4995E264}"/>
              </a:ext>
            </a:extLst>
          </p:cNvPr>
          <p:cNvSpPr/>
          <p:nvPr/>
        </p:nvSpPr>
        <p:spPr>
          <a:xfrm>
            <a:off x="7968259" y="1046548"/>
            <a:ext cx="3719558" cy="3721280"/>
          </a:xfrm>
          <a:prstGeom prst="rect">
            <a:avLst/>
          </a:prstGeom>
          <a:solidFill>
            <a:srgbClr val="FFFFFF"/>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7F8FA"/>
              </a:solidFill>
              <a:effectLst/>
              <a:uLnTx/>
              <a:uFillTx/>
              <a:latin typeface="Microsoft Sans Serif"/>
              <a:ea typeface="+mn-ea"/>
              <a:cs typeface="Microsoft Sans Serif" panose="020B0604020202020204" pitchFamily="34" charset="0"/>
            </a:endParaRPr>
          </a:p>
        </p:txBody>
      </p:sp>
      <p:sp>
        <p:nvSpPr>
          <p:cNvPr id="35" name="Rectangle 34">
            <a:extLst>
              <a:ext uri="{FF2B5EF4-FFF2-40B4-BE49-F238E27FC236}">
                <a16:creationId xmlns:a16="http://schemas.microsoft.com/office/drawing/2014/main" id="{5165E8E9-6F8D-EFB6-6749-A16F8EE2E929}"/>
              </a:ext>
            </a:extLst>
          </p:cNvPr>
          <p:cNvSpPr/>
          <p:nvPr/>
        </p:nvSpPr>
        <p:spPr>
          <a:xfrm>
            <a:off x="3962436" y="1046548"/>
            <a:ext cx="3719558" cy="3721280"/>
          </a:xfrm>
          <a:prstGeom prst="rect">
            <a:avLst/>
          </a:prstGeom>
          <a:solidFill>
            <a:srgbClr val="FFFFFF"/>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6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7F8FA"/>
              </a:solidFill>
              <a:effectLst/>
              <a:uLnTx/>
              <a:uFillTx/>
              <a:latin typeface="Microsoft Sans Serif"/>
              <a:ea typeface="+mn-ea"/>
              <a:cs typeface="Microsoft Sans Serif" panose="020B0604020202020204" pitchFamily="34" charset="0"/>
            </a:endParaRPr>
          </a:p>
        </p:txBody>
      </p:sp>
      <p:sp>
        <p:nvSpPr>
          <p:cNvPr id="2" name="Footer Placeholder 1">
            <a:extLst>
              <a:ext uri="{FF2B5EF4-FFF2-40B4-BE49-F238E27FC236}">
                <a16:creationId xmlns:a16="http://schemas.microsoft.com/office/drawing/2014/main" id="{52ACC895-5EC1-7FFD-9862-E1569B20F885}"/>
              </a:ext>
            </a:extLst>
          </p:cNvPr>
          <p:cNvSpPr>
            <a:spLocks noGrp="1"/>
          </p:cNvSpPr>
          <p:nvPr>
            <p:ph type="ftr" sz="quarter" idx="16"/>
          </p:nvPr>
        </p:nvSpPr>
        <p:spPr/>
        <p:txBody>
          <a:bodyPr/>
          <a:lstStyle/>
          <a:p>
            <a:pPr marL="0" marR="0" lvl="0" indent="0" algn="l" defTabSz="685800" rtl="0" eaLnBrk="1" fontAlgn="auto" latinLnBrk="0" hangingPunct="1">
              <a:lnSpc>
                <a:spcPct val="96000"/>
              </a:lnSpc>
              <a:spcBef>
                <a:spcPts val="0"/>
              </a:spcBef>
              <a:spcAft>
                <a:spcPts val="225"/>
              </a:spcAft>
              <a:buClr>
                <a:srgbClr val="3253DC"/>
              </a:buClr>
              <a:buSzTx/>
              <a:buFont typeface="Arial" panose="020B0604020202020204" pitchFamily="34" charset="0"/>
              <a:buNone/>
              <a:tabLst/>
              <a:defRPr/>
            </a:pPr>
            <a:r>
              <a:rPr kumimoji="0" lang="en-US" sz="800" b="0" i="0" u="none" strike="noStrike" kern="1200" cap="none" spc="0" normalizeH="0" baseline="0" noProof="0">
                <a:ln>
                  <a:noFill/>
                </a:ln>
                <a:solidFill>
                  <a:srgbClr val="445776">
                    <a:lumMod val="40000"/>
                    <a:lumOff val="60000"/>
                  </a:srgbClr>
                </a:solidFill>
                <a:effectLst/>
                <a:uLnTx/>
                <a:uFillTx/>
                <a:latin typeface="Microsoft Sans Serif"/>
                <a:ea typeface="+mn-ea"/>
                <a:cs typeface="+mn-cs"/>
              </a:rPr>
              <a:t>IBC 2026</a:t>
            </a:r>
          </a:p>
        </p:txBody>
      </p:sp>
      <p:sp>
        <p:nvSpPr>
          <p:cNvPr id="6" name="Title 2">
            <a:extLst>
              <a:ext uri="{FF2B5EF4-FFF2-40B4-BE49-F238E27FC236}">
                <a16:creationId xmlns:a16="http://schemas.microsoft.com/office/drawing/2014/main" id="{085B870C-D277-8CCB-ECC0-625681660229}"/>
              </a:ext>
            </a:extLst>
          </p:cNvPr>
          <p:cNvSpPr txBox="1">
            <a:spLocks/>
          </p:cNvSpPr>
          <p:nvPr/>
        </p:nvSpPr>
        <p:spPr bwMode="gray">
          <a:xfrm>
            <a:off x="495300" y="2090172"/>
            <a:ext cx="3211513" cy="2677656"/>
          </a:xfrm>
          <a:prstGeom prst="rect">
            <a:avLst/>
          </a:prstGeom>
        </p:spPr>
        <p:txBody>
          <a:bodyPr vert="horz" wrap="square" lIns="0" tIns="0" rIns="0" bIns="0" rtlCol="0" anchor="ctr" anchorCtr="0">
            <a:spAutoFit/>
          </a:bodyPr>
          <a:lstStyle>
            <a:lvl1pPr algn="l" defTabSz="914400" rtl="0" eaLnBrk="1" latinLnBrk="0" hangingPunct="1">
              <a:lnSpc>
                <a:spcPct val="87000"/>
              </a:lnSpc>
              <a:spcBef>
                <a:spcPct val="0"/>
              </a:spcBef>
              <a:buNone/>
              <a:defRPr sz="5400" kern="1200" baseline="0">
                <a:solidFill>
                  <a:schemeClr val="bg1"/>
                </a:solidFill>
                <a:latin typeface="+mj-lt"/>
                <a:ea typeface="+mj-ea"/>
                <a:cs typeface="+mj-cs"/>
              </a:defRPr>
            </a:lvl1pPr>
          </a:lstStyle>
          <a:p>
            <a:pPr marL="0" marR="0" lvl="0" indent="0" algn="l" defTabSz="914400" rtl="0" eaLnBrk="1" fontAlgn="auto" latinLnBrk="0" hangingPunct="1">
              <a:lnSpc>
                <a:spcPct val="87000"/>
              </a:lnSpc>
              <a:spcBef>
                <a:spcPct val="0"/>
              </a:spcBef>
              <a:spcAft>
                <a:spcPts val="0"/>
              </a:spcAft>
              <a:buClrTx/>
              <a:buSzTx/>
              <a:buFontTx/>
              <a:buNone/>
              <a:tabLst/>
              <a:defRPr/>
            </a:pPr>
            <a:r>
              <a:rPr kumimoji="0" lang="en-US" sz="4000" b="0" i="0" u="none" strike="noStrike" kern="1200" cap="none" spc="0" normalizeH="0" baseline="0" noProof="0">
                <a:ln>
                  <a:noFill/>
                </a:ln>
                <a:solidFill>
                  <a:srgbClr val="F7F8FA"/>
                </a:solidFill>
                <a:effectLst/>
                <a:uLnTx/>
                <a:uFillTx/>
                <a:latin typeface="Microsoft Sans Serif"/>
                <a:ea typeface="+mj-ea"/>
                <a:cs typeface="+mj-cs"/>
              </a:rPr>
              <a:t>For more information on 5G broadcast standards…</a:t>
            </a:r>
          </a:p>
        </p:txBody>
      </p:sp>
      <p:pic>
        <p:nvPicPr>
          <p:cNvPr id="23" name="Picture 22">
            <a:extLst>
              <a:ext uri="{FF2B5EF4-FFF2-40B4-BE49-F238E27FC236}">
                <a16:creationId xmlns:a16="http://schemas.microsoft.com/office/drawing/2014/main" id="{82CDE0C2-08B5-0243-170E-CBE9D69FE807}"/>
              </a:ext>
            </a:extLst>
          </p:cNvPr>
          <p:cNvPicPr>
            <a:picLocks noChangeAspect="1"/>
          </p:cNvPicPr>
          <p:nvPr/>
        </p:nvPicPr>
        <p:blipFill>
          <a:blip r:embed="rId2"/>
          <a:stretch>
            <a:fillRect/>
          </a:stretch>
        </p:blipFill>
        <p:spPr>
          <a:xfrm>
            <a:off x="4361023" y="1117880"/>
            <a:ext cx="2922384" cy="3578616"/>
          </a:xfrm>
          <a:prstGeom prst="rect">
            <a:avLst/>
          </a:prstGeom>
          <a:ln>
            <a:noFill/>
          </a:ln>
        </p:spPr>
      </p:pic>
      <p:pic>
        <p:nvPicPr>
          <p:cNvPr id="24" name="Picture 23">
            <a:extLst>
              <a:ext uri="{FF2B5EF4-FFF2-40B4-BE49-F238E27FC236}">
                <a16:creationId xmlns:a16="http://schemas.microsoft.com/office/drawing/2014/main" id="{83B0554E-C765-72F3-DB66-6A7CA7CC8BD0}"/>
              </a:ext>
            </a:extLst>
          </p:cNvPr>
          <p:cNvPicPr>
            <a:picLocks noChangeAspect="1"/>
          </p:cNvPicPr>
          <p:nvPr/>
        </p:nvPicPr>
        <p:blipFill rotWithShape="1">
          <a:blip r:embed="rId3"/>
          <a:stretch/>
        </p:blipFill>
        <p:spPr>
          <a:xfrm>
            <a:off x="8074069" y="1296470"/>
            <a:ext cx="3507938" cy="2883644"/>
          </a:xfrm>
          <a:prstGeom prst="rect">
            <a:avLst/>
          </a:prstGeom>
        </p:spPr>
      </p:pic>
      <p:sp>
        <p:nvSpPr>
          <p:cNvPr id="26" name="Rectangle 25">
            <a:extLst>
              <a:ext uri="{FF2B5EF4-FFF2-40B4-BE49-F238E27FC236}">
                <a16:creationId xmlns:a16="http://schemas.microsoft.com/office/drawing/2014/main" id="{AD5BE93B-6610-0856-C1BC-2C7CD5528A63}"/>
              </a:ext>
            </a:extLst>
          </p:cNvPr>
          <p:cNvSpPr/>
          <p:nvPr/>
        </p:nvSpPr>
        <p:spPr>
          <a:xfrm>
            <a:off x="3962436" y="372517"/>
            <a:ext cx="3210187" cy="581698"/>
          </a:xfrm>
          <a:prstGeom prst="rect">
            <a:avLst/>
          </a:prstGeom>
        </p:spPr>
        <p:txBody>
          <a:bodyPr wrap="square" lIns="0" tIns="0" rIns="0" bIns="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3171F"/>
                </a:solidFill>
                <a:effectLst/>
                <a:uLnTx/>
                <a:uFillTx/>
                <a:latin typeface="Microsoft Sans Serif"/>
                <a:ea typeface="+mn-ea"/>
                <a:cs typeface="+mn-cs"/>
                <a:hlinkClick r:id="rId4"/>
              </a:rPr>
              <a:t>ETSI TS 103 720</a:t>
            </a:r>
            <a:r>
              <a:rPr kumimoji="0" lang="en-US" sz="1400" b="0" i="0" u="none" strike="noStrike" kern="1200" cap="none" spc="0" normalizeH="0" baseline="0" noProof="0">
                <a:ln>
                  <a:noFill/>
                </a:ln>
                <a:solidFill>
                  <a:srgbClr val="13171F"/>
                </a:solidFill>
                <a:effectLst/>
                <a:uLnTx/>
                <a:uFillTx/>
                <a:latin typeface="Microsoft Sans Serif"/>
                <a:ea typeface="+mn-ea"/>
                <a:cs typeface="+mn-cs"/>
              </a:rPr>
              <a:t>: Profile of 3GPP specification containing the necessary parts to deploy 5G broadcast</a:t>
            </a:r>
          </a:p>
        </p:txBody>
      </p:sp>
      <p:sp>
        <p:nvSpPr>
          <p:cNvPr id="27" name="Rectangle 26">
            <a:extLst>
              <a:ext uri="{FF2B5EF4-FFF2-40B4-BE49-F238E27FC236}">
                <a16:creationId xmlns:a16="http://schemas.microsoft.com/office/drawing/2014/main" id="{5705D0F9-92EB-6963-6631-011BCD473E54}"/>
              </a:ext>
            </a:extLst>
          </p:cNvPr>
          <p:cNvSpPr/>
          <p:nvPr/>
        </p:nvSpPr>
        <p:spPr>
          <a:xfrm>
            <a:off x="7968259" y="372517"/>
            <a:ext cx="3210187" cy="581698"/>
          </a:xfrm>
          <a:prstGeom prst="rect">
            <a:avLst/>
          </a:prstGeom>
        </p:spPr>
        <p:txBody>
          <a:bodyPr wrap="square" lIns="0" tIns="0" rIns="0" bIns="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3171F"/>
                </a:solidFill>
                <a:effectLst/>
                <a:uLnTx/>
                <a:uFillTx/>
                <a:latin typeface="Microsoft Sans Serif"/>
                <a:ea typeface="+mn-ea"/>
                <a:cs typeface="+mn-cs"/>
                <a:hlinkClick r:id="rId5"/>
              </a:rPr>
              <a:t>TR 36.976</a:t>
            </a:r>
            <a:r>
              <a:rPr kumimoji="0" lang="en-US" sz="1400" b="0" i="0" u="none" strike="noStrike" kern="1200" cap="none" spc="0" normalizeH="0" baseline="0" noProof="0">
                <a:ln>
                  <a:noFill/>
                </a:ln>
                <a:solidFill>
                  <a:srgbClr val="13171F"/>
                </a:solidFill>
                <a:effectLst/>
                <a:uLnTx/>
                <a:uFillTx/>
                <a:latin typeface="Microsoft Sans Serif"/>
                <a:ea typeface="+mn-ea"/>
                <a:cs typeface="+mn-cs"/>
              </a:rPr>
              <a:t>: Overall description</a:t>
            </a:r>
            <a:br>
              <a:rPr kumimoji="0" lang="en-US" sz="1400" b="0" i="0" u="none" strike="noStrike" kern="1200" cap="none" spc="0" normalizeH="0" baseline="0" noProof="0">
                <a:ln>
                  <a:noFill/>
                </a:ln>
                <a:solidFill>
                  <a:srgbClr val="13171F"/>
                </a:solidFill>
                <a:effectLst/>
                <a:uLnTx/>
                <a:uFillTx/>
                <a:latin typeface="Microsoft Sans Serif"/>
                <a:ea typeface="+mn-ea"/>
                <a:cs typeface="+mn-cs"/>
              </a:rPr>
            </a:br>
            <a:r>
              <a:rPr kumimoji="0" lang="en-US" sz="1400" b="0" i="0" u="none" strike="noStrike" kern="1200" cap="none" spc="0" normalizeH="0" baseline="0" noProof="0">
                <a:ln>
                  <a:noFill/>
                </a:ln>
                <a:solidFill>
                  <a:srgbClr val="13171F"/>
                </a:solidFill>
                <a:effectLst/>
                <a:uLnTx/>
                <a:uFillTx/>
                <a:latin typeface="Microsoft Sans Serif"/>
                <a:ea typeface="+mn-ea"/>
                <a:cs typeface="+mn-cs"/>
              </a:rPr>
              <a:t>of enhanced TV (</a:t>
            </a:r>
            <a:r>
              <a:rPr kumimoji="0" lang="en-US" sz="1400" b="0" i="0" u="none" strike="noStrike" kern="1200" cap="none" spc="0" normalizeH="0" baseline="0" noProof="0" err="1">
                <a:ln>
                  <a:noFill/>
                </a:ln>
                <a:solidFill>
                  <a:srgbClr val="13171F"/>
                </a:solidFill>
                <a:effectLst/>
                <a:uLnTx/>
                <a:uFillTx/>
                <a:latin typeface="Microsoft Sans Serif"/>
                <a:ea typeface="+mn-ea"/>
                <a:cs typeface="+mn-cs"/>
              </a:rPr>
              <a:t>enTV</a:t>
            </a:r>
            <a:r>
              <a:rPr kumimoji="0" lang="en-US" sz="1400" b="0" i="0" u="none" strike="noStrike" kern="1200" cap="none" spc="0" normalizeH="0" baseline="0" noProof="0">
                <a:ln>
                  <a:noFill/>
                </a:ln>
                <a:solidFill>
                  <a:srgbClr val="13171F"/>
                </a:solidFill>
                <a:effectLst/>
                <a:uLnTx/>
                <a:uFillTx/>
                <a:latin typeface="Microsoft Sans Serif"/>
                <a:ea typeface="+mn-ea"/>
                <a:cs typeface="+mn-cs"/>
              </a:rPr>
              <a:t>) for</a:t>
            </a:r>
            <a:br>
              <a:rPr kumimoji="0" lang="en-US" sz="1400" b="0" i="0" u="none" strike="noStrike" kern="1200" cap="none" spc="0" normalizeH="0" baseline="0" noProof="0">
                <a:ln>
                  <a:noFill/>
                </a:ln>
                <a:solidFill>
                  <a:srgbClr val="13171F"/>
                </a:solidFill>
                <a:effectLst/>
                <a:uLnTx/>
                <a:uFillTx/>
                <a:latin typeface="Microsoft Sans Serif"/>
                <a:ea typeface="+mn-ea"/>
                <a:cs typeface="+mn-cs"/>
              </a:rPr>
            </a:br>
            <a:r>
              <a:rPr kumimoji="0" lang="en-US" sz="1400" b="0" i="0" u="none" strike="noStrike" kern="1200" cap="none" spc="0" normalizeH="0" baseline="0" noProof="0">
                <a:ln>
                  <a:noFill/>
                </a:ln>
                <a:solidFill>
                  <a:srgbClr val="13171F"/>
                </a:solidFill>
                <a:effectLst/>
                <a:uLnTx/>
                <a:uFillTx/>
                <a:latin typeface="Microsoft Sans Serif"/>
                <a:ea typeface="+mn-ea"/>
                <a:cs typeface="+mn-cs"/>
              </a:rPr>
              <a:t>5G broadcast</a:t>
            </a:r>
          </a:p>
        </p:txBody>
      </p:sp>
      <p:grpSp>
        <p:nvGrpSpPr>
          <p:cNvPr id="33" name="Group 32">
            <a:extLst>
              <a:ext uri="{FF2B5EF4-FFF2-40B4-BE49-F238E27FC236}">
                <a16:creationId xmlns:a16="http://schemas.microsoft.com/office/drawing/2014/main" id="{2C0BB6F5-CD30-6E47-ADDC-927F98C63E31}"/>
              </a:ext>
            </a:extLst>
          </p:cNvPr>
          <p:cNvGrpSpPr/>
          <p:nvPr/>
        </p:nvGrpSpPr>
        <p:grpSpPr>
          <a:xfrm>
            <a:off x="5784112" y="5094747"/>
            <a:ext cx="5912588" cy="1265879"/>
            <a:chOff x="3962436" y="4767828"/>
            <a:chExt cx="5973161" cy="1278847"/>
          </a:xfrm>
        </p:grpSpPr>
        <p:pic>
          <p:nvPicPr>
            <p:cNvPr id="28" name="Picture 27">
              <a:extLst>
                <a:ext uri="{FF2B5EF4-FFF2-40B4-BE49-F238E27FC236}">
                  <a16:creationId xmlns:a16="http://schemas.microsoft.com/office/drawing/2014/main" id="{896C72C9-FB84-8872-64D5-A0F7076B012A}"/>
                </a:ext>
              </a:extLst>
            </p:cNvPr>
            <p:cNvPicPr>
              <a:picLocks noChangeAspect="1"/>
            </p:cNvPicPr>
            <p:nvPr/>
          </p:nvPicPr>
          <p:blipFill>
            <a:blip r:embed="rId6"/>
            <a:stretch>
              <a:fillRect/>
            </a:stretch>
          </p:blipFill>
          <p:spPr>
            <a:xfrm>
              <a:off x="3962436" y="4767828"/>
              <a:ext cx="1876891" cy="1278847"/>
            </a:xfrm>
            <a:prstGeom prst="rect">
              <a:avLst/>
            </a:prstGeom>
            <a:ln>
              <a:solidFill>
                <a:schemeClr val="tx1"/>
              </a:solidFill>
            </a:ln>
          </p:spPr>
        </p:pic>
        <p:pic>
          <p:nvPicPr>
            <p:cNvPr id="29" name="Picture 28">
              <a:extLst>
                <a:ext uri="{FF2B5EF4-FFF2-40B4-BE49-F238E27FC236}">
                  <a16:creationId xmlns:a16="http://schemas.microsoft.com/office/drawing/2014/main" id="{E05982F1-2DE3-1226-D416-85E52C1D6EA4}"/>
                </a:ext>
              </a:extLst>
            </p:cNvPr>
            <p:cNvPicPr>
              <a:picLocks noChangeAspect="1"/>
            </p:cNvPicPr>
            <p:nvPr/>
          </p:nvPicPr>
          <p:blipFill>
            <a:blip r:embed="rId7"/>
            <a:stretch>
              <a:fillRect/>
            </a:stretch>
          </p:blipFill>
          <p:spPr>
            <a:xfrm>
              <a:off x="5961357" y="4767828"/>
              <a:ext cx="1926105" cy="1278846"/>
            </a:xfrm>
            <a:prstGeom prst="rect">
              <a:avLst/>
            </a:prstGeom>
            <a:ln>
              <a:solidFill>
                <a:schemeClr val="tx1"/>
              </a:solidFill>
            </a:ln>
          </p:spPr>
        </p:pic>
        <p:pic>
          <p:nvPicPr>
            <p:cNvPr id="30" name="Picture 29">
              <a:extLst>
                <a:ext uri="{FF2B5EF4-FFF2-40B4-BE49-F238E27FC236}">
                  <a16:creationId xmlns:a16="http://schemas.microsoft.com/office/drawing/2014/main" id="{EC6CC178-26AA-0A6A-014D-FB952316306F}"/>
                </a:ext>
              </a:extLst>
            </p:cNvPr>
            <p:cNvPicPr>
              <a:picLocks noChangeAspect="1"/>
            </p:cNvPicPr>
            <p:nvPr/>
          </p:nvPicPr>
          <p:blipFill>
            <a:blip r:embed="rId8"/>
            <a:stretch>
              <a:fillRect/>
            </a:stretch>
          </p:blipFill>
          <p:spPr>
            <a:xfrm>
              <a:off x="8009492" y="4767828"/>
              <a:ext cx="1926105" cy="1276696"/>
            </a:xfrm>
            <a:prstGeom prst="rect">
              <a:avLst/>
            </a:prstGeom>
            <a:ln>
              <a:solidFill>
                <a:schemeClr val="tx1"/>
              </a:solidFill>
            </a:ln>
          </p:spPr>
        </p:pic>
      </p:grpSp>
      <p:sp>
        <p:nvSpPr>
          <p:cNvPr id="32" name="Rectangle 31">
            <a:extLst>
              <a:ext uri="{FF2B5EF4-FFF2-40B4-BE49-F238E27FC236}">
                <a16:creationId xmlns:a16="http://schemas.microsoft.com/office/drawing/2014/main" id="{7F250FA5-B894-0D7A-9CF0-A67E9AEA334E}"/>
              </a:ext>
            </a:extLst>
          </p:cNvPr>
          <p:cNvSpPr/>
          <p:nvPr/>
        </p:nvSpPr>
        <p:spPr>
          <a:xfrm>
            <a:off x="3976807" y="5145989"/>
            <a:ext cx="2014972" cy="1163395"/>
          </a:xfrm>
          <a:prstGeom prst="rect">
            <a:avLst/>
          </a:prstGeom>
        </p:spPr>
        <p:txBody>
          <a:bodyPr wrap="square" lIns="0" tIns="0" rIns="0" bIns="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3171F"/>
                </a:solidFill>
                <a:effectLst/>
                <a:uLnTx/>
                <a:uFillTx/>
                <a:latin typeface="Microsoft Sans Serif"/>
                <a:ea typeface="+mn-ea"/>
                <a:cs typeface="+mn-cs"/>
              </a:rPr>
              <a:t>Various specifications</a:t>
            </a:r>
            <a:br>
              <a:rPr kumimoji="0" lang="en-US" sz="1400" b="0" i="0" u="none" strike="noStrike" kern="1200" cap="none" spc="0" normalizeH="0" baseline="0" noProof="0">
                <a:ln>
                  <a:noFill/>
                </a:ln>
                <a:solidFill>
                  <a:srgbClr val="13171F"/>
                </a:solidFill>
                <a:effectLst/>
                <a:uLnTx/>
                <a:uFillTx/>
                <a:latin typeface="Microsoft Sans Serif"/>
                <a:ea typeface="+mn-ea"/>
                <a:cs typeface="+mn-cs"/>
              </a:rPr>
            </a:br>
            <a:r>
              <a:rPr kumimoji="0" lang="en-US" sz="1400" b="0" i="0" u="none" strike="noStrike" kern="1200" cap="none" spc="0" normalizeH="0" baseline="0" noProof="0">
                <a:ln>
                  <a:noFill/>
                </a:ln>
                <a:solidFill>
                  <a:srgbClr val="13171F"/>
                </a:solidFill>
                <a:effectLst/>
                <a:uLnTx/>
                <a:uFillTx/>
                <a:latin typeface="Microsoft Sans Serif"/>
                <a:ea typeface="+mn-ea"/>
                <a:cs typeface="+mn-cs"/>
              </a:rPr>
              <a:t>of 5G PHY supporting broadcast together</a:t>
            </a:r>
            <a:br>
              <a:rPr kumimoji="0" lang="en-US" sz="1400" b="0" i="0" u="none" strike="noStrike" kern="1200" cap="none" spc="0" normalizeH="0" baseline="0" noProof="0">
                <a:ln>
                  <a:noFill/>
                </a:ln>
                <a:solidFill>
                  <a:srgbClr val="13171F"/>
                </a:solidFill>
                <a:effectLst/>
                <a:uLnTx/>
                <a:uFillTx/>
                <a:latin typeface="Microsoft Sans Serif"/>
                <a:ea typeface="+mn-ea"/>
                <a:cs typeface="+mn-cs"/>
              </a:rPr>
            </a:br>
            <a:r>
              <a:rPr kumimoji="0" lang="en-US" sz="1400" b="0" i="0" u="none" strike="noStrike" kern="1200" cap="none" spc="0" normalizeH="0" baseline="0" noProof="0">
                <a:ln>
                  <a:noFill/>
                </a:ln>
                <a:solidFill>
                  <a:srgbClr val="13171F"/>
                </a:solidFill>
                <a:effectLst/>
                <a:uLnTx/>
                <a:uFillTx/>
                <a:latin typeface="Microsoft Sans Serif"/>
                <a:ea typeface="+mn-ea"/>
                <a:cs typeface="+mn-cs"/>
              </a:rPr>
              <a:t>with unicast in TS </a:t>
            </a:r>
            <a:r>
              <a:rPr kumimoji="0" lang="en-US" sz="1400" b="0" i="0" u="none" strike="noStrike" kern="1200" cap="none" spc="0" normalizeH="0" baseline="0" noProof="0">
                <a:ln>
                  <a:noFill/>
                </a:ln>
                <a:solidFill>
                  <a:srgbClr val="13171F"/>
                </a:solidFill>
                <a:effectLst/>
                <a:uLnTx/>
                <a:uFillTx/>
                <a:latin typeface="Microsoft Sans Serif"/>
                <a:ea typeface="+mn-ea"/>
                <a:cs typeface="+mn-cs"/>
                <a:hlinkClick r:id="rId9"/>
              </a:rPr>
              <a:t>36.211</a:t>
            </a:r>
            <a:r>
              <a:rPr kumimoji="0" lang="en-US" sz="1400" b="0" i="0" u="none" strike="noStrike" kern="1200" cap="none" spc="0" normalizeH="0" baseline="0" noProof="0">
                <a:ln>
                  <a:noFill/>
                </a:ln>
                <a:solidFill>
                  <a:srgbClr val="13171F"/>
                </a:solidFill>
                <a:effectLst/>
                <a:uLnTx/>
                <a:uFillTx/>
                <a:latin typeface="Microsoft Sans Serif"/>
                <a:ea typeface="+mn-ea"/>
                <a:cs typeface="+mn-cs"/>
              </a:rPr>
              <a:t>, </a:t>
            </a:r>
            <a:r>
              <a:rPr kumimoji="0" lang="en-US" sz="1400" b="0" i="0" u="none" strike="noStrike" kern="1200" cap="none" spc="0" normalizeH="0" baseline="0" noProof="0">
                <a:ln>
                  <a:noFill/>
                </a:ln>
                <a:solidFill>
                  <a:srgbClr val="13171F"/>
                </a:solidFill>
                <a:effectLst/>
                <a:uLnTx/>
                <a:uFillTx/>
                <a:latin typeface="Microsoft Sans Serif"/>
                <a:ea typeface="+mn-ea"/>
                <a:cs typeface="+mn-cs"/>
                <a:hlinkClick r:id="rId10"/>
              </a:rPr>
              <a:t>36.212</a:t>
            </a:r>
            <a:r>
              <a:rPr kumimoji="0" lang="en-US" sz="1400" b="0" i="0" u="none" strike="noStrike" kern="1200" cap="none" spc="0" normalizeH="0" baseline="0" noProof="0">
                <a:ln>
                  <a:noFill/>
                </a:ln>
                <a:solidFill>
                  <a:srgbClr val="13171F"/>
                </a:solidFill>
                <a:effectLst/>
                <a:uLnTx/>
                <a:uFillTx/>
                <a:latin typeface="Microsoft Sans Serif"/>
                <a:ea typeface="+mn-ea"/>
                <a:cs typeface="+mn-cs"/>
              </a:rPr>
              <a:t>,</a:t>
            </a:r>
            <a:br>
              <a:rPr kumimoji="0" lang="en-US" sz="1400" b="0" i="0" u="none" strike="noStrike" kern="1200" cap="none" spc="0" normalizeH="0" baseline="0" noProof="0">
                <a:ln>
                  <a:noFill/>
                </a:ln>
                <a:solidFill>
                  <a:srgbClr val="13171F"/>
                </a:solidFill>
                <a:effectLst/>
                <a:uLnTx/>
                <a:uFillTx/>
                <a:latin typeface="Microsoft Sans Serif"/>
                <a:ea typeface="+mn-ea"/>
                <a:cs typeface="+mn-cs"/>
              </a:rPr>
            </a:br>
            <a:r>
              <a:rPr kumimoji="0" lang="en-US" sz="1400" b="0" i="0" u="none" strike="noStrike" kern="1200" cap="none" spc="0" normalizeH="0" baseline="0" noProof="0">
                <a:ln>
                  <a:noFill/>
                </a:ln>
                <a:solidFill>
                  <a:srgbClr val="13171F"/>
                </a:solidFill>
                <a:effectLst/>
                <a:uLnTx/>
                <a:uFillTx/>
                <a:latin typeface="Microsoft Sans Serif"/>
                <a:ea typeface="+mn-ea"/>
                <a:cs typeface="+mn-cs"/>
                <a:hlinkClick r:id="rId11"/>
              </a:rPr>
              <a:t>36.213</a:t>
            </a:r>
            <a:endParaRPr kumimoji="0" lang="en-US" sz="1400" b="0" i="0" u="none" strike="noStrike" kern="1200" cap="none" spc="0" normalizeH="0" baseline="0" noProof="0">
              <a:ln>
                <a:noFill/>
              </a:ln>
              <a:solidFill>
                <a:srgbClr val="13171F"/>
              </a:solidFill>
              <a:effectLst/>
              <a:uLnTx/>
              <a:uFillTx/>
              <a:latin typeface="Microsoft Sans Serif"/>
              <a:ea typeface="+mn-ea"/>
              <a:cs typeface="+mn-cs"/>
            </a:endParaRPr>
          </a:p>
        </p:txBody>
      </p:sp>
      <p:grpSp>
        <p:nvGrpSpPr>
          <p:cNvPr id="42" name="Group 41">
            <a:extLst>
              <a:ext uri="{FF2B5EF4-FFF2-40B4-BE49-F238E27FC236}">
                <a16:creationId xmlns:a16="http://schemas.microsoft.com/office/drawing/2014/main" id="{8F916967-C89E-34FF-FCB2-9DB7EB337A12}"/>
              </a:ext>
            </a:extLst>
          </p:cNvPr>
          <p:cNvGrpSpPr>
            <a:grpSpLocks noChangeAspect="1"/>
          </p:cNvGrpSpPr>
          <p:nvPr/>
        </p:nvGrpSpPr>
        <p:grpSpPr>
          <a:xfrm>
            <a:off x="504183" y="571500"/>
            <a:ext cx="772259" cy="914400"/>
            <a:chOff x="1339675" y="3217863"/>
            <a:chExt cx="930450" cy="1101707"/>
          </a:xfrm>
        </p:grpSpPr>
        <p:grpSp>
          <p:nvGrpSpPr>
            <p:cNvPr id="43" name="Group 42">
              <a:extLst>
                <a:ext uri="{FF2B5EF4-FFF2-40B4-BE49-F238E27FC236}">
                  <a16:creationId xmlns:a16="http://schemas.microsoft.com/office/drawing/2014/main" id="{80335BC8-0A91-219C-B8EE-D02206A14317}"/>
                </a:ext>
              </a:extLst>
            </p:cNvPr>
            <p:cNvGrpSpPr/>
            <p:nvPr/>
          </p:nvGrpSpPr>
          <p:grpSpPr>
            <a:xfrm>
              <a:off x="1339701" y="3217863"/>
              <a:ext cx="930424" cy="1101706"/>
              <a:chOff x="1339701" y="3217863"/>
              <a:chExt cx="930424" cy="1101706"/>
            </a:xfrm>
          </p:grpSpPr>
          <p:sp>
            <p:nvSpPr>
              <p:cNvPr id="45" name="Rectangle: Rounded Corners 44">
                <a:extLst>
                  <a:ext uri="{FF2B5EF4-FFF2-40B4-BE49-F238E27FC236}">
                    <a16:creationId xmlns:a16="http://schemas.microsoft.com/office/drawing/2014/main" id="{96FBC1F9-1349-C849-C16E-7E7BE244806A}"/>
                  </a:ext>
                </a:extLst>
              </p:cNvPr>
              <p:cNvSpPr/>
              <p:nvPr/>
            </p:nvSpPr>
            <p:spPr>
              <a:xfrm>
                <a:off x="1339701" y="4132675"/>
                <a:ext cx="919521" cy="186894"/>
              </a:xfrm>
              <a:prstGeom prst="roundRect">
                <a:avLst>
                  <a:gd name="adj" fmla="val 9743"/>
                </a:avLst>
              </a:prstGeom>
              <a:solidFill>
                <a:schemeClr val="accent6">
                  <a:lumMod val="100000"/>
                </a:schemeClr>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sp>
            <p:nvSpPr>
              <p:cNvPr id="46" name="Freeform 5">
                <a:extLst>
                  <a:ext uri="{FF2B5EF4-FFF2-40B4-BE49-F238E27FC236}">
                    <a16:creationId xmlns:a16="http://schemas.microsoft.com/office/drawing/2014/main" id="{04602A0A-BA08-B8BA-6C8A-6BA246563B52}"/>
                  </a:ext>
                </a:extLst>
              </p:cNvPr>
              <p:cNvSpPr>
                <a:spLocks noEditPoints="1"/>
              </p:cNvSpPr>
              <p:nvPr/>
            </p:nvSpPr>
            <p:spPr bwMode="auto">
              <a:xfrm>
                <a:off x="1341438" y="3217863"/>
                <a:ext cx="928687" cy="881062"/>
              </a:xfrm>
              <a:custGeom>
                <a:avLst/>
                <a:gdLst>
                  <a:gd name="T0" fmla="*/ 4047 w 4086"/>
                  <a:gd name="T1" fmla="*/ 3736 h 3892"/>
                  <a:gd name="T2" fmla="*/ 187 w 4086"/>
                  <a:gd name="T3" fmla="*/ 43 h 3892"/>
                  <a:gd name="T4" fmla="*/ 47 w 4086"/>
                  <a:gd name="T5" fmla="*/ 35 h 3892"/>
                  <a:gd name="T6" fmla="*/ 0 w 4086"/>
                  <a:gd name="T7" fmla="*/ 124 h 3892"/>
                  <a:gd name="T8" fmla="*/ 0 w 4086"/>
                  <a:gd name="T9" fmla="*/ 3783 h 3892"/>
                  <a:gd name="T10" fmla="*/ 109 w 4086"/>
                  <a:gd name="T11" fmla="*/ 3892 h 3892"/>
                  <a:gd name="T12" fmla="*/ 3980 w 4086"/>
                  <a:gd name="T13" fmla="*/ 3892 h 3892"/>
                  <a:gd name="T14" fmla="*/ 4059 w 4086"/>
                  <a:gd name="T15" fmla="*/ 3853 h 3892"/>
                  <a:gd name="T16" fmla="*/ 4047 w 4086"/>
                  <a:gd name="T17" fmla="*/ 3736 h 3892"/>
                  <a:gd name="T18" fmla="*/ 2328 w 4086"/>
                  <a:gd name="T19" fmla="*/ 3132 h 3892"/>
                  <a:gd name="T20" fmla="*/ 807 w 4086"/>
                  <a:gd name="T21" fmla="*/ 3132 h 3892"/>
                  <a:gd name="T22" fmla="*/ 721 w 4086"/>
                  <a:gd name="T23" fmla="*/ 3050 h 3892"/>
                  <a:gd name="T24" fmla="*/ 721 w 4086"/>
                  <a:gd name="T25" fmla="*/ 1552 h 3892"/>
                  <a:gd name="T26" fmla="*/ 753 w 4086"/>
                  <a:gd name="T27" fmla="*/ 1538 h 3892"/>
                  <a:gd name="T28" fmla="*/ 2341 w 4086"/>
                  <a:gd name="T29" fmla="*/ 3099 h 3892"/>
                  <a:gd name="T30" fmla="*/ 2328 w 4086"/>
                  <a:gd name="T31" fmla="*/ 3132 h 3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86" h="3892">
                    <a:moveTo>
                      <a:pt x="4047" y="3736"/>
                    </a:moveTo>
                    <a:cubicBezTo>
                      <a:pt x="187" y="43"/>
                      <a:pt x="187" y="43"/>
                      <a:pt x="187" y="43"/>
                    </a:cubicBezTo>
                    <a:cubicBezTo>
                      <a:pt x="148" y="7"/>
                      <a:pt x="90" y="0"/>
                      <a:pt x="47" y="35"/>
                    </a:cubicBezTo>
                    <a:cubicBezTo>
                      <a:pt x="15" y="54"/>
                      <a:pt x="0" y="89"/>
                      <a:pt x="0" y="124"/>
                    </a:cubicBezTo>
                    <a:cubicBezTo>
                      <a:pt x="0" y="3783"/>
                      <a:pt x="0" y="3783"/>
                      <a:pt x="0" y="3783"/>
                    </a:cubicBezTo>
                    <a:cubicBezTo>
                      <a:pt x="0" y="3841"/>
                      <a:pt x="51" y="3892"/>
                      <a:pt x="109" y="3892"/>
                    </a:cubicBezTo>
                    <a:cubicBezTo>
                      <a:pt x="3980" y="3892"/>
                      <a:pt x="3980" y="3892"/>
                      <a:pt x="3980" y="3892"/>
                    </a:cubicBezTo>
                    <a:cubicBezTo>
                      <a:pt x="4012" y="3892"/>
                      <a:pt x="4039" y="3876"/>
                      <a:pt x="4059" y="3853"/>
                    </a:cubicBezTo>
                    <a:cubicBezTo>
                      <a:pt x="4086" y="3814"/>
                      <a:pt x="4078" y="3763"/>
                      <a:pt x="4047" y="3736"/>
                    </a:cubicBezTo>
                    <a:close/>
                    <a:moveTo>
                      <a:pt x="2328" y="3132"/>
                    </a:moveTo>
                    <a:cubicBezTo>
                      <a:pt x="807" y="3132"/>
                      <a:pt x="807" y="3132"/>
                      <a:pt x="807" y="3132"/>
                    </a:cubicBezTo>
                    <a:cubicBezTo>
                      <a:pt x="760" y="3132"/>
                      <a:pt x="721" y="3093"/>
                      <a:pt x="721" y="3050"/>
                    </a:cubicBezTo>
                    <a:cubicBezTo>
                      <a:pt x="721" y="1552"/>
                      <a:pt x="721" y="1552"/>
                      <a:pt x="721" y="1552"/>
                    </a:cubicBezTo>
                    <a:cubicBezTo>
                      <a:pt x="721" y="1535"/>
                      <a:pt x="741" y="1526"/>
                      <a:pt x="753" y="1538"/>
                    </a:cubicBezTo>
                    <a:cubicBezTo>
                      <a:pt x="2341" y="3099"/>
                      <a:pt x="2341" y="3099"/>
                      <a:pt x="2341" y="3099"/>
                    </a:cubicBezTo>
                    <a:cubicBezTo>
                      <a:pt x="2353" y="3111"/>
                      <a:pt x="2345" y="3132"/>
                      <a:pt x="2328" y="3132"/>
                    </a:cubicBezTo>
                    <a:close/>
                  </a:path>
                </a:pathLst>
              </a:custGeom>
              <a:solidFill>
                <a:schemeClr val="accent6">
                  <a:lumMod val="10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3171F"/>
                  </a:solidFill>
                  <a:effectLst/>
                  <a:uLnTx/>
                  <a:uFillTx/>
                  <a:latin typeface="Microsoft Sans Serif"/>
                  <a:ea typeface="+mn-ea"/>
                  <a:cs typeface="+mn-cs"/>
                </a:endParaRPr>
              </a:p>
            </p:txBody>
          </p:sp>
        </p:grpSp>
        <p:sp>
          <p:nvSpPr>
            <p:cNvPr id="44" name="Freeform: Shape 43">
              <a:extLst>
                <a:ext uri="{FF2B5EF4-FFF2-40B4-BE49-F238E27FC236}">
                  <a16:creationId xmlns:a16="http://schemas.microsoft.com/office/drawing/2014/main" id="{C06A55CA-703B-656C-55F3-CA402AE2348F}"/>
                </a:ext>
              </a:extLst>
            </p:cNvPr>
            <p:cNvSpPr/>
            <p:nvPr/>
          </p:nvSpPr>
          <p:spPr>
            <a:xfrm>
              <a:off x="1339675" y="4132676"/>
              <a:ext cx="919547" cy="186894"/>
            </a:xfrm>
            <a:custGeom>
              <a:avLst/>
              <a:gdLst>
                <a:gd name="connsiteX0" fmla="*/ 2207645 w 2249488"/>
                <a:gd name="connsiteY0" fmla="*/ 456054 h 457200"/>
                <a:gd name="connsiteX1" fmla="*/ 2204879 w 2249488"/>
                <a:gd name="connsiteY1" fmla="*/ 457200 h 457200"/>
                <a:gd name="connsiteX2" fmla="*/ 2202085 w 2249488"/>
                <a:gd name="connsiteY2" fmla="*/ 457200 h 457200"/>
                <a:gd name="connsiteX3" fmla="*/ 41716 w 2249488"/>
                <a:gd name="connsiteY3" fmla="*/ 456028 h 457200"/>
                <a:gd name="connsiteX4" fmla="*/ 47403 w 2249488"/>
                <a:gd name="connsiteY4" fmla="*/ 457200 h 457200"/>
                <a:gd name="connsiteX5" fmla="*/ 44545 w 2249488"/>
                <a:gd name="connsiteY5" fmla="*/ 457200 h 457200"/>
                <a:gd name="connsiteX6" fmla="*/ 19170 w 2249488"/>
                <a:gd name="connsiteY6" fmla="*/ 446690 h 457200"/>
                <a:gd name="connsiteX7" fmla="*/ 41716 w 2249488"/>
                <a:gd name="connsiteY7" fmla="*/ 456028 h 457200"/>
                <a:gd name="connsiteX8" fmla="*/ 29089 w 2249488"/>
                <a:gd name="connsiteY8" fmla="*/ 453426 h 457200"/>
                <a:gd name="connsiteX9" fmla="*/ 2230419 w 2249488"/>
                <a:gd name="connsiteY9" fmla="*/ 446622 h 457200"/>
                <a:gd name="connsiteX10" fmla="*/ 2220400 w 2249488"/>
                <a:gd name="connsiteY10" fmla="*/ 453426 h 457200"/>
                <a:gd name="connsiteX11" fmla="*/ 2207645 w 2249488"/>
                <a:gd name="connsiteY11" fmla="*/ 456054 h 457200"/>
                <a:gd name="connsiteX12" fmla="*/ 2249424 w 2249488"/>
                <a:gd name="connsiteY12" fmla="*/ 409907 h 457200"/>
                <a:gd name="connsiteX13" fmla="*/ 2249424 w 2249488"/>
                <a:gd name="connsiteY13" fmla="*/ 412655 h 457200"/>
                <a:gd name="connsiteX14" fmla="*/ 2236378 w 2249488"/>
                <a:gd name="connsiteY14" fmla="*/ 444153 h 457200"/>
                <a:gd name="connsiteX15" fmla="*/ 2230419 w 2249488"/>
                <a:gd name="connsiteY15" fmla="*/ 446622 h 457200"/>
                <a:gd name="connsiteX16" fmla="*/ 2235483 w 2249488"/>
                <a:gd name="connsiteY16" fmla="*/ 443182 h 457200"/>
                <a:gd name="connsiteX17" fmla="*/ 0 w 2249488"/>
                <a:gd name="connsiteY17" fmla="*/ 409755 h 457200"/>
                <a:gd name="connsiteX18" fmla="*/ 14006 w 2249488"/>
                <a:gd name="connsiteY18" fmla="*/ 443182 h 457200"/>
                <a:gd name="connsiteX19" fmla="*/ 19170 w 2249488"/>
                <a:gd name="connsiteY19" fmla="*/ 446690 h 457200"/>
                <a:gd name="connsiteX20" fmla="*/ 13047 w 2249488"/>
                <a:gd name="connsiteY20" fmla="*/ 444153 h 457200"/>
                <a:gd name="connsiteX21" fmla="*/ 0 w 2249488"/>
                <a:gd name="connsiteY21" fmla="*/ 412655 h 457200"/>
                <a:gd name="connsiteX22" fmla="*/ 1956451 w 2249488"/>
                <a:gd name="connsiteY22" fmla="*/ 342900 h 457200"/>
                <a:gd name="connsiteX23" fmla="*/ 1986617 w 2249488"/>
                <a:gd name="connsiteY23" fmla="*/ 368779 h 457200"/>
                <a:gd name="connsiteX24" fmla="*/ 1986617 w 2249488"/>
                <a:gd name="connsiteY24" fmla="*/ 457200 h 457200"/>
                <a:gd name="connsiteX25" fmla="*/ 1937059 w 2249488"/>
                <a:gd name="connsiteY25" fmla="*/ 457200 h 457200"/>
                <a:gd name="connsiteX26" fmla="*/ 1937059 w 2249488"/>
                <a:gd name="connsiteY26" fmla="*/ 368779 h 457200"/>
                <a:gd name="connsiteX27" fmla="*/ 1956451 w 2249488"/>
                <a:gd name="connsiteY27" fmla="*/ 342900 h 457200"/>
                <a:gd name="connsiteX28" fmla="*/ 1391925 w 2249488"/>
                <a:gd name="connsiteY28" fmla="*/ 342900 h 457200"/>
                <a:gd name="connsiteX29" fmla="*/ 1422090 w 2249488"/>
                <a:gd name="connsiteY29" fmla="*/ 368779 h 457200"/>
                <a:gd name="connsiteX30" fmla="*/ 1422090 w 2249488"/>
                <a:gd name="connsiteY30" fmla="*/ 457200 h 457200"/>
                <a:gd name="connsiteX31" fmla="*/ 1370378 w 2249488"/>
                <a:gd name="connsiteY31" fmla="*/ 457200 h 457200"/>
                <a:gd name="connsiteX32" fmla="*/ 1370378 w 2249488"/>
                <a:gd name="connsiteY32" fmla="*/ 368779 h 457200"/>
                <a:gd name="connsiteX33" fmla="*/ 1391925 w 2249488"/>
                <a:gd name="connsiteY33" fmla="*/ 342900 h 457200"/>
                <a:gd name="connsiteX34" fmla="*/ 825243 w 2249488"/>
                <a:gd name="connsiteY34" fmla="*/ 342900 h 457200"/>
                <a:gd name="connsiteX35" fmla="*/ 855409 w 2249488"/>
                <a:gd name="connsiteY35" fmla="*/ 368779 h 457200"/>
                <a:gd name="connsiteX36" fmla="*/ 855409 w 2249488"/>
                <a:gd name="connsiteY36" fmla="*/ 457200 h 457200"/>
                <a:gd name="connsiteX37" fmla="*/ 805851 w 2249488"/>
                <a:gd name="connsiteY37" fmla="*/ 457200 h 457200"/>
                <a:gd name="connsiteX38" fmla="*/ 805851 w 2249488"/>
                <a:gd name="connsiteY38" fmla="*/ 368779 h 457200"/>
                <a:gd name="connsiteX39" fmla="*/ 825243 w 2249488"/>
                <a:gd name="connsiteY39" fmla="*/ 342900 h 457200"/>
                <a:gd name="connsiteX40" fmla="*/ 258562 w 2249488"/>
                <a:gd name="connsiteY40" fmla="*/ 342900 h 457200"/>
                <a:gd name="connsiteX41" fmla="*/ 288728 w 2249488"/>
                <a:gd name="connsiteY41" fmla="*/ 368779 h 457200"/>
                <a:gd name="connsiteX42" fmla="*/ 288728 w 2249488"/>
                <a:gd name="connsiteY42" fmla="*/ 457200 h 457200"/>
                <a:gd name="connsiteX43" fmla="*/ 239170 w 2249488"/>
                <a:gd name="connsiteY43" fmla="*/ 457200 h 457200"/>
                <a:gd name="connsiteX44" fmla="*/ 239170 w 2249488"/>
                <a:gd name="connsiteY44" fmla="*/ 368779 h 457200"/>
                <a:gd name="connsiteX45" fmla="*/ 258562 w 2249488"/>
                <a:gd name="connsiteY45" fmla="*/ 342900 h 457200"/>
                <a:gd name="connsiteX46" fmla="*/ 1674188 w 2249488"/>
                <a:gd name="connsiteY46" fmla="*/ 228600 h 457200"/>
                <a:gd name="connsiteX47" fmla="*/ 1704354 w 2249488"/>
                <a:gd name="connsiteY47" fmla="*/ 254479 h 457200"/>
                <a:gd name="connsiteX48" fmla="*/ 1704354 w 2249488"/>
                <a:gd name="connsiteY48" fmla="*/ 457200 h 457200"/>
                <a:gd name="connsiteX49" fmla="*/ 1654796 w 2249488"/>
                <a:gd name="connsiteY49" fmla="*/ 457200 h 457200"/>
                <a:gd name="connsiteX50" fmla="*/ 1654796 w 2249488"/>
                <a:gd name="connsiteY50" fmla="*/ 254479 h 457200"/>
                <a:gd name="connsiteX51" fmla="*/ 1674188 w 2249488"/>
                <a:gd name="connsiteY51" fmla="*/ 228600 h 457200"/>
                <a:gd name="connsiteX52" fmla="*/ 1107507 w 2249488"/>
                <a:gd name="connsiteY52" fmla="*/ 228600 h 457200"/>
                <a:gd name="connsiteX53" fmla="*/ 1137672 w 2249488"/>
                <a:gd name="connsiteY53" fmla="*/ 254479 h 457200"/>
                <a:gd name="connsiteX54" fmla="*/ 1137672 w 2249488"/>
                <a:gd name="connsiteY54" fmla="*/ 457200 h 457200"/>
                <a:gd name="connsiteX55" fmla="*/ 1088115 w 2249488"/>
                <a:gd name="connsiteY55" fmla="*/ 457200 h 457200"/>
                <a:gd name="connsiteX56" fmla="*/ 1088115 w 2249488"/>
                <a:gd name="connsiteY56" fmla="*/ 254479 h 457200"/>
                <a:gd name="connsiteX57" fmla="*/ 1107507 w 2249488"/>
                <a:gd name="connsiteY57" fmla="*/ 228600 h 457200"/>
                <a:gd name="connsiteX58" fmla="*/ 542980 w 2249488"/>
                <a:gd name="connsiteY58" fmla="*/ 228600 h 457200"/>
                <a:gd name="connsiteX59" fmla="*/ 573146 w 2249488"/>
                <a:gd name="connsiteY59" fmla="*/ 254479 h 457200"/>
                <a:gd name="connsiteX60" fmla="*/ 573146 w 2249488"/>
                <a:gd name="connsiteY60" fmla="*/ 457200 h 457200"/>
                <a:gd name="connsiteX61" fmla="*/ 521433 w 2249488"/>
                <a:gd name="connsiteY61" fmla="*/ 457200 h 457200"/>
                <a:gd name="connsiteX62" fmla="*/ 521433 w 2249488"/>
                <a:gd name="connsiteY62" fmla="*/ 254479 h 457200"/>
                <a:gd name="connsiteX63" fmla="*/ 542980 w 2249488"/>
                <a:gd name="connsiteY63" fmla="*/ 228600 h 457200"/>
                <a:gd name="connsiteX64" fmla="*/ 2249424 w 2249488"/>
                <a:gd name="connsiteY64" fmla="*/ 47293 h 457200"/>
                <a:gd name="connsiteX65" fmla="*/ 2249488 w 2249488"/>
                <a:gd name="connsiteY65" fmla="*/ 47446 h 457200"/>
                <a:gd name="connsiteX66" fmla="*/ 2249488 w 2249488"/>
                <a:gd name="connsiteY66" fmla="*/ 409755 h 457200"/>
                <a:gd name="connsiteX67" fmla="*/ 2249424 w 2249488"/>
                <a:gd name="connsiteY67" fmla="*/ 409907 h 457200"/>
                <a:gd name="connsiteX68" fmla="*/ 2230419 w 2249488"/>
                <a:gd name="connsiteY68" fmla="*/ 10579 h 457200"/>
                <a:gd name="connsiteX69" fmla="*/ 2236378 w 2249488"/>
                <a:gd name="connsiteY69" fmla="*/ 13047 h 457200"/>
                <a:gd name="connsiteX70" fmla="*/ 2249424 w 2249488"/>
                <a:gd name="connsiteY70" fmla="*/ 44545 h 457200"/>
                <a:gd name="connsiteX71" fmla="*/ 2249424 w 2249488"/>
                <a:gd name="connsiteY71" fmla="*/ 47293 h 457200"/>
                <a:gd name="connsiteX72" fmla="*/ 2235483 w 2249488"/>
                <a:gd name="connsiteY72" fmla="*/ 14018 h 457200"/>
                <a:gd name="connsiteX73" fmla="*/ 19170 w 2249488"/>
                <a:gd name="connsiteY73" fmla="*/ 10511 h 457200"/>
                <a:gd name="connsiteX74" fmla="*/ 14006 w 2249488"/>
                <a:gd name="connsiteY74" fmla="*/ 14018 h 457200"/>
                <a:gd name="connsiteX75" fmla="*/ 0 w 2249488"/>
                <a:gd name="connsiteY75" fmla="*/ 47446 h 457200"/>
                <a:gd name="connsiteX76" fmla="*/ 0 w 2249488"/>
                <a:gd name="connsiteY76" fmla="*/ 44545 h 457200"/>
                <a:gd name="connsiteX77" fmla="*/ 13047 w 2249488"/>
                <a:gd name="connsiteY77" fmla="*/ 13047 h 457200"/>
                <a:gd name="connsiteX78" fmla="*/ 41716 w 2249488"/>
                <a:gd name="connsiteY78" fmla="*/ 1172 h 457200"/>
                <a:gd name="connsiteX79" fmla="*/ 19170 w 2249488"/>
                <a:gd name="connsiteY79" fmla="*/ 10511 h 457200"/>
                <a:gd name="connsiteX80" fmla="*/ 29089 w 2249488"/>
                <a:gd name="connsiteY80" fmla="*/ 3774 h 457200"/>
                <a:gd name="connsiteX81" fmla="*/ 2207645 w 2249488"/>
                <a:gd name="connsiteY81" fmla="*/ 1146 h 457200"/>
                <a:gd name="connsiteX82" fmla="*/ 2220400 w 2249488"/>
                <a:gd name="connsiteY82" fmla="*/ 3774 h 457200"/>
                <a:gd name="connsiteX83" fmla="*/ 2230419 w 2249488"/>
                <a:gd name="connsiteY83" fmla="*/ 10579 h 457200"/>
                <a:gd name="connsiteX84" fmla="*/ 2202085 w 2249488"/>
                <a:gd name="connsiteY84" fmla="*/ 0 h 457200"/>
                <a:gd name="connsiteX85" fmla="*/ 2204879 w 2249488"/>
                <a:gd name="connsiteY85" fmla="*/ 0 h 457200"/>
                <a:gd name="connsiteX86" fmla="*/ 2207645 w 2249488"/>
                <a:gd name="connsiteY86" fmla="*/ 1146 h 457200"/>
                <a:gd name="connsiteX87" fmla="*/ 44545 w 2249488"/>
                <a:gd name="connsiteY87" fmla="*/ 0 h 457200"/>
                <a:gd name="connsiteX88" fmla="*/ 47403 w 2249488"/>
                <a:gd name="connsiteY88" fmla="*/ 0 h 457200"/>
                <a:gd name="connsiteX89" fmla="*/ 41716 w 2249488"/>
                <a:gd name="connsiteY89" fmla="*/ 1172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249488" h="457200">
                  <a:moveTo>
                    <a:pt x="2207645" y="456054"/>
                  </a:moveTo>
                  <a:lnTo>
                    <a:pt x="2204879" y="457200"/>
                  </a:lnTo>
                  <a:lnTo>
                    <a:pt x="2202085" y="457200"/>
                  </a:lnTo>
                  <a:close/>
                  <a:moveTo>
                    <a:pt x="41716" y="456028"/>
                  </a:moveTo>
                  <a:lnTo>
                    <a:pt x="47403" y="457200"/>
                  </a:lnTo>
                  <a:lnTo>
                    <a:pt x="44545" y="457200"/>
                  </a:lnTo>
                  <a:close/>
                  <a:moveTo>
                    <a:pt x="19170" y="446690"/>
                  </a:moveTo>
                  <a:lnTo>
                    <a:pt x="41716" y="456028"/>
                  </a:lnTo>
                  <a:lnTo>
                    <a:pt x="29089" y="453426"/>
                  </a:lnTo>
                  <a:close/>
                  <a:moveTo>
                    <a:pt x="2230419" y="446622"/>
                  </a:moveTo>
                  <a:lnTo>
                    <a:pt x="2220400" y="453426"/>
                  </a:lnTo>
                  <a:lnTo>
                    <a:pt x="2207645" y="456054"/>
                  </a:lnTo>
                  <a:close/>
                  <a:moveTo>
                    <a:pt x="2249424" y="409907"/>
                  </a:moveTo>
                  <a:lnTo>
                    <a:pt x="2249424" y="412655"/>
                  </a:lnTo>
                  <a:cubicBezTo>
                    <a:pt x="2249424" y="424956"/>
                    <a:pt x="2244438" y="436092"/>
                    <a:pt x="2236378" y="444153"/>
                  </a:cubicBezTo>
                  <a:lnTo>
                    <a:pt x="2230419" y="446622"/>
                  </a:lnTo>
                  <a:lnTo>
                    <a:pt x="2235483" y="443182"/>
                  </a:lnTo>
                  <a:close/>
                  <a:moveTo>
                    <a:pt x="0" y="409755"/>
                  </a:moveTo>
                  <a:cubicBezTo>
                    <a:pt x="0" y="422694"/>
                    <a:pt x="5387" y="434556"/>
                    <a:pt x="14006" y="443182"/>
                  </a:cubicBezTo>
                  <a:lnTo>
                    <a:pt x="19170" y="446690"/>
                  </a:lnTo>
                  <a:lnTo>
                    <a:pt x="13047" y="444153"/>
                  </a:lnTo>
                  <a:cubicBezTo>
                    <a:pt x="4986" y="436092"/>
                    <a:pt x="0" y="424956"/>
                    <a:pt x="0" y="412655"/>
                  </a:cubicBezTo>
                  <a:close/>
                  <a:moveTo>
                    <a:pt x="1956451" y="342900"/>
                  </a:moveTo>
                  <a:cubicBezTo>
                    <a:pt x="1973689" y="340744"/>
                    <a:pt x="1986617" y="351527"/>
                    <a:pt x="1986617" y="368779"/>
                  </a:cubicBezTo>
                  <a:cubicBezTo>
                    <a:pt x="1986617" y="457200"/>
                    <a:pt x="1986617" y="457200"/>
                    <a:pt x="1986617" y="457200"/>
                  </a:cubicBezTo>
                  <a:lnTo>
                    <a:pt x="1937059" y="457200"/>
                  </a:lnTo>
                  <a:cubicBezTo>
                    <a:pt x="1937059" y="368779"/>
                    <a:pt x="1937059" y="368779"/>
                    <a:pt x="1937059" y="368779"/>
                  </a:cubicBezTo>
                  <a:cubicBezTo>
                    <a:pt x="1937059" y="355840"/>
                    <a:pt x="1945678" y="345057"/>
                    <a:pt x="1956451" y="342900"/>
                  </a:cubicBezTo>
                  <a:close/>
                  <a:moveTo>
                    <a:pt x="1391925" y="342900"/>
                  </a:moveTo>
                  <a:cubicBezTo>
                    <a:pt x="1407008" y="340744"/>
                    <a:pt x="1422090" y="351527"/>
                    <a:pt x="1422090" y="368779"/>
                  </a:cubicBezTo>
                  <a:cubicBezTo>
                    <a:pt x="1422090" y="457200"/>
                    <a:pt x="1422090" y="457200"/>
                    <a:pt x="1422090" y="457200"/>
                  </a:cubicBezTo>
                  <a:lnTo>
                    <a:pt x="1370378" y="457200"/>
                  </a:lnTo>
                  <a:cubicBezTo>
                    <a:pt x="1370378" y="368779"/>
                    <a:pt x="1370378" y="368779"/>
                    <a:pt x="1370378" y="368779"/>
                  </a:cubicBezTo>
                  <a:cubicBezTo>
                    <a:pt x="1370378" y="355840"/>
                    <a:pt x="1378997" y="345057"/>
                    <a:pt x="1391925" y="342900"/>
                  </a:cubicBezTo>
                  <a:close/>
                  <a:moveTo>
                    <a:pt x="825243" y="342900"/>
                  </a:moveTo>
                  <a:cubicBezTo>
                    <a:pt x="840326" y="340744"/>
                    <a:pt x="855409" y="351527"/>
                    <a:pt x="855409" y="368779"/>
                  </a:cubicBezTo>
                  <a:cubicBezTo>
                    <a:pt x="855409" y="457200"/>
                    <a:pt x="855409" y="457200"/>
                    <a:pt x="855409" y="457200"/>
                  </a:cubicBezTo>
                  <a:lnTo>
                    <a:pt x="805851" y="457200"/>
                  </a:lnTo>
                  <a:cubicBezTo>
                    <a:pt x="805851" y="368779"/>
                    <a:pt x="805851" y="368779"/>
                    <a:pt x="805851" y="368779"/>
                  </a:cubicBezTo>
                  <a:cubicBezTo>
                    <a:pt x="805851" y="355840"/>
                    <a:pt x="812315" y="345057"/>
                    <a:pt x="825243" y="342900"/>
                  </a:cubicBezTo>
                  <a:close/>
                  <a:moveTo>
                    <a:pt x="258562" y="342900"/>
                  </a:moveTo>
                  <a:cubicBezTo>
                    <a:pt x="275800" y="340744"/>
                    <a:pt x="288728" y="351527"/>
                    <a:pt x="288728" y="368779"/>
                  </a:cubicBezTo>
                  <a:cubicBezTo>
                    <a:pt x="288728" y="457200"/>
                    <a:pt x="288728" y="457200"/>
                    <a:pt x="288728" y="457200"/>
                  </a:cubicBezTo>
                  <a:lnTo>
                    <a:pt x="239170" y="457200"/>
                  </a:lnTo>
                  <a:cubicBezTo>
                    <a:pt x="239170" y="368779"/>
                    <a:pt x="239170" y="368779"/>
                    <a:pt x="239170" y="368779"/>
                  </a:cubicBezTo>
                  <a:cubicBezTo>
                    <a:pt x="239170" y="355840"/>
                    <a:pt x="247789" y="345057"/>
                    <a:pt x="258562" y="342900"/>
                  </a:cubicBezTo>
                  <a:close/>
                  <a:moveTo>
                    <a:pt x="1674188" y="228600"/>
                  </a:moveTo>
                  <a:cubicBezTo>
                    <a:pt x="1691426" y="226444"/>
                    <a:pt x="1704354" y="237227"/>
                    <a:pt x="1704354" y="254479"/>
                  </a:cubicBezTo>
                  <a:cubicBezTo>
                    <a:pt x="1704354" y="457200"/>
                    <a:pt x="1704354" y="457200"/>
                    <a:pt x="1704354" y="457200"/>
                  </a:cubicBezTo>
                  <a:lnTo>
                    <a:pt x="1654796" y="457200"/>
                  </a:lnTo>
                  <a:cubicBezTo>
                    <a:pt x="1654796" y="254479"/>
                    <a:pt x="1654796" y="254479"/>
                    <a:pt x="1654796" y="254479"/>
                  </a:cubicBezTo>
                  <a:cubicBezTo>
                    <a:pt x="1654796" y="241540"/>
                    <a:pt x="1663415" y="230757"/>
                    <a:pt x="1674188" y="228600"/>
                  </a:cubicBezTo>
                  <a:close/>
                  <a:moveTo>
                    <a:pt x="1107507" y="228600"/>
                  </a:moveTo>
                  <a:cubicBezTo>
                    <a:pt x="1124744" y="226444"/>
                    <a:pt x="1137672" y="237227"/>
                    <a:pt x="1137672" y="254479"/>
                  </a:cubicBezTo>
                  <a:cubicBezTo>
                    <a:pt x="1137672" y="457200"/>
                    <a:pt x="1137672" y="457200"/>
                    <a:pt x="1137672" y="457200"/>
                  </a:cubicBezTo>
                  <a:lnTo>
                    <a:pt x="1088115" y="457200"/>
                  </a:lnTo>
                  <a:cubicBezTo>
                    <a:pt x="1088115" y="254479"/>
                    <a:pt x="1088115" y="254479"/>
                    <a:pt x="1088115" y="254479"/>
                  </a:cubicBezTo>
                  <a:cubicBezTo>
                    <a:pt x="1088115" y="241540"/>
                    <a:pt x="1096733" y="230757"/>
                    <a:pt x="1107507" y="228600"/>
                  </a:cubicBezTo>
                  <a:close/>
                  <a:moveTo>
                    <a:pt x="542980" y="228600"/>
                  </a:moveTo>
                  <a:cubicBezTo>
                    <a:pt x="558063" y="226444"/>
                    <a:pt x="573146" y="237227"/>
                    <a:pt x="573146" y="254479"/>
                  </a:cubicBezTo>
                  <a:cubicBezTo>
                    <a:pt x="573146" y="457200"/>
                    <a:pt x="573146" y="457200"/>
                    <a:pt x="573146" y="457200"/>
                  </a:cubicBezTo>
                  <a:lnTo>
                    <a:pt x="521433" y="457200"/>
                  </a:lnTo>
                  <a:cubicBezTo>
                    <a:pt x="521433" y="254479"/>
                    <a:pt x="521433" y="254479"/>
                    <a:pt x="521433" y="254479"/>
                  </a:cubicBezTo>
                  <a:cubicBezTo>
                    <a:pt x="521433" y="241540"/>
                    <a:pt x="530052" y="230757"/>
                    <a:pt x="542980" y="228600"/>
                  </a:cubicBezTo>
                  <a:close/>
                  <a:moveTo>
                    <a:pt x="2249424" y="47293"/>
                  </a:moveTo>
                  <a:lnTo>
                    <a:pt x="2249488" y="47446"/>
                  </a:lnTo>
                  <a:cubicBezTo>
                    <a:pt x="2249488" y="47446"/>
                    <a:pt x="2249488" y="47446"/>
                    <a:pt x="2249488" y="409755"/>
                  </a:cubicBezTo>
                  <a:lnTo>
                    <a:pt x="2249424" y="409907"/>
                  </a:lnTo>
                  <a:close/>
                  <a:moveTo>
                    <a:pt x="2230419" y="10579"/>
                  </a:moveTo>
                  <a:lnTo>
                    <a:pt x="2236378" y="13047"/>
                  </a:lnTo>
                  <a:cubicBezTo>
                    <a:pt x="2244438" y="21108"/>
                    <a:pt x="2249424" y="32244"/>
                    <a:pt x="2249424" y="44545"/>
                  </a:cubicBezTo>
                  <a:lnTo>
                    <a:pt x="2249424" y="47293"/>
                  </a:lnTo>
                  <a:lnTo>
                    <a:pt x="2235483" y="14018"/>
                  </a:lnTo>
                  <a:close/>
                  <a:moveTo>
                    <a:pt x="19170" y="10511"/>
                  </a:moveTo>
                  <a:lnTo>
                    <a:pt x="14006" y="14018"/>
                  </a:lnTo>
                  <a:cubicBezTo>
                    <a:pt x="5387" y="22645"/>
                    <a:pt x="0" y="34506"/>
                    <a:pt x="0" y="47446"/>
                  </a:cubicBezTo>
                  <a:lnTo>
                    <a:pt x="0" y="44545"/>
                  </a:lnTo>
                  <a:cubicBezTo>
                    <a:pt x="0" y="32244"/>
                    <a:pt x="4986" y="21108"/>
                    <a:pt x="13047" y="13047"/>
                  </a:cubicBezTo>
                  <a:close/>
                  <a:moveTo>
                    <a:pt x="41716" y="1172"/>
                  </a:moveTo>
                  <a:lnTo>
                    <a:pt x="19170" y="10511"/>
                  </a:lnTo>
                  <a:lnTo>
                    <a:pt x="29089" y="3774"/>
                  </a:lnTo>
                  <a:close/>
                  <a:moveTo>
                    <a:pt x="2207645" y="1146"/>
                  </a:moveTo>
                  <a:lnTo>
                    <a:pt x="2220400" y="3774"/>
                  </a:lnTo>
                  <a:lnTo>
                    <a:pt x="2230419" y="10579"/>
                  </a:lnTo>
                  <a:close/>
                  <a:moveTo>
                    <a:pt x="2202085" y="0"/>
                  </a:moveTo>
                  <a:lnTo>
                    <a:pt x="2204879" y="0"/>
                  </a:lnTo>
                  <a:lnTo>
                    <a:pt x="2207645" y="1146"/>
                  </a:lnTo>
                  <a:close/>
                  <a:moveTo>
                    <a:pt x="44545" y="0"/>
                  </a:moveTo>
                  <a:lnTo>
                    <a:pt x="47403" y="0"/>
                  </a:lnTo>
                  <a:lnTo>
                    <a:pt x="41716" y="1172"/>
                  </a:lnTo>
                  <a:close/>
                </a:path>
              </a:pathLst>
            </a:custGeom>
            <a:solidFill>
              <a:schemeClr val="accent6">
                <a:lumMod val="20000"/>
                <a:lumOff val="80000"/>
              </a:schemeClr>
            </a:solidFill>
            <a:ln w="1079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Microsoft Sans Serif"/>
                <a:ea typeface="+mn-ea"/>
                <a:cs typeface="+mn-cs"/>
              </a:endParaRPr>
            </a:p>
          </p:txBody>
        </p:sp>
      </p:grpSp>
    </p:spTree>
    <p:extLst>
      <p:ext uri="{BB962C8B-B14F-4D97-AF65-F5344CB8AC3E}">
        <p14:creationId xmlns:p14="http://schemas.microsoft.com/office/powerpoint/2010/main" val="2747090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AF8DD-61D7-59BE-EA8C-0ACD6CAADBCF}"/>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D64D6ADB-405F-D15A-5C09-C2E6FB26F40E}"/>
              </a:ext>
            </a:extLst>
          </p:cNvPr>
          <p:cNvSpPr>
            <a:spLocks noGrp="1"/>
          </p:cNvSpPr>
          <p:nvPr>
            <p:ph type="ftr" sz="quarter" idx="10"/>
          </p:nvPr>
        </p:nvSpPr>
        <p:spPr/>
        <p:txBody>
          <a:bodyPr/>
          <a:lstStyle/>
          <a:p>
            <a:pPr marL="0" marR="0" lvl="0" indent="0" algn="l" defTabSz="685800" rtl="0" eaLnBrk="1" fontAlgn="auto" latinLnBrk="0" hangingPunct="1">
              <a:lnSpc>
                <a:spcPct val="96000"/>
              </a:lnSpc>
              <a:spcBef>
                <a:spcPts val="0"/>
              </a:spcBef>
              <a:spcAft>
                <a:spcPts val="225"/>
              </a:spcAft>
              <a:buClr>
                <a:srgbClr val="3253DC"/>
              </a:buClr>
              <a:buSzTx/>
              <a:buFont typeface="Arial" panose="020B0604020202020204" pitchFamily="34" charset="0"/>
              <a:buNone/>
              <a:tabLst/>
              <a:defRPr/>
            </a:pPr>
            <a:r>
              <a:rPr kumimoji="0" lang="en-US" sz="800" b="0" i="0" u="none" strike="noStrike" kern="1200" cap="none" spc="0" normalizeH="0" baseline="0" noProof="0">
                <a:ln>
                  <a:noFill/>
                </a:ln>
                <a:solidFill>
                  <a:srgbClr val="4A5A75">
                    <a:lumMod val="60000"/>
                    <a:lumOff val="40000"/>
                  </a:srgbClr>
                </a:solidFill>
                <a:effectLst/>
                <a:uLnTx/>
                <a:uFillTx/>
                <a:latin typeface="Microsoft Sans Serif"/>
                <a:ea typeface="+mn-ea"/>
                <a:cs typeface="+mn-cs"/>
              </a:rPr>
              <a:t>IBC 2026</a:t>
            </a:r>
          </a:p>
        </p:txBody>
      </p:sp>
      <p:sp>
        <p:nvSpPr>
          <p:cNvPr id="3" name="Title 2">
            <a:extLst>
              <a:ext uri="{FF2B5EF4-FFF2-40B4-BE49-F238E27FC236}">
                <a16:creationId xmlns:a16="http://schemas.microsoft.com/office/drawing/2014/main" id="{543CD931-36A0-537F-5C52-74E0068FC055}"/>
              </a:ext>
            </a:extLst>
          </p:cNvPr>
          <p:cNvSpPr>
            <a:spLocks noGrp="1"/>
          </p:cNvSpPr>
          <p:nvPr>
            <p:ph type="title"/>
          </p:nvPr>
        </p:nvSpPr>
        <p:spPr>
          <a:xfrm>
            <a:off x="495300" y="565125"/>
            <a:ext cx="11187112" cy="439479"/>
          </a:xfrm>
        </p:spPr>
        <p:txBody>
          <a:bodyPr/>
          <a:lstStyle/>
          <a:p>
            <a:r>
              <a:rPr lang="de-DE"/>
              <a:t>5G Broadcast Standards Evolution</a:t>
            </a:r>
            <a:endParaRPr lang="en-US"/>
          </a:p>
        </p:txBody>
      </p:sp>
      <p:graphicFrame>
        <p:nvGraphicFramePr>
          <p:cNvPr id="6" name="Content Placeholder 5">
            <a:extLst>
              <a:ext uri="{FF2B5EF4-FFF2-40B4-BE49-F238E27FC236}">
                <a16:creationId xmlns:a16="http://schemas.microsoft.com/office/drawing/2014/main" id="{21E50237-972B-AACE-95B2-B062C6CD3D6A}"/>
              </a:ext>
            </a:extLst>
          </p:cNvPr>
          <p:cNvGraphicFramePr>
            <a:graphicFrameLocks noGrp="1"/>
          </p:cNvGraphicFramePr>
          <p:nvPr>
            <p:ph sz="quarter" idx="14"/>
            <p:extLst>
              <p:ext uri="{D42A27DB-BD31-4B8C-83A1-F6EECF244321}">
                <p14:modId xmlns:p14="http://schemas.microsoft.com/office/powerpoint/2010/main" val="3649001062"/>
              </p:ext>
            </p:extLst>
          </p:nvPr>
        </p:nvGraphicFramePr>
        <p:xfrm>
          <a:off x="0" y="657225"/>
          <a:ext cx="12192000" cy="47053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ubtitle 4">
            <a:extLst>
              <a:ext uri="{FF2B5EF4-FFF2-40B4-BE49-F238E27FC236}">
                <a16:creationId xmlns:a16="http://schemas.microsoft.com/office/drawing/2014/main" id="{D9A78F0C-99FC-A15C-2F3A-5547ECC17C26}"/>
              </a:ext>
            </a:extLst>
          </p:cNvPr>
          <p:cNvSpPr>
            <a:spLocks noGrp="1"/>
          </p:cNvSpPr>
          <p:nvPr>
            <p:ph type="subTitle" idx="1"/>
          </p:nvPr>
        </p:nvSpPr>
        <p:spPr/>
        <p:txBody>
          <a:bodyPr/>
          <a:lstStyle/>
          <a:p>
            <a:r>
              <a:rPr lang="de-DE" dirty="0"/>
              <a:t>Where do we stand?</a:t>
            </a:r>
            <a:endParaRPr lang="en-US" dirty="0"/>
          </a:p>
        </p:txBody>
      </p:sp>
      <p:sp>
        <p:nvSpPr>
          <p:cNvPr id="7" name="TextBox 6">
            <a:extLst>
              <a:ext uri="{FF2B5EF4-FFF2-40B4-BE49-F238E27FC236}">
                <a16:creationId xmlns:a16="http://schemas.microsoft.com/office/drawing/2014/main" id="{7EE8BFE2-51AC-FC94-76AB-C45EBB8B53AA}"/>
              </a:ext>
            </a:extLst>
          </p:cNvPr>
          <p:cNvSpPr txBox="1"/>
          <p:nvPr/>
        </p:nvSpPr>
        <p:spPr>
          <a:xfrm>
            <a:off x="258464" y="1626302"/>
            <a:ext cx="1367573"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2853DC"/>
                </a:solidFill>
                <a:effectLst/>
                <a:uLnTx/>
                <a:uFillTx/>
                <a:latin typeface="Arial"/>
                <a:ea typeface="+mn-ea"/>
                <a:cs typeface="+mn-cs"/>
              </a:rPr>
              <a:t>3GPP</a:t>
            </a:r>
          </a:p>
        </p:txBody>
      </p:sp>
      <p:sp>
        <p:nvSpPr>
          <p:cNvPr id="8" name="TextBox 7">
            <a:extLst>
              <a:ext uri="{FF2B5EF4-FFF2-40B4-BE49-F238E27FC236}">
                <a16:creationId xmlns:a16="http://schemas.microsoft.com/office/drawing/2014/main" id="{089BCE4C-8CB8-88B4-E8F0-46C439954A00}"/>
              </a:ext>
            </a:extLst>
          </p:cNvPr>
          <p:cNvSpPr txBox="1"/>
          <p:nvPr/>
        </p:nvSpPr>
        <p:spPr>
          <a:xfrm>
            <a:off x="2797642" y="1626302"/>
            <a:ext cx="1367573"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2853DC"/>
                </a:solidFill>
                <a:effectLst/>
                <a:uLnTx/>
                <a:uFillTx/>
                <a:latin typeface="Arial"/>
                <a:ea typeface="+mn-ea"/>
                <a:cs typeface="+mn-cs"/>
              </a:rPr>
              <a:t>3GPP </a:t>
            </a:r>
          </a:p>
        </p:txBody>
      </p:sp>
      <p:sp>
        <p:nvSpPr>
          <p:cNvPr id="9" name="TextBox 8">
            <a:extLst>
              <a:ext uri="{FF2B5EF4-FFF2-40B4-BE49-F238E27FC236}">
                <a16:creationId xmlns:a16="http://schemas.microsoft.com/office/drawing/2014/main" id="{81E21195-A9CB-AF5F-DF18-E72EA4D513DE}"/>
              </a:ext>
            </a:extLst>
          </p:cNvPr>
          <p:cNvSpPr txBox="1"/>
          <p:nvPr/>
        </p:nvSpPr>
        <p:spPr>
          <a:xfrm>
            <a:off x="1659532" y="1626302"/>
            <a:ext cx="1104615"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2853DC"/>
                </a:solidFill>
                <a:effectLst/>
                <a:uLnTx/>
                <a:uFillTx/>
                <a:latin typeface="Arial"/>
                <a:ea typeface="+mn-ea"/>
                <a:cs typeface="+mn-cs"/>
              </a:rPr>
              <a:t>ITU</a:t>
            </a:r>
          </a:p>
        </p:txBody>
      </p:sp>
      <p:sp>
        <p:nvSpPr>
          <p:cNvPr id="10" name="TextBox 9">
            <a:extLst>
              <a:ext uri="{FF2B5EF4-FFF2-40B4-BE49-F238E27FC236}">
                <a16:creationId xmlns:a16="http://schemas.microsoft.com/office/drawing/2014/main" id="{72B50C1F-5583-7146-753C-1A2F93EDBC67}"/>
              </a:ext>
            </a:extLst>
          </p:cNvPr>
          <p:cNvSpPr txBox="1"/>
          <p:nvPr/>
        </p:nvSpPr>
        <p:spPr>
          <a:xfrm>
            <a:off x="4198710" y="1626302"/>
            <a:ext cx="1229761"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2853DC"/>
                </a:solidFill>
                <a:effectLst/>
                <a:uLnTx/>
                <a:uFillTx/>
                <a:latin typeface="Arial"/>
                <a:ea typeface="+mn-ea"/>
                <a:cs typeface="+mn-cs"/>
              </a:rPr>
              <a:t>ETSI</a:t>
            </a:r>
          </a:p>
        </p:txBody>
      </p:sp>
      <p:sp>
        <p:nvSpPr>
          <p:cNvPr id="11" name="TextBox 10">
            <a:extLst>
              <a:ext uri="{FF2B5EF4-FFF2-40B4-BE49-F238E27FC236}">
                <a16:creationId xmlns:a16="http://schemas.microsoft.com/office/drawing/2014/main" id="{0C85DD22-7800-F4CE-524E-4C23CAA5AA44}"/>
              </a:ext>
            </a:extLst>
          </p:cNvPr>
          <p:cNvSpPr txBox="1"/>
          <p:nvPr/>
        </p:nvSpPr>
        <p:spPr>
          <a:xfrm>
            <a:off x="5461966" y="1626302"/>
            <a:ext cx="1367573"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2853DC"/>
                </a:solidFill>
                <a:effectLst/>
                <a:uLnTx/>
                <a:uFillTx/>
                <a:latin typeface="Arial"/>
                <a:ea typeface="+mn-ea"/>
                <a:cs typeface="+mn-cs"/>
              </a:rPr>
              <a:t>3GPP </a:t>
            </a:r>
          </a:p>
        </p:txBody>
      </p:sp>
      <p:sp>
        <p:nvSpPr>
          <p:cNvPr id="12" name="TextBox 11">
            <a:extLst>
              <a:ext uri="{FF2B5EF4-FFF2-40B4-BE49-F238E27FC236}">
                <a16:creationId xmlns:a16="http://schemas.microsoft.com/office/drawing/2014/main" id="{AEA4455D-2786-651B-9AA8-47D08973F9F1}"/>
              </a:ext>
            </a:extLst>
          </p:cNvPr>
          <p:cNvSpPr txBox="1"/>
          <p:nvPr/>
        </p:nvSpPr>
        <p:spPr>
          <a:xfrm>
            <a:off x="6863034" y="1472414"/>
            <a:ext cx="1229761" cy="70788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2853DC"/>
                </a:solidFill>
                <a:effectLst/>
                <a:uLnTx/>
                <a:uFillTx/>
                <a:latin typeface="Arial"/>
                <a:ea typeface="+mn-ea"/>
                <a:cs typeface="+mn-cs"/>
              </a:rPr>
              <a:t>ETSI</a:t>
            </a:r>
            <a:br>
              <a:rPr kumimoji="0" lang="en-US" sz="2000" b="0" i="0" u="none" strike="noStrike" kern="1200" cap="none" spc="0" normalizeH="0" baseline="0" noProof="0">
                <a:ln>
                  <a:noFill/>
                </a:ln>
                <a:solidFill>
                  <a:srgbClr val="2853DC"/>
                </a:solidFill>
                <a:effectLst/>
                <a:uLnTx/>
                <a:uFillTx/>
                <a:latin typeface="Arial"/>
                <a:ea typeface="+mn-ea"/>
                <a:cs typeface="+mn-cs"/>
              </a:rPr>
            </a:br>
            <a:r>
              <a:rPr kumimoji="0" lang="en-US" sz="2000" b="0" i="0" u="none" strike="noStrike" kern="1200" cap="none" spc="0" normalizeH="0" baseline="0" noProof="0">
                <a:ln>
                  <a:noFill/>
                </a:ln>
                <a:solidFill>
                  <a:srgbClr val="2853DC"/>
                </a:solidFill>
                <a:effectLst/>
                <a:uLnTx/>
                <a:uFillTx/>
                <a:latin typeface="Arial"/>
                <a:ea typeface="+mn-ea"/>
                <a:cs typeface="+mn-cs"/>
              </a:rPr>
              <a:t>5G-MAG</a:t>
            </a:r>
          </a:p>
        </p:txBody>
      </p:sp>
      <p:sp>
        <p:nvSpPr>
          <p:cNvPr id="14" name="TextBox 13">
            <a:extLst>
              <a:ext uri="{FF2B5EF4-FFF2-40B4-BE49-F238E27FC236}">
                <a16:creationId xmlns:a16="http://schemas.microsoft.com/office/drawing/2014/main" id="{1E5AD2A9-FCDB-A86C-C1D6-20ABF3F95B92}"/>
              </a:ext>
            </a:extLst>
          </p:cNvPr>
          <p:cNvSpPr txBox="1"/>
          <p:nvPr/>
        </p:nvSpPr>
        <p:spPr>
          <a:xfrm>
            <a:off x="8126290" y="1626302"/>
            <a:ext cx="1367573"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2853DC"/>
                </a:solidFill>
                <a:effectLst/>
                <a:uLnTx/>
                <a:uFillTx/>
                <a:latin typeface="Arial"/>
                <a:ea typeface="+mn-ea"/>
                <a:cs typeface="+mn-cs"/>
              </a:rPr>
              <a:t>3GPP </a:t>
            </a:r>
          </a:p>
        </p:txBody>
      </p:sp>
      <p:sp>
        <p:nvSpPr>
          <p:cNvPr id="16" name="TextBox 15">
            <a:extLst>
              <a:ext uri="{FF2B5EF4-FFF2-40B4-BE49-F238E27FC236}">
                <a16:creationId xmlns:a16="http://schemas.microsoft.com/office/drawing/2014/main" id="{AF6E57EA-B1A0-0C24-F3C9-1E8D594AE0DD}"/>
              </a:ext>
            </a:extLst>
          </p:cNvPr>
          <p:cNvSpPr txBox="1"/>
          <p:nvPr/>
        </p:nvSpPr>
        <p:spPr>
          <a:xfrm>
            <a:off x="339959" y="3914414"/>
            <a:ext cx="1367573"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2853DC"/>
                </a:solidFill>
                <a:effectLst/>
                <a:uLnTx/>
                <a:uFillTx/>
                <a:latin typeface="Arial"/>
                <a:ea typeface="+mn-ea"/>
                <a:cs typeface="+mn-cs"/>
              </a:rPr>
              <a:t>2017</a:t>
            </a:r>
          </a:p>
        </p:txBody>
      </p:sp>
      <p:sp>
        <p:nvSpPr>
          <p:cNvPr id="17" name="TextBox 16">
            <a:extLst>
              <a:ext uri="{FF2B5EF4-FFF2-40B4-BE49-F238E27FC236}">
                <a16:creationId xmlns:a16="http://schemas.microsoft.com/office/drawing/2014/main" id="{9548BCD4-D114-AC97-F004-6229209CA4B4}"/>
              </a:ext>
            </a:extLst>
          </p:cNvPr>
          <p:cNvSpPr txBox="1"/>
          <p:nvPr/>
        </p:nvSpPr>
        <p:spPr>
          <a:xfrm>
            <a:off x="2916639" y="3910814"/>
            <a:ext cx="1367573"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2853DC"/>
                </a:solidFill>
                <a:effectLst/>
                <a:uLnTx/>
                <a:uFillTx/>
                <a:latin typeface="Arial"/>
                <a:ea typeface="+mn-ea"/>
                <a:cs typeface="+mn-cs"/>
              </a:rPr>
              <a:t>2020 </a:t>
            </a:r>
          </a:p>
        </p:txBody>
      </p:sp>
      <p:sp>
        <p:nvSpPr>
          <p:cNvPr id="18" name="TextBox 17">
            <a:extLst>
              <a:ext uri="{FF2B5EF4-FFF2-40B4-BE49-F238E27FC236}">
                <a16:creationId xmlns:a16="http://schemas.microsoft.com/office/drawing/2014/main" id="{293BB190-E730-9F81-E145-8B81F7ED8848}"/>
              </a:ext>
            </a:extLst>
          </p:cNvPr>
          <p:cNvSpPr txBox="1"/>
          <p:nvPr/>
        </p:nvSpPr>
        <p:spPr>
          <a:xfrm>
            <a:off x="1759778" y="3912259"/>
            <a:ext cx="1104615"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2853DC"/>
                </a:solidFill>
                <a:effectLst/>
                <a:uLnTx/>
                <a:uFillTx/>
                <a:latin typeface="Arial"/>
                <a:ea typeface="+mn-ea"/>
                <a:cs typeface="+mn-cs"/>
              </a:rPr>
              <a:t>2019</a:t>
            </a:r>
          </a:p>
        </p:txBody>
      </p:sp>
      <p:sp>
        <p:nvSpPr>
          <p:cNvPr id="19" name="TextBox 18">
            <a:extLst>
              <a:ext uri="{FF2B5EF4-FFF2-40B4-BE49-F238E27FC236}">
                <a16:creationId xmlns:a16="http://schemas.microsoft.com/office/drawing/2014/main" id="{7FDA6CAA-0500-6B30-B5AC-125C1A865CCE}"/>
              </a:ext>
            </a:extLst>
          </p:cNvPr>
          <p:cNvSpPr txBox="1"/>
          <p:nvPr/>
        </p:nvSpPr>
        <p:spPr>
          <a:xfrm>
            <a:off x="4336458" y="3912259"/>
            <a:ext cx="1229761"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2853DC"/>
                </a:solidFill>
                <a:effectLst/>
                <a:uLnTx/>
                <a:uFillTx/>
                <a:latin typeface="Arial"/>
                <a:ea typeface="+mn-ea"/>
                <a:cs typeface="+mn-cs"/>
              </a:rPr>
              <a:t>2020</a:t>
            </a:r>
          </a:p>
        </p:txBody>
      </p:sp>
      <p:sp>
        <p:nvSpPr>
          <p:cNvPr id="20" name="TextBox 19">
            <a:extLst>
              <a:ext uri="{FF2B5EF4-FFF2-40B4-BE49-F238E27FC236}">
                <a16:creationId xmlns:a16="http://schemas.microsoft.com/office/drawing/2014/main" id="{B8A359A2-120E-33AA-70D4-E10E47EF716B}"/>
              </a:ext>
            </a:extLst>
          </p:cNvPr>
          <p:cNvSpPr txBox="1"/>
          <p:nvPr/>
        </p:nvSpPr>
        <p:spPr>
          <a:xfrm>
            <a:off x="5618465" y="3914411"/>
            <a:ext cx="1367573"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2853DC"/>
                </a:solidFill>
                <a:effectLst/>
                <a:uLnTx/>
                <a:uFillTx/>
                <a:latin typeface="Arial"/>
                <a:ea typeface="+mn-ea"/>
                <a:cs typeface="+mn-cs"/>
              </a:rPr>
              <a:t>06/22 </a:t>
            </a:r>
          </a:p>
        </p:txBody>
      </p:sp>
      <p:sp>
        <p:nvSpPr>
          <p:cNvPr id="21" name="TextBox 20">
            <a:extLst>
              <a:ext uri="{FF2B5EF4-FFF2-40B4-BE49-F238E27FC236}">
                <a16:creationId xmlns:a16="http://schemas.microsoft.com/office/drawing/2014/main" id="{BD68215D-5D23-B26E-0C77-F65B4B6E5E15}"/>
              </a:ext>
            </a:extLst>
          </p:cNvPr>
          <p:cNvSpPr txBox="1"/>
          <p:nvPr/>
        </p:nvSpPr>
        <p:spPr>
          <a:xfrm>
            <a:off x="7038284" y="3910814"/>
            <a:ext cx="1229761"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a:ln>
                  <a:noFill/>
                </a:ln>
                <a:solidFill>
                  <a:srgbClr val="2853DC"/>
                </a:solidFill>
                <a:effectLst/>
                <a:uLnTx/>
                <a:uFillTx/>
                <a:latin typeface="Arial"/>
                <a:ea typeface="+mn-ea"/>
                <a:cs typeface="+mn-cs"/>
              </a:rPr>
              <a:t>06/23</a:t>
            </a:r>
            <a:endParaRPr kumimoji="0" lang="en-US" sz="2400" b="0" i="0" u="none" strike="noStrike" kern="1200" cap="none" spc="0" normalizeH="0" baseline="0" noProof="0">
              <a:ln>
                <a:noFill/>
              </a:ln>
              <a:solidFill>
                <a:srgbClr val="2853DC"/>
              </a:solidFill>
              <a:effectLst/>
              <a:uLnTx/>
              <a:uFillTx/>
              <a:latin typeface="Arial"/>
              <a:ea typeface="+mn-ea"/>
              <a:cs typeface="+mn-cs"/>
            </a:endParaRPr>
          </a:p>
        </p:txBody>
      </p:sp>
      <p:sp>
        <p:nvSpPr>
          <p:cNvPr id="22" name="TextBox 21">
            <a:extLst>
              <a:ext uri="{FF2B5EF4-FFF2-40B4-BE49-F238E27FC236}">
                <a16:creationId xmlns:a16="http://schemas.microsoft.com/office/drawing/2014/main" id="{C2641710-D5D8-EE14-5DB4-70F40AB75B7D}"/>
              </a:ext>
            </a:extLst>
          </p:cNvPr>
          <p:cNvSpPr txBox="1"/>
          <p:nvPr/>
        </p:nvSpPr>
        <p:spPr>
          <a:xfrm>
            <a:off x="10896972" y="3910814"/>
            <a:ext cx="1104615"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2400" dirty="0">
                <a:solidFill>
                  <a:srgbClr val="2853DC"/>
                </a:solidFill>
                <a:latin typeface="Arial"/>
              </a:rPr>
              <a:t>12</a:t>
            </a:r>
            <a:r>
              <a:rPr kumimoji="0" lang="en-US" sz="2400" b="0" i="0" u="none" strike="noStrike" kern="1200" cap="none" spc="0" normalizeH="0" baseline="0" noProof="0" dirty="0">
                <a:ln>
                  <a:noFill/>
                </a:ln>
                <a:solidFill>
                  <a:srgbClr val="2853DC"/>
                </a:solidFill>
                <a:effectLst/>
                <a:uLnTx/>
                <a:uFillTx/>
                <a:latin typeface="Arial"/>
                <a:ea typeface="+mn-ea"/>
                <a:cs typeface="+mn-cs"/>
              </a:rPr>
              <a:t>/26</a:t>
            </a:r>
          </a:p>
        </p:txBody>
      </p:sp>
      <p:sp>
        <p:nvSpPr>
          <p:cNvPr id="23" name="TextBox 22">
            <a:extLst>
              <a:ext uri="{FF2B5EF4-FFF2-40B4-BE49-F238E27FC236}">
                <a16:creationId xmlns:a16="http://schemas.microsoft.com/office/drawing/2014/main" id="{7F37EAB0-1CB0-38B0-3389-FAFA934F49D1}"/>
              </a:ext>
            </a:extLst>
          </p:cNvPr>
          <p:cNvSpPr txBox="1"/>
          <p:nvPr/>
        </p:nvSpPr>
        <p:spPr>
          <a:xfrm>
            <a:off x="8320291" y="3910814"/>
            <a:ext cx="1367573"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2853DC"/>
                </a:solidFill>
                <a:effectLst/>
                <a:uLnTx/>
                <a:uFillTx/>
                <a:latin typeface="Arial"/>
                <a:ea typeface="+mn-ea"/>
                <a:cs typeface="+mn-cs"/>
              </a:rPr>
              <a:t>12/23 </a:t>
            </a:r>
          </a:p>
        </p:txBody>
      </p:sp>
      <p:sp>
        <p:nvSpPr>
          <p:cNvPr id="4" name="TextBox 3">
            <a:extLst>
              <a:ext uri="{FF2B5EF4-FFF2-40B4-BE49-F238E27FC236}">
                <a16:creationId xmlns:a16="http://schemas.microsoft.com/office/drawing/2014/main" id="{34F650EF-E974-E481-F079-5ED03F49AB74}"/>
              </a:ext>
            </a:extLst>
          </p:cNvPr>
          <p:cNvSpPr txBox="1"/>
          <p:nvPr/>
        </p:nvSpPr>
        <p:spPr>
          <a:xfrm>
            <a:off x="10909726" y="1440635"/>
            <a:ext cx="1229761" cy="70788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853DC"/>
                </a:solidFill>
                <a:effectLst/>
                <a:uLnTx/>
                <a:uFillTx/>
                <a:latin typeface="Arial"/>
                <a:ea typeface="+mn-ea"/>
                <a:cs typeface="+mn-cs"/>
              </a:rPr>
              <a:t>ETSI</a:t>
            </a:r>
            <a:br>
              <a:rPr kumimoji="0" lang="en-US" sz="2000" b="0" i="0" u="none" strike="noStrike" kern="1200" cap="none" spc="0" normalizeH="0" baseline="0" noProof="0" dirty="0">
                <a:ln>
                  <a:noFill/>
                </a:ln>
                <a:solidFill>
                  <a:srgbClr val="2853DC"/>
                </a:solidFill>
                <a:effectLst/>
                <a:uLnTx/>
                <a:uFillTx/>
                <a:latin typeface="Arial"/>
                <a:ea typeface="+mn-ea"/>
                <a:cs typeface="+mn-cs"/>
              </a:rPr>
            </a:br>
            <a:r>
              <a:rPr kumimoji="0" lang="en-US" sz="2000" b="0" i="0" u="none" strike="noStrike" kern="1200" cap="none" spc="0" normalizeH="0" baseline="0" noProof="0" dirty="0">
                <a:ln>
                  <a:noFill/>
                </a:ln>
                <a:solidFill>
                  <a:srgbClr val="2853DC"/>
                </a:solidFill>
                <a:effectLst/>
                <a:uLnTx/>
                <a:uFillTx/>
                <a:latin typeface="Arial"/>
                <a:ea typeface="+mn-ea"/>
                <a:cs typeface="+mn-cs"/>
              </a:rPr>
              <a:t>5G-MAG</a:t>
            </a:r>
          </a:p>
        </p:txBody>
      </p:sp>
      <p:sp>
        <p:nvSpPr>
          <p:cNvPr id="15" name="TextBox 14">
            <a:extLst>
              <a:ext uri="{FF2B5EF4-FFF2-40B4-BE49-F238E27FC236}">
                <a16:creationId xmlns:a16="http://schemas.microsoft.com/office/drawing/2014/main" id="{72390B88-CC14-8C42-1F53-474244E890D1}"/>
              </a:ext>
            </a:extLst>
          </p:cNvPr>
          <p:cNvSpPr txBox="1"/>
          <p:nvPr/>
        </p:nvSpPr>
        <p:spPr>
          <a:xfrm>
            <a:off x="9423041" y="1634244"/>
            <a:ext cx="1367573" cy="40011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853DC"/>
                </a:solidFill>
                <a:effectLst/>
                <a:uLnTx/>
                <a:uFillTx/>
                <a:latin typeface="Arial"/>
                <a:ea typeface="+mn-ea"/>
                <a:cs typeface="+mn-cs"/>
              </a:rPr>
              <a:t>3GPP </a:t>
            </a:r>
          </a:p>
        </p:txBody>
      </p:sp>
      <p:sp>
        <p:nvSpPr>
          <p:cNvPr id="25" name="TextBox 24">
            <a:extLst>
              <a:ext uri="{FF2B5EF4-FFF2-40B4-BE49-F238E27FC236}">
                <a16:creationId xmlns:a16="http://schemas.microsoft.com/office/drawing/2014/main" id="{3D9997D1-5D4C-8331-1DD4-0AC2F327C4E2}"/>
              </a:ext>
            </a:extLst>
          </p:cNvPr>
          <p:cNvSpPr txBox="1"/>
          <p:nvPr/>
        </p:nvSpPr>
        <p:spPr>
          <a:xfrm>
            <a:off x="9740110" y="3910814"/>
            <a:ext cx="1104615" cy="46166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2400" dirty="0">
                <a:solidFill>
                  <a:srgbClr val="2853DC"/>
                </a:solidFill>
                <a:latin typeface="Arial"/>
              </a:rPr>
              <a:t>06</a:t>
            </a:r>
            <a:r>
              <a:rPr kumimoji="0" lang="en-US" sz="2400" b="0" i="0" u="none" strike="noStrike" kern="1200" cap="none" spc="0" normalizeH="0" baseline="0" noProof="0" dirty="0">
                <a:ln>
                  <a:noFill/>
                </a:ln>
                <a:solidFill>
                  <a:srgbClr val="2853DC"/>
                </a:solidFill>
                <a:effectLst/>
                <a:uLnTx/>
                <a:uFillTx/>
                <a:latin typeface="Arial"/>
                <a:ea typeface="+mn-ea"/>
                <a:cs typeface="+mn-cs"/>
              </a:rPr>
              <a:t>/25</a:t>
            </a:r>
          </a:p>
        </p:txBody>
      </p:sp>
      <p:pic>
        <p:nvPicPr>
          <p:cNvPr id="26" name="Picture 2">
            <a:extLst>
              <a:ext uri="{FF2B5EF4-FFF2-40B4-BE49-F238E27FC236}">
                <a16:creationId xmlns:a16="http://schemas.microsoft.com/office/drawing/2014/main" id="{C8191289-535B-CCA9-EE26-1ED5173544D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7069" y="4686218"/>
            <a:ext cx="2748272" cy="153691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7" name="Picture 26">
            <a:extLst>
              <a:ext uri="{FF2B5EF4-FFF2-40B4-BE49-F238E27FC236}">
                <a16:creationId xmlns:a16="http://schemas.microsoft.com/office/drawing/2014/main" id="{48A036B8-0F77-717E-1A30-5B5003502F56}"/>
              </a:ext>
            </a:extLst>
          </p:cNvPr>
          <p:cNvPicPr>
            <a:picLocks noChangeAspect="1"/>
          </p:cNvPicPr>
          <p:nvPr/>
        </p:nvPicPr>
        <p:blipFill>
          <a:blip r:embed="rId8"/>
          <a:stretch>
            <a:fillRect/>
          </a:stretch>
        </p:blipFill>
        <p:spPr>
          <a:xfrm>
            <a:off x="3962410" y="4410456"/>
            <a:ext cx="2541963" cy="224528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28" name="Content Placeholder 4">
            <a:extLst>
              <a:ext uri="{FF2B5EF4-FFF2-40B4-BE49-F238E27FC236}">
                <a16:creationId xmlns:a16="http://schemas.microsoft.com/office/drawing/2014/main" id="{077A5CFD-C598-66E8-68A9-E036C2F60B84}"/>
              </a:ext>
            </a:extLst>
          </p:cNvPr>
          <p:cNvPicPr>
            <a:picLocks noChangeAspect="1"/>
          </p:cNvPicPr>
          <p:nvPr/>
        </p:nvPicPr>
        <p:blipFill>
          <a:blip r:embed="rId9"/>
          <a:stretch>
            <a:fillRect/>
          </a:stretch>
        </p:blipFill>
        <p:spPr>
          <a:xfrm>
            <a:off x="9178832" y="4654691"/>
            <a:ext cx="2416505" cy="193861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29" name="Picture 28" descr="A blue and white cover with a globe and puzzle pieces&#10;&#10;Description automatically generated">
            <a:extLst>
              <a:ext uri="{FF2B5EF4-FFF2-40B4-BE49-F238E27FC236}">
                <a16:creationId xmlns:a16="http://schemas.microsoft.com/office/drawing/2014/main" id="{C6EAEDB8-4F3B-1E4D-DD89-106393F1E658}"/>
              </a:ext>
            </a:extLst>
          </p:cNvPr>
          <p:cNvPicPr>
            <a:picLocks noChangeAspect="1"/>
          </p:cNvPicPr>
          <p:nvPr/>
        </p:nvPicPr>
        <p:blipFill>
          <a:blip r:embed="rId10"/>
          <a:stretch>
            <a:fillRect/>
          </a:stretch>
        </p:blipFill>
        <p:spPr>
          <a:xfrm>
            <a:off x="7116243" y="4410456"/>
            <a:ext cx="1870142" cy="233019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1034680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499"/>
                                          </p:stCondLst>
                                        </p:cTn>
                                        <p:tgtEl>
                                          <p:spTgt spid="9"/>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childTnLst>
                                </p:cTn>
                              </p:par>
                            </p:childTnLst>
                          </p:cTn>
                        </p:par>
                        <p:par>
                          <p:cTn id="14" fill="hold">
                            <p:stCondLst>
                              <p:cond delay="1000"/>
                            </p:stCondLst>
                            <p:childTnLst>
                              <p:par>
                                <p:cTn id="15" presetID="1" presetClass="entr" presetSubtype="0" fill="hold" grpId="0" nodeType="afterEffect">
                                  <p:stCondLst>
                                    <p:cond delay="0"/>
                                  </p:stCondLst>
                                  <p:childTnLst>
                                    <p:set>
                                      <p:cBhvr>
                                        <p:cTn id="16" dur="1" fill="hold">
                                          <p:stCondLst>
                                            <p:cond delay="499"/>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par>
                          <p:cTn id="19" fill="hold">
                            <p:stCondLst>
                              <p:cond delay="1500"/>
                            </p:stCondLst>
                            <p:childTnLst>
                              <p:par>
                                <p:cTn id="20" presetID="1" presetClass="entr" presetSubtype="0" fill="hold" grpId="0" nodeType="afterEffect">
                                  <p:stCondLst>
                                    <p:cond delay="0"/>
                                  </p:stCondLst>
                                  <p:childTnLst>
                                    <p:set>
                                      <p:cBhvr>
                                        <p:cTn id="21" dur="1" fill="hold">
                                          <p:stCondLst>
                                            <p:cond delay="499"/>
                                          </p:stCondLst>
                                        </p:cTn>
                                        <p:tgtEl>
                                          <p:spTgt spid="10"/>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childTnLst>
                                </p:cTn>
                              </p:par>
                            </p:childTnLst>
                          </p:cTn>
                        </p:par>
                        <p:par>
                          <p:cTn id="24" fill="hold">
                            <p:stCondLst>
                              <p:cond delay="2000"/>
                            </p:stCondLst>
                            <p:childTnLst>
                              <p:par>
                                <p:cTn id="25" presetID="1" presetClass="entr" presetSubtype="0" fill="hold" grpId="0" nodeType="afterEffect">
                                  <p:stCondLst>
                                    <p:cond delay="0"/>
                                  </p:stCondLst>
                                  <p:childTnLst>
                                    <p:set>
                                      <p:cBhvr>
                                        <p:cTn id="26" dur="1" fill="hold">
                                          <p:stCondLst>
                                            <p:cond delay="499"/>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par>
                          <p:cTn id="29" fill="hold">
                            <p:stCondLst>
                              <p:cond delay="2500"/>
                            </p:stCondLst>
                            <p:childTnLst>
                              <p:par>
                                <p:cTn id="30" presetID="1" presetClass="entr" presetSubtype="0" fill="hold" grpId="0" nodeType="afterEffect">
                                  <p:stCondLst>
                                    <p:cond delay="0"/>
                                  </p:stCondLst>
                                  <p:childTnLst>
                                    <p:set>
                                      <p:cBhvr>
                                        <p:cTn id="31" dur="1" fill="hold">
                                          <p:stCondLst>
                                            <p:cond delay="499"/>
                                          </p:stCondLst>
                                        </p:cTn>
                                        <p:tgtEl>
                                          <p:spTgt spid="12"/>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childTnLst>
                                </p:cTn>
                              </p:par>
                            </p:childTnLst>
                          </p:cTn>
                        </p:par>
                        <p:par>
                          <p:cTn id="34" fill="hold">
                            <p:stCondLst>
                              <p:cond delay="3000"/>
                            </p:stCondLst>
                            <p:childTnLst>
                              <p:par>
                                <p:cTn id="35" presetID="1" presetClass="entr" presetSubtype="0" fill="hold" grpId="0" nodeType="afterEffect">
                                  <p:stCondLst>
                                    <p:cond delay="0"/>
                                  </p:stCondLst>
                                  <p:childTnLst>
                                    <p:set>
                                      <p:cBhvr>
                                        <p:cTn id="36" dur="1" fill="hold">
                                          <p:stCondLst>
                                            <p:cond delay="499"/>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childTnLst>
                          </p:cTn>
                        </p:par>
                        <p:par>
                          <p:cTn id="41" fill="hold">
                            <p:stCondLst>
                              <p:cond delay="3500"/>
                            </p:stCondLst>
                            <p:childTnLst>
                              <p:par>
                                <p:cTn id="42" presetID="1" presetClass="entr" presetSubtype="0" fill="hold" grpId="0" nodeType="afterEffect">
                                  <p:stCondLst>
                                    <p:cond delay="0"/>
                                  </p:stCondLst>
                                  <p:childTnLst>
                                    <p:set>
                                      <p:cBhvr>
                                        <p:cTn id="43" dur="1" fill="hold">
                                          <p:stCondLst>
                                            <p:cond delay="499"/>
                                          </p:stCondLst>
                                        </p:cTn>
                                        <p:tgtEl>
                                          <p:spTgt spid="15"/>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childTnLst>
                                </p:cTn>
                              </p:par>
                            </p:childTnLst>
                          </p:cTn>
                        </p:par>
                        <p:par>
                          <p:cTn id="46" fill="hold">
                            <p:stCondLst>
                              <p:cond delay="4000"/>
                            </p:stCondLst>
                            <p:childTnLst>
                              <p:par>
                                <p:cTn id="47" presetID="1" presetClass="entr" presetSubtype="0" fill="hold" grpId="0" nodeType="afterEffect">
                                  <p:stCondLst>
                                    <p:cond delay="0"/>
                                  </p:stCondLst>
                                  <p:childTnLst>
                                    <p:set>
                                      <p:cBhvr>
                                        <p:cTn id="48"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4" grpId="0"/>
      <p:bldP spid="16" grpId="0"/>
      <p:bldP spid="17" grpId="0"/>
      <p:bldP spid="18" grpId="0"/>
      <p:bldP spid="19" grpId="0"/>
      <p:bldP spid="20" grpId="0"/>
      <p:bldP spid="21" grpId="0"/>
      <p:bldP spid="22" grpId="0"/>
      <p:bldP spid="23" grpId="0"/>
      <p:bldP spid="4" grpId="0"/>
      <p:bldP spid="15"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A6785-65C3-715F-B28B-3D5DE5F7B629}"/>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318C383D-DEC0-18DA-E967-E81A242F183C}"/>
              </a:ext>
            </a:extLst>
          </p:cNvPr>
          <p:cNvSpPr>
            <a:spLocks noGrp="1"/>
          </p:cNvSpPr>
          <p:nvPr>
            <p:ph type="ftr" sz="quarter" idx="10"/>
          </p:nvPr>
        </p:nvSpPr>
        <p:spPr/>
        <p:txBody>
          <a:bodyPr/>
          <a:lstStyle/>
          <a:p>
            <a:pPr marL="0" marR="0" lvl="0" indent="0" algn="l" defTabSz="685800" rtl="0" eaLnBrk="1" fontAlgn="auto" latinLnBrk="0" hangingPunct="1">
              <a:lnSpc>
                <a:spcPct val="96000"/>
              </a:lnSpc>
              <a:spcBef>
                <a:spcPts val="0"/>
              </a:spcBef>
              <a:spcAft>
                <a:spcPts val="225"/>
              </a:spcAft>
              <a:buClr>
                <a:srgbClr val="3253DC"/>
              </a:buClr>
              <a:buSzTx/>
              <a:buFont typeface="Arial" panose="020B0604020202020204" pitchFamily="34" charset="0"/>
              <a:buNone/>
              <a:tabLst/>
              <a:defRPr/>
            </a:pPr>
            <a:r>
              <a:rPr kumimoji="0" lang="en-US" sz="800" b="0" i="0" u="none" strike="noStrike" kern="1200" cap="none" spc="0" normalizeH="0" baseline="0" noProof="0">
                <a:ln>
                  <a:noFill/>
                </a:ln>
                <a:solidFill>
                  <a:srgbClr val="4A5A75">
                    <a:lumMod val="60000"/>
                    <a:lumOff val="40000"/>
                  </a:srgbClr>
                </a:solidFill>
                <a:effectLst/>
                <a:uLnTx/>
                <a:uFillTx/>
                <a:latin typeface="Microsoft Sans Serif"/>
                <a:ea typeface="+mn-ea"/>
                <a:cs typeface="+mn-cs"/>
              </a:rPr>
              <a:t>IBC 2026</a:t>
            </a:r>
          </a:p>
        </p:txBody>
      </p:sp>
      <p:sp>
        <p:nvSpPr>
          <p:cNvPr id="3" name="Title 2">
            <a:extLst>
              <a:ext uri="{FF2B5EF4-FFF2-40B4-BE49-F238E27FC236}">
                <a16:creationId xmlns:a16="http://schemas.microsoft.com/office/drawing/2014/main" id="{B772A39D-09C3-71E3-F40A-49DA6327C109}"/>
              </a:ext>
            </a:extLst>
          </p:cNvPr>
          <p:cNvSpPr>
            <a:spLocks noGrp="1"/>
          </p:cNvSpPr>
          <p:nvPr>
            <p:ph type="title"/>
          </p:nvPr>
        </p:nvSpPr>
        <p:spPr>
          <a:xfrm>
            <a:off x="495300" y="565125"/>
            <a:ext cx="11187112" cy="439479"/>
          </a:xfrm>
        </p:spPr>
        <p:txBody>
          <a:bodyPr/>
          <a:lstStyle/>
          <a:p>
            <a:r>
              <a:rPr lang="de-DE"/>
              <a:t>RAN: MBMS </a:t>
            </a:r>
            <a:r>
              <a:rPr lang="de-DE">
                <a:sym typeface="Wingdings" panose="05000000000000000000" pitchFamily="2" charset="2"/>
              </a:rPr>
              <a:t> 5G Broadcast Evolution</a:t>
            </a:r>
            <a:endParaRPr lang="en-US"/>
          </a:p>
        </p:txBody>
      </p:sp>
      <p:sp>
        <p:nvSpPr>
          <p:cNvPr id="39" name="L-Shape 38">
            <a:extLst>
              <a:ext uri="{FF2B5EF4-FFF2-40B4-BE49-F238E27FC236}">
                <a16:creationId xmlns:a16="http://schemas.microsoft.com/office/drawing/2014/main" id="{9E2C5180-E437-FDC5-59DE-28EE8133F8DB}"/>
              </a:ext>
            </a:extLst>
          </p:cNvPr>
          <p:cNvSpPr/>
          <p:nvPr/>
        </p:nvSpPr>
        <p:spPr>
          <a:xfrm rot="5400000">
            <a:off x="914889" y="2503561"/>
            <a:ext cx="410655" cy="1441241"/>
          </a:xfrm>
          <a:prstGeom prst="corner">
            <a:avLst>
              <a:gd name="adj1" fmla="val 16120"/>
              <a:gd name="adj2" fmla="val 16110"/>
            </a:avLst>
          </a:prstGeom>
        </p:spPr>
        <p:style>
          <a:lnRef idx="1">
            <a:schemeClr val="accent2">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8FA"/>
              </a:solidFill>
              <a:effectLst/>
              <a:uLnTx/>
              <a:uFillTx/>
              <a:latin typeface="Microsoft Sans Serif"/>
              <a:ea typeface="+mn-ea"/>
              <a:cs typeface="+mn-cs"/>
            </a:endParaRPr>
          </a:p>
        </p:txBody>
      </p:sp>
      <p:sp>
        <p:nvSpPr>
          <p:cNvPr id="40" name="Freeform: Shape 39">
            <a:extLst>
              <a:ext uri="{FF2B5EF4-FFF2-40B4-BE49-F238E27FC236}">
                <a16:creationId xmlns:a16="http://schemas.microsoft.com/office/drawing/2014/main" id="{99B08975-9354-B58D-7A39-418BDC97C3C8}"/>
              </a:ext>
            </a:extLst>
          </p:cNvPr>
          <p:cNvSpPr/>
          <p:nvPr/>
        </p:nvSpPr>
        <p:spPr>
          <a:xfrm>
            <a:off x="482837" y="3141041"/>
            <a:ext cx="2083501" cy="540754"/>
          </a:xfrm>
          <a:custGeom>
            <a:avLst/>
            <a:gdLst>
              <a:gd name="connsiteX0" fmla="*/ 0 w 1814784"/>
              <a:gd name="connsiteY0" fmla="*/ 0 h 540754"/>
              <a:gd name="connsiteX1" fmla="*/ 1814784 w 1814784"/>
              <a:gd name="connsiteY1" fmla="*/ 0 h 540754"/>
              <a:gd name="connsiteX2" fmla="*/ 1814784 w 1814784"/>
              <a:gd name="connsiteY2" fmla="*/ 540754 h 540754"/>
              <a:gd name="connsiteX3" fmla="*/ 0 w 1814784"/>
              <a:gd name="connsiteY3" fmla="*/ 540754 h 540754"/>
              <a:gd name="connsiteX4" fmla="*/ 0 w 1814784"/>
              <a:gd name="connsiteY4" fmla="*/ 0 h 5407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784" h="540754">
                <a:moveTo>
                  <a:pt x="0" y="0"/>
                </a:moveTo>
                <a:lnTo>
                  <a:pt x="1814784" y="0"/>
                </a:lnTo>
                <a:lnTo>
                  <a:pt x="1814784" y="540754"/>
                </a:lnTo>
                <a:lnTo>
                  <a:pt x="0" y="5407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t" anchorCtr="0">
            <a:noAutofit/>
          </a:bodyPr>
          <a:lstStyle/>
          <a:p>
            <a:pPr marL="85725" marR="0" lvl="0" indent="-85725" algn="l" defTabSz="622300" rtl="0" eaLnBrk="1" fontAlgn="auto" latinLnBrk="0" hangingPunct="1">
              <a:lnSpc>
                <a:spcPct val="90000"/>
              </a:lnSpc>
              <a:spcBef>
                <a:spcPct val="0"/>
              </a:spcBef>
              <a:spcAft>
                <a:spcPts val="3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2853DC"/>
                </a:solidFill>
                <a:effectLst/>
                <a:uLnTx/>
                <a:uFillTx/>
                <a:latin typeface="Microsoft Sans Serif"/>
                <a:ea typeface="+mn-ea"/>
                <a:cs typeface="+mn-cs"/>
              </a:rPr>
              <a:t>Mixed unicast/MBMS carrier </a:t>
            </a:r>
          </a:p>
          <a:p>
            <a:pPr marL="85725" marR="0" lvl="0" indent="-85725" algn="l" defTabSz="622300" rtl="0" eaLnBrk="1" fontAlgn="auto" latinLnBrk="0" hangingPunct="1">
              <a:lnSpc>
                <a:spcPct val="90000"/>
              </a:lnSpc>
              <a:spcBef>
                <a:spcPct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15 kHz numerology</a:t>
            </a:r>
          </a:p>
          <a:p>
            <a:pPr marL="85725" marR="0" lvl="0" indent="-85725" algn="l" defTabSz="622300" rtl="0" eaLnBrk="1" fontAlgn="auto" latinLnBrk="0" hangingPunct="1">
              <a:lnSpc>
                <a:spcPct val="90000"/>
              </a:lnSpc>
              <a:spcBef>
                <a:spcPct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Extended CP of 16.7us</a:t>
            </a:r>
          </a:p>
          <a:p>
            <a:pPr marL="85725" marR="0" lvl="0" indent="-85725" algn="l" defTabSz="622300" rtl="0" eaLnBrk="1" fontAlgn="auto" latinLnBrk="0" hangingPunct="1">
              <a:lnSpc>
                <a:spcPct val="90000"/>
              </a:lnSpc>
              <a:spcBef>
                <a:spcPct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Multi-cell transmission only (MBSFN)</a:t>
            </a:r>
          </a:p>
          <a:p>
            <a:pPr marL="85725" marR="0" lvl="0" indent="-85725" algn="l" defTabSz="622300" rtl="0" eaLnBrk="1" fontAlgn="auto" latinLnBrk="0" hangingPunct="1">
              <a:lnSpc>
                <a:spcPct val="90000"/>
              </a:lnSpc>
              <a:spcBef>
                <a:spcPct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Up to 60% of subframes for MBSFN transmission</a:t>
            </a:r>
          </a:p>
          <a:p>
            <a:pPr marL="0" marR="0" lvl="0" indent="0" algn="l" defTabSz="622300" rtl="0" eaLnBrk="1" fontAlgn="auto" latinLnBrk="0" hangingPunct="1">
              <a:lnSpc>
                <a:spcPct val="90000"/>
              </a:lnSpc>
              <a:spcBef>
                <a:spcPct val="0"/>
              </a:spcBef>
              <a:spcAft>
                <a:spcPts val="300"/>
              </a:spcAft>
              <a:buClrTx/>
              <a:buSzTx/>
              <a:buFontTx/>
              <a:buNone/>
              <a:tabLst/>
              <a:defRPr/>
            </a:pPr>
            <a:endPar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endParaRPr>
          </a:p>
        </p:txBody>
      </p:sp>
      <p:sp>
        <p:nvSpPr>
          <p:cNvPr id="41" name="Isosceles Triangle 40">
            <a:extLst>
              <a:ext uri="{FF2B5EF4-FFF2-40B4-BE49-F238E27FC236}">
                <a16:creationId xmlns:a16="http://schemas.microsoft.com/office/drawing/2014/main" id="{A2ED842A-F882-0C33-5332-9BDB0EDE1F95}"/>
              </a:ext>
            </a:extLst>
          </p:cNvPr>
          <p:cNvSpPr/>
          <p:nvPr/>
        </p:nvSpPr>
        <p:spPr>
          <a:xfrm>
            <a:off x="1926885" y="2826370"/>
            <a:ext cx="250926" cy="192485"/>
          </a:xfrm>
          <a:prstGeom prst="triangle">
            <a:avLst>
              <a:gd name="adj" fmla="val 100000"/>
            </a:avLst>
          </a:prstGeom>
        </p:spPr>
        <p:style>
          <a:lnRef idx="1">
            <a:schemeClr val="accent3">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8FA"/>
              </a:solidFill>
              <a:effectLst/>
              <a:uLnTx/>
              <a:uFillTx/>
              <a:latin typeface="Microsoft Sans Serif"/>
              <a:ea typeface="+mn-ea"/>
              <a:cs typeface="+mn-cs"/>
            </a:endParaRPr>
          </a:p>
        </p:txBody>
      </p:sp>
      <p:sp>
        <p:nvSpPr>
          <p:cNvPr id="42" name="L-Shape 41">
            <a:extLst>
              <a:ext uri="{FF2B5EF4-FFF2-40B4-BE49-F238E27FC236}">
                <a16:creationId xmlns:a16="http://schemas.microsoft.com/office/drawing/2014/main" id="{7C2E58D7-A549-C853-0B1C-17DEE733E599}"/>
              </a:ext>
            </a:extLst>
          </p:cNvPr>
          <p:cNvSpPr/>
          <p:nvPr/>
        </p:nvSpPr>
        <p:spPr>
          <a:xfrm rot="5400000">
            <a:off x="2921980" y="2037218"/>
            <a:ext cx="410655" cy="1552622"/>
          </a:xfrm>
          <a:prstGeom prst="corner">
            <a:avLst>
              <a:gd name="adj1" fmla="val 16120"/>
              <a:gd name="adj2" fmla="val 16110"/>
            </a:avLst>
          </a:prstGeom>
        </p:spPr>
        <p:style>
          <a:lnRef idx="1">
            <a:schemeClr val="accent4">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8FA"/>
              </a:solidFill>
              <a:effectLst/>
              <a:uLnTx/>
              <a:uFillTx/>
              <a:latin typeface="Microsoft Sans Serif"/>
              <a:ea typeface="+mn-ea"/>
              <a:cs typeface="+mn-cs"/>
            </a:endParaRPr>
          </a:p>
        </p:txBody>
      </p:sp>
      <p:sp>
        <p:nvSpPr>
          <p:cNvPr id="43" name="Freeform: Shape 42">
            <a:extLst>
              <a:ext uri="{FF2B5EF4-FFF2-40B4-BE49-F238E27FC236}">
                <a16:creationId xmlns:a16="http://schemas.microsoft.com/office/drawing/2014/main" id="{893EA4E0-7364-973F-7CDD-FE3AF89FDEAA}"/>
              </a:ext>
            </a:extLst>
          </p:cNvPr>
          <p:cNvSpPr/>
          <p:nvPr/>
        </p:nvSpPr>
        <p:spPr>
          <a:xfrm>
            <a:off x="2470642" y="2706836"/>
            <a:ext cx="1883783" cy="540754"/>
          </a:xfrm>
          <a:custGeom>
            <a:avLst/>
            <a:gdLst>
              <a:gd name="connsiteX0" fmla="*/ 0 w 1769034"/>
              <a:gd name="connsiteY0" fmla="*/ 0 h 540754"/>
              <a:gd name="connsiteX1" fmla="*/ 1769034 w 1769034"/>
              <a:gd name="connsiteY1" fmla="*/ 0 h 540754"/>
              <a:gd name="connsiteX2" fmla="*/ 1769034 w 1769034"/>
              <a:gd name="connsiteY2" fmla="*/ 540754 h 540754"/>
              <a:gd name="connsiteX3" fmla="*/ 0 w 1769034"/>
              <a:gd name="connsiteY3" fmla="*/ 540754 h 540754"/>
              <a:gd name="connsiteX4" fmla="*/ 0 w 1769034"/>
              <a:gd name="connsiteY4" fmla="*/ 0 h 5407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034" h="540754">
                <a:moveTo>
                  <a:pt x="0" y="0"/>
                </a:moveTo>
                <a:lnTo>
                  <a:pt x="1769034" y="0"/>
                </a:lnTo>
                <a:lnTo>
                  <a:pt x="1769034" y="540754"/>
                </a:lnTo>
                <a:lnTo>
                  <a:pt x="0" y="5407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t" anchorCtr="0">
            <a:noAutofit/>
          </a:bodyPr>
          <a:lstStyle/>
          <a:p>
            <a:pPr marL="85725" marR="0" lvl="0" indent="-85725" algn="l" defTabSz="622300" rtl="0" eaLnBrk="1" fontAlgn="auto" latinLnBrk="0" hangingPunct="1">
              <a:lnSpc>
                <a:spcPct val="90000"/>
              </a:lnSpc>
              <a:spcBef>
                <a:spcPct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Single-cell transmission  (SC-PTM)</a:t>
            </a:r>
          </a:p>
          <a:p>
            <a:pPr marL="85725" marR="0" lvl="0" indent="-85725" algn="l" defTabSz="622300" rtl="0" eaLnBrk="1" fontAlgn="auto" latinLnBrk="0" hangingPunct="1">
              <a:lnSpc>
                <a:spcPct val="90000"/>
              </a:lnSpc>
              <a:spcBef>
                <a:spcPct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Transmission on PDSCH with new group identities</a:t>
            </a:r>
          </a:p>
          <a:p>
            <a:pPr marL="85725" marR="0" lvl="0" indent="-85725" algn="l" defTabSz="622300" rtl="0" eaLnBrk="1" fontAlgn="auto" latinLnBrk="0" hangingPunct="1">
              <a:lnSpc>
                <a:spcPct val="90000"/>
              </a:lnSpc>
              <a:spcBef>
                <a:spcPct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Non-synchronized transmitters</a:t>
            </a:r>
          </a:p>
        </p:txBody>
      </p:sp>
      <p:sp>
        <p:nvSpPr>
          <p:cNvPr id="44" name="Isosceles Triangle 43">
            <a:extLst>
              <a:ext uri="{FF2B5EF4-FFF2-40B4-BE49-F238E27FC236}">
                <a16:creationId xmlns:a16="http://schemas.microsoft.com/office/drawing/2014/main" id="{BA821244-7B91-C2DE-1BD7-C5E726419B44}"/>
              </a:ext>
            </a:extLst>
          </p:cNvPr>
          <p:cNvSpPr/>
          <p:nvPr/>
        </p:nvSpPr>
        <p:spPr>
          <a:xfrm>
            <a:off x="5970941" y="2084517"/>
            <a:ext cx="244100" cy="232225"/>
          </a:xfrm>
          <a:prstGeom prst="triangle">
            <a:avLst>
              <a:gd name="adj" fmla="val 100000"/>
            </a:avLst>
          </a:prstGeom>
          <a:solidFill>
            <a:srgbClr val="7030A0"/>
          </a:solidFill>
        </p:spPr>
        <p:style>
          <a:lnRef idx="1">
            <a:schemeClr val="accent5">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8FA"/>
              </a:solidFill>
              <a:effectLst/>
              <a:uLnTx/>
              <a:uFillTx/>
              <a:latin typeface="Microsoft Sans Serif"/>
              <a:ea typeface="+mn-ea"/>
              <a:cs typeface="+mn-cs"/>
            </a:endParaRPr>
          </a:p>
        </p:txBody>
      </p:sp>
      <p:sp>
        <p:nvSpPr>
          <p:cNvPr id="45" name="L-Shape 44">
            <a:extLst>
              <a:ext uri="{FF2B5EF4-FFF2-40B4-BE49-F238E27FC236}">
                <a16:creationId xmlns:a16="http://schemas.microsoft.com/office/drawing/2014/main" id="{FC75B88A-8417-2BE0-62D5-CC1472BD85FF}"/>
              </a:ext>
            </a:extLst>
          </p:cNvPr>
          <p:cNvSpPr/>
          <p:nvPr/>
        </p:nvSpPr>
        <p:spPr>
          <a:xfrm rot="5400000">
            <a:off x="4914661" y="1299735"/>
            <a:ext cx="410655" cy="1760628"/>
          </a:xfrm>
          <a:prstGeom prst="corner">
            <a:avLst>
              <a:gd name="adj1" fmla="val 16120"/>
              <a:gd name="adj2" fmla="val 16110"/>
            </a:avLst>
          </a:prstGeom>
        </p:spPr>
        <p:style>
          <a:lnRef idx="1">
            <a:schemeClr val="accent6">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8FA"/>
              </a:solidFill>
              <a:effectLst/>
              <a:uLnTx/>
              <a:uFillTx/>
              <a:latin typeface="Microsoft Sans Serif"/>
              <a:ea typeface="+mn-ea"/>
              <a:cs typeface="+mn-cs"/>
            </a:endParaRPr>
          </a:p>
        </p:txBody>
      </p:sp>
      <p:sp>
        <p:nvSpPr>
          <p:cNvPr id="46" name="Freeform: Shape 45">
            <a:extLst>
              <a:ext uri="{FF2B5EF4-FFF2-40B4-BE49-F238E27FC236}">
                <a16:creationId xmlns:a16="http://schemas.microsoft.com/office/drawing/2014/main" id="{56061558-B82F-F397-A319-1559B9363184}"/>
              </a:ext>
            </a:extLst>
          </p:cNvPr>
          <p:cNvSpPr/>
          <p:nvPr/>
        </p:nvSpPr>
        <p:spPr>
          <a:xfrm>
            <a:off x="4354427" y="2133385"/>
            <a:ext cx="1672222" cy="2630298"/>
          </a:xfrm>
          <a:custGeom>
            <a:avLst/>
            <a:gdLst>
              <a:gd name="connsiteX0" fmla="*/ 0 w 2234182"/>
              <a:gd name="connsiteY0" fmla="*/ 0 h 540754"/>
              <a:gd name="connsiteX1" fmla="*/ 2234182 w 2234182"/>
              <a:gd name="connsiteY1" fmla="*/ 0 h 540754"/>
              <a:gd name="connsiteX2" fmla="*/ 2234182 w 2234182"/>
              <a:gd name="connsiteY2" fmla="*/ 540754 h 540754"/>
              <a:gd name="connsiteX3" fmla="*/ 0 w 2234182"/>
              <a:gd name="connsiteY3" fmla="*/ 540754 h 540754"/>
              <a:gd name="connsiteX4" fmla="*/ 0 w 2234182"/>
              <a:gd name="connsiteY4" fmla="*/ 0 h 5407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4182" h="540754">
                <a:moveTo>
                  <a:pt x="0" y="0"/>
                </a:moveTo>
                <a:lnTo>
                  <a:pt x="2234182" y="0"/>
                </a:lnTo>
                <a:lnTo>
                  <a:pt x="2234182" y="540754"/>
                </a:lnTo>
                <a:lnTo>
                  <a:pt x="0" y="5407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t" anchorCtr="0">
            <a:noAutofit/>
          </a:bodyPr>
          <a:lstStyle/>
          <a:p>
            <a:pPr marL="85725" marR="0" lvl="0" indent="-85725" algn="l" defTabSz="6223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Longer cyclic prefixes for support of </a:t>
            </a:r>
            <a:r>
              <a:rPr kumimoji="0" lang="en-US" sz="1400" b="1" i="0" u="none" strike="noStrike" kern="1200" cap="none" spc="0" normalizeH="0" baseline="0" noProof="0" dirty="0">
                <a:ln>
                  <a:noFill/>
                </a:ln>
                <a:solidFill>
                  <a:srgbClr val="E71324"/>
                </a:solidFill>
                <a:effectLst/>
                <a:uLnTx/>
                <a:uFillTx/>
                <a:latin typeface="Microsoft Sans Serif"/>
                <a:ea typeface="+mn-ea"/>
                <a:cs typeface="+mn-cs"/>
              </a:rPr>
              <a:t>larger ISD</a:t>
            </a:r>
          </a:p>
          <a:p>
            <a:pPr marL="85725" marR="0" lvl="0" indent="-85725" algn="l" defTabSz="6223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Up to 100% of subframes for MBSFN transmission on a </a:t>
            </a:r>
            <a:r>
              <a:rPr kumimoji="0" lang="en-US" sz="1400" b="1" i="0" u="none" strike="noStrike" kern="1200" cap="none" spc="0" normalizeH="0" baseline="0" noProof="0" dirty="0">
                <a:ln>
                  <a:noFill/>
                </a:ln>
                <a:solidFill>
                  <a:srgbClr val="E71324"/>
                </a:solidFill>
                <a:effectLst/>
                <a:uLnTx/>
                <a:uFillTx/>
                <a:latin typeface="Microsoft Sans Serif"/>
                <a:ea typeface="+mn-ea"/>
                <a:cs typeface="+mn-cs"/>
              </a:rPr>
              <a:t>dedicated carrier</a:t>
            </a:r>
            <a:endPar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endParaRPr>
          </a:p>
          <a:p>
            <a:pPr marL="85725" marR="0" lvl="0" indent="-85725" algn="l" defTabSz="622300" rtl="0" eaLnBrk="1" fontAlgn="auto" latinLnBrk="0" hangingPunct="1">
              <a:lnSpc>
                <a:spcPct val="90000"/>
              </a:lnSpc>
              <a:spcBef>
                <a:spcPct val="0"/>
              </a:spcBef>
              <a:spcAft>
                <a:spcPts val="3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Subframes fully dedicated to MBSFN transmission </a:t>
            </a:r>
          </a:p>
          <a:p>
            <a:pPr marL="85725" marR="0" lvl="0" indent="-85725" algn="l" defTabSz="6223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Targeting </a:t>
            </a:r>
            <a:r>
              <a:rPr kumimoji="0" lang="en-US" sz="1400" b="1" i="0" u="none" strike="noStrike" kern="1200" cap="none" spc="0" normalizeH="0" baseline="0" noProof="0" dirty="0">
                <a:ln>
                  <a:noFill/>
                </a:ln>
                <a:solidFill>
                  <a:srgbClr val="E71324"/>
                </a:solidFill>
                <a:effectLst/>
                <a:uLnTx/>
                <a:uFillTx/>
                <a:latin typeface="Microsoft Sans Serif"/>
                <a:ea typeface="+mn-ea"/>
                <a:cs typeface="+mn-cs"/>
              </a:rPr>
              <a:t>rooftop and car-mounted</a:t>
            </a: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 antennas, handheld receivers</a:t>
            </a:r>
          </a:p>
        </p:txBody>
      </p:sp>
      <p:sp>
        <p:nvSpPr>
          <p:cNvPr id="24" name="TextBox 23">
            <a:extLst>
              <a:ext uri="{FF2B5EF4-FFF2-40B4-BE49-F238E27FC236}">
                <a16:creationId xmlns:a16="http://schemas.microsoft.com/office/drawing/2014/main" id="{D7B2FB8F-6BBB-AAC5-DF66-B2F787225AB9}"/>
              </a:ext>
            </a:extLst>
          </p:cNvPr>
          <p:cNvSpPr txBox="1"/>
          <p:nvPr/>
        </p:nvSpPr>
        <p:spPr>
          <a:xfrm>
            <a:off x="401448" y="2634305"/>
            <a:ext cx="1399778" cy="354584"/>
          </a:xfrm>
          <a:prstGeom prst="rect">
            <a:avLst/>
          </a:prstGeom>
        </p:spPr>
        <p:txBody>
          <a:bodyPr wrap="squar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2400" b="0" i="0" u="none" strike="noStrike" kern="1200" cap="none" spc="0" normalizeH="0" baseline="0" noProof="0">
                <a:ln w="0"/>
                <a:solidFill>
                  <a:srgbClr val="2853DC"/>
                </a:solidFill>
                <a:effectLst>
                  <a:outerShdw blurRad="38100" dist="25400" dir="5400000" algn="ctr" rotWithShape="0">
                    <a:srgbClr val="6E747A">
                      <a:alpha val="43000"/>
                    </a:srgbClr>
                  </a:outerShdw>
                </a:effectLst>
                <a:uLnTx/>
                <a:uFillTx/>
                <a:latin typeface="Microsoft Sans Serif"/>
                <a:ea typeface="+mn-ea"/>
                <a:cs typeface="Microsoft Sans Serif" panose="020B0604020202020204" pitchFamily="34" charset="0"/>
              </a:rPr>
              <a:t>Release</a:t>
            </a:r>
            <a:r>
              <a:rPr kumimoji="0" lang="en-US" sz="2400" b="0" i="0" u="none" strike="noStrike" kern="1200" cap="none" spc="0" normalizeH="0" baseline="0" noProof="0">
                <a:ln w="22225">
                  <a:solidFill>
                    <a:srgbClr val="7BA0FF"/>
                  </a:solidFill>
                  <a:prstDash val="solid"/>
                </a:ln>
                <a:solidFill>
                  <a:srgbClr val="7BA0FF">
                    <a:lumMod val="40000"/>
                    <a:lumOff val="60000"/>
                  </a:srgbClr>
                </a:solidFill>
                <a:effectLst/>
                <a:uLnTx/>
                <a:uFillTx/>
                <a:latin typeface="Microsoft Sans Serif"/>
                <a:ea typeface="+mn-ea"/>
                <a:cs typeface="Microsoft Sans Serif" panose="020B0604020202020204" pitchFamily="34" charset="0"/>
              </a:rPr>
              <a:t> </a:t>
            </a:r>
            <a:r>
              <a:rPr kumimoji="0" lang="en-US" sz="2400" b="0" i="0" u="none" strike="noStrike" kern="1200" cap="none" spc="0" normalizeH="0" baseline="0" noProof="0">
                <a:ln w="0"/>
                <a:solidFill>
                  <a:srgbClr val="2853DC"/>
                </a:solidFill>
                <a:effectLst>
                  <a:outerShdw blurRad="38100" dist="25400" dir="5400000" algn="ctr" rotWithShape="0">
                    <a:srgbClr val="6E747A">
                      <a:alpha val="43000"/>
                    </a:srgbClr>
                  </a:outerShdw>
                </a:effectLst>
                <a:uLnTx/>
                <a:uFillTx/>
                <a:latin typeface="Microsoft Sans Serif"/>
                <a:ea typeface="+mn-ea"/>
                <a:cs typeface="Microsoft Sans Serif" panose="020B0604020202020204" pitchFamily="34" charset="0"/>
              </a:rPr>
              <a:t>9</a:t>
            </a:r>
            <a:endParaRPr kumimoji="0" lang="en-US" sz="2400" b="0" i="0" u="none" strike="noStrike" kern="1200" cap="none" spc="0" normalizeH="0" baseline="0" noProof="0">
              <a:ln w="22225">
                <a:solidFill>
                  <a:srgbClr val="7BA0FF"/>
                </a:solidFill>
                <a:prstDash val="solid"/>
              </a:ln>
              <a:solidFill>
                <a:srgbClr val="7BA0FF">
                  <a:lumMod val="40000"/>
                  <a:lumOff val="60000"/>
                </a:srgbClr>
              </a:solidFill>
              <a:effectLst/>
              <a:uLnTx/>
              <a:uFillTx/>
              <a:latin typeface="Microsoft Sans Serif"/>
              <a:ea typeface="+mn-ea"/>
              <a:cs typeface="Microsoft Sans Serif" panose="020B0604020202020204" pitchFamily="34" charset="0"/>
            </a:endParaRPr>
          </a:p>
        </p:txBody>
      </p:sp>
      <p:sp>
        <p:nvSpPr>
          <p:cNvPr id="25" name="TextBox 24">
            <a:extLst>
              <a:ext uri="{FF2B5EF4-FFF2-40B4-BE49-F238E27FC236}">
                <a16:creationId xmlns:a16="http://schemas.microsoft.com/office/drawing/2014/main" id="{11167390-CABF-A1FA-879E-608BEA3D5C30}"/>
              </a:ext>
            </a:extLst>
          </p:cNvPr>
          <p:cNvSpPr txBox="1"/>
          <p:nvPr/>
        </p:nvSpPr>
        <p:spPr>
          <a:xfrm>
            <a:off x="2360519" y="2166573"/>
            <a:ext cx="1552623" cy="354584"/>
          </a:xfrm>
          <a:prstGeom prst="rect">
            <a:avLst/>
          </a:prstGeom>
        </p:spPr>
        <p:txBody>
          <a:bodyPr wrap="square" lIns="0" tIns="0" rIns="0" bIns="0" rtlCol="0">
            <a:spAutoFit/>
            <a:scene3d>
              <a:camera prst="orthographicFront"/>
              <a:lightRig rig="soft" dir="t">
                <a:rot lat="0" lon="0" rev="15600000"/>
              </a:lightRig>
            </a:scene3d>
            <a:sp3d extrusionH="57150" prstMaterial="softEdge">
              <a:bevelT w="25400" h="38100"/>
            </a:sp3d>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2400" b="1" i="0" u="none" strike="noStrike" kern="1200" cap="none" spc="0" normalizeH="0" baseline="0" noProof="0">
                <a:ln/>
                <a:solidFill>
                  <a:srgbClr val="82CBD7"/>
                </a:solidFill>
                <a:effectLst/>
                <a:uLnTx/>
                <a:uFillTx/>
                <a:latin typeface="Microsoft Sans Serif"/>
                <a:ea typeface="+mn-ea"/>
                <a:cs typeface="Microsoft Sans Serif" panose="020B0604020202020204" pitchFamily="34" charset="0"/>
              </a:rPr>
              <a:t>Release 13</a:t>
            </a:r>
          </a:p>
        </p:txBody>
      </p:sp>
      <p:sp>
        <p:nvSpPr>
          <p:cNvPr id="26" name="TextBox 25">
            <a:extLst>
              <a:ext uri="{FF2B5EF4-FFF2-40B4-BE49-F238E27FC236}">
                <a16:creationId xmlns:a16="http://schemas.microsoft.com/office/drawing/2014/main" id="{8F79C7F8-5F38-AFC2-A576-DA630AFE92FC}"/>
              </a:ext>
            </a:extLst>
          </p:cNvPr>
          <p:cNvSpPr txBox="1"/>
          <p:nvPr/>
        </p:nvSpPr>
        <p:spPr>
          <a:xfrm>
            <a:off x="4182400" y="1593945"/>
            <a:ext cx="1639902" cy="354584"/>
          </a:xfrm>
          <a:prstGeom prst="rect">
            <a:avLst/>
          </a:prstGeom>
        </p:spPr>
        <p:txBody>
          <a:bodyPr wrap="squar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2400" b="0" i="0" u="none" strike="noStrike" kern="1200" cap="none" spc="0" normalizeH="0" baseline="0" noProof="0">
                <a:ln w="0"/>
                <a:gradFill>
                  <a:gsLst>
                    <a:gs pos="21000">
                      <a:srgbClr val="53575C"/>
                    </a:gs>
                    <a:gs pos="88000">
                      <a:srgbClr val="C5C7CA"/>
                    </a:gs>
                  </a:gsLst>
                  <a:lin ang="5400000"/>
                </a:gradFill>
                <a:effectLst/>
                <a:uLnTx/>
                <a:uFillTx/>
                <a:latin typeface="Microsoft Sans Serif"/>
                <a:ea typeface="+mn-ea"/>
                <a:cs typeface="Microsoft Sans Serif" panose="020B0604020202020204" pitchFamily="34" charset="0"/>
              </a:rPr>
              <a:t>Release 14</a:t>
            </a:r>
          </a:p>
        </p:txBody>
      </p:sp>
      <p:grpSp>
        <p:nvGrpSpPr>
          <p:cNvPr id="37" name="Group 36">
            <a:extLst>
              <a:ext uri="{FF2B5EF4-FFF2-40B4-BE49-F238E27FC236}">
                <a16:creationId xmlns:a16="http://schemas.microsoft.com/office/drawing/2014/main" id="{DA7E3D99-537D-DDC6-2DFF-12698611E7A6}"/>
              </a:ext>
            </a:extLst>
          </p:cNvPr>
          <p:cNvGrpSpPr/>
          <p:nvPr/>
        </p:nvGrpSpPr>
        <p:grpSpPr>
          <a:xfrm>
            <a:off x="6370451" y="4626264"/>
            <a:ext cx="1743997" cy="1620321"/>
            <a:chOff x="7412273" y="1956898"/>
            <a:chExt cx="1820504" cy="3376006"/>
          </a:xfrm>
        </p:grpSpPr>
        <p:grpSp>
          <p:nvGrpSpPr>
            <p:cNvPr id="27" name="Group 26">
              <a:extLst>
                <a:ext uri="{FF2B5EF4-FFF2-40B4-BE49-F238E27FC236}">
                  <a16:creationId xmlns:a16="http://schemas.microsoft.com/office/drawing/2014/main" id="{68E27FFF-84C6-4A77-3F07-98E91EE21AD4}"/>
                </a:ext>
              </a:extLst>
            </p:cNvPr>
            <p:cNvGrpSpPr/>
            <p:nvPr/>
          </p:nvGrpSpPr>
          <p:grpSpPr>
            <a:xfrm>
              <a:off x="7440434" y="1956898"/>
              <a:ext cx="1327261" cy="973519"/>
              <a:chOff x="9179052" y="1732995"/>
              <a:chExt cx="1938065" cy="1357400"/>
            </a:xfrm>
          </p:grpSpPr>
          <p:pic>
            <p:nvPicPr>
              <p:cNvPr id="28" name="Picture 27">
                <a:extLst>
                  <a:ext uri="{FF2B5EF4-FFF2-40B4-BE49-F238E27FC236}">
                    <a16:creationId xmlns:a16="http://schemas.microsoft.com/office/drawing/2014/main" id="{5E95700C-7D09-3E23-51F8-C7BD895D36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79052" y="1732995"/>
                <a:ext cx="1938065" cy="1298916"/>
              </a:xfrm>
              <a:prstGeom prst="rect">
                <a:avLst/>
              </a:prstGeom>
            </p:spPr>
          </p:pic>
          <p:sp>
            <p:nvSpPr>
              <p:cNvPr id="29" name="TextBox 28">
                <a:extLst>
                  <a:ext uri="{FF2B5EF4-FFF2-40B4-BE49-F238E27FC236}">
                    <a16:creationId xmlns:a16="http://schemas.microsoft.com/office/drawing/2014/main" id="{60135E26-F72A-723C-9C06-5C13599594B4}"/>
                  </a:ext>
                </a:extLst>
              </p:cNvPr>
              <p:cNvSpPr txBox="1"/>
              <p:nvPr/>
            </p:nvSpPr>
            <p:spPr>
              <a:xfrm>
                <a:off x="9829086" y="2883544"/>
                <a:ext cx="637995" cy="206851"/>
              </a:xfrm>
              <a:prstGeom prst="rect">
                <a:avLst/>
              </a:prstGeom>
            </p:spPr>
            <p:txBody>
              <a:bodyPr wrap="non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C000"/>
                    </a:solidFill>
                    <a:effectLst/>
                    <a:uLnTx/>
                    <a:uFillTx/>
                    <a:latin typeface="Microsoft Sans Serif"/>
                    <a:ea typeface="+mn-ea"/>
                    <a:cs typeface="Microsoft Sans Serif" panose="020B0604020202020204" pitchFamily="34" charset="0"/>
                  </a:rPr>
                  <a:t>&gt; 15 km</a:t>
                </a:r>
                <a:endParaRPr kumimoji="0" lang="en-US" sz="1600" b="0" i="0" u="none" strike="noStrike" kern="1200" cap="none" spc="0" normalizeH="0" baseline="0" noProof="0">
                  <a:ln>
                    <a:noFill/>
                  </a:ln>
                  <a:solidFill>
                    <a:srgbClr val="FFC000"/>
                  </a:solidFill>
                  <a:effectLst/>
                  <a:uLnTx/>
                  <a:uFillTx/>
                  <a:latin typeface="Microsoft Sans Serif"/>
                  <a:ea typeface="+mn-ea"/>
                  <a:cs typeface="Microsoft Sans Serif" panose="020B0604020202020204" pitchFamily="34" charset="0"/>
                </a:endParaRPr>
              </a:p>
            </p:txBody>
          </p:sp>
        </p:grpSp>
        <p:pic>
          <p:nvPicPr>
            <p:cNvPr id="30" name="Picture 29">
              <a:extLst>
                <a:ext uri="{FF2B5EF4-FFF2-40B4-BE49-F238E27FC236}">
                  <a16:creationId xmlns:a16="http://schemas.microsoft.com/office/drawing/2014/main" id="{E76551AD-9CFB-CC13-60F7-F9C60BF144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2273" y="3914386"/>
              <a:ext cx="1820504" cy="1418518"/>
            </a:xfrm>
            <a:prstGeom prst="rect">
              <a:avLst/>
            </a:prstGeom>
          </p:spPr>
        </p:pic>
        <p:pic>
          <p:nvPicPr>
            <p:cNvPr id="31" name="Picture 30">
              <a:extLst>
                <a:ext uri="{FF2B5EF4-FFF2-40B4-BE49-F238E27FC236}">
                  <a16:creationId xmlns:a16="http://schemas.microsoft.com/office/drawing/2014/main" id="{EB827DF0-130C-AE67-4772-A88DA261F6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0434" y="3155528"/>
              <a:ext cx="1633177" cy="516483"/>
            </a:xfrm>
            <a:prstGeom prst="rect">
              <a:avLst/>
            </a:prstGeom>
          </p:spPr>
        </p:pic>
      </p:grpSp>
      <p:cxnSp>
        <p:nvCxnSpPr>
          <p:cNvPr id="32" name="Straight Arrow Connector 31">
            <a:extLst>
              <a:ext uri="{FF2B5EF4-FFF2-40B4-BE49-F238E27FC236}">
                <a16:creationId xmlns:a16="http://schemas.microsoft.com/office/drawing/2014/main" id="{78CB860B-DD88-5FAD-58FE-638F65638B83}"/>
              </a:ext>
            </a:extLst>
          </p:cNvPr>
          <p:cNvCxnSpPr>
            <a:cxnSpLocks/>
          </p:cNvCxnSpPr>
          <p:nvPr/>
        </p:nvCxnSpPr>
        <p:spPr>
          <a:xfrm>
            <a:off x="91512" y="6130780"/>
            <a:ext cx="4148162" cy="0"/>
          </a:xfrm>
          <a:prstGeom prst="straightConnector1">
            <a:avLst/>
          </a:prstGeom>
          <a:ln w="12700" cap="rnd">
            <a:solidFill>
              <a:schemeClr val="accent1"/>
            </a:solidFill>
            <a:roun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38264D8-D866-B209-8228-7CEC9757384C}"/>
              </a:ext>
            </a:extLst>
          </p:cNvPr>
          <p:cNvCxnSpPr>
            <a:cxnSpLocks/>
          </p:cNvCxnSpPr>
          <p:nvPr/>
        </p:nvCxnSpPr>
        <p:spPr>
          <a:xfrm>
            <a:off x="4239674" y="6130780"/>
            <a:ext cx="7888809" cy="0"/>
          </a:xfrm>
          <a:prstGeom prst="straightConnector1">
            <a:avLst/>
          </a:prstGeom>
          <a:ln w="12700" cap="rnd">
            <a:solidFill>
              <a:schemeClr val="bg2"/>
            </a:solidFill>
            <a:round/>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2726F818-D606-DB73-52F6-23A25B267E74}"/>
              </a:ext>
            </a:extLst>
          </p:cNvPr>
          <p:cNvSpPr txBox="1"/>
          <p:nvPr/>
        </p:nvSpPr>
        <p:spPr>
          <a:xfrm>
            <a:off x="1012827" y="6178929"/>
            <a:ext cx="2045358" cy="207972"/>
          </a:xfrm>
          <a:prstGeom prst="rect">
            <a:avLst/>
          </a:prstGeom>
        </p:spPr>
        <p:txBody>
          <a:bodyPr wrap="non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1600" b="0" i="0" u="none" strike="noStrike" kern="1200" cap="none" spc="0" normalizeH="0" baseline="0" noProof="0">
                <a:ln>
                  <a:noFill/>
                </a:ln>
                <a:solidFill>
                  <a:srgbClr val="2853DC"/>
                </a:solidFill>
                <a:effectLst/>
                <a:uLnTx/>
                <a:uFillTx/>
                <a:latin typeface="Microsoft Sans Serif"/>
                <a:ea typeface="+mn-ea"/>
                <a:cs typeface="Microsoft Sans Serif" panose="020B0604020202020204" pitchFamily="34" charset="0"/>
              </a:rPr>
              <a:t>“Operator controlled” MBMS</a:t>
            </a:r>
          </a:p>
        </p:txBody>
      </p:sp>
      <p:sp>
        <p:nvSpPr>
          <p:cNvPr id="35" name="TextBox 34">
            <a:extLst>
              <a:ext uri="{FF2B5EF4-FFF2-40B4-BE49-F238E27FC236}">
                <a16:creationId xmlns:a16="http://schemas.microsoft.com/office/drawing/2014/main" id="{139806FF-961A-77A3-CA86-3A8F1CF290BD}"/>
              </a:ext>
            </a:extLst>
          </p:cNvPr>
          <p:cNvSpPr txBox="1"/>
          <p:nvPr/>
        </p:nvSpPr>
        <p:spPr>
          <a:xfrm>
            <a:off x="6459507" y="6211571"/>
            <a:ext cx="4440318" cy="236347"/>
          </a:xfrm>
          <a:prstGeom prst="rect">
            <a:avLst/>
          </a:prstGeom>
        </p:spPr>
        <p:txBody>
          <a:bodyPr wrap="non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1324"/>
                </a:solidFill>
                <a:effectLst/>
                <a:uLnTx/>
                <a:uFillTx/>
                <a:latin typeface="Microsoft Sans Serif"/>
                <a:ea typeface="+mn-ea"/>
                <a:cs typeface="Microsoft Sans Serif" panose="020B0604020202020204" pitchFamily="34" charset="0"/>
              </a:rPr>
              <a:t>“Broadcaster controlled” MBMS </a:t>
            </a:r>
            <a:r>
              <a:rPr kumimoji="0" lang="en-US" sz="1600" b="0" i="0" u="none" strike="noStrike" kern="1200" cap="none" spc="0" normalizeH="0" baseline="0" noProof="0" dirty="0">
                <a:ln>
                  <a:noFill/>
                </a:ln>
                <a:solidFill>
                  <a:srgbClr val="E71324"/>
                </a:solidFill>
                <a:effectLst/>
                <a:uLnTx/>
                <a:uFillTx/>
                <a:latin typeface="Microsoft Sans Serif"/>
                <a:ea typeface="+mn-ea"/>
                <a:cs typeface="Microsoft Sans Serif" panose="020B0604020202020204" pitchFamily="34" charset="0"/>
                <a:sym typeface="Wingdings" panose="05000000000000000000" pitchFamily="2" charset="2"/>
              </a:rPr>
              <a:t> 5G Broadcast</a:t>
            </a:r>
            <a:endParaRPr kumimoji="0" lang="en-US" sz="1600" b="0" i="0" u="none" strike="noStrike" kern="1200" cap="none" spc="0" normalizeH="0" baseline="0" noProof="0" dirty="0">
              <a:ln>
                <a:noFill/>
              </a:ln>
              <a:solidFill>
                <a:srgbClr val="E71324"/>
              </a:solidFill>
              <a:effectLst/>
              <a:uLnTx/>
              <a:uFillTx/>
              <a:latin typeface="Microsoft Sans Serif"/>
              <a:ea typeface="+mn-ea"/>
              <a:cs typeface="Microsoft Sans Serif" panose="020B0604020202020204" pitchFamily="34" charset="0"/>
            </a:endParaRPr>
          </a:p>
        </p:txBody>
      </p:sp>
      <p:sp>
        <p:nvSpPr>
          <p:cNvPr id="48" name="L-Shape 47">
            <a:extLst>
              <a:ext uri="{FF2B5EF4-FFF2-40B4-BE49-F238E27FC236}">
                <a16:creationId xmlns:a16="http://schemas.microsoft.com/office/drawing/2014/main" id="{7E797E44-400A-9E70-5224-835227CA28ED}"/>
              </a:ext>
            </a:extLst>
          </p:cNvPr>
          <p:cNvSpPr/>
          <p:nvPr/>
        </p:nvSpPr>
        <p:spPr>
          <a:xfrm rot="5400000">
            <a:off x="6899255" y="818272"/>
            <a:ext cx="410655" cy="1858749"/>
          </a:xfrm>
          <a:prstGeom prst="corner">
            <a:avLst>
              <a:gd name="adj1" fmla="val 16120"/>
              <a:gd name="adj2" fmla="val 16110"/>
            </a:avLst>
          </a:prstGeom>
          <a:solidFill>
            <a:srgbClr val="7030A0"/>
          </a:solidFill>
        </p:spPr>
        <p:style>
          <a:lnRef idx="1">
            <a:schemeClr val="accent6">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8FA"/>
              </a:solidFill>
              <a:effectLst/>
              <a:uLnTx/>
              <a:uFillTx/>
              <a:latin typeface="Microsoft Sans Serif"/>
              <a:ea typeface="+mn-ea"/>
              <a:cs typeface="+mn-cs"/>
            </a:endParaRPr>
          </a:p>
        </p:txBody>
      </p:sp>
      <p:sp>
        <p:nvSpPr>
          <p:cNvPr id="49" name="Freeform: Shape 48">
            <a:extLst>
              <a:ext uri="{FF2B5EF4-FFF2-40B4-BE49-F238E27FC236}">
                <a16:creationId xmlns:a16="http://schemas.microsoft.com/office/drawing/2014/main" id="{6F62659B-93BC-083B-6335-E4968272D314}"/>
              </a:ext>
            </a:extLst>
          </p:cNvPr>
          <p:cNvSpPr/>
          <p:nvPr/>
        </p:nvSpPr>
        <p:spPr>
          <a:xfrm>
            <a:off x="6289960" y="1700981"/>
            <a:ext cx="1743997" cy="2470593"/>
          </a:xfrm>
          <a:custGeom>
            <a:avLst/>
            <a:gdLst>
              <a:gd name="connsiteX0" fmla="*/ 0 w 2234182"/>
              <a:gd name="connsiteY0" fmla="*/ 0 h 540754"/>
              <a:gd name="connsiteX1" fmla="*/ 2234182 w 2234182"/>
              <a:gd name="connsiteY1" fmla="*/ 0 h 540754"/>
              <a:gd name="connsiteX2" fmla="*/ 2234182 w 2234182"/>
              <a:gd name="connsiteY2" fmla="*/ 540754 h 540754"/>
              <a:gd name="connsiteX3" fmla="*/ 0 w 2234182"/>
              <a:gd name="connsiteY3" fmla="*/ 540754 h 540754"/>
              <a:gd name="connsiteX4" fmla="*/ 0 w 2234182"/>
              <a:gd name="connsiteY4" fmla="*/ 0 h 5407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4182" h="540754">
                <a:moveTo>
                  <a:pt x="0" y="0"/>
                </a:moveTo>
                <a:lnTo>
                  <a:pt x="2234182" y="0"/>
                </a:lnTo>
                <a:lnTo>
                  <a:pt x="2234182" y="540754"/>
                </a:lnTo>
                <a:lnTo>
                  <a:pt x="0" y="5407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t" anchorCtr="0">
            <a:noAutofit/>
          </a:bodyPr>
          <a:lstStyle/>
          <a:p>
            <a:pPr marL="85725" marR="0" lvl="0" indent="-85725" algn="l" defTabSz="622300" rtl="0" eaLnBrk="1" fontAlgn="auto" latinLnBrk="0" hangingPunct="1">
              <a:lnSpc>
                <a:spcPct val="90000"/>
              </a:lnSpc>
              <a:spcBef>
                <a:spcPct val="0"/>
              </a:spcBef>
              <a:spcAft>
                <a:spcPts val="3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E04F4F"/>
                </a:solidFill>
                <a:effectLst/>
                <a:uLnTx/>
                <a:uFillTx/>
                <a:latin typeface="Microsoft Sans Serif"/>
                <a:ea typeface="+mn-ea"/>
                <a:cs typeface="+mn-cs"/>
              </a:rPr>
              <a:t>New numerologies</a:t>
            </a: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 to target </a:t>
            </a:r>
            <a:r>
              <a:rPr kumimoji="0" lang="en-US" sz="1400" b="1" i="0" u="none" strike="noStrike" kern="1200" cap="none" spc="0" normalizeH="0" baseline="0" noProof="0" dirty="0">
                <a:ln>
                  <a:noFill/>
                </a:ln>
                <a:solidFill>
                  <a:srgbClr val="E04F4F"/>
                </a:solidFill>
                <a:effectLst/>
                <a:uLnTx/>
                <a:uFillTx/>
                <a:latin typeface="Microsoft Sans Serif"/>
                <a:ea typeface="+mn-ea"/>
                <a:cs typeface="+mn-cs"/>
              </a:rPr>
              <a:t>rooftop reception </a:t>
            </a: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with up to </a:t>
            </a:r>
            <a:r>
              <a:rPr kumimoji="0" lang="en-US" sz="1400" b="1" i="0" u="none" strike="noStrike" kern="1200" cap="none" spc="0" normalizeH="0" baseline="0" noProof="0" dirty="0">
                <a:ln>
                  <a:noFill/>
                </a:ln>
                <a:solidFill>
                  <a:srgbClr val="E04F4F"/>
                </a:solidFill>
                <a:effectLst/>
                <a:uLnTx/>
                <a:uFillTx/>
                <a:latin typeface="Microsoft Sans Serif"/>
                <a:ea typeface="+mn-ea"/>
                <a:cs typeface="+mn-cs"/>
              </a:rPr>
              <a:t>125 km ISD</a:t>
            </a:r>
          </a:p>
          <a:p>
            <a:pPr marL="85725" marR="0" lvl="0" indent="-8572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E04F4F"/>
                </a:solidFill>
                <a:effectLst/>
                <a:uLnTx/>
                <a:uFillTx/>
                <a:latin typeface="Microsoft Sans Serif"/>
                <a:ea typeface="+mn-ea"/>
                <a:cs typeface="+mn-cs"/>
              </a:rPr>
              <a:t>High mobility reception</a:t>
            </a: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 fixed, portable and mobile receivers </a:t>
            </a:r>
            <a:r>
              <a:rPr kumimoji="0" lang="en-US" sz="1400" b="1" i="0" u="none" strike="noStrike" kern="1200" cap="none" spc="0" normalizeH="0" baseline="0" noProof="0" dirty="0">
                <a:ln>
                  <a:noFill/>
                </a:ln>
                <a:solidFill>
                  <a:srgbClr val="E04F4F"/>
                </a:solidFill>
                <a:effectLst/>
                <a:uLnTx/>
                <a:uFillTx/>
                <a:latin typeface="Microsoft Sans Serif"/>
                <a:ea typeface="+mn-ea"/>
                <a:cs typeface="+mn-cs"/>
              </a:rPr>
              <a:t>up to 250 km/h</a:t>
            </a:r>
            <a:endPar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endParaRPr>
          </a:p>
          <a:p>
            <a:pPr marL="85725" marR="0" lvl="0" indent="-85725" algn="l" defTabSz="622300" rtl="0" eaLnBrk="1" fontAlgn="auto" latinLnBrk="0" hangingPunct="1">
              <a:lnSpc>
                <a:spcPct val="90000"/>
              </a:lnSpc>
              <a:spcBef>
                <a:spcPct val="0"/>
              </a:spcBef>
              <a:spcAft>
                <a:spcPts val="3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E04F4F"/>
                </a:solidFill>
                <a:effectLst/>
                <a:uLnTx/>
                <a:uFillTx/>
                <a:latin typeface="Microsoft Sans Serif"/>
                <a:ea typeface="+mn-ea"/>
                <a:cs typeface="+mn-cs"/>
              </a:rPr>
              <a:t>Enhancements to CAS</a:t>
            </a: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—increased PDCCH </a:t>
            </a:r>
            <a:r>
              <a:rPr kumimoji="0" lang="en-US" sz="1400" b="0" i="0" u="none" strike="noStrike" kern="1200" cap="none" spc="0" normalizeH="0" baseline="0" noProof="0" dirty="0" err="1">
                <a:ln>
                  <a:noFill/>
                </a:ln>
                <a:solidFill>
                  <a:srgbClr val="13161E">
                    <a:hueOff val="0"/>
                    <a:satOff val="0"/>
                    <a:lumOff val="0"/>
                    <a:alphaOff val="0"/>
                  </a:srgbClr>
                </a:solidFill>
                <a:effectLst/>
                <a:uLnTx/>
                <a:uFillTx/>
                <a:latin typeface="Microsoft Sans Serif"/>
                <a:ea typeface="+mn-ea"/>
                <a:cs typeface="+mn-cs"/>
              </a:rPr>
              <a:t>agg</a:t>
            </a:r>
            <a:r>
              <a:rPr kumimoji="0" lang="en-US" sz="1400" b="0" i="0" u="none" strike="noStrike" kern="1200" cap="none" spc="0" normalizeH="0" baseline="0" noProof="0" dirty="0">
                <a:ln>
                  <a:noFill/>
                </a:ln>
                <a:solidFill>
                  <a:srgbClr val="13161E">
                    <a:hueOff val="0"/>
                    <a:satOff val="0"/>
                    <a:lumOff val="0"/>
                    <a:alphaOff val="0"/>
                  </a:srgbClr>
                </a:solidFill>
                <a:effectLst/>
                <a:uLnTx/>
                <a:uFillTx/>
                <a:latin typeface="Microsoft Sans Serif"/>
                <a:ea typeface="+mn-ea"/>
                <a:cs typeface="+mn-cs"/>
              </a:rPr>
              <a:t>. Level, PBCH repetition, CFI in MIB</a:t>
            </a:r>
          </a:p>
        </p:txBody>
      </p:sp>
      <p:sp>
        <p:nvSpPr>
          <p:cNvPr id="50" name="TextBox 49">
            <a:extLst>
              <a:ext uri="{FF2B5EF4-FFF2-40B4-BE49-F238E27FC236}">
                <a16:creationId xmlns:a16="http://schemas.microsoft.com/office/drawing/2014/main" id="{8C10AB77-D088-F01B-75DD-3BDAD681EAD9}"/>
              </a:ext>
            </a:extLst>
          </p:cNvPr>
          <p:cNvSpPr txBox="1"/>
          <p:nvPr/>
        </p:nvSpPr>
        <p:spPr>
          <a:xfrm>
            <a:off x="6175207" y="1125857"/>
            <a:ext cx="1639902" cy="354584"/>
          </a:xfrm>
          <a:prstGeom prst="rect">
            <a:avLst/>
          </a:prstGeom>
        </p:spPr>
        <p:txBody>
          <a:bodyPr wrap="squar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2400" b="0" i="0" u="none" strike="noStrike" kern="1200" cap="none" spc="0" normalizeH="0" baseline="0" noProof="0">
                <a:ln w="0"/>
                <a:gradFill>
                  <a:gsLst>
                    <a:gs pos="21000">
                      <a:srgbClr val="53575C"/>
                    </a:gs>
                    <a:gs pos="88000">
                      <a:srgbClr val="C5C7CA"/>
                    </a:gs>
                  </a:gsLst>
                  <a:lin ang="5400000"/>
                </a:gradFill>
                <a:effectLst/>
                <a:uLnTx/>
                <a:uFillTx/>
                <a:latin typeface="Microsoft Sans Serif"/>
                <a:ea typeface="+mn-ea"/>
                <a:cs typeface="Microsoft Sans Serif" panose="020B0604020202020204" pitchFamily="34" charset="0"/>
              </a:rPr>
              <a:t>Release 16</a:t>
            </a:r>
          </a:p>
        </p:txBody>
      </p:sp>
      <p:sp>
        <p:nvSpPr>
          <p:cNvPr id="51" name="Isosceles Triangle 50">
            <a:extLst>
              <a:ext uri="{FF2B5EF4-FFF2-40B4-BE49-F238E27FC236}">
                <a16:creationId xmlns:a16="http://schemas.microsoft.com/office/drawing/2014/main" id="{70BBB1CD-099E-8C67-0E47-793B69DA3034}"/>
              </a:ext>
            </a:extLst>
          </p:cNvPr>
          <p:cNvSpPr/>
          <p:nvPr/>
        </p:nvSpPr>
        <p:spPr>
          <a:xfrm>
            <a:off x="3945186" y="2555419"/>
            <a:ext cx="244100" cy="232225"/>
          </a:xfrm>
          <a:prstGeom prst="triangle">
            <a:avLst>
              <a:gd name="adj" fmla="val 100000"/>
            </a:avLst>
          </a:prstGeom>
        </p:spPr>
        <p:style>
          <a:lnRef idx="1">
            <a:schemeClr val="accent5">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8FA"/>
              </a:solidFill>
              <a:effectLst/>
              <a:uLnTx/>
              <a:uFillTx/>
              <a:latin typeface="Microsoft Sans Serif"/>
              <a:ea typeface="+mn-ea"/>
              <a:cs typeface="+mn-cs"/>
            </a:endParaRPr>
          </a:p>
        </p:txBody>
      </p:sp>
      <p:pic>
        <p:nvPicPr>
          <p:cNvPr id="52" name="Picture 51">
            <a:extLst>
              <a:ext uri="{FF2B5EF4-FFF2-40B4-BE49-F238E27FC236}">
                <a16:creationId xmlns:a16="http://schemas.microsoft.com/office/drawing/2014/main" id="{6BE61A46-BE0D-A0F3-CBCD-D7E2B2183426}"/>
              </a:ext>
            </a:extLst>
          </p:cNvPr>
          <p:cNvPicPr>
            <a:picLocks noChangeAspect="1"/>
          </p:cNvPicPr>
          <p:nvPr/>
        </p:nvPicPr>
        <p:blipFill>
          <a:blip r:embed="rId5"/>
          <a:stretch>
            <a:fillRect/>
          </a:stretch>
        </p:blipFill>
        <p:spPr>
          <a:xfrm>
            <a:off x="8201874" y="4115678"/>
            <a:ext cx="3956241" cy="2004996"/>
          </a:xfrm>
          <a:prstGeom prst="rect">
            <a:avLst/>
          </a:prstGeom>
        </p:spPr>
      </p:pic>
      <p:sp>
        <p:nvSpPr>
          <p:cNvPr id="12" name="Isosceles Triangle 11">
            <a:extLst>
              <a:ext uri="{FF2B5EF4-FFF2-40B4-BE49-F238E27FC236}">
                <a16:creationId xmlns:a16="http://schemas.microsoft.com/office/drawing/2014/main" id="{D4B94110-A3DC-83CC-4950-C7B73A83FB76}"/>
              </a:ext>
            </a:extLst>
          </p:cNvPr>
          <p:cNvSpPr/>
          <p:nvPr/>
        </p:nvSpPr>
        <p:spPr>
          <a:xfrm>
            <a:off x="8030211" y="1703658"/>
            <a:ext cx="244100" cy="232225"/>
          </a:xfrm>
          <a:prstGeom prst="triangle">
            <a:avLst>
              <a:gd name="adj" fmla="val 100000"/>
            </a:avLst>
          </a:prstGeom>
          <a:solidFill>
            <a:srgbClr val="FFC000"/>
          </a:solidFill>
          <a:ln>
            <a:solidFill>
              <a:srgbClr val="FFC000"/>
            </a:solidFill>
          </a:ln>
        </p:spPr>
        <p:style>
          <a:lnRef idx="1">
            <a:schemeClr val="accent5">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8FA"/>
              </a:solidFill>
              <a:effectLst/>
              <a:uLnTx/>
              <a:uFillTx/>
              <a:latin typeface="Microsoft Sans Serif"/>
              <a:ea typeface="+mn-ea"/>
              <a:cs typeface="+mn-cs"/>
            </a:endParaRPr>
          </a:p>
        </p:txBody>
      </p:sp>
      <p:sp>
        <p:nvSpPr>
          <p:cNvPr id="13" name="L-Shape 12">
            <a:extLst>
              <a:ext uri="{FF2B5EF4-FFF2-40B4-BE49-F238E27FC236}">
                <a16:creationId xmlns:a16="http://schemas.microsoft.com/office/drawing/2014/main" id="{ECFF3F03-2CA1-8BEB-D9BF-C47475C9D92E}"/>
              </a:ext>
            </a:extLst>
          </p:cNvPr>
          <p:cNvSpPr/>
          <p:nvPr/>
        </p:nvSpPr>
        <p:spPr>
          <a:xfrm rot="5400000">
            <a:off x="8849101" y="546837"/>
            <a:ext cx="410655" cy="1639902"/>
          </a:xfrm>
          <a:prstGeom prst="corner">
            <a:avLst>
              <a:gd name="adj1" fmla="val 16120"/>
              <a:gd name="adj2" fmla="val 16110"/>
            </a:avLst>
          </a:prstGeom>
          <a:solidFill>
            <a:srgbClr val="FFC000"/>
          </a:solidFill>
          <a:ln>
            <a:solidFill>
              <a:srgbClr val="FFC000"/>
            </a:solidFill>
          </a:ln>
        </p:spPr>
        <p:style>
          <a:lnRef idx="1">
            <a:schemeClr val="accent6">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8FA"/>
              </a:solidFill>
              <a:effectLst/>
              <a:uLnTx/>
              <a:uFillTx/>
              <a:latin typeface="Microsoft Sans Serif"/>
              <a:ea typeface="+mn-ea"/>
              <a:cs typeface="+mn-cs"/>
            </a:endParaRPr>
          </a:p>
        </p:txBody>
      </p:sp>
      <p:sp>
        <p:nvSpPr>
          <p:cNvPr id="14" name="Freeform: Shape 13">
            <a:extLst>
              <a:ext uri="{FF2B5EF4-FFF2-40B4-BE49-F238E27FC236}">
                <a16:creationId xmlns:a16="http://schemas.microsoft.com/office/drawing/2014/main" id="{2215B7AC-DAC3-1EBC-6C74-0DB1E08BFA5E}"/>
              </a:ext>
            </a:extLst>
          </p:cNvPr>
          <p:cNvSpPr/>
          <p:nvPr/>
        </p:nvSpPr>
        <p:spPr>
          <a:xfrm>
            <a:off x="8349230" y="1320122"/>
            <a:ext cx="1811767" cy="2470593"/>
          </a:xfrm>
          <a:custGeom>
            <a:avLst/>
            <a:gdLst>
              <a:gd name="connsiteX0" fmla="*/ 0 w 2234182"/>
              <a:gd name="connsiteY0" fmla="*/ 0 h 540754"/>
              <a:gd name="connsiteX1" fmla="*/ 2234182 w 2234182"/>
              <a:gd name="connsiteY1" fmla="*/ 0 h 540754"/>
              <a:gd name="connsiteX2" fmla="*/ 2234182 w 2234182"/>
              <a:gd name="connsiteY2" fmla="*/ 540754 h 540754"/>
              <a:gd name="connsiteX3" fmla="*/ 0 w 2234182"/>
              <a:gd name="connsiteY3" fmla="*/ 540754 h 540754"/>
              <a:gd name="connsiteX4" fmla="*/ 0 w 2234182"/>
              <a:gd name="connsiteY4" fmla="*/ 0 h 5407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4182" h="540754">
                <a:moveTo>
                  <a:pt x="0" y="0"/>
                </a:moveTo>
                <a:lnTo>
                  <a:pt x="2234182" y="0"/>
                </a:lnTo>
                <a:lnTo>
                  <a:pt x="2234182" y="540754"/>
                </a:lnTo>
                <a:lnTo>
                  <a:pt x="0" y="5407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t" anchorCtr="0">
            <a:noAutofit/>
          </a:bodyPr>
          <a:lstStyle/>
          <a:p>
            <a:pPr marL="85725" marR="0" lvl="0" indent="-8572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E04F4F"/>
                </a:solidFill>
                <a:effectLst/>
                <a:uLnTx/>
                <a:uFillTx/>
                <a:latin typeface="Microsoft Sans Serif"/>
                <a:ea typeface="+mn-ea"/>
                <a:cs typeface="+mn-cs"/>
              </a:rPr>
              <a:t>6/7/8 MHz channel bandwidth </a:t>
            </a:r>
            <a:r>
              <a:rPr kumimoji="0" lang="en-US" sz="1400" b="0" i="0" u="none" strike="noStrike" kern="1200" cap="none" spc="0" normalizeH="0" baseline="0" noProof="0" dirty="0">
                <a:ln>
                  <a:noFill/>
                </a:ln>
                <a:solidFill>
                  <a:srgbClr val="13161E"/>
                </a:solidFill>
                <a:effectLst/>
                <a:uLnTx/>
                <a:uFillTx/>
                <a:latin typeface="Microsoft Sans Serif"/>
                <a:ea typeface="+mn-ea"/>
                <a:cs typeface="+mn-cs"/>
              </a:rPr>
              <a:t>to support common global channel bandwidth for broadcast systems</a:t>
            </a:r>
            <a:endParaRPr kumimoji="0" lang="en-US" sz="1400" b="0" i="0" u="none" strike="noStrike" kern="1200" cap="none" spc="0" normalizeH="0" baseline="0" noProof="0" dirty="0">
              <a:ln>
                <a:noFill/>
              </a:ln>
              <a:solidFill>
                <a:srgbClr val="E04F4F"/>
              </a:solidFill>
              <a:effectLst/>
              <a:uLnTx/>
              <a:uFillTx/>
              <a:latin typeface="Microsoft Sans Serif"/>
              <a:ea typeface="+mn-ea"/>
              <a:cs typeface="+mn-cs"/>
            </a:endParaRPr>
          </a:p>
          <a:p>
            <a:pPr marL="85725" marR="0" lvl="0" indent="-8572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E04F4F"/>
                </a:solidFill>
                <a:effectLst/>
                <a:uLnTx/>
                <a:uFillTx/>
                <a:latin typeface="Microsoft Sans Serif"/>
                <a:ea typeface="+mn-ea"/>
                <a:cs typeface="+mn-cs"/>
              </a:rPr>
              <a:t>Introduction of UHF Band 108 </a:t>
            </a:r>
            <a:r>
              <a:rPr kumimoji="0" lang="en-US" sz="1400" b="0" i="0" u="none" strike="noStrike" kern="1200" cap="none" spc="0" normalizeH="0" baseline="0" noProof="0" dirty="0">
                <a:ln>
                  <a:noFill/>
                </a:ln>
                <a:solidFill>
                  <a:srgbClr val="13161E"/>
                </a:solidFill>
                <a:effectLst/>
                <a:uLnTx/>
                <a:uFillTx/>
                <a:latin typeface="Microsoft Sans Serif"/>
                <a:ea typeface="+mn-ea"/>
                <a:cs typeface="+mn-cs"/>
              </a:rPr>
              <a:t>to address RF transmitter and receiver requirements</a:t>
            </a:r>
            <a:r>
              <a:rPr kumimoji="0" lang="en-US" sz="1400" b="1" i="0" u="none" strike="noStrike" kern="1200" cap="none" spc="0" normalizeH="0" baseline="0" noProof="0" dirty="0">
                <a:ln>
                  <a:noFill/>
                </a:ln>
                <a:solidFill>
                  <a:srgbClr val="E04F4F"/>
                </a:solidFill>
                <a:effectLst/>
                <a:uLnTx/>
                <a:uFillTx/>
                <a:latin typeface="Microsoft Sans Serif"/>
                <a:ea typeface="+mn-ea"/>
                <a:cs typeface="+mn-cs"/>
              </a:rPr>
              <a:t> </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srgbClr val="E04F4F"/>
              </a:solidFill>
              <a:effectLst/>
              <a:uLnTx/>
              <a:uFillTx/>
              <a:latin typeface="Microsoft Sans Serif"/>
              <a:ea typeface="+mn-ea"/>
              <a:cs typeface="+mn-cs"/>
            </a:endParaRPr>
          </a:p>
        </p:txBody>
      </p:sp>
      <p:sp>
        <p:nvSpPr>
          <p:cNvPr id="15" name="TextBox 14">
            <a:extLst>
              <a:ext uri="{FF2B5EF4-FFF2-40B4-BE49-F238E27FC236}">
                <a16:creationId xmlns:a16="http://schemas.microsoft.com/office/drawing/2014/main" id="{8708790C-58A7-4BF4-B3CF-440944A8E94D}"/>
              </a:ext>
            </a:extLst>
          </p:cNvPr>
          <p:cNvSpPr txBox="1"/>
          <p:nvPr/>
        </p:nvSpPr>
        <p:spPr>
          <a:xfrm>
            <a:off x="8234477" y="744998"/>
            <a:ext cx="2051858" cy="354584"/>
          </a:xfrm>
          <a:prstGeom prst="rect">
            <a:avLst/>
          </a:prstGeom>
        </p:spPr>
        <p:txBody>
          <a:bodyPr wrap="squar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2400" b="0" i="0" u="none" strike="noStrike" kern="1200" cap="none" spc="0" normalizeH="0" baseline="0" noProof="0" dirty="0">
                <a:ln w="0"/>
                <a:gradFill>
                  <a:gsLst>
                    <a:gs pos="21000">
                      <a:srgbClr val="53575C"/>
                    </a:gs>
                    <a:gs pos="88000">
                      <a:srgbClr val="C5C7CA"/>
                    </a:gs>
                  </a:gsLst>
                  <a:lin ang="5400000"/>
                </a:gradFill>
                <a:effectLst/>
                <a:uLnTx/>
                <a:uFillTx/>
                <a:latin typeface="Microsoft Sans Serif"/>
                <a:ea typeface="+mn-ea"/>
                <a:cs typeface="Microsoft Sans Serif" panose="020B0604020202020204" pitchFamily="34" charset="0"/>
              </a:rPr>
              <a:t>Release 18</a:t>
            </a:r>
          </a:p>
        </p:txBody>
      </p:sp>
      <p:pic>
        <p:nvPicPr>
          <p:cNvPr id="4" name="Picture 4" descr="Why 3GPP Just Works– Multiple Generations Of Global Cellular Standards And  Solid Execution">
            <a:extLst>
              <a:ext uri="{FF2B5EF4-FFF2-40B4-BE49-F238E27FC236}">
                <a16:creationId xmlns:a16="http://schemas.microsoft.com/office/drawing/2014/main" id="{AE3E3E3F-3643-1A8A-554E-89D72BF0ADD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338" y="1246980"/>
            <a:ext cx="1556378" cy="908834"/>
          </a:xfrm>
          <a:prstGeom prst="rect">
            <a:avLst/>
          </a:prstGeom>
          <a:noFill/>
          <a:extLst>
            <a:ext uri="{909E8E84-426E-40DD-AFC4-6F175D3DCCD1}">
              <a14:hiddenFill xmlns:a14="http://schemas.microsoft.com/office/drawing/2010/main">
                <a:solidFill>
                  <a:srgbClr val="FFFFFF"/>
                </a:solidFill>
              </a14:hiddenFill>
            </a:ext>
          </a:extLst>
        </p:spPr>
      </p:pic>
      <p:sp>
        <p:nvSpPr>
          <p:cNvPr id="7" name="Isosceles Triangle 6">
            <a:extLst>
              <a:ext uri="{FF2B5EF4-FFF2-40B4-BE49-F238E27FC236}">
                <a16:creationId xmlns:a16="http://schemas.microsoft.com/office/drawing/2014/main" id="{D8117F58-B22F-3A96-35E5-570AE0FFFC80}"/>
              </a:ext>
            </a:extLst>
          </p:cNvPr>
          <p:cNvSpPr/>
          <p:nvPr/>
        </p:nvSpPr>
        <p:spPr>
          <a:xfrm>
            <a:off x="10008330" y="1193073"/>
            <a:ext cx="244100" cy="232225"/>
          </a:xfrm>
          <a:prstGeom prst="triangle">
            <a:avLst>
              <a:gd name="adj" fmla="val 100000"/>
            </a:avLst>
          </a:prstGeom>
          <a:solidFill>
            <a:schemeClr val="accent5"/>
          </a:solidFill>
          <a:ln>
            <a:solidFill>
              <a:schemeClr val="accent5"/>
            </a:solidFill>
          </a:ln>
        </p:spPr>
        <p:style>
          <a:lnRef idx="1">
            <a:schemeClr val="accent5">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8FA"/>
              </a:solidFill>
              <a:effectLst/>
              <a:uLnTx/>
              <a:uFillTx/>
              <a:latin typeface="Microsoft Sans Serif"/>
              <a:ea typeface="+mn-ea"/>
              <a:cs typeface="+mn-cs"/>
            </a:endParaRPr>
          </a:p>
        </p:txBody>
      </p:sp>
      <p:sp>
        <p:nvSpPr>
          <p:cNvPr id="8" name="L-Shape 7">
            <a:extLst>
              <a:ext uri="{FF2B5EF4-FFF2-40B4-BE49-F238E27FC236}">
                <a16:creationId xmlns:a16="http://schemas.microsoft.com/office/drawing/2014/main" id="{635AA1FC-A94C-2F8C-D5F8-3C6FE5C32F12}"/>
              </a:ext>
            </a:extLst>
          </p:cNvPr>
          <p:cNvSpPr/>
          <p:nvPr/>
        </p:nvSpPr>
        <p:spPr>
          <a:xfrm rot="5400000">
            <a:off x="10902520" y="-49680"/>
            <a:ext cx="410655" cy="1811768"/>
          </a:xfrm>
          <a:prstGeom prst="corner">
            <a:avLst>
              <a:gd name="adj1" fmla="val 16120"/>
              <a:gd name="adj2" fmla="val 16110"/>
            </a:avLst>
          </a:prstGeom>
          <a:solidFill>
            <a:schemeClr val="accent5"/>
          </a:solidFill>
          <a:ln>
            <a:solidFill>
              <a:schemeClr val="accent5"/>
            </a:solidFill>
          </a:ln>
        </p:spPr>
        <p:style>
          <a:lnRef idx="1">
            <a:schemeClr val="accent6">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7F8FA"/>
              </a:solidFill>
              <a:effectLst/>
              <a:uLnTx/>
              <a:uFillTx/>
              <a:latin typeface="Microsoft Sans Serif"/>
              <a:ea typeface="+mn-ea"/>
              <a:cs typeface="+mn-cs"/>
            </a:endParaRPr>
          </a:p>
        </p:txBody>
      </p:sp>
      <p:sp>
        <p:nvSpPr>
          <p:cNvPr id="9" name="Freeform: Shape 8">
            <a:extLst>
              <a:ext uri="{FF2B5EF4-FFF2-40B4-BE49-F238E27FC236}">
                <a16:creationId xmlns:a16="http://schemas.microsoft.com/office/drawing/2014/main" id="{E431034F-3EF4-AF71-BB91-F11E64843460}"/>
              </a:ext>
            </a:extLst>
          </p:cNvPr>
          <p:cNvSpPr/>
          <p:nvPr/>
        </p:nvSpPr>
        <p:spPr>
          <a:xfrm>
            <a:off x="10316716" y="809537"/>
            <a:ext cx="1811767" cy="2470593"/>
          </a:xfrm>
          <a:custGeom>
            <a:avLst/>
            <a:gdLst>
              <a:gd name="connsiteX0" fmla="*/ 0 w 2234182"/>
              <a:gd name="connsiteY0" fmla="*/ 0 h 540754"/>
              <a:gd name="connsiteX1" fmla="*/ 2234182 w 2234182"/>
              <a:gd name="connsiteY1" fmla="*/ 0 h 540754"/>
              <a:gd name="connsiteX2" fmla="*/ 2234182 w 2234182"/>
              <a:gd name="connsiteY2" fmla="*/ 540754 h 540754"/>
              <a:gd name="connsiteX3" fmla="*/ 0 w 2234182"/>
              <a:gd name="connsiteY3" fmla="*/ 540754 h 540754"/>
              <a:gd name="connsiteX4" fmla="*/ 0 w 2234182"/>
              <a:gd name="connsiteY4" fmla="*/ 0 h 5407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4182" h="540754">
                <a:moveTo>
                  <a:pt x="0" y="0"/>
                </a:moveTo>
                <a:lnTo>
                  <a:pt x="2234182" y="0"/>
                </a:lnTo>
                <a:lnTo>
                  <a:pt x="2234182" y="540754"/>
                </a:lnTo>
                <a:lnTo>
                  <a:pt x="0" y="5407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53340" rIns="53340" bIns="53340" numCol="1" spcCol="1270" anchor="t" anchorCtr="0">
            <a:noAutofit/>
          </a:bodyPr>
          <a:lstStyle/>
          <a:p>
            <a:pPr marL="85725" marR="0" lvl="0" indent="-8572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E04F4F"/>
                </a:solidFill>
                <a:effectLst/>
                <a:uLnTx/>
                <a:uFillTx/>
                <a:latin typeface="Microsoft Sans Serif"/>
                <a:ea typeface="+mn-ea"/>
                <a:cs typeface="+mn-cs"/>
              </a:rPr>
              <a:t>CAS Muting </a:t>
            </a:r>
            <a:r>
              <a:rPr kumimoji="0" lang="en-US" sz="1400" b="0" i="0" u="none" strike="noStrike" kern="1200" cap="none" spc="0" normalizeH="0" baseline="0" noProof="0" dirty="0">
                <a:ln>
                  <a:noFill/>
                </a:ln>
                <a:solidFill>
                  <a:srgbClr val="13161E"/>
                </a:solidFill>
                <a:effectLst/>
                <a:uLnTx/>
                <a:uFillTx/>
                <a:latin typeface="Microsoft Sans Serif"/>
                <a:ea typeface="+mn-ea"/>
                <a:cs typeface="+mn-cs"/>
              </a:rPr>
              <a:t>for co-existence with legacy broadcast</a:t>
            </a:r>
          </a:p>
          <a:p>
            <a:pPr marL="85725" indent="-85725">
              <a:spcAft>
                <a:spcPts val="300"/>
              </a:spcAft>
              <a:buFont typeface="Arial" panose="020B0604020202020204" pitchFamily="34" charset="0"/>
              <a:buChar char="•"/>
              <a:defRPr/>
            </a:pPr>
            <a:r>
              <a:rPr lang="en-US" sz="1400" b="1" dirty="0">
                <a:solidFill>
                  <a:srgbClr val="E04F4F"/>
                </a:solidFill>
              </a:rPr>
              <a:t>Time-Frequency Interleaving </a:t>
            </a:r>
            <a:r>
              <a:rPr lang="en-US" sz="1400" dirty="0">
                <a:solidFill>
                  <a:srgbClr val="13161E"/>
                </a:solidFill>
              </a:rPr>
              <a:t>coverage enhancements</a:t>
            </a:r>
            <a:endParaRPr kumimoji="0" lang="en-US" sz="1400" b="0" i="0" u="none" strike="noStrike" kern="1200" cap="none" spc="0" normalizeH="0" baseline="0" noProof="0" dirty="0">
              <a:ln>
                <a:noFill/>
              </a:ln>
              <a:solidFill>
                <a:srgbClr val="E04F4F"/>
              </a:solidFill>
              <a:effectLst/>
              <a:uLnTx/>
              <a:uFillTx/>
              <a:latin typeface="Microsoft Sans Serif"/>
              <a:ea typeface="+mn-ea"/>
              <a:cs typeface="+mn-cs"/>
            </a:endParaRPr>
          </a:p>
          <a:p>
            <a:pPr marL="85725" marR="0" lvl="0" indent="-8572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E04F4F"/>
                </a:solidFill>
                <a:effectLst/>
                <a:uLnTx/>
                <a:uFillTx/>
                <a:latin typeface="Microsoft Sans Serif"/>
                <a:ea typeface="+mn-ea"/>
                <a:cs typeface="+mn-cs"/>
              </a:rPr>
              <a:t>Introduction of UHF Band 112 and 113 </a:t>
            </a:r>
            <a:r>
              <a:rPr kumimoji="0" lang="en-US" sz="1400" b="0" i="0" u="none" strike="noStrike" kern="1200" cap="none" spc="0" normalizeH="0" baseline="0" noProof="0" dirty="0">
                <a:ln>
                  <a:noFill/>
                </a:ln>
                <a:solidFill>
                  <a:srgbClr val="13161E"/>
                </a:solidFill>
                <a:effectLst/>
                <a:uLnTx/>
                <a:uFillTx/>
                <a:latin typeface="Microsoft Sans Serif"/>
                <a:ea typeface="+mn-ea"/>
                <a:cs typeface="+mn-cs"/>
              </a:rPr>
              <a:t>to support early deployments</a:t>
            </a:r>
            <a:r>
              <a:rPr kumimoji="0" lang="en-US" sz="1400" b="1" i="0" u="none" strike="noStrike" kern="1200" cap="none" spc="0" normalizeH="0" baseline="0" noProof="0" dirty="0">
                <a:ln>
                  <a:noFill/>
                </a:ln>
                <a:solidFill>
                  <a:srgbClr val="E04F4F"/>
                </a:solidFill>
                <a:effectLst/>
                <a:uLnTx/>
                <a:uFillTx/>
                <a:latin typeface="Microsoft Sans Serif"/>
                <a:ea typeface="+mn-ea"/>
                <a:cs typeface="+mn-cs"/>
              </a:rPr>
              <a:t> </a:t>
            </a: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srgbClr val="E04F4F"/>
              </a:solidFill>
              <a:effectLst/>
              <a:uLnTx/>
              <a:uFillTx/>
              <a:latin typeface="Microsoft Sans Serif"/>
              <a:ea typeface="+mn-ea"/>
              <a:cs typeface="+mn-cs"/>
            </a:endParaRPr>
          </a:p>
        </p:txBody>
      </p:sp>
      <p:sp>
        <p:nvSpPr>
          <p:cNvPr id="10" name="TextBox 9">
            <a:extLst>
              <a:ext uri="{FF2B5EF4-FFF2-40B4-BE49-F238E27FC236}">
                <a16:creationId xmlns:a16="http://schemas.microsoft.com/office/drawing/2014/main" id="{1E533B3E-A38E-A3FF-6753-9B32FA2DE27D}"/>
              </a:ext>
            </a:extLst>
          </p:cNvPr>
          <p:cNvSpPr txBox="1"/>
          <p:nvPr/>
        </p:nvSpPr>
        <p:spPr>
          <a:xfrm>
            <a:off x="10201963" y="234413"/>
            <a:ext cx="2051858" cy="354584"/>
          </a:xfrm>
          <a:prstGeom prst="rect">
            <a:avLst/>
          </a:prstGeom>
        </p:spPr>
        <p:txBody>
          <a:bodyPr wrap="square" lIns="0" tIns="0" rIns="0" bIns="0" rtlCol="0">
            <a:spAutoFit/>
          </a:bodyPr>
          <a:lstStyle/>
          <a:p>
            <a:pPr marL="0" marR="0" lvl="0" indent="0" algn="l" defTabSz="914400" rtl="0" eaLnBrk="1" fontAlgn="auto" latinLnBrk="0" hangingPunct="1">
              <a:lnSpc>
                <a:spcPct val="96000"/>
              </a:lnSpc>
              <a:spcBef>
                <a:spcPts val="0"/>
              </a:spcBef>
              <a:spcAft>
                <a:spcPts val="0"/>
              </a:spcAft>
              <a:buClrTx/>
              <a:buSzTx/>
              <a:buFontTx/>
              <a:buNone/>
              <a:tabLst/>
              <a:defRPr/>
            </a:pPr>
            <a:r>
              <a:rPr kumimoji="0" lang="en-US" sz="2400" b="0" i="0" u="none" strike="noStrike" kern="1200" cap="none" spc="0" normalizeH="0" baseline="0" noProof="0" dirty="0">
                <a:ln w="0"/>
                <a:gradFill>
                  <a:gsLst>
                    <a:gs pos="21000">
                      <a:srgbClr val="53575C"/>
                    </a:gs>
                    <a:gs pos="88000">
                      <a:srgbClr val="C5C7CA"/>
                    </a:gs>
                  </a:gsLst>
                  <a:lin ang="5400000"/>
                </a:gradFill>
                <a:effectLst/>
                <a:uLnTx/>
                <a:uFillTx/>
                <a:latin typeface="Microsoft Sans Serif"/>
                <a:ea typeface="+mn-ea"/>
                <a:cs typeface="Microsoft Sans Serif" panose="020B0604020202020204" pitchFamily="34" charset="0"/>
              </a:rPr>
              <a:t>Release 19</a:t>
            </a:r>
          </a:p>
        </p:txBody>
      </p:sp>
    </p:spTree>
    <p:extLst>
      <p:ext uri="{BB962C8B-B14F-4D97-AF65-F5344CB8AC3E}">
        <p14:creationId xmlns:p14="http://schemas.microsoft.com/office/powerpoint/2010/main" val="3378409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4.xml.rels><?xml version="1.0" encoding="UTF-8" standalone="yes"?>
<Relationships xmlns="http://schemas.openxmlformats.org/package/2006/relationships"><Relationship Id="rId1" Type="http://schemas.openxmlformats.org/officeDocument/2006/relationships/image" Target="../media/image12.jpeg"/></Relationships>
</file>

<file path=ppt/theme/theme1.xml><?xml version="1.0" encoding="utf-8"?>
<a:theme xmlns:a="http://schemas.openxmlformats.org/drawingml/2006/main" name="Qualcomm Corporate Public Template - May2022">
  <a:themeElements>
    <a:clrScheme name="Qualcomm 2022">
      <a:dk1>
        <a:srgbClr val="13161E"/>
      </a:dk1>
      <a:lt1>
        <a:srgbClr val="F7F8FA"/>
      </a:lt1>
      <a:dk2>
        <a:srgbClr val="0B2742"/>
      </a:dk2>
      <a:lt2>
        <a:srgbClr val="E71324"/>
      </a:lt2>
      <a:accent1>
        <a:srgbClr val="2853DC"/>
      </a:accent1>
      <a:accent2>
        <a:srgbClr val="7BA0FF"/>
      </a:accent2>
      <a:accent3>
        <a:srgbClr val="39A3B5"/>
      </a:accent3>
      <a:accent4>
        <a:srgbClr val="82CBD7"/>
      </a:accent4>
      <a:accent5>
        <a:srgbClr val="4A5A75"/>
      </a:accent5>
      <a:accent6>
        <a:srgbClr val="ACBACF"/>
      </a:accent6>
      <a:hlink>
        <a:srgbClr val="3253DC"/>
      </a:hlink>
      <a:folHlink>
        <a:srgbClr val="7BA0FF"/>
      </a:folHlink>
    </a:clrScheme>
    <a:fontScheme name="Qualcomm">
      <a:majorFont>
        <a:latin typeface="Microsoft Sans Serif"/>
        <a:ea typeface=""/>
        <a:cs typeface=""/>
      </a:majorFont>
      <a:minorFont>
        <a:latin typeface="Microsoft Sans Serif"/>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lnSpc>
            <a:spcPct val="96000"/>
          </a:lnSpc>
          <a:defRPr dirty="0" err="1">
            <a:solidFill>
              <a:schemeClr val="bg1"/>
            </a:solidFill>
            <a:latin typeface="Microsoft Sans Serif"/>
            <a:cs typeface="Microsoft Sans Serif"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6"/>
          </a:solidFill>
          <a:round/>
          <a:headEnd type="none" w="med" len="sm"/>
          <a:tailEnd type="none" w="sm" len="sm"/>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spAutoFit/>
      </a:bodyPr>
      <a:lstStyle>
        <a:defPPr algn="l">
          <a:lnSpc>
            <a:spcPct val="96000"/>
          </a:lnSpc>
          <a:defRPr sz="1600" dirty="0" smtClean="0">
            <a:solidFill>
              <a:schemeClr val="tx2"/>
            </a:solidFill>
            <a:latin typeface="Microsoft Sans Serif"/>
            <a:cs typeface="Microsoft Sans Serif" panose="020B0604020202020204" pitchFamily="34" charset="0"/>
          </a:defRPr>
        </a:defPPr>
      </a:lstStyle>
    </a:txDef>
  </a:objectDefaults>
  <a:extraClrSchemeLst/>
  <a:extLst>
    <a:ext uri="{05A4C25C-085E-4340-85A3-A5531E510DB2}">
      <thm15:themeFamily xmlns:thm15="http://schemas.microsoft.com/office/thememl/2012/main" name="Qualcomm_Corporate_Public_Template-Feb 2023_v06.pptx" id="{BF62DC1C-CEA5-4CAF-A35F-E71673FE086B}" vid="{9660E5A5-8CF2-431F-AF3D-78F55A10DAC7}"/>
    </a:ext>
  </a:extLst>
</a:theme>
</file>

<file path=ppt/theme/theme10.xml><?xml version="1.0" encoding="utf-8"?>
<a:theme xmlns:a="http://schemas.openxmlformats.org/drawingml/2006/main" name="1_Qualcomm Corporate Confidential Template - 2024">
  <a:themeElements>
    <a:clrScheme name="Qualcomm Masterbrand Template 1">
      <a:dk1>
        <a:srgbClr val="000000"/>
      </a:dk1>
      <a:lt1>
        <a:srgbClr val="FFFFFF"/>
      </a:lt1>
      <a:dk2>
        <a:srgbClr val="020B3F"/>
      </a:dk2>
      <a:lt2>
        <a:srgbClr val="EFF1F5"/>
      </a:lt2>
      <a:accent1>
        <a:srgbClr val="2A2AEA"/>
      </a:accent1>
      <a:accent2>
        <a:srgbClr val="000C3F"/>
      </a:accent2>
      <a:accent3>
        <a:srgbClr val="010101"/>
      </a:accent3>
      <a:accent4>
        <a:srgbClr val="833AFF"/>
      </a:accent4>
      <a:accent5>
        <a:srgbClr val="F5EF32"/>
      </a:accent5>
      <a:accent6>
        <a:srgbClr val="D3D7E3"/>
      </a:accent6>
      <a:hlink>
        <a:srgbClr val="3253DC"/>
      </a:hlink>
      <a:folHlink>
        <a:srgbClr val="7BA0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lnSpc>
            <a:spcPct val="96000"/>
          </a:lnSpc>
          <a:defRPr dirty="0" err="1">
            <a:solidFill>
              <a:schemeClr val="bg1"/>
            </a:solidFill>
            <a:latin typeface="Microsoft Sans Serif"/>
            <a:cs typeface="Microsoft Sans Serif"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tx2"/>
          </a:solidFill>
          <a:round/>
          <a:headEnd type="none" w="med" len="sm"/>
          <a:tailEnd type="none" w="sm" len="sm"/>
        </a:ln>
      </a:spPr>
      <a:bodyPr/>
      <a:lstStyle/>
      <a:style>
        <a:lnRef idx="1">
          <a:schemeClr val="accent1"/>
        </a:lnRef>
        <a:fillRef idx="0">
          <a:schemeClr val="accent1"/>
        </a:fillRef>
        <a:effectRef idx="0">
          <a:schemeClr val="accent1"/>
        </a:effectRef>
        <a:fontRef idx="minor">
          <a:schemeClr val="tx1"/>
        </a:fontRef>
      </a:style>
    </a:lnDef>
    <a:txDef>
      <a:spPr/>
      <a:bodyPr wrap="none" lIns="0" tIns="0" rIns="0" bIns="0" rtlCol="0">
        <a:spAutoFit/>
      </a:bodyPr>
      <a:lstStyle>
        <a:defPPr algn="l">
          <a:lnSpc>
            <a:spcPct val="96000"/>
          </a:lnSpc>
          <a:defRPr sz="1600" dirty="0" smtClean="0">
            <a:solidFill>
              <a:srgbClr val="000000"/>
            </a:solidFill>
            <a:latin typeface="Aptos" panose="020B0004020202020204" pitchFamily="34" charset="0"/>
            <a:cs typeface="Microsoft Sans Serif" panose="020B0604020202020204" pitchFamily="34" charset="0"/>
          </a:defRPr>
        </a:defPPr>
      </a:lstStyle>
    </a:txDef>
  </a:objectDefaults>
  <a:extraClrSchemeLst/>
  <a:extLst>
    <a:ext uri="{05A4C25C-085E-4340-85A3-A5531E510DB2}">
      <thm15:themeFamily xmlns:thm15="http://schemas.microsoft.com/office/thememl/2012/main" name="Presentation3" id="{3A27A74C-7382-CB43-9297-04FA6DA05BDC}" vid="{D7533A72-F8F1-6049-B36B-D9F285A0DDD3}"/>
    </a:ext>
  </a:extLst>
</a:theme>
</file>

<file path=ppt/theme/theme11.xml><?xml version="1.0" encoding="utf-8"?>
<a:theme xmlns:a="http://schemas.openxmlformats.org/drawingml/2006/main" name="Office Theme">
  <a:themeElements>
    <a:clrScheme name="Qualcomm 2019">
      <a:dk1>
        <a:srgbClr val="0E2C3A"/>
      </a:dk1>
      <a:lt1>
        <a:srgbClr val="F8F9FA"/>
      </a:lt1>
      <a:dk2>
        <a:srgbClr val="664C81"/>
      </a:dk2>
      <a:lt2>
        <a:srgbClr val="E04F4F"/>
      </a:lt2>
      <a:accent1>
        <a:srgbClr val="3253DC"/>
      </a:accent1>
      <a:accent2>
        <a:srgbClr val="7BA0FF"/>
      </a:accent2>
      <a:accent3>
        <a:srgbClr val="3BA9BB"/>
      </a:accent3>
      <a:accent4>
        <a:srgbClr val="86CDD9"/>
      </a:accent4>
      <a:accent5>
        <a:srgbClr val="4B5A75"/>
      </a:accent5>
      <a:accent6>
        <a:srgbClr val="B1BBCD"/>
      </a:accent6>
      <a:hlink>
        <a:srgbClr val="3253DC"/>
      </a:hlink>
      <a:folHlink>
        <a:srgbClr val="7BA0FF"/>
      </a:folHlink>
    </a:clrScheme>
    <a:fontScheme name="Qualcomm 2019">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Qualcomm 2019">
      <a:dk1>
        <a:srgbClr val="0E2C3A"/>
      </a:dk1>
      <a:lt1>
        <a:srgbClr val="F8F9FA"/>
      </a:lt1>
      <a:dk2>
        <a:srgbClr val="664C81"/>
      </a:dk2>
      <a:lt2>
        <a:srgbClr val="E04F4F"/>
      </a:lt2>
      <a:accent1>
        <a:srgbClr val="3253DC"/>
      </a:accent1>
      <a:accent2>
        <a:srgbClr val="7BA0FF"/>
      </a:accent2>
      <a:accent3>
        <a:srgbClr val="3BA9BB"/>
      </a:accent3>
      <a:accent4>
        <a:srgbClr val="86CDD9"/>
      </a:accent4>
      <a:accent5>
        <a:srgbClr val="4B5A75"/>
      </a:accent5>
      <a:accent6>
        <a:srgbClr val="B1BBCD"/>
      </a:accent6>
      <a:hlink>
        <a:srgbClr val="3253DC"/>
      </a:hlink>
      <a:folHlink>
        <a:srgbClr val="7BA0FF"/>
      </a:folHlink>
    </a:clrScheme>
    <a:fontScheme name="Qualcomm 2019">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2_Qualcomm Executive External">
  <a:themeElements>
    <a:clrScheme name="Custom 214">
      <a:dk1>
        <a:srgbClr val="13171F"/>
      </a:dk1>
      <a:lt1>
        <a:srgbClr val="F7F8FA"/>
      </a:lt1>
      <a:dk2>
        <a:srgbClr val="0E283C"/>
      </a:dk2>
      <a:lt2>
        <a:srgbClr val="E04F4F"/>
      </a:lt2>
      <a:accent1>
        <a:srgbClr val="2853DC"/>
      </a:accent1>
      <a:accent2>
        <a:srgbClr val="7BA0FF"/>
      </a:accent2>
      <a:accent3>
        <a:srgbClr val="39A3B5"/>
      </a:accent3>
      <a:accent4>
        <a:srgbClr val="82CBD7"/>
      </a:accent4>
      <a:accent5>
        <a:srgbClr val="445776"/>
      </a:accent5>
      <a:accent6>
        <a:srgbClr val="ACBACF"/>
      </a:accent6>
      <a:hlink>
        <a:srgbClr val="3253DC"/>
      </a:hlink>
      <a:folHlink>
        <a:srgbClr val="7BA0FF"/>
      </a:folHlink>
    </a:clrScheme>
    <a:fontScheme name="Qualcomm">
      <a:majorFont>
        <a:latin typeface="Microsoft Sans Serif"/>
        <a:ea typeface=""/>
        <a:cs typeface=""/>
      </a:majorFont>
      <a:minorFont>
        <a:latin typeface="Microsoft Sans Serif"/>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lnSpc>
            <a:spcPct val="96000"/>
          </a:lnSpc>
          <a:defRPr dirty="0" err="1">
            <a:solidFill>
              <a:schemeClr val="bg1"/>
            </a:solidFill>
            <a:latin typeface="Microsoft Sans Serif"/>
            <a:cs typeface="Microsoft Sans Serif"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6">
              <a:lumMod val="60000"/>
              <a:lumOff val="40000"/>
            </a:schemeClr>
          </a:solidFill>
          <a:round/>
          <a:headEnd type="none" w="sm" len="sm"/>
          <a:tailEnd type="none" w="sm" len="sm"/>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spAutoFit/>
      </a:bodyPr>
      <a:lstStyle>
        <a:defPPr algn="l">
          <a:lnSpc>
            <a:spcPct val="96000"/>
          </a:lnSpc>
          <a:defRPr sz="1600" dirty="0" smtClean="0">
            <a:solidFill>
              <a:schemeClr val="tx2"/>
            </a:solidFill>
            <a:latin typeface="Microsoft Sans Serif"/>
            <a:cs typeface="Microsoft Sans Serif" panose="020B0604020202020204" pitchFamily="34" charset="0"/>
          </a:defRPr>
        </a:defPPr>
      </a:lstStyle>
    </a:txDef>
  </a:objectDefaults>
  <a:extraClrSchemeLst/>
  <a:extLst>
    <a:ext uri="{05A4C25C-085E-4340-85A3-A5531E510DB2}">
      <thm15:themeFamily xmlns:thm15="http://schemas.microsoft.com/office/thememl/2012/main" name="QC_16x9_Public_Template_Nov2019" id="{901E9F88-CC1D-CD45-8BC6-A2C2CE7A9AF8}" vid="{2D62E465-8D86-A648-A219-742F0A440BC4}"/>
    </a:ext>
  </a:extLst>
</a:theme>
</file>

<file path=ppt/theme/theme3.xml><?xml version="1.0" encoding="utf-8"?>
<a:theme xmlns:a="http://schemas.openxmlformats.org/drawingml/2006/main" name="Qualcomm Corporate External">
  <a:themeElements>
    <a:clrScheme name="Custom 214">
      <a:dk1>
        <a:srgbClr val="13171F"/>
      </a:dk1>
      <a:lt1>
        <a:srgbClr val="F7F8FA"/>
      </a:lt1>
      <a:dk2>
        <a:srgbClr val="0E283C"/>
      </a:dk2>
      <a:lt2>
        <a:srgbClr val="E04F4F"/>
      </a:lt2>
      <a:accent1>
        <a:srgbClr val="2853DC"/>
      </a:accent1>
      <a:accent2>
        <a:srgbClr val="7BA0FF"/>
      </a:accent2>
      <a:accent3>
        <a:srgbClr val="39A3B5"/>
      </a:accent3>
      <a:accent4>
        <a:srgbClr val="82CBD7"/>
      </a:accent4>
      <a:accent5>
        <a:srgbClr val="445776"/>
      </a:accent5>
      <a:accent6>
        <a:srgbClr val="ACBACF"/>
      </a:accent6>
      <a:hlink>
        <a:srgbClr val="3253DC"/>
      </a:hlink>
      <a:folHlink>
        <a:srgbClr val="7BA0FF"/>
      </a:folHlink>
    </a:clrScheme>
    <a:fontScheme name="Qualcomm">
      <a:majorFont>
        <a:latin typeface="Microsoft Sans Serif"/>
        <a:ea typeface=""/>
        <a:cs typeface=""/>
      </a:majorFont>
      <a:minorFont>
        <a:latin typeface="Microsoft Sans Serif"/>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lnSpc>
            <a:spcPct val="96000"/>
          </a:lnSpc>
          <a:defRPr dirty="0" err="1">
            <a:solidFill>
              <a:schemeClr val="bg1"/>
            </a:solidFill>
            <a:latin typeface="Microsoft Sans Serif"/>
            <a:cs typeface="Microsoft Sans Serif"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6">
              <a:lumMod val="60000"/>
              <a:lumOff val="40000"/>
            </a:schemeClr>
          </a:solidFill>
          <a:round/>
          <a:headEnd type="none" w="sm" len="sm"/>
          <a:tailEnd type="none" w="sm" len="sm"/>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spAutoFit/>
      </a:bodyPr>
      <a:lstStyle>
        <a:defPPr algn="l">
          <a:lnSpc>
            <a:spcPct val="96000"/>
          </a:lnSpc>
          <a:defRPr sz="1600" dirty="0" smtClean="0">
            <a:solidFill>
              <a:schemeClr val="tx2"/>
            </a:solidFill>
            <a:latin typeface="Microsoft Sans Serif"/>
            <a:cs typeface="Microsoft Sans Serif" panose="020B0604020202020204" pitchFamily="34" charset="0"/>
          </a:defRPr>
        </a:defPPr>
      </a:lstStyle>
    </a:txDef>
  </a:objectDefaults>
  <a:extraClrSchemeLst/>
  <a:extLst>
    <a:ext uri="{05A4C25C-085E-4340-85A3-A5531E510DB2}">
      <thm15:themeFamily xmlns:thm15="http://schemas.microsoft.com/office/thememl/2012/main" name="Presentation3" id="{1B5A7F5E-1054-4FAF-9A1E-513063606D04}" vid="{B2AD1865-2F03-485F-8372-4FE4ABCE9C1E}"/>
    </a:ext>
  </a:extLst>
</a:theme>
</file>

<file path=ppt/theme/theme4.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5.xml><?xml version="1.0" encoding="utf-8"?>
<a:theme xmlns:a="http://schemas.openxmlformats.org/drawingml/2006/main" name="4_Qualcomm Corporate Public Template - May2022">
  <a:themeElements>
    <a:clrScheme name="Qualcomm 2022">
      <a:dk1>
        <a:srgbClr val="13161E"/>
      </a:dk1>
      <a:lt1>
        <a:srgbClr val="F7F8FA"/>
      </a:lt1>
      <a:dk2>
        <a:srgbClr val="0B2742"/>
      </a:dk2>
      <a:lt2>
        <a:srgbClr val="E71324"/>
      </a:lt2>
      <a:accent1>
        <a:srgbClr val="2853DC"/>
      </a:accent1>
      <a:accent2>
        <a:srgbClr val="7BA0FF"/>
      </a:accent2>
      <a:accent3>
        <a:srgbClr val="39A3B5"/>
      </a:accent3>
      <a:accent4>
        <a:srgbClr val="82CBD7"/>
      </a:accent4>
      <a:accent5>
        <a:srgbClr val="4A5A75"/>
      </a:accent5>
      <a:accent6>
        <a:srgbClr val="ACBACF"/>
      </a:accent6>
      <a:hlink>
        <a:srgbClr val="3253DC"/>
      </a:hlink>
      <a:folHlink>
        <a:srgbClr val="7BA0FF"/>
      </a:folHlink>
    </a:clrScheme>
    <a:fontScheme name="Qualcomm">
      <a:majorFont>
        <a:latin typeface="Microsoft Sans Serif"/>
        <a:ea typeface=""/>
        <a:cs typeface=""/>
      </a:majorFont>
      <a:minorFont>
        <a:latin typeface="Microsoft Sans Serif"/>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lnSpc>
            <a:spcPct val="96000"/>
          </a:lnSpc>
          <a:defRPr dirty="0" err="1">
            <a:solidFill>
              <a:schemeClr val="bg1"/>
            </a:solidFill>
            <a:latin typeface="Microsoft Sans Serif"/>
            <a:cs typeface="Microsoft Sans Serif"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6"/>
          </a:solidFill>
          <a:round/>
          <a:headEnd type="none" w="med" len="sm"/>
          <a:tailEnd type="none" w="sm" len="sm"/>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spAutoFit/>
      </a:bodyPr>
      <a:lstStyle>
        <a:defPPr algn="l">
          <a:lnSpc>
            <a:spcPct val="96000"/>
          </a:lnSpc>
          <a:defRPr sz="1600" dirty="0" smtClean="0">
            <a:solidFill>
              <a:schemeClr val="tx2"/>
            </a:solidFill>
            <a:latin typeface="Microsoft Sans Serif"/>
            <a:cs typeface="Microsoft Sans Serif" panose="020B0604020202020204" pitchFamily="34" charset="0"/>
          </a:defRPr>
        </a:defPPr>
      </a:lstStyle>
    </a:txDef>
  </a:objectDefaults>
  <a:extraClrSchemeLst/>
  <a:extLst>
    <a:ext uri="{05A4C25C-085E-4340-85A3-A5531E510DB2}">
      <thm15:themeFamily xmlns:thm15="http://schemas.microsoft.com/office/thememl/2012/main" name="Qualcomm_Corporate_Public_Template-Feb 2023_v06.pptx" id="{BF62DC1C-CEA5-4CAF-A35F-E71673FE086B}" vid="{9660E5A5-8CF2-431F-AF3D-78F55A10DAC7}"/>
    </a:ext>
  </a:extLst>
</a:theme>
</file>

<file path=ppt/theme/theme6.xml><?xml version="1.0" encoding="utf-8"?>
<a:theme xmlns:a="http://schemas.openxmlformats.org/drawingml/2006/main" name="Qualcomm Corporate Confidential Template - 2024">
  <a:themeElements>
    <a:clrScheme name="Qualcomm Masterbrand Template 1">
      <a:dk1>
        <a:srgbClr val="000000"/>
      </a:dk1>
      <a:lt1>
        <a:srgbClr val="FFFFFF"/>
      </a:lt1>
      <a:dk2>
        <a:srgbClr val="020B3F"/>
      </a:dk2>
      <a:lt2>
        <a:srgbClr val="EFF1F5"/>
      </a:lt2>
      <a:accent1>
        <a:srgbClr val="2A2AEA"/>
      </a:accent1>
      <a:accent2>
        <a:srgbClr val="000C3F"/>
      </a:accent2>
      <a:accent3>
        <a:srgbClr val="010101"/>
      </a:accent3>
      <a:accent4>
        <a:srgbClr val="833AFF"/>
      </a:accent4>
      <a:accent5>
        <a:srgbClr val="F5EF32"/>
      </a:accent5>
      <a:accent6>
        <a:srgbClr val="D3D7E3"/>
      </a:accent6>
      <a:hlink>
        <a:srgbClr val="3253DC"/>
      </a:hlink>
      <a:folHlink>
        <a:srgbClr val="7BA0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lnSpc>
            <a:spcPct val="96000"/>
          </a:lnSpc>
          <a:defRPr dirty="0" err="1">
            <a:solidFill>
              <a:schemeClr val="bg1"/>
            </a:solidFill>
            <a:latin typeface="Microsoft Sans Serif"/>
            <a:cs typeface="Microsoft Sans Serif"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tx2"/>
          </a:solidFill>
          <a:round/>
          <a:headEnd type="none" w="med" len="sm"/>
          <a:tailEnd type="none" w="sm" len="sm"/>
        </a:ln>
      </a:spPr>
      <a:bodyPr/>
      <a:lstStyle/>
      <a:style>
        <a:lnRef idx="1">
          <a:schemeClr val="accent1"/>
        </a:lnRef>
        <a:fillRef idx="0">
          <a:schemeClr val="accent1"/>
        </a:fillRef>
        <a:effectRef idx="0">
          <a:schemeClr val="accent1"/>
        </a:effectRef>
        <a:fontRef idx="minor">
          <a:schemeClr val="tx1"/>
        </a:fontRef>
      </a:style>
    </a:lnDef>
    <a:txDef>
      <a:spPr/>
      <a:bodyPr wrap="none" lIns="0" tIns="0" rIns="0" bIns="0" rtlCol="0">
        <a:spAutoFit/>
      </a:bodyPr>
      <a:lstStyle>
        <a:defPPr algn="l">
          <a:lnSpc>
            <a:spcPct val="96000"/>
          </a:lnSpc>
          <a:defRPr sz="1600" dirty="0" smtClean="0">
            <a:solidFill>
              <a:srgbClr val="000000"/>
            </a:solidFill>
            <a:latin typeface="Aptos" panose="020B0004020202020204" pitchFamily="34" charset="0"/>
            <a:cs typeface="Microsoft Sans Serif" panose="020B0604020202020204" pitchFamily="34" charset="0"/>
          </a:defRPr>
        </a:defPPr>
      </a:lstStyle>
    </a:txDef>
  </a:objectDefaults>
  <a:extraClrSchemeLst/>
  <a:extLst>
    <a:ext uri="{05A4C25C-085E-4340-85A3-A5531E510DB2}">
      <thm15:themeFamily xmlns:thm15="http://schemas.microsoft.com/office/thememl/2012/main" name="Presentation7" id="{CAC659B8-96AC-EA44-A98D-3E998732ED35}" vid="{2340EF75-3B80-4A4F-96AD-26166B4C1719}"/>
    </a:ext>
  </a:extLst>
</a:theme>
</file>

<file path=ppt/theme/theme7.xml><?xml version="1.0" encoding="utf-8"?>
<a:theme xmlns:a="http://schemas.openxmlformats.org/drawingml/2006/main" name="Marco">
  <a:themeElements>
    <a:clrScheme name="5G-MAG">
      <a:dk1>
        <a:srgbClr val="262626"/>
      </a:dk1>
      <a:lt1>
        <a:srgbClr val="FFFFFF"/>
      </a:lt1>
      <a:dk2>
        <a:srgbClr val="262626"/>
      </a:dk2>
      <a:lt2>
        <a:srgbClr val="FFFFFF"/>
      </a:lt2>
      <a:accent1>
        <a:srgbClr val="00A0D2"/>
      </a:accent1>
      <a:accent2>
        <a:srgbClr val="FAB900"/>
      </a:accent2>
      <a:accent3>
        <a:srgbClr val="90BB23"/>
      </a:accent3>
      <a:accent4>
        <a:srgbClr val="EE7008"/>
      </a:accent4>
      <a:accent5>
        <a:srgbClr val="1AB39F"/>
      </a:accent5>
      <a:accent6>
        <a:srgbClr val="D5393D"/>
      </a:accent6>
      <a:hlink>
        <a:srgbClr val="00A0D2"/>
      </a:hlink>
      <a:folHlink>
        <a:srgbClr val="92D050"/>
      </a:folHlink>
    </a:clrScheme>
    <a:fontScheme name="5G-MAG">
      <a:majorFont>
        <a:latin typeface="Poppins SemiBold"/>
        <a:ea typeface=""/>
        <a:cs typeface=""/>
      </a:majorFont>
      <a:minorFont>
        <a:latin typeface="Poppins"/>
        <a:ea typeface=""/>
        <a:cs typeface=""/>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8.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9.xml><?xml version="1.0" encoding="utf-8"?>
<a:theme xmlns:a="http://schemas.openxmlformats.org/drawingml/2006/main" name="1_Marco">
  <a:themeElements>
    <a:clrScheme name="5G-MAG">
      <a:dk1>
        <a:srgbClr val="262626"/>
      </a:dk1>
      <a:lt1>
        <a:srgbClr val="FFFFFF"/>
      </a:lt1>
      <a:dk2>
        <a:srgbClr val="262626"/>
      </a:dk2>
      <a:lt2>
        <a:srgbClr val="FFFFFF"/>
      </a:lt2>
      <a:accent1>
        <a:srgbClr val="00A0D2"/>
      </a:accent1>
      <a:accent2>
        <a:srgbClr val="FAB900"/>
      </a:accent2>
      <a:accent3>
        <a:srgbClr val="90BB23"/>
      </a:accent3>
      <a:accent4>
        <a:srgbClr val="EE7008"/>
      </a:accent4>
      <a:accent5>
        <a:srgbClr val="1AB39F"/>
      </a:accent5>
      <a:accent6>
        <a:srgbClr val="D5393D"/>
      </a:accent6>
      <a:hlink>
        <a:srgbClr val="00A0D2"/>
      </a:hlink>
      <a:folHlink>
        <a:srgbClr val="92D050"/>
      </a:folHlink>
    </a:clrScheme>
    <a:fontScheme name="5G-MAG">
      <a:majorFont>
        <a:latin typeface="Poppins SemiBold"/>
        <a:ea typeface=""/>
        <a:cs typeface=""/>
      </a:majorFont>
      <a:minorFont>
        <a:latin typeface="Poppins"/>
        <a:ea typeface=""/>
        <a:cs typeface=""/>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Metadata/LabelInfo.xml><?xml version="1.0" encoding="utf-8"?>
<clbl:labelList xmlns:clbl="http://schemas.microsoft.com/office/2020/mipLabelMetadata">
  <clbl:label id="{08f6f869-1ed0-46b3-a227-1d3e52347e28}" enabled="1" method="Standard" siteId="{98e9ba89-e1a1-4e38-9007-8bdabc25de1d}" removed="0"/>
</clbl:labelList>
</file>

<file path=docProps/app.xml><?xml version="1.0" encoding="utf-8"?>
<Properties xmlns="http://schemas.openxmlformats.org/officeDocument/2006/extended-properties" xmlns:vt="http://schemas.openxmlformats.org/officeDocument/2006/docPropsVTypes">
  <Template>Qualcomm_Corporate_Public_Template-Feb 2023_v06</Template>
  <TotalTime>6772</TotalTime>
  <Words>3364</Words>
  <Application>Microsoft Office PowerPoint</Application>
  <PresentationFormat>Widescreen</PresentationFormat>
  <Paragraphs>485</Paragraphs>
  <Slides>30</Slides>
  <Notes>5</Notes>
  <HiddenSlides>0</HiddenSlides>
  <MMClips>0</MMClips>
  <ScaleCrop>false</ScaleCrop>
  <HeadingPairs>
    <vt:vector size="8" baseType="variant">
      <vt:variant>
        <vt:lpstr>Fonts Used</vt:lpstr>
      </vt:variant>
      <vt:variant>
        <vt:i4>20</vt:i4>
      </vt:variant>
      <vt:variant>
        <vt:lpstr>Theme</vt:lpstr>
      </vt:variant>
      <vt:variant>
        <vt:i4>10</vt:i4>
      </vt:variant>
      <vt:variant>
        <vt:lpstr>Embedded OLE Servers</vt:lpstr>
      </vt:variant>
      <vt:variant>
        <vt:i4>1</vt:i4>
      </vt:variant>
      <vt:variant>
        <vt:lpstr>Slide Titles</vt:lpstr>
      </vt:variant>
      <vt:variant>
        <vt:i4>30</vt:i4>
      </vt:variant>
    </vt:vector>
  </HeadingPairs>
  <TitlesOfParts>
    <vt:vector size="61" baseType="lpstr">
      <vt:lpstr>Alfabet</vt:lpstr>
      <vt:lpstr>Aparajita</vt:lpstr>
      <vt:lpstr>Aptos</vt:lpstr>
      <vt:lpstr>Aptos Display</vt:lpstr>
      <vt:lpstr>Arial</vt:lpstr>
      <vt:lpstr>Century Gothic</vt:lpstr>
      <vt:lpstr>Linotype Univers 420 Condensed</vt:lpstr>
      <vt:lpstr>Microsoft Sans Serif</vt:lpstr>
      <vt:lpstr>Poppins</vt:lpstr>
      <vt:lpstr>Poppins ExtraLight</vt:lpstr>
      <vt:lpstr>Poppins SemiBold</vt:lpstr>
      <vt:lpstr>Qualcomm Office Regular</vt:lpstr>
      <vt:lpstr>Qualcomm Regular</vt:lpstr>
      <vt:lpstr>Symbol</vt:lpstr>
      <vt:lpstr>Times New Roman</vt:lpstr>
      <vt:lpstr>Trebuchet MS</vt:lpstr>
      <vt:lpstr>Tw Cen MT</vt:lpstr>
      <vt:lpstr>Wingdings</vt:lpstr>
      <vt:lpstr>Wingdings 2</vt:lpstr>
      <vt:lpstr>Wingdings 3</vt:lpstr>
      <vt:lpstr>Qualcomm Corporate Public Template - May2022</vt:lpstr>
      <vt:lpstr>12_Qualcomm Executive External</vt:lpstr>
      <vt:lpstr>Qualcomm Corporate External</vt:lpstr>
      <vt:lpstr>Circuit</vt:lpstr>
      <vt:lpstr>4_Qualcomm Corporate Public Template - May2022</vt:lpstr>
      <vt:lpstr>Qualcomm Corporate Confidential Template - 2024</vt:lpstr>
      <vt:lpstr>Marco</vt:lpstr>
      <vt:lpstr>Facette</vt:lpstr>
      <vt:lpstr>1_Marco</vt:lpstr>
      <vt:lpstr>1_Qualcomm Corporate Confidential Template - 2024</vt:lpstr>
      <vt:lpstr>think-cell Folie</vt:lpstr>
      <vt:lpstr>5G Broadcast: Updates from  standards, interoperability and implementations </vt:lpstr>
      <vt:lpstr>PowerPoint Presentation</vt:lpstr>
      <vt:lpstr>5G defines two modes of broadcast communication</vt:lpstr>
      <vt:lpstr>5G Broadcast – Core Features for multiple use cases</vt:lpstr>
      <vt:lpstr>PowerPoint Presentation</vt:lpstr>
      <vt:lpstr>Standardization and Technology updates</vt:lpstr>
      <vt:lpstr>PowerPoint Presentation</vt:lpstr>
      <vt:lpstr>5G Broadcast Standards Evolution</vt:lpstr>
      <vt:lpstr>RAN: MBMS  5G Broadcast Evolution</vt:lpstr>
      <vt:lpstr>3GPP RAN Defined new Features  For 5G Broadcast for Rel-19 in 2025</vt:lpstr>
      <vt:lpstr>Services: Re-use of existing apps and players</vt:lpstr>
      <vt:lpstr>Supporting Organizations for Profiles and Services</vt:lpstr>
      <vt:lpstr>Status of standards and multi-vendor interop</vt:lpstr>
      <vt:lpstr> Adoption Path</vt:lpstr>
      <vt:lpstr>PowerPoint Presentation</vt:lpstr>
      <vt:lpstr>PowerPoint Presentation</vt:lpstr>
      <vt:lpstr>PowerPoint Presentation</vt:lpstr>
      <vt:lpstr>POPULATION COVERAGE PLANNING  EU MARKETS COMBINED</vt:lpstr>
      <vt:lpstr>Interop and Ecosystem Updates (2)</vt:lpstr>
      <vt:lpstr>Updates from India</vt:lpstr>
      <vt:lpstr>Updates from India (2)</vt:lpstr>
      <vt:lpstr>PowerPoint Presentation</vt:lpstr>
      <vt:lpstr>PowerPoint Presentation</vt:lpstr>
      <vt:lpstr>PowerPoint Presentation</vt:lpstr>
      <vt:lpstr>PowerPoint Presentation</vt:lpstr>
      <vt:lpstr>General technology introduction</vt:lpstr>
      <vt:lpstr>5G Broadcast and other radio technologies</vt:lpstr>
      <vt:lpstr>#1 Sharing UHF Resources with legacy broadcast systems</vt:lpstr>
      <vt:lpstr>#2: Unified Service Layer</vt:lpstr>
      <vt:lpstr>#3: 5G Broadcast combined with cellular unicast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5G Broadcast Receivers: Optimizing Performance under Implementation Constraints</dc:title>
  <dc:creator>Thomas Stockhammer</dc:creator>
  <cp:lastModifiedBy>Thomas Stockhammer (26-J)</cp:lastModifiedBy>
  <cp:revision>11</cp:revision>
  <dcterms:created xsi:type="dcterms:W3CDTF">2023-09-15T11:16:52Z</dcterms:created>
  <dcterms:modified xsi:type="dcterms:W3CDTF">2026-09-13T05:54:34Z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11556172</vt:lpwstr>
  </property>
  <property fmtid="{D5CDD505-2E9C-101B-9397-08002B2CF9AE}" pid="3" name="NXPowerLiteSettings">
    <vt:lpwstr>C980073804F000</vt:lpwstr>
  </property>
  <property fmtid="{D5CDD505-2E9C-101B-9397-08002B2CF9AE}" pid="4" name="NXPowerLiteVersion">
    <vt:lpwstr>D8.0.4</vt:lpwstr>
  </property>
</Properties>
</file>