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2.xml" ContentType="application/vnd.openxmlformats-officedocument.theme+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3.xml" ContentType="application/vnd.openxmlformats-officedocument.theme+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theme/theme4.xml" ContentType="application/vnd.openxmlformats-officedocument.theme+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theme/theme5.xml" ContentType="application/vnd.openxmlformats-officedocument.theme+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theme/theme6.xml" ContentType="application/vnd.openxmlformats-officedocument.theme+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theme/theme7.xml" ContentType="application/vnd.openxmlformats-officedocument.theme+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833" r:id="rId1"/>
    <p:sldMasterId id="2147484790" r:id="rId2"/>
    <p:sldMasterId id="2147485012" r:id="rId3"/>
    <p:sldMasterId id="2147485319" r:id="rId4"/>
    <p:sldMasterId id="2147486335" r:id="rId5"/>
    <p:sldMasterId id="2147486768" r:id="rId6"/>
    <p:sldMasterId id="2147486849" r:id="rId7"/>
    <p:sldMasterId id="2147486964" r:id="rId8"/>
  </p:sldMasterIdLst>
  <p:notesMasterIdLst>
    <p:notesMasterId r:id="rId21"/>
  </p:notesMasterIdLst>
  <p:handoutMasterIdLst>
    <p:handoutMasterId r:id="rId22"/>
  </p:handoutMasterIdLst>
  <p:sldIdLst>
    <p:sldId id="2147377644" r:id="rId9"/>
    <p:sldId id="2561" r:id="rId10"/>
    <p:sldId id="1098" r:id="rId11"/>
    <p:sldId id="2142533133" r:id="rId12"/>
    <p:sldId id="141169728" r:id="rId13"/>
    <p:sldId id="256" r:id="rId14"/>
    <p:sldId id="2147483647" r:id="rId15"/>
    <p:sldId id="261" r:id="rId16"/>
    <p:sldId id="2147478275" r:id="rId17"/>
    <p:sldId id="263" r:id="rId18"/>
    <p:sldId id="258" r:id="rId19"/>
    <p:sldId id="2147483000"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yler lynch" initials="tl" lastIdx="24" clrIdx="0">
    <p:extLst>
      <p:ext uri="{19B8F6BF-5375-455C-9EA6-DF929625EA0E}">
        <p15:presenceInfo xmlns:p15="http://schemas.microsoft.com/office/powerpoint/2012/main" userId="4d79623da105b09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40FF"/>
    <a:srgbClr val="3253DC"/>
    <a:srgbClr val="0B2742"/>
    <a:srgbClr val="4A5A75"/>
    <a:srgbClr val="DEE3EC"/>
    <a:srgbClr val="FFFFFF"/>
    <a:srgbClr val="ECECEC"/>
    <a:srgbClr val="06050B"/>
    <a:srgbClr val="020625"/>
    <a:srgbClr val="7BA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CA7E66-B24A-4708-B034-2A3AF9B299AE}" v="24" dt="2026-09-12T15:51:38.9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54" autoAdjust="0"/>
    <p:restoredTop sz="94660"/>
  </p:normalViewPr>
  <p:slideViewPr>
    <p:cSldViewPr snapToGrid="0">
      <p:cViewPr varScale="1">
        <p:scale>
          <a:sx n="120" d="100"/>
          <a:sy n="120" d="100"/>
        </p:scale>
        <p:origin x="246" y="10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omas Stockhammer" userId="2aa20ba2-ba43-46c1-9e8b-e40494025eed" providerId="ADAL" clId="{940878ED-6E33-4454-A626-3B116A2437C6}"/>
    <pc:docChg chg="undo custSel addSld delSld modSld sldOrd delMainMaster delSection modSection">
      <pc:chgData name="Thomas Stockhammer" userId="2aa20ba2-ba43-46c1-9e8b-e40494025eed" providerId="ADAL" clId="{940878ED-6E33-4454-A626-3B116A2437C6}" dt="2026-09-13T05:46:15.820" v="800" actId="47"/>
      <pc:docMkLst>
        <pc:docMk/>
      </pc:docMkLst>
      <pc:sldChg chg="del">
        <pc:chgData name="Thomas Stockhammer" userId="2aa20ba2-ba43-46c1-9e8b-e40494025eed" providerId="ADAL" clId="{940878ED-6E33-4454-A626-3B116A2437C6}" dt="2026-09-12T13:49:48.403" v="743" actId="47"/>
        <pc:sldMkLst>
          <pc:docMk/>
          <pc:sldMk cId="2759825906" sldId="257"/>
        </pc:sldMkLst>
      </pc:sldChg>
      <pc:sldChg chg="addSp delSp modSp new mod modClrScheme chgLayout">
        <pc:chgData name="Thomas Stockhammer" userId="2aa20ba2-ba43-46c1-9e8b-e40494025eed" providerId="ADAL" clId="{940878ED-6E33-4454-A626-3B116A2437C6}" dt="2026-09-13T05:45:41.449" v="799" actId="20577"/>
        <pc:sldMkLst>
          <pc:docMk/>
          <pc:sldMk cId="1355072106" sldId="258"/>
        </pc:sldMkLst>
        <pc:spChg chg="del">
          <ac:chgData name="Thomas Stockhammer" userId="2aa20ba2-ba43-46c1-9e8b-e40494025eed" providerId="ADAL" clId="{940878ED-6E33-4454-A626-3B116A2437C6}" dt="2026-09-12T11:13:04.916" v="630" actId="478"/>
          <ac:spMkLst>
            <pc:docMk/>
            <pc:sldMk cId="1355072106" sldId="258"/>
            <ac:spMk id="2" creationId="{1455997E-27B6-CF69-BAE8-7804E36C4E26}"/>
          </ac:spMkLst>
        </pc:spChg>
        <pc:spChg chg="add mod">
          <ac:chgData name="Thomas Stockhammer" userId="2aa20ba2-ba43-46c1-9e8b-e40494025eed" providerId="ADAL" clId="{940878ED-6E33-4454-A626-3B116A2437C6}" dt="2026-09-13T05:45:09.691" v="763" actId="1076"/>
          <ac:spMkLst>
            <pc:docMk/>
            <pc:sldMk cId="1355072106" sldId="258"/>
            <ac:spMk id="2" creationId="{BC1D7F57-5F0C-031F-6498-90C5734DF774}"/>
          </ac:spMkLst>
        </pc:spChg>
        <pc:spChg chg="del">
          <ac:chgData name="Thomas Stockhammer" userId="2aa20ba2-ba43-46c1-9e8b-e40494025eed" providerId="ADAL" clId="{940878ED-6E33-4454-A626-3B116A2437C6}" dt="2026-09-12T11:13:07.229" v="631" actId="478"/>
          <ac:spMkLst>
            <pc:docMk/>
            <pc:sldMk cId="1355072106" sldId="258"/>
            <ac:spMk id="3" creationId="{20F5824C-A9D8-F7B4-FE38-71DEE76C32A7}"/>
          </ac:spMkLst>
        </pc:spChg>
        <pc:spChg chg="add mod">
          <ac:chgData name="Thomas Stockhammer" userId="2aa20ba2-ba43-46c1-9e8b-e40494025eed" providerId="ADAL" clId="{940878ED-6E33-4454-A626-3B116A2437C6}" dt="2026-09-12T13:43:43.506" v="684" actId="404"/>
          <ac:spMkLst>
            <pc:docMk/>
            <pc:sldMk cId="1355072106" sldId="258"/>
            <ac:spMk id="4" creationId="{282A7041-2929-63C4-842E-666EE5B25247}"/>
          </ac:spMkLst>
        </pc:spChg>
        <pc:spChg chg="add mod">
          <ac:chgData name="Thomas Stockhammer" userId="2aa20ba2-ba43-46c1-9e8b-e40494025eed" providerId="ADAL" clId="{940878ED-6E33-4454-A626-3B116A2437C6}" dt="2026-09-12T13:22:43.578" v="657" actId="1076"/>
          <ac:spMkLst>
            <pc:docMk/>
            <pc:sldMk cId="1355072106" sldId="258"/>
            <ac:spMk id="10" creationId="{E7DB507B-7FA0-8CD9-30C7-4152B3EDB882}"/>
          </ac:spMkLst>
        </pc:spChg>
        <pc:spChg chg="add del mod ord">
          <ac:chgData name="Thomas Stockhammer" userId="2aa20ba2-ba43-46c1-9e8b-e40494025eed" providerId="ADAL" clId="{940878ED-6E33-4454-A626-3B116A2437C6}" dt="2026-09-12T13:22:30.352" v="654" actId="478"/>
          <ac:spMkLst>
            <pc:docMk/>
            <pc:sldMk cId="1355072106" sldId="258"/>
            <ac:spMk id="11" creationId="{3487E10C-8271-D6BF-2995-8A8B15BCD941}"/>
          </ac:spMkLst>
        </pc:spChg>
        <pc:spChg chg="add del mod ord">
          <ac:chgData name="Thomas Stockhammer" userId="2aa20ba2-ba43-46c1-9e8b-e40494025eed" providerId="ADAL" clId="{940878ED-6E33-4454-A626-3B116A2437C6}" dt="2026-09-12T13:42:15.946" v="659"/>
          <ac:spMkLst>
            <pc:docMk/>
            <pc:sldMk cId="1355072106" sldId="258"/>
            <ac:spMk id="12" creationId="{B1CF4ECF-42B9-A8C2-A2F4-BD27B590CC1A}"/>
          </ac:spMkLst>
        </pc:spChg>
        <pc:spChg chg="add del mod ord">
          <ac:chgData name="Thomas Stockhammer" userId="2aa20ba2-ba43-46c1-9e8b-e40494025eed" providerId="ADAL" clId="{940878ED-6E33-4454-A626-3B116A2437C6}" dt="2026-09-13T05:45:41.449" v="799" actId="20577"/>
          <ac:spMkLst>
            <pc:docMk/>
            <pc:sldMk cId="1355072106" sldId="258"/>
            <ac:spMk id="13" creationId="{D4174A1B-B5BB-B414-3E57-BE00F38ECC4F}"/>
          </ac:spMkLst>
        </pc:spChg>
        <pc:graphicFrameChg chg="add del mod modGraphic">
          <ac:chgData name="Thomas Stockhammer" userId="2aa20ba2-ba43-46c1-9e8b-e40494025eed" providerId="ADAL" clId="{940878ED-6E33-4454-A626-3B116A2437C6}" dt="2026-09-12T13:42:59.885" v="665" actId="478"/>
          <ac:graphicFrameMkLst>
            <pc:docMk/>
            <pc:sldMk cId="1355072106" sldId="258"/>
            <ac:graphicFrameMk id="2" creationId="{F286EB89-476A-6BE1-9FCF-39E0D556C917}"/>
          </ac:graphicFrameMkLst>
        </pc:graphicFrameChg>
        <pc:graphicFrameChg chg="add mod">
          <ac:chgData name="Thomas Stockhammer" userId="2aa20ba2-ba43-46c1-9e8b-e40494025eed" providerId="ADAL" clId="{940878ED-6E33-4454-A626-3B116A2437C6}" dt="2026-09-12T13:44:18.566" v="688"/>
          <ac:graphicFrameMkLst>
            <pc:docMk/>
            <pc:sldMk cId="1355072106" sldId="258"/>
            <ac:graphicFrameMk id="6" creationId="{2C630719-6FF7-E093-8004-0C05E2A8B2FA}"/>
          </ac:graphicFrameMkLst>
        </pc:graphicFrameChg>
        <pc:picChg chg="add mod">
          <ac:chgData name="Thomas Stockhammer" userId="2aa20ba2-ba43-46c1-9e8b-e40494025eed" providerId="ADAL" clId="{940878ED-6E33-4454-A626-3B116A2437C6}" dt="2026-09-12T13:22:43.578" v="657" actId="1076"/>
          <ac:picMkLst>
            <pc:docMk/>
            <pc:sldMk cId="1355072106" sldId="258"/>
            <ac:picMk id="5" creationId="{399CCA15-EAD1-5B3C-9096-DE240090BA7D}"/>
          </ac:picMkLst>
        </pc:picChg>
        <pc:picChg chg="add del">
          <ac:chgData name="Thomas Stockhammer" userId="2aa20ba2-ba43-46c1-9e8b-e40494025eed" providerId="ADAL" clId="{940878ED-6E33-4454-A626-3B116A2437C6}" dt="2026-09-12T11:15:19.872" v="636" actId="22"/>
          <ac:picMkLst>
            <pc:docMk/>
            <pc:sldMk cId="1355072106" sldId="258"/>
            <ac:picMk id="7" creationId="{E4FA7748-E12C-C1D9-4443-8A397793AB5A}"/>
          </ac:picMkLst>
        </pc:picChg>
        <pc:picChg chg="add mod">
          <ac:chgData name="Thomas Stockhammer" userId="2aa20ba2-ba43-46c1-9e8b-e40494025eed" providerId="ADAL" clId="{940878ED-6E33-4454-A626-3B116A2437C6}" dt="2026-09-12T13:22:43.578" v="657" actId="1076"/>
          <ac:picMkLst>
            <pc:docMk/>
            <pc:sldMk cId="1355072106" sldId="258"/>
            <ac:picMk id="9" creationId="{9FFC58CE-B125-2B81-7366-E8CEF69A86FD}"/>
          </ac:picMkLst>
        </pc:picChg>
      </pc:sldChg>
      <pc:sldChg chg="del">
        <pc:chgData name="Thomas Stockhammer" userId="2aa20ba2-ba43-46c1-9e8b-e40494025eed" providerId="ADAL" clId="{940878ED-6E33-4454-A626-3B116A2437C6}" dt="2026-09-12T10:55:08.263" v="143" actId="47"/>
        <pc:sldMkLst>
          <pc:docMk/>
          <pc:sldMk cId="3042031526" sldId="258"/>
        </pc:sldMkLst>
      </pc:sldChg>
      <pc:sldChg chg="del">
        <pc:chgData name="Thomas Stockhammer" userId="2aa20ba2-ba43-46c1-9e8b-e40494025eed" providerId="ADAL" clId="{940878ED-6E33-4454-A626-3B116A2437C6}" dt="2026-09-12T13:45:53.576" v="700" actId="47"/>
        <pc:sldMkLst>
          <pc:docMk/>
          <pc:sldMk cId="2057343474" sldId="260"/>
        </pc:sldMkLst>
      </pc:sldChg>
      <pc:sldChg chg="addSp modSp mod">
        <pc:chgData name="Thomas Stockhammer" userId="2aa20ba2-ba43-46c1-9e8b-e40494025eed" providerId="ADAL" clId="{940878ED-6E33-4454-A626-3B116A2437C6}" dt="2026-09-12T13:51:53.809" v="754" actId="20577"/>
        <pc:sldMkLst>
          <pc:docMk/>
          <pc:sldMk cId="3310821492" sldId="261"/>
        </pc:sldMkLst>
        <pc:spChg chg="mod">
          <ac:chgData name="Thomas Stockhammer" userId="2aa20ba2-ba43-46c1-9e8b-e40494025eed" providerId="ADAL" clId="{940878ED-6E33-4454-A626-3B116A2437C6}" dt="2026-09-12T13:51:32.499" v="745" actId="1076"/>
          <ac:spMkLst>
            <pc:docMk/>
            <pc:sldMk cId="3310821492" sldId="261"/>
            <ac:spMk id="3" creationId="{9BCC7F1C-FEEA-E0B7-9BE9-5DE244114BFD}"/>
          </ac:spMkLst>
        </pc:spChg>
        <pc:spChg chg="add mod">
          <ac:chgData name="Thomas Stockhammer" userId="2aa20ba2-ba43-46c1-9e8b-e40494025eed" providerId="ADAL" clId="{940878ED-6E33-4454-A626-3B116A2437C6}" dt="2026-09-12T13:51:53.809" v="754" actId="20577"/>
          <ac:spMkLst>
            <pc:docMk/>
            <pc:sldMk cId="3310821492" sldId="261"/>
            <ac:spMk id="4" creationId="{FF4CD4E6-9120-4940-7006-2F8991B3A222}"/>
          </ac:spMkLst>
        </pc:spChg>
        <pc:spChg chg="mod">
          <ac:chgData name="Thomas Stockhammer" userId="2aa20ba2-ba43-46c1-9e8b-e40494025eed" providerId="ADAL" clId="{940878ED-6E33-4454-A626-3B116A2437C6}" dt="2026-09-12T13:51:37.324" v="746" actId="1076"/>
          <ac:spMkLst>
            <pc:docMk/>
            <pc:sldMk cId="3310821492" sldId="261"/>
            <ac:spMk id="6" creationId="{4CAC7E6F-5027-1ACD-3666-53DFFB459987}"/>
          </ac:spMkLst>
        </pc:spChg>
      </pc:sldChg>
      <pc:sldChg chg="del ord">
        <pc:chgData name="Thomas Stockhammer" userId="2aa20ba2-ba43-46c1-9e8b-e40494025eed" providerId="ADAL" clId="{940878ED-6E33-4454-A626-3B116A2437C6}" dt="2026-09-12T13:51:58.768" v="755" actId="47"/>
        <pc:sldMkLst>
          <pc:docMk/>
          <pc:sldMk cId="2525238240" sldId="262"/>
        </pc:sldMkLst>
      </pc:sldChg>
      <pc:sldChg chg="addSp modSp mod ord modAnim">
        <pc:chgData name="Thomas Stockhammer" userId="2aa20ba2-ba43-46c1-9e8b-e40494025eed" providerId="ADAL" clId="{940878ED-6E33-4454-A626-3B116A2437C6}" dt="2026-09-12T15:51:38.932" v="760"/>
        <pc:sldMkLst>
          <pc:docMk/>
          <pc:sldMk cId="1817160495" sldId="263"/>
        </pc:sldMkLst>
        <pc:spChg chg="add mod ord">
          <ac:chgData name="Thomas Stockhammer" userId="2aa20ba2-ba43-46c1-9e8b-e40494025eed" providerId="ADAL" clId="{940878ED-6E33-4454-A626-3B116A2437C6}" dt="2026-09-12T15:51:12.752" v="758" actId="1076"/>
          <ac:spMkLst>
            <pc:docMk/>
            <pc:sldMk cId="1817160495" sldId="263"/>
            <ac:spMk id="14" creationId="{EDBE7840-5887-206F-469C-AAA71C37A438}"/>
          </ac:spMkLst>
        </pc:spChg>
        <pc:spChg chg="mod">
          <ac:chgData name="Thomas Stockhammer" userId="2aa20ba2-ba43-46c1-9e8b-e40494025eed" providerId="ADAL" clId="{940878ED-6E33-4454-A626-3B116A2437C6}" dt="2026-09-12T13:48:27.180" v="735" actId="1076"/>
          <ac:spMkLst>
            <pc:docMk/>
            <pc:sldMk cId="1817160495" sldId="263"/>
            <ac:spMk id="105" creationId="{EB93908E-FD16-AD74-F0D9-17511B838F95}"/>
          </ac:spMkLst>
        </pc:spChg>
        <pc:picChg chg="add mod">
          <ac:chgData name="Thomas Stockhammer" userId="2aa20ba2-ba43-46c1-9e8b-e40494025eed" providerId="ADAL" clId="{940878ED-6E33-4454-A626-3B116A2437C6}" dt="2026-09-12T13:48:58.541" v="741" actId="1076"/>
          <ac:picMkLst>
            <pc:docMk/>
            <pc:sldMk cId="1817160495" sldId="263"/>
            <ac:picMk id="134" creationId="{C66830F5-3531-C7DB-DAAC-6C4FA93E1C9D}"/>
          </ac:picMkLst>
        </pc:picChg>
        <pc:cxnChg chg="add">
          <ac:chgData name="Thomas Stockhammer" userId="2aa20ba2-ba43-46c1-9e8b-e40494025eed" providerId="ADAL" clId="{940878ED-6E33-4454-A626-3B116A2437C6}" dt="2026-09-12T13:49:21.044" v="742" actId="11529"/>
          <ac:cxnSpMkLst>
            <pc:docMk/>
            <pc:sldMk cId="1817160495" sldId="263"/>
            <ac:cxnSpMk id="136" creationId="{387EB75F-167C-8BE2-2E93-D6A7E2CC7049}"/>
          </ac:cxnSpMkLst>
        </pc:cxnChg>
      </pc:sldChg>
      <pc:sldChg chg="del">
        <pc:chgData name="Thomas Stockhammer" userId="2aa20ba2-ba43-46c1-9e8b-e40494025eed" providerId="ADAL" clId="{940878ED-6E33-4454-A626-3B116A2437C6}" dt="2026-09-12T10:54:31.230" v="142" actId="47"/>
        <pc:sldMkLst>
          <pc:docMk/>
          <pc:sldMk cId="2707331424" sldId="264"/>
        </pc:sldMkLst>
      </pc:sldChg>
      <pc:sldChg chg="del">
        <pc:chgData name="Thomas Stockhammer" userId="2aa20ba2-ba43-46c1-9e8b-e40494025eed" providerId="ADAL" clId="{940878ED-6E33-4454-A626-3B116A2437C6}" dt="2026-09-12T10:52:49.995" v="140" actId="47"/>
        <pc:sldMkLst>
          <pc:docMk/>
          <pc:sldMk cId="3644858661" sldId="265"/>
        </pc:sldMkLst>
      </pc:sldChg>
      <pc:sldChg chg="del">
        <pc:chgData name="Thomas Stockhammer" userId="2aa20ba2-ba43-46c1-9e8b-e40494025eed" providerId="ADAL" clId="{940878ED-6E33-4454-A626-3B116A2437C6}" dt="2026-09-12T10:52:49.995" v="140" actId="47"/>
        <pc:sldMkLst>
          <pc:docMk/>
          <pc:sldMk cId="2036996648" sldId="266"/>
        </pc:sldMkLst>
      </pc:sldChg>
      <pc:sldChg chg="del">
        <pc:chgData name="Thomas Stockhammer" userId="2aa20ba2-ba43-46c1-9e8b-e40494025eed" providerId="ADAL" clId="{940878ED-6E33-4454-A626-3B116A2437C6}" dt="2026-09-12T10:52:09.024" v="139" actId="47"/>
        <pc:sldMkLst>
          <pc:docMk/>
          <pc:sldMk cId="1784640175" sldId="268"/>
        </pc:sldMkLst>
      </pc:sldChg>
      <pc:sldChg chg="del">
        <pc:chgData name="Thomas Stockhammer" userId="2aa20ba2-ba43-46c1-9e8b-e40494025eed" providerId="ADAL" clId="{940878ED-6E33-4454-A626-3B116A2437C6}" dt="2026-09-12T10:49:36.527" v="136" actId="47"/>
        <pc:sldMkLst>
          <pc:docMk/>
          <pc:sldMk cId="1460563296" sldId="285"/>
        </pc:sldMkLst>
      </pc:sldChg>
      <pc:sldChg chg="del">
        <pc:chgData name="Thomas Stockhammer" userId="2aa20ba2-ba43-46c1-9e8b-e40494025eed" providerId="ADAL" clId="{940878ED-6E33-4454-A626-3B116A2437C6}" dt="2026-09-12T10:49:36.527" v="136" actId="47"/>
        <pc:sldMkLst>
          <pc:docMk/>
          <pc:sldMk cId="1785208713" sldId="300"/>
        </pc:sldMkLst>
      </pc:sldChg>
      <pc:sldChg chg="del">
        <pc:chgData name="Thomas Stockhammer" userId="2aa20ba2-ba43-46c1-9e8b-e40494025eed" providerId="ADAL" clId="{940878ED-6E33-4454-A626-3B116A2437C6}" dt="2026-09-12T10:49:36.527" v="136" actId="47"/>
        <pc:sldMkLst>
          <pc:docMk/>
          <pc:sldMk cId="3564731344" sldId="329"/>
        </pc:sldMkLst>
      </pc:sldChg>
      <pc:sldChg chg="del">
        <pc:chgData name="Thomas Stockhammer" userId="2aa20ba2-ba43-46c1-9e8b-e40494025eed" providerId="ADAL" clId="{940878ED-6E33-4454-A626-3B116A2437C6}" dt="2026-09-12T13:46:08.497" v="701" actId="47"/>
        <pc:sldMkLst>
          <pc:docMk/>
          <pc:sldMk cId="0" sldId="330"/>
        </pc:sldMkLst>
      </pc:sldChg>
      <pc:sldChg chg="del">
        <pc:chgData name="Thomas Stockhammer" userId="2aa20ba2-ba43-46c1-9e8b-e40494025eed" providerId="ADAL" clId="{940878ED-6E33-4454-A626-3B116A2437C6}" dt="2026-09-12T10:52:09.024" v="139" actId="47"/>
        <pc:sldMkLst>
          <pc:docMk/>
          <pc:sldMk cId="245738234" sldId="1157"/>
        </pc:sldMkLst>
      </pc:sldChg>
      <pc:sldChg chg="del">
        <pc:chgData name="Thomas Stockhammer" userId="2aa20ba2-ba43-46c1-9e8b-e40494025eed" providerId="ADAL" clId="{940878ED-6E33-4454-A626-3B116A2437C6}" dt="2026-09-12T10:52:09.024" v="139" actId="47"/>
        <pc:sldMkLst>
          <pc:docMk/>
          <pc:sldMk cId="2738210621" sldId="1158"/>
        </pc:sldMkLst>
      </pc:sldChg>
      <pc:sldChg chg="del">
        <pc:chgData name="Thomas Stockhammer" userId="2aa20ba2-ba43-46c1-9e8b-e40494025eed" providerId="ADAL" clId="{940878ED-6E33-4454-A626-3B116A2437C6}" dt="2026-09-13T05:46:15.820" v="800" actId="47"/>
        <pc:sldMkLst>
          <pc:docMk/>
          <pc:sldMk cId="2593151273" sldId="2563"/>
        </pc:sldMkLst>
      </pc:sldChg>
      <pc:sldChg chg="del">
        <pc:chgData name="Thomas Stockhammer" userId="2aa20ba2-ba43-46c1-9e8b-e40494025eed" providerId="ADAL" clId="{940878ED-6E33-4454-A626-3B116A2437C6}" dt="2026-09-12T10:50:59.350" v="138" actId="47"/>
        <pc:sldMkLst>
          <pc:docMk/>
          <pc:sldMk cId="0" sldId="4678"/>
        </pc:sldMkLst>
      </pc:sldChg>
      <pc:sldChg chg="del">
        <pc:chgData name="Thomas Stockhammer" userId="2aa20ba2-ba43-46c1-9e8b-e40494025eed" providerId="ADAL" clId="{940878ED-6E33-4454-A626-3B116A2437C6}" dt="2026-09-12T10:50:59.350" v="138" actId="47"/>
        <pc:sldMkLst>
          <pc:docMk/>
          <pc:sldMk cId="2478754670" sldId="4745"/>
        </pc:sldMkLst>
      </pc:sldChg>
      <pc:sldChg chg="del">
        <pc:chgData name="Thomas Stockhammer" userId="2aa20ba2-ba43-46c1-9e8b-e40494025eed" providerId="ADAL" clId="{940878ED-6E33-4454-A626-3B116A2437C6}" dt="2026-09-12T10:54:31.230" v="142" actId="47"/>
        <pc:sldMkLst>
          <pc:docMk/>
          <pc:sldMk cId="2261772781" sldId="18578"/>
        </pc:sldMkLst>
      </pc:sldChg>
      <pc:sldChg chg="del">
        <pc:chgData name="Thomas Stockhammer" userId="2aa20ba2-ba43-46c1-9e8b-e40494025eed" providerId="ADAL" clId="{940878ED-6E33-4454-A626-3B116A2437C6}" dt="2026-09-12T10:54:31.230" v="142" actId="47"/>
        <pc:sldMkLst>
          <pc:docMk/>
          <pc:sldMk cId="662134067" sldId="18579"/>
        </pc:sldMkLst>
      </pc:sldChg>
      <pc:sldChg chg="del">
        <pc:chgData name="Thomas Stockhammer" userId="2aa20ba2-ba43-46c1-9e8b-e40494025eed" providerId="ADAL" clId="{940878ED-6E33-4454-A626-3B116A2437C6}" dt="2026-09-12T10:54:31.230" v="142" actId="47"/>
        <pc:sldMkLst>
          <pc:docMk/>
          <pc:sldMk cId="867241608" sldId="18580"/>
        </pc:sldMkLst>
      </pc:sldChg>
      <pc:sldChg chg="del">
        <pc:chgData name="Thomas Stockhammer" userId="2aa20ba2-ba43-46c1-9e8b-e40494025eed" providerId="ADAL" clId="{940878ED-6E33-4454-A626-3B116A2437C6}" dt="2026-09-12T10:54:31.230" v="142" actId="47"/>
        <pc:sldMkLst>
          <pc:docMk/>
          <pc:sldMk cId="285769967" sldId="18581"/>
        </pc:sldMkLst>
      </pc:sldChg>
      <pc:sldChg chg="del">
        <pc:chgData name="Thomas Stockhammer" userId="2aa20ba2-ba43-46c1-9e8b-e40494025eed" providerId="ADAL" clId="{940878ED-6E33-4454-A626-3B116A2437C6}" dt="2026-09-12T10:52:09.024" v="139" actId="47"/>
        <pc:sldMkLst>
          <pc:docMk/>
          <pc:sldMk cId="945561375" sldId="141169763"/>
        </pc:sldMkLst>
      </pc:sldChg>
      <pc:sldChg chg="del">
        <pc:chgData name="Thomas Stockhammer" userId="2aa20ba2-ba43-46c1-9e8b-e40494025eed" providerId="ADAL" clId="{940878ED-6E33-4454-A626-3B116A2437C6}" dt="2026-09-12T10:52:09.024" v="139" actId="47"/>
        <pc:sldMkLst>
          <pc:docMk/>
          <pc:sldMk cId="2159189130" sldId="141169765"/>
        </pc:sldMkLst>
      </pc:sldChg>
      <pc:sldChg chg="del">
        <pc:chgData name="Thomas Stockhammer" userId="2aa20ba2-ba43-46c1-9e8b-e40494025eed" providerId="ADAL" clId="{940878ED-6E33-4454-A626-3B116A2437C6}" dt="2026-09-12T10:49:36.527" v="136" actId="47"/>
        <pc:sldMkLst>
          <pc:docMk/>
          <pc:sldMk cId="2867933809" sldId="2147377606"/>
        </pc:sldMkLst>
      </pc:sldChg>
      <pc:sldChg chg="modSp mod">
        <pc:chgData name="Thomas Stockhammer" userId="2aa20ba2-ba43-46c1-9e8b-e40494025eed" providerId="ADAL" clId="{940878ED-6E33-4454-A626-3B116A2437C6}" dt="2026-09-12T10:49:17.322" v="135" actId="20577"/>
        <pc:sldMkLst>
          <pc:docMk/>
          <pc:sldMk cId="1612586262" sldId="2147377644"/>
        </pc:sldMkLst>
        <pc:spChg chg="mod">
          <ac:chgData name="Thomas Stockhammer" userId="2aa20ba2-ba43-46c1-9e8b-e40494025eed" providerId="ADAL" clId="{940878ED-6E33-4454-A626-3B116A2437C6}" dt="2026-09-12T10:49:17.322" v="135" actId="20577"/>
          <ac:spMkLst>
            <pc:docMk/>
            <pc:sldMk cId="1612586262" sldId="2147377644"/>
            <ac:spMk id="3" creationId="{2584845F-75C2-415A-8317-9BE337A0A649}"/>
          </ac:spMkLst>
        </pc:spChg>
        <pc:spChg chg="mod">
          <ac:chgData name="Thomas Stockhammer" userId="2aa20ba2-ba43-46c1-9e8b-e40494025eed" providerId="ADAL" clId="{940878ED-6E33-4454-A626-3B116A2437C6}" dt="2026-09-12T10:48:19.803" v="18" actId="20577"/>
          <ac:spMkLst>
            <pc:docMk/>
            <pc:sldMk cId="1612586262" sldId="2147377644"/>
            <ac:spMk id="11" creationId="{779D1A01-EBAB-4C36-8881-4DFDF7CC3D24}"/>
          </ac:spMkLst>
        </pc:spChg>
        <pc:spChg chg="mod">
          <ac:chgData name="Thomas Stockhammer" userId="2aa20ba2-ba43-46c1-9e8b-e40494025eed" providerId="ADAL" clId="{940878ED-6E33-4454-A626-3B116A2437C6}" dt="2026-09-12T10:48:32.219" v="37" actId="20577"/>
          <ac:spMkLst>
            <pc:docMk/>
            <pc:sldMk cId="1612586262" sldId="2147377644"/>
            <ac:spMk id="12" creationId="{07F1BC89-21D6-4CEE-AEB7-D5406EF3BE2B}"/>
          </ac:spMkLst>
        </pc:spChg>
      </pc:sldChg>
      <pc:sldChg chg="del">
        <pc:chgData name="Thomas Stockhammer" userId="2aa20ba2-ba43-46c1-9e8b-e40494025eed" providerId="ADAL" clId="{940878ED-6E33-4454-A626-3B116A2437C6}" dt="2026-09-12T10:50:36.254" v="137" actId="47"/>
        <pc:sldMkLst>
          <pc:docMk/>
          <pc:sldMk cId="122005408" sldId="2147478245"/>
        </pc:sldMkLst>
      </pc:sldChg>
      <pc:sldChg chg="addSp modSp mod ord">
        <pc:chgData name="Thomas Stockhammer" userId="2aa20ba2-ba43-46c1-9e8b-e40494025eed" providerId="ADAL" clId="{940878ED-6E33-4454-A626-3B116A2437C6}" dt="2026-09-12T13:52:08.759" v="756" actId="13926"/>
        <pc:sldMkLst>
          <pc:docMk/>
          <pc:sldMk cId="2281117599" sldId="2147478275"/>
        </pc:sldMkLst>
        <pc:spChg chg="mod">
          <ac:chgData name="Thomas Stockhammer" userId="2aa20ba2-ba43-46c1-9e8b-e40494025eed" providerId="ADAL" clId="{940878ED-6E33-4454-A626-3B116A2437C6}" dt="2026-09-12T13:52:08.759" v="756" actId="13926"/>
          <ac:spMkLst>
            <pc:docMk/>
            <pc:sldMk cId="2281117599" sldId="2147478275"/>
            <ac:spMk id="2" creationId="{DBF95AC8-EF5C-5E57-C406-3F4F0398B4C0}"/>
          </ac:spMkLst>
        </pc:spChg>
        <pc:spChg chg="mod">
          <ac:chgData name="Thomas Stockhammer" userId="2aa20ba2-ba43-46c1-9e8b-e40494025eed" providerId="ADAL" clId="{940878ED-6E33-4454-A626-3B116A2437C6}" dt="2026-09-12T10:57:44.639" v="275" actId="20577"/>
          <ac:spMkLst>
            <pc:docMk/>
            <pc:sldMk cId="2281117599" sldId="2147478275"/>
            <ac:spMk id="3" creationId="{F151A901-E595-7D18-CDC0-DE5EF81551D4}"/>
          </ac:spMkLst>
        </pc:spChg>
        <pc:picChg chg="add mod">
          <ac:chgData name="Thomas Stockhammer" userId="2aa20ba2-ba43-46c1-9e8b-e40494025eed" providerId="ADAL" clId="{940878ED-6E33-4454-A626-3B116A2437C6}" dt="2026-09-12T11:01:19.666" v="487" actId="14100"/>
          <ac:picMkLst>
            <pc:docMk/>
            <pc:sldMk cId="2281117599" sldId="2147478275"/>
            <ac:picMk id="5" creationId="{7517F5D9-C90C-A5BA-CE94-2F882D21006B}"/>
          </ac:picMkLst>
        </pc:picChg>
      </pc:sldChg>
      <pc:sldChg chg="del">
        <pc:chgData name="Thomas Stockhammer" userId="2aa20ba2-ba43-46c1-9e8b-e40494025eed" providerId="ADAL" clId="{940878ED-6E33-4454-A626-3B116A2437C6}" dt="2026-09-12T10:54:00.072" v="141" actId="47"/>
        <pc:sldMkLst>
          <pc:docMk/>
          <pc:sldMk cId="1465997267" sldId="2147478276"/>
        </pc:sldMkLst>
      </pc:sldChg>
      <pc:sldChg chg="del">
        <pc:chgData name="Thomas Stockhammer" userId="2aa20ba2-ba43-46c1-9e8b-e40494025eed" providerId="ADAL" clId="{940878ED-6E33-4454-A626-3B116A2437C6}" dt="2026-09-12T10:49:36.527" v="136" actId="47"/>
        <pc:sldMkLst>
          <pc:docMk/>
          <pc:sldMk cId="1448339748" sldId="2147480842"/>
        </pc:sldMkLst>
      </pc:sldChg>
      <pc:sldChg chg="del">
        <pc:chgData name="Thomas Stockhammer" userId="2aa20ba2-ba43-46c1-9e8b-e40494025eed" providerId="ADAL" clId="{940878ED-6E33-4454-A626-3B116A2437C6}" dt="2026-09-12T10:50:36.254" v="137" actId="47"/>
        <pc:sldMkLst>
          <pc:docMk/>
          <pc:sldMk cId="765085132" sldId="2147481982"/>
        </pc:sldMkLst>
      </pc:sldChg>
      <pc:sldChg chg="del">
        <pc:chgData name="Thomas Stockhammer" userId="2aa20ba2-ba43-46c1-9e8b-e40494025eed" providerId="ADAL" clId="{940878ED-6E33-4454-A626-3B116A2437C6}" dt="2026-09-12T10:50:59.350" v="138" actId="47"/>
        <pc:sldMkLst>
          <pc:docMk/>
          <pc:sldMk cId="2700282157" sldId="2147481983"/>
        </pc:sldMkLst>
      </pc:sldChg>
      <pc:sldChg chg="del">
        <pc:chgData name="Thomas Stockhammer" userId="2aa20ba2-ba43-46c1-9e8b-e40494025eed" providerId="ADAL" clId="{940878ED-6E33-4454-A626-3B116A2437C6}" dt="2026-09-12T10:50:59.350" v="138" actId="47"/>
        <pc:sldMkLst>
          <pc:docMk/>
          <pc:sldMk cId="2871323548" sldId="2147481984"/>
        </pc:sldMkLst>
      </pc:sldChg>
      <pc:sldChg chg="del">
        <pc:chgData name="Thomas Stockhammer" userId="2aa20ba2-ba43-46c1-9e8b-e40494025eed" providerId="ADAL" clId="{940878ED-6E33-4454-A626-3B116A2437C6}" dt="2026-09-12T10:50:59.350" v="138" actId="47"/>
        <pc:sldMkLst>
          <pc:docMk/>
          <pc:sldMk cId="45843226" sldId="2147481985"/>
        </pc:sldMkLst>
      </pc:sldChg>
      <pc:sldChg chg="del">
        <pc:chgData name="Thomas Stockhammer" userId="2aa20ba2-ba43-46c1-9e8b-e40494025eed" providerId="ADAL" clId="{940878ED-6E33-4454-A626-3B116A2437C6}" dt="2026-09-12T10:50:59.350" v="138" actId="47"/>
        <pc:sldMkLst>
          <pc:docMk/>
          <pc:sldMk cId="2306357488" sldId="2147481986"/>
        </pc:sldMkLst>
      </pc:sldChg>
      <pc:sldChg chg="del">
        <pc:chgData name="Thomas Stockhammer" userId="2aa20ba2-ba43-46c1-9e8b-e40494025eed" providerId="ADAL" clId="{940878ED-6E33-4454-A626-3B116A2437C6}" dt="2026-09-12T10:52:09.024" v="139" actId="47"/>
        <pc:sldMkLst>
          <pc:docMk/>
          <pc:sldMk cId="1534611652" sldId="2147481989"/>
        </pc:sldMkLst>
      </pc:sldChg>
      <pc:sldChg chg="del">
        <pc:chgData name="Thomas Stockhammer" userId="2aa20ba2-ba43-46c1-9e8b-e40494025eed" providerId="ADAL" clId="{940878ED-6E33-4454-A626-3B116A2437C6}" dt="2026-09-12T10:52:09.024" v="139" actId="47"/>
        <pc:sldMkLst>
          <pc:docMk/>
          <pc:sldMk cId="1668770457" sldId="2147481991"/>
        </pc:sldMkLst>
      </pc:sldChg>
      <pc:sldChg chg="del">
        <pc:chgData name="Thomas Stockhammer" userId="2aa20ba2-ba43-46c1-9e8b-e40494025eed" providerId="ADAL" clId="{940878ED-6E33-4454-A626-3B116A2437C6}" dt="2026-09-12T10:52:09.024" v="139" actId="47"/>
        <pc:sldMkLst>
          <pc:docMk/>
          <pc:sldMk cId="2382729158" sldId="2147481992"/>
        </pc:sldMkLst>
      </pc:sldChg>
      <pc:sldChg chg="del">
        <pc:chgData name="Thomas Stockhammer" userId="2aa20ba2-ba43-46c1-9e8b-e40494025eed" providerId="ADAL" clId="{940878ED-6E33-4454-A626-3B116A2437C6}" dt="2026-09-12T10:52:09.024" v="139" actId="47"/>
        <pc:sldMkLst>
          <pc:docMk/>
          <pc:sldMk cId="1707782399" sldId="2147481993"/>
        </pc:sldMkLst>
      </pc:sldChg>
      <pc:sldChg chg="del">
        <pc:chgData name="Thomas Stockhammer" userId="2aa20ba2-ba43-46c1-9e8b-e40494025eed" providerId="ADAL" clId="{940878ED-6E33-4454-A626-3B116A2437C6}" dt="2026-09-12T10:52:09.024" v="139" actId="47"/>
        <pc:sldMkLst>
          <pc:docMk/>
          <pc:sldMk cId="110523028" sldId="2147481994"/>
        </pc:sldMkLst>
      </pc:sldChg>
      <pc:sldChg chg="del">
        <pc:chgData name="Thomas Stockhammer" userId="2aa20ba2-ba43-46c1-9e8b-e40494025eed" providerId="ADAL" clId="{940878ED-6E33-4454-A626-3B116A2437C6}" dt="2026-09-12T10:52:09.024" v="139" actId="47"/>
        <pc:sldMkLst>
          <pc:docMk/>
          <pc:sldMk cId="2295010796" sldId="2147481995"/>
        </pc:sldMkLst>
      </pc:sldChg>
      <pc:sldChg chg="del">
        <pc:chgData name="Thomas Stockhammer" userId="2aa20ba2-ba43-46c1-9e8b-e40494025eed" providerId="ADAL" clId="{940878ED-6E33-4454-A626-3B116A2437C6}" dt="2026-09-12T10:49:36.527" v="136" actId="47"/>
        <pc:sldMkLst>
          <pc:docMk/>
          <pc:sldMk cId="554186494" sldId="2147483432"/>
        </pc:sldMkLst>
      </pc:sldChg>
      <pc:sldChg chg="del">
        <pc:chgData name="Thomas Stockhammer" userId="2aa20ba2-ba43-46c1-9e8b-e40494025eed" providerId="ADAL" clId="{940878ED-6E33-4454-A626-3B116A2437C6}" dt="2026-09-12T10:49:36.527" v="136" actId="47"/>
        <pc:sldMkLst>
          <pc:docMk/>
          <pc:sldMk cId="2937477787" sldId="2147483433"/>
        </pc:sldMkLst>
      </pc:sldChg>
      <pc:sldChg chg="del">
        <pc:chgData name="Thomas Stockhammer" userId="2aa20ba2-ba43-46c1-9e8b-e40494025eed" providerId="ADAL" clId="{940878ED-6E33-4454-A626-3B116A2437C6}" dt="2026-09-12T10:49:36.527" v="136" actId="47"/>
        <pc:sldMkLst>
          <pc:docMk/>
          <pc:sldMk cId="445835594" sldId="2147483435"/>
        </pc:sldMkLst>
      </pc:sldChg>
      <pc:sldChg chg="del">
        <pc:chgData name="Thomas Stockhammer" userId="2aa20ba2-ba43-46c1-9e8b-e40494025eed" providerId="ADAL" clId="{940878ED-6E33-4454-A626-3B116A2437C6}" dt="2026-09-12T10:49:36.527" v="136" actId="47"/>
        <pc:sldMkLst>
          <pc:docMk/>
          <pc:sldMk cId="913465949" sldId="2147483436"/>
        </pc:sldMkLst>
      </pc:sldChg>
      <pc:sldChg chg="del">
        <pc:chgData name="Thomas Stockhammer" userId="2aa20ba2-ba43-46c1-9e8b-e40494025eed" providerId="ADAL" clId="{940878ED-6E33-4454-A626-3B116A2437C6}" dt="2026-09-12T10:49:36.527" v="136" actId="47"/>
        <pc:sldMkLst>
          <pc:docMk/>
          <pc:sldMk cId="2467729956" sldId="2147483437"/>
        </pc:sldMkLst>
      </pc:sldChg>
      <pc:sldChg chg="del">
        <pc:chgData name="Thomas Stockhammer" userId="2aa20ba2-ba43-46c1-9e8b-e40494025eed" providerId="ADAL" clId="{940878ED-6E33-4454-A626-3B116A2437C6}" dt="2026-09-12T10:49:36.527" v="136" actId="47"/>
        <pc:sldMkLst>
          <pc:docMk/>
          <pc:sldMk cId="2062334268" sldId="2147483627"/>
        </pc:sldMkLst>
      </pc:sldChg>
      <pc:sldChg chg="del">
        <pc:chgData name="Thomas Stockhammer" userId="2aa20ba2-ba43-46c1-9e8b-e40494025eed" providerId="ADAL" clId="{940878ED-6E33-4454-A626-3B116A2437C6}" dt="2026-09-12T10:49:36.527" v="136" actId="47"/>
        <pc:sldMkLst>
          <pc:docMk/>
          <pc:sldMk cId="2485623616" sldId="2147483628"/>
        </pc:sldMkLst>
      </pc:sldChg>
      <pc:sldChg chg="del">
        <pc:chgData name="Thomas Stockhammer" userId="2aa20ba2-ba43-46c1-9e8b-e40494025eed" providerId="ADAL" clId="{940878ED-6E33-4454-A626-3B116A2437C6}" dt="2026-09-12T10:49:36.527" v="136" actId="47"/>
        <pc:sldMkLst>
          <pc:docMk/>
          <pc:sldMk cId="2003061885" sldId="2147483646"/>
        </pc:sldMkLst>
      </pc:sldChg>
      <pc:sldMasterChg chg="del delSldLayout">
        <pc:chgData name="Thomas Stockhammer" userId="2aa20ba2-ba43-46c1-9e8b-e40494025eed" providerId="ADAL" clId="{940878ED-6E33-4454-A626-3B116A2437C6}" dt="2026-09-12T13:42:16.920" v="660"/>
        <pc:sldMasterMkLst>
          <pc:docMk/>
          <pc:sldMasterMk cId="1624411132" sldId="2147484354"/>
        </pc:sldMasterMkLst>
        <pc:sldLayoutChg chg="del">
          <pc:chgData name="Thomas Stockhammer" userId="2aa20ba2-ba43-46c1-9e8b-e40494025eed" providerId="ADAL" clId="{940878ED-6E33-4454-A626-3B116A2437C6}" dt="2026-09-12T13:42:16.920" v="660"/>
          <pc:sldLayoutMkLst>
            <pc:docMk/>
            <pc:sldMasterMk cId="1624411132" sldId="2147484354"/>
            <pc:sldLayoutMk cId="2075688596" sldId="2147484355"/>
          </pc:sldLayoutMkLst>
        </pc:sldLayoutChg>
        <pc:sldLayoutChg chg="del">
          <pc:chgData name="Thomas Stockhammer" userId="2aa20ba2-ba43-46c1-9e8b-e40494025eed" providerId="ADAL" clId="{940878ED-6E33-4454-A626-3B116A2437C6}" dt="2026-09-12T13:42:16.920" v="660"/>
          <pc:sldLayoutMkLst>
            <pc:docMk/>
            <pc:sldMasterMk cId="1624411132" sldId="2147484354"/>
            <pc:sldLayoutMk cId="3494786133" sldId="2147484356"/>
          </pc:sldLayoutMkLst>
        </pc:sldLayoutChg>
        <pc:sldLayoutChg chg="del">
          <pc:chgData name="Thomas Stockhammer" userId="2aa20ba2-ba43-46c1-9e8b-e40494025eed" providerId="ADAL" clId="{940878ED-6E33-4454-A626-3B116A2437C6}" dt="2026-09-12T13:42:16.920" v="660"/>
          <pc:sldLayoutMkLst>
            <pc:docMk/>
            <pc:sldMasterMk cId="1624411132" sldId="2147484354"/>
            <pc:sldLayoutMk cId="3910579071" sldId="2147484357"/>
          </pc:sldLayoutMkLst>
        </pc:sldLayoutChg>
        <pc:sldLayoutChg chg="del">
          <pc:chgData name="Thomas Stockhammer" userId="2aa20ba2-ba43-46c1-9e8b-e40494025eed" providerId="ADAL" clId="{940878ED-6E33-4454-A626-3B116A2437C6}" dt="2026-09-12T13:42:16.920" v="660"/>
          <pc:sldLayoutMkLst>
            <pc:docMk/>
            <pc:sldMasterMk cId="1624411132" sldId="2147484354"/>
            <pc:sldLayoutMk cId="2793397236" sldId="2147484358"/>
          </pc:sldLayoutMkLst>
        </pc:sldLayoutChg>
        <pc:sldLayoutChg chg="del">
          <pc:chgData name="Thomas Stockhammer" userId="2aa20ba2-ba43-46c1-9e8b-e40494025eed" providerId="ADAL" clId="{940878ED-6E33-4454-A626-3B116A2437C6}" dt="2026-09-12T13:42:16.920" v="660"/>
          <pc:sldLayoutMkLst>
            <pc:docMk/>
            <pc:sldMasterMk cId="1624411132" sldId="2147484354"/>
            <pc:sldLayoutMk cId="33928353" sldId="2147484359"/>
          </pc:sldLayoutMkLst>
        </pc:sldLayoutChg>
        <pc:sldLayoutChg chg="del">
          <pc:chgData name="Thomas Stockhammer" userId="2aa20ba2-ba43-46c1-9e8b-e40494025eed" providerId="ADAL" clId="{940878ED-6E33-4454-A626-3B116A2437C6}" dt="2026-09-12T13:42:16.920" v="660"/>
          <pc:sldLayoutMkLst>
            <pc:docMk/>
            <pc:sldMasterMk cId="1624411132" sldId="2147484354"/>
            <pc:sldLayoutMk cId="3892692169" sldId="2147484360"/>
          </pc:sldLayoutMkLst>
        </pc:sldLayoutChg>
        <pc:sldLayoutChg chg="del">
          <pc:chgData name="Thomas Stockhammer" userId="2aa20ba2-ba43-46c1-9e8b-e40494025eed" providerId="ADAL" clId="{940878ED-6E33-4454-A626-3B116A2437C6}" dt="2026-09-12T13:42:16.920" v="660"/>
          <pc:sldLayoutMkLst>
            <pc:docMk/>
            <pc:sldMasterMk cId="1624411132" sldId="2147484354"/>
            <pc:sldLayoutMk cId="4060711915" sldId="2147484361"/>
          </pc:sldLayoutMkLst>
        </pc:sldLayoutChg>
        <pc:sldLayoutChg chg="del">
          <pc:chgData name="Thomas Stockhammer" userId="2aa20ba2-ba43-46c1-9e8b-e40494025eed" providerId="ADAL" clId="{940878ED-6E33-4454-A626-3B116A2437C6}" dt="2026-09-12T13:42:16.920" v="660"/>
          <pc:sldLayoutMkLst>
            <pc:docMk/>
            <pc:sldMasterMk cId="1624411132" sldId="2147484354"/>
            <pc:sldLayoutMk cId="3878949382" sldId="2147484362"/>
          </pc:sldLayoutMkLst>
        </pc:sldLayoutChg>
        <pc:sldLayoutChg chg="del">
          <pc:chgData name="Thomas Stockhammer" userId="2aa20ba2-ba43-46c1-9e8b-e40494025eed" providerId="ADAL" clId="{940878ED-6E33-4454-A626-3B116A2437C6}" dt="2026-09-12T13:42:16.920" v="660"/>
          <pc:sldLayoutMkLst>
            <pc:docMk/>
            <pc:sldMasterMk cId="1624411132" sldId="2147484354"/>
            <pc:sldLayoutMk cId="3865366891" sldId="2147484363"/>
          </pc:sldLayoutMkLst>
        </pc:sldLayoutChg>
        <pc:sldLayoutChg chg="del">
          <pc:chgData name="Thomas Stockhammer" userId="2aa20ba2-ba43-46c1-9e8b-e40494025eed" providerId="ADAL" clId="{940878ED-6E33-4454-A626-3B116A2437C6}" dt="2026-09-12T13:42:16.920" v="660"/>
          <pc:sldLayoutMkLst>
            <pc:docMk/>
            <pc:sldMasterMk cId="1624411132" sldId="2147484354"/>
            <pc:sldLayoutMk cId="1584478692" sldId="2147484364"/>
          </pc:sldLayoutMkLst>
        </pc:sldLayoutChg>
        <pc:sldLayoutChg chg="del">
          <pc:chgData name="Thomas Stockhammer" userId="2aa20ba2-ba43-46c1-9e8b-e40494025eed" providerId="ADAL" clId="{940878ED-6E33-4454-A626-3B116A2437C6}" dt="2026-09-12T13:42:16.920" v="660"/>
          <pc:sldLayoutMkLst>
            <pc:docMk/>
            <pc:sldMasterMk cId="1624411132" sldId="2147484354"/>
            <pc:sldLayoutMk cId="2189586859" sldId="2147484365"/>
          </pc:sldLayoutMkLst>
        </pc:sldLayoutChg>
        <pc:sldLayoutChg chg="del">
          <pc:chgData name="Thomas Stockhammer" userId="2aa20ba2-ba43-46c1-9e8b-e40494025eed" providerId="ADAL" clId="{940878ED-6E33-4454-A626-3B116A2437C6}" dt="2026-09-12T13:42:16.920" v="660"/>
          <pc:sldLayoutMkLst>
            <pc:docMk/>
            <pc:sldMasterMk cId="1624411132" sldId="2147484354"/>
            <pc:sldLayoutMk cId="483484474" sldId="2147484366"/>
          </pc:sldLayoutMkLst>
        </pc:sldLayoutChg>
        <pc:sldLayoutChg chg="del">
          <pc:chgData name="Thomas Stockhammer" userId="2aa20ba2-ba43-46c1-9e8b-e40494025eed" providerId="ADAL" clId="{940878ED-6E33-4454-A626-3B116A2437C6}" dt="2026-09-12T13:42:16.920" v="660"/>
          <pc:sldLayoutMkLst>
            <pc:docMk/>
            <pc:sldMasterMk cId="1624411132" sldId="2147484354"/>
            <pc:sldLayoutMk cId="2821193380" sldId="2147484367"/>
          </pc:sldLayoutMkLst>
        </pc:sldLayoutChg>
        <pc:sldLayoutChg chg="del">
          <pc:chgData name="Thomas Stockhammer" userId="2aa20ba2-ba43-46c1-9e8b-e40494025eed" providerId="ADAL" clId="{940878ED-6E33-4454-A626-3B116A2437C6}" dt="2026-09-12T13:42:16.920" v="660"/>
          <pc:sldLayoutMkLst>
            <pc:docMk/>
            <pc:sldMasterMk cId="1624411132" sldId="2147484354"/>
            <pc:sldLayoutMk cId="613578417" sldId="2147484368"/>
          </pc:sldLayoutMkLst>
        </pc:sldLayoutChg>
        <pc:sldLayoutChg chg="del">
          <pc:chgData name="Thomas Stockhammer" userId="2aa20ba2-ba43-46c1-9e8b-e40494025eed" providerId="ADAL" clId="{940878ED-6E33-4454-A626-3B116A2437C6}" dt="2026-09-12T13:42:16.920" v="660"/>
          <pc:sldLayoutMkLst>
            <pc:docMk/>
            <pc:sldMasterMk cId="1624411132" sldId="2147484354"/>
            <pc:sldLayoutMk cId="2913032214" sldId="2147484369"/>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1296276459" sldId="2147484370"/>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2767560706" sldId="2147484371"/>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1105631335" sldId="2147484372"/>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1683021908" sldId="2147484373"/>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3726158072" sldId="2147484374"/>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3670437212" sldId="2147484375"/>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3208464706" sldId="2147484376"/>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2176810730" sldId="2147484377"/>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3297692177" sldId="2147484378"/>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3177594300" sldId="2147484379"/>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2502942504" sldId="2147484380"/>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785666163" sldId="2147484381"/>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1264295457" sldId="2147484382"/>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1877432992" sldId="2147484383"/>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2495692088" sldId="2147484384"/>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630612845" sldId="2147484385"/>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1257925882" sldId="2147484386"/>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1438833833" sldId="2147484387"/>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3480254352" sldId="2147484388"/>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3017170654" sldId="2147484389"/>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2266614242" sldId="2147484390"/>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132673640" sldId="2147484391"/>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2909299983" sldId="2147484392"/>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3502079539" sldId="2147484393"/>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4121082233" sldId="2147484394"/>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174679855" sldId="2147484395"/>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2123879696" sldId="2147484396"/>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3981530362" sldId="2147484397"/>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4024338726" sldId="2147484398"/>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1904858129" sldId="2147484399"/>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1249405719" sldId="2147484400"/>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1689030883" sldId="2147484401"/>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3676708801" sldId="2147484402"/>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689523667" sldId="2147484403"/>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3145581704" sldId="2147484404"/>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4081126071" sldId="2147484405"/>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2191191511" sldId="2147484406"/>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1523576217" sldId="2147484407"/>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3801882368" sldId="2147484408"/>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181989580" sldId="2147484409"/>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1179675615" sldId="2147484410"/>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103591264" sldId="2147484411"/>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1703223548" sldId="2147484412"/>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3125863420" sldId="2147484413"/>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908747670" sldId="2147484414"/>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851862922" sldId="2147484415"/>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2877526092" sldId="2147484416"/>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3261359867" sldId="2147484417"/>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1129508795" sldId="2147484418"/>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3715896983" sldId="2147484419"/>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2045969033" sldId="2147484420"/>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2218822288" sldId="2147484421"/>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591243999" sldId="2147484422"/>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322364308" sldId="2147484423"/>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2725863748" sldId="2147484424"/>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2392586559" sldId="2147484425"/>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1856038925" sldId="2147484426"/>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3343824464" sldId="2147484427"/>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131213143" sldId="2147484428"/>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3671199671" sldId="2147484429"/>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3705181875" sldId="2147484430"/>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4257707251" sldId="2147484431"/>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2314356423" sldId="2147484432"/>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887669381" sldId="2147484433"/>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1181338717" sldId="2147484434"/>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781679066" sldId="2147484435"/>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3015756615" sldId="2147484436"/>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176321539" sldId="2147484437"/>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2340094086" sldId="2147484438"/>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2271495629" sldId="2147484439"/>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2873778281" sldId="2147484440"/>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3152953631" sldId="2147484750"/>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2664055204" sldId="2147484751"/>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4163195673" sldId="2147484753"/>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2711859565" sldId="2147484754"/>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515223989" sldId="2147484755"/>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1260725992" sldId="2147484756"/>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3638261083" sldId="2147484758"/>
          </pc:sldLayoutMkLst>
        </pc:sldLayoutChg>
        <pc:sldLayoutChg chg="del">
          <pc:chgData name="Thomas Stockhammer" userId="2aa20ba2-ba43-46c1-9e8b-e40494025eed" providerId="ADAL" clId="{940878ED-6E33-4454-A626-3B116A2437C6}" dt="2026-09-12T10:48:19.264" v="16"/>
          <pc:sldLayoutMkLst>
            <pc:docMk/>
            <pc:sldMasterMk cId="1624411132" sldId="2147484354"/>
            <pc:sldLayoutMk cId="1261340338" sldId="2147484759"/>
          </pc:sldLayoutMkLst>
        </pc:sldLayoutChg>
      </pc:sldMasterChg>
      <pc:sldMasterChg chg="del delSldLayout">
        <pc:chgData name="Thomas Stockhammer" userId="2aa20ba2-ba43-46c1-9e8b-e40494025eed" providerId="ADAL" clId="{940878ED-6E33-4454-A626-3B116A2437C6}" dt="2026-09-12T10:48:19.264" v="16"/>
        <pc:sldMasterMkLst>
          <pc:docMk/>
          <pc:sldMasterMk cId="1318458001" sldId="2147484575"/>
        </pc:sldMasterMkLst>
        <pc:sldLayoutChg chg="del">
          <pc:chgData name="Thomas Stockhammer" userId="2aa20ba2-ba43-46c1-9e8b-e40494025eed" providerId="ADAL" clId="{940878ED-6E33-4454-A626-3B116A2437C6}" dt="2026-09-12T10:48:19.264" v="16"/>
          <pc:sldLayoutMkLst>
            <pc:docMk/>
            <pc:sldMasterMk cId="1318458001" sldId="2147484575"/>
            <pc:sldLayoutMk cId="1930308082" sldId="2147484576"/>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2346291429" sldId="2147484577"/>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3804380850" sldId="2147484578"/>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1883234718" sldId="2147484579"/>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1149288839" sldId="2147484580"/>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2565016443" sldId="2147484581"/>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379667383" sldId="2147484582"/>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2482886091" sldId="2147484583"/>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1940199040" sldId="2147484584"/>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1403452731" sldId="2147484585"/>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4231705842" sldId="2147484586"/>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640357216" sldId="2147484587"/>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834613986" sldId="2147484588"/>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2322535883" sldId="2147484589"/>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153694674" sldId="2147484590"/>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2769043686" sldId="2147484591"/>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2126799654" sldId="2147484592"/>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1857838337" sldId="2147484593"/>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4142252291" sldId="2147484594"/>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3150956148" sldId="2147484595"/>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794057951" sldId="2147484596"/>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1541845724" sldId="2147484597"/>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3995508411" sldId="2147484598"/>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2721424565" sldId="2147484599"/>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726601386" sldId="2147484600"/>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1390547885" sldId="2147484601"/>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2988609037" sldId="2147484602"/>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1857585171" sldId="2147484603"/>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924912187" sldId="2147484604"/>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3404924609" sldId="2147484605"/>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2458347483" sldId="2147484606"/>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3509405668" sldId="2147484607"/>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1093437822" sldId="2147484608"/>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4142337186" sldId="2147484609"/>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243509356" sldId="2147484610"/>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2863790171" sldId="2147484611"/>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2346771758" sldId="2147484612"/>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1774744966" sldId="2147484613"/>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1590000616" sldId="2147484614"/>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3503737713" sldId="2147484615"/>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924889122" sldId="2147484616"/>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373411289" sldId="2147484617"/>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713779991" sldId="2147484618"/>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2521147692" sldId="2147484619"/>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4097336508" sldId="2147484620"/>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2054979232" sldId="2147484621"/>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2591481507" sldId="2147484622"/>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655387411" sldId="2147484623"/>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2570661084" sldId="2147484624"/>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870708191" sldId="2147484625"/>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705172753" sldId="2147484626"/>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56921301" sldId="2147484627"/>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4005811969" sldId="2147484628"/>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909423154" sldId="2147484629"/>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2947620175" sldId="2147484630"/>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2129757065" sldId="2147484631"/>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1027121787" sldId="2147484632"/>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1438972798" sldId="2147484633"/>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590471889" sldId="2147484634"/>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1924991854" sldId="2147484635"/>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654483635" sldId="2147484636"/>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3486612764" sldId="2147484637"/>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1972059972" sldId="2147484638"/>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3354319572" sldId="2147484639"/>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770163592" sldId="2147484640"/>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1302460952" sldId="2147484641"/>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1462798289" sldId="2147484642"/>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764865095" sldId="2147484643"/>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1082828940" sldId="2147484644"/>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3753661498" sldId="2147484645"/>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1804339977" sldId="2147484646"/>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3143168454" sldId="2147484647"/>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794614356" sldId="2147484648"/>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2353388871" sldId="2147484649"/>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874244808" sldId="2147484650"/>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2901011636" sldId="2147484651"/>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2580606160" sldId="2147484652"/>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2293974684" sldId="2147484653"/>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2003890272" sldId="2147484654"/>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3131415287" sldId="2147484655"/>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3831913278" sldId="2147484656"/>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2078717132" sldId="2147484657"/>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2133788742" sldId="2147484658"/>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3245059249" sldId="2147484659"/>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3291595623" sldId="2147484660"/>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2221573902" sldId="2147484661"/>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3726985873" sldId="2147484662"/>
          </pc:sldLayoutMkLst>
        </pc:sldLayoutChg>
        <pc:sldLayoutChg chg="del">
          <pc:chgData name="Thomas Stockhammer" userId="2aa20ba2-ba43-46c1-9e8b-e40494025eed" providerId="ADAL" clId="{940878ED-6E33-4454-A626-3B116A2437C6}" dt="2026-09-12T10:48:19.264" v="16"/>
          <pc:sldLayoutMkLst>
            <pc:docMk/>
            <pc:sldMasterMk cId="1318458001" sldId="2147484575"/>
            <pc:sldLayoutMk cId="4144462152" sldId="2147484664"/>
          </pc:sldLayoutMkLst>
        </pc:sldLayoutChg>
      </pc:sldMasterChg>
      <pc:sldMasterChg chg="delSldLayout">
        <pc:chgData name="Thomas Stockhammer" userId="2aa20ba2-ba43-46c1-9e8b-e40494025eed" providerId="ADAL" clId="{940878ED-6E33-4454-A626-3B116A2437C6}" dt="2026-09-12T10:52:09.024" v="139" actId="47"/>
        <pc:sldMasterMkLst>
          <pc:docMk/>
          <pc:sldMasterMk cId="992682810" sldId="2147484790"/>
        </pc:sldMasterMkLst>
        <pc:sldLayoutChg chg="del">
          <pc:chgData name="Thomas Stockhammer" userId="2aa20ba2-ba43-46c1-9e8b-e40494025eed" providerId="ADAL" clId="{940878ED-6E33-4454-A626-3B116A2437C6}" dt="2026-09-12T10:48:19.264" v="16"/>
          <pc:sldLayoutMkLst>
            <pc:docMk/>
            <pc:sldMasterMk cId="992682810" sldId="2147484790"/>
            <pc:sldLayoutMk cId="1265699370" sldId="2147484806"/>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649751934" sldId="2147484807"/>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1659202001" sldId="2147484808"/>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342188036" sldId="2147484809"/>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260026713" sldId="2147484810"/>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2294322673" sldId="2147484813"/>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3409215130" sldId="2147484814"/>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197285001" sldId="2147484816"/>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3865826047" sldId="2147484817"/>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4187390224" sldId="2147484818"/>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3680439092" sldId="2147484819"/>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3613104296" sldId="2147484820"/>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2290389964" sldId="2147484821"/>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1570943544" sldId="2147484822"/>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4269468484" sldId="2147484823"/>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2613465565" sldId="2147484824"/>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4072095534" sldId="2147484825"/>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2851107336" sldId="2147484826"/>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43950318" sldId="2147484827"/>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3217505833" sldId="2147484828"/>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3805240663" sldId="2147484829"/>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2372426322" sldId="2147484830"/>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1602652444" sldId="2147484831"/>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2794203553" sldId="2147484832"/>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4185866386" sldId="2147484833"/>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1569435924" sldId="2147484834"/>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417747149" sldId="2147484835"/>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2435233226" sldId="2147484836"/>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2773989961" sldId="2147484837"/>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495682001" sldId="2147484838"/>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2670010819" sldId="2147484839"/>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1403761170" sldId="2147484840"/>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2404338442" sldId="2147484841"/>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3677056365" sldId="2147484842"/>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705785239" sldId="2147484843"/>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4127304739" sldId="2147484844"/>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4120338217" sldId="2147484845"/>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3305343142" sldId="2147484846"/>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2016905328" sldId="2147484847"/>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3867683215" sldId="2147484848"/>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2974846312" sldId="2147484849"/>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3148231275" sldId="2147484850"/>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1575738706" sldId="2147484851"/>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801615306" sldId="2147484853"/>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1454686495" sldId="2147484854"/>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2902566087" sldId="2147484855"/>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891737966" sldId="2147484856"/>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3903725332" sldId="2147484857"/>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108542699" sldId="2147484858"/>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317345928" sldId="2147484859"/>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265698752" sldId="2147484860"/>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1587445826" sldId="2147484861"/>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2128383426" sldId="2147484862"/>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1231155783" sldId="2147484863"/>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2284865853" sldId="2147484864"/>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3997815179" sldId="2147484865"/>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4159112468" sldId="2147484866"/>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1619379866" sldId="2147484867"/>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1113391775" sldId="2147484868"/>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1479556839" sldId="2147484869"/>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92317519" sldId="2147484870"/>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2997337941" sldId="2147484871"/>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2706029960" sldId="2147484872"/>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3833296408" sldId="2147484873"/>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1868960613" sldId="2147484874"/>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2256342531" sldId="2147484875"/>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1272183882" sldId="2147484876"/>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1072467818" sldId="2147484877"/>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4071620801" sldId="2147484878"/>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113212939" sldId="2147484879"/>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3481010615" sldId="2147484880"/>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2554630277" sldId="2147484881"/>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528647734" sldId="2147484882"/>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3011699246" sldId="2147484883"/>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2545015291" sldId="2147484884"/>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1101522875" sldId="2147484885"/>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1706062481" sldId="2147484886"/>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3428936352" sldId="2147484887"/>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1931918574" sldId="2147484889"/>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220269802" sldId="2147484890"/>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3335021230" sldId="2147484891"/>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1306374568" sldId="2147484892"/>
          </pc:sldLayoutMkLst>
        </pc:sldLayoutChg>
        <pc:sldLayoutChg chg="del">
          <pc:chgData name="Thomas Stockhammer" userId="2aa20ba2-ba43-46c1-9e8b-e40494025eed" providerId="ADAL" clId="{940878ED-6E33-4454-A626-3B116A2437C6}" dt="2026-09-12T10:50:59.350" v="138" actId="47"/>
          <pc:sldLayoutMkLst>
            <pc:docMk/>
            <pc:sldMasterMk cId="992682810" sldId="2147484790"/>
            <pc:sldLayoutMk cId="80337582" sldId="2147485379"/>
          </pc:sldLayoutMkLst>
        </pc:sldLayoutChg>
        <pc:sldLayoutChg chg="del">
          <pc:chgData name="Thomas Stockhammer" userId="2aa20ba2-ba43-46c1-9e8b-e40494025eed" providerId="ADAL" clId="{940878ED-6E33-4454-A626-3B116A2437C6}" dt="2026-09-12T10:48:19.264" v="16"/>
          <pc:sldLayoutMkLst>
            <pc:docMk/>
            <pc:sldMasterMk cId="992682810" sldId="2147484790"/>
            <pc:sldLayoutMk cId="3449594319" sldId="2147486540"/>
          </pc:sldLayoutMkLst>
        </pc:sldLayoutChg>
        <pc:sldLayoutChg chg="del">
          <pc:chgData name="Thomas Stockhammer" userId="2aa20ba2-ba43-46c1-9e8b-e40494025eed" providerId="ADAL" clId="{940878ED-6E33-4454-A626-3B116A2437C6}" dt="2026-09-12T10:52:09.024" v="139" actId="47"/>
          <pc:sldLayoutMkLst>
            <pc:docMk/>
            <pc:sldMasterMk cId="992682810" sldId="2147484790"/>
            <pc:sldLayoutMk cId="2970572469" sldId="2147486821"/>
          </pc:sldLayoutMkLst>
        </pc:sldLayoutChg>
      </pc:sldMasterChg>
      <pc:sldMasterChg chg="delSldLayout">
        <pc:chgData name="Thomas Stockhammer" userId="2aa20ba2-ba43-46c1-9e8b-e40494025eed" providerId="ADAL" clId="{940878ED-6E33-4454-A626-3B116A2437C6}" dt="2026-09-12T10:48:19.264" v="16"/>
        <pc:sldMasterMkLst>
          <pc:docMk/>
          <pc:sldMasterMk cId="3998268720" sldId="2147485012"/>
        </pc:sldMasterMkLst>
        <pc:sldLayoutChg chg="del">
          <pc:chgData name="Thomas Stockhammer" userId="2aa20ba2-ba43-46c1-9e8b-e40494025eed" providerId="ADAL" clId="{940878ED-6E33-4454-A626-3B116A2437C6}" dt="2026-09-12T10:48:19.264" v="16"/>
          <pc:sldLayoutMkLst>
            <pc:docMk/>
            <pc:sldMasterMk cId="3998268720" sldId="2147485012"/>
            <pc:sldLayoutMk cId="216384863" sldId="2147485028"/>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1795766457" sldId="2147485029"/>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2681143208" sldId="2147485030"/>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896182069" sldId="2147485031"/>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3389940937" sldId="2147485032"/>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525875161" sldId="2147485033"/>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3736109404" sldId="2147485034"/>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2909893447" sldId="2147485035"/>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2238455802" sldId="2147485036"/>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143241863" sldId="2147485037"/>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328565596" sldId="2147485038"/>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517865889" sldId="2147485039"/>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402265586" sldId="2147485040"/>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56790158" sldId="2147485041"/>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3885738830" sldId="2147485042"/>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90149321" sldId="2147485043"/>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2439688253" sldId="2147485044"/>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846530519" sldId="2147485045"/>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3900644142" sldId="2147485046"/>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3440669508" sldId="2147485047"/>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583312599" sldId="2147485048"/>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1175793181" sldId="2147485049"/>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2952381680" sldId="2147485050"/>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3726811019" sldId="2147485051"/>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2908246890" sldId="2147485052"/>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882833462" sldId="2147485053"/>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1187417556" sldId="2147485054"/>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3829894458" sldId="2147485055"/>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2383770940" sldId="2147485056"/>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2886980708" sldId="2147485057"/>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3194305404" sldId="2147485058"/>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2829795122" sldId="2147485059"/>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3545219256" sldId="2147485060"/>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2469992355" sldId="2147485061"/>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19306141" sldId="2147485062"/>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4211618067" sldId="2147485063"/>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1279976277" sldId="2147485064"/>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1071820742" sldId="2147485065"/>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1175695472" sldId="2147485066"/>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2071420250" sldId="2147485067"/>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2799459731" sldId="2147485068"/>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1997035632" sldId="2147485069"/>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231886523" sldId="2147485070"/>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465001898" sldId="2147485071"/>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3223197262" sldId="2147485072"/>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1935940254" sldId="2147485073"/>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940875693" sldId="2147485074"/>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1277331810" sldId="2147485075"/>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4035716614" sldId="2147485076"/>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2080323816" sldId="2147485077"/>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2178671831" sldId="2147485078"/>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2463149691" sldId="2147485079"/>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1345845098" sldId="2147485080"/>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521978430" sldId="2147485081"/>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290959355" sldId="2147485082"/>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2394349372" sldId="2147485083"/>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793063332" sldId="2147485084"/>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982425240" sldId="2147485085"/>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1810999046" sldId="2147485086"/>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1317759267" sldId="2147485087"/>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2130271938" sldId="2147485088"/>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2983341877" sldId="2147485089"/>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615075669" sldId="2147485090"/>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3113411085" sldId="2147485091"/>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13208700" sldId="2147485092"/>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2882225005" sldId="2147485093"/>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1653006054" sldId="2147485094"/>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1091747803" sldId="2147485095"/>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4122260223" sldId="2147485096"/>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2251712970" sldId="2147485097"/>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877380019" sldId="2147485098"/>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3550354170" sldId="2147485100"/>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1895925290" sldId="2147485101"/>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903521255" sldId="2147485102"/>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2524114386" sldId="2147485103"/>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3873799675" sldId="2147485104"/>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1733649006" sldId="2147485105"/>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3135703487" sldId="2147485106"/>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2355121274" sldId="2147485107"/>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976889146" sldId="2147485108"/>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1676015729" sldId="2147485109"/>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4068842001" sldId="2147485110"/>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1569931401" sldId="2147485111"/>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4050269807" sldId="2147485112"/>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1015039013" sldId="2147485113"/>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1530277229" sldId="2147485114"/>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1650021740" sldId="2147485115"/>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440165304" sldId="2147485116"/>
          </pc:sldLayoutMkLst>
        </pc:sldLayoutChg>
        <pc:sldLayoutChg chg="del">
          <pc:chgData name="Thomas Stockhammer" userId="2aa20ba2-ba43-46c1-9e8b-e40494025eed" providerId="ADAL" clId="{940878ED-6E33-4454-A626-3B116A2437C6}" dt="2026-09-12T10:48:19.264" v="16"/>
          <pc:sldLayoutMkLst>
            <pc:docMk/>
            <pc:sldMasterMk cId="3998268720" sldId="2147485012"/>
            <pc:sldLayoutMk cId="3432898040" sldId="2147485117"/>
          </pc:sldLayoutMkLst>
        </pc:sldLayoutChg>
      </pc:sldMasterChg>
      <pc:sldMasterChg chg="del delSldLayout">
        <pc:chgData name="Thomas Stockhammer" userId="2aa20ba2-ba43-46c1-9e8b-e40494025eed" providerId="ADAL" clId="{940878ED-6E33-4454-A626-3B116A2437C6}" dt="2026-09-12T13:42:16.920" v="660"/>
        <pc:sldMasterMkLst>
          <pc:docMk/>
          <pc:sldMasterMk cId="1066400168" sldId="2147485219"/>
        </pc:sldMasterMkLst>
        <pc:sldLayoutChg chg="del">
          <pc:chgData name="Thomas Stockhammer" userId="2aa20ba2-ba43-46c1-9e8b-e40494025eed" providerId="ADAL" clId="{940878ED-6E33-4454-A626-3B116A2437C6}" dt="2026-09-12T13:42:16.920" v="660"/>
          <pc:sldLayoutMkLst>
            <pc:docMk/>
            <pc:sldMasterMk cId="1066400168" sldId="2147485219"/>
            <pc:sldLayoutMk cId="1382765798" sldId="2147485220"/>
          </pc:sldLayoutMkLst>
        </pc:sldLayoutChg>
        <pc:sldLayoutChg chg="del">
          <pc:chgData name="Thomas Stockhammer" userId="2aa20ba2-ba43-46c1-9e8b-e40494025eed" providerId="ADAL" clId="{940878ED-6E33-4454-A626-3B116A2437C6}" dt="2026-09-12T13:42:16.920" v="660"/>
          <pc:sldLayoutMkLst>
            <pc:docMk/>
            <pc:sldMasterMk cId="1066400168" sldId="2147485219"/>
            <pc:sldLayoutMk cId="4058643857" sldId="2147485221"/>
          </pc:sldLayoutMkLst>
        </pc:sldLayoutChg>
        <pc:sldLayoutChg chg="del">
          <pc:chgData name="Thomas Stockhammer" userId="2aa20ba2-ba43-46c1-9e8b-e40494025eed" providerId="ADAL" clId="{940878ED-6E33-4454-A626-3B116A2437C6}" dt="2026-09-12T13:42:16.920" v="660"/>
          <pc:sldLayoutMkLst>
            <pc:docMk/>
            <pc:sldMasterMk cId="1066400168" sldId="2147485219"/>
            <pc:sldLayoutMk cId="778142638" sldId="2147485222"/>
          </pc:sldLayoutMkLst>
        </pc:sldLayoutChg>
        <pc:sldLayoutChg chg="del">
          <pc:chgData name="Thomas Stockhammer" userId="2aa20ba2-ba43-46c1-9e8b-e40494025eed" providerId="ADAL" clId="{940878ED-6E33-4454-A626-3B116A2437C6}" dt="2026-09-12T13:42:16.920" v="660"/>
          <pc:sldLayoutMkLst>
            <pc:docMk/>
            <pc:sldMasterMk cId="1066400168" sldId="2147485219"/>
            <pc:sldLayoutMk cId="2766828779" sldId="2147485223"/>
          </pc:sldLayoutMkLst>
        </pc:sldLayoutChg>
        <pc:sldLayoutChg chg="del">
          <pc:chgData name="Thomas Stockhammer" userId="2aa20ba2-ba43-46c1-9e8b-e40494025eed" providerId="ADAL" clId="{940878ED-6E33-4454-A626-3B116A2437C6}" dt="2026-09-12T13:42:16.920" v="660"/>
          <pc:sldLayoutMkLst>
            <pc:docMk/>
            <pc:sldMasterMk cId="1066400168" sldId="2147485219"/>
            <pc:sldLayoutMk cId="4056424746" sldId="2147485224"/>
          </pc:sldLayoutMkLst>
        </pc:sldLayoutChg>
        <pc:sldLayoutChg chg="del">
          <pc:chgData name="Thomas Stockhammer" userId="2aa20ba2-ba43-46c1-9e8b-e40494025eed" providerId="ADAL" clId="{940878ED-6E33-4454-A626-3B116A2437C6}" dt="2026-09-12T13:42:16.920" v="660"/>
          <pc:sldLayoutMkLst>
            <pc:docMk/>
            <pc:sldMasterMk cId="1066400168" sldId="2147485219"/>
            <pc:sldLayoutMk cId="3931929209" sldId="2147485225"/>
          </pc:sldLayoutMkLst>
        </pc:sldLayoutChg>
        <pc:sldLayoutChg chg="del">
          <pc:chgData name="Thomas Stockhammer" userId="2aa20ba2-ba43-46c1-9e8b-e40494025eed" providerId="ADAL" clId="{940878ED-6E33-4454-A626-3B116A2437C6}" dt="2026-09-12T13:42:16.920" v="660"/>
          <pc:sldLayoutMkLst>
            <pc:docMk/>
            <pc:sldMasterMk cId="1066400168" sldId="2147485219"/>
            <pc:sldLayoutMk cId="1424681851" sldId="2147485226"/>
          </pc:sldLayoutMkLst>
        </pc:sldLayoutChg>
        <pc:sldLayoutChg chg="del">
          <pc:chgData name="Thomas Stockhammer" userId="2aa20ba2-ba43-46c1-9e8b-e40494025eed" providerId="ADAL" clId="{940878ED-6E33-4454-A626-3B116A2437C6}" dt="2026-09-12T13:42:16.920" v="660"/>
          <pc:sldLayoutMkLst>
            <pc:docMk/>
            <pc:sldMasterMk cId="1066400168" sldId="2147485219"/>
            <pc:sldLayoutMk cId="4046140299" sldId="2147485227"/>
          </pc:sldLayoutMkLst>
        </pc:sldLayoutChg>
        <pc:sldLayoutChg chg="del">
          <pc:chgData name="Thomas Stockhammer" userId="2aa20ba2-ba43-46c1-9e8b-e40494025eed" providerId="ADAL" clId="{940878ED-6E33-4454-A626-3B116A2437C6}" dt="2026-09-12T13:42:16.920" v="660"/>
          <pc:sldLayoutMkLst>
            <pc:docMk/>
            <pc:sldMasterMk cId="1066400168" sldId="2147485219"/>
            <pc:sldLayoutMk cId="896959650" sldId="2147485228"/>
          </pc:sldLayoutMkLst>
        </pc:sldLayoutChg>
        <pc:sldLayoutChg chg="del">
          <pc:chgData name="Thomas Stockhammer" userId="2aa20ba2-ba43-46c1-9e8b-e40494025eed" providerId="ADAL" clId="{940878ED-6E33-4454-A626-3B116A2437C6}" dt="2026-09-12T13:42:16.920" v="660"/>
          <pc:sldLayoutMkLst>
            <pc:docMk/>
            <pc:sldMasterMk cId="1066400168" sldId="2147485219"/>
            <pc:sldLayoutMk cId="638382704" sldId="2147485229"/>
          </pc:sldLayoutMkLst>
        </pc:sldLayoutChg>
        <pc:sldLayoutChg chg="del">
          <pc:chgData name="Thomas Stockhammer" userId="2aa20ba2-ba43-46c1-9e8b-e40494025eed" providerId="ADAL" clId="{940878ED-6E33-4454-A626-3B116A2437C6}" dt="2026-09-12T13:42:16.920" v="660"/>
          <pc:sldLayoutMkLst>
            <pc:docMk/>
            <pc:sldMasterMk cId="1066400168" sldId="2147485219"/>
            <pc:sldLayoutMk cId="2392480753" sldId="2147485230"/>
          </pc:sldLayoutMkLst>
        </pc:sldLayoutChg>
        <pc:sldLayoutChg chg="del">
          <pc:chgData name="Thomas Stockhammer" userId="2aa20ba2-ba43-46c1-9e8b-e40494025eed" providerId="ADAL" clId="{940878ED-6E33-4454-A626-3B116A2437C6}" dt="2026-09-12T13:42:16.920" v="660"/>
          <pc:sldLayoutMkLst>
            <pc:docMk/>
            <pc:sldMasterMk cId="1066400168" sldId="2147485219"/>
            <pc:sldLayoutMk cId="1699062812" sldId="2147485231"/>
          </pc:sldLayoutMkLst>
        </pc:sldLayoutChg>
        <pc:sldLayoutChg chg="del">
          <pc:chgData name="Thomas Stockhammer" userId="2aa20ba2-ba43-46c1-9e8b-e40494025eed" providerId="ADAL" clId="{940878ED-6E33-4454-A626-3B116A2437C6}" dt="2026-09-12T13:42:16.920" v="660"/>
          <pc:sldLayoutMkLst>
            <pc:docMk/>
            <pc:sldMasterMk cId="1066400168" sldId="2147485219"/>
            <pc:sldLayoutMk cId="439636276" sldId="2147485232"/>
          </pc:sldLayoutMkLst>
        </pc:sldLayoutChg>
        <pc:sldLayoutChg chg="del">
          <pc:chgData name="Thomas Stockhammer" userId="2aa20ba2-ba43-46c1-9e8b-e40494025eed" providerId="ADAL" clId="{940878ED-6E33-4454-A626-3B116A2437C6}" dt="2026-09-12T13:42:16.920" v="660"/>
          <pc:sldLayoutMkLst>
            <pc:docMk/>
            <pc:sldMasterMk cId="1066400168" sldId="2147485219"/>
            <pc:sldLayoutMk cId="954278331" sldId="2147485233"/>
          </pc:sldLayoutMkLst>
        </pc:sldLayoutChg>
        <pc:sldLayoutChg chg="del">
          <pc:chgData name="Thomas Stockhammer" userId="2aa20ba2-ba43-46c1-9e8b-e40494025eed" providerId="ADAL" clId="{940878ED-6E33-4454-A626-3B116A2437C6}" dt="2026-09-12T13:42:16.920" v="660"/>
          <pc:sldLayoutMkLst>
            <pc:docMk/>
            <pc:sldMasterMk cId="1066400168" sldId="2147485219"/>
            <pc:sldLayoutMk cId="2742413943" sldId="2147485234"/>
          </pc:sldLayoutMkLst>
        </pc:sldLayoutChg>
        <pc:sldLayoutChg chg="del">
          <pc:chgData name="Thomas Stockhammer" userId="2aa20ba2-ba43-46c1-9e8b-e40494025eed" providerId="ADAL" clId="{940878ED-6E33-4454-A626-3B116A2437C6}" dt="2026-09-12T10:48:19.264" v="16"/>
          <pc:sldLayoutMkLst>
            <pc:docMk/>
            <pc:sldMasterMk cId="1066400168" sldId="2147485219"/>
            <pc:sldLayoutMk cId="657347529" sldId="2147485235"/>
          </pc:sldLayoutMkLst>
        </pc:sldLayoutChg>
        <pc:sldLayoutChg chg="del">
          <pc:chgData name="Thomas Stockhammer" userId="2aa20ba2-ba43-46c1-9e8b-e40494025eed" providerId="ADAL" clId="{940878ED-6E33-4454-A626-3B116A2437C6}" dt="2026-09-12T10:48:19.264" v="16"/>
          <pc:sldLayoutMkLst>
            <pc:docMk/>
            <pc:sldMasterMk cId="1066400168" sldId="2147485219"/>
            <pc:sldLayoutMk cId="3831197943" sldId="2147485236"/>
          </pc:sldLayoutMkLst>
        </pc:sldLayoutChg>
        <pc:sldLayoutChg chg="del">
          <pc:chgData name="Thomas Stockhammer" userId="2aa20ba2-ba43-46c1-9e8b-e40494025eed" providerId="ADAL" clId="{940878ED-6E33-4454-A626-3B116A2437C6}" dt="2026-09-12T10:48:19.264" v="16"/>
          <pc:sldLayoutMkLst>
            <pc:docMk/>
            <pc:sldMasterMk cId="1066400168" sldId="2147485219"/>
            <pc:sldLayoutMk cId="3826428392" sldId="2147485237"/>
          </pc:sldLayoutMkLst>
        </pc:sldLayoutChg>
        <pc:sldLayoutChg chg="del">
          <pc:chgData name="Thomas Stockhammer" userId="2aa20ba2-ba43-46c1-9e8b-e40494025eed" providerId="ADAL" clId="{940878ED-6E33-4454-A626-3B116A2437C6}" dt="2026-09-12T10:48:19.264" v="16"/>
          <pc:sldLayoutMkLst>
            <pc:docMk/>
            <pc:sldMasterMk cId="1066400168" sldId="2147485219"/>
            <pc:sldLayoutMk cId="2939022050" sldId="2147485238"/>
          </pc:sldLayoutMkLst>
        </pc:sldLayoutChg>
        <pc:sldLayoutChg chg="del">
          <pc:chgData name="Thomas Stockhammer" userId="2aa20ba2-ba43-46c1-9e8b-e40494025eed" providerId="ADAL" clId="{940878ED-6E33-4454-A626-3B116A2437C6}" dt="2026-09-12T10:48:19.264" v="16"/>
          <pc:sldLayoutMkLst>
            <pc:docMk/>
            <pc:sldMasterMk cId="1066400168" sldId="2147485219"/>
            <pc:sldLayoutMk cId="765777851" sldId="2147485239"/>
          </pc:sldLayoutMkLst>
        </pc:sldLayoutChg>
        <pc:sldLayoutChg chg="del">
          <pc:chgData name="Thomas Stockhammer" userId="2aa20ba2-ba43-46c1-9e8b-e40494025eed" providerId="ADAL" clId="{940878ED-6E33-4454-A626-3B116A2437C6}" dt="2026-09-12T10:48:19.264" v="16"/>
          <pc:sldLayoutMkLst>
            <pc:docMk/>
            <pc:sldMasterMk cId="1066400168" sldId="2147485219"/>
            <pc:sldLayoutMk cId="1177740905" sldId="2147485240"/>
          </pc:sldLayoutMkLst>
        </pc:sldLayoutChg>
        <pc:sldLayoutChg chg="del">
          <pc:chgData name="Thomas Stockhammer" userId="2aa20ba2-ba43-46c1-9e8b-e40494025eed" providerId="ADAL" clId="{940878ED-6E33-4454-A626-3B116A2437C6}" dt="2026-09-12T10:48:19.264" v="16"/>
          <pc:sldLayoutMkLst>
            <pc:docMk/>
            <pc:sldMasterMk cId="1066400168" sldId="2147485219"/>
            <pc:sldLayoutMk cId="1438585666" sldId="2147485241"/>
          </pc:sldLayoutMkLst>
        </pc:sldLayoutChg>
        <pc:sldLayoutChg chg="del">
          <pc:chgData name="Thomas Stockhammer" userId="2aa20ba2-ba43-46c1-9e8b-e40494025eed" providerId="ADAL" clId="{940878ED-6E33-4454-A626-3B116A2437C6}" dt="2026-09-12T10:48:19.264" v="16"/>
          <pc:sldLayoutMkLst>
            <pc:docMk/>
            <pc:sldMasterMk cId="1066400168" sldId="2147485219"/>
            <pc:sldLayoutMk cId="774936577" sldId="2147485242"/>
          </pc:sldLayoutMkLst>
        </pc:sldLayoutChg>
        <pc:sldLayoutChg chg="del">
          <pc:chgData name="Thomas Stockhammer" userId="2aa20ba2-ba43-46c1-9e8b-e40494025eed" providerId="ADAL" clId="{940878ED-6E33-4454-A626-3B116A2437C6}" dt="2026-09-12T10:48:19.264" v="16"/>
          <pc:sldLayoutMkLst>
            <pc:docMk/>
            <pc:sldMasterMk cId="1066400168" sldId="2147485219"/>
            <pc:sldLayoutMk cId="3528143537" sldId="2147485243"/>
          </pc:sldLayoutMkLst>
        </pc:sldLayoutChg>
        <pc:sldLayoutChg chg="del">
          <pc:chgData name="Thomas Stockhammer" userId="2aa20ba2-ba43-46c1-9e8b-e40494025eed" providerId="ADAL" clId="{940878ED-6E33-4454-A626-3B116A2437C6}" dt="2026-09-12T10:48:19.264" v="16"/>
          <pc:sldLayoutMkLst>
            <pc:docMk/>
            <pc:sldMasterMk cId="1066400168" sldId="2147485219"/>
            <pc:sldLayoutMk cId="1155245021" sldId="2147485244"/>
          </pc:sldLayoutMkLst>
        </pc:sldLayoutChg>
        <pc:sldLayoutChg chg="del">
          <pc:chgData name="Thomas Stockhammer" userId="2aa20ba2-ba43-46c1-9e8b-e40494025eed" providerId="ADAL" clId="{940878ED-6E33-4454-A626-3B116A2437C6}" dt="2026-09-12T13:42:16.920" v="660"/>
          <pc:sldLayoutMkLst>
            <pc:docMk/>
            <pc:sldMasterMk cId="1066400168" sldId="2147485219"/>
            <pc:sldLayoutMk cId="500017545" sldId="2147485245"/>
          </pc:sldLayoutMkLst>
        </pc:sldLayoutChg>
        <pc:sldLayoutChg chg="del">
          <pc:chgData name="Thomas Stockhammer" userId="2aa20ba2-ba43-46c1-9e8b-e40494025eed" providerId="ADAL" clId="{940878ED-6E33-4454-A626-3B116A2437C6}" dt="2026-09-12T10:48:19.264" v="16"/>
          <pc:sldLayoutMkLst>
            <pc:docMk/>
            <pc:sldMasterMk cId="1066400168" sldId="2147485219"/>
            <pc:sldLayoutMk cId="1581958198" sldId="2147485246"/>
          </pc:sldLayoutMkLst>
        </pc:sldLayoutChg>
        <pc:sldLayoutChg chg="del">
          <pc:chgData name="Thomas Stockhammer" userId="2aa20ba2-ba43-46c1-9e8b-e40494025eed" providerId="ADAL" clId="{940878ED-6E33-4454-A626-3B116A2437C6}" dt="2026-09-12T10:48:19.264" v="16"/>
          <pc:sldLayoutMkLst>
            <pc:docMk/>
            <pc:sldMasterMk cId="1066400168" sldId="2147485219"/>
            <pc:sldLayoutMk cId="1441539686" sldId="2147485247"/>
          </pc:sldLayoutMkLst>
        </pc:sldLayoutChg>
        <pc:sldLayoutChg chg="del">
          <pc:chgData name="Thomas Stockhammer" userId="2aa20ba2-ba43-46c1-9e8b-e40494025eed" providerId="ADAL" clId="{940878ED-6E33-4454-A626-3B116A2437C6}" dt="2026-09-12T10:48:19.264" v="16"/>
          <pc:sldLayoutMkLst>
            <pc:docMk/>
            <pc:sldMasterMk cId="1066400168" sldId="2147485219"/>
            <pc:sldLayoutMk cId="341575900" sldId="2147485248"/>
          </pc:sldLayoutMkLst>
        </pc:sldLayoutChg>
        <pc:sldLayoutChg chg="del">
          <pc:chgData name="Thomas Stockhammer" userId="2aa20ba2-ba43-46c1-9e8b-e40494025eed" providerId="ADAL" clId="{940878ED-6E33-4454-A626-3B116A2437C6}" dt="2026-09-12T10:48:19.264" v="16"/>
          <pc:sldLayoutMkLst>
            <pc:docMk/>
            <pc:sldMasterMk cId="1066400168" sldId="2147485219"/>
            <pc:sldLayoutMk cId="1518900359" sldId="2147485249"/>
          </pc:sldLayoutMkLst>
        </pc:sldLayoutChg>
        <pc:sldLayoutChg chg="del">
          <pc:chgData name="Thomas Stockhammer" userId="2aa20ba2-ba43-46c1-9e8b-e40494025eed" providerId="ADAL" clId="{940878ED-6E33-4454-A626-3B116A2437C6}" dt="2026-09-12T10:48:19.264" v="16"/>
          <pc:sldLayoutMkLst>
            <pc:docMk/>
            <pc:sldMasterMk cId="1066400168" sldId="2147485219"/>
            <pc:sldLayoutMk cId="828409523" sldId="2147485250"/>
          </pc:sldLayoutMkLst>
        </pc:sldLayoutChg>
        <pc:sldLayoutChg chg="del">
          <pc:chgData name="Thomas Stockhammer" userId="2aa20ba2-ba43-46c1-9e8b-e40494025eed" providerId="ADAL" clId="{940878ED-6E33-4454-A626-3B116A2437C6}" dt="2026-09-12T10:48:19.264" v="16"/>
          <pc:sldLayoutMkLst>
            <pc:docMk/>
            <pc:sldMasterMk cId="1066400168" sldId="2147485219"/>
            <pc:sldLayoutMk cId="3013050293" sldId="2147485251"/>
          </pc:sldLayoutMkLst>
        </pc:sldLayoutChg>
        <pc:sldLayoutChg chg="del">
          <pc:chgData name="Thomas Stockhammer" userId="2aa20ba2-ba43-46c1-9e8b-e40494025eed" providerId="ADAL" clId="{940878ED-6E33-4454-A626-3B116A2437C6}" dt="2026-09-12T10:48:19.264" v="16"/>
          <pc:sldLayoutMkLst>
            <pc:docMk/>
            <pc:sldMasterMk cId="1066400168" sldId="2147485219"/>
            <pc:sldLayoutMk cId="488124217" sldId="2147485252"/>
          </pc:sldLayoutMkLst>
        </pc:sldLayoutChg>
        <pc:sldLayoutChg chg="del">
          <pc:chgData name="Thomas Stockhammer" userId="2aa20ba2-ba43-46c1-9e8b-e40494025eed" providerId="ADAL" clId="{940878ED-6E33-4454-A626-3B116A2437C6}" dt="2026-09-12T10:48:19.264" v="16"/>
          <pc:sldLayoutMkLst>
            <pc:docMk/>
            <pc:sldMasterMk cId="1066400168" sldId="2147485219"/>
            <pc:sldLayoutMk cId="4015234771" sldId="2147485253"/>
          </pc:sldLayoutMkLst>
        </pc:sldLayoutChg>
        <pc:sldLayoutChg chg="del">
          <pc:chgData name="Thomas Stockhammer" userId="2aa20ba2-ba43-46c1-9e8b-e40494025eed" providerId="ADAL" clId="{940878ED-6E33-4454-A626-3B116A2437C6}" dt="2026-09-12T10:48:19.264" v="16"/>
          <pc:sldLayoutMkLst>
            <pc:docMk/>
            <pc:sldMasterMk cId="1066400168" sldId="2147485219"/>
            <pc:sldLayoutMk cId="963756348" sldId="2147485254"/>
          </pc:sldLayoutMkLst>
        </pc:sldLayoutChg>
        <pc:sldLayoutChg chg="del">
          <pc:chgData name="Thomas Stockhammer" userId="2aa20ba2-ba43-46c1-9e8b-e40494025eed" providerId="ADAL" clId="{940878ED-6E33-4454-A626-3B116A2437C6}" dt="2026-09-12T10:48:19.264" v="16"/>
          <pc:sldLayoutMkLst>
            <pc:docMk/>
            <pc:sldMasterMk cId="1066400168" sldId="2147485219"/>
            <pc:sldLayoutMk cId="797858055" sldId="2147485255"/>
          </pc:sldLayoutMkLst>
        </pc:sldLayoutChg>
        <pc:sldLayoutChg chg="del">
          <pc:chgData name="Thomas Stockhammer" userId="2aa20ba2-ba43-46c1-9e8b-e40494025eed" providerId="ADAL" clId="{940878ED-6E33-4454-A626-3B116A2437C6}" dt="2026-09-12T10:48:19.264" v="16"/>
          <pc:sldLayoutMkLst>
            <pc:docMk/>
            <pc:sldMasterMk cId="1066400168" sldId="2147485219"/>
            <pc:sldLayoutMk cId="100614024" sldId="2147485256"/>
          </pc:sldLayoutMkLst>
        </pc:sldLayoutChg>
        <pc:sldLayoutChg chg="del">
          <pc:chgData name="Thomas Stockhammer" userId="2aa20ba2-ba43-46c1-9e8b-e40494025eed" providerId="ADAL" clId="{940878ED-6E33-4454-A626-3B116A2437C6}" dt="2026-09-12T10:48:19.264" v="16"/>
          <pc:sldLayoutMkLst>
            <pc:docMk/>
            <pc:sldMasterMk cId="1066400168" sldId="2147485219"/>
            <pc:sldLayoutMk cId="425681281" sldId="2147485257"/>
          </pc:sldLayoutMkLst>
        </pc:sldLayoutChg>
        <pc:sldLayoutChg chg="del">
          <pc:chgData name="Thomas Stockhammer" userId="2aa20ba2-ba43-46c1-9e8b-e40494025eed" providerId="ADAL" clId="{940878ED-6E33-4454-A626-3B116A2437C6}" dt="2026-09-12T10:48:19.264" v="16"/>
          <pc:sldLayoutMkLst>
            <pc:docMk/>
            <pc:sldMasterMk cId="1066400168" sldId="2147485219"/>
            <pc:sldLayoutMk cId="3862888415" sldId="2147485258"/>
          </pc:sldLayoutMkLst>
        </pc:sldLayoutChg>
        <pc:sldLayoutChg chg="del">
          <pc:chgData name="Thomas Stockhammer" userId="2aa20ba2-ba43-46c1-9e8b-e40494025eed" providerId="ADAL" clId="{940878ED-6E33-4454-A626-3B116A2437C6}" dt="2026-09-12T10:48:19.264" v="16"/>
          <pc:sldLayoutMkLst>
            <pc:docMk/>
            <pc:sldMasterMk cId="1066400168" sldId="2147485219"/>
            <pc:sldLayoutMk cId="316514030" sldId="2147485259"/>
          </pc:sldLayoutMkLst>
        </pc:sldLayoutChg>
        <pc:sldLayoutChg chg="del">
          <pc:chgData name="Thomas Stockhammer" userId="2aa20ba2-ba43-46c1-9e8b-e40494025eed" providerId="ADAL" clId="{940878ED-6E33-4454-A626-3B116A2437C6}" dt="2026-09-12T10:48:19.264" v="16"/>
          <pc:sldLayoutMkLst>
            <pc:docMk/>
            <pc:sldMasterMk cId="1066400168" sldId="2147485219"/>
            <pc:sldLayoutMk cId="3128995011" sldId="2147485260"/>
          </pc:sldLayoutMkLst>
        </pc:sldLayoutChg>
        <pc:sldLayoutChg chg="del">
          <pc:chgData name="Thomas Stockhammer" userId="2aa20ba2-ba43-46c1-9e8b-e40494025eed" providerId="ADAL" clId="{940878ED-6E33-4454-A626-3B116A2437C6}" dt="2026-09-12T10:48:19.264" v="16"/>
          <pc:sldLayoutMkLst>
            <pc:docMk/>
            <pc:sldMasterMk cId="1066400168" sldId="2147485219"/>
            <pc:sldLayoutMk cId="2263047891" sldId="2147485261"/>
          </pc:sldLayoutMkLst>
        </pc:sldLayoutChg>
        <pc:sldLayoutChg chg="del">
          <pc:chgData name="Thomas Stockhammer" userId="2aa20ba2-ba43-46c1-9e8b-e40494025eed" providerId="ADAL" clId="{940878ED-6E33-4454-A626-3B116A2437C6}" dt="2026-09-12T10:48:19.264" v="16"/>
          <pc:sldLayoutMkLst>
            <pc:docMk/>
            <pc:sldMasterMk cId="1066400168" sldId="2147485219"/>
            <pc:sldLayoutMk cId="3968653060" sldId="2147485262"/>
          </pc:sldLayoutMkLst>
        </pc:sldLayoutChg>
        <pc:sldLayoutChg chg="del">
          <pc:chgData name="Thomas Stockhammer" userId="2aa20ba2-ba43-46c1-9e8b-e40494025eed" providerId="ADAL" clId="{940878ED-6E33-4454-A626-3B116A2437C6}" dt="2026-09-12T10:48:19.264" v="16"/>
          <pc:sldLayoutMkLst>
            <pc:docMk/>
            <pc:sldMasterMk cId="1066400168" sldId="2147485219"/>
            <pc:sldLayoutMk cId="1772279612" sldId="2147485263"/>
          </pc:sldLayoutMkLst>
        </pc:sldLayoutChg>
        <pc:sldLayoutChg chg="del">
          <pc:chgData name="Thomas Stockhammer" userId="2aa20ba2-ba43-46c1-9e8b-e40494025eed" providerId="ADAL" clId="{940878ED-6E33-4454-A626-3B116A2437C6}" dt="2026-09-12T10:48:19.264" v="16"/>
          <pc:sldLayoutMkLst>
            <pc:docMk/>
            <pc:sldMasterMk cId="1066400168" sldId="2147485219"/>
            <pc:sldLayoutMk cId="1217408728" sldId="2147485264"/>
          </pc:sldLayoutMkLst>
        </pc:sldLayoutChg>
        <pc:sldLayoutChg chg="del">
          <pc:chgData name="Thomas Stockhammer" userId="2aa20ba2-ba43-46c1-9e8b-e40494025eed" providerId="ADAL" clId="{940878ED-6E33-4454-A626-3B116A2437C6}" dt="2026-09-12T10:48:19.264" v="16"/>
          <pc:sldLayoutMkLst>
            <pc:docMk/>
            <pc:sldMasterMk cId="1066400168" sldId="2147485219"/>
            <pc:sldLayoutMk cId="3306767636" sldId="2147485265"/>
          </pc:sldLayoutMkLst>
        </pc:sldLayoutChg>
        <pc:sldLayoutChg chg="del">
          <pc:chgData name="Thomas Stockhammer" userId="2aa20ba2-ba43-46c1-9e8b-e40494025eed" providerId="ADAL" clId="{940878ED-6E33-4454-A626-3B116A2437C6}" dt="2026-09-12T10:48:19.264" v="16"/>
          <pc:sldLayoutMkLst>
            <pc:docMk/>
            <pc:sldMasterMk cId="1066400168" sldId="2147485219"/>
            <pc:sldLayoutMk cId="3632592093" sldId="2147485266"/>
          </pc:sldLayoutMkLst>
        </pc:sldLayoutChg>
        <pc:sldLayoutChg chg="del">
          <pc:chgData name="Thomas Stockhammer" userId="2aa20ba2-ba43-46c1-9e8b-e40494025eed" providerId="ADAL" clId="{940878ED-6E33-4454-A626-3B116A2437C6}" dt="2026-09-12T10:48:19.264" v="16"/>
          <pc:sldLayoutMkLst>
            <pc:docMk/>
            <pc:sldMasterMk cId="1066400168" sldId="2147485219"/>
            <pc:sldLayoutMk cId="900561349" sldId="2147485267"/>
          </pc:sldLayoutMkLst>
        </pc:sldLayoutChg>
        <pc:sldLayoutChg chg="del">
          <pc:chgData name="Thomas Stockhammer" userId="2aa20ba2-ba43-46c1-9e8b-e40494025eed" providerId="ADAL" clId="{940878ED-6E33-4454-A626-3B116A2437C6}" dt="2026-09-12T10:48:19.264" v="16"/>
          <pc:sldLayoutMkLst>
            <pc:docMk/>
            <pc:sldMasterMk cId="1066400168" sldId="2147485219"/>
            <pc:sldLayoutMk cId="1883348943" sldId="2147485268"/>
          </pc:sldLayoutMkLst>
        </pc:sldLayoutChg>
        <pc:sldLayoutChg chg="del">
          <pc:chgData name="Thomas Stockhammer" userId="2aa20ba2-ba43-46c1-9e8b-e40494025eed" providerId="ADAL" clId="{940878ED-6E33-4454-A626-3B116A2437C6}" dt="2026-09-12T10:48:19.264" v="16"/>
          <pc:sldLayoutMkLst>
            <pc:docMk/>
            <pc:sldMasterMk cId="1066400168" sldId="2147485219"/>
            <pc:sldLayoutMk cId="1163720568" sldId="2147485269"/>
          </pc:sldLayoutMkLst>
        </pc:sldLayoutChg>
        <pc:sldLayoutChg chg="del">
          <pc:chgData name="Thomas Stockhammer" userId="2aa20ba2-ba43-46c1-9e8b-e40494025eed" providerId="ADAL" clId="{940878ED-6E33-4454-A626-3B116A2437C6}" dt="2026-09-12T10:48:19.264" v="16"/>
          <pc:sldLayoutMkLst>
            <pc:docMk/>
            <pc:sldMasterMk cId="1066400168" sldId="2147485219"/>
            <pc:sldLayoutMk cId="177933069" sldId="2147485270"/>
          </pc:sldLayoutMkLst>
        </pc:sldLayoutChg>
        <pc:sldLayoutChg chg="del">
          <pc:chgData name="Thomas Stockhammer" userId="2aa20ba2-ba43-46c1-9e8b-e40494025eed" providerId="ADAL" clId="{940878ED-6E33-4454-A626-3B116A2437C6}" dt="2026-09-12T10:48:19.264" v="16"/>
          <pc:sldLayoutMkLst>
            <pc:docMk/>
            <pc:sldMasterMk cId="1066400168" sldId="2147485219"/>
            <pc:sldLayoutMk cId="1132034008" sldId="2147485271"/>
          </pc:sldLayoutMkLst>
        </pc:sldLayoutChg>
        <pc:sldLayoutChg chg="del">
          <pc:chgData name="Thomas Stockhammer" userId="2aa20ba2-ba43-46c1-9e8b-e40494025eed" providerId="ADAL" clId="{940878ED-6E33-4454-A626-3B116A2437C6}" dt="2026-09-12T10:48:19.264" v="16"/>
          <pc:sldLayoutMkLst>
            <pc:docMk/>
            <pc:sldMasterMk cId="1066400168" sldId="2147485219"/>
            <pc:sldLayoutMk cId="2660919920" sldId="2147485272"/>
          </pc:sldLayoutMkLst>
        </pc:sldLayoutChg>
        <pc:sldLayoutChg chg="del">
          <pc:chgData name="Thomas Stockhammer" userId="2aa20ba2-ba43-46c1-9e8b-e40494025eed" providerId="ADAL" clId="{940878ED-6E33-4454-A626-3B116A2437C6}" dt="2026-09-12T10:48:19.264" v="16"/>
          <pc:sldLayoutMkLst>
            <pc:docMk/>
            <pc:sldMasterMk cId="1066400168" sldId="2147485219"/>
            <pc:sldLayoutMk cId="3761665621" sldId="2147485273"/>
          </pc:sldLayoutMkLst>
        </pc:sldLayoutChg>
        <pc:sldLayoutChg chg="del">
          <pc:chgData name="Thomas Stockhammer" userId="2aa20ba2-ba43-46c1-9e8b-e40494025eed" providerId="ADAL" clId="{940878ED-6E33-4454-A626-3B116A2437C6}" dt="2026-09-12T10:48:19.264" v="16"/>
          <pc:sldLayoutMkLst>
            <pc:docMk/>
            <pc:sldMasterMk cId="1066400168" sldId="2147485219"/>
            <pc:sldLayoutMk cId="812328440" sldId="2147485274"/>
          </pc:sldLayoutMkLst>
        </pc:sldLayoutChg>
      </pc:sldMasterChg>
      <pc:sldMasterChg chg="delSldLayout">
        <pc:chgData name="Thomas Stockhammer" userId="2aa20ba2-ba43-46c1-9e8b-e40494025eed" providerId="ADAL" clId="{940878ED-6E33-4454-A626-3B116A2437C6}" dt="2026-09-12T10:48:19.264" v="16"/>
        <pc:sldMasterMkLst>
          <pc:docMk/>
          <pc:sldMasterMk cId="175561628" sldId="2147485319"/>
        </pc:sldMasterMkLst>
        <pc:sldLayoutChg chg="del">
          <pc:chgData name="Thomas Stockhammer" userId="2aa20ba2-ba43-46c1-9e8b-e40494025eed" providerId="ADAL" clId="{940878ED-6E33-4454-A626-3B116A2437C6}" dt="2026-09-12T10:48:19.264" v="16"/>
          <pc:sldLayoutMkLst>
            <pc:docMk/>
            <pc:sldMasterMk cId="175561628" sldId="2147485319"/>
            <pc:sldLayoutMk cId="856998431" sldId="2147485335"/>
          </pc:sldLayoutMkLst>
        </pc:sldLayoutChg>
        <pc:sldLayoutChg chg="del">
          <pc:chgData name="Thomas Stockhammer" userId="2aa20ba2-ba43-46c1-9e8b-e40494025eed" providerId="ADAL" clId="{940878ED-6E33-4454-A626-3B116A2437C6}" dt="2026-09-12T10:48:19.264" v="16"/>
          <pc:sldLayoutMkLst>
            <pc:docMk/>
            <pc:sldMasterMk cId="175561628" sldId="2147485319"/>
            <pc:sldLayoutMk cId="2326361420" sldId="2147485336"/>
          </pc:sldLayoutMkLst>
        </pc:sldLayoutChg>
        <pc:sldLayoutChg chg="del">
          <pc:chgData name="Thomas Stockhammer" userId="2aa20ba2-ba43-46c1-9e8b-e40494025eed" providerId="ADAL" clId="{940878ED-6E33-4454-A626-3B116A2437C6}" dt="2026-09-12T10:48:19.264" v="16"/>
          <pc:sldLayoutMkLst>
            <pc:docMk/>
            <pc:sldMasterMk cId="175561628" sldId="2147485319"/>
            <pc:sldLayoutMk cId="3104470" sldId="2147485337"/>
          </pc:sldLayoutMkLst>
        </pc:sldLayoutChg>
        <pc:sldLayoutChg chg="del">
          <pc:chgData name="Thomas Stockhammer" userId="2aa20ba2-ba43-46c1-9e8b-e40494025eed" providerId="ADAL" clId="{940878ED-6E33-4454-A626-3B116A2437C6}" dt="2026-09-12T10:48:19.264" v="16"/>
          <pc:sldLayoutMkLst>
            <pc:docMk/>
            <pc:sldMasterMk cId="175561628" sldId="2147485319"/>
            <pc:sldLayoutMk cId="457058758" sldId="2147485338"/>
          </pc:sldLayoutMkLst>
        </pc:sldLayoutChg>
        <pc:sldLayoutChg chg="del">
          <pc:chgData name="Thomas Stockhammer" userId="2aa20ba2-ba43-46c1-9e8b-e40494025eed" providerId="ADAL" clId="{940878ED-6E33-4454-A626-3B116A2437C6}" dt="2026-09-12T10:48:19.264" v="16"/>
          <pc:sldLayoutMkLst>
            <pc:docMk/>
            <pc:sldMasterMk cId="175561628" sldId="2147485319"/>
            <pc:sldLayoutMk cId="3858879525" sldId="2147485339"/>
          </pc:sldLayoutMkLst>
        </pc:sldLayoutChg>
        <pc:sldLayoutChg chg="del">
          <pc:chgData name="Thomas Stockhammer" userId="2aa20ba2-ba43-46c1-9e8b-e40494025eed" providerId="ADAL" clId="{940878ED-6E33-4454-A626-3B116A2437C6}" dt="2026-09-12T10:48:19.264" v="16"/>
          <pc:sldLayoutMkLst>
            <pc:docMk/>
            <pc:sldMasterMk cId="175561628" sldId="2147485319"/>
            <pc:sldLayoutMk cId="137685401" sldId="2147485340"/>
          </pc:sldLayoutMkLst>
        </pc:sldLayoutChg>
        <pc:sldLayoutChg chg="del">
          <pc:chgData name="Thomas Stockhammer" userId="2aa20ba2-ba43-46c1-9e8b-e40494025eed" providerId="ADAL" clId="{940878ED-6E33-4454-A626-3B116A2437C6}" dt="2026-09-12T10:48:19.264" v="16"/>
          <pc:sldLayoutMkLst>
            <pc:docMk/>
            <pc:sldMasterMk cId="175561628" sldId="2147485319"/>
            <pc:sldLayoutMk cId="4238351520" sldId="2147485341"/>
          </pc:sldLayoutMkLst>
        </pc:sldLayoutChg>
        <pc:sldLayoutChg chg="del">
          <pc:chgData name="Thomas Stockhammer" userId="2aa20ba2-ba43-46c1-9e8b-e40494025eed" providerId="ADAL" clId="{940878ED-6E33-4454-A626-3B116A2437C6}" dt="2026-09-12T10:48:19.264" v="16"/>
          <pc:sldLayoutMkLst>
            <pc:docMk/>
            <pc:sldMasterMk cId="175561628" sldId="2147485319"/>
            <pc:sldLayoutMk cId="1044808764" sldId="2147485342"/>
          </pc:sldLayoutMkLst>
        </pc:sldLayoutChg>
        <pc:sldLayoutChg chg="del">
          <pc:chgData name="Thomas Stockhammer" userId="2aa20ba2-ba43-46c1-9e8b-e40494025eed" providerId="ADAL" clId="{940878ED-6E33-4454-A626-3B116A2437C6}" dt="2026-09-12T10:48:19.264" v="16"/>
          <pc:sldLayoutMkLst>
            <pc:docMk/>
            <pc:sldMasterMk cId="175561628" sldId="2147485319"/>
            <pc:sldLayoutMk cId="2705398124" sldId="2147485343"/>
          </pc:sldLayoutMkLst>
        </pc:sldLayoutChg>
        <pc:sldLayoutChg chg="del">
          <pc:chgData name="Thomas Stockhammer" userId="2aa20ba2-ba43-46c1-9e8b-e40494025eed" providerId="ADAL" clId="{940878ED-6E33-4454-A626-3B116A2437C6}" dt="2026-09-12T10:48:19.264" v="16"/>
          <pc:sldLayoutMkLst>
            <pc:docMk/>
            <pc:sldMasterMk cId="175561628" sldId="2147485319"/>
            <pc:sldLayoutMk cId="2203630375" sldId="2147485344"/>
          </pc:sldLayoutMkLst>
        </pc:sldLayoutChg>
        <pc:sldLayoutChg chg="del">
          <pc:chgData name="Thomas Stockhammer" userId="2aa20ba2-ba43-46c1-9e8b-e40494025eed" providerId="ADAL" clId="{940878ED-6E33-4454-A626-3B116A2437C6}" dt="2026-09-12T10:48:19.264" v="16"/>
          <pc:sldLayoutMkLst>
            <pc:docMk/>
            <pc:sldMasterMk cId="175561628" sldId="2147485319"/>
            <pc:sldLayoutMk cId="4047502862" sldId="2147485346"/>
          </pc:sldLayoutMkLst>
        </pc:sldLayoutChg>
        <pc:sldLayoutChg chg="del">
          <pc:chgData name="Thomas Stockhammer" userId="2aa20ba2-ba43-46c1-9e8b-e40494025eed" providerId="ADAL" clId="{940878ED-6E33-4454-A626-3B116A2437C6}" dt="2026-09-12T10:48:19.264" v="16"/>
          <pc:sldLayoutMkLst>
            <pc:docMk/>
            <pc:sldMasterMk cId="175561628" sldId="2147485319"/>
            <pc:sldLayoutMk cId="2164998590" sldId="2147485347"/>
          </pc:sldLayoutMkLst>
        </pc:sldLayoutChg>
        <pc:sldLayoutChg chg="del">
          <pc:chgData name="Thomas Stockhammer" userId="2aa20ba2-ba43-46c1-9e8b-e40494025eed" providerId="ADAL" clId="{940878ED-6E33-4454-A626-3B116A2437C6}" dt="2026-09-12T10:48:19.264" v="16"/>
          <pc:sldLayoutMkLst>
            <pc:docMk/>
            <pc:sldMasterMk cId="175561628" sldId="2147485319"/>
            <pc:sldLayoutMk cId="2697021820" sldId="2147485349"/>
          </pc:sldLayoutMkLst>
        </pc:sldLayoutChg>
        <pc:sldLayoutChg chg="del">
          <pc:chgData name="Thomas Stockhammer" userId="2aa20ba2-ba43-46c1-9e8b-e40494025eed" providerId="ADAL" clId="{940878ED-6E33-4454-A626-3B116A2437C6}" dt="2026-09-12T10:48:19.264" v="16"/>
          <pc:sldLayoutMkLst>
            <pc:docMk/>
            <pc:sldMasterMk cId="175561628" sldId="2147485319"/>
            <pc:sldLayoutMk cId="4091499198" sldId="2147485350"/>
          </pc:sldLayoutMkLst>
        </pc:sldLayoutChg>
        <pc:sldLayoutChg chg="del">
          <pc:chgData name="Thomas Stockhammer" userId="2aa20ba2-ba43-46c1-9e8b-e40494025eed" providerId="ADAL" clId="{940878ED-6E33-4454-A626-3B116A2437C6}" dt="2026-09-12T10:48:19.264" v="16"/>
          <pc:sldLayoutMkLst>
            <pc:docMk/>
            <pc:sldMasterMk cId="175561628" sldId="2147485319"/>
            <pc:sldLayoutMk cId="2719805188" sldId="2147485351"/>
          </pc:sldLayoutMkLst>
        </pc:sldLayoutChg>
        <pc:sldLayoutChg chg="del">
          <pc:chgData name="Thomas Stockhammer" userId="2aa20ba2-ba43-46c1-9e8b-e40494025eed" providerId="ADAL" clId="{940878ED-6E33-4454-A626-3B116A2437C6}" dt="2026-09-12T10:48:19.264" v="16"/>
          <pc:sldLayoutMkLst>
            <pc:docMk/>
            <pc:sldMasterMk cId="175561628" sldId="2147485319"/>
            <pc:sldLayoutMk cId="3148976053" sldId="2147485352"/>
          </pc:sldLayoutMkLst>
        </pc:sldLayoutChg>
        <pc:sldLayoutChg chg="del">
          <pc:chgData name="Thomas Stockhammer" userId="2aa20ba2-ba43-46c1-9e8b-e40494025eed" providerId="ADAL" clId="{940878ED-6E33-4454-A626-3B116A2437C6}" dt="2026-09-12T10:48:19.264" v="16"/>
          <pc:sldLayoutMkLst>
            <pc:docMk/>
            <pc:sldMasterMk cId="175561628" sldId="2147485319"/>
            <pc:sldLayoutMk cId="3201389915" sldId="2147485353"/>
          </pc:sldLayoutMkLst>
        </pc:sldLayoutChg>
        <pc:sldLayoutChg chg="del">
          <pc:chgData name="Thomas Stockhammer" userId="2aa20ba2-ba43-46c1-9e8b-e40494025eed" providerId="ADAL" clId="{940878ED-6E33-4454-A626-3B116A2437C6}" dt="2026-09-12T10:48:19.264" v="16"/>
          <pc:sldLayoutMkLst>
            <pc:docMk/>
            <pc:sldMasterMk cId="175561628" sldId="2147485319"/>
            <pc:sldLayoutMk cId="825213221" sldId="2147485354"/>
          </pc:sldLayoutMkLst>
        </pc:sldLayoutChg>
        <pc:sldLayoutChg chg="del">
          <pc:chgData name="Thomas Stockhammer" userId="2aa20ba2-ba43-46c1-9e8b-e40494025eed" providerId="ADAL" clId="{940878ED-6E33-4454-A626-3B116A2437C6}" dt="2026-09-12T10:48:19.264" v="16"/>
          <pc:sldLayoutMkLst>
            <pc:docMk/>
            <pc:sldMasterMk cId="175561628" sldId="2147485319"/>
            <pc:sldLayoutMk cId="1216089563" sldId="2147485355"/>
          </pc:sldLayoutMkLst>
        </pc:sldLayoutChg>
        <pc:sldLayoutChg chg="del">
          <pc:chgData name="Thomas Stockhammer" userId="2aa20ba2-ba43-46c1-9e8b-e40494025eed" providerId="ADAL" clId="{940878ED-6E33-4454-A626-3B116A2437C6}" dt="2026-09-12T10:48:19.264" v="16"/>
          <pc:sldLayoutMkLst>
            <pc:docMk/>
            <pc:sldMasterMk cId="175561628" sldId="2147485319"/>
            <pc:sldLayoutMk cId="1028971680" sldId="2147485356"/>
          </pc:sldLayoutMkLst>
        </pc:sldLayoutChg>
        <pc:sldLayoutChg chg="del">
          <pc:chgData name="Thomas Stockhammer" userId="2aa20ba2-ba43-46c1-9e8b-e40494025eed" providerId="ADAL" clId="{940878ED-6E33-4454-A626-3B116A2437C6}" dt="2026-09-12T10:48:19.264" v="16"/>
          <pc:sldLayoutMkLst>
            <pc:docMk/>
            <pc:sldMasterMk cId="175561628" sldId="2147485319"/>
            <pc:sldLayoutMk cId="131559171" sldId="2147485357"/>
          </pc:sldLayoutMkLst>
        </pc:sldLayoutChg>
        <pc:sldLayoutChg chg="del">
          <pc:chgData name="Thomas Stockhammer" userId="2aa20ba2-ba43-46c1-9e8b-e40494025eed" providerId="ADAL" clId="{940878ED-6E33-4454-A626-3B116A2437C6}" dt="2026-09-12T10:48:19.264" v="16"/>
          <pc:sldLayoutMkLst>
            <pc:docMk/>
            <pc:sldMasterMk cId="175561628" sldId="2147485319"/>
            <pc:sldLayoutMk cId="3690804261" sldId="2147485358"/>
          </pc:sldLayoutMkLst>
        </pc:sldLayoutChg>
        <pc:sldLayoutChg chg="del">
          <pc:chgData name="Thomas Stockhammer" userId="2aa20ba2-ba43-46c1-9e8b-e40494025eed" providerId="ADAL" clId="{940878ED-6E33-4454-A626-3B116A2437C6}" dt="2026-09-12T10:48:19.264" v="16"/>
          <pc:sldLayoutMkLst>
            <pc:docMk/>
            <pc:sldMasterMk cId="175561628" sldId="2147485319"/>
            <pc:sldLayoutMk cId="2222644251" sldId="2147485359"/>
          </pc:sldLayoutMkLst>
        </pc:sldLayoutChg>
        <pc:sldLayoutChg chg="del">
          <pc:chgData name="Thomas Stockhammer" userId="2aa20ba2-ba43-46c1-9e8b-e40494025eed" providerId="ADAL" clId="{940878ED-6E33-4454-A626-3B116A2437C6}" dt="2026-09-12T10:48:19.264" v="16"/>
          <pc:sldLayoutMkLst>
            <pc:docMk/>
            <pc:sldMasterMk cId="175561628" sldId="2147485319"/>
            <pc:sldLayoutMk cId="1477259437" sldId="2147485360"/>
          </pc:sldLayoutMkLst>
        </pc:sldLayoutChg>
        <pc:sldLayoutChg chg="del">
          <pc:chgData name="Thomas Stockhammer" userId="2aa20ba2-ba43-46c1-9e8b-e40494025eed" providerId="ADAL" clId="{940878ED-6E33-4454-A626-3B116A2437C6}" dt="2026-09-12T10:48:19.264" v="16"/>
          <pc:sldLayoutMkLst>
            <pc:docMk/>
            <pc:sldMasterMk cId="175561628" sldId="2147485319"/>
            <pc:sldLayoutMk cId="4065335817" sldId="2147485361"/>
          </pc:sldLayoutMkLst>
        </pc:sldLayoutChg>
        <pc:sldLayoutChg chg="del">
          <pc:chgData name="Thomas Stockhammer" userId="2aa20ba2-ba43-46c1-9e8b-e40494025eed" providerId="ADAL" clId="{940878ED-6E33-4454-A626-3B116A2437C6}" dt="2026-09-12T10:48:19.264" v="16"/>
          <pc:sldLayoutMkLst>
            <pc:docMk/>
            <pc:sldMasterMk cId="175561628" sldId="2147485319"/>
            <pc:sldLayoutMk cId="2520240806" sldId="2147485362"/>
          </pc:sldLayoutMkLst>
        </pc:sldLayoutChg>
        <pc:sldLayoutChg chg="del">
          <pc:chgData name="Thomas Stockhammer" userId="2aa20ba2-ba43-46c1-9e8b-e40494025eed" providerId="ADAL" clId="{940878ED-6E33-4454-A626-3B116A2437C6}" dt="2026-09-12T10:48:19.264" v="16"/>
          <pc:sldLayoutMkLst>
            <pc:docMk/>
            <pc:sldMasterMk cId="175561628" sldId="2147485319"/>
            <pc:sldLayoutMk cId="2517400748" sldId="2147485363"/>
          </pc:sldLayoutMkLst>
        </pc:sldLayoutChg>
        <pc:sldLayoutChg chg="del">
          <pc:chgData name="Thomas Stockhammer" userId="2aa20ba2-ba43-46c1-9e8b-e40494025eed" providerId="ADAL" clId="{940878ED-6E33-4454-A626-3B116A2437C6}" dt="2026-09-12T10:48:19.264" v="16"/>
          <pc:sldLayoutMkLst>
            <pc:docMk/>
            <pc:sldMasterMk cId="175561628" sldId="2147485319"/>
            <pc:sldLayoutMk cId="671242466" sldId="2147485364"/>
          </pc:sldLayoutMkLst>
        </pc:sldLayoutChg>
        <pc:sldLayoutChg chg="del">
          <pc:chgData name="Thomas Stockhammer" userId="2aa20ba2-ba43-46c1-9e8b-e40494025eed" providerId="ADAL" clId="{940878ED-6E33-4454-A626-3B116A2437C6}" dt="2026-09-12T10:48:19.264" v="16"/>
          <pc:sldLayoutMkLst>
            <pc:docMk/>
            <pc:sldMasterMk cId="175561628" sldId="2147485319"/>
            <pc:sldLayoutMk cId="2978458164" sldId="2147485365"/>
          </pc:sldLayoutMkLst>
        </pc:sldLayoutChg>
        <pc:sldLayoutChg chg="del">
          <pc:chgData name="Thomas Stockhammer" userId="2aa20ba2-ba43-46c1-9e8b-e40494025eed" providerId="ADAL" clId="{940878ED-6E33-4454-A626-3B116A2437C6}" dt="2026-09-12T10:48:19.264" v="16"/>
          <pc:sldLayoutMkLst>
            <pc:docMk/>
            <pc:sldMasterMk cId="175561628" sldId="2147485319"/>
            <pc:sldLayoutMk cId="2783013495" sldId="2147485366"/>
          </pc:sldLayoutMkLst>
        </pc:sldLayoutChg>
        <pc:sldLayoutChg chg="del">
          <pc:chgData name="Thomas Stockhammer" userId="2aa20ba2-ba43-46c1-9e8b-e40494025eed" providerId="ADAL" clId="{940878ED-6E33-4454-A626-3B116A2437C6}" dt="2026-09-12T10:48:19.264" v="16"/>
          <pc:sldLayoutMkLst>
            <pc:docMk/>
            <pc:sldMasterMk cId="175561628" sldId="2147485319"/>
            <pc:sldLayoutMk cId="785464093" sldId="2147485367"/>
          </pc:sldLayoutMkLst>
        </pc:sldLayoutChg>
        <pc:sldLayoutChg chg="del">
          <pc:chgData name="Thomas Stockhammer" userId="2aa20ba2-ba43-46c1-9e8b-e40494025eed" providerId="ADAL" clId="{940878ED-6E33-4454-A626-3B116A2437C6}" dt="2026-09-12T10:48:19.264" v="16"/>
          <pc:sldLayoutMkLst>
            <pc:docMk/>
            <pc:sldMasterMk cId="175561628" sldId="2147485319"/>
            <pc:sldLayoutMk cId="2927073904" sldId="2147485368"/>
          </pc:sldLayoutMkLst>
        </pc:sldLayoutChg>
        <pc:sldLayoutChg chg="del">
          <pc:chgData name="Thomas Stockhammer" userId="2aa20ba2-ba43-46c1-9e8b-e40494025eed" providerId="ADAL" clId="{940878ED-6E33-4454-A626-3B116A2437C6}" dt="2026-09-12T10:48:19.264" v="16"/>
          <pc:sldLayoutMkLst>
            <pc:docMk/>
            <pc:sldMasterMk cId="175561628" sldId="2147485319"/>
            <pc:sldLayoutMk cId="1145321949" sldId="2147485369"/>
          </pc:sldLayoutMkLst>
        </pc:sldLayoutChg>
        <pc:sldLayoutChg chg="del">
          <pc:chgData name="Thomas Stockhammer" userId="2aa20ba2-ba43-46c1-9e8b-e40494025eed" providerId="ADAL" clId="{940878ED-6E33-4454-A626-3B116A2437C6}" dt="2026-09-12T10:48:19.264" v="16"/>
          <pc:sldLayoutMkLst>
            <pc:docMk/>
            <pc:sldMasterMk cId="175561628" sldId="2147485319"/>
            <pc:sldLayoutMk cId="931282667" sldId="2147485370"/>
          </pc:sldLayoutMkLst>
        </pc:sldLayoutChg>
        <pc:sldLayoutChg chg="del">
          <pc:chgData name="Thomas Stockhammer" userId="2aa20ba2-ba43-46c1-9e8b-e40494025eed" providerId="ADAL" clId="{940878ED-6E33-4454-A626-3B116A2437C6}" dt="2026-09-12T10:48:19.264" v="16"/>
          <pc:sldLayoutMkLst>
            <pc:docMk/>
            <pc:sldMasterMk cId="175561628" sldId="2147485319"/>
            <pc:sldLayoutMk cId="265150893" sldId="2147485371"/>
          </pc:sldLayoutMkLst>
        </pc:sldLayoutChg>
        <pc:sldLayoutChg chg="del">
          <pc:chgData name="Thomas Stockhammer" userId="2aa20ba2-ba43-46c1-9e8b-e40494025eed" providerId="ADAL" clId="{940878ED-6E33-4454-A626-3B116A2437C6}" dt="2026-09-12T10:48:19.264" v="16"/>
          <pc:sldLayoutMkLst>
            <pc:docMk/>
            <pc:sldMasterMk cId="175561628" sldId="2147485319"/>
            <pc:sldLayoutMk cId="2221878192" sldId="2147485372"/>
          </pc:sldLayoutMkLst>
        </pc:sldLayoutChg>
        <pc:sldLayoutChg chg="del">
          <pc:chgData name="Thomas Stockhammer" userId="2aa20ba2-ba43-46c1-9e8b-e40494025eed" providerId="ADAL" clId="{940878ED-6E33-4454-A626-3B116A2437C6}" dt="2026-09-12T10:48:19.264" v="16"/>
          <pc:sldLayoutMkLst>
            <pc:docMk/>
            <pc:sldMasterMk cId="175561628" sldId="2147485319"/>
            <pc:sldLayoutMk cId="453246554" sldId="2147485373"/>
          </pc:sldLayoutMkLst>
        </pc:sldLayoutChg>
        <pc:sldLayoutChg chg="del">
          <pc:chgData name="Thomas Stockhammer" userId="2aa20ba2-ba43-46c1-9e8b-e40494025eed" providerId="ADAL" clId="{940878ED-6E33-4454-A626-3B116A2437C6}" dt="2026-09-12T10:48:19.264" v="16"/>
          <pc:sldLayoutMkLst>
            <pc:docMk/>
            <pc:sldMasterMk cId="175561628" sldId="2147485319"/>
            <pc:sldLayoutMk cId="3708571859" sldId="2147485374"/>
          </pc:sldLayoutMkLst>
        </pc:sldLayoutChg>
        <pc:sldLayoutChg chg="del">
          <pc:chgData name="Thomas Stockhammer" userId="2aa20ba2-ba43-46c1-9e8b-e40494025eed" providerId="ADAL" clId="{940878ED-6E33-4454-A626-3B116A2437C6}" dt="2026-09-12T10:48:19.264" v="16"/>
          <pc:sldLayoutMkLst>
            <pc:docMk/>
            <pc:sldMasterMk cId="175561628" sldId="2147485319"/>
            <pc:sldLayoutMk cId="1783643526" sldId="2147485375"/>
          </pc:sldLayoutMkLst>
        </pc:sldLayoutChg>
        <pc:sldLayoutChg chg="del">
          <pc:chgData name="Thomas Stockhammer" userId="2aa20ba2-ba43-46c1-9e8b-e40494025eed" providerId="ADAL" clId="{940878ED-6E33-4454-A626-3B116A2437C6}" dt="2026-09-12T10:48:19.264" v="16"/>
          <pc:sldLayoutMkLst>
            <pc:docMk/>
            <pc:sldMasterMk cId="175561628" sldId="2147485319"/>
            <pc:sldLayoutMk cId="852457789" sldId="2147485376"/>
          </pc:sldLayoutMkLst>
        </pc:sldLayoutChg>
        <pc:sldLayoutChg chg="del">
          <pc:chgData name="Thomas Stockhammer" userId="2aa20ba2-ba43-46c1-9e8b-e40494025eed" providerId="ADAL" clId="{940878ED-6E33-4454-A626-3B116A2437C6}" dt="2026-09-12T10:48:19.264" v="16"/>
          <pc:sldLayoutMkLst>
            <pc:docMk/>
            <pc:sldMasterMk cId="175561628" sldId="2147485319"/>
            <pc:sldLayoutMk cId="1526110940" sldId="2147485377"/>
          </pc:sldLayoutMkLst>
        </pc:sldLayoutChg>
      </pc:sldMasterChg>
      <pc:sldMasterChg chg="del delSldLayout">
        <pc:chgData name="Thomas Stockhammer" userId="2aa20ba2-ba43-46c1-9e8b-e40494025eed" providerId="ADAL" clId="{940878ED-6E33-4454-A626-3B116A2437C6}" dt="2026-09-12T10:50:59.350" v="138" actId="47"/>
        <pc:sldMasterMkLst>
          <pc:docMk/>
          <pc:sldMasterMk cId="1469060978" sldId="2147485381"/>
        </pc:sldMasterMkLst>
        <pc:sldLayoutChg chg="del">
          <pc:chgData name="Thomas Stockhammer" userId="2aa20ba2-ba43-46c1-9e8b-e40494025eed" providerId="ADAL" clId="{940878ED-6E33-4454-A626-3B116A2437C6}" dt="2026-09-12T10:50:59.350" v="138" actId="47"/>
          <pc:sldLayoutMkLst>
            <pc:docMk/>
            <pc:sldMasterMk cId="1469060978" sldId="2147485381"/>
            <pc:sldLayoutMk cId="95561146" sldId="2147485382"/>
          </pc:sldLayoutMkLst>
        </pc:sldLayoutChg>
        <pc:sldLayoutChg chg="del">
          <pc:chgData name="Thomas Stockhammer" userId="2aa20ba2-ba43-46c1-9e8b-e40494025eed" providerId="ADAL" clId="{940878ED-6E33-4454-A626-3B116A2437C6}" dt="2026-09-12T10:50:59.350" v="138" actId="47"/>
          <pc:sldLayoutMkLst>
            <pc:docMk/>
            <pc:sldMasterMk cId="1469060978" sldId="2147485381"/>
            <pc:sldLayoutMk cId="2559310763" sldId="2147485383"/>
          </pc:sldLayoutMkLst>
        </pc:sldLayoutChg>
        <pc:sldLayoutChg chg="del">
          <pc:chgData name="Thomas Stockhammer" userId="2aa20ba2-ba43-46c1-9e8b-e40494025eed" providerId="ADAL" clId="{940878ED-6E33-4454-A626-3B116A2437C6}" dt="2026-09-12T10:50:59.350" v="138" actId="47"/>
          <pc:sldLayoutMkLst>
            <pc:docMk/>
            <pc:sldMasterMk cId="1469060978" sldId="2147485381"/>
            <pc:sldLayoutMk cId="522850169" sldId="2147485384"/>
          </pc:sldLayoutMkLst>
        </pc:sldLayoutChg>
        <pc:sldLayoutChg chg="del">
          <pc:chgData name="Thomas Stockhammer" userId="2aa20ba2-ba43-46c1-9e8b-e40494025eed" providerId="ADAL" clId="{940878ED-6E33-4454-A626-3B116A2437C6}" dt="2026-09-12T10:50:59.350" v="138" actId="47"/>
          <pc:sldLayoutMkLst>
            <pc:docMk/>
            <pc:sldMasterMk cId="1469060978" sldId="2147485381"/>
            <pc:sldLayoutMk cId="614901555" sldId="2147485385"/>
          </pc:sldLayoutMkLst>
        </pc:sldLayoutChg>
        <pc:sldLayoutChg chg="del">
          <pc:chgData name="Thomas Stockhammer" userId="2aa20ba2-ba43-46c1-9e8b-e40494025eed" providerId="ADAL" clId="{940878ED-6E33-4454-A626-3B116A2437C6}" dt="2026-09-12T10:50:59.350" v="138" actId="47"/>
          <pc:sldLayoutMkLst>
            <pc:docMk/>
            <pc:sldMasterMk cId="1469060978" sldId="2147485381"/>
            <pc:sldLayoutMk cId="2756907313" sldId="2147485386"/>
          </pc:sldLayoutMkLst>
        </pc:sldLayoutChg>
        <pc:sldLayoutChg chg="del">
          <pc:chgData name="Thomas Stockhammer" userId="2aa20ba2-ba43-46c1-9e8b-e40494025eed" providerId="ADAL" clId="{940878ED-6E33-4454-A626-3B116A2437C6}" dt="2026-09-12T10:50:59.350" v="138" actId="47"/>
          <pc:sldLayoutMkLst>
            <pc:docMk/>
            <pc:sldMasterMk cId="1469060978" sldId="2147485381"/>
            <pc:sldLayoutMk cId="2075376451" sldId="2147485387"/>
          </pc:sldLayoutMkLst>
        </pc:sldLayoutChg>
        <pc:sldLayoutChg chg="del">
          <pc:chgData name="Thomas Stockhammer" userId="2aa20ba2-ba43-46c1-9e8b-e40494025eed" providerId="ADAL" clId="{940878ED-6E33-4454-A626-3B116A2437C6}" dt="2026-09-12T10:50:59.350" v="138" actId="47"/>
          <pc:sldLayoutMkLst>
            <pc:docMk/>
            <pc:sldMasterMk cId="1469060978" sldId="2147485381"/>
            <pc:sldLayoutMk cId="2680145891" sldId="2147485388"/>
          </pc:sldLayoutMkLst>
        </pc:sldLayoutChg>
        <pc:sldLayoutChg chg="del">
          <pc:chgData name="Thomas Stockhammer" userId="2aa20ba2-ba43-46c1-9e8b-e40494025eed" providerId="ADAL" clId="{940878ED-6E33-4454-A626-3B116A2437C6}" dt="2026-09-12T10:50:59.350" v="138" actId="47"/>
          <pc:sldLayoutMkLst>
            <pc:docMk/>
            <pc:sldMasterMk cId="1469060978" sldId="2147485381"/>
            <pc:sldLayoutMk cId="113804687" sldId="2147485389"/>
          </pc:sldLayoutMkLst>
        </pc:sldLayoutChg>
        <pc:sldLayoutChg chg="del">
          <pc:chgData name="Thomas Stockhammer" userId="2aa20ba2-ba43-46c1-9e8b-e40494025eed" providerId="ADAL" clId="{940878ED-6E33-4454-A626-3B116A2437C6}" dt="2026-09-12T10:50:59.350" v="138" actId="47"/>
          <pc:sldLayoutMkLst>
            <pc:docMk/>
            <pc:sldMasterMk cId="1469060978" sldId="2147485381"/>
            <pc:sldLayoutMk cId="4215626394" sldId="2147485390"/>
          </pc:sldLayoutMkLst>
        </pc:sldLayoutChg>
        <pc:sldLayoutChg chg="del">
          <pc:chgData name="Thomas Stockhammer" userId="2aa20ba2-ba43-46c1-9e8b-e40494025eed" providerId="ADAL" clId="{940878ED-6E33-4454-A626-3B116A2437C6}" dt="2026-09-12T10:50:59.350" v="138" actId="47"/>
          <pc:sldLayoutMkLst>
            <pc:docMk/>
            <pc:sldMasterMk cId="1469060978" sldId="2147485381"/>
            <pc:sldLayoutMk cId="216500773" sldId="2147485391"/>
          </pc:sldLayoutMkLst>
        </pc:sldLayoutChg>
        <pc:sldLayoutChg chg="del">
          <pc:chgData name="Thomas Stockhammer" userId="2aa20ba2-ba43-46c1-9e8b-e40494025eed" providerId="ADAL" clId="{940878ED-6E33-4454-A626-3B116A2437C6}" dt="2026-09-12T10:50:59.350" v="138" actId="47"/>
          <pc:sldLayoutMkLst>
            <pc:docMk/>
            <pc:sldMasterMk cId="1469060978" sldId="2147485381"/>
            <pc:sldLayoutMk cId="3989395675" sldId="2147485392"/>
          </pc:sldLayoutMkLst>
        </pc:sldLayoutChg>
        <pc:sldLayoutChg chg="del">
          <pc:chgData name="Thomas Stockhammer" userId="2aa20ba2-ba43-46c1-9e8b-e40494025eed" providerId="ADAL" clId="{940878ED-6E33-4454-A626-3B116A2437C6}" dt="2026-09-12T10:50:59.350" v="138" actId="47"/>
          <pc:sldLayoutMkLst>
            <pc:docMk/>
            <pc:sldMasterMk cId="1469060978" sldId="2147485381"/>
            <pc:sldLayoutMk cId="286085171" sldId="2147485393"/>
          </pc:sldLayoutMkLst>
        </pc:sldLayoutChg>
        <pc:sldLayoutChg chg="del">
          <pc:chgData name="Thomas Stockhammer" userId="2aa20ba2-ba43-46c1-9e8b-e40494025eed" providerId="ADAL" clId="{940878ED-6E33-4454-A626-3B116A2437C6}" dt="2026-09-12T10:50:59.350" v="138" actId="47"/>
          <pc:sldLayoutMkLst>
            <pc:docMk/>
            <pc:sldMasterMk cId="1469060978" sldId="2147485381"/>
            <pc:sldLayoutMk cId="1885521036" sldId="2147485394"/>
          </pc:sldLayoutMkLst>
        </pc:sldLayoutChg>
        <pc:sldLayoutChg chg="del">
          <pc:chgData name="Thomas Stockhammer" userId="2aa20ba2-ba43-46c1-9e8b-e40494025eed" providerId="ADAL" clId="{940878ED-6E33-4454-A626-3B116A2437C6}" dt="2026-09-12T10:50:59.350" v="138" actId="47"/>
          <pc:sldLayoutMkLst>
            <pc:docMk/>
            <pc:sldMasterMk cId="1469060978" sldId="2147485381"/>
            <pc:sldLayoutMk cId="1005924724" sldId="2147485395"/>
          </pc:sldLayoutMkLst>
        </pc:sldLayoutChg>
        <pc:sldLayoutChg chg="del">
          <pc:chgData name="Thomas Stockhammer" userId="2aa20ba2-ba43-46c1-9e8b-e40494025eed" providerId="ADAL" clId="{940878ED-6E33-4454-A626-3B116A2437C6}" dt="2026-09-12T10:50:59.350" v="138" actId="47"/>
          <pc:sldLayoutMkLst>
            <pc:docMk/>
            <pc:sldMasterMk cId="1469060978" sldId="2147485381"/>
            <pc:sldLayoutMk cId="2950172751" sldId="2147485396"/>
          </pc:sldLayoutMkLst>
        </pc:sldLayoutChg>
        <pc:sldLayoutChg chg="del">
          <pc:chgData name="Thomas Stockhammer" userId="2aa20ba2-ba43-46c1-9e8b-e40494025eed" providerId="ADAL" clId="{940878ED-6E33-4454-A626-3B116A2437C6}" dt="2026-09-12T10:50:59.350" v="138" actId="47"/>
          <pc:sldLayoutMkLst>
            <pc:docMk/>
            <pc:sldMasterMk cId="1469060978" sldId="2147485381"/>
            <pc:sldLayoutMk cId="871725915" sldId="2147485397"/>
          </pc:sldLayoutMkLst>
        </pc:sldLayoutChg>
        <pc:sldLayoutChg chg="del">
          <pc:chgData name="Thomas Stockhammer" userId="2aa20ba2-ba43-46c1-9e8b-e40494025eed" providerId="ADAL" clId="{940878ED-6E33-4454-A626-3B116A2437C6}" dt="2026-09-12T10:50:59.350" v="138" actId="47"/>
          <pc:sldLayoutMkLst>
            <pc:docMk/>
            <pc:sldMasterMk cId="1469060978" sldId="2147485381"/>
            <pc:sldLayoutMk cId="895493275" sldId="2147485398"/>
          </pc:sldLayoutMkLst>
        </pc:sldLayoutChg>
        <pc:sldLayoutChg chg="del">
          <pc:chgData name="Thomas Stockhammer" userId="2aa20ba2-ba43-46c1-9e8b-e40494025eed" providerId="ADAL" clId="{940878ED-6E33-4454-A626-3B116A2437C6}" dt="2026-09-12T10:50:59.350" v="138" actId="47"/>
          <pc:sldLayoutMkLst>
            <pc:docMk/>
            <pc:sldMasterMk cId="1469060978" sldId="2147485381"/>
            <pc:sldLayoutMk cId="49114616" sldId="2147485399"/>
          </pc:sldLayoutMkLst>
        </pc:sldLayoutChg>
        <pc:sldLayoutChg chg="del">
          <pc:chgData name="Thomas Stockhammer" userId="2aa20ba2-ba43-46c1-9e8b-e40494025eed" providerId="ADAL" clId="{940878ED-6E33-4454-A626-3B116A2437C6}" dt="2026-09-12T10:50:59.350" v="138" actId="47"/>
          <pc:sldLayoutMkLst>
            <pc:docMk/>
            <pc:sldMasterMk cId="1469060978" sldId="2147485381"/>
            <pc:sldLayoutMk cId="349635645" sldId="2147485400"/>
          </pc:sldLayoutMkLst>
        </pc:sldLayoutChg>
        <pc:sldLayoutChg chg="del">
          <pc:chgData name="Thomas Stockhammer" userId="2aa20ba2-ba43-46c1-9e8b-e40494025eed" providerId="ADAL" clId="{940878ED-6E33-4454-A626-3B116A2437C6}" dt="2026-09-12T10:50:59.350" v="138" actId="47"/>
          <pc:sldLayoutMkLst>
            <pc:docMk/>
            <pc:sldMasterMk cId="1469060978" sldId="2147485381"/>
            <pc:sldLayoutMk cId="1042471891" sldId="2147485401"/>
          </pc:sldLayoutMkLst>
        </pc:sldLayoutChg>
        <pc:sldLayoutChg chg="del">
          <pc:chgData name="Thomas Stockhammer" userId="2aa20ba2-ba43-46c1-9e8b-e40494025eed" providerId="ADAL" clId="{940878ED-6E33-4454-A626-3B116A2437C6}" dt="2026-09-12T10:50:59.350" v="138" actId="47"/>
          <pc:sldLayoutMkLst>
            <pc:docMk/>
            <pc:sldMasterMk cId="1469060978" sldId="2147485381"/>
            <pc:sldLayoutMk cId="1373216784" sldId="2147485402"/>
          </pc:sldLayoutMkLst>
        </pc:sldLayoutChg>
        <pc:sldLayoutChg chg="del">
          <pc:chgData name="Thomas Stockhammer" userId="2aa20ba2-ba43-46c1-9e8b-e40494025eed" providerId="ADAL" clId="{940878ED-6E33-4454-A626-3B116A2437C6}" dt="2026-09-12T10:50:59.350" v="138" actId="47"/>
          <pc:sldLayoutMkLst>
            <pc:docMk/>
            <pc:sldMasterMk cId="1469060978" sldId="2147485381"/>
            <pc:sldLayoutMk cId="2080802808" sldId="2147485403"/>
          </pc:sldLayoutMkLst>
        </pc:sldLayoutChg>
        <pc:sldLayoutChg chg="del">
          <pc:chgData name="Thomas Stockhammer" userId="2aa20ba2-ba43-46c1-9e8b-e40494025eed" providerId="ADAL" clId="{940878ED-6E33-4454-A626-3B116A2437C6}" dt="2026-09-12T10:50:59.350" v="138" actId="47"/>
          <pc:sldLayoutMkLst>
            <pc:docMk/>
            <pc:sldMasterMk cId="1469060978" sldId="2147485381"/>
            <pc:sldLayoutMk cId="3811721123" sldId="2147485404"/>
          </pc:sldLayoutMkLst>
        </pc:sldLayoutChg>
        <pc:sldLayoutChg chg="del">
          <pc:chgData name="Thomas Stockhammer" userId="2aa20ba2-ba43-46c1-9e8b-e40494025eed" providerId="ADAL" clId="{940878ED-6E33-4454-A626-3B116A2437C6}" dt="2026-09-12T10:50:59.350" v="138" actId="47"/>
          <pc:sldLayoutMkLst>
            <pc:docMk/>
            <pc:sldMasterMk cId="1469060978" sldId="2147485381"/>
            <pc:sldLayoutMk cId="2000570746" sldId="2147485405"/>
          </pc:sldLayoutMkLst>
        </pc:sldLayoutChg>
        <pc:sldLayoutChg chg="del">
          <pc:chgData name="Thomas Stockhammer" userId="2aa20ba2-ba43-46c1-9e8b-e40494025eed" providerId="ADAL" clId="{940878ED-6E33-4454-A626-3B116A2437C6}" dt="2026-09-12T10:50:59.350" v="138" actId="47"/>
          <pc:sldLayoutMkLst>
            <pc:docMk/>
            <pc:sldMasterMk cId="1469060978" sldId="2147485381"/>
            <pc:sldLayoutMk cId="178174415" sldId="2147485406"/>
          </pc:sldLayoutMkLst>
        </pc:sldLayoutChg>
        <pc:sldLayoutChg chg="del">
          <pc:chgData name="Thomas Stockhammer" userId="2aa20ba2-ba43-46c1-9e8b-e40494025eed" providerId="ADAL" clId="{940878ED-6E33-4454-A626-3B116A2437C6}" dt="2026-09-12T10:50:59.350" v="138" actId="47"/>
          <pc:sldLayoutMkLst>
            <pc:docMk/>
            <pc:sldMasterMk cId="1469060978" sldId="2147485381"/>
            <pc:sldLayoutMk cId="3601364209" sldId="2147485407"/>
          </pc:sldLayoutMkLst>
        </pc:sldLayoutChg>
        <pc:sldLayoutChg chg="del">
          <pc:chgData name="Thomas Stockhammer" userId="2aa20ba2-ba43-46c1-9e8b-e40494025eed" providerId="ADAL" clId="{940878ED-6E33-4454-A626-3B116A2437C6}" dt="2026-09-12T10:50:59.350" v="138" actId="47"/>
          <pc:sldLayoutMkLst>
            <pc:docMk/>
            <pc:sldMasterMk cId="1469060978" sldId="2147485381"/>
            <pc:sldLayoutMk cId="3762820012" sldId="2147485408"/>
          </pc:sldLayoutMkLst>
        </pc:sldLayoutChg>
        <pc:sldLayoutChg chg="del">
          <pc:chgData name="Thomas Stockhammer" userId="2aa20ba2-ba43-46c1-9e8b-e40494025eed" providerId="ADAL" clId="{940878ED-6E33-4454-A626-3B116A2437C6}" dt="2026-09-12T10:50:59.350" v="138" actId="47"/>
          <pc:sldLayoutMkLst>
            <pc:docMk/>
            <pc:sldMasterMk cId="1469060978" sldId="2147485381"/>
            <pc:sldLayoutMk cId="1427041858" sldId="2147485409"/>
          </pc:sldLayoutMkLst>
        </pc:sldLayoutChg>
      </pc:sldMasterChg>
      <pc:sldMasterChg chg="del delSldLayout">
        <pc:chgData name="Thomas Stockhammer" userId="2aa20ba2-ba43-46c1-9e8b-e40494025eed" providerId="ADAL" clId="{940878ED-6E33-4454-A626-3B116A2437C6}" dt="2026-09-12T10:48:19.264" v="16"/>
        <pc:sldMasterMkLst>
          <pc:docMk/>
          <pc:sldMasterMk cId="728284824" sldId="2147485410"/>
        </pc:sldMasterMkLst>
        <pc:sldLayoutChg chg="del">
          <pc:chgData name="Thomas Stockhammer" userId="2aa20ba2-ba43-46c1-9e8b-e40494025eed" providerId="ADAL" clId="{940878ED-6E33-4454-A626-3B116A2437C6}" dt="2026-09-12T10:48:19.264" v="16"/>
          <pc:sldLayoutMkLst>
            <pc:docMk/>
            <pc:sldMasterMk cId="728284824" sldId="2147485410"/>
            <pc:sldLayoutMk cId="2276994140" sldId="2147485411"/>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302791447" sldId="2147485412"/>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587035069" sldId="2147485413"/>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598764401" sldId="2147485414"/>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4293879357" sldId="2147485415"/>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1341282685" sldId="2147485416"/>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72412270" sldId="2147485417"/>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1062281343" sldId="2147485418"/>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70991768" sldId="2147485419"/>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476358764" sldId="2147485420"/>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598171789" sldId="2147485421"/>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657260961" sldId="2147485422"/>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803587804" sldId="2147485423"/>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090912097" sldId="2147485424"/>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1411543121" sldId="2147485425"/>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628931992" sldId="2147485426"/>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759965578" sldId="2147485427"/>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1495602495" sldId="2147485428"/>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57014360" sldId="2147485429"/>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325216797" sldId="2147485430"/>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985885329" sldId="2147485431"/>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385075734" sldId="2147485432"/>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4222393066" sldId="2147485433"/>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340508826" sldId="2147485434"/>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1943903064" sldId="2147485435"/>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687155697" sldId="2147485436"/>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269601223" sldId="2147485437"/>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643914130" sldId="2147485438"/>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4253742798" sldId="2147485439"/>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4060970939" sldId="2147485440"/>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634988723" sldId="2147485441"/>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1331958202" sldId="2147485442"/>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604367119" sldId="2147485443"/>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1858783697" sldId="2147485444"/>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953949255" sldId="2147485445"/>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412532439" sldId="2147485446"/>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609290550" sldId="2147485447"/>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106055598" sldId="2147485448"/>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203152980" sldId="2147485449"/>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922483189" sldId="2147485450"/>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4029370224" sldId="2147485451"/>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1905230491" sldId="2147485452"/>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546513138" sldId="2147485453"/>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223287155" sldId="2147485454"/>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812211903" sldId="2147485455"/>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439909123" sldId="2147485456"/>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980329978" sldId="2147485457"/>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069853248" sldId="2147485458"/>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595536468" sldId="2147485459"/>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1459745416" sldId="2147485460"/>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84858264" sldId="2147485461"/>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491072775" sldId="2147485462"/>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347938184" sldId="2147485463"/>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1766778361" sldId="2147485464"/>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1449040501" sldId="2147485465"/>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116562982" sldId="2147485466"/>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332850445" sldId="2147485467"/>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368133261" sldId="2147485468"/>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1645507" sldId="2147485469"/>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321593663" sldId="2147485470"/>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1096756454" sldId="2147485471"/>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4177775261" sldId="2147485472"/>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474503139" sldId="2147485473"/>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750880040" sldId="2147485474"/>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967110424" sldId="2147485475"/>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212964836" sldId="2147485476"/>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427820689" sldId="2147485477"/>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303613889" sldId="2147485478"/>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698858127" sldId="2147485479"/>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1593284583" sldId="2147485480"/>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148337138" sldId="2147485481"/>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1122099251" sldId="2147485482"/>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079020641" sldId="2147485483"/>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986942210" sldId="2147485484"/>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156649037" sldId="2147485485"/>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1178221128" sldId="2147485486"/>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1464048062" sldId="2147485487"/>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105928107" sldId="2147485488"/>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779145787" sldId="2147485489"/>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4253425134" sldId="2147485490"/>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001714483" sldId="2147485491"/>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650720595" sldId="2147485492"/>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835999542" sldId="2147485493"/>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4238980914" sldId="2147485494"/>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95647764" sldId="2147485495"/>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4212417419" sldId="2147485496"/>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40325819" sldId="2147485497"/>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960151061" sldId="2147485498"/>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109837374" sldId="2147485499"/>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1634294087" sldId="2147485500"/>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1793759085" sldId="2147485501"/>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4227147961" sldId="2147485502"/>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917602028" sldId="2147485503"/>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411024356" sldId="2147485504"/>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027722894" sldId="2147485505"/>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898937954" sldId="2147485506"/>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995364918" sldId="2147485507"/>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4084641598" sldId="2147485508"/>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236351967" sldId="2147485509"/>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843162977" sldId="2147485510"/>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395908353" sldId="2147485511"/>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414077055" sldId="2147485512"/>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1324356978" sldId="2147485513"/>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681348671" sldId="2147485514"/>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62908485" sldId="2147485515"/>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4286990891" sldId="2147485516"/>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555696104" sldId="2147485517"/>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855200370" sldId="2147485518"/>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4175423918" sldId="2147485519"/>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220298114" sldId="2147485520"/>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653964675" sldId="2147485521"/>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306136548" sldId="2147485522"/>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865434798" sldId="2147485523"/>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1479136623" sldId="2147485524"/>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46554221" sldId="2147485525"/>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206238773" sldId="2147485526"/>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1962116261" sldId="2147485527"/>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856871078" sldId="2147485528"/>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133323975" sldId="2147485529"/>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899657143" sldId="2147485530"/>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4173986178" sldId="2147485531"/>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20554927" sldId="2147485532"/>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1426753786" sldId="2147485533"/>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985812297" sldId="2147485534"/>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261337048" sldId="2147485535"/>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961597090" sldId="2147485536"/>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1756149026" sldId="2147485537"/>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4273935807" sldId="2147485538"/>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1800475662" sldId="2147485539"/>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470978079" sldId="2147485540"/>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130567251" sldId="2147485541"/>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4198794460" sldId="2147485542"/>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1003924373" sldId="2147485543"/>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162108181" sldId="2147485544"/>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103385748" sldId="2147485545"/>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927893945" sldId="2147485546"/>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792120278" sldId="2147485547"/>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163310352" sldId="2147485548"/>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579108248" sldId="2147485549"/>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1967651900" sldId="2147485550"/>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008921723" sldId="2147485551"/>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41695367" sldId="2147485552"/>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1541828148" sldId="2147485553"/>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563380509" sldId="2147485554"/>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18246757" sldId="2147485555"/>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4185272619" sldId="2147485556"/>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327890949" sldId="2147485557"/>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911698934" sldId="2147485558"/>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626654527" sldId="2147485559"/>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4143111747" sldId="2147485560"/>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905302788" sldId="2147485561"/>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814748939" sldId="2147485562"/>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1719752185" sldId="2147485563"/>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950590668" sldId="2147485564"/>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909103905" sldId="2147485565"/>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1031142239" sldId="2147485566"/>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378666957" sldId="2147485567"/>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1850395060" sldId="2147485568"/>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1610277211" sldId="2147485569"/>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562258746" sldId="2147485570"/>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91962033" sldId="2147485571"/>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108215731" sldId="2147485572"/>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882291374" sldId="2147485573"/>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1453526162" sldId="2147485574"/>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715041800" sldId="2147485575"/>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198189391" sldId="2147485576"/>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261705042" sldId="2147485577"/>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1360252518" sldId="2147485578"/>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545409106" sldId="2147485579"/>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1121282572" sldId="2147485580"/>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189744324" sldId="2147485581"/>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615104750" sldId="2147485582"/>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4079245780" sldId="2147485583"/>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035418310" sldId="2147485584"/>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4171842266" sldId="2147485585"/>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1844296336" sldId="2147485586"/>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243098977" sldId="2147485587"/>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640661071" sldId="2147485588"/>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712339492" sldId="2147485589"/>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4272929394" sldId="2147485590"/>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826352318" sldId="2147485591"/>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545662426" sldId="2147485592"/>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678838019" sldId="2147485593"/>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1154693103" sldId="2147485594"/>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29766940" sldId="2147485595"/>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493254403" sldId="2147485596"/>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643118381" sldId="2147485597"/>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1829729028" sldId="2147485598"/>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56008519" sldId="2147485599"/>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646252874" sldId="2147485600"/>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281742817" sldId="2147485601"/>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999701702" sldId="2147485602"/>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857878866" sldId="2147485603"/>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198686040" sldId="2147485604"/>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806733356" sldId="2147485605"/>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202846392" sldId="2147485606"/>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904100902" sldId="2147485607"/>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391861506" sldId="2147485608"/>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708726748" sldId="2147485609"/>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4041011835" sldId="2147485610"/>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270558394" sldId="2147485611"/>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775785651" sldId="2147485612"/>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756553578" sldId="2147485613"/>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342322360" sldId="2147485614"/>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2183080480" sldId="2147485615"/>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170413465" sldId="2147485616"/>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636627904" sldId="2147485617"/>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743865058" sldId="2147485618"/>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933078303" sldId="2147485619"/>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43513450" sldId="2147485620"/>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829820399" sldId="2147485621"/>
          </pc:sldLayoutMkLst>
        </pc:sldLayoutChg>
        <pc:sldLayoutChg chg="del">
          <pc:chgData name="Thomas Stockhammer" userId="2aa20ba2-ba43-46c1-9e8b-e40494025eed" providerId="ADAL" clId="{940878ED-6E33-4454-A626-3B116A2437C6}" dt="2026-09-12T10:48:19.264" v="16"/>
          <pc:sldLayoutMkLst>
            <pc:docMk/>
            <pc:sldMasterMk cId="728284824" sldId="2147485410"/>
            <pc:sldLayoutMk cId="334116181" sldId="2147485622"/>
          </pc:sldLayoutMkLst>
        </pc:sldLayoutChg>
      </pc:sldMasterChg>
      <pc:sldMasterChg chg="del delSldLayout">
        <pc:chgData name="Thomas Stockhammer" userId="2aa20ba2-ba43-46c1-9e8b-e40494025eed" providerId="ADAL" clId="{940878ED-6E33-4454-A626-3B116A2437C6}" dt="2026-09-12T13:42:16.920" v="660"/>
        <pc:sldMasterMkLst>
          <pc:docMk/>
          <pc:sldMasterMk cId="2687894199" sldId="2147485817"/>
        </pc:sldMasterMkLst>
        <pc:sldLayoutChg chg="del">
          <pc:chgData name="Thomas Stockhammer" userId="2aa20ba2-ba43-46c1-9e8b-e40494025eed" providerId="ADAL" clId="{940878ED-6E33-4454-A626-3B116A2437C6}" dt="2026-09-12T13:42:16.920" v="660"/>
          <pc:sldLayoutMkLst>
            <pc:docMk/>
            <pc:sldMasterMk cId="2687894199" sldId="2147485817"/>
            <pc:sldLayoutMk cId="50535058" sldId="2147485818"/>
          </pc:sldLayoutMkLst>
        </pc:sldLayoutChg>
        <pc:sldLayoutChg chg="del">
          <pc:chgData name="Thomas Stockhammer" userId="2aa20ba2-ba43-46c1-9e8b-e40494025eed" providerId="ADAL" clId="{940878ED-6E33-4454-A626-3B116A2437C6}" dt="2026-09-12T13:42:16.920" v="660"/>
          <pc:sldLayoutMkLst>
            <pc:docMk/>
            <pc:sldMasterMk cId="2687894199" sldId="2147485817"/>
            <pc:sldLayoutMk cId="4208563138" sldId="2147485819"/>
          </pc:sldLayoutMkLst>
        </pc:sldLayoutChg>
        <pc:sldLayoutChg chg="del">
          <pc:chgData name="Thomas Stockhammer" userId="2aa20ba2-ba43-46c1-9e8b-e40494025eed" providerId="ADAL" clId="{940878ED-6E33-4454-A626-3B116A2437C6}" dt="2026-09-12T10:52:09.024" v="139" actId="47"/>
          <pc:sldLayoutMkLst>
            <pc:docMk/>
            <pc:sldMasterMk cId="2687894199" sldId="2147485817"/>
            <pc:sldLayoutMk cId="1326598451" sldId="2147485820"/>
          </pc:sldLayoutMkLst>
        </pc:sldLayoutChg>
      </pc:sldMasterChg>
      <pc:sldMasterChg chg="del delSldLayout">
        <pc:chgData name="Thomas Stockhammer" userId="2aa20ba2-ba43-46c1-9e8b-e40494025eed" providerId="ADAL" clId="{940878ED-6E33-4454-A626-3B116A2437C6}" dt="2026-09-12T10:48:19.264" v="16"/>
        <pc:sldMasterMkLst>
          <pc:docMk/>
          <pc:sldMasterMk cId="2170046133" sldId="2147485894"/>
        </pc:sldMasterMkLst>
        <pc:sldLayoutChg chg="del">
          <pc:chgData name="Thomas Stockhammer" userId="2aa20ba2-ba43-46c1-9e8b-e40494025eed" providerId="ADAL" clId="{940878ED-6E33-4454-A626-3B116A2437C6}" dt="2026-09-12T10:48:19.264" v="16"/>
          <pc:sldLayoutMkLst>
            <pc:docMk/>
            <pc:sldMasterMk cId="2170046133" sldId="2147485894"/>
            <pc:sldLayoutMk cId="1988733567" sldId="2147485895"/>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1250386168" sldId="2147485896"/>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2022721996" sldId="2147485897"/>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3215314487" sldId="2147485898"/>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2711301407" sldId="2147485899"/>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3266050924" sldId="2147485900"/>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671791958" sldId="2147485901"/>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29831124" sldId="2147485902"/>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1845259761" sldId="2147485903"/>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2191794761" sldId="2147485904"/>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2378696921" sldId="2147485905"/>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680829015" sldId="2147485906"/>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652798926" sldId="2147485907"/>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2400620771" sldId="2147485908"/>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133198294" sldId="2147485909"/>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797687414" sldId="2147485910"/>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466631126" sldId="2147485911"/>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2143804939" sldId="2147485912"/>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4267760220" sldId="2147485913"/>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1086201412" sldId="2147485914"/>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3690168343" sldId="2147485915"/>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3722519642" sldId="2147485916"/>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3855308449" sldId="2147485917"/>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2442038337" sldId="2147485918"/>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3952354627" sldId="2147485919"/>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2828600398" sldId="2147485920"/>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1804320072" sldId="2147485921"/>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1633361856" sldId="2147485922"/>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2323872231" sldId="2147485923"/>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4078325191" sldId="2147485924"/>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1905078688" sldId="2147485925"/>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110075509" sldId="2147485926"/>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3922066416" sldId="2147485927"/>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695004148" sldId="2147485928"/>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2344920807" sldId="2147485929"/>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316983516" sldId="2147485930"/>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1220189498" sldId="2147485931"/>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1232676359" sldId="2147485932"/>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2492752677" sldId="2147485933"/>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1263614550" sldId="2147485934"/>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604620045" sldId="2147485935"/>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1747311371" sldId="2147485936"/>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3974347116" sldId="2147485937"/>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4133926572" sldId="2147485938"/>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2504702842" sldId="2147485939"/>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3476971805" sldId="2147485940"/>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1954097726" sldId="2147485941"/>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757357422" sldId="2147485942"/>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877308646" sldId="2147485943"/>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4039061081" sldId="2147485944"/>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3867163123" sldId="2147485945"/>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3960164296" sldId="2147485946"/>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3557760028" sldId="2147485947"/>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1974476301" sldId="2147485948"/>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2329614531" sldId="2147485949"/>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1771342381" sldId="2147485950"/>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3616647029" sldId="2147485951"/>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1906182239" sldId="2147485952"/>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1979142699" sldId="2147485953"/>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672689687" sldId="2147485954"/>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4149618547" sldId="2147485955"/>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902076617" sldId="2147485956"/>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3994849903" sldId="2147485957"/>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2442217506" sldId="2147485958"/>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2883054063" sldId="2147485959"/>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3495078819" sldId="2147485960"/>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1063690209" sldId="2147485961"/>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2029478194" sldId="2147485962"/>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4112136382" sldId="2147485963"/>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1534954209" sldId="2147485964"/>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2969541450" sldId="2147485965"/>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3628380744" sldId="2147485966"/>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427330638" sldId="2147485967"/>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2399247652" sldId="2147485968"/>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2377890398" sldId="2147485969"/>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1897774850" sldId="2147485970"/>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2704193042" sldId="2147485971"/>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4037785986" sldId="2147485972"/>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1712526150" sldId="2147485973"/>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3171186132" sldId="2147485974"/>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2389045179" sldId="2147485975"/>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629545800" sldId="2147485976"/>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3987001364" sldId="2147485977"/>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871493097" sldId="2147485978"/>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2741298386" sldId="2147485979"/>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1306743700" sldId="2147485980"/>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3020056769" sldId="2147485981"/>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3062028763" sldId="2147485982"/>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2149192644" sldId="2147485983"/>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681155840" sldId="2147485984"/>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3691527761" sldId="2147485985"/>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3735008058" sldId="2147485986"/>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4073500552" sldId="2147485987"/>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3279312231" sldId="2147485988"/>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666496970" sldId="2147485989"/>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499976216" sldId="2147485990"/>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3478843129" sldId="2147485991"/>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4087236902" sldId="2147485994"/>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174713506" sldId="2147486020"/>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2645129771" sldId="2147486093"/>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325262386" sldId="2147486094"/>
          </pc:sldLayoutMkLst>
        </pc:sldLayoutChg>
        <pc:sldLayoutChg chg="del">
          <pc:chgData name="Thomas Stockhammer" userId="2aa20ba2-ba43-46c1-9e8b-e40494025eed" providerId="ADAL" clId="{940878ED-6E33-4454-A626-3B116A2437C6}" dt="2026-09-12T10:48:19.264" v="16"/>
          <pc:sldLayoutMkLst>
            <pc:docMk/>
            <pc:sldMasterMk cId="2170046133" sldId="2147485894"/>
            <pc:sldLayoutMk cId="1511157020" sldId="2147486095"/>
          </pc:sldLayoutMkLst>
        </pc:sldLayoutChg>
      </pc:sldMasterChg>
      <pc:sldMasterChg chg="delSldLayout">
        <pc:chgData name="Thomas Stockhammer" userId="2aa20ba2-ba43-46c1-9e8b-e40494025eed" providerId="ADAL" clId="{940878ED-6E33-4454-A626-3B116A2437C6}" dt="2026-09-12T10:48:19.264" v="16"/>
        <pc:sldMasterMkLst>
          <pc:docMk/>
          <pc:sldMasterMk cId="2913925743" sldId="2147486335"/>
        </pc:sldMasterMkLst>
        <pc:sldLayoutChg chg="del">
          <pc:chgData name="Thomas Stockhammer" userId="2aa20ba2-ba43-46c1-9e8b-e40494025eed" providerId="ADAL" clId="{940878ED-6E33-4454-A626-3B116A2437C6}" dt="2026-09-12T10:48:19.264" v="16"/>
          <pc:sldLayoutMkLst>
            <pc:docMk/>
            <pc:sldMasterMk cId="2913925743" sldId="2147486335"/>
            <pc:sldLayoutMk cId="537925253" sldId="2147486351"/>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688806156" sldId="2147486352"/>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420269482" sldId="2147486353"/>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3209160946" sldId="2147486354"/>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1962781796" sldId="2147486355"/>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16656267" sldId="2147486356"/>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2419844310" sldId="2147486357"/>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3028412724" sldId="2147486358"/>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4107217436" sldId="2147486359"/>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3792864191" sldId="2147486360"/>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3115752077" sldId="2147486361"/>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161215094" sldId="2147486362"/>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824449657" sldId="2147486363"/>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861347770" sldId="2147486364"/>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3729795679" sldId="2147486365"/>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2298210022" sldId="2147486366"/>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1426845583" sldId="2147486367"/>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3019674562" sldId="2147486368"/>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3211649069" sldId="2147486369"/>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181847622" sldId="2147486370"/>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2949976208" sldId="2147486371"/>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4053499192" sldId="2147486372"/>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2957297607" sldId="2147486373"/>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4038756562" sldId="2147486374"/>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1070411790" sldId="2147486375"/>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143044492" sldId="2147486376"/>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2075961036" sldId="2147486377"/>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4061812982" sldId="2147486378"/>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136429970" sldId="2147486379"/>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265845169" sldId="2147486380"/>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2210954455" sldId="2147486381"/>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4248434935" sldId="2147486382"/>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3882476211" sldId="2147486383"/>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271442734" sldId="2147486384"/>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2712818508" sldId="2147486385"/>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1737360918" sldId="2147486386"/>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4078497811" sldId="2147486387"/>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2259039735" sldId="2147486388"/>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1568948429" sldId="2147486389"/>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1838240939" sldId="2147486390"/>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2738786500" sldId="2147486391"/>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373603628" sldId="2147486392"/>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1929124699" sldId="2147486393"/>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4066699551" sldId="2147486394"/>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2132009815" sldId="2147486395"/>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3553725455" sldId="2147486396"/>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2548737638" sldId="2147486397"/>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3981813261" sldId="2147486398"/>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2562809593" sldId="2147486399"/>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1972083883" sldId="2147486400"/>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180510169" sldId="2147486401"/>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2251020908" sldId="2147486402"/>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1504995054" sldId="2147486403"/>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3748579802" sldId="2147486405"/>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1823348305" sldId="2147486406"/>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769758537" sldId="2147486407"/>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3519084880" sldId="2147486408"/>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801894093" sldId="2147486409"/>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1331257379" sldId="2147486410"/>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505261291" sldId="2147486411"/>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1637328842" sldId="2147486412"/>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1392749998" sldId="2147486413"/>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3301884135" sldId="2147486414"/>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4103605714" sldId="2147486415"/>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4190049704" sldId="2147486416"/>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2330391396" sldId="2147486417"/>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4085784531" sldId="2147486418"/>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3675526752" sldId="2147486419"/>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395694749" sldId="2147486420"/>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1266858345" sldId="2147486421"/>
          </pc:sldLayoutMkLst>
        </pc:sldLayoutChg>
        <pc:sldLayoutChg chg="del">
          <pc:chgData name="Thomas Stockhammer" userId="2aa20ba2-ba43-46c1-9e8b-e40494025eed" providerId="ADAL" clId="{940878ED-6E33-4454-A626-3B116A2437C6}" dt="2026-09-12T10:48:19.264" v="16"/>
          <pc:sldLayoutMkLst>
            <pc:docMk/>
            <pc:sldMasterMk cId="2913925743" sldId="2147486335"/>
            <pc:sldLayoutMk cId="1046061476" sldId="2147486422"/>
          </pc:sldLayoutMkLst>
        </pc:sldLayoutChg>
      </pc:sldMasterChg>
      <pc:sldMasterChg chg="del delSldLayout">
        <pc:chgData name="Thomas Stockhammer" userId="2aa20ba2-ba43-46c1-9e8b-e40494025eed" providerId="ADAL" clId="{940878ED-6E33-4454-A626-3B116A2437C6}" dt="2026-09-12T10:49:36.527" v="136" actId="47"/>
        <pc:sldMasterMkLst>
          <pc:docMk/>
          <pc:sldMasterMk cId="2845815356" sldId="2147486541"/>
        </pc:sldMasterMkLst>
        <pc:sldLayoutChg chg="del">
          <pc:chgData name="Thomas Stockhammer" userId="2aa20ba2-ba43-46c1-9e8b-e40494025eed" providerId="ADAL" clId="{940878ED-6E33-4454-A626-3B116A2437C6}" dt="2026-09-12T10:49:36.527" v="136" actId="47"/>
          <pc:sldLayoutMkLst>
            <pc:docMk/>
            <pc:sldMasterMk cId="2845815356" sldId="2147486541"/>
            <pc:sldLayoutMk cId="4124890532" sldId="2147486542"/>
          </pc:sldLayoutMkLst>
        </pc:sldLayoutChg>
        <pc:sldLayoutChg chg="del">
          <pc:chgData name="Thomas Stockhammer" userId="2aa20ba2-ba43-46c1-9e8b-e40494025eed" providerId="ADAL" clId="{940878ED-6E33-4454-A626-3B116A2437C6}" dt="2026-09-12T10:49:36.527" v="136" actId="47"/>
          <pc:sldLayoutMkLst>
            <pc:docMk/>
            <pc:sldMasterMk cId="2845815356" sldId="2147486541"/>
            <pc:sldLayoutMk cId="4030599194" sldId="2147486543"/>
          </pc:sldLayoutMkLst>
        </pc:sldLayoutChg>
        <pc:sldLayoutChg chg="del">
          <pc:chgData name="Thomas Stockhammer" userId="2aa20ba2-ba43-46c1-9e8b-e40494025eed" providerId="ADAL" clId="{940878ED-6E33-4454-A626-3B116A2437C6}" dt="2026-09-12T10:49:36.527" v="136" actId="47"/>
          <pc:sldLayoutMkLst>
            <pc:docMk/>
            <pc:sldMasterMk cId="2845815356" sldId="2147486541"/>
            <pc:sldLayoutMk cId="1984726401" sldId="2147486544"/>
          </pc:sldLayoutMkLst>
        </pc:sldLayoutChg>
        <pc:sldLayoutChg chg="del">
          <pc:chgData name="Thomas Stockhammer" userId="2aa20ba2-ba43-46c1-9e8b-e40494025eed" providerId="ADAL" clId="{940878ED-6E33-4454-A626-3B116A2437C6}" dt="2026-09-12T10:49:36.527" v="136" actId="47"/>
          <pc:sldLayoutMkLst>
            <pc:docMk/>
            <pc:sldMasterMk cId="2845815356" sldId="2147486541"/>
            <pc:sldLayoutMk cId="2279270225" sldId="2147486545"/>
          </pc:sldLayoutMkLst>
        </pc:sldLayoutChg>
        <pc:sldLayoutChg chg="del">
          <pc:chgData name="Thomas Stockhammer" userId="2aa20ba2-ba43-46c1-9e8b-e40494025eed" providerId="ADAL" clId="{940878ED-6E33-4454-A626-3B116A2437C6}" dt="2026-09-12T10:49:36.527" v="136" actId="47"/>
          <pc:sldLayoutMkLst>
            <pc:docMk/>
            <pc:sldMasterMk cId="2845815356" sldId="2147486541"/>
            <pc:sldLayoutMk cId="1674705646" sldId="2147486546"/>
          </pc:sldLayoutMkLst>
        </pc:sldLayoutChg>
        <pc:sldLayoutChg chg="del">
          <pc:chgData name="Thomas Stockhammer" userId="2aa20ba2-ba43-46c1-9e8b-e40494025eed" providerId="ADAL" clId="{940878ED-6E33-4454-A626-3B116A2437C6}" dt="2026-09-12T10:49:36.527" v="136" actId="47"/>
          <pc:sldLayoutMkLst>
            <pc:docMk/>
            <pc:sldMasterMk cId="2845815356" sldId="2147486541"/>
            <pc:sldLayoutMk cId="3169501524" sldId="2147486547"/>
          </pc:sldLayoutMkLst>
        </pc:sldLayoutChg>
        <pc:sldLayoutChg chg="del">
          <pc:chgData name="Thomas Stockhammer" userId="2aa20ba2-ba43-46c1-9e8b-e40494025eed" providerId="ADAL" clId="{940878ED-6E33-4454-A626-3B116A2437C6}" dt="2026-09-12T10:49:36.527" v="136" actId="47"/>
          <pc:sldLayoutMkLst>
            <pc:docMk/>
            <pc:sldMasterMk cId="2845815356" sldId="2147486541"/>
            <pc:sldLayoutMk cId="1257176293" sldId="2147486548"/>
          </pc:sldLayoutMkLst>
        </pc:sldLayoutChg>
        <pc:sldLayoutChg chg="del">
          <pc:chgData name="Thomas Stockhammer" userId="2aa20ba2-ba43-46c1-9e8b-e40494025eed" providerId="ADAL" clId="{940878ED-6E33-4454-A626-3B116A2437C6}" dt="2026-09-12T10:49:36.527" v="136" actId="47"/>
          <pc:sldLayoutMkLst>
            <pc:docMk/>
            <pc:sldMasterMk cId="2845815356" sldId="2147486541"/>
            <pc:sldLayoutMk cId="702030756" sldId="2147486549"/>
          </pc:sldLayoutMkLst>
        </pc:sldLayoutChg>
        <pc:sldLayoutChg chg="del">
          <pc:chgData name="Thomas Stockhammer" userId="2aa20ba2-ba43-46c1-9e8b-e40494025eed" providerId="ADAL" clId="{940878ED-6E33-4454-A626-3B116A2437C6}" dt="2026-09-12T10:49:36.527" v="136" actId="47"/>
          <pc:sldLayoutMkLst>
            <pc:docMk/>
            <pc:sldMasterMk cId="2845815356" sldId="2147486541"/>
            <pc:sldLayoutMk cId="2374885477" sldId="2147486550"/>
          </pc:sldLayoutMkLst>
        </pc:sldLayoutChg>
        <pc:sldLayoutChg chg="del">
          <pc:chgData name="Thomas Stockhammer" userId="2aa20ba2-ba43-46c1-9e8b-e40494025eed" providerId="ADAL" clId="{940878ED-6E33-4454-A626-3B116A2437C6}" dt="2026-09-12T10:49:36.527" v="136" actId="47"/>
          <pc:sldLayoutMkLst>
            <pc:docMk/>
            <pc:sldMasterMk cId="2845815356" sldId="2147486541"/>
            <pc:sldLayoutMk cId="86180772" sldId="2147486551"/>
          </pc:sldLayoutMkLst>
        </pc:sldLayoutChg>
        <pc:sldLayoutChg chg="del">
          <pc:chgData name="Thomas Stockhammer" userId="2aa20ba2-ba43-46c1-9e8b-e40494025eed" providerId="ADAL" clId="{940878ED-6E33-4454-A626-3B116A2437C6}" dt="2026-09-12T10:49:36.527" v="136" actId="47"/>
          <pc:sldLayoutMkLst>
            <pc:docMk/>
            <pc:sldMasterMk cId="2845815356" sldId="2147486541"/>
            <pc:sldLayoutMk cId="1516799056" sldId="2147486552"/>
          </pc:sldLayoutMkLst>
        </pc:sldLayoutChg>
        <pc:sldLayoutChg chg="del">
          <pc:chgData name="Thomas Stockhammer" userId="2aa20ba2-ba43-46c1-9e8b-e40494025eed" providerId="ADAL" clId="{940878ED-6E33-4454-A626-3B116A2437C6}" dt="2026-09-12T10:49:36.527" v="136" actId="47"/>
          <pc:sldLayoutMkLst>
            <pc:docMk/>
            <pc:sldMasterMk cId="2845815356" sldId="2147486541"/>
            <pc:sldLayoutMk cId="2681362056" sldId="2147486553"/>
          </pc:sldLayoutMkLst>
        </pc:sldLayoutChg>
        <pc:sldLayoutChg chg="del">
          <pc:chgData name="Thomas Stockhammer" userId="2aa20ba2-ba43-46c1-9e8b-e40494025eed" providerId="ADAL" clId="{940878ED-6E33-4454-A626-3B116A2437C6}" dt="2026-09-12T10:49:36.527" v="136" actId="47"/>
          <pc:sldLayoutMkLst>
            <pc:docMk/>
            <pc:sldMasterMk cId="2845815356" sldId="2147486541"/>
            <pc:sldLayoutMk cId="311429869" sldId="2147486554"/>
          </pc:sldLayoutMkLst>
        </pc:sldLayoutChg>
        <pc:sldLayoutChg chg="del">
          <pc:chgData name="Thomas Stockhammer" userId="2aa20ba2-ba43-46c1-9e8b-e40494025eed" providerId="ADAL" clId="{940878ED-6E33-4454-A626-3B116A2437C6}" dt="2026-09-12T10:49:36.527" v="136" actId="47"/>
          <pc:sldLayoutMkLst>
            <pc:docMk/>
            <pc:sldMasterMk cId="2845815356" sldId="2147486541"/>
            <pc:sldLayoutMk cId="2586130576" sldId="2147486555"/>
          </pc:sldLayoutMkLst>
        </pc:sldLayoutChg>
        <pc:sldLayoutChg chg="del">
          <pc:chgData name="Thomas Stockhammer" userId="2aa20ba2-ba43-46c1-9e8b-e40494025eed" providerId="ADAL" clId="{940878ED-6E33-4454-A626-3B116A2437C6}" dt="2026-09-12T10:49:36.527" v="136" actId="47"/>
          <pc:sldLayoutMkLst>
            <pc:docMk/>
            <pc:sldMasterMk cId="2845815356" sldId="2147486541"/>
            <pc:sldLayoutMk cId="2053894811" sldId="2147486556"/>
          </pc:sldLayoutMkLst>
        </pc:sldLayoutChg>
        <pc:sldLayoutChg chg="del">
          <pc:chgData name="Thomas Stockhammer" userId="2aa20ba2-ba43-46c1-9e8b-e40494025eed" providerId="ADAL" clId="{940878ED-6E33-4454-A626-3B116A2437C6}" dt="2026-09-12T10:48:19.264" v="16"/>
          <pc:sldLayoutMkLst>
            <pc:docMk/>
            <pc:sldMasterMk cId="2845815356" sldId="2147486541"/>
            <pc:sldLayoutMk cId="3753957383" sldId="2147486557"/>
          </pc:sldLayoutMkLst>
        </pc:sldLayoutChg>
        <pc:sldLayoutChg chg="del">
          <pc:chgData name="Thomas Stockhammer" userId="2aa20ba2-ba43-46c1-9e8b-e40494025eed" providerId="ADAL" clId="{940878ED-6E33-4454-A626-3B116A2437C6}" dt="2026-09-12T10:48:19.264" v="16"/>
          <pc:sldLayoutMkLst>
            <pc:docMk/>
            <pc:sldMasterMk cId="2845815356" sldId="2147486541"/>
            <pc:sldLayoutMk cId="3442033442" sldId="2147486558"/>
          </pc:sldLayoutMkLst>
        </pc:sldLayoutChg>
        <pc:sldLayoutChg chg="del">
          <pc:chgData name="Thomas Stockhammer" userId="2aa20ba2-ba43-46c1-9e8b-e40494025eed" providerId="ADAL" clId="{940878ED-6E33-4454-A626-3B116A2437C6}" dt="2026-09-12T10:48:19.264" v="16"/>
          <pc:sldLayoutMkLst>
            <pc:docMk/>
            <pc:sldMasterMk cId="2845815356" sldId="2147486541"/>
            <pc:sldLayoutMk cId="1917948192" sldId="2147486559"/>
          </pc:sldLayoutMkLst>
        </pc:sldLayoutChg>
        <pc:sldLayoutChg chg="del">
          <pc:chgData name="Thomas Stockhammer" userId="2aa20ba2-ba43-46c1-9e8b-e40494025eed" providerId="ADAL" clId="{940878ED-6E33-4454-A626-3B116A2437C6}" dt="2026-09-12T10:48:19.264" v="16"/>
          <pc:sldLayoutMkLst>
            <pc:docMk/>
            <pc:sldMasterMk cId="2845815356" sldId="2147486541"/>
            <pc:sldLayoutMk cId="4109303680" sldId="2147486560"/>
          </pc:sldLayoutMkLst>
        </pc:sldLayoutChg>
        <pc:sldLayoutChg chg="del">
          <pc:chgData name="Thomas Stockhammer" userId="2aa20ba2-ba43-46c1-9e8b-e40494025eed" providerId="ADAL" clId="{940878ED-6E33-4454-A626-3B116A2437C6}" dt="2026-09-12T10:48:19.264" v="16"/>
          <pc:sldLayoutMkLst>
            <pc:docMk/>
            <pc:sldMasterMk cId="2845815356" sldId="2147486541"/>
            <pc:sldLayoutMk cId="383784055" sldId="2147486561"/>
          </pc:sldLayoutMkLst>
        </pc:sldLayoutChg>
        <pc:sldLayoutChg chg="del">
          <pc:chgData name="Thomas Stockhammer" userId="2aa20ba2-ba43-46c1-9e8b-e40494025eed" providerId="ADAL" clId="{940878ED-6E33-4454-A626-3B116A2437C6}" dt="2026-09-12T10:48:19.264" v="16"/>
          <pc:sldLayoutMkLst>
            <pc:docMk/>
            <pc:sldMasterMk cId="2845815356" sldId="2147486541"/>
            <pc:sldLayoutMk cId="1474033044" sldId="2147486562"/>
          </pc:sldLayoutMkLst>
        </pc:sldLayoutChg>
        <pc:sldLayoutChg chg="del">
          <pc:chgData name="Thomas Stockhammer" userId="2aa20ba2-ba43-46c1-9e8b-e40494025eed" providerId="ADAL" clId="{940878ED-6E33-4454-A626-3B116A2437C6}" dt="2026-09-12T10:48:19.264" v="16"/>
          <pc:sldLayoutMkLst>
            <pc:docMk/>
            <pc:sldMasterMk cId="2845815356" sldId="2147486541"/>
            <pc:sldLayoutMk cId="1170044124" sldId="2147486563"/>
          </pc:sldLayoutMkLst>
        </pc:sldLayoutChg>
        <pc:sldLayoutChg chg="del">
          <pc:chgData name="Thomas Stockhammer" userId="2aa20ba2-ba43-46c1-9e8b-e40494025eed" providerId="ADAL" clId="{940878ED-6E33-4454-A626-3B116A2437C6}" dt="2026-09-12T10:48:19.264" v="16"/>
          <pc:sldLayoutMkLst>
            <pc:docMk/>
            <pc:sldMasterMk cId="2845815356" sldId="2147486541"/>
            <pc:sldLayoutMk cId="364238037" sldId="2147486564"/>
          </pc:sldLayoutMkLst>
        </pc:sldLayoutChg>
        <pc:sldLayoutChg chg="del">
          <pc:chgData name="Thomas Stockhammer" userId="2aa20ba2-ba43-46c1-9e8b-e40494025eed" providerId="ADAL" clId="{940878ED-6E33-4454-A626-3B116A2437C6}" dt="2026-09-12T10:48:19.264" v="16"/>
          <pc:sldLayoutMkLst>
            <pc:docMk/>
            <pc:sldMasterMk cId="2845815356" sldId="2147486541"/>
            <pc:sldLayoutMk cId="1519879128" sldId="2147486565"/>
          </pc:sldLayoutMkLst>
        </pc:sldLayoutChg>
        <pc:sldLayoutChg chg="del">
          <pc:chgData name="Thomas Stockhammer" userId="2aa20ba2-ba43-46c1-9e8b-e40494025eed" providerId="ADAL" clId="{940878ED-6E33-4454-A626-3B116A2437C6}" dt="2026-09-12T10:48:19.264" v="16"/>
          <pc:sldLayoutMkLst>
            <pc:docMk/>
            <pc:sldMasterMk cId="2845815356" sldId="2147486541"/>
            <pc:sldLayoutMk cId="1981935319" sldId="2147486566"/>
          </pc:sldLayoutMkLst>
        </pc:sldLayoutChg>
        <pc:sldLayoutChg chg="del">
          <pc:chgData name="Thomas Stockhammer" userId="2aa20ba2-ba43-46c1-9e8b-e40494025eed" providerId="ADAL" clId="{940878ED-6E33-4454-A626-3B116A2437C6}" dt="2026-09-12T10:48:19.264" v="16"/>
          <pc:sldLayoutMkLst>
            <pc:docMk/>
            <pc:sldMasterMk cId="2845815356" sldId="2147486541"/>
            <pc:sldLayoutMk cId="289552368" sldId="2147486567"/>
          </pc:sldLayoutMkLst>
        </pc:sldLayoutChg>
        <pc:sldLayoutChg chg="del">
          <pc:chgData name="Thomas Stockhammer" userId="2aa20ba2-ba43-46c1-9e8b-e40494025eed" providerId="ADAL" clId="{940878ED-6E33-4454-A626-3B116A2437C6}" dt="2026-09-12T10:48:19.264" v="16"/>
          <pc:sldLayoutMkLst>
            <pc:docMk/>
            <pc:sldMasterMk cId="2845815356" sldId="2147486541"/>
            <pc:sldLayoutMk cId="1394976509" sldId="2147486568"/>
          </pc:sldLayoutMkLst>
        </pc:sldLayoutChg>
        <pc:sldLayoutChg chg="del">
          <pc:chgData name="Thomas Stockhammer" userId="2aa20ba2-ba43-46c1-9e8b-e40494025eed" providerId="ADAL" clId="{940878ED-6E33-4454-A626-3B116A2437C6}" dt="2026-09-12T10:48:19.264" v="16"/>
          <pc:sldLayoutMkLst>
            <pc:docMk/>
            <pc:sldMasterMk cId="2845815356" sldId="2147486541"/>
            <pc:sldLayoutMk cId="4071021004" sldId="2147486569"/>
          </pc:sldLayoutMkLst>
        </pc:sldLayoutChg>
        <pc:sldLayoutChg chg="del">
          <pc:chgData name="Thomas Stockhammer" userId="2aa20ba2-ba43-46c1-9e8b-e40494025eed" providerId="ADAL" clId="{940878ED-6E33-4454-A626-3B116A2437C6}" dt="2026-09-12T10:49:36.527" v="136" actId="47"/>
          <pc:sldLayoutMkLst>
            <pc:docMk/>
            <pc:sldMasterMk cId="2845815356" sldId="2147486541"/>
            <pc:sldLayoutMk cId="2300334726" sldId="2147486570"/>
          </pc:sldLayoutMkLst>
        </pc:sldLayoutChg>
        <pc:sldLayoutChg chg="del">
          <pc:chgData name="Thomas Stockhammer" userId="2aa20ba2-ba43-46c1-9e8b-e40494025eed" providerId="ADAL" clId="{940878ED-6E33-4454-A626-3B116A2437C6}" dt="2026-09-12T10:48:19.264" v="16"/>
          <pc:sldLayoutMkLst>
            <pc:docMk/>
            <pc:sldMasterMk cId="2845815356" sldId="2147486541"/>
            <pc:sldLayoutMk cId="319797024" sldId="2147486571"/>
          </pc:sldLayoutMkLst>
        </pc:sldLayoutChg>
        <pc:sldLayoutChg chg="del">
          <pc:chgData name="Thomas Stockhammer" userId="2aa20ba2-ba43-46c1-9e8b-e40494025eed" providerId="ADAL" clId="{940878ED-6E33-4454-A626-3B116A2437C6}" dt="2026-09-12T10:48:19.264" v="16"/>
          <pc:sldLayoutMkLst>
            <pc:docMk/>
            <pc:sldMasterMk cId="2845815356" sldId="2147486541"/>
            <pc:sldLayoutMk cId="4233430188" sldId="2147486572"/>
          </pc:sldLayoutMkLst>
        </pc:sldLayoutChg>
        <pc:sldLayoutChg chg="del">
          <pc:chgData name="Thomas Stockhammer" userId="2aa20ba2-ba43-46c1-9e8b-e40494025eed" providerId="ADAL" clId="{940878ED-6E33-4454-A626-3B116A2437C6}" dt="2026-09-12T10:48:19.264" v="16"/>
          <pc:sldLayoutMkLst>
            <pc:docMk/>
            <pc:sldMasterMk cId="2845815356" sldId="2147486541"/>
            <pc:sldLayoutMk cId="594833759" sldId="2147486573"/>
          </pc:sldLayoutMkLst>
        </pc:sldLayoutChg>
        <pc:sldLayoutChg chg="del">
          <pc:chgData name="Thomas Stockhammer" userId="2aa20ba2-ba43-46c1-9e8b-e40494025eed" providerId="ADAL" clId="{940878ED-6E33-4454-A626-3B116A2437C6}" dt="2026-09-12T10:48:19.264" v="16"/>
          <pc:sldLayoutMkLst>
            <pc:docMk/>
            <pc:sldMasterMk cId="2845815356" sldId="2147486541"/>
            <pc:sldLayoutMk cId="3188917007" sldId="2147486574"/>
          </pc:sldLayoutMkLst>
        </pc:sldLayoutChg>
        <pc:sldLayoutChg chg="del">
          <pc:chgData name="Thomas Stockhammer" userId="2aa20ba2-ba43-46c1-9e8b-e40494025eed" providerId="ADAL" clId="{940878ED-6E33-4454-A626-3B116A2437C6}" dt="2026-09-12T10:48:19.264" v="16"/>
          <pc:sldLayoutMkLst>
            <pc:docMk/>
            <pc:sldMasterMk cId="2845815356" sldId="2147486541"/>
            <pc:sldLayoutMk cId="680471806" sldId="2147486575"/>
          </pc:sldLayoutMkLst>
        </pc:sldLayoutChg>
        <pc:sldLayoutChg chg="del">
          <pc:chgData name="Thomas Stockhammer" userId="2aa20ba2-ba43-46c1-9e8b-e40494025eed" providerId="ADAL" clId="{940878ED-6E33-4454-A626-3B116A2437C6}" dt="2026-09-12T10:48:19.264" v="16"/>
          <pc:sldLayoutMkLst>
            <pc:docMk/>
            <pc:sldMasterMk cId="2845815356" sldId="2147486541"/>
            <pc:sldLayoutMk cId="2396771431" sldId="2147486576"/>
          </pc:sldLayoutMkLst>
        </pc:sldLayoutChg>
        <pc:sldLayoutChg chg="del">
          <pc:chgData name="Thomas Stockhammer" userId="2aa20ba2-ba43-46c1-9e8b-e40494025eed" providerId="ADAL" clId="{940878ED-6E33-4454-A626-3B116A2437C6}" dt="2026-09-12T10:48:19.264" v="16"/>
          <pc:sldLayoutMkLst>
            <pc:docMk/>
            <pc:sldMasterMk cId="2845815356" sldId="2147486541"/>
            <pc:sldLayoutMk cId="687168897" sldId="2147486577"/>
          </pc:sldLayoutMkLst>
        </pc:sldLayoutChg>
        <pc:sldLayoutChg chg="del">
          <pc:chgData name="Thomas Stockhammer" userId="2aa20ba2-ba43-46c1-9e8b-e40494025eed" providerId="ADAL" clId="{940878ED-6E33-4454-A626-3B116A2437C6}" dt="2026-09-12T10:48:19.264" v="16"/>
          <pc:sldLayoutMkLst>
            <pc:docMk/>
            <pc:sldMasterMk cId="2845815356" sldId="2147486541"/>
            <pc:sldLayoutMk cId="3113277046" sldId="2147486578"/>
          </pc:sldLayoutMkLst>
        </pc:sldLayoutChg>
        <pc:sldLayoutChg chg="del">
          <pc:chgData name="Thomas Stockhammer" userId="2aa20ba2-ba43-46c1-9e8b-e40494025eed" providerId="ADAL" clId="{940878ED-6E33-4454-A626-3B116A2437C6}" dt="2026-09-12T10:48:19.264" v="16"/>
          <pc:sldLayoutMkLst>
            <pc:docMk/>
            <pc:sldMasterMk cId="2845815356" sldId="2147486541"/>
            <pc:sldLayoutMk cId="1690474798" sldId="2147486579"/>
          </pc:sldLayoutMkLst>
        </pc:sldLayoutChg>
        <pc:sldLayoutChg chg="del">
          <pc:chgData name="Thomas Stockhammer" userId="2aa20ba2-ba43-46c1-9e8b-e40494025eed" providerId="ADAL" clId="{940878ED-6E33-4454-A626-3B116A2437C6}" dt="2026-09-12T10:48:19.264" v="16"/>
          <pc:sldLayoutMkLst>
            <pc:docMk/>
            <pc:sldMasterMk cId="2845815356" sldId="2147486541"/>
            <pc:sldLayoutMk cId="2144007475" sldId="2147486580"/>
          </pc:sldLayoutMkLst>
        </pc:sldLayoutChg>
        <pc:sldLayoutChg chg="del">
          <pc:chgData name="Thomas Stockhammer" userId="2aa20ba2-ba43-46c1-9e8b-e40494025eed" providerId="ADAL" clId="{940878ED-6E33-4454-A626-3B116A2437C6}" dt="2026-09-12T10:48:19.264" v="16"/>
          <pc:sldLayoutMkLst>
            <pc:docMk/>
            <pc:sldMasterMk cId="2845815356" sldId="2147486541"/>
            <pc:sldLayoutMk cId="1015581833" sldId="2147486581"/>
          </pc:sldLayoutMkLst>
        </pc:sldLayoutChg>
        <pc:sldLayoutChg chg="del">
          <pc:chgData name="Thomas Stockhammer" userId="2aa20ba2-ba43-46c1-9e8b-e40494025eed" providerId="ADAL" clId="{940878ED-6E33-4454-A626-3B116A2437C6}" dt="2026-09-12T10:48:19.264" v="16"/>
          <pc:sldLayoutMkLst>
            <pc:docMk/>
            <pc:sldMasterMk cId="2845815356" sldId="2147486541"/>
            <pc:sldLayoutMk cId="2100951816" sldId="2147486582"/>
          </pc:sldLayoutMkLst>
        </pc:sldLayoutChg>
        <pc:sldLayoutChg chg="del">
          <pc:chgData name="Thomas Stockhammer" userId="2aa20ba2-ba43-46c1-9e8b-e40494025eed" providerId="ADAL" clId="{940878ED-6E33-4454-A626-3B116A2437C6}" dt="2026-09-12T10:48:19.264" v="16"/>
          <pc:sldLayoutMkLst>
            <pc:docMk/>
            <pc:sldMasterMk cId="2845815356" sldId="2147486541"/>
            <pc:sldLayoutMk cId="1909994310" sldId="2147486583"/>
          </pc:sldLayoutMkLst>
        </pc:sldLayoutChg>
        <pc:sldLayoutChg chg="del">
          <pc:chgData name="Thomas Stockhammer" userId="2aa20ba2-ba43-46c1-9e8b-e40494025eed" providerId="ADAL" clId="{940878ED-6E33-4454-A626-3B116A2437C6}" dt="2026-09-12T10:48:19.264" v="16"/>
          <pc:sldLayoutMkLst>
            <pc:docMk/>
            <pc:sldMasterMk cId="2845815356" sldId="2147486541"/>
            <pc:sldLayoutMk cId="2891974076" sldId="2147486584"/>
          </pc:sldLayoutMkLst>
        </pc:sldLayoutChg>
        <pc:sldLayoutChg chg="del">
          <pc:chgData name="Thomas Stockhammer" userId="2aa20ba2-ba43-46c1-9e8b-e40494025eed" providerId="ADAL" clId="{940878ED-6E33-4454-A626-3B116A2437C6}" dt="2026-09-12T10:48:19.264" v="16"/>
          <pc:sldLayoutMkLst>
            <pc:docMk/>
            <pc:sldMasterMk cId="2845815356" sldId="2147486541"/>
            <pc:sldLayoutMk cId="1416154820" sldId="2147486585"/>
          </pc:sldLayoutMkLst>
        </pc:sldLayoutChg>
        <pc:sldLayoutChg chg="del">
          <pc:chgData name="Thomas Stockhammer" userId="2aa20ba2-ba43-46c1-9e8b-e40494025eed" providerId="ADAL" clId="{940878ED-6E33-4454-A626-3B116A2437C6}" dt="2026-09-12T10:48:19.264" v="16"/>
          <pc:sldLayoutMkLst>
            <pc:docMk/>
            <pc:sldMasterMk cId="2845815356" sldId="2147486541"/>
            <pc:sldLayoutMk cId="3601003542" sldId="2147486586"/>
          </pc:sldLayoutMkLst>
        </pc:sldLayoutChg>
        <pc:sldLayoutChg chg="del">
          <pc:chgData name="Thomas Stockhammer" userId="2aa20ba2-ba43-46c1-9e8b-e40494025eed" providerId="ADAL" clId="{940878ED-6E33-4454-A626-3B116A2437C6}" dt="2026-09-12T10:48:19.264" v="16"/>
          <pc:sldLayoutMkLst>
            <pc:docMk/>
            <pc:sldMasterMk cId="2845815356" sldId="2147486541"/>
            <pc:sldLayoutMk cId="4206248359" sldId="2147486587"/>
          </pc:sldLayoutMkLst>
        </pc:sldLayoutChg>
        <pc:sldLayoutChg chg="del">
          <pc:chgData name="Thomas Stockhammer" userId="2aa20ba2-ba43-46c1-9e8b-e40494025eed" providerId="ADAL" clId="{940878ED-6E33-4454-A626-3B116A2437C6}" dt="2026-09-12T10:48:19.264" v="16"/>
          <pc:sldLayoutMkLst>
            <pc:docMk/>
            <pc:sldMasterMk cId="2845815356" sldId="2147486541"/>
            <pc:sldLayoutMk cId="972972854" sldId="2147486588"/>
          </pc:sldLayoutMkLst>
        </pc:sldLayoutChg>
        <pc:sldLayoutChg chg="del">
          <pc:chgData name="Thomas Stockhammer" userId="2aa20ba2-ba43-46c1-9e8b-e40494025eed" providerId="ADAL" clId="{940878ED-6E33-4454-A626-3B116A2437C6}" dt="2026-09-12T10:48:19.264" v="16"/>
          <pc:sldLayoutMkLst>
            <pc:docMk/>
            <pc:sldMasterMk cId="2845815356" sldId="2147486541"/>
            <pc:sldLayoutMk cId="2890354410" sldId="2147486589"/>
          </pc:sldLayoutMkLst>
        </pc:sldLayoutChg>
        <pc:sldLayoutChg chg="del">
          <pc:chgData name="Thomas Stockhammer" userId="2aa20ba2-ba43-46c1-9e8b-e40494025eed" providerId="ADAL" clId="{940878ED-6E33-4454-A626-3B116A2437C6}" dt="2026-09-12T10:48:19.264" v="16"/>
          <pc:sldLayoutMkLst>
            <pc:docMk/>
            <pc:sldMasterMk cId="2845815356" sldId="2147486541"/>
            <pc:sldLayoutMk cId="2218340922" sldId="2147486590"/>
          </pc:sldLayoutMkLst>
        </pc:sldLayoutChg>
        <pc:sldLayoutChg chg="del">
          <pc:chgData name="Thomas Stockhammer" userId="2aa20ba2-ba43-46c1-9e8b-e40494025eed" providerId="ADAL" clId="{940878ED-6E33-4454-A626-3B116A2437C6}" dt="2026-09-12T10:48:19.264" v="16"/>
          <pc:sldLayoutMkLst>
            <pc:docMk/>
            <pc:sldMasterMk cId="2845815356" sldId="2147486541"/>
            <pc:sldLayoutMk cId="2197534761" sldId="2147486591"/>
          </pc:sldLayoutMkLst>
        </pc:sldLayoutChg>
        <pc:sldLayoutChg chg="del">
          <pc:chgData name="Thomas Stockhammer" userId="2aa20ba2-ba43-46c1-9e8b-e40494025eed" providerId="ADAL" clId="{940878ED-6E33-4454-A626-3B116A2437C6}" dt="2026-09-12T10:48:19.264" v="16"/>
          <pc:sldLayoutMkLst>
            <pc:docMk/>
            <pc:sldMasterMk cId="2845815356" sldId="2147486541"/>
            <pc:sldLayoutMk cId="2776636843" sldId="2147486592"/>
          </pc:sldLayoutMkLst>
        </pc:sldLayoutChg>
        <pc:sldLayoutChg chg="del">
          <pc:chgData name="Thomas Stockhammer" userId="2aa20ba2-ba43-46c1-9e8b-e40494025eed" providerId="ADAL" clId="{940878ED-6E33-4454-A626-3B116A2437C6}" dt="2026-09-12T10:48:19.264" v="16"/>
          <pc:sldLayoutMkLst>
            <pc:docMk/>
            <pc:sldMasterMk cId="2845815356" sldId="2147486541"/>
            <pc:sldLayoutMk cId="3410959533" sldId="2147486593"/>
          </pc:sldLayoutMkLst>
        </pc:sldLayoutChg>
        <pc:sldLayoutChg chg="del">
          <pc:chgData name="Thomas Stockhammer" userId="2aa20ba2-ba43-46c1-9e8b-e40494025eed" providerId="ADAL" clId="{940878ED-6E33-4454-A626-3B116A2437C6}" dt="2026-09-12T10:48:19.264" v="16"/>
          <pc:sldLayoutMkLst>
            <pc:docMk/>
            <pc:sldMasterMk cId="2845815356" sldId="2147486541"/>
            <pc:sldLayoutMk cId="22306547" sldId="2147486594"/>
          </pc:sldLayoutMkLst>
        </pc:sldLayoutChg>
        <pc:sldLayoutChg chg="del">
          <pc:chgData name="Thomas Stockhammer" userId="2aa20ba2-ba43-46c1-9e8b-e40494025eed" providerId="ADAL" clId="{940878ED-6E33-4454-A626-3B116A2437C6}" dt="2026-09-12T10:48:19.264" v="16"/>
          <pc:sldLayoutMkLst>
            <pc:docMk/>
            <pc:sldMasterMk cId="2845815356" sldId="2147486541"/>
            <pc:sldLayoutMk cId="1410580673" sldId="2147486595"/>
          </pc:sldLayoutMkLst>
        </pc:sldLayoutChg>
        <pc:sldLayoutChg chg="del">
          <pc:chgData name="Thomas Stockhammer" userId="2aa20ba2-ba43-46c1-9e8b-e40494025eed" providerId="ADAL" clId="{940878ED-6E33-4454-A626-3B116A2437C6}" dt="2026-09-12T10:48:19.264" v="16"/>
          <pc:sldLayoutMkLst>
            <pc:docMk/>
            <pc:sldMasterMk cId="2845815356" sldId="2147486541"/>
            <pc:sldLayoutMk cId="2148397235" sldId="2147486596"/>
          </pc:sldLayoutMkLst>
        </pc:sldLayoutChg>
      </pc:sldMasterChg>
      <pc:sldMasterChg chg="del delSldLayout">
        <pc:chgData name="Thomas Stockhammer" userId="2aa20ba2-ba43-46c1-9e8b-e40494025eed" providerId="ADAL" clId="{940878ED-6E33-4454-A626-3B116A2437C6}" dt="2026-09-12T10:49:36.527" v="136" actId="47"/>
        <pc:sldMasterMkLst>
          <pc:docMk/>
          <pc:sldMasterMk cId="3056489596" sldId="2147486597"/>
        </pc:sldMasterMkLst>
        <pc:sldLayoutChg chg="del">
          <pc:chgData name="Thomas Stockhammer" userId="2aa20ba2-ba43-46c1-9e8b-e40494025eed" providerId="ADAL" clId="{940878ED-6E33-4454-A626-3B116A2437C6}" dt="2026-09-12T10:49:36.527" v="136" actId="47"/>
          <pc:sldLayoutMkLst>
            <pc:docMk/>
            <pc:sldMasterMk cId="3056489596" sldId="2147486597"/>
            <pc:sldLayoutMk cId="3918624192" sldId="2147486598"/>
          </pc:sldLayoutMkLst>
        </pc:sldLayoutChg>
        <pc:sldLayoutChg chg="del">
          <pc:chgData name="Thomas Stockhammer" userId="2aa20ba2-ba43-46c1-9e8b-e40494025eed" providerId="ADAL" clId="{940878ED-6E33-4454-A626-3B116A2437C6}" dt="2026-09-12T10:49:36.527" v="136" actId="47"/>
          <pc:sldLayoutMkLst>
            <pc:docMk/>
            <pc:sldMasterMk cId="3056489596" sldId="2147486597"/>
            <pc:sldLayoutMk cId="3456118318" sldId="2147486599"/>
          </pc:sldLayoutMkLst>
        </pc:sldLayoutChg>
        <pc:sldLayoutChg chg="del">
          <pc:chgData name="Thomas Stockhammer" userId="2aa20ba2-ba43-46c1-9e8b-e40494025eed" providerId="ADAL" clId="{940878ED-6E33-4454-A626-3B116A2437C6}" dt="2026-09-12T10:49:36.527" v="136" actId="47"/>
          <pc:sldLayoutMkLst>
            <pc:docMk/>
            <pc:sldMasterMk cId="3056489596" sldId="2147486597"/>
            <pc:sldLayoutMk cId="790628399" sldId="2147486600"/>
          </pc:sldLayoutMkLst>
        </pc:sldLayoutChg>
        <pc:sldLayoutChg chg="del">
          <pc:chgData name="Thomas Stockhammer" userId="2aa20ba2-ba43-46c1-9e8b-e40494025eed" providerId="ADAL" clId="{940878ED-6E33-4454-A626-3B116A2437C6}" dt="2026-09-12T10:49:36.527" v="136" actId="47"/>
          <pc:sldLayoutMkLst>
            <pc:docMk/>
            <pc:sldMasterMk cId="3056489596" sldId="2147486597"/>
            <pc:sldLayoutMk cId="2447140878" sldId="2147486601"/>
          </pc:sldLayoutMkLst>
        </pc:sldLayoutChg>
        <pc:sldLayoutChg chg="del">
          <pc:chgData name="Thomas Stockhammer" userId="2aa20ba2-ba43-46c1-9e8b-e40494025eed" providerId="ADAL" clId="{940878ED-6E33-4454-A626-3B116A2437C6}" dt="2026-09-12T10:49:36.527" v="136" actId="47"/>
          <pc:sldLayoutMkLst>
            <pc:docMk/>
            <pc:sldMasterMk cId="3056489596" sldId="2147486597"/>
            <pc:sldLayoutMk cId="847792594" sldId="2147486602"/>
          </pc:sldLayoutMkLst>
        </pc:sldLayoutChg>
        <pc:sldLayoutChg chg="del">
          <pc:chgData name="Thomas Stockhammer" userId="2aa20ba2-ba43-46c1-9e8b-e40494025eed" providerId="ADAL" clId="{940878ED-6E33-4454-A626-3B116A2437C6}" dt="2026-09-12T10:49:36.527" v="136" actId="47"/>
          <pc:sldLayoutMkLst>
            <pc:docMk/>
            <pc:sldMasterMk cId="3056489596" sldId="2147486597"/>
            <pc:sldLayoutMk cId="3209681688" sldId="2147486603"/>
          </pc:sldLayoutMkLst>
        </pc:sldLayoutChg>
        <pc:sldLayoutChg chg="del">
          <pc:chgData name="Thomas Stockhammer" userId="2aa20ba2-ba43-46c1-9e8b-e40494025eed" providerId="ADAL" clId="{940878ED-6E33-4454-A626-3B116A2437C6}" dt="2026-09-12T10:49:36.527" v="136" actId="47"/>
          <pc:sldLayoutMkLst>
            <pc:docMk/>
            <pc:sldMasterMk cId="3056489596" sldId="2147486597"/>
            <pc:sldLayoutMk cId="2841628919" sldId="2147486604"/>
          </pc:sldLayoutMkLst>
        </pc:sldLayoutChg>
        <pc:sldLayoutChg chg="del">
          <pc:chgData name="Thomas Stockhammer" userId="2aa20ba2-ba43-46c1-9e8b-e40494025eed" providerId="ADAL" clId="{940878ED-6E33-4454-A626-3B116A2437C6}" dt="2026-09-12T10:49:36.527" v="136" actId="47"/>
          <pc:sldLayoutMkLst>
            <pc:docMk/>
            <pc:sldMasterMk cId="3056489596" sldId="2147486597"/>
            <pc:sldLayoutMk cId="1723306901" sldId="2147486605"/>
          </pc:sldLayoutMkLst>
        </pc:sldLayoutChg>
        <pc:sldLayoutChg chg="del">
          <pc:chgData name="Thomas Stockhammer" userId="2aa20ba2-ba43-46c1-9e8b-e40494025eed" providerId="ADAL" clId="{940878ED-6E33-4454-A626-3B116A2437C6}" dt="2026-09-12T10:49:36.527" v="136" actId="47"/>
          <pc:sldLayoutMkLst>
            <pc:docMk/>
            <pc:sldMasterMk cId="3056489596" sldId="2147486597"/>
            <pc:sldLayoutMk cId="2950581794" sldId="2147486606"/>
          </pc:sldLayoutMkLst>
        </pc:sldLayoutChg>
        <pc:sldLayoutChg chg="del">
          <pc:chgData name="Thomas Stockhammer" userId="2aa20ba2-ba43-46c1-9e8b-e40494025eed" providerId="ADAL" clId="{940878ED-6E33-4454-A626-3B116A2437C6}" dt="2026-09-12T10:49:36.527" v="136" actId="47"/>
          <pc:sldLayoutMkLst>
            <pc:docMk/>
            <pc:sldMasterMk cId="3056489596" sldId="2147486597"/>
            <pc:sldLayoutMk cId="1423945653" sldId="2147486607"/>
          </pc:sldLayoutMkLst>
        </pc:sldLayoutChg>
        <pc:sldLayoutChg chg="del">
          <pc:chgData name="Thomas Stockhammer" userId="2aa20ba2-ba43-46c1-9e8b-e40494025eed" providerId="ADAL" clId="{940878ED-6E33-4454-A626-3B116A2437C6}" dt="2026-09-12T10:49:36.527" v="136" actId="47"/>
          <pc:sldLayoutMkLst>
            <pc:docMk/>
            <pc:sldMasterMk cId="3056489596" sldId="2147486597"/>
            <pc:sldLayoutMk cId="2547999176" sldId="2147486608"/>
          </pc:sldLayoutMkLst>
        </pc:sldLayoutChg>
        <pc:sldLayoutChg chg="del">
          <pc:chgData name="Thomas Stockhammer" userId="2aa20ba2-ba43-46c1-9e8b-e40494025eed" providerId="ADAL" clId="{940878ED-6E33-4454-A626-3B116A2437C6}" dt="2026-09-12T10:49:36.527" v="136" actId="47"/>
          <pc:sldLayoutMkLst>
            <pc:docMk/>
            <pc:sldMasterMk cId="3056489596" sldId="2147486597"/>
            <pc:sldLayoutMk cId="4130898429" sldId="2147486609"/>
          </pc:sldLayoutMkLst>
        </pc:sldLayoutChg>
        <pc:sldLayoutChg chg="del">
          <pc:chgData name="Thomas Stockhammer" userId="2aa20ba2-ba43-46c1-9e8b-e40494025eed" providerId="ADAL" clId="{940878ED-6E33-4454-A626-3B116A2437C6}" dt="2026-09-12T10:49:36.527" v="136" actId="47"/>
          <pc:sldLayoutMkLst>
            <pc:docMk/>
            <pc:sldMasterMk cId="3056489596" sldId="2147486597"/>
            <pc:sldLayoutMk cId="2288451359" sldId="2147486610"/>
          </pc:sldLayoutMkLst>
        </pc:sldLayoutChg>
        <pc:sldLayoutChg chg="del">
          <pc:chgData name="Thomas Stockhammer" userId="2aa20ba2-ba43-46c1-9e8b-e40494025eed" providerId="ADAL" clId="{940878ED-6E33-4454-A626-3B116A2437C6}" dt="2026-09-12T10:49:36.527" v="136" actId="47"/>
          <pc:sldLayoutMkLst>
            <pc:docMk/>
            <pc:sldMasterMk cId="3056489596" sldId="2147486597"/>
            <pc:sldLayoutMk cId="3779244335" sldId="2147486611"/>
          </pc:sldLayoutMkLst>
        </pc:sldLayoutChg>
        <pc:sldLayoutChg chg="del">
          <pc:chgData name="Thomas Stockhammer" userId="2aa20ba2-ba43-46c1-9e8b-e40494025eed" providerId="ADAL" clId="{940878ED-6E33-4454-A626-3B116A2437C6}" dt="2026-09-12T10:49:36.527" v="136" actId="47"/>
          <pc:sldLayoutMkLst>
            <pc:docMk/>
            <pc:sldMasterMk cId="3056489596" sldId="2147486597"/>
            <pc:sldLayoutMk cId="227281042" sldId="2147486612"/>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939936376" sldId="2147486613"/>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1046893288" sldId="2147486614"/>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2199805080" sldId="2147486615"/>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1289085126" sldId="2147486616"/>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776272397" sldId="2147486617"/>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1557280908" sldId="2147486618"/>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2845583712" sldId="2147486619"/>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298412523" sldId="2147486620"/>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1135516360" sldId="2147486621"/>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3496943134" sldId="2147486622"/>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1720300459" sldId="2147486623"/>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1478559325" sldId="2147486624"/>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4074154366" sldId="2147486625"/>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2243619015" sldId="2147486626"/>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4225474398" sldId="2147486627"/>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1722275342" sldId="2147486628"/>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3179753973" sldId="2147486629"/>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1413604734" sldId="2147486630"/>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1326316458" sldId="2147486631"/>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593632434" sldId="2147486632"/>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2346998210" sldId="2147486633"/>
          </pc:sldLayoutMkLst>
        </pc:sldLayoutChg>
        <pc:sldLayoutChg chg="del">
          <pc:chgData name="Thomas Stockhammer" userId="2aa20ba2-ba43-46c1-9e8b-e40494025eed" providerId="ADAL" clId="{940878ED-6E33-4454-A626-3B116A2437C6}" dt="2026-09-12T10:49:36.527" v="136" actId="47"/>
          <pc:sldLayoutMkLst>
            <pc:docMk/>
            <pc:sldMasterMk cId="3056489596" sldId="2147486597"/>
            <pc:sldLayoutMk cId="4243427221" sldId="2147486634"/>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1213438089" sldId="2147486635"/>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1923892390" sldId="2147486636"/>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2564695405" sldId="2147486637"/>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1684859008" sldId="2147486638"/>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3045016908" sldId="2147486639"/>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1544418161" sldId="2147486640"/>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1346099415" sldId="2147486641"/>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1635172029" sldId="2147486642"/>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2224249936" sldId="2147486643"/>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3005185409" sldId="2147486644"/>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3952612272" sldId="2147486645"/>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1966353454" sldId="2147486646"/>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4205810229" sldId="2147486647"/>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2010653916" sldId="2147486648"/>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4106430463" sldId="2147486649"/>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2990787150" sldId="2147486650"/>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3012125992" sldId="2147486651"/>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3409780207" sldId="2147486652"/>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1398064016" sldId="2147486653"/>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1972821811" sldId="2147486654"/>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1277598653" sldId="2147486655"/>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1606436688" sldId="2147486656"/>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3838338698" sldId="2147486657"/>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3766597937" sldId="2147486658"/>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4010994104" sldId="2147486659"/>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3267301975" sldId="2147486660"/>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2168258762" sldId="2147486661"/>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4071620374" sldId="2147486662"/>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1273874297" sldId="2147486663"/>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2326611119" sldId="2147486664"/>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1984160605" sldId="2147486665"/>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386969833" sldId="2147486666"/>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2045737180" sldId="2147486667"/>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2572311191" sldId="2147486668"/>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2274884875" sldId="2147486669"/>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2622602526" sldId="2147486670"/>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534766274" sldId="2147486671"/>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2365797542" sldId="2147486672"/>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4256320833" sldId="2147486673"/>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2026046892" sldId="2147486674"/>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158061740" sldId="2147486675"/>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1952322430" sldId="2147486676"/>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4186751642" sldId="2147486677"/>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2537310040" sldId="2147486678"/>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957915317" sldId="2147486679"/>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2317349195" sldId="2147486680"/>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2185695042" sldId="2147486681"/>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644428360" sldId="2147486682"/>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79776922" sldId="2147486683"/>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4271528008" sldId="2147486684"/>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568609463" sldId="2147486685"/>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2643220019" sldId="2147486686"/>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915919229" sldId="2147486687"/>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3206976038" sldId="2147486688"/>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559895379" sldId="2147486689"/>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273939219" sldId="2147486690"/>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882218138" sldId="2147486691"/>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1110111562" sldId="2147486692"/>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659956384" sldId="2147486693"/>
          </pc:sldLayoutMkLst>
        </pc:sldLayoutChg>
        <pc:sldLayoutChg chg="del">
          <pc:chgData name="Thomas Stockhammer" userId="2aa20ba2-ba43-46c1-9e8b-e40494025eed" providerId="ADAL" clId="{940878ED-6E33-4454-A626-3B116A2437C6}" dt="2026-09-12T10:48:19.264" v="16"/>
          <pc:sldLayoutMkLst>
            <pc:docMk/>
            <pc:sldMasterMk cId="3056489596" sldId="2147486597"/>
            <pc:sldLayoutMk cId="537672707" sldId="2147486694"/>
          </pc:sldLayoutMkLst>
        </pc:sldLayoutChg>
      </pc:sldMasterChg>
      <pc:sldMasterChg chg="del delSldLayout">
        <pc:chgData name="Thomas Stockhammer" userId="2aa20ba2-ba43-46c1-9e8b-e40494025eed" providerId="ADAL" clId="{940878ED-6E33-4454-A626-3B116A2437C6}" dt="2026-09-12T10:49:36.527" v="136" actId="47"/>
        <pc:sldMasterMkLst>
          <pc:docMk/>
          <pc:sldMasterMk cId="3425573139" sldId="2147486695"/>
        </pc:sldMasterMkLst>
        <pc:sldLayoutChg chg="del">
          <pc:chgData name="Thomas Stockhammer" userId="2aa20ba2-ba43-46c1-9e8b-e40494025eed" providerId="ADAL" clId="{940878ED-6E33-4454-A626-3B116A2437C6}" dt="2026-09-12T10:49:36.527" v="136" actId="47"/>
          <pc:sldLayoutMkLst>
            <pc:docMk/>
            <pc:sldMasterMk cId="3425573139" sldId="2147486695"/>
            <pc:sldLayoutMk cId="3628743257" sldId="2147486696"/>
          </pc:sldLayoutMkLst>
        </pc:sldLayoutChg>
        <pc:sldLayoutChg chg="del">
          <pc:chgData name="Thomas Stockhammer" userId="2aa20ba2-ba43-46c1-9e8b-e40494025eed" providerId="ADAL" clId="{940878ED-6E33-4454-A626-3B116A2437C6}" dt="2026-09-12T10:49:36.527" v="136" actId="47"/>
          <pc:sldLayoutMkLst>
            <pc:docMk/>
            <pc:sldMasterMk cId="3425573139" sldId="2147486695"/>
            <pc:sldLayoutMk cId="643637236" sldId="2147486697"/>
          </pc:sldLayoutMkLst>
        </pc:sldLayoutChg>
        <pc:sldLayoutChg chg="del">
          <pc:chgData name="Thomas Stockhammer" userId="2aa20ba2-ba43-46c1-9e8b-e40494025eed" providerId="ADAL" clId="{940878ED-6E33-4454-A626-3B116A2437C6}" dt="2026-09-12T10:49:36.527" v="136" actId="47"/>
          <pc:sldLayoutMkLst>
            <pc:docMk/>
            <pc:sldMasterMk cId="3425573139" sldId="2147486695"/>
            <pc:sldLayoutMk cId="1393274515" sldId="2147486698"/>
          </pc:sldLayoutMkLst>
        </pc:sldLayoutChg>
        <pc:sldLayoutChg chg="del">
          <pc:chgData name="Thomas Stockhammer" userId="2aa20ba2-ba43-46c1-9e8b-e40494025eed" providerId="ADAL" clId="{940878ED-6E33-4454-A626-3B116A2437C6}" dt="2026-09-12T10:49:36.527" v="136" actId="47"/>
          <pc:sldLayoutMkLst>
            <pc:docMk/>
            <pc:sldMasterMk cId="3425573139" sldId="2147486695"/>
            <pc:sldLayoutMk cId="1416290812" sldId="2147486699"/>
          </pc:sldLayoutMkLst>
        </pc:sldLayoutChg>
        <pc:sldLayoutChg chg="del">
          <pc:chgData name="Thomas Stockhammer" userId="2aa20ba2-ba43-46c1-9e8b-e40494025eed" providerId="ADAL" clId="{940878ED-6E33-4454-A626-3B116A2437C6}" dt="2026-09-12T10:49:36.527" v="136" actId="47"/>
          <pc:sldLayoutMkLst>
            <pc:docMk/>
            <pc:sldMasterMk cId="3425573139" sldId="2147486695"/>
            <pc:sldLayoutMk cId="597091193" sldId="2147486700"/>
          </pc:sldLayoutMkLst>
        </pc:sldLayoutChg>
        <pc:sldLayoutChg chg="del">
          <pc:chgData name="Thomas Stockhammer" userId="2aa20ba2-ba43-46c1-9e8b-e40494025eed" providerId="ADAL" clId="{940878ED-6E33-4454-A626-3B116A2437C6}" dt="2026-09-12T10:49:36.527" v="136" actId="47"/>
          <pc:sldLayoutMkLst>
            <pc:docMk/>
            <pc:sldMasterMk cId="3425573139" sldId="2147486695"/>
            <pc:sldLayoutMk cId="3387702896" sldId="2147486701"/>
          </pc:sldLayoutMkLst>
        </pc:sldLayoutChg>
        <pc:sldLayoutChg chg="del">
          <pc:chgData name="Thomas Stockhammer" userId="2aa20ba2-ba43-46c1-9e8b-e40494025eed" providerId="ADAL" clId="{940878ED-6E33-4454-A626-3B116A2437C6}" dt="2026-09-12T10:49:36.527" v="136" actId="47"/>
          <pc:sldLayoutMkLst>
            <pc:docMk/>
            <pc:sldMasterMk cId="3425573139" sldId="2147486695"/>
            <pc:sldLayoutMk cId="635704761" sldId="2147486702"/>
          </pc:sldLayoutMkLst>
        </pc:sldLayoutChg>
        <pc:sldLayoutChg chg="del">
          <pc:chgData name="Thomas Stockhammer" userId="2aa20ba2-ba43-46c1-9e8b-e40494025eed" providerId="ADAL" clId="{940878ED-6E33-4454-A626-3B116A2437C6}" dt="2026-09-12T10:49:36.527" v="136" actId="47"/>
          <pc:sldLayoutMkLst>
            <pc:docMk/>
            <pc:sldMasterMk cId="3425573139" sldId="2147486695"/>
            <pc:sldLayoutMk cId="1934241263" sldId="2147486703"/>
          </pc:sldLayoutMkLst>
        </pc:sldLayoutChg>
        <pc:sldLayoutChg chg="del">
          <pc:chgData name="Thomas Stockhammer" userId="2aa20ba2-ba43-46c1-9e8b-e40494025eed" providerId="ADAL" clId="{940878ED-6E33-4454-A626-3B116A2437C6}" dt="2026-09-12T10:49:36.527" v="136" actId="47"/>
          <pc:sldLayoutMkLst>
            <pc:docMk/>
            <pc:sldMasterMk cId="3425573139" sldId="2147486695"/>
            <pc:sldLayoutMk cId="3586375784" sldId="2147486704"/>
          </pc:sldLayoutMkLst>
        </pc:sldLayoutChg>
        <pc:sldLayoutChg chg="del">
          <pc:chgData name="Thomas Stockhammer" userId="2aa20ba2-ba43-46c1-9e8b-e40494025eed" providerId="ADAL" clId="{940878ED-6E33-4454-A626-3B116A2437C6}" dt="2026-09-12T10:49:36.527" v="136" actId="47"/>
          <pc:sldLayoutMkLst>
            <pc:docMk/>
            <pc:sldMasterMk cId="3425573139" sldId="2147486695"/>
            <pc:sldLayoutMk cId="892571473" sldId="2147486705"/>
          </pc:sldLayoutMkLst>
        </pc:sldLayoutChg>
        <pc:sldLayoutChg chg="del">
          <pc:chgData name="Thomas Stockhammer" userId="2aa20ba2-ba43-46c1-9e8b-e40494025eed" providerId="ADAL" clId="{940878ED-6E33-4454-A626-3B116A2437C6}" dt="2026-09-12T10:49:36.527" v="136" actId="47"/>
          <pc:sldLayoutMkLst>
            <pc:docMk/>
            <pc:sldMasterMk cId="3425573139" sldId="2147486695"/>
            <pc:sldLayoutMk cId="2105797789" sldId="2147486706"/>
          </pc:sldLayoutMkLst>
        </pc:sldLayoutChg>
        <pc:sldLayoutChg chg="del">
          <pc:chgData name="Thomas Stockhammer" userId="2aa20ba2-ba43-46c1-9e8b-e40494025eed" providerId="ADAL" clId="{940878ED-6E33-4454-A626-3B116A2437C6}" dt="2026-09-12T10:49:36.527" v="136" actId="47"/>
          <pc:sldLayoutMkLst>
            <pc:docMk/>
            <pc:sldMasterMk cId="3425573139" sldId="2147486695"/>
            <pc:sldLayoutMk cId="741846024" sldId="2147486707"/>
          </pc:sldLayoutMkLst>
        </pc:sldLayoutChg>
        <pc:sldLayoutChg chg="del">
          <pc:chgData name="Thomas Stockhammer" userId="2aa20ba2-ba43-46c1-9e8b-e40494025eed" providerId="ADAL" clId="{940878ED-6E33-4454-A626-3B116A2437C6}" dt="2026-09-12T10:49:36.527" v="136" actId="47"/>
          <pc:sldLayoutMkLst>
            <pc:docMk/>
            <pc:sldMasterMk cId="3425573139" sldId="2147486695"/>
            <pc:sldLayoutMk cId="1393327866" sldId="2147486708"/>
          </pc:sldLayoutMkLst>
        </pc:sldLayoutChg>
        <pc:sldLayoutChg chg="del">
          <pc:chgData name="Thomas Stockhammer" userId="2aa20ba2-ba43-46c1-9e8b-e40494025eed" providerId="ADAL" clId="{940878ED-6E33-4454-A626-3B116A2437C6}" dt="2026-09-12T10:49:36.527" v="136" actId="47"/>
          <pc:sldLayoutMkLst>
            <pc:docMk/>
            <pc:sldMasterMk cId="3425573139" sldId="2147486695"/>
            <pc:sldLayoutMk cId="2217157107" sldId="2147486709"/>
          </pc:sldLayoutMkLst>
        </pc:sldLayoutChg>
        <pc:sldLayoutChg chg="del">
          <pc:chgData name="Thomas Stockhammer" userId="2aa20ba2-ba43-46c1-9e8b-e40494025eed" providerId="ADAL" clId="{940878ED-6E33-4454-A626-3B116A2437C6}" dt="2026-09-12T10:49:36.527" v="136" actId="47"/>
          <pc:sldLayoutMkLst>
            <pc:docMk/>
            <pc:sldMasterMk cId="3425573139" sldId="2147486695"/>
            <pc:sldLayoutMk cId="2704208529" sldId="2147486710"/>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2271313336" sldId="2147486711"/>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1908297740" sldId="2147486712"/>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3488399682" sldId="2147486713"/>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3087557893" sldId="2147486714"/>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465668170" sldId="2147486715"/>
          </pc:sldLayoutMkLst>
        </pc:sldLayoutChg>
        <pc:sldLayoutChg chg="del">
          <pc:chgData name="Thomas Stockhammer" userId="2aa20ba2-ba43-46c1-9e8b-e40494025eed" providerId="ADAL" clId="{940878ED-6E33-4454-A626-3B116A2437C6}" dt="2026-09-12T10:49:36.527" v="136" actId="47"/>
          <pc:sldLayoutMkLst>
            <pc:docMk/>
            <pc:sldMasterMk cId="3425573139" sldId="2147486695"/>
            <pc:sldLayoutMk cId="174210551" sldId="2147486716"/>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487770918" sldId="2147486717"/>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1360815618" sldId="2147486718"/>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1699489162" sldId="2147486719"/>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339697963" sldId="2147486720"/>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902288881" sldId="2147486721"/>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3909171911" sldId="2147486722"/>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2275305519" sldId="2147486723"/>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3296392823" sldId="2147486724"/>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1856094252" sldId="2147486725"/>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3592411515" sldId="2147486726"/>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3763939627" sldId="2147486727"/>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2067149927" sldId="2147486728"/>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1587606598" sldId="2147486729"/>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3130224314" sldId="2147486730"/>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2046838387" sldId="2147486731"/>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3501264942" sldId="2147486732"/>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2469207158" sldId="2147486733"/>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3481593124" sldId="2147486734"/>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2056867832" sldId="2147486735"/>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1544963858" sldId="2147486736"/>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824953292" sldId="2147486737"/>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222917232" sldId="2147486738"/>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2735635558" sldId="2147486739"/>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2054396622" sldId="2147486740"/>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95898375" sldId="2147486741"/>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1825506890" sldId="2147486742"/>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2731357287" sldId="2147486743"/>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1733328967" sldId="2147486744"/>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913879321" sldId="2147486745"/>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2848817777" sldId="2147486746"/>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2421319049" sldId="2147486747"/>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1682793786" sldId="2147486748"/>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892193711" sldId="2147486749"/>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1018364769" sldId="2147486750"/>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195382598" sldId="2147486751"/>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1881689704" sldId="2147486752"/>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2577821190" sldId="2147486753"/>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2781501599" sldId="2147486754"/>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3358349226" sldId="2147486755"/>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2900366898" sldId="2147486756"/>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745982839" sldId="2147486757"/>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1846111567" sldId="2147486758"/>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2185314303" sldId="2147486759"/>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953664761" sldId="2147486760"/>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2054340274" sldId="2147486761"/>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1901054513" sldId="2147486762"/>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3099034892" sldId="2147486763"/>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500626546" sldId="2147486764"/>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118095442" sldId="2147486765"/>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1300866444" sldId="2147486766"/>
          </pc:sldLayoutMkLst>
        </pc:sldLayoutChg>
        <pc:sldLayoutChg chg="del">
          <pc:chgData name="Thomas Stockhammer" userId="2aa20ba2-ba43-46c1-9e8b-e40494025eed" providerId="ADAL" clId="{940878ED-6E33-4454-A626-3B116A2437C6}" dt="2026-09-12T10:48:19.264" v="16"/>
          <pc:sldLayoutMkLst>
            <pc:docMk/>
            <pc:sldMasterMk cId="3425573139" sldId="2147486695"/>
            <pc:sldLayoutMk cId="249714107" sldId="2147486767"/>
          </pc:sldLayoutMkLst>
        </pc:sldLayoutChg>
      </pc:sldMasterChg>
      <pc:sldMasterChg chg="delSldLayout">
        <pc:chgData name="Thomas Stockhammer" userId="2aa20ba2-ba43-46c1-9e8b-e40494025eed" providerId="ADAL" clId="{940878ED-6E33-4454-A626-3B116A2437C6}" dt="2026-09-12T10:48:19.264" v="16"/>
        <pc:sldMasterMkLst>
          <pc:docMk/>
          <pc:sldMasterMk cId="4103715301" sldId="2147486768"/>
        </pc:sldMasterMkLst>
        <pc:sldLayoutChg chg="del">
          <pc:chgData name="Thomas Stockhammer" userId="2aa20ba2-ba43-46c1-9e8b-e40494025eed" providerId="ADAL" clId="{940878ED-6E33-4454-A626-3B116A2437C6}" dt="2026-09-12T10:48:19.264" v="16"/>
          <pc:sldLayoutMkLst>
            <pc:docMk/>
            <pc:sldMasterMk cId="4103715301" sldId="2147486768"/>
            <pc:sldLayoutMk cId="2562256751" sldId="2147486784"/>
          </pc:sldLayoutMkLst>
        </pc:sldLayoutChg>
        <pc:sldLayoutChg chg="del">
          <pc:chgData name="Thomas Stockhammer" userId="2aa20ba2-ba43-46c1-9e8b-e40494025eed" providerId="ADAL" clId="{940878ED-6E33-4454-A626-3B116A2437C6}" dt="2026-09-12T10:48:19.264" v="16"/>
          <pc:sldLayoutMkLst>
            <pc:docMk/>
            <pc:sldMasterMk cId="4103715301" sldId="2147486768"/>
            <pc:sldLayoutMk cId="2939812352" sldId="2147486785"/>
          </pc:sldLayoutMkLst>
        </pc:sldLayoutChg>
        <pc:sldLayoutChg chg="del">
          <pc:chgData name="Thomas Stockhammer" userId="2aa20ba2-ba43-46c1-9e8b-e40494025eed" providerId="ADAL" clId="{940878ED-6E33-4454-A626-3B116A2437C6}" dt="2026-09-12T10:48:19.264" v="16"/>
          <pc:sldLayoutMkLst>
            <pc:docMk/>
            <pc:sldMasterMk cId="4103715301" sldId="2147486768"/>
            <pc:sldLayoutMk cId="2948849973" sldId="2147486786"/>
          </pc:sldLayoutMkLst>
        </pc:sldLayoutChg>
        <pc:sldLayoutChg chg="del">
          <pc:chgData name="Thomas Stockhammer" userId="2aa20ba2-ba43-46c1-9e8b-e40494025eed" providerId="ADAL" clId="{940878ED-6E33-4454-A626-3B116A2437C6}" dt="2026-09-12T10:48:19.264" v="16"/>
          <pc:sldLayoutMkLst>
            <pc:docMk/>
            <pc:sldMasterMk cId="4103715301" sldId="2147486768"/>
            <pc:sldLayoutMk cId="3430578861" sldId="2147486787"/>
          </pc:sldLayoutMkLst>
        </pc:sldLayoutChg>
        <pc:sldLayoutChg chg="del">
          <pc:chgData name="Thomas Stockhammer" userId="2aa20ba2-ba43-46c1-9e8b-e40494025eed" providerId="ADAL" clId="{940878ED-6E33-4454-A626-3B116A2437C6}" dt="2026-09-12T10:48:19.264" v="16"/>
          <pc:sldLayoutMkLst>
            <pc:docMk/>
            <pc:sldMasterMk cId="4103715301" sldId="2147486768"/>
            <pc:sldLayoutMk cId="2193968557" sldId="2147486788"/>
          </pc:sldLayoutMkLst>
        </pc:sldLayoutChg>
        <pc:sldLayoutChg chg="del">
          <pc:chgData name="Thomas Stockhammer" userId="2aa20ba2-ba43-46c1-9e8b-e40494025eed" providerId="ADAL" clId="{940878ED-6E33-4454-A626-3B116A2437C6}" dt="2026-09-12T10:48:19.264" v="16"/>
          <pc:sldLayoutMkLst>
            <pc:docMk/>
            <pc:sldMasterMk cId="4103715301" sldId="2147486768"/>
            <pc:sldLayoutMk cId="315929396" sldId="2147486789"/>
          </pc:sldLayoutMkLst>
        </pc:sldLayoutChg>
        <pc:sldLayoutChg chg="del">
          <pc:chgData name="Thomas Stockhammer" userId="2aa20ba2-ba43-46c1-9e8b-e40494025eed" providerId="ADAL" clId="{940878ED-6E33-4454-A626-3B116A2437C6}" dt="2026-09-12T10:48:19.264" v="16"/>
          <pc:sldLayoutMkLst>
            <pc:docMk/>
            <pc:sldMasterMk cId="4103715301" sldId="2147486768"/>
            <pc:sldLayoutMk cId="656976020" sldId="2147486790"/>
          </pc:sldLayoutMkLst>
        </pc:sldLayoutChg>
        <pc:sldLayoutChg chg="del">
          <pc:chgData name="Thomas Stockhammer" userId="2aa20ba2-ba43-46c1-9e8b-e40494025eed" providerId="ADAL" clId="{940878ED-6E33-4454-A626-3B116A2437C6}" dt="2026-09-12T10:48:19.264" v="16"/>
          <pc:sldLayoutMkLst>
            <pc:docMk/>
            <pc:sldMasterMk cId="4103715301" sldId="2147486768"/>
            <pc:sldLayoutMk cId="1765255412" sldId="2147486791"/>
          </pc:sldLayoutMkLst>
        </pc:sldLayoutChg>
        <pc:sldLayoutChg chg="del">
          <pc:chgData name="Thomas Stockhammer" userId="2aa20ba2-ba43-46c1-9e8b-e40494025eed" providerId="ADAL" clId="{940878ED-6E33-4454-A626-3B116A2437C6}" dt="2026-09-12T10:48:19.264" v="16"/>
          <pc:sldLayoutMkLst>
            <pc:docMk/>
            <pc:sldMasterMk cId="4103715301" sldId="2147486768"/>
            <pc:sldLayoutMk cId="2706542927" sldId="2147486792"/>
          </pc:sldLayoutMkLst>
        </pc:sldLayoutChg>
        <pc:sldLayoutChg chg="del">
          <pc:chgData name="Thomas Stockhammer" userId="2aa20ba2-ba43-46c1-9e8b-e40494025eed" providerId="ADAL" clId="{940878ED-6E33-4454-A626-3B116A2437C6}" dt="2026-09-12T10:48:19.264" v="16"/>
          <pc:sldLayoutMkLst>
            <pc:docMk/>
            <pc:sldMasterMk cId="4103715301" sldId="2147486768"/>
            <pc:sldLayoutMk cId="4180962037" sldId="2147486793"/>
          </pc:sldLayoutMkLst>
        </pc:sldLayoutChg>
        <pc:sldLayoutChg chg="del">
          <pc:chgData name="Thomas Stockhammer" userId="2aa20ba2-ba43-46c1-9e8b-e40494025eed" providerId="ADAL" clId="{940878ED-6E33-4454-A626-3B116A2437C6}" dt="2026-09-12T10:48:19.264" v="16"/>
          <pc:sldLayoutMkLst>
            <pc:docMk/>
            <pc:sldMasterMk cId="4103715301" sldId="2147486768"/>
            <pc:sldLayoutMk cId="1556384106" sldId="2147486794"/>
          </pc:sldLayoutMkLst>
        </pc:sldLayoutChg>
        <pc:sldLayoutChg chg="del">
          <pc:chgData name="Thomas Stockhammer" userId="2aa20ba2-ba43-46c1-9e8b-e40494025eed" providerId="ADAL" clId="{940878ED-6E33-4454-A626-3B116A2437C6}" dt="2026-09-12T10:48:19.264" v="16"/>
          <pc:sldLayoutMkLst>
            <pc:docMk/>
            <pc:sldMasterMk cId="4103715301" sldId="2147486768"/>
            <pc:sldLayoutMk cId="1437992937" sldId="2147486795"/>
          </pc:sldLayoutMkLst>
        </pc:sldLayoutChg>
        <pc:sldLayoutChg chg="del">
          <pc:chgData name="Thomas Stockhammer" userId="2aa20ba2-ba43-46c1-9e8b-e40494025eed" providerId="ADAL" clId="{940878ED-6E33-4454-A626-3B116A2437C6}" dt="2026-09-12T10:48:19.264" v="16"/>
          <pc:sldLayoutMkLst>
            <pc:docMk/>
            <pc:sldMasterMk cId="4103715301" sldId="2147486768"/>
            <pc:sldLayoutMk cId="1288280999" sldId="2147486796"/>
          </pc:sldLayoutMkLst>
        </pc:sldLayoutChg>
        <pc:sldLayoutChg chg="del">
          <pc:chgData name="Thomas Stockhammer" userId="2aa20ba2-ba43-46c1-9e8b-e40494025eed" providerId="ADAL" clId="{940878ED-6E33-4454-A626-3B116A2437C6}" dt="2026-09-12T10:48:19.264" v="16"/>
          <pc:sldLayoutMkLst>
            <pc:docMk/>
            <pc:sldMasterMk cId="4103715301" sldId="2147486768"/>
            <pc:sldLayoutMk cId="1429307790" sldId="2147486797"/>
          </pc:sldLayoutMkLst>
        </pc:sldLayoutChg>
        <pc:sldLayoutChg chg="del">
          <pc:chgData name="Thomas Stockhammer" userId="2aa20ba2-ba43-46c1-9e8b-e40494025eed" providerId="ADAL" clId="{940878ED-6E33-4454-A626-3B116A2437C6}" dt="2026-09-12T10:48:19.264" v="16"/>
          <pc:sldLayoutMkLst>
            <pc:docMk/>
            <pc:sldMasterMk cId="4103715301" sldId="2147486768"/>
            <pc:sldLayoutMk cId="1506728538" sldId="2147486798"/>
          </pc:sldLayoutMkLst>
        </pc:sldLayoutChg>
        <pc:sldLayoutChg chg="del">
          <pc:chgData name="Thomas Stockhammer" userId="2aa20ba2-ba43-46c1-9e8b-e40494025eed" providerId="ADAL" clId="{940878ED-6E33-4454-A626-3B116A2437C6}" dt="2026-09-12T10:48:19.264" v="16"/>
          <pc:sldLayoutMkLst>
            <pc:docMk/>
            <pc:sldMasterMk cId="4103715301" sldId="2147486768"/>
            <pc:sldLayoutMk cId="1844642851" sldId="2147486799"/>
          </pc:sldLayoutMkLst>
        </pc:sldLayoutChg>
        <pc:sldLayoutChg chg="del">
          <pc:chgData name="Thomas Stockhammer" userId="2aa20ba2-ba43-46c1-9e8b-e40494025eed" providerId="ADAL" clId="{940878ED-6E33-4454-A626-3B116A2437C6}" dt="2026-09-12T10:48:19.264" v="16"/>
          <pc:sldLayoutMkLst>
            <pc:docMk/>
            <pc:sldMasterMk cId="4103715301" sldId="2147486768"/>
            <pc:sldLayoutMk cId="3498937255" sldId="2147486800"/>
          </pc:sldLayoutMkLst>
        </pc:sldLayoutChg>
        <pc:sldLayoutChg chg="del">
          <pc:chgData name="Thomas Stockhammer" userId="2aa20ba2-ba43-46c1-9e8b-e40494025eed" providerId="ADAL" clId="{940878ED-6E33-4454-A626-3B116A2437C6}" dt="2026-09-12T10:48:19.264" v="16"/>
          <pc:sldLayoutMkLst>
            <pc:docMk/>
            <pc:sldMasterMk cId="4103715301" sldId="2147486768"/>
            <pc:sldLayoutMk cId="2873458625" sldId="2147486801"/>
          </pc:sldLayoutMkLst>
        </pc:sldLayoutChg>
        <pc:sldLayoutChg chg="del">
          <pc:chgData name="Thomas Stockhammer" userId="2aa20ba2-ba43-46c1-9e8b-e40494025eed" providerId="ADAL" clId="{940878ED-6E33-4454-A626-3B116A2437C6}" dt="2026-09-12T10:48:19.264" v="16"/>
          <pc:sldLayoutMkLst>
            <pc:docMk/>
            <pc:sldMasterMk cId="4103715301" sldId="2147486768"/>
            <pc:sldLayoutMk cId="4013877499" sldId="2147486802"/>
          </pc:sldLayoutMkLst>
        </pc:sldLayoutChg>
        <pc:sldLayoutChg chg="del">
          <pc:chgData name="Thomas Stockhammer" userId="2aa20ba2-ba43-46c1-9e8b-e40494025eed" providerId="ADAL" clId="{940878ED-6E33-4454-A626-3B116A2437C6}" dt="2026-09-12T10:48:19.264" v="16"/>
          <pc:sldLayoutMkLst>
            <pc:docMk/>
            <pc:sldMasterMk cId="4103715301" sldId="2147486768"/>
            <pc:sldLayoutMk cId="3689216294" sldId="2147486803"/>
          </pc:sldLayoutMkLst>
        </pc:sldLayoutChg>
        <pc:sldLayoutChg chg="del">
          <pc:chgData name="Thomas Stockhammer" userId="2aa20ba2-ba43-46c1-9e8b-e40494025eed" providerId="ADAL" clId="{940878ED-6E33-4454-A626-3B116A2437C6}" dt="2026-09-12T10:48:19.264" v="16"/>
          <pc:sldLayoutMkLst>
            <pc:docMk/>
            <pc:sldMasterMk cId="4103715301" sldId="2147486768"/>
            <pc:sldLayoutMk cId="3836880338" sldId="2147486804"/>
          </pc:sldLayoutMkLst>
        </pc:sldLayoutChg>
        <pc:sldLayoutChg chg="del">
          <pc:chgData name="Thomas Stockhammer" userId="2aa20ba2-ba43-46c1-9e8b-e40494025eed" providerId="ADAL" clId="{940878ED-6E33-4454-A626-3B116A2437C6}" dt="2026-09-12T10:48:19.264" v="16"/>
          <pc:sldLayoutMkLst>
            <pc:docMk/>
            <pc:sldMasterMk cId="4103715301" sldId="2147486768"/>
            <pc:sldLayoutMk cId="1488106625" sldId="2147486805"/>
          </pc:sldLayoutMkLst>
        </pc:sldLayoutChg>
        <pc:sldLayoutChg chg="del">
          <pc:chgData name="Thomas Stockhammer" userId="2aa20ba2-ba43-46c1-9e8b-e40494025eed" providerId="ADAL" clId="{940878ED-6E33-4454-A626-3B116A2437C6}" dt="2026-09-12T10:48:19.264" v="16"/>
          <pc:sldLayoutMkLst>
            <pc:docMk/>
            <pc:sldMasterMk cId="4103715301" sldId="2147486768"/>
            <pc:sldLayoutMk cId="3623143159" sldId="2147486806"/>
          </pc:sldLayoutMkLst>
        </pc:sldLayoutChg>
        <pc:sldLayoutChg chg="del">
          <pc:chgData name="Thomas Stockhammer" userId="2aa20ba2-ba43-46c1-9e8b-e40494025eed" providerId="ADAL" clId="{940878ED-6E33-4454-A626-3B116A2437C6}" dt="2026-09-12T10:48:19.264" v="16"/>
          <pc:sldLayoutMkLst>
            <pc:docMk/>
            <pc:sldMasterMk cId="4103715301" sldId="2147486768"/>
            <pc:sldLayoutMk cId="431594805" sldId="2147486807"/>
          </pc:sldLayoutMkLst>
        </pc:sldLayoutChg>
        <pc:sldLayoutChg chg="del">
          <pc:chgData name="Thomas Stockhammer" userId="2aa20ba2-ba43-46c1-9e8b-e40494025eed" providerId="ADAL" clId="{940878ED-6E33-4454-A626-3B116A2437C6}" dt="2026-09-12T10:48:19.264" v="16"/>
          <pc:sldLayoutMkLst>
            <pc:docMk/>
            <pc:sldMasterMk cId="4103715301" sldId="2147486768"/>
            <pc:sldLayoutMk cId="3321189980" sldId="2147486808"/>
          </pc:sldLayoutMkLst>
        </pc:sldLayoutChg>
        <pc:sldLayoutChg chg="del">
          <pc:chgData name="Thomas Stockhammer" userId="2aa20ba2-ba43-46c1-9e8b-e40494025eed" providerId="ADAL" clId="{940878ED-6E33-4454-A626-3B116A2437C6}" dt="2026-09-12T10:48:19.264" v="16"/>
          <pc:sldLayoutMkLst>
            <pc:docMk/>
            <pc:sldMasterMk cId="4103715301" sldId="2147486768"/>
            <pc:sldLayoutMk cId="4121640051" sldId="2147486809"/>
          </pc:sldLayoutMkLst>
        </pc:sldLayoutChg>
        <pc:sldLayoutChg chg="del">
          <pc:chgData name="Thomas Stockhammer" userId="2aa20ba2-ba43-46c1-9e8b-e40494025eed" providerId="ADAL" clId="{940878ED-6E33-4454-A626-3B116A2437C6}" dt="2026-09-12T10:48:19.264" v="16"/>
          <pc:sldLayoutMkLst>
            <pc:docMk/>
            <pc:sldMasterMk cId="4103715301" sldId="2147486768"/>
            <pc:sldLayoutMk cId="2228653164" sldId="2147486810"/>
          </pc:sldLayoutMkLst>
        </pc:sldLayoutChg>
        <pc:sldLayoutChg chg="del">
          <pc:chgData name="Thomas Stockhammer" userId="2aa20ba2-ba43-46c1-9e8b-e40494025eed" providerId="ADAL" clId="{940878ED-6E33-4454-A626-3B116A2437C6}" dt="2026-09-12T10:48:19.264" v="16"/>
          <pc:sldLayoutMkLst>
            <pc:docMk/>
            <pc:sldMasterMk cId="4103715301" sldId="2147486768"/>
            <pc:sldLayoutMk cId="1038385158" sldId="2147486811"/>
          </pc:sldLayoutMkLst>
        </pc:sldLayoutChg>
        <pc:sldLayoutChg chg="del">
          <pc:chgData name="Thomas Stockhammer" userId="2aa20ba2-ba43-46c1-9e8b-e40494025eed" providerId="ADAL" clId="{940878ED-6E33-4454-A626-3B116A2437C6}" dt="2026-09-12T10:48:19.264" v="16"/>
          <pc:sldLayoutMkLst>
            <pc:docMk/>
            <pc:sldMasterMk cId="4103715301" sldId="2147486768"/>
            <pc:sldLayoutMk cId="1749466648" sldId="2147486812"/>
          </pc:sldLayoutMkLst>
        </pc:sldLayoutChg>
        <pc:sldLayoutChg chg="del">
          <pc:chgData name="Thomas Stockhammer" userId="2aa20ba2-ba43-46c1-9e8b-e40494025eed" providerId="ADAL" clId="{940878ED-6E33-4454-A626-3B116A2437C6}" dt="2026-09-12T10:48:19.264" v="16"/>
          <pc:sldLayoutMkLst>
            <pc:docMk/>
            <pc:sldMasterMk cId="4103715301" sldId="2147486768"/>
            <pc:sldLayoutMk cId="1415665131" sldId="2147486813"/>
          </pc:sldLayoutMkLst>
        </pc:sldLayoutChg>
        <pc:sldLayoutChg chg="del">
          <pc:chgData name="Thomas Stockhammer" userId="2aa20ba2-ba43-46c1-9e8b-e40494025eed" providerId="ADAL" clId="{940878ED-6E33-4454-A626-3B116A2437C6}" dt="2026-09-12T10:48:19.264" v="16"/>
          <pc:sldLayoutMkLst>
            <pc:docMk/>
            <pc:sldMasterMk cId="4103715301" sldId="2147486768"/>
            <pc:sldLayoutMk cId="832868719" sldId="2147486814"/>
          </pc:sldLayoutMkLst>
        </pc:sldLayoutChg>
        <pc:sldLayoutChg chg="del">
          <pc:chgData name="Thomas Stockhammer" userId="2aa20ba2-ba43-46c1-9e8b-e40494025eed" providerId="ADAL" clId="{940878ED-6E33-4454-A626-3B116A2437C6}" dt="2026-09-12T10:48:19.264" v="16"/>
          <pc:sldLayoutMkLst>
            <pc:docMk/>
            <pc:sldMasterMk cId="4103715301" sldId="2147486768"/>
            <pc:sldLayoutMk cId="1393224187" sldId="2147486815"/>
          </pc:sldLayoutMkLst>
        </pc:sldLayoutChg>
        <pc:sldLayoutChg chg="del">
          <pc:chgData name="Thomas Stockhammer" userId="2aa20ba2-ba43-46c1-9e8b-e40494025eed" providerId="ADAL" clId="{940878ED-6E33-4454-A626-3B116A2437C6}" dt="2026-09-12T10:48:19.264" v="16"/>
          <pc:sldLayoutMkLst>
            <pc:docMk/>
            <pc:sldMasterMk cId="4103715301" sldId="2147486768"/>
            <pc:sldLayoutMk cId="469588919" sldId="2147486816"/>
          </pc:sldLayoutMkLst>
        </pc:sldLayoutChg>
        <pc:sldLayoutChg chg="del">
          <pc:chgData name="Thomas Stockhammer" userId="2aa20ba2-ba43-46c1-9e8b-e40494025eed" providerId="ADAL" clId="{940878ED-6E33-4454-A626-3B116A2437C6}" dt="2026-09-12T10:48:19.264" v="16"/>
          <pc:sldLayoutMkLst>
            <pc:docMk/>
            <pc:sldMasterMk cId="4103715301" sldId="2147486768"/>
            <pc:sldLayoutMk cId="797530592" sldId="2147486817"/>
          </pc:sldLayoutMkLst>
        </pc:sldLayoutChg>
        <pc:sldLayoutChg chg="del">
          <pc:chgData name="Thomas Stockhammer" userId="2aa20ba2-ba43-46c1-9e8b-e40494025eed" providerId="ADAL" clId="{940878ED-6E33-4454-A626-3B116A2437C6}" dt="2026-09-12T10:48:19.264" v="16"/>
          <pc:sldLayoutMkLst>
            <pc:docMk/>
            <pc:sldMasterMk cId="4103715301" sldId="2147486768"/>
            <pc:sldLayoutMk cId="2119922368" sldId="2147486818"/>
          </pc:sldLayoutMkLst>
        </pc:sldLayoutChg>
        <pc:sldLayoutChg chg="del">
          <pc:chgData name="Thomas Stockhammer" userId="2aa20ba2-ba43-46c1-9e8b-e40494025eed" providerId="ADAL" clId="{940878ED-6E33-4454-A626-3B116A2437C6}" dt="2026-09-12T10:48:19.264" v="16"/>
          <pc:sldLayoutMkLst>
            <pc:docMk/>
            <pc:sldMasterMk cId="4103715301" sldId="2147486768"/>
            <pc:sldLayoutMk cId="2067211628" sldId="2147486819"/>
          </pc:sldLayoutMkLst>
        </pc:sldLayoutChg>
        <pc:sldLayoutChg chg="del">
          <pc:chgData name="Thomas Stockhammer" userId="2aa20ba2-ba43-46c1-9e8b-e40494025eed" providerId="ADAL" clId="{940878ED-6E33-4454-A626-3B116A2437C6}" dt="2026-09-12T10:48:19.264" v="16"/>
          <pc:sldLayoutMkLst>
            <pc:docMk/>
            <pc:sldMasterMk cId="4103715301" sldId="2147486768"/>
            <pc:sldLayoutMk cId="717178863" sldId="2147486820"/>
          </pc:sldLayoutMkLst>
        </pc:sldLayoutChg>
      </pc:sldMasterChg>
      <pc:sldMasterChg chg="del delSldLayout">
        <pc:chgData name="Thomas Stockhammer" userId="2aa20ba2-ba43-46c1-9e8b-e40494025eed" providerId="ADAL" clId="{940878ED-6E33-4454-A626-3B116A2437C6}" dt="2026-09-12T10:54:31.230" v="142" actId="47"/>
        <pc:sldMasterMkLst>
          <pc:docMk/>
          <pc:sldMasterMk cId="2638286203" sldId="2147486822"/>
        </pc:sldMasterMkLst>
        <pc:sldLayoutChg chg="del">
          <pc:chgData name="Thomas Stockhammer" userId="2aa20ba2-ba43-46c1-9e8b-e40494025eed" providerId="ADAL" clId="{940878ED-6E33-4454-A626-3B116A2437C6}" dt="2026-09-12T10:54:31.230" v="142" actId="47"/>
          <pc:sldLayoutMkLst>
            <pc:docMk/>
            <pc:sldMasterMk cId="2638286203" sldId="2147486822"/>
            <pc:sldLayoutMk cId="1208657851" sldId="2147486823"/>
          </pc:sldLayoutMkLst>
        </pc:sldLayoutChg>
        <pc:sldLayoutChg chg="del">
          <pc:chgData name="Thomas Stockhammer" userId="2aa20ba2-ba43-46c1-9e8b-e40494025eed" providerId="ADAL" clId="{940878ED-6E33-4454-A626-3B116A2437C6}" dt="2026-09-12T10:54:31.230" v="142" actId="47"/>
          <pc:sldLayoutMkLst>
            <pc:docMk/>
            <pc:sldMasterMk cId="2638286203" sldId="2147486822"/>
            <pc:sldLayoutMk cId="3930677390" sldId="2147486824"/>
          </pc:sldLayoutMkLst>
        </pc:sldLayoutChg>
        <pc:sldLayoutChg chg="del">
          <pc:chgData name="Thomas Stockhammer" userId="2aa20ba2-ba43-46c1-9e8b-e40494025eed" providerId="ADAL" clId="{940878ED-6E33-4454-A626-3B116A2437C6}" dt="2026-09-12T10:54:31.230" v="142" actId="47"/>
          <pc:sldLayoutMkLst>
            <pc:docMk/>
            <pc:sldMasterMk cId="2638286203" sldId="2147486822"/>
            <pc:sldLayoutMk cId="2869860163" sldId="2147486825"/>
          </pc:sldLayoutMkLst>
        </pc:sldLayoutChg>
        <pc:sldLayoutChg chg="del">
          <pc:chgData name="Thomas Stockhammer" userId="2aa20ba2-ba43-46c1-9e8b-e40494025eed" providerId="ADAL" clId="{940878ED-6E33-4454-A626-3B116A2437C6}" dt="2026-09-12T10:54:31.230" v="142" actId="47"/>
          <pc:sldLayoutMkLst>
            <pc:docMk/>
            <pc:sldMasterMk cId="2638286203" sldId="2147486822"/>
            <pc:sldLayoutMk cId="1860491353" sldId="2147486826"/>
          </pc:sldLayoutMkLst>
        </pc:sldLayoutChg>
        <pc:sldLayoutChg chg="del">
          <pc:chgData name="Thomas Stockhammer" userId="2aa20ba2-ba43-46c1-9e8b-e40494025eed" providerId="ADAL" clId="{940878ED-6E33-4454-A626-3B116A2437C6}" dt="2026-09-12T10:54:31.230" v="142" actId="47"/>
          <pc:sldLayoutMkLst>
            <pc:docMk/>
            <pc:sldMasterMk cId="2638286203" sldId="2147486822"/>
            <pc:sldLayoutMk cId="3047285419" sldId="2147486827"/>
          </pc:sldLayoutMkLst>
        </pc:sldLayoutChg>
        <pc:sldLayoutChg chg="del">
          <pc:chgData name="Thomas Stockhammer" userId="2aa20ba2-ba43-46c1-9e8b-e40494025eed" providerId="ADAL" clId="{940878ED-6E33-4454-A626-3B116A2437C6}" dt="2026-09-12T10:54:31.230" v="142" actId="47"/>
          <pc:sldLayoutMkLst>
            <pc:docMk/>
            <pc:sldMasterMk cId="2638286203" sldId="2147486822"/>
            <pc:sldLayoutMk cId="2060213249" sldId="2147486828"/>
          </pc:sldLayoutMkLst>
        </pc:sldLayoutChg>
        <pc:sldLayoutChg chg="del">
          <pc:chgData name="Thomas Stockhammer" userId="2aa20ba2-ba43-46c1-9e8b-e40494025eed" providerId="ADAL" clId="{940878ED-6E33-4454-A626-3B116A2437C6}" dt="2026-09-12T10:54:31.230" v="142" actId="47"/>
          <pc:sldLayoutMkLst>
            <pc:docMk/>
            <pc:sldMasterMk cId="2638286203" sldId="2147486822"/>
            <pc:sldLayoutMk cId="969055213" sldId="2147486829"/>
          </pc:sldLayoutMkLst>
        </pc:sldLayoutChg>
        <pc:sldLayoutChg chg="del">
          <pc:chgData name="Thomas Stockhammer" userId="2aa20ba2-ba43-46c1-9e8b-e40494025eed" providerId="ADAL" clId="{940878ED-6E33-4454-A626-3B116A2437C6}" dt="2026-09-12T10:54:31.230" v="142" actId="47"/>
          <pc:sldLayoutMkLst>
            <pc:docMk/>
            <pc:sldMasterMk cId="2638286203" sldId="2147486822"/>
            <pc:sldLayoutMk cId="4062955913" sldId="2147486830"/>
          </pc:sldLayoutMkLst>
        </pc:sldLayoutChg>
        <pc:sldLayoutChg chg="del">
          <pc:chgData name="Thomas Stockhammer" userId="2aa20ba2-ba43-46c1-9e8b-e40494025eed" providerId="ADAL" clId="{940878ED-6E33-4454-A626-3B116A2437C6}" dt="2026-09-12T10:54:31.230" v="142" actId="47"/>
          <pc:sldLayoutMkLst>
            <pc:docMk/>
            <pc:sldMasterMk cId="2638286203" sldId="2147486822"/>
            <pc:sldLayoutMk cId="4175257155" sldId="2147486831"/>
          </pc:sldLayoutMkLst>
        </pc:sldLayoutChg>
        <pc:sldLayoutChg chg="del">
          <pc:chgData name="Thomas Stockhammer" userId="2aa20ba2-ba43-46c1-9e8b-e40494025eed" providerId="ADAL" clId="{940878ED-6E33-4454-A626-3B116A2437C6}" dt="2026-09-12T10:54:31.230" v="142" actId="47"/>
          <pc:sldLayoutMkLst>
            <pc:docMk/>
            <pc:sldMasterMk cId="2638286203" sldId="2147486822"/>
            <pc:sldLayoutMk cId="652526507" sldId="2147486832"/>
          </pc:sldLayoutMkLst>
        </pc:sldLayoutChg>
        <pc:sldLayoutChg chg="del">
          <pc:chgData name="Thomas Stockhammer" userId="2aa20ba2-ba43-46c1-9e8b-e40494025eed" providerId="ADAL" clId="{940878ED-6E33-4454-A626-3B116A2437C6}" dt="2026-09-12T10:54:31.230" v="142" actId="47"/>
          <pc:sldLayoutMkLst>
            <pc:docMk/>
            <pc:sldMasterMk cId="2638286203" sldId="2147486822"/>
            <pc:sldLayoutMk cId="1985458997" sldId="2147486833"/>
          </pc:sldLayoutMkLst>
        </pc:sldLayoutChg>
        <pc:sldLayoutChg chg="del">
          <pc:chgData name="Thomas Stockhammer" userId="2aa20ba2-ba43-46c1-9e8b-e40494025eed" providerId="ADAL" clId="{940878ED-6E33-4454-A626-3B116A2437C6}" dt="2026-09-12T10:54:31.230" v="142" actId="47"/>
          <pc:sldLayoutMkLst>
            <pc:docMk/>
            <pc:sldMasterMk cId="2638286203" sldId="2147486822"/>
            <pc:sldLayoutMk cId="1149173163" sldId="2147486834"/>
          </pc:sldLayoutMkLst>
        </pc:sldLayoutChg>
        <pc:sldLayoutChg chg="del">
          <pc:chgData name="Thomas Stockhammer" userId="2aa20ba2-ba43-46c1-9e8b-e40494025eed" providerId="ADAL" clId="{940878ED-6E33-4454-A626-3B116A2437C6}" dt="2026-09-12T10:54:31.230" v="142" actId="47"/>
          <pc:sldLayoutMkLst>
            <pc:docMk/>
            <pc:sldMasterMk cId="2638286203" sldId="2147486822"/>
            <pc:sldLayoutMk cId="640777141" sldId="2147486835"/>
          </pc:sldLayoutMkLst>
        </pc:sldLayoutChg>
        <pc:sldLayoutChg chg="del">
          <pc:chgData name="Thomas Stockhammer" userId="2aa20ba2-ba43-46c1-9e8b-e40494025eed" providerId="ADAL" clId="{940878ED-6E33-4454-A626-3B116A2437C6}" dt="2026-09-12T10:54:31.230" v="142" actId="47"/>
          <pc:sldLayoutMkLst>
            <pc:docMk/>
            <pc:sldMasterMk cId="2638286203" sldId="2147486822"/>
            <pc:sldLayoutMk cId="619517887" sldId="2147486836"/>
          </pc:sldLayoutMkLst>
        </pc:sldLayoutChg>
        <pc:sldLayoutChg chg="del">
          <pc:chgData name="Thomas Stockhammer" userId="2aa20ba2-ba43-46c1-9e8b-e40494025eed" providerId="ADAL" clId="{940878ED-6E33-4454-A626-3B116A2437C6}" dt="2026-09-12T10:54:31.230" v="142" actId="47"/>
          <pc:sldLayoutMkLst>
            <pc:docMk/>
            <pc:sldMasterMk cId="2638286203" sldId="2147486822"/>
            <pc:sldLayoutMk cId="998951054" sldId="2147486837"/>
          </pc:sldLayoutMkLst>
        </pc:sldLayoutChg>
        <pc:sldLayoutChg chg="del">
          <pc:chgData name="Thomas Stockhammer" userId="2aa20ba2-ba43-46c1-9e8b-e40494025eed" providerId="ADAL" clId="{940878ED-6E33-4454-A626-3B116A2437C6}" dt="2026-09-12T10:54:31.230" v="142" actId="47"/>
          <pc:sldLayoutMkLst>
            <pc:docMk/>
            <pc:sldMasterMk cId="2638286203" sldId="2147486822"/>
            <pc:sldLayoutMk cId="2674607814" sldId="2147486838"/>
          </pc:sldLayoutMkLst>
        </pc:sldLayoutChg>
        <pc:sldLayoutChg chg="del">
          <pc:chgData name="Thomas Stockhammer" userId="2aa20ba2-ba43-46c1-9e8b-e40494025eed" providerId="ADAL" clId="{940878ED-6E33-4454-A626-3B116A2437C6}" dt="2026-09-12T10:54:31.230" v="142" actId="47"/>
          <pc:sldLayoutMkLst>
            <pc:docMk/>
            <pc:sldMasterMk cId="2638286203" sldId="2147486822"/>
            <pc:sldLayoutMk cId="2230801590" sldId="2147486839"/>
          </pc:sldLayoutMkLst>
        </pc:sldLayoutChg>
        <pc:sldLayoutChg chg="del">
          <pc:chgData name="Thomas Stockhammer" userId="2aa20ba2-ba43-46c1-9e8b-e40494025eed" providerId="ADAL" clId="{940878ED-6E33-4454-A626-3B116A2437C6}" dt="2026-09-12T10:54:31.230" v="142" actId="47"/>
          <pc:sldLayoutMkLst>
            <pc:docMk/>
            <pc:sldMasterMk cId="2638286203" sldId="2147486822"/>
            <pc:sldLayoutMk cId="792359904" sldId="2147486840"/>
          </pc:sldLayoutMkLst>
        </pc:sldLayoutChg>
        <pc:sldLayoutChg chg="del">
          <pc:chgData name="Thomas Stockhammer" userId="2aa20ba2-ba43-46c1-9e8b-e40494025eed" providerId="ADAL" clId="{940878ED-6E33-4454-A626-3B116A2437C6}" dt="2026-09-12T10:54:31.230" v="142" actId="47"/>
          <pc:sldLayoutMkLst>
            <pc:docMk/>
            <pc:sldMasterMk cId="2638286203" sldId="2147486822"/>
            <pc:sldLayoutMk cId="760615570" sldId="2147486841"/>
          </pc:sldLayoutMkLst>
        </pc:sldLayoutChg>
        <pc:sldLayoutChg chg="del">
          <pc:chgData name="Thomas Stockhammer" userId="2aa20ba2-ba43-46c1-9e8b-e40494025eed" providerId="ADAL" clId="{940878ED-6E33-4454-A626-3B116A2437C6}" dt="2026-09-12T10:54:31.230" v="142" actId="47"/>
          <pc:sldLayoutMkLst>
            <pc:docMk/>
            <pc:sldMasterMk cId="2638286203" sldId="2147486822"/>
            <pc:sldLayoutMk cId="3365210251" sldId="2147486842"/>
          </pc:sldLayoutMkLst>
        </pc:sldLayoutChg>
        <pc:sldLayoutChg chg="del">
          <pc:chgData name="Thomas Stockhammer" userId="2aa20ba2-ba43-46c1-9e8b-e40494025eed" providerId="ADAL" clId="{940878ED-6E33-4454-A626-3B116A2437C6}" dt="2026-09-12T10:54:31.230" v="142" actId="47"/>
          <pc:sldLayoutMkLst>
            <pc:docMk/>
            <pc:sldMasterMk cId="2638286203" sldId="2147486822"/>
            <pc:sldLayoutMk cId="2909508931" sldId="2147486843"/>
          </pc:sldLayoutMkLst>
        </pc:sldLayoutChg>
        <pc:sldLayoutChg chg="del">
          <pc:chgData name="Thomas Stockhammer" userId="2aa20ba2-ba43-46c1-9e8b-e40494025eed" providerId="ADAL" clId="{940878ED-6E33-4454-A626-3B116A2437C6}" dt="2026-09-12T10:54:31.230" v="142" actId="47"/>
          <pc:sldLayoutMkLst>
            <pc:docMk/>
            <pc:sldMasterMk cId="2638286203" sldId="2147486822"/>
            <pc:sldLayoutMk cId="2396912494" sldId="2147486844"/>
          </pc:sldLayoutMkLst>
        </pc:sldLayoutChg>
        <pc:sldLayoutChg chg="del">
          <pc:chgData name="Thomas Stockhammer" userId="2aa20ba2-ba43-46c1-9e8b-e40494025eed" providerId="ADAL" clId="{940878ED-6E33-4454-A626-3B116A2437C6}" dt="2026-09-12T10:54:31.230" v="142" actId="47"/>
          <pc:sldLayoutMkLst>
            <pc:docMk/>
            <pc:sldMasterMk cId="2638286203" sldId="2147486822"/>
            <pc:sldLayoutMk cId="2340118844" sldId="2147486845"/>
          </pc:sldLayoutMkLst>
        </pc:sldLayoutChg>
        <pc:sldLayoutChg chg="del">
          <pc:chgData name="Thomas Stockhammer" userId="2aa20ba2-ba43-46c1-9e8b-e40494025eed" providerId="ADAL" clId="{940878ED-6E33-4454-A626-3B116A2437C6}" dt="2026-09-12T10:54:31.230" v="142" actId="47"/>
          <pc:sldLayoutMkLst>
            <pc:docMk/>
            <pc:sldMasterMk cId="2638286203" sldId="2147486822"/>
            <pc:sldLayoutMk cId="2935402509" sldId="2147486846"/>
          </pc:sldLayoutMkLst>
        </pc:sldLayoutChg>
        <pc:sldLayoutChg chg="del">
          <pc:chgData name="Thomas Stockhammer" userId="2aa20ba2-ba43-46c1-9e8b-e40494025eed" providerId="ADAL" clId="{940878ED-6E33-4454-A626-3B116A2437C6}" dt="2026-09-12T10:54:31.230" v="142" actId="47"/>
          <pc:sldLayoutMkLst>
            <pc:docMk/>
            <pc:sldMasterMk cId="2638286203" sldId="2147486822"/>
            <pc:sldLayoutMk cId="1511129418" sldId="2147486847"/>
          </pc:sldLayoutMkLst>
        </pc:sldLayoutChg>
        <pc:sldLayoutChg chg="del">
          <pc:chgData name="Thomas Stockhammer" userId="2aa20ba2-ba43-46c1-9e8b-e40494025eed" providerId="ADAL" clId="{940878ED-6E33-4454-A626-3B116A2437C6}" dt="2026-09-12T10:54:31.230" v="142" actId="47"/>
          <pc:sldLayoutMkLst>
            <pc:docMk/>
            <pc:sldMasterMk cId="2638286203" sldId="2147486822"/>
            <pc:sldLayoutMk cId="635585078" sldId="2147486848"/>
          </pc:sldLayoutMkLst>
        </pc:sldLayoutChg>
      </pc:sldMasterChg>
      <pc:sldMasterChg chg="delSldLayout">
        <pc:chgData name="Thomas Stockhammer" userId="2aa20ba2-ba43-46c1-9e8b-e40494025eed" providerId="ADAL" clId="{940878ED-6E33-4454-A626-3B116A2437C6}" dt="2026-09-12T10:48:19.264" v="16"/>
        <pc:sldMasterMkLst>
          <pc:docMk/>
          <pc:sldMasterMk cId="1614588585" sldId="2147486849"/>
        </pc:sldMasterMkLst>
        <pc:sldLayoutChg chg="del">
          <pc:chgData name="Thomas Stockhammer" userId="2aa20ba2-ba43-46c1-9e8b-e40494025eed" providerId="ADAL" clId="{940878ED-6E33-4454-A626-3B116A2437C6}" dt="2026-09-12T10:48:19.264" v="16"/>
          <pc:sldLayoutMkLst>
            <pc:docMk/>
            <pc:sldMasterMk cId="1614588585" sldId="2147486849"/>
            <pc:sldLayoutMk cId="3924436975" sldId="2147486865"/>
          </pc:sldLayoutMkLst>
        </pc:sldLayoutChg>
        <pc:sldLayoutChg chg="del">
          <pc:chgData name="Thomas Stockhammer" userId="2aa20ba2-ba43-46c1-9e8b-e40494025eed" providerId="ADAL" clId="{940878ED-6E33-4454-A626-3B116A2437C6}" dt="2026-09-12T10:48:19.264" v="16"/>
          <pc:sldLayoutMkLst>
            <pc:docMk/>
            <pc:sldMasterMk cId="1614588585" sldId="2147486849"/>
            <pc:sldLayoutMk cId="2602040271" sldId="2147486866"/>
          </pc:sldLayoutMkLst>
        </pc:sldLayoutChg>
        <pc:sldLayoutChg chg="del">
          <pc:chgData name="Thomas Stockhammer" userId="2aa20ba2-ba43-46c1-9e8b-e40494025eed" providerId="ADAL" clId="{940878ED-6E33-4454-A626-3B116A2437C6}" dt="2026-09-12T10:48:19.264" v="16"/>
          <pc:sldLayoutMkLst>
            <pc:docMk/>
            <pc:sldMasterMk cId="1614588585" sldId="2147486849"/>
            <pc:sldLayoutMk cId="3706798797" sldId="2147486867"/>
          </pc:sldLayoutMkLst>
        </pc:sldLayoutChg>
        <pc:sldLayoutChg chg="del">
          <pc:chgData name="Thomas Stockhammer" userId="2aa20ba2-ba43-46c1-9e8b-e40494025eed" providerId="ADAL" clId="{940878ED-6E33-4454-A626-3B116A2437C6}" dt="2026-09-12T10:48:19.264" v="16"/>
          <pc:sldLayoutMkLst>
            <pc:docMk/>
            <pc:sldMasterMk cId="1614588585" sldId="2147486849"/>
            <pc:sldLayoutMk cId="3326587501" sldId="2147486868"/>
          </pc:sldLayoutMkLst>
        </pc:sldLayoutChg>
        <pc:sldLayoutChg chg="del">
          <pc:chgData name="Thomas Stockhammer" userId="2aa20ba2-ba43-46c1-9e8b-e40494025eed" providerId="ADAL" clId="{940878ED-6E33-4454-A626-3B116A2437C6}" dt="2026-09-12T10:48:19.264" v="16"/>
          <pc:sldLayoutMkLst>
            <pc:docMk/>
            <pc:sldMasterMk cId="1614588585" sldId="2147486849"/>
            <pc:sldLayoutMk cId="3080837750" sldId="2147486869"/>
          </pc:sldLayoutMkLst>
        </pc:sldLayoutChg>
        <pc:sldLayoutChg chg="del">
          <pc:chgData name="Thomas Stockhammer" userId="2aa20ba2-ba43-46c1-9e8b-e40494025eed" providerId="ADAL" clId="{940878ED-6E33-4454-A626-3B116A2437C6}" dt="2026-09-12T10:48:19.264" v="16"/>
          <pc:sldLayoutMkLst>
            <pc:docMk/>
            <pc:sldMasterMk cId="1614588585" sldId="2147486849"/>
            <pc:sldLayoutMk cId="618433903" sldId="2147486870"/>
          </pc:sldLayoutMkLst>
        </pc:sldLayoutChg>
        <pc:sldLayoutChg chg="del">
          <pc:chgData name="Thomas Stockhammer" userId="2aa20ba2-ba43-46c1-9e8b-e40494025eed" providerId="ADAL" clId="{940878ED-6E33-4454-A626-3B116A2437C6}" dt="2026-09-12T10:48:19.264" v="16"/>
          <pc:sldLayoutMkLst>
            <pc:docMk/>
            <pc:sldMasterMk cId="1614588585" sldId="2147486849"/>
            <pc:sldLayoutMk cId="169217868" sldId="2147486871"/>
          </pc:sldLayoutMkLst>
        </pc:sldLayoutChg>
        <pc:sldLayoutChg chg="del">
          <pc:chgData name="Thomas Stockhammer" userId="2aa20ba2-ba43-46c1-9e8b-e40494025eed" providerId="ADAL" clId="{940878ED-6E33-4454-A626-3B116A2437C6}" dt="2026-09-12T10:48:19.264" v="16"/>
          <pc:sldLayoutMkLst>
            <pc:docMk/>
            <pc:sldMasterMk cId="1614588585" sldId="2147486849"/>
            <pc:sldLayoutMk cId="1684649584" sldId="2147486872"/>
          </pc:sldLayoutMkLst>
        </pc:sldLayoutChg>
        <pc:sldLayoutChg chg="del">
          <pc:chgData name="Thomas Stockhammer" userId="2aa20ba2-ba43-46c1-9e8b-e40494025eed" providerId="ADAL" clId="{940878ED-6E33-4454-A626-3B116A2437C6}" dt="2026-09-12T10:48:19.264" v="16"/>
          <pc:sldLayoutMkLst>
            <pc:docMk/>
            <pc:sldMasterMk cId="1614588585" sldId="2147486849"/>
            <pc:sldLayoutMk cId="2099405174" sldId="2147486873"/>
          </pc:sldLayoutMkLst>
        </pc:sldLayoutChg>
        <pc:sldLayoutChg chg="del">
          <pc:chgData name="Thomas Stockhammer" userId="2aa20ba2-ba43-46c1-9e8b-e40494025eed" providerId="ADAL" clId="{940878ED-6E33-4454-A626-3B116A2437C6}" dt="2026-09-12T10:48:19.264" v="16"/>
          <pc:sldLayoutMkLst>
            <pc:docMk/>
            <pc:sldMasterMk cId="1614588585" sldId="2147486849"/>
            <pc:sldLayoutMk cId="3603338319" sldId="2147486874"/>
          </pc:sldLayoutMkLst>
        </pc:sldLayoutChg>
        <pc:sldLayoutChg chg="del">
          <pc:chgData name="Thomas Stockhammer" userId="2aa20ba2-ba43-46c1-9e8b-e40494025eed" providerId="ADAL" clId="{940878ED-6E33-4454-A626-3B116A2437C6}" dt="2026-09-12T10:48:19.264" v="16"/>
          <pc:sldLayoutMkLst>
            <pc:docMk/>
            <pc:sldMasterMk cId="1614588585" sldId="2147486849"/>
            <pc:sldLayoutMk cId="791301377" sldId="2147486875"/>
          </pc:sldLayoutMkLst>
        </pc:sldLayoutChg>
        <pc:sldLayoutChg chg="del">
          <pc:chgData name="Thomas Stockhammer" userId="2aa20ba2-ba43-46c1-9e8b-e40494025eed" providerId="ADAL" clId="{940878ED-6E33-4454-A626-3B116A2437C6}" dt="2026-09-12T10:48:19.264" v="16"/>
          <pc:sldLayoutMkLst>
            <pc:docMk/>
            <pc:sldMasterMk cId="1614588585" sldId="2147486849"/>
            <pc:sldLayoutMk cId="2584687699" sldId="2147486876"/>
          </pc:sldLayoutMkLst>
        </pc:sldLayoutChg>
        <pc:sldLayoutChg chg="del">
          <pc:chgData name="Thomas Stockhammer" userId="2aa20ba2-ba43-46c1-9e8b-e40494025eed" providerId="ADAL" clId="{940878ED-6E33-4454-A626-3B116A2437C6}" dt="2026-09-12T10:48:19.264" v="16"/>
          <pc:sldLayoutMkLst>
            <pc:docMk/>
            <pc:sldMasterMk cId="1614588585" sldId="2147486849"/>
            <pc:sldLayoutMk cId="3093259042" sldId="2147486877"/>
          </pc:sldLayoutMkLst>
        </pc:sldLayoutChg>
        <pc:sldLayoutChg chg="del">
          <pc:chgData name="Thomas Stockhammer" userId="2aa20ba2-ba43-46c1-9e8b-e40494025eed" providerId="ADAL" clId="{940878ED-6E33-4454-A626-3B116A2437C6}" dt="2026-09-12T10:48:19.264" v="16"/>
          <pc:sldLayoutMkLst>
            <pc:docMk/>
            <pc:sldMasterMk cId="1614588585" sldId="2147486849"/>
            <pc:sldLayoutMk cId="864117407" sldId="2147486879"/>
          </pc:sldLayoutMkLst>
        </pc:sldLayoutChg>
        <pc:sldLayoutChg chg="del">
          <pc:chgData name="Thomas Stockhammer" userId="2aa20ba2-ba43-46c1-9e8b-e40494025eed" providerId="ADAL" clId="{940878ED-6E33-4454-A626-3B116A2437C6}" dt="2026-09-12T10:48:19.264" v="16"/>
          <pc:sldLayoutMkLst>
            <pc:docMk/>
            <pc:sldMasterMk cId="1614588585" sldId="2147486849"/>
            <pc:sldLayoutMk cId="2271446363" sldId="2147486880"/>
          </pc:sldLayoutMkLst>
        </pc:sldLayoutChg>
        <pc:sldLayoutChg chg="del">
          <pc:chgData name="Thomas Stockhammer" userId="2aa20ba2-ba43-46c1-9e8b-e40494025eed" providerId="ADAL" clId="{940878ED-6E33-4454-A626-3B116A2437C6}" dt="2026-09-12T10:48:19.264" v="16"/>
          <pc:sldLayoutMkLst>
            <pc:docMk/>
            <pc:sldMasterMk cId="1614588585" sldId="2147486849"/>
            <pc:sldLayoutMk cId="1393675871" sldId="2147486881"/>
          </pc:sldLayoutMkLst>
        </pc:sldLayoutChg>
        <pc:sldLayoutChg chg="del">
          <pc:chgData name="Thomas Stockhammer" userId="2aa20ba2-ba43-46c1-9e8b-e40494025eed" providerId="ADAL" clId="{940878ED-6E33-4454-A626-3B116A2437C6}" dt="2026-09-12T10:48:19.264" v="16"/>
          <pc:sldLayoutMkLst>
            <pc:docMk/>
            <pc:sldMasterMk cId="1614588585" sldId="2147486849"/>
            <pc:sldLayoutMk cId="1898400217" sldId="2147486882"/>
          </pc:sldLayoutMkLst>
        </pc:sldLayoutChg>
        <pc:sldLayoutChg chg="del">
          <pc:chgData name="Thomas Stockhammer" userId="2aa20ba2-ba43-46c1-9e8b-e40494025eed" providerId="ADAL" clId="{940878ED-6E33-4454-A626-3B116A2437C6}" dt="2026-09-12T10:48:19.264" v="16"/>
          <pc:sldLayoutMkLst>
            <pc:docMk/>
            <pc:sldMasterMk cId="1614588585" sldId="2147486849"/>
            <pc:sldLayoutMk cId="2231847573" sldId="2147486883"/>
          </pc:sldLayoutMkLst>
        </pc:sldLayoutChg>
        <pc:sldLayoutChg chg="del">
          <pc:chgData name="Thomas Stockhammer" userId="2aa20ba2-ba43-46c1-9e8b-e40494025eed" providerId="ADAL" clId="{940878ED-6E33-4454-A626-3B116A2437C6}" dt="2026-09-12T10:48:19.264" v="16"/>
          <pc:sldLayoutMkLst>
            <pc:docMk/>
            <pc:sldMasterMk cId="1614588585" sldId="2147486849"/>
            <pc:sldLayoutMk cId="1433509976" sldId="2147486884"/>
          </pc:sldLayoutMkLst>
        </pc:sldLayoutChg>
        <pc:sldLayoutChg chg="del">
          <pc:chgData name="Thomas Stockhammer" userId="2aa20ba2-ba43-46c1-9e8b-e40494025eed" providerId="ADAL" clId="{940878ED-6E33-4454-A626-3B116A2437C6}" dt="2026-09-12T10:48:19.264" v="16"/>
          <pc:sldLayoutMkLst>
            <pc:docMk/>
            <pc:sldMasterMk cId="1614588585" sldId="2147486849"/>
            <pc:sldLayoutMk cId="497909643" sldId="2147486885"/>
          </pc:sldLayoutMkLst>
        </pc:sldLayoutChg>
        <pc:sldLayoutChg chg="del">
          <pc:chgData name="Thomas Stockhammer" userId="2aa20ba2-ba43-46c1-9e8b-e40494025eed" providerId="ADAL" clId="{940878ED-6E33-4454-A626-3B116A2437C6}" dt="2026-09-12T10:48:19.264" v="16"/>
          <pc:sldLayoutMkLst>
            <pc:docMk/>
            <pc:sldMasterMk cId="1614588585" sldId="2147486849"/>
            <pc:sldLayoutMk cId="1619715432" sldId="2147486886"/>
          </pc:sldLayoutMkLst>
        </pc:sldLayoutChg>
        <pc:sldLayoutChg chg="del">
          <pc:chgData name="Thomas Stockhammer" userId="2aa20ba2-ba43-46c1-9e8b-e40494025eed" providerId="ADAL" clId="{940878ED-6E33-4454-A626-3B116A2437C6}" dt="2026-09-12T10:48:19.264" v="16"/>
          <pc:sldLayoutMkLst>
            <pc:docMk/>
            <pc:sldMasterMk cId="1614588585" sldId="2147486849"/>
            <pc:sldLayoutMk cId="3060469735" sldId="2147486887"/>
          </pc:sldLayoutMkLst>
        </pc:sldLayoutChg>
        <pc:sldLayoutChg chg="del">
          <pc:chgData name="Thomas Stockhammer" userId="2aa20ba2-ba43-46c1-9e8b-e40494025eed" providerId="ADAL" clId="{940878ED-6E33-4454-A626-3B116A2437C6}" dt="2026-09-12T10:48:19.264" v="16"/>
          <pc:sldLayoutMkLst>
            <pc:docMk/>
            <pc:sldMasterMk cId="1614588585" sldId="2147486849"/>
            <pc:sldLayoutMk cId="875764646" sldId="2147486888"/>
          </pc:sldLayoutMkLst>
        </pc:sldLayoutChg>
        <pc:sldLayoutChg chg="del">
          <pc:chgData name="Thomas Stockhammer" userId="2aa20ba2-ba43-46c1-9e8b-e40494025eed" providerId="ADAL" clId="{940878ED-6E33-4454-A626-3B116A2437C6}" dt="2026-09-12T10:48:19.264" v="16"/>
          <pc:sldLayoutMkLst>
            <pc:docMk/>
            <pc:sldMasterMk cId="1614588585" sldId="2147486849"/>
            <pc:sldLayoutMk cId="3144774928" sldId="2147486889"/>
          </pc:sldLayoutMkLst>
        </pc:sldLayoutChg>
        <pc:sldLayoutChg chg="del">
          <pc:chgData name="Thomas Stockhammer" userId="2aa20ba2-ba43-46c1-9e8b-e40494025eed" providerId="ADAL" clId="{940878ED-6E33-4454-A626-3B116A2437C6}" dt="2026-09-12T10:48:19.264" v="16"/>
          <pc:sldLayoutMkLst>
            <pc:docMk/>
            <pc:sldMasterMk cId="1614588585" sldId="2147486849"/>
            <pc:sldLayoutMk cId="370148527" sldId="2147486890"/>
          </pc:sldLayoutMkLst>
        </pc:sldLayoutChg>
        <pc:sldLayoutChg chg="del">
          <pc:chgData name="Thomas Stockhammer" userId="2aa20ba2-ba43-46c1-9e8b-e40494025eed" providerId="ADAL" clId="{940878ED-6E33-4454-A626-3B116A2437C6}" dt="2026-09-12T10:48:19.264" v="16"/>
          <pc:sldLayoutMkLst>
            <pc:docMk/>
            <pc:sldMasterMk cId="1614588585" sldId="2147486849"/>
            <pc:sldLayoutMk cId="4134188572" sldId="2147486891"/>
          </pc:sldLayoutMkLst>
        </pc:sldLayoutChg>
        <pc:sldLayoutChg chg="del">
          <pc:chgData name="Thomas Stockhammer" userId="2aa20ba2-ba43-46c1-9e8b-e40494025eed" providerId="ADAL" clId="{940878ED-6E33-4454-A626-3B116A2437C6}" dt="2026-09-12T10:48:19.264" v="16"/>
          <pc:sldLayoutMkLst>
            <pc:docMk/>
            <pc:sldMasterMk cId="1614588585" sldId="2147486849"/>
            <pc:sldLayoutMk cId="675373915" sldId="2147486892"/>
          </pc:sldLayoutMkLst>
        </pc:sldLayoutChg>
        <pc:sldLayoutChg chg="del">
          <pc:chgData name="Thomas Stockhammer" userId="2aa20ba2-ba43-46c1-9e8b-e40494025eed" providerId="ADAL" clId="{940878ED-6E33-4454-A626-3B116A2437C6}" dt="2026-09-12T10:48:19.264" v="16"/>
          <pc:sldLayoutMkLst>
            <pc:docMk/>
            <pc:sldMasterMk cId="1614588585" sldId="2147486849"/>
            <pc:sldLayoutMk cId="3832924723" sldId="2147486893"/>
          </pc:sldLayoutMkLst>
        </pc:sldLayoutChg>
        <pc:sldLayoutChg chg="del">
          <pc:chgData name="Thomas Stockhammer" userId="2aa20ba2-ba43-46c1-9e8b-e40494025eed" providerId="ADAL" clId="{940878ED-6E33-4454-A626-3B116A2437C6}" dt="2026-09-12T10:48:19.264" v="16"/>
          <pc:sldLayoutMkLst>
            <pc:docMk/>
            <pc:sldMasterMk cId="1614588585" sldId="2147486849"/>
            <pc:sldLayoutMk cId="1965325079" sldId="2147486894"/>
          </pc:sldLayoutMkLst>
        </pc:sldLayoutChg>
        <pc:sldLayoutChg chg="del">
          <pc:chgData name="Thomas Stockhammer" userId="2aa20ba2-ba43-46c1-9e8b-e40494025eed" providerId="ADAL" clId="{940878ED-6E33-4454-A626-3B116A2437C6}" dt="2026-09-12T10:48:19.264" v="16"/>
          <pc:sldLayoutMkLst>
            <pc:docMk/>
            <pc:sldMasterMk cId="1614588585" sldId="2147486849"/>
            <pc:sldLayoutMk cId="2418969434" sldId="2147486895"/>
          </pc:sldLayoutMkLst>
        </pc:sldLayoutChg>
        <pc:sldLayoutChg chg="del">
          <pc:chgData name="Thomas Stockhammer" userId="2aa20ba2-ba43-46c1-9e8b-e40494025eed" providerId="ADAL" clId="{940878ED-6E33-4454-A626-3B116A2437C6}" dt="2026-09-12T10:48:19.264" v="16"/>
          <pc:sldLayoutMkLst>
            <pc:docMk/>
            <pc:sldMasterMk cId="1614588585" sldId="2147486849"/>
            <pc:sldLayoutMk cId="2556241869" sldId="2147486896"/>
          </pc:sldLayoutMkLst>
        </pc:sldLayoutChg>
        <pc:sldLayoutChg chg="del">
          <pc:chgData name="Thomas Stockhammer" userId="2aa20ba2-ba43-46c1-9e8b-e40494025eed" providerId="ADAL" clId="{940878ED-6E33-4454-A626-3B116A2437C6}" dt="2026-09-12T10:48:19.264" v="16"/>
          <pc:sldLayoutMkLst>
            <pc:docMk/>
            <pc:sldMasterMk cId="1614588585" sldId="2147486849"/>
            <pc:sldLayoutMk cId="3813302854" sldId="2147486897"/>
          </pc:sldLayoutMkLst>
        </pc:sldLayoutChg>
        <pc:sldLayoutChg chg="del">
          <pc:chgData name="Thomas Stockhammer" userId="2aa20ba2-ba43-46c1-9e8b-e40494025eed" providerId="ADAL" clId="{940878ED-6E33-4454-A626-3B116A2437C6}" dt="2026-09-12T10:48:19.264" v="16"/>
          <pc:sldLayoutMkLst>
            <pc:docMk/>
            <pc:sldMasterMk cId="1614588585" sldId="2147486849"/>
            <pc:sldLayoutMk cId="2066529407" sldId="2147486898"/>
          </pc:sldLayoutMkLst>
        </pc:sldLayoutChg>
        <pc:sldLayoutChg chg="del">
          <pc:chgData name="Thomas Stockhammer" userId="2aa20ba2-ba43-46c1-9e8b-e40494025eed" providerId="ADAL" clId="{940878ED-6E33-4454-A626-3B116A2437C6}" dt="2026-09-12T10:48:19.264" v="16"/>
          <pc:sldLayoutMkLst>
            <pc:docMk/>
            <pc:sldMasterMk cId="1614588585" sldId="2147486849"/>
            <pc:sldLayoutMk cId="1900987547" sldId="2147486899"/>
          </pc:sldLayoutMkLst>
        </pc:sldLayoutChg>
        <pc:sldLayoutChg chg="del">
          <pc:chgData name="Thomas Stockhammer" userId="2aa20ba2-ba43-46c1-9e8b-e40494025eed" providerId="ADAL" clId="{940878ED-6E33-4454-A626-3B116A2437C6}" dt="2026-09-12T10:48:19.264" v="16"/>
          <pc:sldLayoutMkLst>
            <pc:docMk/>
            <pc:sldMasterMk cId="1614588585" sldId="2147486849"/>
            <pc:sldLayoutMk cId="1170064579" sldId="2147486900"/>
          </pc:sldLayoutMkLst>
        </pc:sldLayoutChg>
        <pc:sldLayoutChg chg="del">
          <pc:chgData name="Thomas Stockhammer" userId="2aa20ba2-ba43-46c1-9e8b-e40494025eed" providerId="ADAL" clId="{940878ED-6E33-4454-A626-3B116A2437C6}" dt="2026-09-12T10:48:19.264" v="16"/>
          <pc:sldLayoutMkLst>
            <pc:docMk/>
            <pc:sldMasterMk cId="1614588585" sldId="2147486849"/>
            <pc:sldLayoutMk cId="2636563086" sldId="2147486901"/>
          </pc:sldLayoutMkLst>
        </pc:sldLayoutChg>
        <pc:sldLayoutChg chg="del">
          <pc:chgData name="Thomas Stockhammer" userId="2aa20ba2-ba43-46c1-9e8b-e40494025eed" providerId="ADAL" clId="{940878ED-6E33-4454-A626-3B116A2437C6}" dt="2026-09-12T10:48:19.264" v="16"/>
          <pc:sldLayoutMkLst>
            <pc:docMk/>
            <pc:sldMasterMk cId="1614588585" sldId="2147486849"/>
            <pc:sldLayoutMk cId="396851338" sldId="2147486902"/>
          </pc:sldLayoutMkLst>
        </pc:sldLayoutChg>
        <pc:sldLayoutChg chg="del">
          <pc:chgData name="Thomas Stockhammer" userId="2aa20ba2-ba43-46c1-9e8b-e40494025eed" providerId="ADAL" clId="{940878ED-6E33-4454-A626-3B116A2437C6}" dt="2026-09-12T10:48:19.264" v="16"/>
          <pc:sldLayoutMkLst>
            <pc:docMk/>
            <pc:sldMasterMk cId="1614588585" sldId="2147486849"/>
            <pc:sldLayoutMk cId="1088151685" sldId="2147486903"/>
          </pc:sldLayoutMkLst>
        </pc:sldLayoutChg>
        <pc:sldLayoutChg chg="del">
          <pc:chgData name="Thomas Stockhammer" userId="2aa20ba2-ba43-46c1-9e8b-e40494025eed" providerId="ADAL" clId="{940878ED-6E33-4454-A626-3B116A2437C6}" dt="2026-09-12T10:48:19.264" v="16"/>
          <pc:sldLayoutMkLst>
            <pc:docMk/>
            <pc:sldMasterMk cId="1614588585" sldId="2147486849"/>
            <pc:sldLayoutMk cId="875871503" sldId="2147486904"/>
          </pc:sldLayoutMkLst>
        </pc:sldLayoutChg>
      </pc:sldMasterChg>
      <pc:sldMasterChg chg="del delSldLayout">
        <pc:chgData name="Thomas Stockhammer" userId="2aa20ba2-ba43-46c1-9e8b-e40494025eed" providerId="ADAL" clId="{940878ED-6E33-4454-A626-3B116A2437C6}" dt="2026-09-12T13:49:48.403" v="743" actId="47"/>
        <pc:sldMasterMkLst>
          <pc:docMk/>
          <pc:sldMasterMk cId="670463313" sldId="2147486905"/>
        </pc:sldMasterMkLst>
        <pc:sldLayoutChg chg="del">
          <pc:chgData name="Thomas Stockhammer" userId="2aa20ba2-ba43-46c1-9e8b-e40494025eed" providerId="ADAL" clId="{940878ED-6E33-4454-A626-3B116A2437C6}" dt="2026-09-12T13:49:48.403" v="743" actId="47"/>
          <pc:sldLayoutMkLst>
            <pc:docMk/>
            <pc:sldMasterMk cId="670463313" sldId="2147486905"/>
            <pc:sldLayoutMk cId="2304041092" sldId="2147486906"/>
          </pc:sldLayoutMkLst>
        </pc:sldLayoutChg>
        <pc:sldLayoutChg chg="del">
          <pc:chgData name="Thomas Stockhammer" userId="2aa20ba2-ba43-46c1-9e8b-e40494025eed" providerId="ADAL" clId="{940878ED-6E33-4454-A626-3B116A2437C6}" dt="2026-09-12T13:49:48.403" v="743" actId="47"/>
          <pc:sldLayoutMkLst>
            <pc:docMk/>
            <pc:sldMasterMk cId="670463313" sldId="2147486905"/>
            <pc:sldLayoutMk cId="3940145039" sldId="2147486907"/>
          </pc:sldLayoutMkLst>
        </pc:sldLayoutChg>
        <pc:sldLayoutChg chg="del">
          <pc:chgData name="Thomas Stockhammer" userId="2aa20ba2-ba43-46c1-9e8b-e40494025eed" providerId="ADAL" clId="{940878ED-6E33-4454-A626-3B116A2437C6}" dt="2026-09-12T13:49:48.403" v="743" actId="47"/>
          <pc:sldLayoutMkLst>
            <pc:docMk/>
            <pc:sldMasterMk cId="670463313" sldId="2147486905"/>
            <pc:sldLayoutMk cId="1167416257" sldId="2147486908"/>
          </pc:sldLayoutMkLst>
        </pc:sldLayoutChg>
        <pc:sldLayoutChg chg="del">
          <pc:chgData name="Thomas Stockhammer" userId="2aa20ba2-ba43-46c1-9e8b-e40494025eed" providerId="ADAL" clId="{940878ED-6E33-4454-A626-3B116A2437C6}" dt="2026-09-12T13:49:48.403" v="743" actId="47"/>
          <pc:sldLayoutMkLst>
            <pc:docMk/>
            <pc:sldMasterMk cId="670463313" sldId="2147486905"/>
            <pc:sldLayoutMk cId="3667239639" sldId="2147486909"/>
          </pc:sldLayoutMkLst>
        </pc:sldLayoutChg>
        <pc:sldLayoutChg chg="del">
          <pc:chgData name="Thomas Stockhammer" userId="2aa20ba2-ba43-46c1-9e8b-e40494025eed" providerId="ADAL" clId="{940878ED-6E33-4454-A626-3B116A2437C6}" dt="2026-09-12T13:49:48.403" v="743" actId="47"/>
          <pc:sldLayoutMkLst>
            <pc:docMk/>
            <pc:sldMasterMk cId="670463313" sldId="2147486905"/>
            <pc:sldLayoutMk cId="4074425807" sldId="2147486910"/>
          </pc:sldLayoutMkLst>
        </pc:sldLayoutChg>
        <pc:sldLayoutChg chg="del">
          <pc:chgData name="Thomas Stockhammer" userId="2aa20ba2-ba43-46c1-9e8b-e40494025eed" providerId="ADAL" clId="{940878ED-6E33-4454-A626-3B116A2437C6}" dt="2026-09-12T13:49:48.403" v="743" actId="47"/>
          <pc:sldLayoutMkLst>
            <pc:docMk/>
            <pc:sldMasterMk cId="670463313" sldId="2147486905"/>
            <pc:sldLayoutMk cId="1987048041" sldId="2147486911"/>
          </pc:sldLayoutMkLst>
        </pc:sldLayoutChg>
        <pc:sldLayoutChg chg="del">
          <pc:chgData name="Thomas Stockhammer" userId="2aa20ba2-ba43-46c1-9e8b-e40494025eed" providerId="ADAL" clId="{940878ED-6E33-4454-A626-3B116A2437C6}" dt="2026-09-12T13:49:48.403" v="743" actId="47"/>
          <pc:sldLayoutMkLst>
            <pc:docMk/>
            <pc:sldMasterMk cId="670463313" sldId="2147486905"/>
            <pc:sldLayoutMk cId="1928307991" sldId="2147486912"/>
          </pc:sldLayoutMkLst>
        </pc:sldLayoutChg>
        <pc:sldLayoutChg chg="del">
          <pc:chgData name="Thomas Stockhammer" userId="2aa20ba2-ba43-46c1-9e8b-e40494025eed" providerId="ADAL" clId="{940878ED-6E33-4454-A626-3B116A2437C6}" dt="2026-09-12T13:49:48.403" v="743" actId="47"/>
          <pc:sldLayoutMkLst>
            <pc:docMk/>
            <pc:sldMasterMk cId="670463313" sldId="2147486905"/>
            <pc:sldLayoutMk cId="355937662" sldId="2147486913"/>
          </pc:sldLayoutMkLst>
        </pc:sldLayoutChg>
        <pc:sldLayoutChg chg="del">
          <pc:chgData name="Thomas Stockhammer" userId="2aa20ba2-ba43-46c1-9e8b-e40494025eed" providerId="ADAL" clId="{940878ED-6E33-4454-A626-3B116A2437C6}" dt="2026-09-12T13:49:48.403" v="743" actId="47"/>
          <pc:sldLayoutMkLst>
            <pc:docMk/>
            <pc:sldMasterMk cId="670463313" sldId="2147486905"/>
            <pc:sldLayoutMk cId="2238110200" sldId="2147486914"/>
          </pc:sldLayoutMkLst>
        </pc:sldLayoutChg>
        <pc:sldLayoutChg chg="del">
          <pc:chgData name="Thomas Stockhammer" userId="2aa20ba2-ba43-46c1-9e8b-e40494025eed" providerId="ADAL" clId="{940878ED-6E33-4454-A626-3B116A2437C6}" dt="2026-09-12T13:49:48.403" v="743" actId="47"/>
          <pc:sldLayoutMkLst>
            <pc:docMk/>
            <pc:sldMasterMk cId="670463313" sldId="2147486905"/>
            <pc:sldLayoutMk cId="2454748305" sldId="2147486915"/>
          </pc:sldLayoutMkLst>
        </pc:sldLayoutChg>
        <pc:sldLayoutChg chg="del">
          <pc:chgData name="Thomas Stockhammer" userId="2aa20ba2-ba43-46c1-9e8b-e40494025eed" providerId="ADAL" clId="{940878ED-6E33-4454-A626-3B116A2437C6}" dt="2026-09-12T13:49:48.403" v="743" actId="47"/>
          <pc:sldLayoutMkLst>
            <pc:docMk/>
            <pc:sldMasterMk cId="670463313" sldId="2147486905"/>
            <pc:sldLayoutMk cId="3796271225" sldId="2147486916"/>
          </pc:sldLayoutMkLst>
        </pc:sldLayoutChg>
        <pc:sldLayoutChg chg="del">
          <pc:chgData name="Thomas Stockhammer" userId="2aa20ba2-ba43-46c1-9e8b-e40494025eed" providerId="ADAL" clId="{940878ED-6E33-4454-A626-3B116A2437C6}" dt="2026-09-12T13:49:48.403" v="743" actId="47"/>
          <pc:sldLayoutMkLst>
            <pc:docMk/>
            <pc:sldMasterMk cId="670463313" sldId="2147486905"/>
            <pc:sldLayoutMk cId="498746502" sldId="2147486917"/>
          </pc:sldLayoutMkLst>
        </pc:sldLayoutChg>
        <pc:sldLayoutChg chg="del">
          <pc:chgData name="Thomas Stockhammer" userId="2aa20ba2-ba43-46c1-9e8b-e40494025eed" providerId="ADAL" clId="{940878ED-6E33-4454-A626-3B116A2437C6}" dt="2026-09-12T13:49:48.403" v="743" actId="47"/>
          <pc:sldLayoutMkLst>
            <pc:docMk/>
            <pc:sldMasterMk cId="670463313" sldId="2147486905"/>
            <pc:sldLayoutMk cId="249300967" sldId="2147486918"/>
          </pc:sldLayoutMkLst>
        </pc:sldLayoutChg>
        <pc:sldLayoutChg chg="del">
          <pc:chgData name="Thomas Stockhammer" userId="2aa20ba2-ba43-46c1-9e8b-e40494025eed" providerId="ADAL" clId="{940878ED-6E33-4454-A626-3B116A2437C6}" dt="2026-09-12T13:49:48.403" v="743" actId="47"/>
          <pc:sldLayoutMkLst>
            <pc:docMk/>
            <pc:sldMasterMk cId="670463313" sldId="2147486905"/>
            <pc:sldLayoutMk cId="1328235916" sldId="2147486919"/>
          </pc:sldLayoutMkLst>
        </pc:sldLayoutChg>
        <pc:sldLayoutChg chg="del">
          <pc:chgData name="Thomas Stockhammer" userId="2aa20ba2-ba43-46c1-9e8b-e40494025eed" providerId="ADAL" clId="{940878ED-6E33-4454-A626-3B116A2437C6}" dt="2026-09-12T13:49:48.403" v="743" actId="47"/>
          <pc:sldLayoutMkLst>
            <pc:docMk/>
            <pc:sldMasterMk cId="670463313" sldId="2147486905"/>
            <pc:sldLayoutMk cId="2409095636" sldId="2147486920"/>
          </pc:sldLayoutMkLst>
        </pc:sldLayoutChg>
        <pc:sldLayoutChg chg="del">
          <pc:chgData name="Thomas Stockhammer" userId="2aa20ba2-ba43-46c1-9e8b-e40494025eed" providerId="ADAL" clId="{940878ED-6E33-4454-A626-3B116A2437C6}" dt="2026-09-12T10:48:19.264" v="16"/>
          <pc:sldLayoutMkLst>
            <pc:docMk/>
            <pc:sldMasterMk cId="670463313" sldId="2147486905"/>
            <pc:sldLayoutMk cId="4273445318" sldId="2147486921"/>
          </pc:sldLayoutMkLst>
        </pc:sldLayoutChg>
        <pc:sldLayoutChg chg="del">
          <pc:chgData name="Thomas Stockhammer" userId="2aa20ba2-ba43-46c1-9e8b-e40494025eed" providerId="ADAL" clId="{940878ED-6E33-4454-A626-3B116A2437C6}" dt="2026-09-12T10:48:19.264" v="16"/>
          <pc:sldLayoutMkLst>
            <pc:docMk/>
            <pc:sldMasterMk cId="670463313" sldId="2147486905"/>
            <pc:sldLayoutMk cId="1619968996" sldId="2147486922"/>
          </pc:sldLayoutMkLst>
        </pc:sldLayoutChg>
        <pc:sldLayoutChg chg="del">
          <pc:chgData name="Thomas Stockhammer" userId="2aa20ba2-ba43-46c1-9e8b-e40494025eed" providerId="ADAL" clId="{940878ED-6E33-4454-A626-3B116A2437C6}" dt="2026-09-12T10:48:19.264" v="16"/>
          <pc:sldLayoutMkLst>
            <pc:docMk/>
            <pc:sldMasterMk cId="670463313" sldId="2147486905"/>
            <pc:sldLayoutMk cId="3088202191" sldId="2147486923"/>
          </pc:sldLayoutMkLst>
        </pc:sldLayoutChg>
        <pc:sldLayoutChg chg="del">
          <pc:chgData name="Thomas Stockhammer" userId="2aa20ba2-ba43-46c1-9e8b-e40494025eed" providerId="ADAL" clId="{940878ED-6E33-4454-A626-3B116A2437C6}" dt="2026-09-12T10:48:19.264" v="16"/>
          <pc:sldLayoutMkLst>
            <pc:docMk/>
            <pc:sldMasterMk cId="670463313" sldId="2147486905"/>
            <pc:sldLayoutMk cId="2174833862" sldId="2147486924"/>
          </pc:sldLayoutMkLst>
        </pc:sldLayoutChg>
        <pc:sldLayoutChg chg="del">
          <pc:chgData name="Thomas Stockhammer" userId="2aa20ba2-ba43-46c1-9e8b-e40494025eed" providerId="ADAL" clId="{940878ED-6E33-4454-A626-3B116A2437C6}" dt="2026-09-12T10:48:19.264" v="16"/>
          <pc:sldLayoutMkLst>
            <pc:docMk/>
            <pc:sldMasterMk cId="670463313" sldId="2147486905"/>
            <pc:sldLayoutMk cId="2981705491" sldId="2147486925"/>
          </pc:sldLayoutMkLst>
        </pc:sldLayoutChg>
        <pc:sldLayoutChg chg="del">
          <pc:chgData name="Thomas Stockhammer" userId="2aa20ba2-ba43-46c1-9e8b-e40494025eed" providerId="ADAL" clId="{940878ED-6E33-4454-A626-3B116A2437C6}" dt="2026-09-12T10:48:19.264" v="16"/>
          <pc:sldLayoutMkLst>
            <pc:docMk/>
            <pc:sldMasterMk cId="670463313" sldId="2147486905"/>
            <pc:sldLayoutMk cId="1729581780" sldId="2147486926"/>
          </pc:sldLayoutMkLst>
        </pc:sldLayoutChg>
        <pc:sldLayoutChg chg="del">
          <pc:chgData name="Thomas Stockhammer" userId="2aa20ba2-ba43-46c1-9e8b-e40494025eed" providerId="ADAL" clId="{940878ED-6E33-4454-A626-3B116A2437C6}" dt="2026-09-12T10:48:19.264" v="16"/>
          <pc:sldLayoutMkLst>
            <pc:docMk/>
            <pc:sldMasterMk cId="670463313" sldId="2147486905"/>
            <pc:sldLayoutMk cId="3825825278" sldId="2147486927"/>
          </pc:sldLayoutMkLst>
        </pc:sldLayoutChg>
        <pc:sldLayoutChg chg="del">
          <pc:chgData name="Thomas Stockhammer" userId="2aa20ba2-ba43-46c1-9e8b-e40494025eed" providerId="ADAL" clId="{940878ED-6E33-4454-A626-3B116A2437C6}" dt="2026-09-12T10:48:19.264" v="16"/>
          <pc:sldLayoutMkLst>
            <pc:docMk/>
            <pc:sldMasterMk cId="670463313" sldId="2147486905"/>
            <pc:sldLayoutMk cId="3115408973" sldId="2147486928"/>
          </pc:sldLayoutMkLst>
        </pc:sldLayoutChg>
        <pc:sldLayoutChg chg="del">
          <pc:chgData name="Thomas Stockhammer" userId="2aa20ba2-ba43-46c1-9e8b-e40494025eed" providerId="ADAL" clId="{940878ED-6E33-4454-A626-3B116A2437C6}" dt="2026-09-12T10:48:19.264" v="16"/>
          <pc:sldLayoutMkLst>
            <pc:docMk/>
            <pc:sldMasterMk cId="670463313" sldId="2147486905"/>
            <pc:sldLayoutMk cId="1740589048" sldId="2147486929"/>
          </pc:sldLayoutMkLst>
        </pc:sldLayoutChg>
        <pc:sldLayoutChg chg="del">
          <pc:chgData name="Thomas Stockhammer" userId="2aa20ba2-ba43-46c1-9e8b-e40494025eed" providerId="ADAL" clId="{940878ED-6E33-4454-A626-3B116A2437C6}" dt="2026-09-12T10:48:19.264" v="16"/>
          <pc:sldLayoutMkLst>
            <pc:docMk/>
            <pc:sldMasterMk cId="670463313" sldId="2147486905"/>
            <pc:sldLayoutMk cId="698937033" sldId="2147486930"/>
          </pc:sldLayoutMkLst>
        </pc:sldLayoutChg>
        <pc:sldLayoutChg chg="del">
          <pc:chgData name="Thomas Stockhammer" userId="2aa20ba2-ba43-46c1-9e8b-e40494025eed" providerId="ADAL" clId="{940878ED-6E33-4454-A626-3B116A2437C6}" dt="2026-09-12T13:49:48.403" v="743" actId="47"/>
          <pc:sldLayoutMkLst>
            <pc:docMk/>
            <pc:sldMasterMk cId="670463313" sldId="2147486905"/>
            <pc:sldLayoutMk cId="2776681743" sldId="2147486931"/>
          </pc:sldLayoutMkLst>
        </pc:sldLayoutChg>
        <pc:sldLayoutChg chg="del">
          <pc:chgData name="Thomas Stockhammer" userId="2aa20ba2-ba43-46c1-9e8b-e40494025eed" providerId="ADAL" clId="{940878ED-6E33-4454-A626-3B116A2437C6}" dt="2026-09-12T10:48:19.264" v="16"/>
          <pc:sldLayoutMkLst>
            <pc:docMk/>
            <pc:sldMasterMk cId="670463313" sldId="2147486905"/>
            <pc:sldLayoutMk cId="3020770152" sldId="2147486932"/>
          </pc:sldLayoutMkLst>
        </pc:sldLayoutChg>
        <pc:sldLayoutChg chg="del">
          <pc:chgData name="Thomas Stockhammer" userId="2aa20ba2-ba43-46c1-9e8b-e40494025eed" providerId="ADAL" clId="{940878ED-6E33-4454-A626-3B116A2437C6}" dt="2026-09-12T10:48:19.264" v="16"/>
          <pc:sldLayoutMkLst>
            <pc:docMk/>
            <pc:sldMasterMk cId="670463313" sldId="2147486905"/>
            <pc:sldLayoutMk cId="2387663365" sldId="2147486933"/>
          </pc:sldLayoutMkLst>
        </pc:sldLayoutChg>
        <pc:sldLayoutChg chg="del">
          <pc:chgData name="Thomas Stockhammer" userId="2aa20ba2-ba43-46c1-9e8b-e40494025eed" providerId="ADAL" clId="{940878ED-6E33-4454-A626-3B116A2437C6}" dt="2026-09-12T13:49:48.403" v="743" actId="47"/>
          <pc:sldLayoutMkLst>
            <pc:docMk/>
            <pc:sldMasterMk cId="670463313" sldId="2147486905"/>
            <pc:sldLayoutMk cId="3633273091" sldId="2147486934"/>
          </pc:sldLayoutMkLst>
        </pc:sldLayoutChg>
        <pc:sldLayoutChg chg="del">
          <pc:chgData name="Thomas Stockhammer" userId="2aa20ba2-ba43-46c1-9e8b-e40494025eed" providerId="ADAL" clId="{940878ED-6E33-4454-A626-3B116A2437C6}" dt="2026-09-12T10:48:19.264" v="16"/>
          <pc:sldLayoutMkLst>
            <pc:docMk/>
            <pc:sldMasterMk cId="670463313" sldId="2147486905"/>
            <pc:sldLayoutMk cId="3194530004" sldId="2147486935"/>
          </pc:sldLayoutMkLst>
        </pc:sldLayoutChg>
        <pc:sldLayoutChg chg="del">
          <pc:chgData name="Thomas Stockhammer" userId="2aa20ba2-ba43-46c1-9e8b-e40494025eed" providerId="ADAL" clId="{940878ED-6E33-4454-A626-3B116A2437C6}" dt="2026-09-12T10:48:19.264" v="16"/>
          <pc:sldLayoutMkLst>
            <pc:docMk/>
            <pc:sldMasterMk cId="670463313" sldId="2147486905"/>
            <pc:sldLayoutMk cId="4141216782" sldId="2147486936"/>
          </pc:sldLayoutMkLst>
        </pc:sldLayoutChg>
        <pc:sldLayoutChg chg="del">
          <pc:chgData name="Thomas Stockhammer" userId="2aa20ba2-ba43-46c1-9e8b-e40494025eed" providerId="ADAL" clId="{940878ED-6E33-4454-A626-3B116A2437C6}" dt="2026-09-12T10:48:19.264" v="16"/>
          <pc:sldLayoutMkLst>
            <pc:docMk/>
            <pc:sldMasterMk cId="670463313" sldId="2147486905"/>
            <pc:sldLayoutMk cId="1537730477" sldId="2147486937"/>
          </pc:sldLayoutMkLst>
        </pc:sldLayoutChg>
        <pc:sldLayoutChg chg="del">
          <pc:chgData name="Thomas Stockhammer" userId="2aa20ba2-ba43-46c1-9e8b-e40494025eed" providerId="ADAL" clId="{940878ED-6E33-4454-A626-3B116A2437C6}" dt="2026-09-12T10:48:19.264" v="16"/>
          <pc:sldLayoutMkLst>
            <pc:docMk/>
            <pc:sldMasterMk cId="670463313" sldId="2147486905"/>
            <pc:sldLayoutMk cId="3810381299" sldId="2147486938"/>
          </pc:sldLayoutMkLst>
        </pc:sldLayoutChg>
        <pc:sldLayoutChg chg="del">
          <pc:chgData name="Thomas Stockhammer" userId="2aa20ba2-ba43-46c1-9e8b-e40494025eed" providerId="ADAL" clId="{940878ED-6E33-4454-A626-3B116A2437C6}" dt="2026-09-12T10:48:19.264" v="16"/>
          <pc:sldLayoutMkLst>
            <pc:docMk/>
            <pc:sldMasterMk cId="670463313" sldId="2147486905"/>
            <pc:sldLayoutMk cId="171885304" sldId="2147486939"/>
          </pc:sldLayoutMkLst>
        </pc:sldLayoutChg>
        <pc:sldLayoutChg chg="del">
          <pc:chgData name="Thomas Stockhammer" userId="2aa20ba2-ba43-46c1-9e8b-e40494025eed" providerId="ADAL" clId="{940878ED-6E33-4454-A626-3B116A2437C6}" dt="2026-09-12T10:48:19.264" v="16"/>
          <pc:sldLayoutMkLst>
            <pc:docMk/>
            <pc:sldMasterMk cId="670463313" sldId="2147486905"/>
            <pc:sldLayoutMk cId="2193068359" sldId="2147486940"/>
          </pc:sldLayoutMkLst>
        </pc:sldLayoutChg>
        <pc:sldLayoutChg chg="del">
          <pc:chgData name="Thomas Stockhammer" userId="2aa20ba2-ba43-46c1-9e8b-e40494025eed" providerId="ADAL" clId="{940878ED-6E33-4454-A626-3B116A2437C6}" dt="2026-09-12T10:48:19.264" v="16"/>
          <pc:sldLayoutMkLst>
            <pc:docMk/>
            <pc:sldMasterMk cId="670463313" sldId="2147486905"/>
            <pc:sldLayoutMk cId="1611598237" sldId="2147486941"/>
          </pc:sldLayoutMkLst>
        </pc:sldLayoutChg>
        <pc:sldLayoutChg chg="del">
          <pc:chgData name="Thomas Stockhammer" userId="2aa20ba2-ba43-46c1-9e8b-e40494025eed" providerId="ADAL" clId="{940878ED-6E33-4454-A626-3B116A2437C6}" dt="2026-09-12T10:48:19.264" v="16"/>
          <pc:sldLayoutMkLst>
            <pc:docMk/>
            <pc:sldMasterMk cId="670463313" sldId="2147486905"/>
            <pc:sldLayoutMk cId="2766549013" sldId="2147486942"/>
          </pc:sldLayoutMkLst>
        </pc:sldLayoutChg>
        <pc:sldLayoutChg chg="del">
          <pc:chgData name="Thomas Stockhammer" userId="2aa20ba2-ba43-46c1-9e8b-e40494025eed" providerId="ADAL" clId="{940878ED-6E33-4454-A626-3B116A2437C6}" dt="2026-09-12T10:48:19.264" v="16"/>
          <pc:sldLayoutMkLst>
            <pc:docMk/>
            <pc:sldMasterMk cId="670463313" sldId="2147486905"/>
            <pc:sldLayoutMk cId="4214863597" sldId="2147486943"/>
          </pc:sldLayoutMkLst>
        </pc:sldLayoutChg>
        <pc:sldLayoutChg chg="del">
          <pc:chgData name="Thomas Stockhammer" userId="2aa20ba2-ba43-46c1-9e8b-e40494025eed" providerId="ADAL" clId="{940878ED-6E33-4454-A626-3B116A2437C6}" dt="2026-09-12T10:48:19.264" v="16"/>
          <pc:sldLayoutMkLst>
            <pc:docMk/>
            <pc:sldMasterMk cId="670463313" sldId="2147486905"/>
            <pc:sldLayoutMk cId="185939420" sldId="2147486944"/>
          </pc:sldLayoutMkLst>
        </pc:sldLayoutChg>
        <pc:sldLayoutChg chg="del">
          <pc:chgData name="Thomas Stockhammer" userId="2aa20ba2-ba43-46c1-9e8b-e40494025eed" providerId="ADAL" clId="{940878ED-6E33-4454-A626-3B116A2437C6}" dt="2026-09-12T10:48:19.264" v="16"/>
          <pc:sldLayoutMkLst>
            <pc:docMk/>
            <pc:sldMasterMk cId="670463313" sldId="2147486905"/>
            <pc:sldLayoutMk cId="3470081407" sldId="2147486945"/>
          </pc:sldLayoutMkLst>
        </pc:sldLayoutChg>
        <pc:sldLayoutChg chg="del">
          <pc:chgData name="Thomas Stockhammer" userId="2aa20ba2-ba43-46c1-9e8b-e40494025eed" providerId="ADAL" clId="{940878ED-6E33-4454-A626-3B116A2437C6}" dt="2026-09-12T10:48:19.264" v="16"/>
          <pc:sldLayoutMkLst>
            <pc:docMk/>
            <pc:sldMasterMk cId="670463313" sldId="2147486905"/>
            <pc:sldLayoutMk cId="8905153" sldId="2147486946"/>
          </pc:sldLayoutMkLst>
        </pc:sldLayoutChg>
        <pc:sldLayoutChg chg="del">
          <pc:chgData name="Thomas Stockhammer" userId="2aa20ba2-ba43-46c1-9e8b-e40494025eed" providerId="ADAL" clId="{940878ED-6E33-4454-A626-3B116A2437C6}" dt="2026-09-12T10:48:19.264" v="16"/>
          <pc:sldLayoutMkLst>
            <pc:docMk/>
            <pc:sldMasterMk cId="670463313" sldId="2147486905"/>
            <pc:sldLayoutMk cId="2472142500" sldId="2147486947"/>
          </pc:sldLayoutMkLst>
        </pc:sldLayoutChg>
        <pc:sldLayoutChg chg="del">
          <pc:chgData name="Thomas Stockhammer" userId="2aa20ba2-ba43-46c1-9e8b-e40494025eed" providerId="ADAL" clId="{940878ED-6E33-4454-A626-3B116A2437C6}" dt="2026-09-12T10:48:19.264" v="16"/>
          <pc:sldLayoutMkLst>
            <pc:docMk/>
            <pc:sldMasterMk cId="670463313" sldId="2147486905"/>
            <pc:sldLayoutMk cId="579248122" sldId="2147486948"/>
          </pc:sldLayoutMkLst>
        </pc:sldLayoutChg>
        <pc:sldLayoutChg chg="del">
          <pc:chgData name="Thomas Stockhammer" userId="2aa20ba2-ba43-46c1-9e8b-e40494025eed" providerId="ADAL" clId="{940878ED-6E33-4454-A626-3B116A2437C6}" dt="2026-09-12T10:48:19.264" v="16"/>
          <pc:sldLayoutMkLst>
            <pc:docMk/>
            <pc:sldMasterMk cId="670463313" sldId="2147486905"/>
            <pc:sldLayoutMk cId="1891310613" sldId="2147486949"/>
          </pc:sldLayoutMkLst>
        </pc:sldLayoutChg>
        <pc:sldLayoutChg chg="del">
          <pc:chgData name="Thomas Stockhammer" userId="2aa20ba2-ba43-46c1-9e8b-e40494025eed" providerId="ADAL" clId="{940878ED-6E33-4454-A626-3B116A2437C6}" dt="2026-09-12T10:48:19.264" v="16"/>
          <pc:sldLayoutMkLst>
            <pc:docMk/>
            <pc:sldMasterMk cId="670463313" sldId="2147486905"/>
            <pc:sldLayoutMk cId="3459846868" sldId="2147486950"/>
          </pc:sldLayoutMkLst>
        </pc:sldLayoutChg>
        <pc:sldLayoutChg chg="del">
          <pc:chgData name="Thomas Stockhammer" userId="2aa20ba2-ba43-46c1-9e8b-e40494025eed" providerId="ADAL" clId="{940878ED-6E33-4454-A626-3B116A2437C6}" dt="2026-09-12T10:48:19.264" v="16"/>
          <pc:sldLayoutMkLst>
            <pc:docMk/>
            <pc:sldMasterMk cId="670463313" sldId="2147486905"/>
            <pc:sldLayoutMk cId="61436356" sldId="2147486951"/>
          </pc:sldLayoutMkLst>
        </pc:sldLayoutChg>
        <pc:sldLayoutChg chg="del">
          <pc:chgData name="Thomas Stockhammer" userId="2aa20ba2-ba43-46c1-9e8b-e40494025eed" providerId="ADAL" clId="{940878ED-6E33-4454-A626-3B116A2437C6}" dt="2026-09-12T10:48:19.264" v="16"/>
          <pc:sldLayoutMkLst>
            <pc:docMk/>
            <pc:sldMasterMk cId="670463313" sldId="2147486905"/>
            <pc:sldLayoutMk cId="2759457651" sldId="2147486952"/>
          </pc:sldLayoutMkLst>
        </pc:sldLayoutChg>
        <pc:sldLayoutChg chg="del">
          <pc:chgData name="Thomas Stockhammer" userId="2aa20ba2-ba43-46c1-9e8b-e40494025eed" providerId="ADAL" clId="{940878ED-6E33-4454-A626-3B116A2437C6}" dt="2026-09-12T10:48:19.264" v="16"/>
          <pc:sldLayoutMkLst>
            <pc:docMk/>
            <pc:sldMasterMk cId="670463313" sldId="2147486905"/>
            <pc:sldLayoutMk cId="3075950435" sldId="2147486953"/>
          </pc:sldLayoutMkLst>
        </pc:sldLayoutChg>
        <pc:sldLayoutChg chg="del">
          <pc:chgData name="Thomas Stockhammer" userId="2aa20ba2-ba43-46c1-9e8b-e40494025eed" providerId="ADAL" clId="{940878ED-6E33-4454-A626-3B116A2437C6}" dt="2026-09-12T10:48:19.264" v="16"/>
          <pc:sldLayoutMkLst>
            <pc:docMk/>
            <pc:sldMasterMk cId="670463313" sldId="2147486905"/>
            <pc:sldLayoutMk cId="555845666" sldId="2147486954"/>
          </pc:sldLayoutMkLst>
        </pc:sldLayoutChg>
        <pc:sldLayoutChg chg="del">
          <pc:chgData name="Thomas Stockhammer" userId="2aa20ba2-ba43-46c1-9e8b-e40494025eed" providerId="ADAL" clId="{940878ED-6E33-4454-A626-3B116A2437C6}" dt="2026-09-12T10:48:19.264" v="16"/>
          <pc:sldLayoutMkLst>
            <pc:docMk/>
            <pc:sldMasterMk cId="670463313" sldId="2147486905"/>
            <pc:sldLayoutMk cId="423640724" sldId="2147486955"/>
          </pc:sldLayoutMkLst>
        </pc:sldLayoutChg>
        <pc:sldLayoutChg chg="del">
          <pc:chgData name="Thomas Stockhammer" userId="2aa20ba2-ba43-46c1-9e8b-e40494025eed" providerId="ADAL" clId="{940878ED-6E33-4454-A626-3B116A2437C6}" dt="2026-09-12T10:48:19.264" v="16"/>
          <pc:sldLayoutMkLst>
            <pc:docMk/>
            <pc:sldMasterMk cId="670463313" sldId="2147486905"/>
            <pc:sldLayoutMk cId="1253191812" sldId="2147486956"/>
          </pc:sldLayoutMkLst>
        </pc:sldLayoutChg>
        <pc:sldLayoutChg chg="del">
          <pc:chgData name="Thomas Stockhammer" userId="2aa20ba2-ba43-46c1-9e8b-e40494025eed" providerId="ADAL" clId="{940878ED-6E33-4454-A626-3B116A2437C6}" dt="2026-09-12T10:48:19.264" v="16"/>
          <pc:sldLayoutMkLst>
            <pc:docMk/>
            <pc:sldMasterMk cId="670463313" sldId="2147486905"/>
            <pc:sldLayoutMk cId="878701667" sldId="2147486957"/>
          </pc:sldLayoutMkLst>
        </pc:sldLayoutChg>
        <pc:sldLayoutChg chg="del">
          <pc:chgData name="Thomas Stockhammer" userId="2aa20ba2-ba43-46c1-9e8b-e40494025eed" providerId="ADAL" clId="{940878ED-6E33-4454-A626-3B116A2437C6}" dt="2026-09-12T10:48:19.264" v="16"/>
          <pc:sldLayoutMkLst>
            <pc:docMk/>
            <pc:sldMasterMk cId="670463313" sldId="2147486905"/>
            <pc:sldLayoutMk cId="2517834868" sldId="2147486958"/>
          </pc:sldLayoutMkLst>
        </pc:sldLayoutChg>
        <pc:sldLayoutChg chg="del">
          <pc:chgData name="Thomas Stockhammer" userId="2aa20ba2-ba43-46c1-9e8b-e40494025eed" providerId="ADAL" clId="{940878ED-6E33-4454-A626-3B116A2437C6}" dt="2026-09-12T10:48:19.264" v="16"/>
          <pc:sldLayoutMkLst>
            <pc:docMk/>
            <pc:sldMasterMk cId="670463313" sldId="2147486905"/>
            <pc:sldLayoutMk cId="2334484333" sldId="2147486959"/>
          </pc:sldLayoutMkLst>
        </pc:sldLayoutChg>
        <pc:sldLayoutChg chg="del">
          <pc:chgData name="Thomas Stockhammer" userId="2aa20ba2-ba43-46c1-9e8b-e40494025eed" providerId="ADAL" clId="{940878ED-6E33-4454-A626-3B116A2437C6}" dt="2026-09-12T10:48:19.264" v="16"/>
          <pc:sldLayoutMkLst>
            <pc:docMk/>
            <pc:sldMasterMk cId="670463313" sldId="2147486905"/>
            <pc:sldLayoutMk cId="3541109311" sldId="2147486960"/>
          </pc:sldLayoutMkLst>
        </pc:sldLayoutChg>
        <pc:sldLayoutChg chg="del">
          <pc:chgData name="Thomas Stockhammer" userId="2aa20ba2-ba43-46c1-9e8b-e40494025eed" providerId="ADAL" clId="{940878ED-6E33-4454-A626-3B116A2437C6}" dt="2026-09-12T10:48:19.264" v="16"/>
          <pc:sldLayoutMkLst>
            <pc:docMk/>
            <pc:sldMasterMk cId="670463313" sldId="2147486905"/>
            <pc:sldLayoutMk cId="2404569795" sldId="2147486961"/>
          </pc:sldLayoutMkLst>
        </pc:sldLayoutChg>
        <pc:sldLayoutChg chg="del">
          <pc:chgData name="Thomas Stockhammer" userId="2aa20ba2-ba43-46c1-9e8b-e40494025eed" providerId="ADAL" clId="{940878ED-6E33-4454-A626-3B116A2437C6}" dt="2026-09-12T10:48:19.264" v="16"/>
          <pc:sldLayoutMkLst>
            <pc:docMk/>
            <pc:sldMasterMk cId="670463313" sldId="2147486905"/>
            <pc:sldLayoutMk cId="1063390261" sldId="2147486962"/>
          </pc:sldLayoutMkLst>
        </pc:sldLayoutChg>
        <pc:sldLayoutChg chg="del">
          <pc:chgData name="Thomas Stockhammer" userId="2aa20ba2-ba43-46c1-9e8b-e40494025eed" providerId="ADAL" clId="{940878ED-6E33-4454-A626-3B116A2437C6}" dt="2026-09-12T10:48:19.264" v="16"/>
          <pc:sldLayoutMkLst>
            <pc:docMk/>
            <pc:sldMasterMk cId="670463313" sldId="2147486905"/>
            <pc:sldLayoutMk cId="168534201" sldId="2147486963"/>
          </pc:sldLayoutMkLst>
        </pc:sldLayoutChg>
      </pc:sldMaster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69.svg"/><Relationship Id="rId2" Type="http://schemas.openxmlformats.org/officeDocument/2006/relationships/image" Target="../media/image68.svg"/><Relationship Id="rId1" Type="http://schemas.openxmlformats.org/officeDocument/2006/relationships/image" Target="../media/image67.svg"/></Relationships>
</file>

<file path=ppt/diagrams/_rels/data5.xml.rels><?xml version="1.0" encoding="UTF-8" standalone="yes"?>
<Relationships xmlns="http://schemas.openxmlformats.org/package/2006/relationships"><Relationship Id="rId1" Type="http://schemas.openxmlformats.org/officeDocument/2006/relationships/hyperlink" Target="https://wifitalents.com/cord-cutting-statistics/" TargetMode="External"/></Relationships>
</file>

<file path=ppt/diagrams/_rels/drawing1.xml.rels><?xml version="1.0" encoding="UTF-8" standalone="yes"?>
<Relationships xmlns="http://schemas.openxmlformats.org/package/2006/relationships"><Relationship Id="rId3" Type="http://schemas.openxmlformats.org/officeDocument/2006/relationships/image" Target="../media/image69.svg"/><Relationship Id="rId2" Type="http://schemas.openxmlformats.org/officeDocument/2006/relationships/image" Target="../media/image68.svg"/><Relationship Id="rId1" Type="http://schemas.openxmlformats.org/officeDocument/2006/relationships/image" Target="../media/image67.svg"/></Relationships>
</file>

<file path=ppt/diagrams/_rels/drawing5.xml.rels><?xml version="1.0" encoding="UTF-8" standalone="yes"?>
<Relationships xmlns="http://schemas.openxmlformats.org/package/2006/relationships"><Relationship Id="rId1" Type="http://schemas.openxmlformats.org/officeDocument/2006/relationships/hyperlink" Target="https://wifitalents.com/cord-cutting-statistics/" TargetMode="External"/></Relationships>
</file>

<file path=ppt/diagrams/colors1.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3C38A2-A149-4A31-BDB5-AE28F6BBA111}" type="doc">
      <dgm:prSet loTypeId="urn:microsoft.com/office/officeart/2018/2/layout/IconLabelList" loCatId="icon" qsTypeId="urn:microsoft.com/office/officeart/2005/8/quickstyle/simple1" qsCatId="simple" csTypeId="urn:microsoft.com/office/officeart/2018/5/colors/Iconchunking_neutralbg_colorful5" csCatId="colorful" phldr="1"/>
      <dgm:spPr/>
      <dgm:t>
        <a:bodyPr/>
        <a:lstStyle/>
        <a:p>
          <a:endParaRPr lang="en-US"/>
        </a:p>
      </dgm:t>
    </dgm:pt>
    <dgm:pt modelId="{23E564DD-067B-4D14-8823-419B9EBE3D8D}">
      <dgm:prSet/>
      <dgm:spPr/>
      <dgm:t>
        <a:bodyPr/>
        <a:lstStyle/>
        <a:p>
          <a:r>
            <a:rPr lang="de-DE"/>
            <a:t>Quality</a:t>
          </a:r>
          <a:endParaRPr lang="en-US"/>
        </a:p>
      </dgm:t>
    </dgm:pt>
    <dgm:pt modelId="{0F6168DC-921A-4845-8719-F665939BDB3E}" type="parTrans" cxnId="{7CE4A6EA-8ECF-4E85-BD80-06949C9908CC}">
      <dgm:prSet/>
      <dgm:spPr/>
      <dgm:t>
        <a:bodyPr/>
        <a:lstStyle/>
        <a:p>
          <a:endParaRPr lang="en-US"/>
        </a:p>
      </dgm:t>
    </dgm:pt>
    <dgm:pt modelId="{CF2CDA0B-2C9F-4DB5-A37B-EC506D975A6A}" type="sibTrans" cxnId="{7CE4A6EA-8ECF-4E85-BD80-06949C9908CC}">
      <dgm:prSet/>
      <dgm:spPr/>
      <dgm:t>
        <a:bodyPr/>
        <a:lstStyle/>
        <a:p>
          <a:endParaRPr lang="en-US"/>
        </a:p>
      </dgm:t>
    </dgm:pt>
    <dgm:pt modelId="{6D2C388E-B666-440D-8DAE-CD9722787F20}">
      <dgm:prSet/>
      <dgm:spPr/>
      <dgm:t>
        <a:bodyPr/>
        <a:lstStyle/>
        <a:p>
          <a:r>
            <a:rPr lang="de-DE"/>
            <a:t>Cost </a:t>
          </a:r>
          <a:endParaRPr lang="en-US"/>
        </a:p>
      </dgm:t>
    </dgm:pt>
    <dgm:pt modelId="{EB4264CD-44FF-49DA-9F14-92D1B66E9E0A}" type="parTrans" cxnId="{461EB8CD-2C9C-426F-9774-D6A6DF63266A}">
      <dgm:prSet/>
      <dgm:spPr/>
      <dgm:t>
        <a:bodyPr/>
        <a:lstStyle/>
        <a:p>
          <a:endParaRPr lang="en-US"/>
        </a:p>
      </dgm:t>
    </dgm:pt>
    <dgm:pt modelId="{80875830-3CE4-4638-9602-E38FE9C07B78}" type="sibTrans" cxnId="{461EB8CD-2C9C-426F-9774-D6A6DF63266A}">
      <dgm:prSet/>
      <dgm:spPr/>
      <dgm:t>
        <a:bodyPr/>
        <a:lstStyle/>
        <a:p>
          <a:endParaRPr lang="en-US"/>
        </a:p>
      </dgm:t>
    </dgm:pt>
    <dgm:pt modelId="{CFC48373-657F-4D76-8FC5-78933DAB4DC1}">
      <dgm:prSet/>
      <dgm:spPr/>
      <dgm:t>
        <a:bodyPr/>
        <a:lstStyle/>
        <a:p>
          <a:r>
            <a:rPr lang="de-DE"/>
            <a:t>Scalability</a:t>
          </a:r>
          <a:endParaRPr lang="en-US"/>
        </a:p>
      </dgm:t>
    </dgm:pt>
    <dgm:pt modelId="{03C8480F-0288-4E1F-B42B-CBF7DC4919F4}" type="parTrans" cxnId="{F41A88F9-CA21-403A-A587-5EDE8B91405C}">
      <dgm:prSet/>
      <dgm:spPr/>
      <dgm:t>
        <a:bodyPr/>
        <a:lstStyle/>
        <a:p>
          <a:endParaRPr lang="en-US"/>
        </a:p>
      </dgm:t>
    </dgm:pt>
    <dgm:pt modelId="{53DD31B9-2481-4EF0-829A-9E3E6747BEE1}" type="sibTrans" cxnId="{F41A88F9-CA21-403A-A587-5EDE8B91405C}">
      <dgm:prSet/>
      <dgm:spPr/>
      <dgm:t>
        <a:bodyPr/>
        <a:lstStyle/>
        <a:p>
          <a:endParaRPr lang="en-US"/>
        </a:p>
      </dgm:t>
    </dgm:pt>
    <dgm:pt modelId="{2C5B801B-00AC-4D6C-874E-5008972246C9}" type="pres">
      <dgm:prSet presAssocID="{163C38A2-A149-4A31-BDB5-AE28F6BBA111}" presName="root" presStyleCnt="0">
        <dgm:presLayoutVars>
          <dgm:dir/>
          <dgm:resizeHandles val="exact"/>
        </dgm:presLayoutVars>
      </dgm:prSet>
      <dgm:spPr/>
    </dgm:pt>
    <dgm:pt modelId="{14CCE65C-601B-4F7A-99A9-8A5B18D3767E}" type="pres">
      <dgm:prSet presAssocID="{23E564DD-067B-4D14-8823-419B9EBE3D8D}" presName="compNode" presStyleCnt="0"/>
      <dgm:spPr/>
    </dgm:pt>
    <dgm:pt modelId="{5631E48A-1DCC-4854-B2F1-9B44434004DC}" type="pres">
      <dgm:prSet presAssocID="{23E564DD-067B-4D14-8823-419B9EBE3D8D}" presName="iconRect" presStyleLbl="node1" presStyleIdx="0" presStyleCnt="3" custLinFactNeighborX="5381" custLinFactNeighborY="-308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Ribbon"/>
        </a:ext>
      </dgm:extLst>
    </dgm:pt>
    <dgm:pt modelId="{7935CB0A-9215-4925-9299-B21CE52F387D}" type="pres">
      <dgm:prSet presAssocID="{23E564DD-067B-4D14-8823-419B9EBE3D8D}" presName="spaceRect" presStyleCnt="0"/>
      <dgm:spPr/>
    </dgm:pt>
    <dgm:pt modelId="{8F060474-3948-4339-B84A-D4E168D8F1F8}" type="pres">
      <dgm:prSet presAssocID="{23E564DD-067B-4D14-8823-419B9EBE3D8D}" presName="textRect" presStyleLbl="revTx" presStyleIdx="0" presStyleCnt="3">
        <dgm:presLayoutVars>
          <dgm:chMax val="1"/>
          <dgm:chPref val="1"/>
        </dgm:presLayoutVars>
      </dgm:prSet>
      <dgm:spPr/>
    </dgm:pt>
    <dgm:pt modelId="{F1D1061A-2F8B-439A-AD37-1D2CF3138BA7}" type="pres">
      <dgm:prSet presAssocID="{CF2CDA0B-2C9F-4DB5-A37B-EC506D975A6A}" presName="sibTrans" presStyleCnt="0"/>
      <dgm:spPr/>
    </dgm:pt>
    <dgm:pt modelId="{0EB4D63B-A6E8-4118-A51E-9355BA143FF0}" type="pres">
      <dgm:prSet presAssocID="{6D2C388E-B666-440D-8DAE-CD9722787F20}" presName="compNode" presStyleCnt="0"/>
      <dgm:spPr/>
    </dgm:pt>
    <dgm:pt modelId="{3E5A1486-4058-42A1-9D9F-5A983081E275}" type="pres">
      <dgm:prSet presAssocID="{6D2C388E-B666-440D-8DAE-CD9722787F20}"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llar"/>
        </a:ext>
      </dgm:extLst>
    </dgm:pt>
    <dgm:pt modelId="{4286CB30-96B9-4E24-B1E4-B22BDC5F7A0A}" type="pres">
      <dgm:prSet presAssocID="{6D2C388E-B666-440D-8DAE-CD9722787F20}" presName="spaceRect" presStyleCnt="0"/>
      <dgm:spPr/>
    </dgm:pt>
    <dgm:pt modelId="{E8AD7F80-0370-40BD-AC3B-E3FEC1804A8A}" type="pres">
      <dgm:prSet presAssocID="{6D2C388E-B666-440D-8DAE-CD9722787F20}" presName="textRect" presStyleLbl="revTx" presStyleIdx="1" presStyleCnt="3">
        <dgm:presLayoutVars>
          <dgm:chMax val="1"/>
          <dgm:chPref val="1"/>
        </dgm:presLayoutVars>
      </dgm:prSet>
      <dgm:spPr/>
    </dgm:pt>
    <dgm:pt modelId="{1C0B2003-E54C-4903-B73C-DBC00B74F426}" type="pres">
      <dgm:prSet presAssocID="{80875830-3CE4-4638-9602-E38FE9C07B78}" presName="sibTrans" presStyleCnt="0"/>
      <dgm:spPr/>
    </dgm:pt>
    <dgm:pt modelId="{0D49288C-EAED-44B6-B88D-567DDF587DBE}" type="pres">
      <dgm:prSet presAssocID="{CFC48373-657F-4D76-8FC5-78933DAB4DC1}" presName="compNode" presStyleCnt="0"/>
      <dgm:spPr/>
    </dgm:pt>
    <dgm:pt modelId="{ED43B295-6359-4C40-BD4B-1CD9455183A9}" type="pres">
      <dgm:prSet presAssocID="{CFC48373-657F-4D76-8FC5-78933DAB4DC1}"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Upward trend"/>
        </a:ext>
      </dgm:extLst>
    </dgm:pt>
    <dgm:pt modelId="{2D87BA45-5A2B-4AAB-8BF9-FF5304B7ED8A}" type="pres">
      <dgm:prSet presAssocID="{CFC48373-657F-4D76-8FC5-78933DAB4DC1}" presName="spaceRect" presStyleCnt="0"/>
      <dgm:spPr/>
    </dgm:pt>
    <dgm:pt modelId="{20DD44E3-90F0-4D54-AC60-657FAEAAE753}" type="pres">
      <dgm:prSet presAssocID="{CFC48373-657F-4D76-8FC5-78933DAB4DC1}" presName="textRect" presStyleLbl="revTx" presStyleIdx="2" presStyleCnt="3">
        <dgm:presLayoutVars>
          <dgm:chMax val="1"/>
          <dgm:chPref val="1"/>
        </dgm:presLayoutVars>
      </dgm:prSet>
      <dgm:spPr/>
    </dgm:pt>
  </dgm:ptLst>
  <dgm:cxnLst>
    <dgm:cxn modelId="{B264AF0B-9F8B-481B-B372-0FE1AF281C51}" type="presOf" srcId="{23E564DD-067B-4D14-8823-419B9EBE3D8D}" destId="{8F060474-3948-4339-B84A-D4E168D8F1F8}" srcOrd="0" destOrd="0" presId="urn:microsoft.com/office/officeart/2018/2/layout/IconLabelList"/>
    <dgm:cxn modelId="{ABE67834-6FEE-4123-86EB-0722F30B5E3F}" type="presOf" srcId="{163C38A2-A149-4A31-BDB5-AE28F6BBA111}" destId="{2C5B801B-00AC-4D6C-874E-5008972246C9}" srcOrd="0" destOrd="0" presId="urn:microsoft.com/office/officeart/2018/2/layout/IconLabelList"/>
    <dgm:cxn modelId="{4AE2B95F-15D0-4CF4-B6B6-C388A0268245}" type="presOf" srcId="{CFC48373-657F-4D76-8FC5-78933DAB4DC1}" destId="{20DD44E3-90F0-4D54-AC60-657FAEAAE753}" srcOrd="0" destOrd="0" presId="urn:microsoft.com/office/officeart/2018/2/layout/IconLabelList"/>
    <dgm:cxn modelId="{9C809C97-6347-44B0-B13D-09CC9CA56D05}" type="presOf" srcId="{6D2C388E-B666-440D-8DAE-CD9722787F20}" destId="{E8AD7F80-0370-40BD-AC3B-E3FEC1804A8A}" srcOrd="0" destOrd="0" presId="urn:microsoft.com/office/officeart/2018/2/layout/IconLabelList"/>
    <dgm:cxn modelId="{461EB8CD-2C9C-426F-9774-D6A6DF63266A}" srcId="{163C38A2-A149-4A31-BDB5-AE28F6BBA111}" destId="{6D2C388E-B666-440D-8DAE-CD9722787F20}" srcOrd="1" destOrd="0" parTransId="{EB4264CD-44FF-49DA-9F14-92D1B66E9E0A}" sibTransId="{80875830-3CE4-4638-9602-E38FE9C07B78}"/>
    <dgm:cxn modelId="{7CE4A6EA-8ECF-4E85-BD80-06949C9908CC}" srcId="{163C38A2-A149-4A31-BDB5-AE28F6BBA111}" destId="{23E564DD-067B-4D14-8823-419B9EBE3D8D}" srcOrd="0" destOrd="0" parTransId="{0F6168DC-921A-4845-8719-F665939BDB3E}" sibTransId="{CF2CDA0B-2C9F-4DB5-A37B-EC506D975A6A}"/>
    <dgm:cxn modelId="{F41A88F9-CA21-403A-A587-5EDE8B91405C}" srcId="{163C38A2-A149-4A31-BDB5-AE28F6BBA111}" destId="{CFC48373-657F-4D76-8FC5-78933DAB4DC1}" srcOrd="2" destOrd="0" parTransId="{03C8480F-0288-4E1F-B42B-CBF7DC4919F4}" sibTransId="{53DD31B9-2481-4EF0-829A-9E3E6747BEE1}"/>
    <dgm:cxn modelId="{046E0C8D-95F6-4A0B-8112-14D7335022B8}" type="presParOf" srcId="{2C5B801B-00AC-4D6C-874E-5008972246C9}" destId="{14CCE65C-601B-4F7A-99A9-8A5B18D3767E}" srcOrd="0" destOrd="0" presId="urn:microsoft.com/office/officeart/2018/2/layout/IconLabelList"/>
    <dgm:cxn modelId="{4C7E4BF2-2883-47CD-8397-081A33D79D30}" type="presParOf" srcId="{14CCE65C-601B-4F7A-99A9-8A5B18D3767E}" destId="{5631E48A-1DCC-4854-B2F1-9B44434004DC}" srcOrd="0" destOrd="0" presId="urn:microsoft.com/office/officeart/2018/2/layout/IconLabelList"/>
    <dgm:cxn modelId="{DB5077F2-7B34-48A8-BF90-D22F544FFA09}" type="presParOf" srcId="{14CCE65C-601B-4F7A-99A9-8A5B18D3767E}" destId="{7935CB0A-9215-4925-9299-B21CE52F387D}" srcOrd="1" destOrd="0" presId="urn:microsoft.com/office/officeart/2018/2/layout/IconLabelList"/>
    <dgm:cxn modelId="{2AFD4CA5-0FB8-4445-9ABE-3B1678088D93}" type="presParOf" srcId="{14CCE65C-601B-4F7A-99A9-8A5B18D3767E}" destId="{8F060474-3948-4339-B84A-D4E168D8F1F8}" srcOrd="2" destOrd="0" presId="urn:microsoft.com/office/officeart/2018/2/layout/IconLabelList"/>
    <dgm:cxn modelId="{D2A6F2FB-112D-423E-87D4-10567537D393}" type="presParOf" srcId="{2C5B801B-00AC-4D6C-874E-5008972246C9}" destId="{F1D1061A-2F8B-439A-AD37-1D2CF3138BA7}" srcOrd="1" destOrd="0" presId="urn:microsoft.com/office/officeart/2018/2/layout/IconLabelList"/>
    <dgm:cxn modelId="{C7303518-F149-499C-9F9C-34FEC42F2A7A}" type="presParOf" srcId="{2C5B801B-00AC-4D6C-874E-5008972246C9}" destId="{0EB4D63B-A6E8-4118-A51E-9355BA143FF0}" srcOrd="2" destOrd="0" presId="urn:microsoft.com/office/officeart/2018/2/layout/IconLabelList"/>
    <dgm:cxn modelId="{8CFC5687-6B4E-43D6-9EA3-F27ABCE4744A}" type="presParOf" srcId="{0EB4D63B-A6E8-4118-A51E-9355BA143FF0}" destId="{3E5A1486-4058-42A1-9D9F-5A983081E275}" srcOrd="0" destOrd="0" presId="urn:microsoft.com/office/officeart/2018/2/layout/IconLabelList"/>
    <dgm:cxn modelId="{B9B84ACF-98FD-42FF-8A43-E33A520D8579}" type="presParOf" srcId="{0EB4D63B-A6E8-4118-A51E-9355BA143FF0}" destId="{4286CB30-96B9-4E24-B1E4-B22BDC5F7A0A}" srcOrd="1" destOrd="0" presId="urn:microsoft.com/office/officeart/2018/2/layout/IconLabelList"/>
    <dgm:cxn modelId="{8AB2102E-168C-41E8-A607-B77AA9C17B3E}" type="presParOf" srcId="{0EB4D63B-A6E8-4118-A51E-9355BA143FF0}" destId="{E8AD7F80-0370-40BD-AC3B-E3FEC1804A8A}" srcOrd="2" destOrd="0" presId="urn:microsoft.com/office/officeart/2018/2/layout/IconLabelList"/>
    <dgm:cxn modelId="{27283BC6-00D5-4E0E-845F-A12A60A5B59A}" type="presParOf" srcId="{2C5B801B-00AC-4D6C-874E-5008972246C9}" destId="{1C0B2003-E54C-4903-B73C-DBC00B74F426}" srcOrd="3" destOrd="0" presId="urn:microsoft.com/office/officeart/2018/2/layout/IconLabelList"/>
    <dgm:cxn modelId="{5008451A-D455-4D43-BF5C-52495F3EA5BE}" type="presParOf" srcId="{2C5B801B-00AC-4D6C-874E-5008972246C9}" destId="{0D49288C-EAED-44B6-B88D-567DDF587DBE}" srcOrd="4" destOrd="0" presId="urn:microsoft.com/office/officeart/2018/2/layout/IconLabelList"/>
    <dgm:cxn modelId="{0745BB7B-CC8E-4083-A17C-92AFE833F09C}" type="presParOf" srcId="{0D49288C-EAED-44B6-B88D-567DDF587DBE}" destId="{ED43B295-6359-4C40-BD4B-1CD9455183A9}" srcOrd="0" destOrd="0" presId="urn:microsoft.com/office/officeart/2018/2/layout/IconLabelList"/>
    <dgm:cxn modelId="{A295E2AA-261E-4B2A-BA95-FE296EFF9F66}" type="presParOf" srcId="{0D49288C-EAED-44B6-B88D-567DDF587DBE}" destId="{2D87BA45-5A2B-4AAB-8BF9-FF5304B7ED8A}" srcOrd="1" destOrd="0" presId="urn:microsoft.com/office/officeart/2018/2/layout/IconLabelList"/>
    <dgm:cxn modelId="{EA9A789D-4523-4639-BAEF-865B96F890A5}" type="presParOf" srcId="{0D49288C-EAED-44B6-B88D-567DDF587DBE}" destId="{20DD44E3-90F0-4D54-AC60-657FAEAAE753}" srcOrd="2" destOrd="0" presId="urn:microsoft.com/office/officeart/2018/2/layout/IconLabelList"/>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3FACE46-0526-429D-986D-B5BB3DAE7C66}" type="doc">
      <dgm:prSet loTypeId="urn:microsoft.com/office/officeart/2005/8/layout/process1" loCatId="process" qsTypeId="urn:microsoft.com/office/officeart/2005/8/quickstyle/simple1" qsCatId="simple" csTypeId="urn:microsoft.com/office/officeart/2005/8/colors/accent1_2" csCatId="accent1" phldr="1"/>
      <dgm:spPr/>
    </dgm:pt>
    <dgm:pt modelId="{59A6DA02-A847-4AAA-99B4-572DC904A75A}">
      <dgm:prSet phldrT="[Text]">
        <dgm:style>
          <a:lnRef idx="2">
            <a:schemeClr val="accent1">
              <a:shade val="50000"/>
            </a:schemeClr>
          </a:lnRef>
          <a:fillRef idx="1">
            <a:schemeClr val="accent1"/>
          </a:fillRef>
          <a:effectRef idx="0">
            <a:schemeClr val="accent1"/>
          </a:effectRef>
          <a:fontRef idx="minor">
            <a:schemeClr val="lt1"/>
          </a:fontRef>
        </dgm:style>
      </dgm:prSet>
      <dgm:spPr/>
      <dgm:t>
        <a:bodyPr/>
        <a:lstStyle/>
        <a:p>
          <a:r>
            <a:rPr lang="en-US" b="1"/>
            <a:t>001010100001010</a:t>
          </a:r>
        </a:p>
      </dgm:t>
    </dgm:pt>
    <dgm:pt modelId="{B70A1630-BF4F-4F4D-ABAC-B5390CA94695}" type="parTrans" cxnId="{5AD31579-C33C-48A9-9579-BE405EF4945B}">
      <dgm:prSet/>
      <dgm:spPr/>
      <dgm:t>
        <a:bodyPr/>
        <a:lstStyle/>
        <a:p>
          <a:endParaRPr lang="en-US" b="1"/>
        </a:p>
      </dgm:t>
    </dgm:pt>
    <dgm:pt modelId="{2B81916A-0943-4FFF-8796-D9729442B031}" type="sibTrans" cxnId="{5AD31579-C33C-48A9-9579-BE405EF4945B}">
      <dgm:prSet/>
      <dgm:spPr/>
      <dgm:t>
        <a:bodyPr/>
        <a:lstStyle/>
        <a:p>
          <a:endParaRPr lang="en-US" b="1"/>
        </a:p>
      </dgm:t>
    </dgm:pt>
    <dgm:pt modelId="{5DE1A2F3-4663-4083-97F7-BACFDD47B6C2}">
      <dgm:prSet phldrT="[Text]">
        <dgm:style>
          <a:lnRef idx="2">
            <a:schemeClr val="accent1">
              <a:shade val="50000"/>
            </a:schemeClr>
          </a:lnRef>
          <a:fillRef idx="1">
            <a:schemeClr val="accent1"/>
          </a:fillRef>
          <a:effectRef idx="0">
            <a:schemeClr val="accent1"/>
          </a:effectRef>
          <a:fontRef idx="minor">
            <a:schemeClr val="lt1"/>
          </a:fontRef>
        </dgm:style>
      </dgm:prSet>
      <dgm:spPr/>
      <dgm:t>
        <a:bodyPr/>
        <a:lstStyle/>
        <a:p>
          <a:r>
            <a:rPr lang="en-US" b="1"/>
            <a:t>010101010001110</a:t>
          </a:r>
        </a:p>
      </dgm:t>
    </dgm:pt>
    <dgm:pt modelId="{6E1BC335-A05A-4449-8B83-8D2F9A9E2777}" type="parTrans" cxnId="{C3C710D4-B017-4401-B519-17E9DC25A982}">
      <dgm:prSet/>
      <dgm:spPr/>
      <dgm:t>
        <a:bodyPr/>
        <a:lstStyle/>
        <a:p>
          <a:endParaRPr lang="en-US" b="1"/>
        </a:p>
      </dgm:t>
    </dgm:pt>
    <dgm:pt modelId="{B0ECBF0B-A0E4-4FC3-844D-A0A22C81E64F}" type="sibTrans" cxnId="{C3C710D4-B017-4401-B519-17E9DC25A982}">
      <dgm:prSet/>
      <dgm:spPr/>
      <dgm:t>
        <a:bodyPr/>
        <a:lstStyle/>
        <a:p>
          <a:endParaRPr lang="en-US" b="1"/>
        </a:p>
      </dgm:t>
    </dgm:pt>
    <dgm:pt modelId="{DBF523A3-EAAA-4036-A102-AA488F5D6856}">
      <dgm:prSet phldrT="[Text]">
        <dgm:style>
          <a:lnRef idx="2">
            <a:schemeClr val="accent1">
              <a:shade val="50000"/>
            </a:schemeClr>
          </a:lnRef>
          <a:fillRef idx="1">
            <a:schemeClr val="accent1"/>
          </a:fillRef>
          <a:effectRef idx="0">
            <a:schemeClr val="accent1"/>
          </a:effectRef>
          <a:fontRef idx="minor">
            <a:schemeClr val="lt1"/>
          </a:fontRef>
        </dgm:style>
      </dgm:prSet>
      <dgm:spPr/>
      <dgm:t>
        <a:bodyPr/>
        <a:lstStyle/>
        <a:p>
          <a:r>
            <a:rPr lang="en-US" b="1"/>
            <a:t>01110100011010101</a:t>
          </a:r>
        </a:p>
      </dgm:t>
    </dgm:pt>
    <dgm:pt modelId="{3F57B753-C014-4ADC-8ACB-D05D25B06E2B}" type="parTrans" cxnId="{38670F8C-5CD7-497F-AC4D-6071CF247796}">
      <dgm:prSet/>
      <dgm:spPr/>
      <dgm:t>
        <a:bodyPr/>
        <a:lstStyle/>
        <a:p>
          <a:endParaRPr lang="en-US" b="1"/>
        </a:p>
      </dgm:t>
    </dgm:pt>
    <dgm:pt modelId="{346FFBD8-CCF0-4E35-86E9-F9CEE7CB586B}" type="sibTrans" cxnId="{38670F8C-5CD7-497F-AC4D-6071CF247796}">
      <dgm:prSet/>
      <dgm:spPr/>
      <dgm:t>
        <a:bodyPr/>
        <a:lstStyle/>
        <a:p>
          <a:endParaRPr lang="en-US" b="1"/>
        </a:p>
      </dgm:t>
    </dgm:pt>
    <dgm:pt modelId="{F5A70D54-6BC9-437C-B9C5-A6E0A545D14F}" type="pres">
      <dgm:prSet presAssocID="{03FACE46-0526-429D-986D-B5BB3DAE7C66}" presName="Name0" presStyleCnt="0">
        <dgm:presLayoutVars>
          <dgm:dir/>
          <dgm:resizeHandles val="exact"/>
        </dgm:presLayoutVars>
      </dgm:prSet>
      <dgm:spPr/>
    </dgm:pt>
    <dgm:pt modelId="{719CD9EE-6021-4718-8A4E-610A63065F65}" type="pres">
      <dgm:prSet presAssocID="{59A6DA02-A847-4AAA-99B4-572DC904A75A}" presName="node" presStyleLbl="node1" presStyleIdx="0" presStyleCnt="3">
        <dgm:presLayoutVars>
          <dgm:bulletEnabled val="1"/>
        </dgm:presLayoutVars>
      </dgm:prSet>
      <dgm:spPr/>
    </dgm:pt>
    <dgm:pt modelId="{6A2427F7-807F-4ECD-8E1F-69C4A084AE9A}" type="pres">
      <dgm:prSet presAssocID="{2B81916A-0943-4FFF-8796-D9729442B031}" presName="sibTrans" presStyleLbl="sibTrans2D1" presStyleIdx="0" presStyleCnt="2"/>
      <dgm:spPr/>
    </dgm:pt>
    <dgm:pt modelId="{AC714A14-B8B5-462C-B5C5-CD1F9CB9B0A6}" type="pres">
      <dgm:prSet presAssocID="{2B81916A-0943-4FFF-8796-D9729442B031}" presName="connectorText" presStyleLbl="sibTrans2D1" presStyleIdx="0" presStyleCnt="2"/>
      <dgm:spPr/>
    </dgm:pt>
    <dgm:pt modelId="{359F944D-E33B-4569-9BB3-0A4D66ABD5D0}" type="pres">
      <dgm:prSet presAssocID="{5DE1A2F3-4663-4083-97F7-BACFDD47B6C2}" presName="node" presStyleLbl="node1" presStyleIdx="1" presStyleCnt="3">
        <dgm:presLayoutVars>
          <dgm:bulletEnabled val="1"/>
        </dgm:presLayoutVars>
      </dgm:prSet>
      <dgm:spPr/>
    </dgm:pt>
    <dgm:pt modelId="{98021D49-580C-48CA-A2E0-0023E8587F9F}" type="pres">
      <dgm:prSet presAssocID="{B0ECBF0B-A0E4-4FC3-844D-A0A22C81E64F}" presName="sibTrans" presStyleLbl="sibTrans2D1" presStyleIdx="1" presStyleCnt="2"/>
      <dgm:spPr/>
    </dgm:pt>
    <dgm:pt modelId="{BC9A21B1-71E1-4F0B-AE89-3BD059087549}" type="pres">
      <dgm:prSet presAssocID="{B0ECBF0B-A0E4-4FC3-844D-A0A22C81E64F}" presName="connectorText" presStyleLbl="sibTrans2D1" presStyleIdx="1" presStyleCnt="2"/>
      <dgm:spPr/>
    </dgm:pt>
    <dgm:pt modelId="{AE17E55D-58A5-4F6C-9E53-D4708060BD1B}" type="pres">
      <dgm:prSet presAssocID="{DBF523A3-EAAA-4036-A102-AA488F5D6856}" presName="node" presStyleLbl="node1" presStyleIdx="2" presStyleCnt="3">
        <dgm:presLayoutVars>
          <dgm:bulletEnabled val="1"/>
        </dgm:presLayoutVars>
      </dgm:prSet>
      <dgm:spPr/>
    </dgm:pt>
  </dgm:ptLst>
  <dgm:cxnLst>
    <dgm:cxn modelId="{B923B412-30B4-4D9A-B185-B7263B15B2D4}" type="presOf" srcId="{03FACE46-0526-429D-986D-B5BB3DAE7C66}" destId="{F5A70D54-6BC9-437C-B9C5-A6E0A545D14F}" srcOrd="0" destOrd="0" presId="urn:microsoft.com/office/officeart/2005/8/layout/process1"/>
    <dgm:cxn modelId="{EB78AA41-ACA4-4947-BEEA-607DA9E8B242}" type="presOf" srcId="{2B81916A-0943-4FFF-8796-D9729442B031}" destId="{AC714A14-B8B5-462C-B5C5-CD1F9CB9B0A6}" srcOrd="1" destOrd="0" presId="urn:microsoft.com/office/officeart/2005/8/layout/process1"/>
    <dgm:cxn modelId="{F8A29851-6133-4F8C-B75D-EC3FB8EC95EC}" type="presOf" srcId="{B0ECBF0B-A0E4-4FC3-844D-A0A22C81E64F}" destId="{BC9A21B1-71E1-4F0B-AE89-3BD059087549}" srcOrd="1" destOrd="0" presId="urn:microsoft.com/office/officeart/2005/8/layout/process1"/>
    <dgm:cxn modelId="{5AD31579-C33C-48A9-9579-BE405EF4945B}" srcId="{03FACE46-0526-429D-986D-B5BB3DAE7C66}" destId="{59A6DA02-A847-4AAA-99B4-572DC904A75A}" srcOrd="0" destOrd="0" parTransId="{B70A1630-BF4F-4F4D-ABAC-B5390CA94695}" sibTransId="{2B81916A-0943-4FFF-8796-D9729442B031}"/>
    <dgm:cxn modelId="{38670F8C-5CD7-497F-AC4D-6071CF247796}" srcId="{03FACE46-0526-429D-986D-B5BB3DAE7C66}" destId="{DBF523A3-EAAA-4036-A102-AA488F5D6856}" srcOrd="2" destOrd="0" parTransId="{3F57B753-C014-4ADC-8ACB-D05D25B06E2B}" sibTransId="{346FFBD8-CCF0-4E35-86E9-F9CEE7CB586B}"/>
    <dgm:cxn modelId="{8106DA9E-9208-4259-8B73-4C76DBCFEF08}" type="presOf" srcId="{5DE1A2F3-4663-4083-97F7-BACFDD47B6C2}" destId="{359F944D-E33B-4569-9BB3-0A4D66ABD5D0}" srcOrd="0" destOrd="0" presId="urn:microsoft.com/office/officeart/2005/8/layout/process1"/>
    <dgm:cxn modelId="{76A0E8A1-591F-46A7-8848-93B7C2B7884E}" type="presOf" srcId="{2B81916A-0943-4FFF-8796-D9729442B031}" destId="{6A2427F7-807F-4ECD-8E1F-69C4A084AE9A}" srcOrd="0" destOrd="0" presId="urn:microsoft.com/office/officeart/2005/8/layout/process1"/>
    <dgm:cxn modelId="{CDF981B8-7574-4529-BF3E-50334E775534}" type="presOf" srcId="{DBF523A3-EAAA-4036-A102-AA488F5D6856}" destId="{AE17E55D-58A5-4F6C-9E53-D4708060BD1B}" srcOrd="0" destOrd="0" presId="urn:microsoft.com/office/officeart/2005/8/layout/process1"/>
    <dgm:cxn modelId="{C3C710D4-B017-4401-B519-17E9DC25A982}" srcId="{03FACE46-0526-429D-986D-B5BB3DAE7C66}" destId="{5DE1A2F3-4663-4083-97F7-BACFDD47B6C2}" srcOrd="1" destOrd="0" parTransId="{6E1BC335-A05A-4449-8B83-8D2F9A9E2777}" sibTransId="{B0ECBF0B-A0E4-4FC3-844D-A0A22C81E64F}"/>
    <dgm:cxn modelId="{3CEF2AEF-1D26-43B4-806D-344905EA7299}" type="presOf" srcId="{B0ECBF0B-A0E4-4FC3-844D-A0A22C81E64F}" destId="{98021D49-580C-48CA-A2E0-0023E8587F9F}" srcOrd="0" destOrd="0" presId="urn:microsoft.com/office/officeart/2005/8/layout/process1"/>
    <dgm:cxn modelId="{940B80F2-7EC0-4EE6-B662-28911A2932D0}" type="presOf" srcId="{59A6DA02-A847-4AAA-99B4-572DC904A75A}" destId="{719CD9EE-6021-4718-8A4E-610A63065F65}" srcOrd="0" destOrd="0" presId="urn:microsoft.com/office/officeart/2005/8/layout/process1"/>
    <dgm:cxn modelId="{A05EC2C3-EF1B-48F3-9948-18E5B08F71C3}" type="presParOf" srcId="{F5A70D54-6BC9-437C-B9C5-A6E0A545D14F}" destId="{719CD9EE-6021-4718-8A4E-610A63065F65}" srcOrd="0" destOrd="0" presId="urn:microsoft.com/office/officeart/2005/8/layout/process1"/>
    <dgm:cxn modelId="{687F676C-7684-42BE-B17D-00B023042F2F}" type="presParOf" srcId="{F5A70D54-6BC9-437C-B9C5-A6E0A545D14F}" destId="{6A2427F7-807F-4ECD-8E1F-69C4A084AE9A}" srcOrd="1" destOrd="0" presId="urn:microsoft.com/office/officeart/2005/8/layout/process1"/>
    <dgm:cxn modelId="{06F6D667-6D9E-47FD-A142-D4287D47CBF8}" type="presParOf" srcId="{6A2427F7-807F-4ECD-8E1F-69C4A084AE9A}" destId="{AC714A14-B8B5-462C-B5C5-CD1F9CB9B0A6}" srcOrd="0" destOrd="0" presId="urn:microsoft.com/office/officeart/2005/8/layout/process1"/>
    <dgm:cxn modelId="{87A2BF50-4A69-4F95-9908-5804AC031F1E}" type="presParOf" srcId="{F5A70D54-6BC9-437C-B9C5-A6E0A545D14F}" destId="{359F944D-E33B-4569-9BB3-0A4D66ABD5D0}" srcOrd="2" destOrd="0" presId="urn:microsoft.com/office/officeart/2005/8/layout/process1"/>
    <dgm:cxn modelId="{6D2D13C6-1144-45F4-982D-102910E3C91D}" type="presParOf" srcId="{F5A70D54-6BC9-437C-B9C5-A6E0A545D14F}" destId="{98021D49-580C-48CA-A2E0-0023E8587F9F}" srcOrd="3" destOrd="0" presId="urn:microsoft.com/office/officeart/2005/8/layout/process1"/>
    <dgm:cxn modelId="{629ADF8E-F4A0-407C-886F-848F867A0295}" type="presParOf" srcId="{98021D49-580C-48CA-A2E0-0023E8587F9F}" destId="{BC9A21B1-71E1-4F0B-AE89-3BD059087549}" srcOrd="0" destOrd="0" presId="urn:microsoft.com/office/officeart/2005/8/layout/process1"/>
    <dgm:cxn modelId="{AD83EC7F-EB95-422B-861C-546AC0DAE8FC}" type="presParOf" srcId="{F5A70D54-6BC9-437C-B9C5-A6E0A545D14F}" destId="{AE17E55D-58A5-4F6C-9E53-D4708060BD1B}"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3FACE46-0526-429D-986D-B5BB3DAE7C66}" type="doc">
      <dgm:prSet loTypeId="urn:microsoft.com/office/officeart/2005/8/layout/process1" loCatId="process" qsTypeId="urn:microsoft.com/office/officeart/2005/8/quickstyle/simple1" qsCatId="simple" csTypeId="urn:microsoft.com/office/officeart/2005/8/colors/accent1_2" csCatId="accent1" phldr="1"/>
      <dgm:spPr/>
    </dgm:pt>
    <dgm:pt modelId="{59A6DA02-A847-4AAA-99B4-572DC904A75A}">
      <dgm:prSet phldrT="[Text]">
        <dgm:style>
          <a:lnRef idx="2">
            <a:schemeClr val="accent4">
              <a:shade val="50000"/>
            </a:schemeClr>
          </a:lnRef>
          <a:fillRef idx="1">
            <a:schemeClr val="accent4"/>
          </a:fillRef>
          <a:effectRef idx="0">
            <a:schemeClr val="accent4"/>
          </a:effectRef>
          <a:fontRef idx="minor">
            <a:schemeClr val="lt1"/>
          </a:fontRef>
        </dgm:style>
      </dgm:prSet>
      <dgm:spPr>
        <a:solidFill>
          <a:srgbClr val="C45C04"/>
        </a:solidFill>
      </dgm:spPr>
      <dgm:t>
        <a:bodyPr/>
        <a:lstStyle/>
        <a:p>
          <a:r>
            <a:rPr lang="en-US" b="1"/>
            <a:t>001010100001010</a:t>
          </a:r>
        </a:p>
      </dgm:t>
    </dgm:pt>
    <dgm:pt modelId="{B70A1630-BF4F-4F4D-ABAC-B5390CA94695}" type="parTrans" cxnId="{5AD31579-C33C-48A9-9579-BE405EF4945B}">
      <dgm:prSet/>
      <dgm:spPr/>
      <dgm:t>
        <a:bodyPr/>
        <a:lstStyle/>
        <a:p>
          <a:endParaRPr lang="en-US" b="1"/>
        </a:p>
      </dgm:t>
    </dgm:pt>
    <dgm:pt modelId="{2B81916A-0943-4FFF-8796-D9729442B031}" type="sibTrans" cxnId="{5AD31579-C33C-48A9-9579-BE405EF4945B}">
      <dgm:prSet/>
      <dgm:spPr/>
      <dgm:t>
        <a:bodyPr/>
        <a:lstStyle/>
        <a:p>
          <a:endParaRPr lang="en-US" b="1"/>
        </a:p>
      </dgm:t>
    </dgm:pt>
    <dgm:pt modelId="{5DE1A2F3-4663-4083-97F7-BACFDD47B6C2}">
      <dgm:prSet phldrT="[Text]">
        <dgm:style>
          <a:lnRef idx="2">
            <a:schemeClr val="accent4">
              <a:shade val="50000"/>
            </a:schemeClr>
          </a:lnRef>
          <a:fillRef idx="1">
            <a:schemeClr val="accent4"/>
          </a:fillRef>
          <a:effectRef idx="0">
            <a:schemeClr val="accent4"/>
          </a:effectRef>
          <a:fontRef idx="minor">
            <a:schemeClr val="lt1"/>
          </a:fontRef>
        </dgm:style>
      </dgm:prSet>
      <dgm:spPr/>
      <dgm:t>
        <a:bodyPr/>
        <a:lstStyle/>
        <a:p>
          <a:r>
            <a:rPr lang="en-US" b="1"/>
            <a:t>010101010001110</a:t>
          </a:r>
        </a:p>
      </dgm:t>
    </dgm:pt>
    <dgm:pt modelId="{6E1BC335-A05A-4449-8B83-8D2F9A9E2777}" type="parTrans" cxnId="{C3C710D4-B017-4401-B519-17E9DC25A982}">
      <dgm:prSet/>
      <dgm:spPr/>
      <dgm:t>
        <a:bodyPr/>
        <a:lstStyle/>
        <a:p>
          <a:endParaRPr lang="en-US" b="1"/>
        </a:p>
      </dgm:t>
    </dgm:pt>
    <dgm:pt modelId="{B0ECBF0B-A0E4-4FC3-844D-A0A22C81E64F}" type="sibTrans" cxnId="{C3C710D4-B017-4401-B519-17E9DC25A982}">
      <dgm:prSet/>
      <dgm:spPr/>
      <dgm:t>
        <a:bodyPr/>
        <a:lstStyle/>
        <a:p>
          <a:endParaRPr lang="en-US" b="1"/>
        </a:p>
      </dgm:t>
    </dgm:pt>
    <dgm:pt modelId="{DBF523A3-EAAA-4036-A102-AA488F5D6856}">
      <dgm:prSet phldrT="[Text]">
        <dgm:style>
          <a:lnRef idx="2">
            <a:schemeClr val="accent4">
              <a:shade val="50000"/>
            </a:schemeClr>
          </a:lnRef>
          <a:fillRef idx="1">
            <a:schemeClr val="accent4"/>
          </a:fillRef>
          <a:effectRef idx="0">
            <a:schemeClr val="accent4"/>
          </a:effectRef>
          <a:fontRef idx="minor">
            <a:schemeClr val="lt1"/>
          </a:fontRef>
        </dgm:style>
      </dgm:prSet>
      <dgm:spPr/>
      <dgm:t>
        <a:bodyPr/>
        <a:lstStyle/>
        <a:p>
          <a:r>
            <a:rPr lang="en-US" b="1"/>
            <a:t>01110100011010101</a:t>
          </a:r>
        </a:p>
      </dgm:t>
    </dgm:pt>
    <dgm:pt modelId="{3F57B753-C014-4ADC-8ACB-D05D25B06E2B}" type="parTrans" cxnId="{38670F8C-5CD7-497F-AC4D-6071CF247796}">
      <dgm:prSet/>
      <dgm:spPr/>
      <dgm:t>
        <a:bodyPr/>
        <a:lstStyle/>
        <a:p>
          <a:endParaRPr lang="en-US" b="1"/>
        </a:p>
      </dgm:t>
    </dgm:pt>
    <dgm:pt modelId="{346FFBD8-CCF0-4E35-86E9-F9CEE7CB586B}" type="sibTrans" cxnId="{38670F8C-5CD7-497F-AC4D-6071CF247796}">
      <dgm:prSet/>
      <dgm:spPr/>
      <dgm:t>
        <a:bodyPr/>
        <a:lstStyle/>
        <a:p>
          <a:endParaRPr lang="en-US" b="1"/>
        </a:p>
      </dgm:t>
    </dgm:pt>
    <dgm:pt modelId="{F5A70D54-6BC9-437C-B9C5-A6E0A545D14F}" type="pres">
      <dgm:prSet presAssocID="{03FACE46-0526-429D-986D-B5BB3DAE7C66}" presName="Name0" presStyleCnt="0">
        <dgm:presLayoutVars>
          <dgm:dir/>
          <dgm:resizeHandles val="exact"/>
        </dgm:presLayoutVars>
      </dgm:prSet>
      <dgm:spPr/>
    </dgm:pt>
    <dgm:pt modelId="{719CD9EE-6021-4718-8A4E-610A63065F65}" type="pres">
      <dgm:prSet presAssocID="{59A6DA02-A847-4AAA-99B4-572DC904A75A}" presName="node" presStyleLbl="node1" presStyleIdx="0" presStyleCnt="3">
        <dgm:presLayoutVars>
          <dgm:bulletEnabled val="1"/>
        </dgm:presLayoutVars>
      </dgm:prSet>
      <dgm:spPr/>
    </dgm:pt>
    <dgm:pt modelId="{6A2427F7-807F-4ECD-8E1F-69C4A084AE9A}" type="pres">
      <dgm:prSet presAssocID="{2B81916A-0943-4FFF-8796-D9729442B031}" presName="sibTrans" presStyleLbl="sibTrans2D1" presStyleIdx="0" presStyleCnt="2"/>
      <dgm:spPr/>
    </dgm:pt>
    <dgm:pt modelId="{AC714A14-B8B5-462C-B5C5-CD1F9CB9B0A6}" type="pres">
      <dgm:prSet presAssocID="{2B81916A-0943-4FFF-8796-D9729442B031}" presName="connectorText" presStyleLbl="sibTrans2D1" presStyleIdx="0" presStyleCnt="2"/>
      <dgm:spPr/>
    </dgm:pt>
    <dgm:pt modelId="{359F944D-E33B-4569-9BB3-0A4D66ABD5D0}" type="pres">
      <dgm:prSet presAssocID="{5DE1A2F3-4663-4083-97F7-BACFDD47B6C2}" presName="node" presStyleLbl="node1" presStyleIdx="1" presStyleCnt="3">
        <dgm:presLayoutVars>
          <dgm:bulletEnabled val="1"/>
        </dgm:presLayoutVars>
      </dgm:prSet>
      <dgm:spPr/>
    </dgm:pt>
    <dgm:pt modelId="{98021D49-580C-48CA-A2E0-0023E8587F9F}" type="pres">
      <dgm:prSet presAssocID="{B0ECBF0B-A0E4-4FC3-844D-A0A22C81E64F}" presName="sibTrans" presStyleLbl="sibTrans2D1" presStyleIdx="1" presStyleCnt="2"/>
      <dgm:spPr/>
    </dgm:pt>
    <dgm:pt modelId="{BC9A21B1-71E1-4F0B-AE89-3BD059087549}" type="pres">
      <dgm:prSet presAssocID="{B0ECBF0B-A0E4-4FC3-844D-A0A22C81E64F}" presName="connectorText" presStyleLbl="sibTrans2D1" presStyleIdx="1" presStyleCnt="2"/>
      <dgm:spPr/>
    </dgm:pt>
    <dgm:pt modelId="{AE17E55D-58A5-4F6C-9E53-D4708060BD1B}" type="pres">
      <dgm:prSet presAssocID="{DBF523A3-EAAA-4036-A102-AA488F5D6856}" presName="node" presStyleLbl="node1" presStyleIdx="2" presStyleCnt="3">
        <dgm:presLayoutVars>
          <dgm:bulletEnabled val="1"/>
        </dgm:presLayoutVars>
      </dgm:prSet>
      <dgm:spPr/>
    </dgm:pt>
  </dgm:ptLst>
  <dgm:cxnLst>
    <dgm:cxn modelId="{37BC580B-3A6C-489F-ADE2-6E1887E0D09F}" type="presOf" srcId="{03FACE46-0526-429D-986D-B5BB3DAE7C66}" destId="{F5A70D54-6BC9-437C-B9C5-A6E0A545D14F}" srcOrd="0" destOrd="0" presId="urn:microsoft.com/office/officeart/2005/8/layout/process1"/>
    <dgm:cxn modelId="{CA1F0D6F-57C9-4259-BDFA-C944B7250E18}" type="presOf" srcId="{2B81916A-0943-4FFF-8796-D9729442B031}" destId="{6A2427F7-807F-4ECD-8E1F-69C4A084AE9A}" srcOrd="0" destOrd="0" presId="urn:microsoft.com/office/officeart/2005/8/layout/process1"/>
    <dgm:cxn modelId="{5AD31579-C33C-48A9-9579-BE405EF4945B}" srcId="{03FACE46-0526-429D-986D-B5BB3DAE7C66}" destId="{59A6DA02-A847-4AAA-99B4-572DC904A75A}" srcOrd="0" destOrd="0" parTransId="{B70A1630-BF4F-4F4D-ABAC-B5390CA94695}" sibTransId="{2B81916A-0943-4FFF-8796-D9729442B031}"/>
    <dgm:cxn modelId="{38670F8C-5CD7-497F-AC4D-6071CF247796}" srcId="{03FACE46-0526-429D-986D-B5BB3DAE7C66}" destId="{DBF523A3-EAAA-4036-A102-AA488F5D6856}" srcOrd="2" destOrd="0" parTransId="{3F57B753-C014-4ADC-8ACB-D05D25B06E2B}" sibTransId="{346FFBD8-CCF0-4E35-86E9-F9CEE7CB586B}"/>
    <dgm:cxn modelId="{B493F998-24AD-45BC-8798-B4AA9B8C39A7}" type="presOf" srcId="{B0ECBF0B-A0E4-4FC3-844D-A0A22C81E64F}" destId="{98021D49-580C-48CA-A2E0-0023E8587F9F}" srcOrd="0" destOrd="0" presId="urn:microsoft.com/office/officeart/2005/8/layout/process1"/>
    <dgm:cxn modelId="{41B9BBA8-FF3E-4B26-810C-E57359BBB0D2}" type="presOf" srcId="{5DE1A2F3-4663-4083-97F7-BACFDD47B6C2}" destId="{359F944D-E33B-4569-9BB3-0A4D66ABD5D0}" srcOrd="0" destOrd="0" presId="urn:microsoft.com/office/officeart/2005/8/layout/process1"/>
    <dgm:cxn modelId="{036BB0B7-F740-4D5D-BCB8-AF8B4BC026D5}" type="presOf" srcId="{2B81916A-0943-4FFF-8796-D9729442B031}" destId="{AC714A14-B8B5-462C-B5C5-CD1F9CB9B0A6}" srcOrd="1" destOrd="0" presId="urn:microsoft.com/office/officeart/2005/8/layout/process1"/>
    <dgm:cxn modelId="{16DE5DC8-BC98-4768-B65E-71F3AB9697E1}" type="presOf" srcId="{B0ECBF0B-A0E4-4FC3-844D-A0A22C81E64F}" destId="{BC9A21B1-71E1-4F0B-AE89-3BD059087549}" srcOrd="1" destOrd="0" presId="urn:microsoft.com/office/officeart/2005/8/layout/process1"/>
    <dgm:cxn modelId="{C3C710D4-B017-4401-B519-17E9DC25A982}" srcId="{03FACE46-0526-429D-986D-B5BB3DAE7C66}" destId="{5DE1A2F3-4663-4083-97F7-BACFDD47B6C2}" srcOrd="1" destOrd="0" parTransId="{6E1BC335-A05A-4449-8B83-8D2F9A9E2777}" sibTransId="{B0ECBF0B-A0E4-4FC3-844D-A0A22C81E64F}"/>
    <dgm:cxn modelId="{DFFA6EDF-FFFB-4BA6-A3ED-DB4876384A61}" type="presOf" srcId="{DBF523A3-EAAA-4036-A102-AA488F5D6856}" destId="{AE17E55D-58A5-4F6C-9E53-D4708060BD1B}" srcOrd="0" destOrd="0" presId="urn:microsoft.com/office/officeart/2005/8/layout/process1"/>
    <dgm:cxn modelId="{EEC7F8FC-F484-42BA-AC8A-E1F7F809655E}" type="presOf" srcId="{59A6DA02-A847-4AAA-99B4-572DC904A75A}" destId="{719CD9EE-6021-4718-8A4E-610A63065F65}" srcOrd="0" destOrd="0" presId="urn:microsoft.com/office/officeart/2005/8/layout/process1"/>
    <dgm:cxn modelId="{21D8132A-DEA1-4B91-8000-A6E440E92F2F}" type="presParOf" srcId="{F5A70D54-6BC9-437C-B9C5-A6E0A545D14F}" destId="{719CD9EE-6021-4718-8A4E-610A63065F65}" srcOrd="0" destOrd="0" presId="urn:microsoft.com/office/officeart/2005/8/layout/process1"/>
    <dgm:cxn modelId="{182F4611-A3FE-4D38-9E63-7E6C9E490C84}" type="presParOf" srcId="{F5A70D54-6BC9-437C-B9C5-A6E0A545D14F}" destId="{6A2427F7-807F-4ECD-8E1F-69C4A084AE9A}" srcOrd="1" destOrd="0" presId="urn:microsoft.com/office/officeart/2005/8/layout/process1"/>
    <dgm:cxn modelId="{71536545-51CC-490E-AC25-871FE74A2091}" type="presParOf" srcId="{6A2427F7-807F-4ECD-8E1F-69C4A084AE9A}" destId="{AC714A14-B8B5-462C-B5C5-CD1F9CB9B0A6}" srcOrd="0" destOrd="0" presId="urn:microsoft.com/office/officeart/2005/8/layout/process1"/>
    <dgm:cxn modelId="{40787B77-BBFA-48F0-98D0-1869849B6E02}" type="presParOf" srcId="{F5A70D54-6BC9-437C-B9C5-A6E0A545D14F}" destId="{359F944D-E33B-4569-9BB3-0A4D66ABD5D0}" srcOrd="2" destOrd="0" presId="urn:microsoft.com/office/officeart/2005/8/layout/process1"/>
    <dgm:cxn modelId="{417B650F-F3FC-471C-B7E4-5913152FF0DE}" type="presParOf" srcId="{F5A70D54-6BC9-437C-B9C5-A6E0A545D14F}" destId="{98021D49-580C-48CA-A2E0-0023E8587F9F}" srcOrd="3" destOrd="0" presId="urn:microsoft.com/office/officeart/2005/8/layout/process1"/>
    <dgm:cxn modelId="{B8FD5F5A-CF2F-4102-A7FE-59B18A352A2B}" type="presParOf" srcId="{98021D49-580C-48CA-A2E0-0023E8587F9F}" destId="{BC9A21B1-71E1-4F0B-AE89-3BD059087549}" srcOrd="0" destOrd="0" presId="urn:microsoft.com/office/officeart/2005/8/layout/process1"/>
    <dgm:cxn modelId="{07BD9BEB-FAE0-4293-8BC9-7842C0584D3C}" type="presParOf" srcId="{F5A70D54-6BC9-437C-B9C5-A6E0A545D14F}" destId="{AE17E55D-58A5-4F6C-9E53-D4708060BD1B}" srcOrd="4" destOrd="0" presId="urn:microsoft.com/office/officeart/2005/8/layout/process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3FACE46-0526-429D-986D-B5BB3DAE7C66}" type="doc">
      <dgm:prSet loTypeId="urn:microsoft.com/office/officeart/2005/8/layout/process1" loCatId="process" qsTypeId="urn:microsoft.com/office/officeart/2005/8/quickstyle/simple1" qsCatId="simple" csTypeId="urn:microsoft.com/office/officeart/2005/8/colors/accent1_2" csCatId="accent1" phldr="1"/>
      <dgm:spPr/>
    </dgm:pt>
    <dgm:pt modelId="{59A6DA02-A847-4AAA-99B4-572DC904A75A}">
      <dgm:prSet phldrT="[Text]">
        <dgm:style>
          <a:lnRef idx="2">
            <a:schemeClr val="accent3">
              <a:shade val="50000"/>
            </a:schemeClr>
          </a:lnRef>
          <a:fillRef idx="1">
            <a:schemeClr val="accent3"/>
          </a:fillRef>
          <a:effectRef idx="0">
            <a:schemeClr val="accent3"/>
          </a:effectRef>
          <a:fontRef idx="minor">
            <a:schemeClr val="lt1"/>
          </a:fontRef>
        </dgm:style>
      </dgm:prSet>
      <dgm:spPr/>
      <dgm:t>
        <a:bodyPr/>
        <a:lstStyle/>
        <a:p>
          <a:r>
            <a:rPr lang="en-US" b="1"/>
            <a:t>001010100001010</a:t>
          </a:r>
        </a:p>
      </dgm:t>
    </dgm:pt>
    <dgm:pt modelId="{B70A1630-BF4F-4F4D-ABAC-B5390CA94695}" type="parTrans" cxnId="{5AD31579-C33C-48A9-9579-BE405EF4945B}">
      <dgm:prSet/>
      <dgm:spPr/>
      <dgm:t>
        <a:bodyPr/>
        <a:lstStyle/>
        <a:p>
          <a:endParaRPr lang="en-US" b="1"/>
        </a:p>
      </dgm:t>
    </dgm:pt>
    <dgm:pt modelId="{2B81916A-0943-4FFF-8796-D9729442B031}" type="sibTrans" cxnId="{5AD31579-C33C-48A9-9579-BE405EF4945B}">
      <dgm:prSet/>
      <dgm:spPr/>
      <dgm:t>
        <a:bodyPr/>
        <a:lstStyle/>
        <a:p>
          <a:endParaRPr lang="en-US" b="1"/>
        </a:p>
      </dgm:t>
    </dgm:pt>
    <dgm:pt modelId="{5DE1A2F3-4663-4083-97F7-BACFDD47B6C2}">
      <dgm:prSet phldrT="[Text]">
        <dgm:style>
          <a:lnRef idx="2">
            <a:schemeClr val="accent3">
              <a:shade val="50000"/>
            </a:schemeClr>
          </a:lnRef>
          <a:fillRef idx="1">
            <a:schemeClr val="accent3"/>
          </a:fillRef>
          <a:effectRef idx="0">
            <a:schemeClr val="accent3"/>
          </a:effectRef>
          <a:fontRef idx="minor">
            <a:schemeClr val="lt1"/>
          </a:fontRef>
        </dgm:style>
      </dgm:prSet>
      <dgm:spPr/>
      <dgm:t>
        <a:bodyPr/>
        <a:lstStyle/>
        <a:p>
          <a:r>
            <a:rPr lang="en-US" b="1"/>
            <a:t>010101010001110</a:t>
          </a:r>
        </a:p>
      </dgm:t>
    </dgm:pt>
    <dgm:pt modelId="{6E1BC335-A05A-4449-8B83-8D2F9A9E2777}" type="parTrans" cxnId="{C3C710D4-B017-4401-B519-17E9DC25A982}">
      <dgm:prSet/>
      <dgm:spPr/>
      <dgm:t>
        <a:bodyPr/>
        <a:lstStyle/>
        <a:p>
          <a:endParaRPr lang="en-US" b="1"/>
        </a:p>
      </dgm:t>
    </dgm:pt>
    <dgm:pt modelId="{B0ECBF0B-A0E4-4FC3-844D-A0A22C81E64F}" type="sibTrans" cxnId="{C3C710D4-B017-4401-B519-17E9DC25A982}">
      <dgm:prSet/>
      <dgm:spPr/>
      <dgm:t>
        <a:bodyPr/>
        <a:lstStyle/>
        <a:p>
          <a:endParaRPr lang="en-US" b="1"/>
        </a:p>
      </dgm:t>
    </dgm:pt>
    <dgm:pt modelId="{DBF523A3-EAAA-4036-A102-AA488F5D6856}">
      <dgm:prSet phldrT="[Text]">
        <dgm:style>
          <a:lnRef idx="2">
            <a:schemeClr val="accent3">
              <a:shade val="50000"/>
            </a:schemeClr>
          </a:lnRef>
          <a:fillRef idx="1">
            <a:schemeClr val="accent3"/>
          </a:fillRef>
          <a:effectRef idx="0">
            <a:schemeClr val="accent3"/>
          </a:effectRef>
          <a:fontRef idx="minor">
            <a:schemeClr val="lt1"/>
          </a:fontRef>
        </dgm:style>
      </dgm:prSet>
      <dgm:spPr/>
      <dgm:t>
        <a:bodyPr/>
        <a:lstStyle/>
        <a:p>
          <a:r>
            <a:rPr lang="en-US" b="1"/>
            <a:t>01110100011010101</a:t>
          </a:r>
        </a:p>
      </dgm:t>
    </dgm:pt>
    <dgm:pt modelId="{3F57B753-C014-4ADC-8ACB-D05D25B06E2B}" type="parTrans" cxnId="{38670F8C-5CD7-497F-AC4D-6071CF247796}">
      <dgm:prSet/>
      <dgm:spPr/>
      <dgm:t>
        <a:bodyPr/>
        <a:lstStyle/>
        <a:p>
          <a:endParaRPr lang="en-US" b="1"/>
        </a:p>
      </dgm:t>
    </dgm:pt>
    <dgm:pt modelId="{346FFBD8-CCF0-4E35-86E9-F9CEE7CB586B}" type="sibTrans" cxnId="{38670F8C-5CD7-497F-AC4D-6071CF247796}">
      <dgm:prSet/>
      <dgm:spPr/>
      <dgm:t>
        <a:bodyPr/>
        <a:lstStyle/>
        <a:p>
          <a:endParaRPr lang="en-US" b="1"/>
        </a:p>
      </dgm:t>
    </dgm:pt>
    <dgm:pt modelId="{F5A70D54-6BC9-437C-B9C5-A6E0A545D14F}" type="pres">
      <dgm:prSet presAssocID="{03FACE46-0526-429D-986D-B5BB3DAE7C66}" presName="Name0" presStyleCnt="0">
        <dgm:presLayoutVars>
          <dgm:dir/>
          <dgm:resizeHandles val="exact"/>
        </dgm:presLayoutVars>
      </dgm:prSet>
      <dgm:spPr/>
    </dgm:pt>
    <dgm:pt modelId="{719CD9EE-6021-4718-8A4E-610A63065F65}" type="pres">
      <dgm:prSet presAssocID="{59A6DA02-A847-4AAA-99B4-572DC904A75A}" presName="node" presStyleLbl="node1" presStyleIdx="0" presStyleCnt="3">
        <dgm:presLayoutVars>
          <dgm:bulletEnabled val="1"/>
        </dgm:presLayoutVars>
      </dgm:prSet>
      <dgm:spPr/>
    </dgm:pt>
    <dgm:pt modelId="{6A2427F7-807F-4ECD-8E1F-69C4A084AE9A}" type="pres">
      <dgm:prSet presAssocID="{2B81916A-0943-4FFF-8796-D9729442B031}" presName="sibTrans" presStyleLbl="sibTrans2D1" presStyleIdx="0" presStyleCnt="2"/>
      <dgm:spPr/>
    </dgm:pt>
    <dgm:pt modelId="{AC714A14-B8B5-462C-B5C5-CD1F9CB9B0A6}" type="pres">
      <dgm:prSet presAssocID="{2B81916A-0943-4FFF-8796-D9729442B031}" presName="connectorText" presStyleLbl="sibTrans2D1" presStyleIdx="0" presStyleCnt="2"/>
      <dgm:spPr/>
    </dgm:pt>
    <dgm:pt modelId="{359F944D-E33B-4569-9BB3-0A4D66ABD5D0}" type="pres">
      <dgm:prSet presAssocID="{5DE1A2F3-4663-4083-97F7-BACFDD47B6C2}" presName="node" presStyleLbl="node1" presStyleIdx="1" presStyleCnt="3">
        <dgm:presLayoutVars>
          <dgm:bulletEnabled val="1"/>
        </dgm:presLayoutVars>
      </dgm:prSet>
      <dgm:spPr/>
    </dgm:pt>
    <dgm:pt modelId="{98021D49-580C-48CA-A2E0-0023E8587F9F}" type="pres">
      <dgm:prSet presAssocID="{B0ECBF0B-A0E4-4FC3-844D-A0A22C81E64F}" presName="sibTrans" presStyleLbl="sibTrans2D1" presStyleIdx="1" presStyleCnt="2"/>
      <dgm:spPr/>
    </dgm:pt>
    <dgm:pt modelId="{BC9A21B1-71E1-4F0B-AE89-3BD059087549}" type="pres">
      <dgm:prSet presAssocID="{B0ECBF0B-A0E4-4FC3-844D-A0A22C81E64F}" presName="connectorText" presStyleLbl="sibTrans2D1" presStyleIdx="1" presStyleCnt="2"/>
      <dgm:spPr/>
    </dgm:pt>
    <dgm:pt modelId="{AE17E55D-58A5-4F6C-9E53-D4708060BD1B}" type="pres">
      <dgm:prSet presAssocID="{DBF523A3-EAAA-4036-A102-AA488F5D6856}" presName="node" presStyleLbl="node1" presStyleIdx="2" presStyleCnt="3">
        <dgm:presLayoutVars>
          <dgm:bulletEnabled val="1"/>
        </dgm:presLayoutVars>
      </dgm:prSet>
      <dgm:spPr/>
    </dgm:pt>
  </dgm:ptLst>
  <dgm:cxnLst>
    <dgm:cxn modelId="{B8DEB41D-C373-4BC2-A7BD-1A8A55FE7003}" type="presOf" srcId="{B0ECBF0B-A0E4-4FC3-844D-A0A22C81E64F}" destId="{98021D49-580C-48CA-A2E0-0023E8587F9F}" srcOrd="0" destOrd="0" presId="urn:microsoft.com/office/officeart/2005/8/layout/process1"/>
    <dgm:cxn modelId="{9AAFE01D-A6C1-47EB-B8CA-0D2E56F12DA6}" type="presOf" srcId="{DBF523A3-EAAA-4036-A102-AA488F5D6856}" destId="{AE17E55D-58A5-4F6C-9E53-D4708060BD1B}" srcOrd="0" destOrd="0" presId="urn:microsoft.com/office/officeart/2005/8/layout/process1"/>
    <dgm:cxn modelId="{05CB872C-DD70-4520-8684-D2CB6AB01AB1}" type="presOf" srcId="{2B81916A-0943-4FFF-8796-D9729442B031}" destId="{AC714A14-B8B5-462C-B5C5-CD1F9CB9B0A6}" srcOrd="1" destOrd="0" presId="urn:microsoft.com/office/officeart/2005/8/layout/process1"/>
    <dgm:cxn modelId="{3463B03B-BFBF-4E37-BB06-FE3819788F39}" type="presOf" srcId="{2B81916A-0943-4FFF-8796-D9729442B031}" destId="{6A2427F7-807F-4ECD-8E1F-69C4A084AE9A}" srcOrd="0" destOrd="0" presId="urn:microsoft.com/office/officeart/2005/8/layout/process1"/>
    <dgm:cxn modelId="{050BE752-D81F-45FB-ACC5-B206588CB3DC}" type="presOf" srcId="{03FACE46-0526-429D-986D-B5BB3DAE7C66}" destId="{F5A70D54-6BC9-437C-B9C5-A6E0A545D14F}" srcOrd="0" destOrd="0" presId="urn:microsoft.com/office/officeart/2005/8/layout/process1"/>
    <dgm:cxn modelId="{2392E554-6877-4CB5-A3CF-9A9C872BB201}" type="presOf" srcId="{B0ECBF0B-A0E4-4FC3-844D-A0A22C81E64F}" destId="{BC9A21B1-71E1-4F0B-AE89-3BD059087549}" srcOrd="1" destOrd="0" presId="urn:microsoft.com/office/officeart/2005/8/layout/process1"/>
    <dgm:cxn modelId="{5AD31579-C33C-48A9-9579-BE405EF4945B}" srcId="{03FACE46-0526-429D-986D-B5BB3DAE7C66}" destId="{59A6DA02-A847-4AAA-99B4-572DC904A75A}" srcOrd="0" destOrd="0" parTransId="{B70A1630-BF4F-4F4D-ABAC-B5390CA94695}" sibTransId="{2B81916A-0943-4FFF-8796-D9729442B031}"/>
    <dgm:cxn modelId="{FB046F85-6C82-43C9-B0B3-5C14CBC74FBD}" type="presOf" srcId="{5DE1A2F3-4663-4083-97F7-BACFDD47B6C2}" destId="{359F944D-E33B-4569-9BB3-0A4D66ABD5D0}" srcOrd="0" destOrd="0" presId="urn:microsoft.com/office/officeart/2005/8/layout/process1"/>
    <dgm:cxn modelId="{513AEA86-870D-4E87-BB23-D77300ED9CF1}" type="presOf" srcId="{59A6DA02-A847-4AAA-99B4-572DC904A75A}" destId="{719CD9EE-6021-4718-8A4E-610A63065F65}" srcOrd="0" destOrd="0" presId="urn:microsoft.com/office/officeart/2005/8/layout/process1"/>
    <dgm:cxn modelId="{38670F8C-5CD7-497F-AC4D-6071CF247796}" srcId="{03FACE46-0526-429D-986D-B5BB3DAE7C66}" destId="{DBF523A3-EAAA-4036-A102-AA488F5D6856}" srcOrd="2" destOrd="0" parTransId="{3F57B753-C014-4ADC-8ACB-D05D25B06E2B}" sibTransId="{346FFBD8-CCF0-4E35-86E9-F9CEE7CB586B}"/>
    <dgm:cxn modelId="{C3C710D4-B017-4401-B519-17E9DC25A982}" srcId="{03FACE46-0526-429D-986D-B5BB3DAE7C66}" destId="{5DE1A2F3-4663-4083-97F7-BACFDD47B6C2}" srcOrd="1" destOrd="0" parTransId="{6E1BC335-A05A-4449-8B83-8D2F9A9E2777}" sibTransId="{B0ECBF0B-A0E4-4FC3-844D-A0A22C81E64F}"/>
    <dgm:cxn modelId="{F50ED152-046A-47F9-A61C-76802F9C5142}" type="presParOf" srcId="{F5A70D54-6BC9-437C-B9C5-A6E0A545D14F}" destId="{719CD9EE-6021-4718-8A4E-610A63065F65}" srcOrd="0" destOrd="0" presId="urn:microsoft.com/office/officeart/2005/8/layout/process1"/>
    <dgm:cxn modelId="{66261B8B-A22D-4F4D-8B53-73FDFEF34320}" type="presParOf" srcId="{F5A70D54-6BC9-437C-B9C5-A6E0A545D14F}" destId="{6A2427F7-807F-4ECD-8E1F-69C4A084AE9A}" srcOrd="1" destOrd="0" presId="urn:microsoft.com/office/officeart/2005/8/layout/process1"/>
    <dgm:cxn modelId="{676B3F48-81F0-4644-BB9D-2FDFBBC418D8}" type="presParOf" srcId="{6A2427F7-807F-4ECD-8E1F-69C4A084AE9A}" destId="{AC714A14-B8B5-462C-B5C5-CD1F9CB9B0A6}" srcOrd="0" destOrd="0" presId="urn:microsoft.com/office/officeart/2005/8/layout/process1"/>
    <dgm:cxn modelId="{1ABC152D-4A19-4B6D-A2C5-A1AF70B3D8B1}" type="presParOf" srcId="{F5A70D54-6BC9-437C-B9C5-A6E0A545D14F}" destId="{359F944D-E33B-4569-9BB3-0A4D66ABD5D0}" srcOrd="2" destOrd="0" presId="urn:microsoft.com/office/officeart/2005/8/layout/process1"/>
    <dgm:cxn modelId="{85D6735B-C9AA-49F0-A72A-B8D04D09D31F}" type="presParOf" srcId="{F5A70D54-6BC9-437C-B9C5-A6E0A545D14F}" destId="{98021D49-580C-48CA-A2E0-0023E8587F9F}" srcOrd="3" destOrd="0" presId="urn:microsoft.com/office/officeart/2005/8/layout/process1"/>
    <dgm:cxn modelId="{339C1E1E-F005-4C62-AD93-5E5947201435}" type="presParOf" srcId="{98021D49-580C-48CA-A2E0-0023E8587F9F}" destId="{BC9A21B1-71E1-4F0B-AE89-3BD059087549}" srcOrd="0" destOrd="0" presId="urn:microsoft.com/office/officeart/2005/8/layout/process1"/>
    <dgm:cxn modelId="{EDA82683-E75B-4B23-9BE7-51E6290F03F3}" type="presParOf" srcId="{F5A70D54-6BC9-437C-B9C5-A6E0A545D14F}" destId="{AE17E55D-58A5-4F6C-9E53-D4708060BD1B}" srcOrd="4" destOrd="0" presId="urn:microsoft.com/office/officeart/2005/8/layout/process1"/>
  </dgm:cxnLst>
  <dgm:bg>
    <a:noFill/>
  </dgm:bg>
  <dgm:whole/>
  <dgm:extLst>
    <a:ext uri="http://schemas.microsoft.com/office/drawing/2008/diagram">
      <dsp:dataModelExt xmlns:dsp="http://schemas.microsoft.com/office/drawing/2008/diagram" relId="rId2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396F52A-F50B-4656-A31A-C82B6FE7408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2747187C-214E-42EA-AED6-29597496FF62}">
      <dgm:prSet/>
      <dgm:spPr/>
      <dgm:t>
        <a:bodyPr/>
        <a:lstStyle/>
        <a:p>
          <a:pPr>
            <a:buNone/>
          </a:pPr>
          <a:r>
            <a:rPr lang="en-US" b="1" i="0"/>
            <a:t>1. Linear → Streaming / On‑Demand</a:t>
          </a:r>
        </a:p>
      </dgm:t>
    </dgm:pt>
    <dgm:pt modelId="{395AACA0-3BA5-42EA-ABFC-CCB881A85D2C}" type="parTrans" cxnId="{DC8EB57B-83FB-4C9C-97DE-2E740BBCD6BB}">
      <dgm:prSet/>
      <dgm:spPr/>
      <dgm:t>
        <a:bodyPr/>
        <a:lstStyle/>
        <a:p>
          <a:endParaRPr lang="en-US"/>
        </a:p>
      </dgm:t>
    </dgm:pt>
    <dgm:pt modelId="{D4156EA7-ECCC-488C-88C5-2B98FE2598E8}" type="sibTrans" cxnId="{DC8EB57B-83FB-4C9C-97DE-2E740BBCD6BB}">
      <dgm:prSet/>
      <dgm:spPr/>
      <dgm:t>
        <a:bodyPr/>
        <a:lstStyle/>
        <a:p>
          <a:endParaRPr lang="en-US"/>
        </a:p>
      </dgm:t>
    </dgm:pt>
    <dgm:pt modelId="{1D2EC546-5B07-4A0A-BA73-97B49A3ED558}">
      <dgm:prSet/>
      <dgm:spPr/>
      <dgm:t>
        <a:bodyPr/>
        <a:lstStyle/>
        <a:p>
          <a:pPr>
            <a:buNone/>
          </a:pPr>
          <a:r>
            <a:rPr lang="en-US" b="0" i="0" dirty="0"/>
            <a:t>👉 </a:t>
          </a:r>
          <a:r>
            <a:rPr lang="en-US" b="1" i="0" dirty="0"/>
            <a:t>Shift:</a:t>
          </a:r>
          <a:r>
            <a:rPr lang="en-US" b="0" i="0" dirty="0"/>
            <a:t> </a:t>
          </a:r>
          <a:r>
            <a:rPr lang="en-US" b="0" i="1" dirty="0"/>
            <a:t>Schedule → User control</a:t>
          </a:r>
          <a:endParaRPr lang="en-US" b="0" i="0" dirty="0"/>
        </a:p>
      </dgm:t>
    </dgm:pt>
    <dgm:pt modelId="{E44D8739-3EF3-45CD-B0DB-DE0F7C860E0B}" type="parTrans" cxnId="{BC7CBD08-4BFF-40F7-A000-90927E6032B0}">
      <dgm:prSet/>
      <dgm:spPr/>
      <dgm:t>
        <a:bodyPr/>
        <a:lstStyle/>
        <a:p>
          <a:endParaRPr lang="en-US"/>
        </a:p>
      </dgm:t>
    </dgm:pt>
    <dgm:pt modelId="{EF850052-15E1-46F1-B438-C9113DA6F466}" type="sibTrans" cxnId="{BC7CBD08-4BFF-40F7-A000-90927E6032B0}">
      <dgm:prSet/>
      <dgm:spPr/>
      <dgm:t>
        <a:bodyPr/>
        <a:lstStyle/>
        <a:p>
          <a:endParaRPr lang="en-US"/>
        </a:p>
      </dgm:t>
    </dgm:pt>
    <dgm:pt modelId="{6B529880-A7C2-4935-A600-5282B070292C}">
      <dgm:prSet/>
      <dgm:spPr/>
      <dgm:t>
        <a:bodyPr/>
        <a:lstStyle/>
        <a:p>
          <a:pPr>
            <a:buNone/>
          </a:pPr>
          <a:r>
            <a:rPr lang="en-US" b="1" i="0" dirty="0"/>
            <a:t>2. Cord‑Cutting &amp; OTT Dominance</a:t>
          </a:r>
        </a:p>
      </dgm:t>
    </dgm:pt>
    <dgm:pt modelId="{2471E1F9-B98D-40FF-A166-C2A6A61EB977}" type="parTrans" cxnId="{AF86563B-B352-4346-9861-BD71E500E7F2}">
      <dgm:prSet/>
      <dgm:spPr/>
      <dgm:t>
        <a:bodyPr/>
        <a:lstStyle/>
        <a:p>
          <a:endParaRPr lang="en-US"/>
        </a:p>
      </dgm:t>
    </dgm:pt>
    <dgm:pt modelId="{47301217-A54E-4061-A10F-4C855B4E0429}" type="sibTrans" cxnId="{AF86563B-B352-4346-9861-BD71E500E7F2}">
      <dgm:prSet/>
      <dgm:spPr/>
      <dgm:t>
        <a:bodyPr/>
        <a:lstStyle/>
        <a:p>
          <a:endParaRPr lang="en-US"/>
        </a:p>
      </dgm:t>
    </dgm:pt>
    <dgm:pt modelId="{CFDE3C2C-3AFE-49D2-AA40-58E6B598437D}">
      <dgm:prSet/>
      <dgm:spPr/>
      <dgm:t>
        <a:bodyPr/>
        <a:lstStyle/>
        <a:p>
          <a:pPr>
            <a:buFont typeface="Arial" panose="020B0604020202020204" pitchFamily="34" charset="0"/>
            <a:buChar char="•"/>
          </a:pPr>
          <a:r>
            <a:rPr lang="en-US" b="0" i="0" dirty="0"/>
            <a:t>Pay TV penetration fell from ~88% to </a:t>
          </a:r>
          <a:r>
            <a:rPr lang="en-US" b="1" i="0" dirty="0"/>
            <a:t>&lt;</a:t>
          </a:r>
          <a:r>
            <a:rPr lang="en-US" b="1" i="0"/>
            <a:t>50%</a:t>
          </a:r>
          <a:endParaRPr lang="en-US" b="0" i="0" dirty="0"/>
        </a:p>
      </dgm:t>
    </dgm:pt>
    <dgm:pt modelId="{4B0F6FE8-E525-4EF6-BDCB-C8681859BB5E}" type="parTrans" cxnId="{45BEAF07-5F97-4F59-94E6-B79E14E49E9C}">
      <dgm:prSet/>
      <dgm:spPr/>
      <dgm:t>
        <a:bodyPr/>
        <a:lstStyle/>
        <a:p>
          <a:endParaRPr lang="en-US"/>
        </a:p>
      </dgm:t>
    </dgm:pt>
    <dgm:pt modelId="{3C6AB0CF-3687-4096-9A5C-230B60059AC4}" type="sibTrans" cxnId="{45BEAF07-5F97-4F59-94E6-B79E14E49E9C}">
      <dgm:prSet/>
      <dgm:spPr/>
      <dgm:t>
        <a:bodyPr/>
        <a:lstStyle/>
        <a:p>
          <a:endParaRPr lang="en-US"/>
        </a:p>
      </dgm:t>
    </dgm:pt>
    <dgm:pt modelId="{FCCAA507-C4AB-4861-AA5D-3751C042832C}">
      <dgm:prSet/>
      <dgm:spPr/>
      <dgm:t>
        <a:bodyPr/>
        <a:lstStyle/>
        <a:p>
          <a:pPr>
            <a:buFont typeface="Arial" panose="020B0604020202020204" pitchFamily="34" charset="0"/>
            <a:buChar char="•"/>
          </a:pPr>
          <a:r>
            <a:rPr lang="en-US" b="0" i="0" dirty="0"/>
            <a:t>Streaming now exceeds </a:t>
          </a:r>
          <a:r>
            <a:rPr lang="en-US" b="1" i="0" dirty="0"/>
            <a:t>combined cable + </a:t>
          </a:r>
          <a:r>
            <a:rPr lang="en-US" b="1" i="0"/>
            <a:t>broadcast viewing</a:t>
          </a:r>
          <a:endParaRPr lang="en-US" b="0" i="0" dirty="0"/>
        </a:p>
      </dgm:t>
    </dgm:pt>
    <dgm:pt modelId="{09C42BB2-B7C4-40F8-98D3-A37ADAC705E6}" type="parTrans" cxnId="{2816F087-775A-4772-A191-4B51958C33D7}">
      <dgm:prSet/>
      <dgm:spPr/>
      <dgm:t>
        <a:bodyPr/>
        <a:lstStyle/>
        <a:p>
          <a:endParaRPr lang="en-US"/>
        </a:p>
      </dgm:t>
    </dgm:pt>
    <dgm:pt modelId="{26CB6090-099A-48F2-A8CC-0D3964688212}" type="sibTrans" cxnId="{2816F087-775A-4772-A191-4B51958C33D7}">
      <dgm:prSet/>
      <dgm:spPr/>
      <dgm:t>
        <a:bodyPr/>
        <a:lstStyle/>
        <a:p>
          <a:endParaRPr lang="en-US"/>
        </a:p>
      </dgm:t>
    </dgm:pt>
    <dgm:pt modelId="{802672BA-D014-4C53-A807-7C32080BAE2F}">
      <dgm:prSet/>
      <dgm:spPr/>
      <dgm:t>
        <a:bodyPr/>
        <a:lstStyle/>
        <a:p>
          <a:pPr>
            <a:buNone/>
          </a:pPr>
          <a:r>
            <a:rPr lang="en-US" b="1" i="0" dirty="0"/>
            <a:t>3. Explosion of On‑Demand &amp; Subscriptions</a:t>
          </a:r>
        </a:p>
      </dgm:t>
    </dgm:pt>
    <dgm:pt modelId="{30FBE377-C8A9-4BA4-BF56-677A0FB50DB3}" type="parTrans" cxnId="{02972493-BDF9-4E86-B8BC-20C76A9048D6}">
      <dgm:prSet/>
      <dgm:spPr/>
      <dgm:t>
        <a:bodyPr/>
        <a:lstStyle/>
        <a:p>
          <a:endParaRPr lang="en-US"/>
        </a:p>
      </dgm:t>
    </dgm:pt>
    <dgm:pt modelId="{9C540197-E1D9-40C1-8090-9F2893F71E5C}" type="sibTrans" cxnId="{02972493-BDF9-4E86-B8BC-20C76A9048D6}">
      <dgm:prSet/>
      <dgm:spPr/>
      <dgm:t>
        <a:bodyPr/>
        <a:lstStyle/>
        <a:p>
          <a:endParaRPr lang="en-US"/>
        </a:p>
      </dgm:t>
    </dgm:pt>
    <dgm:pt modelId="{74EE6701-3C50-4FB2-A72D-90622A244DED}">
      <dgm:prSet/>
      <dgm:spPr/>
      <dgm:t>
        <a:bodyPr/>
        <a:lstStyle/>
        <a:p>
          <a:pPr>
            <a:buFont typeface="Arial" panose="020B0604020202020204" pitchFamily="34" charset="0"/>
            <a:buChar char="•"/>
          </a:pPr>
          <a:r>
            <a:rPr lang="en-US" b="0" i="0" dirty="0"/>
            <a:t>VoD market growing ~10–11% </a:t>
          </a:r>
          <a:r>
            <a:rPr lang="en-US" b="0" i="0"/>
            <a:t>CAGR globally</a:t>
          </a:r>
          <a:endParaRPr lang="en-US" b="0" i="0" dirty="0"/>
        </a:p>
      </dgm:t>
    </dgm:pt>
    <dgm:pt modelId="{19F7645F-351B-48CC-A80F-6C86F619A8C2}" type="parTrans" cxnId="{53C2F0F3-9243-4ADE-B9D5-F81968DA19E8}">
      <dgm:prSet/>
      <dgm:spPr/>
      <dgm:t>
        <a:bodyPr/>
        <a:lstStyle/>
        <a:p>
          <a:endParaRPr lang="en-US"/>
        </a:p>
      </dgm:t>
    </dgm:pt>
    <dgm:pt modelId="{5BB9455E-F940-49A2-B21A-F5CD77877CB8}" type="sibTrans" cxnId="{53C2F0F3-9243-4ADE-B9D5-F81968DA19E8}">
      <dgm:prSet/>
      <dgm:spPr/>
      <dgm:t>
        <a:bodyPr/>
        <a:lstStyle/>
        <a:p>
          <a:endParaRPr lang="en-US"/>
        </a:p>
      </dgm:t>
    </dgm:pt>
    <dgm:pt modelId="{58112C39-8116-40E6-8CBF-18F0E0D77B35}">
      <dgm:prSet/>
      <dgm:spPr/>
      <dgm:t>
        <a:bodyPr/>
        <a:lstStyle/>
        <a:p>
          <a:pPr>
            <a:buNone/>
          </a:pPr>
          <a:r>
            <a:rPr lang="en-US" b="0" i="0" dirty="0"/>
            <a:t>👉 </a:t>
          </a:r>
          <a:r>
            <a:rPr lang="en-US" b="1" i="0" dirty="0"/>
            <a:t>Shift:</a:t>
          </a:r>
          <a:r>
            <a:rPr lang="en-US" b="0" i="0" dirty="0"/>
            <a:t> </a:t>
          </a:r>
          <a:r>
            <a:rPr lang="en-US" b="0" i="1" dirty="0"/>
            <a:t>Scarcity → Infinite library</a:t>
          </a:r>
          <a:endParaRPr lang="en-US" b="0" i="0" dirty="0"/>
        </a:p>
      </dgm:t>
    </dgm:pt>
    <dgm:pt modelId="{11260D4B-353B-4D8D-8893-3EC1BC9F28EB}" type="parTrans" cxnId="{8B44A2E9-785B-4341-958C-8DFC34AF7479}">
      <dgm:prSet/>
      <dgm:spPr/>
      <dgm:t>
        <a:bodyPr/>
        <a:lstStyle/>
        <a:p>
          <a:endParaRPr lang="en-US"/>
        </a:p>
      </dgm:t>
    </dgm:pt>
    <dgm:pt modelId="{98BEF1E4-5472-4FF0-AFF6-42205DC5816E}" type="sibTrans" cxnId="{8B44A2E9-785B-4341-958C-8DFC34AF7479}">
      <dgm:prSet/>
      <dgm:spPr/>
      <dgm:t>
        <a:bodyPr/>
        <a:lstStyle/>
        <a:p>
          <a:endParaRPr lang="en-US"/>
        </a:p>
      </dgm:t>
    </dgm:pt>
    <dgm:pt modelId="{9C2E36D4-8675-48C4-863C-D2C9E2E49758}">
      <dgm:prSet/>
      <dgm:spPr/>
      <dgm:t>
        <a:bodyPr/>
        <a:lstStyle/>
        <a:p>
          <a:pPr>
            <a:buNone/>
          </a:pPr>
          <a:r>
            <a:rPr lang="en-US" b="1" i="0" dirty="0"/>
            <a:t>4. Hybrid Monetization Models</a:t>
          </a:r>
        </a:p>
      </dgm:t>
    </dgm:pt>
    <dgm:pt modelId="{62A5D4E0-D9C0-469A-A0CF-BB5B4B7FB30F}" type="parTrans" cxnId="{4FEFB08E-FD64-4B80-AAEF-3F5B7F353053}">
      <dgm:prSet/>
      <dgm:spPr/>
      <dgm:t>
        <a:bodyPr/>
        <a:lstStyle/>
        <a:p>
          <a:endParaRPr lang="en-US"/>
        </a:p>
      </dgm:t>
    </dgm:pt>
    <dgm:pt modelId="{9879A9F8-3BFE-42E7-8EC9-0C56ED23E574}" type="sibTrans" cxnId="{4FEFB08E-FD64-4B80-AAEF-3F5B7F353053}">
      <dgm:prSet/>
      <dgm:spPr/>
      <dgm:t>
        <a:bodyPr/>
        <a:lstStyle/>
        <a:p>
          <a:endParaRPr lang="en-US"/>
        </a:p>
      </dgm:t>
    </dgm:pt>
    <dgm:pt modelId="{ABA5A1AD-A8EF-479A-8FEE-E866203DE038}">
      <dgm:prSet/>
      <dgm:spPr/>
      <dgm:t>
        <a:bodyPr/>
        <a:lstStyle/>
        <a:p>
          <a:pPr>
            <a:buFont typeface="Arial" panose="020B0604020202020204" pitchFamily="34" charset="0"/>
            <a:buChar char="•"/>
          </a:pPr>
          <a:r>
            <a:rPr lang="en-US" b="0" i="0" dirty="0"/>
            <a:t>Rise of </a:t>
          </a:r>
          <a:r>
            <a:rPr lang="en-US" b="1" i="0" dirty="0"/>
            <a:t>AVOD + </a:t>
          </a:r>
          <a:r>
            <a:rPr lang="en-US" b="1" i="0"/>
            <a:t>SVOD combinations</a:t>
          </a:r>
          <a:endParaRPr lang="en-US" b="0" i="0" dirty="0"/>
        </a:p>
      </dgm:t>
    </dgm:pt>
    <dgm:pt modelId="{8486C08A-33A5-4700-B7E2-E47083EC5343}" type="parTrans" cxnId="{332EA2BB-BC27-45E7-A619-EBE590B969D6}">
      <dgm:prSet/>
      <dgm:spPr/>
      <dgm:t>
        <a:bodyPr/>
        <a:lstStyle/>
        <a:p>
          <a:endParaRPr lang="en-US"/>
        </a:p>
      </dgm:t>
    </dgm:pt>
    <dgm:pt modelId="{504CF714-65A1-492F-A5D3-963F7CAB8063}" type="sibTrans" cxnId="{332EA2BB-BC27-45E7-A619-EBE590B969D6}">
      <dgm:prSet/>
      <dgm:spPr/>
      <dgm:t>
        <a:bodyPr/>
        <a:lstStyle/>
        <a:p>
          <a:endParaRPr lang="en-US"/>
        </a:p>
      </dgm:t>
    </dgm:pt>
    <dgm:pt modelId="{AB9F92AE-5FC7-416E-8EB3-DC506AD7DD4C}">
      <dgm:prSet/>
      <dgm:spPr/>
      <dgm:t>
        <a:bodyPr/>
        <a:lstStyle/>
        <a:p>
          <a:pPr>
            <a:buNone/>
          </a:pPr>
          <a:r>
            <a:rPr lang="en-US" b="0" i="0" dirty="0"/>
            <a:t>👉 </a:t>
          </a:r>
          <a:r>
            <a:rPr lang="en-US" b="1" i="0" dirty="0"/>
            <a:t>Shift:</a:t>
          </a:r>
          <a:r>
            <a:rPr lang="en-US" b="0" i="0" dirty="0"/>
            <a:t> </a:t>
          </a:r>
          <a:r>
            <a:rPr lang="en-US" b="0" i="1" dirty="0"/>
            <a:t>Pure models → Hybrid revenue stacks</a:t>
          </a:r>
          <a:endParaRPr lang="en-US" b="0" i="0" dirty="0"/>
        </a:p>
      </dgm:t>
    </dgm:pt>
    <dgm:pt modelId="{F93E05CE-9A30-4164-B82C-D272FBD96C8E}" type="parTrans" cxnId="{123AA97C-E966-46BB-9B36-668A60BFAF1B}">
      <dgm:prSet/>
      <dgm:spPr/>
      <dgm:t>
        <a:bodyPr/>
        <a:lstStyle/>
        <a:p>
          <a:endParaRPr lang="en-US"/>
        </a:p>
      </dgm:t>
    </dgm:pt>
    <dgm:pt modelId="{F20B8041-3F6C-48C4-A3A3-3C3560C5272C}" type="sibTrans" cxnId="{123AA97C-E966-46BB-9B36-668A60BFAF1B}">
      <dgm:prSet/>
      <dgm:spPr/>
      <dgm:t>
        <a:bodyPr/>
        <a:lstStyle/>
        <a:p>
          <a:endParaRPr lang="en-US"/>
        </a:p>
      </dgm:t>
    </dgm:pt>
    <dgm:pt modelId="{06BA0341-F42D-4146-BEC0-B2B9B1345C96}">
      <dgm:prSet/>
      <dgm:spPr/>
      <dgm:t>
        <a:bodyPr/>
        <a:lstStyle/>
        <a:p>
          <a:pPr>
            <a:buNone/>
          </a:pPr>
          <a:r>
            <a:rPr lang="en-US" b="1" i="0" dirty="0"/>
            <a:t>5. Advertising: Linear → CTV / Digital Video</a:t>
          </a:r>
        </a:p>
      </dgm:t>
    </dgm:pt>
    <dgm:pt modelId="{327D3FCB-98A8-4E76-94D4-57CCADBB01EE}" type="parTrans" cxnId="{18757BB0-25A0-40F0-9092-3D899735CED3}">
      <dgm:prSet/>
      <dgm:spPr/>
      <dgm:t>
        <a:bodyPr/>
        <a:lstStyle/>
        <a:p>
          <a:endParaRPr lang="en-US"/>
        </a:p>
      </dgm:t>
    </dgm:pt>
    <dgm:pt modelId="{A73000FD-CB62-4BE3-937B-1DD2ACBEEF87}" type="sibTrans" cxnId="{18757BB0-25A0-40F0-9092-3D899735CED3}">
      <dgm:prSet/>
      <dgm:spPr/>
      <dgm:t>
        <a:bodyPr/>
        <a:lstStyle/>
        <a:p>
          <a:endParaRPr lang="en-US"/>
        </a:p>
      </dgm:t>
    </dgm:pt>
    <dgm:pt modelId="{369984BD-9543-452A-B498-AF0D29DE89D0}">
      <dgm:prSet/>
      <dgm:spPr/>
      <dgm:t>
        <a:bodyPr/>
        <a:lstStyle/>
        <a:p>
          <a:pPr>
            <a:buFont typeface="Arial" panose="020B0604020202020204" pitchFamily="34" charset="0"/>
            <a:buChar char="•"/>
          </a:pPr>
          <a:r>
            <a:rPr lang="en-US" b="0" i="0" dirty="0"/>
            <a:t>Digital video ad spend </a:t>
          </a:r>
          <a:r>
            <a:rPr lang="en-US" b="1" i="0" dirty="0"/>
            <a:t>exceeds linear TV (~</a:t>
          </a:r>
          <a:r>
            <a:rPr lang="en-US" b="1" i="0"/>
            <a:t>2024)</a:t>
          </a:r>
          <a:endParaRPr lang="en-US" b="0" i="0" dirty="0"/>
        </a:p>
      </dgm:t>
    </dgm:pt>
    <dgm:pt modelId="{11D76B65-826C-4E7D-B331-88792E42D670}" type="parTrans" cxnId="{D3829400-039F-4401-96C2-2FAE317AFFAE}">
      <dgm:prSet/>
      <dgm:spPr/>
      <dgm:t>
        <a:bodyPr/>
        <a:lstStyle/>
        <a:p>
          <a:endParaRPr lang="en-US"/>
        </a:p>
      </dgm:t>
    </dgm:pt>
    <dgm:pt modelId="{D6E13956-BC58-4924-A098-7451D8A73048}" type="sibTrans" cxnId="{D3829400-039F-4401-96C2-2FAE317AFFAE}">
      <dgm:prSet/>
      <dgm:spPr/>
      <dgm:t>
        <a:bodyPr/>
        <a:lstStyle/>
        <a:p>
          <a:endParaRPr lang="en-US"/>
        </a:p>
      </dgm:t>
    </dgm:pt>
    <dgm:pt modelId="{083D898C-A591-4DB7-8702-E96383E50E81}">
      <dgm:prSet/>
      <dgm:spPr/>
      <dgm:t>
        <a:bodyPr/>
        <a:lstStyle/>
        <a:p>
          <a:pPr>
            <a:buNone/>
          </a:pPr>
          <a:r>
            <a:rPr lang="en-US" b="0" i="0" dirty="0"/>
            <a:t>👉 </a:t>
          </a:r>
          <a:r>
            <a:rPr lang="en-US" b="1" i="0" dirty="0"/>
            <a:t>Shift:</a:t>
          </a:r>
          <a:r>
            <a:rPr lang="en-US" b="0" i="0" dirty="0"/>
            <a:t> </a:t>
          </a:r>
          <a:r>
            <a:rPr lang="en-US" b="0" i="1" dirty="0"/>
            <a:t>Mass reach → Measurable digital TV</a:t>
          </a:r>
          <a:endParaRPr lang="en-US" b="0" i="0" dirty="0"/>
        </a:p>
      </dgm:t>
    </dgm:pt>
    <dgm:pt modelId="{1716D039-5BBA-4509-BFED-D92FDE18AE31}" type="parTrans" cxnId="{F9CC2A08-9349-4805-BF47-362BF9B17DB9}">
      <dgm:prSet/>
      <dgm:spPr/>
      <dgm:t>
        <a:bodyPr/>
        <a:lstStyle/>
        <a:p>
          <a:endParaRPr lang="en-US"/>
        </a:p>
      </dgm:t>
    </dgm:pt>
    <dgm:pt modelId="{69CFDF0F-4064-46A1-9BC6-EC1DEA0DD59F}" type="sibTrans" cxnId="{F9CC2A08-9349-4805-BF47-362BF9B17DB9}">
      <dgm:prSet/>
      <dgm:spPr/>
      <dgm:t>
        <a:bodyPr/>
        <a:lstStyle/>
        <a:p>
          <a:endParaRPr lang="en-US"/>
        </a:p>
      </dgm:t>
    </dgm:pt>
    <dgm:pt modelId="{7670F7BB-48AF-4BD0-9DE5-86427E14CEFD}">
      <dgm:prSet/>
      <dgm:spPr/>
      <dgm:t>
        <a:bodyPr/>
        <a:lstStyle/>
        <a:p>
          <a:pPr>
            <a:buFont typeface="Arial" panose="020B0604020202020204" pitchFamily="34" charset="0"/>
            <a:buChar char="•"/>
          </a:pPr>
          <a:r>
            <a:rPr lang="en-US" b="0" i="0" dirty="0"/>
            <a:t>~45–47% of TV time now streaming vs. declining broadcast/</a:t>
          </a:r>
          <a:r>
            <a:rPr lang="en-US" b="0" i="0" dirty="0" err="1"/>
            <a:t>cableViewer</a:t>
          </a:r>
          <a:r>
            <a:rPr lang="en-US" b="0" i="0" dirty="0"/>
            <a:t> control replaces fixed programming schedules</a:t>
          </a:r>
        </a:p>
      </dgm:t>
    </dgm:pt>
    <dgm:pt modelId="{E234329A-1DD4-4639-8FC7-21F5715722C7}" type="parTrans" cxnId="{EC04C97E-9CB9-4E28-ACF1-BF40B6137212}">
      <dgm:prSet/>
      <dgm:spPr/>
      <dgm:t>
        <a:bodyPr/>
        <a:lstStyle/>
        <a:p>
          <a:endParaRPr lang="en-US"/>
        </a:p>
      </dgm:t>
    </dgm:pt>
    <dgm:pt modelId="{EBF9547E-BCE8-4DC1-B13E-9889582B31B1}" type="sibTrans" cxnId="{EC04C97E-9CB9-4E28-ACF1-BF40B6137212}">
      <dgm:prSet/>
      <dgm:spPr/>
      <dgm:t>
        <a:bodyPr/>
        <a:lstStyle/>
        <a:p>
          <a:endParaRPr lang="en-US"/>
        </a:p>
      </dgm:t>
    </dgm:pt>
    <dgm:pt modelId="{8D479735-EE9D-4C70-8599-CEAEE47A497F}">
      <dgm:prSet/>
      <dgm:spPr/>
      <dgm:t>
        <a:bodyPr/>
        <a:lstStyle/>
        <a:p>
          <a:pPr>
            <a:buFont typeface="Arial" panose="020B0604020202020204" pitchFamily="34" charset="0"/>
            <a:buChar char="•"/>
          </a:pPr>
          <a:r>
            <a:rPr lang="en-US" b="0" i="0" dirty="0"/>
            <a:t>~80M+ households moving to non‑pay TV </a:t>
          </a:r>
          <a:r>
            <a:rPr lang="en-US" b="0" i="0" dirty="0">
              <a:hlinkClick xmlns:r="http://schemas.openxmlformats.org/officeDocument/2006/relationships" r:id="rId1"/>
            </a:rPr>
            <a:t>[wifitalents.com]</a:t>
          </a:r>
          <a:endParaRPr lang="en-US" b="0" i="0" dirty="0"/>
        </a:p>
      </dgm:t>
    </dgm:pt>
    <dgm:pt modelId="{AF29CEC5-F325-42C0-853E-93E856F6840B}" type="parTrans" cxnId="{54FA433B-5D00-4B40-9EF3-84277677E21C}">
      <dgm:prSet/>
      <dgm:spPr/>
      <dgm:t>
        <a:bodyPr/>
        <a:lstStyle/>
        <a:p>
          <a:endParaRPr lang="en-US"/>
        </a:p>
      </dgm:t>
    </dgm:pt>
    <dgm:pt modelId="{7E84442A-02DE-4017-99D6-DC6E9BEF7BA2}" type="sibTrans" cxnId="{54FA433B-5D00-4B40-9EF3-84277677E21C}">
      <dgm:prSet/>
      <dgm:spPr/>
      <dgm:t>
        <a:bodyPr/>
        <a:lstStyle/>
        <a:p>
          <a:endParaRPr lang="en-US"/>
        </a:p>
      </dgm:t>
    </dgm:pt>
    <dgm:pt modelId="{48C0CB45-CC9D-48E7-BE6C-F1AAA4FA6C13}">
      <dgm:prSet/>
      <dgm:spPr/>
      <dgm:t>
        <a:bodyPr/>
        <a:lstStyle/>
        <a:p>
          <a:pPr>
            <a:buFont typeface="Arial" panose="020B0604020202020204" pitchFamily="34" charset="0"/>
            <a:buChar char="•"/>
          </a:pPr>
          <a:r>
            <a:rPr lang="en-US" b="0" i="0" dirty="0"/>
            <a:t>👉 </a:t>
          </a:r>
          <a:r>
            <a:rPr lang="en-US" b="1" i="0" dirty="0"/>
            <a:t>Shift:</a:t>
          </a:r>
          <a:r>
            <a:rPr lang="en-US" b="0" i="0" dirty="0"/>
            <a:t> </a:t>
          </a:r>
          <a:r>
            <a:rPr lang="en-US" b="0" i="1" dirty="0"/>
            <a:t>Bundled distribution → Internet delivery</a:t>
          </a:r>
          <a:endParaRPr lang="en-US" b="0" i="0" dirty="0"/>
        </a:p>
      </dgm:t>
    </dgm:pt>
    <dgm:pt modelId="{1908CBC0-2012-4291-B051-33E47D335993}" type="parTrans" cxnId="{DB4581D6-E177-4511-ACAB-64CDAA25693B}">
      <dgm:prSet/>
      <dgm:spPr/>
      <dgm:t>
        <a:bodyPr/>
        <a:lstStyle/>
        <a:p>
          <a:endParaRPr lang="en-US"/>
        </a:p>
      </dgm:t>
    </dgm:pt>
    <dgm:pt modelId="{DEC0F288-E333-4291-99F5-992162255912}" type="sibTrans" cxnId="{DB4581D6-E177-4511-ACAB-64CDAA25693B}">
      <dgm:prSet/>
      <dgm:spPr/>
      <dgm:t>
        <a:bodyPr/>
        <a:lstStyle/>
        <a:p>
          <a:endParaRPr lang="en-US"/>
        </a:p>
      </dgm:t>
    </dgm:pt>
    <dgm:pt modelId="{5BE1886F-362F-4A10-83F8-9731BDC568DD}">
      <dgm:prSet/>
      <dgm:spPr/>
      <dgm:t>
        <a:bodyPr/>
        <a:lstStyle/>
        <a:p>
          <a:pPr>
            <a:buFont typeface="Arial" panose="020B0604020202020204" pitchFamily="34" charset="0"/>
            <a:buChar char="•"/>
          </a:pPr>
          <a:r>
            <a:rPr lang="en-US" b="0" i="0" dirty="0"/>
            <a:t>Households subscribe to </a:t>
          </a:r>
          <a:r>
            <a:rPr lang="en-US" b="1" i="0" dirty="0"/>
            <a:t>multiple platforms (2–4 </a:t>
          </a:r>
          <a:r>
            <a:rPr lang="en-US" b="1" i="0"/>
            <a:t>typical)</a:t>
          </a:r>
          <a:endParaRPr lang="en-US" b="0" i="0" dirty="0"/>
        </a:p>
      </dgm:t>
    </dgm:pt>
    <dgm:pt modelId="{3324D6F5-7D4A-4D91-8637-C6324C782168}" type="parTrans" cxnId="{3D4E3CE5-0CE0-4473-8C54-D7AC00E0B69C}">
      <dgm:prSet/>
      <dgm:spPr/>
      <dgm:t>
        <a:bodyPr/>
        <a:lstStyle/>
        <a:p>
          <a:endParaRPr lang="en-US"/>
        </a:p>
      </dgm:t>
    </dgm:pt>
    <dgm:pt modelId="{4497C113-F36A-4316-92F9-C0D8CEE7BCE5}" type="sibTrans" cxnId="{3D4E3CE5-0CE0-4473-8C54-D7AC00E0B69C}">
      <dgm:prSet/>
      <dgm:spPr/>
      <dgm:t>
        <a:bodyPr/>
        <a:lstStyle/>
        <a:p>
          <a:endParaRPr lang="en-US"/>
        </a:p>
      </dgm:t>
    </dgm:pt>
    <dgm:pt modelId="{67BC0081-49C0-4A3B-8472-9C48F3289ABC}">
      <dgm:prSet/>
      <dgm:spPr/>
      <dgm:t>
        <a:bodyPr/>
        <a:lstStyle/>
        <a:p>
          <a:pPr>
            <a:buFont typeface="Arial" panose="020B0604020202020204" pitchFamily="34" charset="0"/>
            <a:buChar char="•"/>
          </a:pPr>
          <a:r>
            <a:rPr lang="en-US" b="0" i="0" dirty="0"/>
            <a:t>Content becomes </a:t>
          </a:r>
          <a:r>
            <a:rPr lang="en-US" b="1" i="0" dirty="0"/>
            <a:t>always available across devices</a:t>
          </a:r>
          <a:endParaRPr lang="en-US" b="0" i="0" dirty="0"/>
        </a:p>
      </dgm:t>
    </dgm:pt>
    <dgm:pt modelId="{2E904DDF-BCBD-40CC-B63C-7656B05F7FA3}" type="parTrans" cxnId="{77DE99AC-C03E-4E77-8C3C-4EDCEF4F758B}">
      <dgm:prSet/>
      <dgm:spPr/>
      <dgm:t>
        <a:bodyPr/>
        <a:lstStyle/>
        <a:p>
          <a:endParaRPr lang="en-US"/>
        </a:p>
      </dgm:t>
    </dgm:pt>
    <dgm:pt modelId="{06C1AC9A-B5C5-46B1-B321-F00423AC0D2E}" type="sibTrans" cxnId="{77DE99AC-C03E-4E77-8C3C-4EDCEF4F758B}">
      <dgm:prSet/>
      <dgm:spPr/>
      <dgm:t>
        <a:bodyPr/>
        <a:lstStyle/>
        <a:p>
          <a:endParaRPr lang="en-US"/>
        </a:p>
      </dgm:t>
    </dgm:pt>
    <dgm:pt modelId="{3056DEE3-840C-476E-B962-95B5E7E0CBD5}">
      <dgm:prSet/>
      <dgm:spPr/>
      <dgm:t>
        <a:bodyPr/>
        <a:lstStyle/>
        <a:p>
          <a:pPr>
            <a:buFont typeface="Arial" panose="020B0604020202020204" pitchFamily="34" charset="0"/>
            <a:buChar char="•"/>
          </a:pPr>
          <a:r>
            <a:rPr lang="en-US" b="0" i="0" dirty="0"/>
            <a:t>Majority of viewing still </a:t>
          </a:r>
          <a:r>
            <a:rPr lang="en-US" b="1" i="0" dirty="0"/>
            <a:t>ad-supported (~</a:t>
          </a:r>
          <a:r>
            <a:rPr lang="en-US" b="1" i="0"/>
            <a:t>70%+)</a:t>
          </a:r>
          <a:endParaRPr lang="en-US" b="0" i="0" dirty="0"/>
        </a:p>
      </dgm:t>
    </dgm:pt>
    <dgm:pt modelId="{42D150B4-2909-41AA-86B2-2A416F0C9A58}" type="parTrans" cxnId="{72176F7A-CD76-4F99-B032-3FDA4293486C}">
      <dgm:prSet/>
      <dgm:spPr/>
      <dgm:t>
        <a:bodyPr/>
        <a:lstStyle/>
        <a:p>
          <a:endParaRPr lang="en-US"/>
        </a:p>
      </dgm:t>
    </dgm:pt>
    <dgm:pt modelId="{209B998C-5250-4F60-913B-C34B10A652A9}" type="sibTrans" cxnId="{72176F7A-CD76-4F99-B032-3FDA4293486C}">
      <dgm:prSet/>
      <dgm:spPr/>
      <dgm:t>
        <a:bodyPr/>
        <a:lstStyle/>
        <a:p>
          <a:endParaRPr lang="en-US"/>
        </a:p>
      </dgm:t>
    </dgm:pt>
    <dgm:pt modelId="{9A820580-A863-4020-B163-D7B8D79FD0E0}">
      <dgm:prSet/>
      <dgm:spPr/>
      <dgm:t>
        <a:bodyPr/>
        <a:lstStyle/>
        <a:p>
          <a:pPr>
            <a:buFont typeface="Arial" panose="020B0604020202020204" pitchFamily="34" charset="0"/>
            <a:buChar char="•"/>
          </a:pPr>
          <a:r>
            <a:rPr lang="en-US" b="0" i="0" dirty="0"/>
            <a:t>Subscription fatigue drives lower-cost ad tiers</a:t>
          </a:r>
        </a:p>
      </dgm:t>
    </dgm:pt>
    <dgm:pt modelId="{649CEBE3-3134-401E-8EB1-9DFEBA60C12E}" type="parTrans" cxnId="{2C582927-EEEF-471D-8DCE-27B634645A2B}">
      <dgm:prSet/>
      <dgm:spPr/>
      <dgm:t>
        <a:bodyPr/>
        <a:lstStyle/>
        <a:p>
          <a:endParaRPr lang="en-US"/>
        </a:p>
      </dgm:t>
    </dgm:pt>
    <dgm:pt modelId="{8930D5B7-E980-44F5-B849-9A00992CD2D9}" type="sibTrans" cxnId="{2C582927-EEEF-471D-8DCE-27B634645A2B}">
      <dgm:prSet/>
      <dgm:spPr/>
      <dgm:t>
        <a:bodyPr/>
        <a:lstStyle/>
        <a:p>
          <a:endParaRPr lang="en-US"/>
        </a:p>
      </dgm:t>
    </dgm:pt>
    <dgm:pt modelId="{B8A32DEF-AF8A-408A-9A25-BEFF39C260CD}">
      <dgm:prSet/>
      <dgm:spPr/>
      <dgm:t>
        <a:bodyPr/>
        <a:lstStyle/>
        <a:p>
          <a:pPr>
            <a:buFont typeface="Arial" panose="020B0604020202020204" pitchFamily="34" charset="0"/>
            <a:buChar char="•"/>
          </a:pPr>
          <a:r>
            <a:rPr lang="en-US" b="0" i="0" dirty="0"/>
            <a:t>Linear TV ad spend down ~27% </a:t>
          </a:r>
          <a:r>
            <a:rPr lang="en-US" b="0" i="0"/>
            <a:t>over decade</a:t>
          </a:r>
          <a:endParaRPr lang="en-US" b="0" i="0" dirty="0"/>
        </a:p>
      </dgm:t>
    </dgm:pt>
    <dgm:pt modelId="{6C1ADCEC-2559-461C-891D-A52EF05D7DC1}" type="parTrans" cxnId="{5247FD52-8960-4C66-B841-A9FD317912C1}">
      <dgm:prSet/>
      <dgm:spPr/>
      <dgm:t>
        <a:bodyPr/>
        <a:lstStyle/>
        <a:p>
          <a:endParaRPr lang="en-US"/>
        </a:p>
      </dgm:t>
    </dgm:pt>
    <dgm:pt modelId="{4F8980B5-30AA-4B17-A991-F30076890DFD}" type="sibTrans" cxnId="{5247FD52-8960-4C66-B841-A9FD317912C1}">
      <dgm:prSet/>
      <dgm:spPr/>
      <dgm:t>
        <a:bodyPr/>
        <a:lstStyle/>
        <a:p>
          <a:endParaRPr lang="en-US"/>
        </a:p>
      </dgm:t>
    </dgm:pt>
    <dgm:pt modelId="{503596A7-C1A0-42D4-A6FD-B1AE8B02C317}">
      <dgm:prSet/>
      <dgm:spPr/>
      <dgm:t>
        <a:bodyPr/>
        <a:lstStyle/>
        <a:p>
          <a:pPr>
            <a:buFont typeface="Arial" panose="020B0604020202020204" pitchFamily="34" charset="0"/>
            <a:buChar char="•"/>
          </a:pPr>
          <a:r>
            <a:rPr lang="en-US" b="0" i="0" dirty="0"/>
            <a:t>Growth in </a:t>
          </a:r>
          <a:r>
            <a:rPr lang="en-US" b="1" i="0" dirty="0"/>
            <a:t>connected TV (CTV)</a:t>
          </a:r>
          <a:r>
            <a:rPr lang="en-US" b="0" i="0" dirty="0"/>
            <a:t> and OTT advertising</a:t>
          </a:r>
        </a:p>
      </dgm:t>
    </dgm:pt>
    <dgm:pt modelId="{DD47AEFF-FA4B-4406-8777-9D4AE00E68F9}" type="parTrans" cxnId="{42CE6676-661D-46E3-BC91-854232794092}">
      <dgm:prSet/>
      <dgm:spPr/>
      <dgm:t>
        <a:bodyPr/>
        <a:lstStyle/>
        <a:p>
          <a:endParaRPr lang="en-US"/>
        </a:p>
      </dgm:t>
    </dgm:pt>
    <dgm:pt modelId="{5350BBFF-6C47-4CBF-8E3B-E4BADDB7C1D0}" type="sibTrans" cxnId="{42CE6676-661D-46E3-BC91-854232794092}">
      <dgm:prSet/>
      <dgm:spPr/>
      <dgm:t>
        <a:bodyPr/>
        <a:lstStyle/>
        <a:p>
          <a:endParaRPr lang="en-US"/>
        </a:p>
      </dgm:t>
    </dgm:pt>
    <dgm:pt modelId="{91F50E7D-8973-4645-ADA3-0CAA9FDD9E22}">
      <dgm:prSet/>
      <dgm:spPr/>
      <dgm:t>
        <a:bodyPr/>
        <a:lstStyle/>
        <a:p>
          <a:pPr>
            <a:buNone/>
          </a:pPr>
          <a:r>
            <a:rPr lang="en-US" b="0" i="0"/>
            <a:t>Streaming surpassed </a:t>
          </a:r>
          <a:r>
            <a:rPr lang="en-US" b="1" i="0"/>
            <a:t>linear TV viewing (~2025)</a:t>
          </a:r>
        </a:p>
      </dgm:t>
    </dgm:pt>
    <dgm:pt modelId="{DA0A0E25-7308-4D90-956E-2F70829FC748}" type="parTrans" cxnId="{80A483A9-1912-4014-AE8F-EFF8F207EA8E}">
      <dgm:prSet/>
      <dgm:spPr/>
      <dgm:t>
        <a:bodyPr/>
        <a:lstStyle/>
        <a:p>
          <a:endParaRPr lang="en-US"/>
        </a:p>
      </dgm:t>
    </dgm:pt>
    <dgm:pt modelId="{D0009CEC-FBB7-4970-B88F-BFAFB4A83691}" type="sibTrans" cxnId="{80A483A9-1912-4014-AE8F-EFF8F207EA8E}">
      <dgm:prSet/>
      <dgm:spPr/>
      <dgm:t>
        <a:bodyPr/>
        <a:lstStyle/>
        <a:p>
          <a:endParaRPr lang="en-US"/>
        </a:p>
      </dgm:t>
    </dgm:pt>
    <dgm:pt modelId="{F81E6354-DFC1-4F81-8001-7853619F48CA}" type="pres">
      <dgm:prSet presAssocID="{7396F52A-F50B-4656-A31A-C82B6FE74086}" presName="linear" presStyleCnt="0">
        <dgm:presLayoutVars>
          <dgm:dir/>
          <dgm:animLvl val="lvl"/>
          <dgm:resizeHandles val="exact"/>
        </dgm:presLayoutVars>
      </dgm:prSet>
      <dgm:spPr/>
    </dgm:pt>
    <dgm:pt modelId="{2FFF0A3D-48CD-4AFC-8261-71AB5D023214}" type="pres">
      <dgm:prSet presAssocID="{2747187C-214E-42EA-AED6-29597496FF62}" presName="parentLin" presStyleCnt="0"/>
      <dgm:spPr/>
    </dgm:pt>
    <dgm:pt modelId="{183C858A-DCC1-4516-B2FA-B4530ED78DC0}" type="pres">
      <dgm:prSet presAssocID="{2747187C-214E-42EA-AED6-29597496FF62}" presName="parentLeftMargin" presStyleLbl="node1" presStyleIdx="0" presStyleCnt="5"/>
      <dgm:spPr/>
    </dgm:pt>
    <dgm:pt modelId="{4B2F67D2-5089-4F1D-8AF0-1A1274E7ABB0}" type="pres">
      <dgm:prSet presAssocID="{2747187C-214E-42EA-AED6-29597496FF62}" presName="parentText" presStyleLbl="node1" presStyleIdx="0" presStyleCnt="5">
        <dgm:presLayoutVars>
          <dgm:chMax val="0"/>
          <dgm:bulletEnabled val="1"/>
        </dgm:presLayoutVars>
      </dgm:prSet>
      <dgm:spPr/>
    </dgm:pt>
    <dgm:pt modelId="{DD861736-64CD-43A5-A796-B51DD79E5232}" type="pres">
      <dgm:prSet presAssocID="{2747187C-214E-42EA-AED6-29597496FF62}" presName="negativeSpace" presStyleCnt="0"/>
      <dgm:spPr/>
    </dgm:pt>
    <dgm:pt modelId="{92A183EE-A549-48B6-850A-F985F2AAC984}" type="pres">
      <dgm:prSet presAssocID="{2747187C-214E-42EA-AED6-29597496FF62}" presName="childText" presStyleLbl="conFgAcc1" presStyleIdx="0" presStyleCnt="5" custLinFactNeighborY="28417">
        <dgm:presLayoutVars>
          <dgm:bulletEnabled val="1"/>
        </dgm:presLayoutVars>
      </dgm:prSet>
      <dgm:spPr/>
    </dgm:pt>
    <dgm:pt modelId="{E866E932-5203-4601-A84B-DEC1DE31223D}" type="pres">
      <dgm:prSet presAssocID="{D4156EA7-ECCC-488C-88C5-2B98FE2598E8}" presName="spaceBetweenRectangles" presStyleCnt="0"/>
      <dgm:spPr/>
    </dgm:pt>
    <dgm:pt modelId="{9732ED5A-77BE-4CED-BA6F-5616208E9AC3}" type="pres">
      <dgm:prSet presAssocID="{6B529880-A7C2-4935-A600-5282B070292C}" presName="parentLin" presStyleCnt="0"/>
      <dgm:spPr/>
    </dgm:pt>
    <dgm:pt modelId="{52CF2D39-E7CB-443B-B697-43DB42A6D498}" type="pres">
      <dgm:prSet presAssocID="{6B529880-A7C2-4935-A600-5282B070292C}" presName="parentLeftMargin" presStyleLbl="node1" presStyleIdx="0" presStyleCnt="5"/>
      <dgm:spPr/>
    </dgm:pt>
    <dgm:pt modelId="{A19A2FC5-83C9-41B6-9C4A-D6105DAF2A51}" type="pres">
      <dgm:prSet presAssocID="{6B529880-A7C2-4935-A600-5282B070292C}" presName="parentText" presStyleLbl="node1" presStyleIdx="1" presStyleCnt="5">
        <dgm:presLayoutVars>
          <dgm:chMax val="0"/>
          <dgm:bulletEnabled val="1"/>
        </dgm:presLayoutVars>
      </dgm:prSet>
      <dgm:spPr/>
    </dgm:pt>
    <dgm:pt modelId="{BD3B0DC4-7F8D-4F48-8490-888BBE203E0E}" type="pres">
      <dgm:prSet presAssocID="{6B529880-A7C2-4935-A600-5282B070292C}" presName="negativeSpace" presStyleCnt="0"/>
      <dgm:spPr/>
    </dgm:pt>
    <dgm:pt modelId="{F993D58D-8045-4635-821A-038704A2A68C}" type="pres">
      <dgm:prSet presAssocID="{6B529880-A7C2-4935-A600-5282B070292C}" presName="childText" presStyleLbl="conFgAcc1" presStyleIdx="1" presStyleCnt="5">
        <dgm:presLayoutVars>
          <dgm:bulletEnabled val="1"/>
        </dgm:presLayoutVars>
      </dgm:prSet>
      <dgm:spPr/>
    </dgm:pt>
    <dgm:pt modelId="{22A56AD7-97D4-40F7-8932-DD3DF0EB9975}" type="pres">
      <dgm:prSet presAssocID="{47301217-A54E-4061-A10F-4C855B4E0429}" presName="spaceBetweenRectangles" presStyleCnt="0"/>
      <dgm:spPr/>
    </dgm:pt>
    <dgm:pt modelId="{10DA3DC1-C8B8-4176-80D7-F62D3F18A72E}" type="pres">
      <dgm:prSet presAssocID="{802672BA-D014-4C53-A807-7C32080BAE2F}" presName="parentLin" presStyleCnt="0"/>
      <dgm:spPr/>
    </dgm:pt>
    <dgm:pt modelId="{AF53459E-EE87-4411-BBB6-EF0AAFEB4368}" type="pres">
      <dgm:prSet presAssocID="{802672BA-D014-4C53-A807-7C32080BAE2F}" presName="parentLeftMargin" presStyleLbl="node1" presStyleIdx="1" presStyleCnt="5"/>
      <dgm:spPr/>
    </dgm:pt>
    <dgm:pt modelId="{E8705536-DA45-4C11-849B-B9FB70AA3691}" type="pres">
      <dgm:prSet presAssocID="{802672BA-D014-4C53-A807-7C32080BAE2F}" presName="parentText" presStyleLbl="node1" presStyleIdx="2" presStyleCnt="5">
        <dgm:presLayoutVars>
          <dgm:chMax val="0"/>
          <dgm:bulletEnabled val="1"/>
        </dgm:presLayoutVars>
      </dgm:prSet>
      <dgm:spPr/>
    </dgm:pt>
    <dgm:pt modelId="{A1D0DF63-0B50-47B1-8BC2-69237D4EA551}" type="pres">
      <dgm:prSet presAssocID="{802672BA-D014-4C53-A807-7C32080BAE2F}" presName="negativeSpace" presStyleCnt="0"/>
      <dgm:spPr/>
    </dgm:pt>
    <dgm:pt modelId="{6804E492-1828-4F78-8C57-96EA71445E2E}" type="pres">
      <dgm:prSet presAssocID="{802672BA-D014-4C53-A807-7C32080BAE2F}" presName="childText" presStyleLbl="conFgAcc1" presStyleIdx="2" presStyleCnt="5">
        <dgm:presLayoutVars>
          <dgm:bulletEnabled val="1"/>
        </dgm:presLayoutVars>
      </dgm:prSet>
      <dgm:spPr/>
    </dgm:pt>
    <dgm:pt modelId="{1AA47727-ED5B-4D82-B15C-1FCAC6822AA7}" type="pres">
      <dgm:prSet presAssocID="{9C540197-E1D9-40C1-8090-9F2893F71E5C}" presName="spaceBetweenRectangles" presStyleCnt="0"/>
      <dgm:spPr/>
    </dgm:pt>
    <dgm:pt modelId="{F4F85FB2-3A72-44A6-A9DA-FFD5478633A4}" type="pres">
      <dgm:prSet presAssocID="{9C2E36D4-8675-48C4-863C-D2C9E2E49758}" presName="parentLin" presStyleCnt="0"/>
      <dgm:spPr/>
    </dgm:pt>
    <dgm:pt modelId="{CA038B33-0E3F-4F64-BFF2-7269338E9BCA}" type="pres">
      <dgm:prSet presAssocID="{9C2E36D4-8675-48C4-863C-D2C9E2E49758}" presName="parentLeftMargin" presStyleLbl="node1" presStyleIdx="2" presStyleCnt="5"/>
      <dgm:spPr/>
    </dgm:pt>
    <dgm:pt modelId="{12CECB28-E965-4FC6-9537-C81415DD04D8}" type="pres">
      <dgm:prSet presAssocID="{9C2E36D4-8675-48C4-863C-D2C9E2E49758}" presName="parentText" presStyleLbl="node1" presStyleIdx="3" presStyleCnt="5">
        <dgm:presLayoutVars>
          <dgm:chMax val="0"/>
          <dgm:bulletEnabled val="1"/>
        </dgm:presLayoutVars>
      </dgm:prSet>
      <dgm:spPr/>
    </dgm:pt>
    <dgm:pt modelId="{B6176ACE-9B8F-45C8-A428-9B9A1EAD4BC7}" type="pres">
      <dgm:prSet presAssocID="{9C2E36D4-8675-48C4-863C-D2C9E2E49758}" presName="negativeSpace" presStyleCnt="0"/>
      <dgm:spPr/>
    </dgm:pt>
    <dgm:pt modelId="{0CA0D806-F70C-4FAE-9953-20AB37313E30}" type="pres">
      <dgm:prSet presAssocID="{9C2E36D4-8675-48C4-863C-D2C9E2E49758}" presName="childText" presStyleLbl="conFgAcc1" presStyleIdx="3" presStyleCnt="5">
        <dgm:presLayoutVars>
          <dgm:bulletEnabled val="1"/>
        </dgm:presLayoutVars>
      </dgm:prSet>
      <dgm:spPr/>
    </dgm:pt>
    <dgm:pt modelId="{63539C27-7CF6-4CDE-9694-38088A258C52}" type="pres">
      <dgm:prSet presAssocID="{9879A9F8-3BFE-42E7-8EC9-0C56ED23E574}" presName="spaceBetweenRectangles" presStyleCnt="0"/>
      <dgm:spPr/>
    </dgm:pt>
    <dgm:pt modelId="{BF2A19BE-A800-426C-A7A3-16340ABB7975}" type="pres">
      <dgm:prSet presAssocID="{06BA0341-F42D-4146-BEC0-B2B9B1345C96}" presName="parentLin" presStyleCnt="0"/>
      <dgm:spPr/>
    </dgm:pt>
    <dgm:pt modelId="{D297AAFD-B013-4E93-8BAC-79D638F71537}" type="pres">
      <dgm:prSet presAssocID="{06BA0341-F42D-4146-BEC0-B2B9B1345C96}" presName="parentLeftMargin" presStyleLbl="node1" presStyleIdx="3" presStyleCnt="5"/>
      <dgm:spPr/>
    </dgm:pt>
    <dgm:pt modelId="{40158E52-C484-4608-A7A6-12A79038197B}" type="pres">
      <dgm:prSet presAssocID="{06BA0341-F42D-4146-BEC0-B2B9B1345C96}" presName="parentText" presStyleLbl="node1" presStyleIdx="4" presStyleCnt="5">
        <dgm:presLayoutVars>
          <dgm:chMax val="0"/>
          <dgm:bulletEnabled val="1"/>
        </dgm:presLayoutVars>
      </dgm:prSet>
      <dgm:spPr/>
    </dgm:pt>
    <dgm:pt modelId="{3FDDF645-0D77-4B06-9771-D7AB8C51E65A}" type="pres">
      <dgm:prSet presAssocID="{06BA0341-F42D-4146-BEC0-B2B9B1345C96}" presName="negativeSpace" presStyleCnt="0"/>
      <dgm:spPr/>
    </dgm:pt>
    <dgm:pt modelId="{724B7AD2-B5C9-4C9F-AC0C-24ECD6BF1218}" type="pres">
      <dgm:prSet presAssocID="{06BA0341-F42D-4146-BEC0-B2B9B1345C96}" presName="childText" presStyleLbl="conFgAcc1" presStyleIdx="4" presStyleCnt="5">
        <dgm:presLayoutVars>
          <dgm:bulletEnabled val="1"/>
        </dgm:presLayoutVars>
      </dgm:prSet>
      <dgm:spPr/>
    </dgm:pt>
  </dgm:ptLst>
  <dgm:cxnLst>
    <dgm:cxn modelId="{D3829400-039F-4401-96C2-2FAE317AFFAE}" srcId="{06BA0341-F42D-4146-BEC0-B2B9B1345C96}" destId="{369984BD-9543-452A-B498-AF0D29DE89D0}" srcOrd="0" destOrd="0" parTransId="{11D76B65-826C-4E7D-B331-88792E42D670}" sibTransId="{D6E13956-BC58-4924-A098-7451D8A73048}"/>
    <dgm:cxn modelId="{9318C405-E16D-45A5-8BB7-363F59E2FFAA}" type="presOf" srcId="{B8A32DEF-AF8A-408A-9A25-BEFF39C260CD}" destId="{724B7AD2-B5C9-4C9F-AC0C-24ECD6BF1218}" srcOrd="0" destOrd="1" presId="urn:microsoft.com/office/officeart/2005/8/layout/list1"/>
    <dgm:cxn modelId="{F9000207-6D63-495E-A675-7EC593B16023}" type="presOf" srcId="{91F50E7D-8973-4645-ADA3-0CAA9FDD9E22}" destId="{92A183EE-A549-48B6-850A-F985F2AAC984}" srcOrd="0" destOrd="0" presId="urn:microsoft.com/office/officeart/2005/8/layout/list1"/>
    <dgm:cxn modelId="{45BEAF07-5F97-4F59-94E6-B79E14E49E9C}" srcId="{6B529880-A7C2-4935-A600-5282B070292C}" destId="{CFDE3C2C-3AFE-49D2-AA40-58E6B598437D}" srcOrd="0" destOrd="0" parTransId="{4B0F6FE8-E525-4EF6-BDCB-C8681859BB5E}" sibTransId="{3C6AB0CF-3687-4096-9A5C-230B60059AC4}"/>
    <dgm:cxn modelId="{0472CD07-DA84-41E7-A6E8-44A5CA8DAC9C}" type="presOf" srcId="{9C2E36D4-8675-48C4-863C-D2C9E2E49758}" destId="{CA038B33-0E3F-4F64-BFF2-7269338E9BCA}" srcOrd="0" destOrd="0" presId="urn:microsoft.com/office/officeart/2005/8/layout/list1"/>
    <dgm:cxn modelId="{F9CC2A08-9349-4805-BF47-362BF9B17DB9}" srcId="{06BA0341-F42D-4146-BEC0-B2B9B1345C96}" destId="{083D898C-A591-4DB7-8702-E96383E50E81}" srcOrd="3" destOrd="0" parTransId="{1716D039-5BBA-4509-BFED-D92FDE18AE31}" sibTransId="{69CFDF0F-4064-46A1-9BC6-EC1DEA0DD59F}"/>
    <dgm:cxn modelId="{BC7CBD08-4BFF-40F7-A000-90927E6032B0}" srcId="{2747187C-214E-42EA-AED6-29597496FF62}" destId="{1D2EC546-5B07-4A0A-BA73-97B49A3ED558}" srcOrd="2" destOrd="0" parTransId="{E44D8739-3EF3-45CD-B0DB-DE0F7C860E0B}" sibTransId="{EF850052-15E1-46F1-B438-C9113DA6F466}"/>
    <dgm:cxn modelId="{5E25390F-42B7-4D8F-809C-33405A99A0BB}" type="presOf" srcId="{6B529880-A7C2-4935-A600-5282B070292C}" destId="{52CF2D39-E7CB-443B-B697-43DB42A6D498}" srcOrd="0" destOrd="0" presId="urn:microsoft.com/office/officeart/2005/8/layout/list1"/>
    <dgm:cxn modelId="{518B0116-CE93-46AE-A181-DF4959B060C1}" type="presOf" srcId="{6B529880-A7C2-4935-A600-5282B070292C}" destId="{A19A2FC5-83C9-41B6-9C4A-D6105DAF2A51}" srcOrd="1" destOrd="0" presId="urn:microsoft.com/office/officeart/2005/8/layout/list1"/>
    <dgm:cxn modelId="{2C582927-EEEF-471D-8DCE-27B634645A2B}" srcId="{9C2E36D4-8675-48C4-863C-D2C9E2E49758}" destId="{9A820580-A863-4020-B163-D7B8D79FD0E0}" srcOrd="2" destOrd="0" parTransId="{649CEBE3-3134-401E-8EB1-9DFEBA60C12E}" sibTransId="{8930D5B7-E980-44F5-B849-9A00992CD2D9}"/>
    <dgm:cxn modelId="{259F3D2F-6864-4B80-8501-984FE61498C2}" type="presOf" srcId="{2747187C-214E-42EA-AED6-29597496FF62}" destId="{183C858A-DCC1-4516-B2FA-B4530ED78DC0}" srcOrd="0" destOrd="0" presId="urn:microsoft.com/office/officeart/2005/8/layout/list1"/>
    <dgm:cxn modelId="{34A1E332-476F-4DE1-87F0-7DD4828ACDA2}" type="presOf" srcId="{7396F52A-F50B-4656-A31A-C82B6FE74086}" destId="{F81E6354-DFC1-4F81-8001-7853619F48CA}" srcOrd="0" destOrd="0" presId="urn:microsoft.com/office/officeart/2005/8/layout/list1"/>
    <dgm:cxn modelId="{5E898838-4728-43A5-9F8D-0138A379BC1C}" type="presOf" srcId="{5BE1886F-362F-4A10-83F8-9731BDC568DD}" destId="{6804E492-1828-4F78-8C57-96EA71445E2E}" srcOrd="0" destOrd="1" presId="urn:microsoft.com/office/officeart/2005/8/layout/list1"/>
    <dgm:cxn modelId="{54FA433B-5D00-4B40-9EF3-84277677E21C}" srcId="{6B529880-A7C2-4935-A600-5282B070292C}" destId="{8D479735-EE9D-4C70-8599-CEAEE47A497F}" srcOrd="1" destOrd="0" parTransId="{AF29CEC5-F325-42C0-853E-93E856F6840B}" sibTransId="{7E84442A-02DE-4017-99D6-DC6E9BEF7BA2}"/>
    <dgm:cxn modelId="{AF86563B-B352-4346-9861-BD71E500E7F2}" srcId="{7396F52A-F50B-4656-A31A-C82B6FE74086}" destId="{6B529880-A7C2-4935-A600-5282B070292C}" srcOrd="1" destOrd="0" parTransId="{2471E1F9-B98D-40FF-A166-C2A6A61EB977}" sibTransId="{47301217-A54E-4061-A10F-4C855B4E0429}"/>
    <dgm:cxn modelId="{9740FD3C-82C6-4D53-AE82-34940C92764B}" type="presOf" srcId="{369984BD-9543-452A-B498-AF0D29DE89D0}" destId="{724B7AD2-B5C9-4C9F-AC0C-24ECD6BF1218}" srcOrd="0" destOrd="0" presId="urn:microsoft.com/office/officeart/2005/8/layout/list1"/>
    <dgm:cxn modelId="{0905B43E-6145-4233-AFE2-35B1D5CCA6E5}" type="presOf" srcId="{06BA0341-F42D-4146-BEC0-B2B9B1345C96}" destId="{40158E52-C484-4608-A7A6-12A79038197B}" srcOrd="1" destOrd="0" presId="urn:microsoft.com/office/officeart/2005/8/layout/list1"/>
    <dgm:cxn modelId="{C1B11F65-1992-40A5-BA71-53DB3A5A06DB}" type="presOf" srcId="{802672BA-D014-4C53-A807-7C32080BAE2F}" destId="{E8705536-DA45-4C11-849B-B9FB70AA3691}" srcOrd="1" destOrd="0" presId="urn:microsoft.com/office/officeart/2005/8/layout/list1"/>
    <dgm:cxn modelId="{D9F72547-D456-406A-85F9-D9FC3EBD5E77}" type="presOf" srcId="{9A820580-A863-4020-B163-D7B8D79FD0E0}" destId="{0CA0D806-F70C-4FAE-9953-20AB37313E30}" srcOrd="0" destOrd="2" presId="urn:microsoft.com/office/officeart/2005/8/layout/list1"/>
    <dgm:cxn modelId="{5A2AC468-7D7D-45B8-A6A6-E45C4E2D923B}" type="presOf" srcId="{58112C39-8116-40E6-8CBF-18F0E0D77B35}" destId="{6804E492-1828-4F78-8C57-96EA71445E2E}" srcOrd="0" destOrd="3" presId="urn:microsoft.com/office/officeart/2005/8/layout/list1"/>
    <dgm:cxn modelId="{9F7FE769-7AAF-4236-828E-A693EEF3DE77}" type="presOf" srcId="{FCCAA507-C4AB-4861-AA5D-3751C042832C}" destId="{F993D58D-8045-4635-821A-038704A2A68C}" srcOrd="0" destOrd="2" presId="urn:microsoft.com/office/officeart/2005/8/layout/list1"/>
    <dgm:cxn modelId="{17BB0F4A-C739-4F1A-B8FD-262E62246673}" type="presOf" srcId="{CFDE3C2C-3AFE-49D2-AA40-58E6B598437D}" destId="{F993D58D-8045-4635-821A-038704A2A68C}" srcOrd="0" destOrd="0" presId="urn:microsoft.com/office/officeart/2005/8/layout/list1"/>
    <dgm:cxn modelId="{5247FD52-8960-4C66-B841-A9FD317912C1}" srcId="{06BA0341-F42D-4146-BEC0-B2B9B1345C96}" destId="{B8A32DEF-AF8A-408A-9A25-BEFF39C260CD}" srcOrd="1" destOrd="0" parTransId="{6C1ADCEC-2559-461C-891D-A52EF05D7DC1}" sibTransId="{4F8980B5-30AA-4B17-A991-F30076890DFD}"/>
    <dgm:cxn modelId="{BB7B3A74-6ED1-4BB0-BFF1-F9CAF438591F}" type="presOf" srcId="{74EE6701-3C50-4FB2-A72D-90622A244DED}" destId="{6804E492-1828-4F78-8C57-96EA71445E2E}" srcOrd="0" destOrd="0" presId="urn:microsoft.com/office/officeart/2005/8/layout/list1"/>
    <dgm:cxn modelId="{42CE6676-661D-46E3-BC91-854232794092}" srcId="{06BA0341-F42D-4146-BEC0-B2B9B1345C96}" destId="{503596A7-C1A0-42D4-A6FD-B1AE8B02C317}" srcOrd="2" destOrd="0" parTransId="{DD47AEFF-FA4B-4406-8777-9D4AE00E68F9}" sibTransId="{5350BBFF-6C47-4CBF-8E3B-E4BADDB7C1D0}"/>
    <dgm:cxn modelId="{72176F7A-CD76-4F99-B032-3FDA4293486C}" srcId="{9C2E36D4-8675-48C4-863C-D2C9E2E49758}" destId="{3056DEE3-840C-476E-B962-95B5E7E0CBD5}" srcOrd="1" destOrd="0" parTransId="{42D150B4-2909-41AA-86B2-2A416F0C9A58}" sibTransId="{209B998C-5250-4F60-913B-C34B10A652A9}"/>
    <dgm:cxn modelId="{DD2E897B-6E70-4475-BCE9-64353D3AC6CE}" type="presOf" srcId="{06BA0341-F42D-4146-BEC0-B2B9B1345C96}" destId="{D297AAFD-B013-4E93-8BAC-79D638F71537}" srcOrd="0" destOrd="0" presId="urn:microsoft.com/office/officeart/2005/8/layout/list1"/>
    <dgm:cxn modelId="{DC8EB57B-83FB-4C9C-97DE-2E740BBCD6BB}" srcId="{7396F52A-F50B-4656-A31A-C82B6FE74086}" destId="{2747187C-214E-42EA-AED6-29597496FF62}" srcOrd="0" destOrd="0" parTransId="{395AACA0-3BA5-42EA-ABFC-CCB881A85D2C}" sibTransId="{D4156EA7-ECCC-488C-88C5-2B98FE2598E8}"/>
    <dgm:cxn modelId="{123AA97C-E966-46BB-9B36-668A60BFAF1B}" srcId="{9C2E36D4-8675-48C4-863C-D2C9E2E49758}" destId="{AB9F92AE-5FC7-416E-8EB3-DC506AD7DD4C}" srcOrd="3" destOrd="0" parTransId="{F93E05CE-9A30-4164-B82C-D272FBD96C8E}" sibTransId="{F20B8041-3F6C-48C4-A3A3-3C3560C5272C}"/>
    <dgm:cxn modelId="{EC04C97E-9CB9-4E28-ACF1-BF40B6137212}" srcId="{2747187C-214E-42EA-AED6-29597496FF62}" destId="{7670F7BB-48AF-4BD0-9DE5-86427E14CEFD}" srcOrd="1" destOrd="0" parTransId="{E234329A-1DD4-4639-8FC7-21F5715722C7}" sibTransId="{EBF9547E-BCE8-4DC1-B13E-9889582B31B1}"/>
    <dgm:cxn modelId="{2816F087-775A-4772-A191-4B51958C33D7}" srcId="{6B529880-A7C2-4935-A600-5282B070292C}" destId="{FCCAA507-C4AB-4861-AA5D-3751C042832C}" srcOrd="2" destOrd="0" parTransId="{09C42BB2-B7C4-40F8-98D3-A37ADAC705E6}" sibTransId="{26CB6090-099A-48F2-A8CC-0D3964688212}"/>
    <dgm:cxn modelId="{4FEFB08E-FD64-4B80-AAEF-3F5B7F353053}" srcId="{7396F52A-F50B-4656-A31A-C82B6FE74086}" destId="{9C2E36D4-8675-48C4-863C-D2C9E2E49758}" srcOrd="3" destOrd="0" parTransId="{62A5D4E0-D9C0-469A-A0CF-BB5B4B7FB30F}" sibTransId="{9879A9F8-3BFE-42E7-8EC9-0C56ED23E574}"/>
    <dgm:cxn modelId="{E79D9F8F-BF25-4EA5-AEAE-489DE1286A49}" type="presOf" srcId="{8D479735-EE9D-4C70-8599-CEAEE47A497F}" destId="{F993D58D-8045-4635-821A-038704A2A68C}" srcOrd="0" destOrd="1" presId="urn:microsoft.com/office/officeart/2005/8/layout/list1"/>
    <dgm:cxn modelId="{02972493-BDF9-4E86-B8BC-20C76A9048D6}" srcId="{7396F52A-F50B-4656-A31A-C82B6FE74086}" destId="{802672BA-D014-4C53-A807-7C32080BAE2F}" srcOrd="2" destOrd="0" parTransId="{30FBE377-C8A9-4BA4-BF56-677A0FB50DB3}" sibTransId="{9C540197-E1D9-40C1-8090-9F2893F71E5C}"/>
    <dgm:cxn modelId="{02C76497-C015-44B6-A1C6-5ECA4F28DF93}" type="presOf" srcId="{802672BA-D014-4C53-A807-7C32080BAE2F}" destId="{AF53459E-EE87-4411-BBB6-EF0AAFEB4368}" srcOrd="0" destOrd="0" presId="urn:microsoft.com/office/officeart/2005/8/layout/list1"/>
    <dgm:cxn modelId="{93653299-93DA-45B2-BCF3-092C0F28D429}" type="presOf" srcId="{503596A7-C1A0-42D4-A6FD-B1AE8B02C317}" destId="{724B7AD2-B5C9-4C9F-AC0C-24ECD6BF1218}" srcOrd="0" destOrd="2" presId="urn:microsoft.com/office/officeart/2005/8/layout/list1"/>
    <dgm:cxn modelId="{FB093FA7-A9B3-4A5C-BC61-FD89DCD3C074}" type="presOf" srcId="{48C0CB45-CC9D-48E7-BE6C-F1AAA4FA6C13}" destId="{F993D58D-8045-4635-821A-038704A2A68C}" srcOrd="0" destOrd="3" presId="urn:microsoft.com/office/officeart/2005/8/layout/list1"/>
    <dgm:cxn modelId="{80A483A9-1912-4014-AE8F-EFF8F207EA8E}" srcId="{2747187C-214E-42EA-AED6-29597496FF62}" destId="{91F50E7D-8973-4645-ADA3-0CAA9FDD9E22}" srcOrd="0" destOrd="0" parTransId="{DA0A0E25-7308-4D90-956E-2F70829FC748}" sibTransId="{D0009CEC-FBB7-4970-B88F-BFAFB4A83691}"/>
    <dgm:cxn modelId="{C851E9A9-EE02-4C45-B5C4-5432B6E0A27C}" type="presOf" srcId="{9C2E36D4-8675-48C4-863C-D2C9E2E49758}" destId="{12CECB28-E965-4FC6-9537-C81415DD04D8}" srcOrd="1" destOrd="0" presId="urn:microsoft.com/office/officeart/2005/8/layout/list1"/>
    <dgm:cxn modelId="{77DE99AC-C03E-4E77-8C3C-4EDCEF4F758B}" srcId="{802672BA-D014-4C53-A807-7C32080BAE2F}" destId="{67BC0081-49C0-4A3B-8472-9C48F3289ABC}" srcOrd="2" destOrd="0" parTransId="{2E904DDF-BCBD-40CC-B63C-7656B05F7FA3}" sibTransId="{06C1AC9A-B5C5-46B1-B321-F00423AC0D2E}"/>
    <dgm:cxn modelId="{18757BB0-25A0-40F0-9092-3D899735CED3}" srcId="{7396F52A-F50B-4656-A31A-C82B6FE74086}" destId="{06BA0341-F42D-4146-BEC0-B2B9B1345C96}" srcOrd="4" destOrd="0" parTransId="{327D3FCB-98A8-4E76-94D4-57CCADBB01EE}" sibTransId="{A73000FD-CB62-4BE3-937B-1DD2ACBEEF87}"/>
    <dgm:cxn modelId="{332EA2BB-BC27-45E7-A619-EBE590B969D6}" srcId="{9C2E36D4-8675-48C4-863C-D2C9E2E49758}" destId="{ABA5A1AD-A8EF-479A-8FEE-E866203DE038}" srcOrd="0" destOrd="0" parTransId="{8486C08A-33A5-4700-B7E2-E47083EC5343}" sibTransId="{504CF714-65A1-492F-A5D3-963F7CAB8063}"/>
    <dgm:cxn modelId="{7F9404C1-3990-4577-9084-E0483A1AB390}" type="presOf" srcId="{ABA5A1AD-A8EF-479A-8FEE-E866203DE038}" destId="{0CA0D806-F70C-4FAE-9953-20AB37313E30}" srcOrd="0" destOrd="0" presId="urn:microsoft.com/office/officeart/2005/8/layout/list1"/>
    <dgm:cxn modelId="{047F2FC2-3DF2-4D60-B60D-93CE18C408EC}" type="presOf" srcId="{083D898C-A591-4DB7-8702-E96383E50E81}" destId="{724B7AD2-B5C9-4C9F-AC0C-24ECD6BF1218}" srcOrd="0" destOrd="3" presId="urn:microsoft.com/office/officeart/2005/8/layout/list1"/>
    <dgm:cxn modelId="{73FE8DD4-CD1F-4A40-AB59-F9BD917A20CD}" type="presOf" srcId="{AB9F92AE-5FC7-416E-8EB3-DC506AD7DD4C}" destId="{0CA0D806-F70C-4FAE-9953-20AB37313E30}" srcOrd="0" destOrd="3" presId="urn:microsoft.com/office/officeart/2005/8/layout/list1"/>
    <dgm:cxn modelId="{DB4581D6-E177-4511-ACAB-64CDAA25693B}" srcId="{6B529880-A7C2-4935-A600-5282B070292C}" destId="{48C0CB45-CC9D-48E7-BE6C-F1AAA4FA6C13}" srcOrd="3" destOrd="0" parTransId="{1908CBC0-2012-4291-B051-33E47D335993}" sibTransId="{DEC0F288-E333-4291-99F5-992162255912}"/>
    <dgm:cxn modelId="{3D4E3CE5-0CE0-4473-8C54-D7AC00E0B69C}" srcId="{802672BA-D014-4C53-A807-7C32080BAE2F}" destId="{5BE1886F-362F-4A10-83F8-9731BDC568DD}" srcOrd="1" destOrd="0" parTransId="{3324D6F5-7D4A-4D91-8637-C6324C782168}" sibTransId="{4497C113-F36A-4316-92F9-C0D8CEE7BCE5}"/>
    <dgm:cxn modelId="{8B44A2E9-785B-4341-958C-8DFC34AF7479}" srcId="{802672BA-D014-4C53-A807-7C32080BAE2F}" destId="{58112C39-8116-40E6-8CBF-18F0E0D77B35}" srcOrd="3" destOrd="0" parTransId="{11260D4B-353B-4D8D-8893-3EC1BC9F28EB}" sibTransId="{98BEF1E4-5472-4FF0-AFF6-42205DC5816E}"/>
    <dgm:cxn modelId="{2554DAEE-2663-4220-BCA4-57DBB9C870EC}" type="presOf" srcId="{3056DEE3-840C-476E-B962-95B5E7E0CBD5}" destId="{0CA0D806-F70C-4FAE-9953-20AB37313E30}" srcOrd="0" destOrd="1" presId="urn:microsoft.com/office/officeart/2005/8/layout/list1"/>
    <dgm:cxn modelId="{548B00F2-94F4-4533-B71A-F2A682FEE2F0}" type="presOf" srcId="{67BC0081-49C0-4A3B-8472-9C48F3289ABC}" destId="{6804E492-1828-4F78-8C57-96EA71445E2E}" srcOrd="0" destOrd="2" presId="urn:microsoft.com/office/officeart/2005/8/layout/list1"/>
    <dgm:cxn modelId="{53C2F0F3-9243-4ADE-B9D5-F81968DA19E8}" srcId="{802672BA-D014-4C53-A807-7C32080BAE2F}" destId="{74EE6701-3C50-4FB2-A72D-90622A244DED}" srcOrd="0" destOrd="0" parTransId="{19F7645F-351B-48CC-A80F-6C86F619A8C2}" sibTransId="{5BB9455E-F940-49A2-B21A-F5CD77877CB8}"/>
    <dgm:cxn modelId="{0B0A10F4-55D2-4905-B4C0-D7E89085634C}" type="presOf" srcId="{2747187C-214E-42EA-AED6-29597496FF62}" destId="{4B2F67D2-5089-4F1D-8AF0-1A1274E7ABB0}" srcOrd="1" destOrd="0" presId="urn:microsoft.com/office/officeart/2005/8/layout/list1"/>
    <dgm:cxn modelId="{056AC0F6-805F-4230-89F0-D6B07A0745DF}" type="presOf" srcId="{1D2EC546-5B07-4A0A-BA73-97B49A3ED558}" destId="{92A183EE-A549-48B6-850A-F985F2AAC984}" srcOrd="0" destOrd="2" presId="urn:microsoft.com/office/officeart/2005/8/layout/list1"/>
    <dgm:cxn modelId="{A33178F7-186A-4569-9F7B-0B1C00758E40}" type="presOf" srcId="{7670F7BB-48AF-4BD0-9DE5-86427E14CEFD}" destId="{92A183EE-A549-48B6-850A-F985F2AAC984}" srcOrd="0" destOrd="1" presId="urn:microsoft.com/office/officeart/2005/8/layout/list1"/>
    <dgm:cxn modelId="{D83E1E99-E4F5-49D3-AECD-3371BD3FEC84}" type="presParOf" srcId="{F81E6354-DFC1-4F81-8001-7853619F48CA}" destId="{2FFF0A3D-48CD-4AFC-8261-71AB5D023214}" srcOrd="0" destOrd="0" presId="urn:microsoft.com/office/officeart/2005/8/layout/list1"/>
    <dgm:cxn modelId="{05723346-FA4E-4C1B-988A-67DF220A7548}" type="presParOf" srcId="{2FFF0A3D-48CD-4AFC-8261-71AB5D023214}" destId="{183C858A-DCC1-4516-B2FA-B4530ED78DC0}" srcOrd="0" destOrd="0" presId="urn:microsoft.com/office/officeart/2005/8/layout/list1"/>
    <dgm:cxn modelId="{F2FE2CE1-7421-4DD9-9C1F-56C8000CA764}" type="presParOf" srcId="{2FFF0A3D-48CD-4AFC-8261-71AB5D023214}" destId="{4B2F67D2-5089-4F1D-8AF0-1A1274E7ABB0}" srcOrd="1" destOrd="0" presId="urn:microsoft.com/office/officeart/2005/8/layout/list1"/>
    <dgm:cxn modelId="{1094438F-76B6-48A7-AE25-CE5A08D05A7F}" type="presParOf" srcId="{F81E6354-DFC1-4F81-8001-7853619F48CA}" destId="{DD861736-64CD-43A5-A796-B51DD79E5232}" srcOrd="1" destOrd="0" presId="urn:microsoft.com/office/officeart/2005/8/layout/list1"/>
    <dgm:cxn modelId="{8F37A5E1-E0D3-4DB1-B164-FC3EB3A8C18A}" type="presParOf" srcId="{F81E6354-DFC1-4F81-8001-7853619F48CA}" destId="{92A183EE-A549-48B6-850A-F985F2AAC984}" srcOrd="2" destOrd="0" presId="urn:microsoft.com/office/officeart/2005/8/layout/list1"/>
    <dgm:cxn modelId="{088981C6-2D28-4C15-984D-F0E6737B9F57}" type="presParOf" srcId="{F81E6354-DFC1-4F81-8001-7853619F48CA}" destId="{E866E932-5203-4601-A84B-DEC1DE31223D}" srcOrd="3" destOrd="0" presId="urn:microsoft.com/office/officeart/2005/8/layout/list1"/>
    <dgm:cxn modelId="{89A1F243-0299-4979-9251-044807721505}" type="presParOf" srcId="{F81E6354-DFC1-4F81-8001-7853619F48CA}" destId="{9732ED5A-77BE-4CED-BA6F-5616208E9AC3}" srcOrd="4" destOrd="0" presId="urn:microsoft.com/office/officeart/2005/8/layout/list1"/>
    <dgm:cxn modelId="{BB27B624-E4B1-4832-B62D-60604120DCA3}" type="presParOf" srcId="{9732ED5A-77BE-4CED-BA6F-5616208E9AC3}" destId="{52CF2D39-E7CB-443B-B697-43DB42A6D498}" srcOrd="0" destOrd="0" presId="urn:microsoft.com/office/officeart/2005/8/layout/list1"/>
    <dgm:cxn modelId="{C727E0F7-A545-44CB-B237-67A743AFF9EA}" type="presParOf" srcId="{9732ED5A-77BE-4CED-BA6F-5616208E9AC3}" destId="{A19A2FC5-83C9-41B6-9C4A-D6105DAF2A51}" srcOrd="1" destOrd="0" presId="urn:microsoft.com/office/officeart/2005/8/layout/list1"/>
    <dgm:cxn modelId="{04E89D68-02D0-4CE8-BB4A-8B105BB6F17A}" type="presParOf" srcId="{F81E6354-DFC1-4F81-8001-7853619F48CA}" destId="{BD3B0DC4-7F8D-4F48-8490-888BBE203E0E}" srcOrd="5" destOrd="0" presId="urn:microsoft.com/office/officeart/2005/8/layout/list1"/>
    <dgm:cxn modelId="{F7D2A1DE-CD3C-4693-BD82-019255BB299C}" type="presParOf" srcId="{F81E6354-DFC1-4F81-8001-7853619F48CA}" destId="{F993D58D-8045-4635-821A-038704A2A68C}" srcOrd="6" destOrd="0" presId="urn:microsoft.com/office/officeart/2005/8/layout/list1"/>
    <dgm:cxn modelId="{112C1530-F64F-4524-A375-01989DFCAC74}" type="presParOf" srcId="{F81E6354-DFC1-4F81-8001-7853619F48CA}" destId="{22A56AD7-97D4-40F7-8932-DD3DF0EB9975}" srcOrd="7" destOrd="0" presId="urn:microsoft.com/office/officeart/2005/8/layout/list1"/>
    <dgm:cxn modelId="{EB0B19E9-03F6-448A-AA37-0B5423E5F2F6}" type="presParOf" srcId="{F81E6354-DFC1-4F81-8001-7853619F48CA}" destId="{10DA3DC1-C8B8-4176-80D7-F62D3F18A72E}" srcOrd="8" destOrd="0" presId="urn:microsoft.com/office/officeart/2005/8/layout/list1"/>
    <dgm:cxn modelId="{1974C387-1853-461C-95A2-B0CC760F5573}" type="presParOf" srcId="{10DA3DC1-C8B8-4176-80D7-F62D3F18A72E}" destId="{AF53459E-EE87-4411-BBB6-EF0AAFEB4368}" srcOrd="0" destOrd="0" presId="urn:microsoft.com/office/officeart/2005/8/layout/list1"/>
    <dgm:cxn modelId="{AC6BBBA8-C948-41BF-857C-45FE1DE0480D}" type="presParOf" srcId="{10DA3DC1-C8B8-4176-80D7-F62D3F18A72E}" destId="{E8705536-DA45-4C11-849B-B9FB70AA3691}" srcOrd="1" destOrd="0" presId="urn:microsoft.com/office/officeart/2005/8/layout/list1"/>
    <dgm:cxn modelId="{7731A601-41EC-4945-8F2E-B42915F9D609}" type="presParOf" srcId="{F81E6354-DFC1-4F81-8001-7853619F48CA}" destId="{A1D0DF63-0B50-47B1-8BC2-69237D4EA551}" srcOrd="9" destOrd="0" presId="urn:microsoft.com/office/officeart/2005/8/layout/list1"/>
    <dgm:cxn modelId="{A9F23093-65BD-4383-B796-091ED73C5733}" type="presParOf" srcId="{F81E6354-DFC1-4F81-8001-7853619F48CA}" destId="{6804E492-1828-4F78-8C57-96EA71445E2E}" srcOrd="10" destOrd="0" presId="urn:microsoft.com/office/officeart/2005/8/layout/list1"/>
    <dgm:cxn modelId="{9A2F4123-97D6-414D-B684-7E8A46E0AAAE}" type="presParOf" srcId="{F81E6354-DFC1-4F81-8001-7853619F48CA}" destId="{1AA47727-ED5B-4D82-B15C-1FCAC6822AA7}" srcOrd="11" destOrd="0" presId="urn:microsoft.com/office/officeart/2005/8/layout/list1"/>
    <dgm:cxn modelId="{D8546E1D-D9BD-46F1-A98E-9D3643A060F1}" type="presParOf" srcId="{F81E6354-DFC1-4F81-8001-7853619F48CA}" destId="{F4F85FB2-3A72-44A6-A9DA-FFD5478633A4}" srcOrd="12" destOrd="0" presId="urn:microsoft.com/office/officeart/2005/8/layout/list1"/>
    <dgm:cxn modelId="{0A1985B0-183D-49B3-8482-7D4A604D808D}" type="presParOf" srcId="{F4F85FB2-3A72-44A6-A9DA-FFD5478633A4}" destId="{CA038B33-0E3F-4F64-BFF2-7269338E9BCA}" srcOrd="0" destOrd="0" presId="urn:microsoft.com/office/officeart/2005/8/layout/list1"/>
    <dgm:cxn modelId="{5406899A-D115-4AE7-852A-881E0B53F047}" type="presParOf" srcId="{F4F85FB2-3A72-44A6-A9DA-FFD5478633A4}" destId="{12CECB28-E965-4FC6-9537-C81415DD04D8}" srcOrd="1" destOrd="0" presId="urn:microsoft.com/office/officeart/2005/8/layout/list1"/>
    <dgm:cxn modelId="{0AB80CE8-A2AA-439A-926C-AE3BBE184D50}" type="presParOf" srcId="{F81E6354-DFC1-4F81-8001-7853619F48CA}" destId="{B6176ACE-9B8F-45C8-A428-9B9A1EAD4BC7}" srcOrd="13" destOrd="0" presId="urn:microsoft.com/office/officeart/2005/8/layout/list1"/>
    <dgm:cxn modelId="{93C7CA33-0DB8-4A91-993A-E158356638D2}" type="presParOf" srcId="{F81E6354-DFC1-4F81-8001-7853619F48CA}" destId="{0CA0D806-F70C-4FAE-9953-20AB37313E30}" srcOrd="14" destOrd="0" presId="urn:microsoft.com/office/officeart/2005/8/layout/list1"/>
    <dgm:cxn modelId="{A98DF97C-03C7-434E-8DFB-CE43AF10710A}" type="presParOf" srcId="{F81E6354-DFC1-4F81-8001-7853619F48CA}" destId="{63539C27-7CF6-4CDE-9694-38088A258C52}" srcOrd="15" destOrd="0" presId="urn:microsoft.com/office/officeart/2005/8/layout/list1"/>
    <dgm:cxn modelId="{6DF2F327-1099-4C5C-A6C0-90B591754E95}" type="presParOf" srcId="{F81E6354-DFC1-4F81-8001-7853619F48CA}" destId="{BF2A19BE-A800-426C-A7A3-16340ABB7975}" srcOrd="16" destOrd="0" presId="urn:microsoft.com/office/officeart/2005/8/layout/list1"/>
    <dgm:cxn modelId="{8507716F-CC6E-49B7-95A2-F46CD99E5AFF}" type="presParOf" srcId="{BF2A19BE-A800-426C-A7A3-16340ABB7975}" destId="{D297AAFD-B013-4E93-8BAC-79D638F71537}" srcOrd="0" destOrd="0" presId="urn:microsoft.com/office/officeart/2005/8/layout/list1"/>
    <dgm:cxn modelId="{3AEE7779-B5A3-49F9-BE43-384978791D74}" type="presParOf" srcId="{BF2A19BE-A800-426C-A7A3-16340ABB7975}" destId="{40158E52-C484-4608-A7A6-12A79038197B}" srcOrd="1" destOrd="0" presId="urn:microsoft.com/office/officeart/2005/8/layout/list1"/>
    <dgm:cxn modelId="{2862B70D-AD05-4164-8CE3-E95147172C49}" type="presParOf" srcId="{F81E6354-DFC1-4F81-8001-7853619F48CA}" destId="{3FDDF645-0D77-4B06-9771-D7AB8C51E65A}" srcOrd="17" destOrd="0" presId="urn:microsoft.com/office/officeart/2005/8/layout/list1"/>
    <dgm:cxn modelId="{67056597-9DCA-4197-867F-92257807AE84}" type="presParOf" srcId="{F81E6354-DFC1-4F81-8001-7853619F48CA}" destId="{724B7AD2-B5C9-4C9F-AC0C-24ECD6BF1218}"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396F52A-F50B-4656-A31A-C82B6FE7408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51C703B7-FAE5-4C4F-83E7-08763B5C43EE}">
      <dgm:prSet/>
      <dgm:spPr/>
      <dgm:t>
        <a:bodyPr/>
        <a:lstStyle/>
        <a:p>
          <a:pPr>
            <a:buNone/>
          </a:pPr>
          <a:r>
            <a:rPr lang="en-US" b="1" i="0" dirty="0"/>
            <a:t>6. Targeting &amp; Addressable Advertising</a:t>
          </a:r>
        </a:p>
      </dgm:t>
    </dgm:pt>
    <dgm:pt modelId="{270018DB-CE32-4648-9165-45B1F154270B}" type="parTrans" cxnId="{4D1D02AA-13F9-4B02-9D51-12DD162AE806}">
      <dgm:prSet/>
      <dgm:spPr/>
      <dgm:t>
        <a:bodyPr/>
        <a:lstStyle/>
        <a:p>
          <a:endParaRPr lang="en-US"/>
        </a:p>
      </dgm:t>
    </dgm:pt>
    <dgm:pt modelId="{CE41ADE0-1AD8-4EBD-81E4-A6AFEB91E36C}" type="sibTrans" cxnId="{4D1D02AA-13F9-4B02-9D51-12DD162AE806}">
      <dgm:prSet/>
      <dgm:spPr/>
      <dgm:t>
        <a:bodyPr/>
        <a:lstStyle/>
        <a:p>
          <a:endParaRPr lang="en-US"/>
        </a:p>
      </dgm:t>
    </dgm:pt>
    <dgm:pt modelId="{6A8CFC5F-C911-4965-95F7-F838B6823910}">
      <dgm:prSet/>
      <dgm:spPr/>
      <dgm:t>
        <a:bodyPr/>
        <a:lstStyle/>
        <a:p>
          <a:pPr>
            <a:buFont typeface="Arial" panose="020B0604020202020204" pitchFamily="34" charset="0"/>
            <a:buChar char="•"/>
          </a:pPr>
          <a:r>
            <a:rPr lang="en-US" b="0" i="0" dirty="0"/>
            <a:t>Ads delivered at </a:t>
          </a:r>
          <a:r>
            <a:rPr lang="en-US" b="1" i="0" dirty="0"/>
            <a:t>household level using data</a:t>
          </a:r>
          <a:endParaRPr lang="en-US" b="0" i="0" dirty="0"/>
        </a:p>
      </dgm:t>
    </dgm:pt>
    <dgm:pt modelId="{FD83314E-01E2-4CCD-AF8A-47ADDC1D4A36}" type="parTrans" cxnId="{D406DA5C-AAA1-4DA7-8153-0848AB76BB7E}">
      <dgm:prSet/>
      <dgm:spPr/>
      <dgm:t>
        <a:bodyPr/>
        <a:lstStyle/>
        <a:p>
          <a:endParaRPr lang="en-US"/>
        </a:p>
      </dgm:t>
    </dgm:pt>
    <dgm:pt modelId="{461AE5AE-DF0C-4333-AAAC-73069875D357}" type="sibTrans" cxnId="{D406DA5C-AAA1-4DA7-8153-0848AB76BB7E}">
      <dgm:prSet/>
      <dgm:spPr/>
      <dgm:t>
        <a:bodyPr/>
        <a:lstStyle/>
        <a:p>
          <a:endParaRPr lang="en-US"/>
        </a:p>
      </dgm:t>
    </dgm:pt>
    <dgm:pt modelId="{3D2ED94F-879F-46C3-BE74-6D31744D3452}">
      <dgm:prSet/>
      <dgm:spPr/>
      <dgm:t>
        <a:bodyPr/>
        <a:lstStyle/>
        <a:p>
          <a:pPr>
            <a:buFont typeface="Arial" panose="020B0604020202020204" pitchFamily="34" charset="0"/>
            <a:buChar char="•"/>
          </a:pPr>
          <a:r>
            <a:rPr lang="en-US" b="0" i="0" dirty="0"/>
            <a:t>Enables </a:t>
          </a:r>
          <a:r>
            <a:rPr lang="en-US" b="1" i="0" dirty="0"/>
            <a:t>precision segmentation + personalization</a:t>
          </a:r>
          <a:endParaRPr lang="en-US" b="0" i="0" dirty="0"/>
        </a:p>
      </dgm:t>
    </dgm:pt>
    <dgm:pt modelId="{6491DB0B-F26C-4CA4-BFB8-D868D6581938}" type="parTrans" cxnId="{B47F8612-4146-4586-A69D-84D64A683A46}">
      <dgm:prSet/>
      <dgm:spPr/>
      <dgm:t>
        <a:bodyPr/>
        <a:lstStyle/>
        <a:p>
          <a:endParaRPr lang="en-US"/>
        </a:p>
      </dgm:t>
    </dgm:pt>
    <dgm:pt modelId="{1A56015C-D55D-403E-B422-DEE0029A4B8D}" type="sibTrans" cxnId="{B47F8612-4146-4586-A69D-84D64A683A46}">
      <dgm:prSet/>
      <dgm:spPr/>
      <dgm:t>
        <a:bodyPr/>
        <a:lstStyle/>
        <a:p>
          <a:endParaRPr lang="en-US"/>
        </a:p>
      </dgm:t>
    </dgm:pt>
    <dgm:pt modelId="{CF565F01-57C4-469A-AC74-912679A65791}">
      <dgm:prSet/>
      <dgm:spPr/>
      <dgm:t>
        <a:bodyPr/>
        <a:lstStyle/>
        <a:p>
          <a:pPr>
            <a:buFont typeface="Arial" panose="020B0604020202020204" pitchFamily="34" charset="0"/>
            <a:buChar char="•"/>
          </a:pPr>
          <a:r>
            <a:rPr lang="en-US" b="0" i="0" dirty="0"/>
            <a:t>Increasing adoption across advertisers</a:t>
          </a:r>
        </a:p>
      </dgm:t>
    </dgm:pt>
    <dgm:pt modelId="{D37E58B8-B6DC-4041-A9F5-3AD84637A315}" type="parTrans" cxnId="{2848A4AC-E952-497C-AE5D-DDC226F692ED}">
      <dgm:prSet/>
      <dgm:spPr/>
      <dgm:t>
        <a:bodyPr/>
        <a:lstStyle/>
        <a:p>
          <a:endParaRPr lang="en-US"/>
        </a:p>
      </dgm:t>
    </dgm:pt>
    <dgm:pt modelId="{79E15966-2B4B-4293-ADAD-40FECCF09E63}" type="sibTrans" cxnId="{2848A4AC-E952-497C-AE5D-DDC226F692ED}">
      <dgm:prSet/>
      <dgm:spPr/>
      <dgm:t>
        <a:bodyPr/>
        <a:lstStyle/>
        <a:p>
          <a:endParaRPr lang="en-US"/>
        </a:p>
      </dgm:t>
    </dgm:pt>
    <dgm:pt modelId="{77EA8DD8-F7CA-445A-9516-3EB8EED73B13}">
      <dgm:prSet/>
      <dgm:spPr/>
      <dgm:t>
        <a:bodyPr/>
        <a:lstStyle/>
        <a:p>
          <a:pPr>
            <a:buNone/>
          </a:pPr>
          <a:r>
            <a:rPr lang="en-US" b="0" i="0" dirty="0"/>
            <a:t>👉 </a:t>
          </a:r>
          <a:r>
            <a:rPr lang="en-US" b="1" i="0" dirty="0"/>
            <a:t>Shift:</a:t>
          </a:r>
          <a:r>
            <a:rPr lang="en-US" b="0" i="0" dirty="0"/>
            <a:t> </a:t>
          </a:r>
          <a:r>
            <a:rPr lang="en-US" b="0" i="1" dirty="0"/>
            <a:t>Broadcast → Data-driven targeting</a:t>
          </a:r>
          <a:endParaRPr lang="en-US" b="0" i="0" dirty="0"/>
        </a:p>
      </dgm:t>
    </dgm:pt>
    <dgm:pt modelId="{DF2EA862-C4FD-453C-BCCC-9A62531F34FA}" type="parTrans" cxnId="{463F02F2-C47E-4628-9ACF-DA54B0BE88FA}">
      <dgm:prSet/>
      <dgm:spPr/>
      <dgm:t>
        <a:bodyPr/>
        <a:lstStyle/>
        <a:p>
          <a:endParaRPr lang="en-US"/>
        </a:p>
      </dgm:t>
    </dgm:pt>
    <dgm:pt modelId="{5C26D69F-C97A-438A-BD98-F0F80BBE8C06}" type="sibTrans" cxnId="{463F02F2-C47E-4628-9ACF-DA54B0BE88FA}">
      <dgm:prSet/>
      <dgm:spPr/>
      <dgm:t>
        <a:bodyPr/>
        <a:lstStyle/>
        <a:p>
          <a:endParaRPr lang="en-US"/>
        </a:p>
      </dgm:t>
    </dgm:pt>
    <dgm:pt modelId="{C8426D71-C701-4D61-9C3D-0C924F722D80}">
      <dgm:prSet/>
      <dgm:spPr/>
      <dgm:t>
        <a:bodyPr/>
        <a:lstStyle/>
        <a:p>
          <a:pPr>
            <a:buNone/>
          </a:pPr>
          <a:r>
            <a:rPr lang="en-US" b="1" i="0" dirty="0"/>
            <a:t>7. Short‑Form Video Disruption</a:t>
          </a:r>
        </a:p>
      </dgm:t>
    </dgm:pt>
    <dgm:pt modelId="{639FA042-6E90-4554-A20F-C60F3795D2BE}" type="parTrans" cxnId="{E64567DD-4A12-4125-A7FC-4AC4B2E72548}">
      <dgm:prSet/>
      <dgm:spPr/>
      <dgm:t>
        <a:bodyPr/>
        <a:lstStyle/>
        <a:p>
          <a:endParaRPr lang="en-US"/>
        </a:p>
      </dgm:t>
    </dgm:pt>
    <dgm:pt modelId="{E9CE89DC-46DA-44A2-B762-75643FE46C69}" type="sibTrans" cxnId="{E64567DD-4A12-4125-A7FC-4AC4B2E72548}">
      <dgm:prSet/>
      <dgm:spPr/>
      <dgm:t>
        <a:bodyPr/>
        <a:lstStyle/>
        <a:p>
          <a:endParaRPr lang="en-US"/>
        </a:p>
      </dgm:t>
    </dgm:pt>
    <dgm:pt modelId="{BB3BD2BE-CA9C-49A0-8330-DFEF0AB4A860}">
      <dgm:prSet/>
      <dgm:spPr/>
      <dgm:t>
        <a:bodyPr/>
        <a:lstStyle/>
        <a:p>
          <a:pPr>
            <a:buFont typeface="Arial" panose="020B0604020202020204" pitchFamily="34" charset="0"/>
            <a:buChar char="•"/>
          </a:pPr>
          <a:r>
            <a:rPr lang="en-US" b="0" i="0" dirty="0"/>
            <a:t>~63% of users consume short-form video daily</a:t>
          </a:r>
        </a:p>
      </dgm:t>
    </dgm:pt>
    <dgm:pt modelId="{62DCBA1B-6D37-4BB5-B1ED-A6E24713C9CD}" type="parTrans" cxnId="{4A6780B1-AF98-44CC-8258-8EE9CECF9543}">
      <dgm:prSet/>
      <dgm:spPr/>
      <dgm:t>
        <a:bodyPr/>
        <a:lstStyle/>
        <a:p>
          <a:endParaRPr lang="en-US"/>
        </a:p>
      </dgm:t>
    </dgm:pt>
    <dgm:pt modelId="{3CEDBB9D-D751-4DBB-8F6A-8F4ACE98F5AB}" type="sibTrans" cxnId="{4A6780B1-AF98-44CC-8258-8EE9CECF9543}">
      <dgm:prSet/>
      <dgm:spPr/>
      <dgm:t>
        <a:bodyPr/>
        <a:lstStyle/>
        <a:p>
          <a:endParaRPr lang="en-US"/>
        </a:p>
      </dgm:t>
    </dgm:pt>
    <dgm:pt modelId="{C0300065-AA57-400F-BD35-F0D525C18E02}">
      <dgm:prSet/>
      <dgm:spPr/>
      <dgm:t>
        <a:bodyPr/>
        <a:lstStyle/>
        <a:p>
          <a:pPr>
            <a:buFont typeface="Arial" panose="020B0604020202020204" pitchFamily="34" charset="0"/>
            <a:buChar char="•"/>
          </a:pPr>
          <a:r>
            <a:rPr lang="en-US" b="0" i="0" dirty="0"/>
            <a:t>Strong shift among younger audiences</a:t>
          </a:r>
        </a:p>
      </dgm:t>
    </dgm:pt>
    <dgm:pt modelId="{F3D2BAC4-4970-402E-910C-E5235E0902D3}" type="parTrans" cxnId="{7313E26C-4A06-4C77-88C9-A9147F7BE982}">
      <dgm:prSet/>
      <dgm:spPr/>
      <dgm:t>
        <a:bodyPr/>
        <a:lstStyle/>
        <a:p>
          <a:endParaRPr lang="en-US"/>
        </a:p>
      </dgm:t>
    </dgm:pt>
    <dgm:pt modelId="{A4BDF1A8-3F34-4D3E-96D4-F08792AAE344}" type="sibTrans" cxnId="{7313E26C-4A06-4C77-88C9-A9147F7BE982}">
      <dgm:prSet/>
      <dgm:spPr/>
      <dgm:t>
        <a:bodyPr/>
        <a:lstStyle/>
        <a:p>
          <a:endParaRPr lang="en-US"/>
        </a:p>
      </dgm:t>
    </dgm:pt>
    <dgm:pt modelId="{1B53FAC7-249E-4D39-9848-D78DB41D1599}">
      <dgm:prSet/>
      <dgm:spPr/>
      <dgm:t>
        <a:bodyPr/>
        <a:lstStyle/>
        <a:p>
          <a:pPr>
            <a:buNone/>
          </a:pPr>
          <a:r>
            <a:rPr lang="en-US" b="0" i="0" dirty="0"/>
            <a:t>👉 </a:t>
          </a:r>
          <a:r>
            <a:rPr lang="en-US" b="1" i="0" dirty="0"/>
            <a:t>Shift:</a:t>
          </a:r>
          <a:r>
            <a:rPr lang="en-US" b="0" i="0" dirty="0"/>
            <a:t> </a:t>
          </a:r>
          <a:r>
            <a:rPr lang="en-US" b="0" i="1" dirty="0"/>
            <a:t>Long-form viewing → Snackable formats</a:t>
          </a:r>
          <a:endParaRPr lang="en-US" b="0" i="0" dirty="0"/>
        </a:p>
      </dgm:t>
    </dgm:pt>
    <dgm:pt modelId="{2CEDC889-01BE-4BEC-AF8A-ABD70430B765}" type="parTrans" cxnId="{454D6616-440C-405E-9935-1AC9561C3A6D}">
      <dgm:prSet/>
      <dgm:spPr/>
      <dgm:t>
        <a:bodyPr/>
        <a:lstStyle/>
        <a:p>
          <a:endParaRPr lang="en-US"/>
        </a:p>
      </dgm:t>
    </dgm:pt>
    <dgm:pt modelId="{18B69A90-3A3F-4235-9E63-8E50952493EF}" type="sibTrans" cxnId="{454D6616-440C-405E-9935-1AC9561C3A6D}">
      <dgm:prSet/>
      <dgm:spPr/>
      <dgm:t>
        <a:bodyPr/>
        <a:lstStyle/>
        <a:p>
          <a:endParaRPr lang="en-US"/>
        </a:p>
      </dgm:t>
    </dgm:pt>
    <dgm:pt modelId="{57EC5303-3E9B-4AE0-BD04-2C34BFD3827F}">
      <dgm:prSet/>
      <dgm:spPr/>
      <dgm:t>
        <a:bodyPr/>
        <a:lstStyle/>
        <a:p>
          <a:pPr>
            <a:buNone/>
          </a:pPr>
          <a:r>
            <a:rPr lang="en-US" b="1" i="0" dirty="0"/>
            <a:t>8. Search &amp; Recommendation‑Driven Consumption</a:t>
          </a:r>
        </a:p>
      </dgm:t>
    </dgm:pt>
    <dgm:pt modelId="{9F6A5DD6-22B2-4342-AB77-FF1B96602D0B}" type="parTrans" cxnId="{6B6E33C8-8855-4D16-B0E8-67D7BB739A2C}">
      <dgm:prSet/>
      <dgm:spPr/>
      <dgm:t>
        <a:bodyPr/>
        <a:lstStyle/>
        <a:p>
          <a:endParaRPr lang="en-US"/>
        </a:p>
      </dgm:t>
    </dgm:pt>
    <dgm:pt modelId="{70ECA3C5-C3E5-4AA5-808F-1AFBE9174011}" type="sibTrans" cxnId="{6B6E33C8-8855-4D16-B0E8-67D7BB739A2C}">
      <dgm:prSet/>
      <dgm:spPr/>
      <dgm:t>
        <a:bodyPr/>
        <a:lstStyle/>
        <a:p>
          <a:endParaRPr lang="en-US"/>
        </a:p>
      </dgm:t>
    </dgm:pt>
    <dgm:pt modelId="{5C340576-B034-46A1-9DFE-A3D6A0215CC6}">
      <dgm:prSet/>
      <dgm:spPr/>
      <dgm:t>
        <a:bodyPr/>
        <a:lstStyle/>
        <a:p>
          <a:pPr>
            <a:buFont typeface="Arial" panose="020B0604020202020204" pitchFamily="34" charset="0"/>
            <a:buChar char="•"/>
          </a:pPr>
          <a:r>
            <a:rPr lang="en-US" b="0" i="0" dirty="0"/>
            <a:t>Content discovery increasingly </a:t>
          </a:r>
          <a:r>
            <a:rPr lang="en-US" b="1" i="0" dirty="0"/>
            <a:t>algorithm-driven, not schedule or channel-based</a:t>
          </a:r>
          <a:endParaRPr lang="en-US" b="0" i="0" dirty="0"/>
        </a:p>
      </dgm:t>
    </dgm:pt>
    <dgm:pt modelId="{17505DFE-4FFD-478A-82C3-8D2891164D74}" type="parTrans" cxnId="{59AE8ECA-FA2D-40C6-9F3A-B2BBB4FBF1B4}">
      <dgm:prSet/>
      <dgm:spPr/>
      <dgm:t>
        <a:bodyPr/>
        <a:lstStyle/>
        <a:p>
          <a:endParaRPr lang="en-US"/>
        </a:p>
      </dgm:t>
    </dgm:pt>
    <dgm:pt modelId="{243F373A-B25C-4BBA-B2E3-9ECEF0C4F471}" type="sibTrans" cxnId="{59AE8ECA-FA2D-40C6-9F3A-B2BBB4FBF1B4}">
      <dgm:prSet/>
      <dgm:spPr/>
      <dgm:t>
        <a:bodyPr/>
        <a:lstStyle/>
        <a:p>
          <a:endParaRPr lang="en-US"/>
        </a:p>
      </dgm:t>
    </dgm:pt>
    <dgm:pt modelId="{B4C526AD-739A-41DA-A07E-81E5B6D6FE25}">
      <dgm:prSet/>
      <dgm:spPr/>
      <dgm:t>
        <a:bodyPr/>
        <a:lstStyle/>
        <a:p>
          <a:pPr>
            <a:buFont typeface="Arial" panose="020B0604020202020204" pitchFamily="34" charset="0"/>
            <a:buChar char="•"/>
          </a:pPr>
          <a:r>
            <a:rPr lang="en-US" b="0" i="0" dirty="0"/>
            <a:t>Platforms use </a:t>
          </a:r>
          <a:r>
            <a:rPr lang="en-US" b="1" i="0" dirty="0"/>
            <a:t>AI/behavioral data to surface content</a:t>
          </a:r>
          <a:endParaRPr lang="en-US" b="0" i="0" dirty="0"/>
        </a:p>
      </dgm:t>
    </dgm:pt>
    <dgm:pt modelId="{E4411FAE-2B56-4703-948A-4686122F911D}" type="parTrans" cxnId="{757A43D5-94BD-4761-9ABD-AA58734BA2D5}">
      <dgm:prSet/>
      <dgm:spPr/>
      <dgm:t>
        <a:bodyPr/>
        <a:lstStyle/>
        <a:p>
          <a:endParaRPr lang="en-US"/>
        </a:p>
      </dgm:t>
    </dgm:pt>
    <dgm:pt modelId="{153156A0-D9AD-4350-B787-B932AE73BEC7}" type="sibTrans" cxnId="{757A43D5-94BD-4761-9ABD-AA58734BA2D5}">
      <dgm:prSet/>
      <dgm:spPr/>
      <dgm:t>
        <a:bodyPr/>
        <a:lstStyle/>
        <a:p>
          <a:endParaRPr lang="en-US"/>
        </a:p>
      </dgm:t>
    </dgm:pt>
    <dgm:pt modelId="{517AC864-6ED1-43CB-B27F-EBFFC2839270}">
      <dgm:prSet/>
      <dgm:spPr/>
      <dgm:t>
        <a:bodyPr/>
        <a:lstStyle/>
        <a:p>
          <a:pPr>
            <a:buFont typeface="Arial" panose="020B0604020202020204" pitchFamily="34" charset="0"/>
            <a:buChar char="•"/>
          </a:pPr>
          <a:r>
            <a:rPr lang="en-US" b="0" i="0" dirty="0"/>
            <a:t>Short-form and streaming platforms excel at </a:t>
          </a:r>
          <a:r>
            <a:rPr lang="en-US" b="1" i="0"/>
            <a:t>predictive recommendations</a:t>
          </a:r>
          <a:endParaRPr lang="en-US" b="0" i="0" dirty="0"/>
        </a:p>
      </dgm:t>
    </dgm:pt>
    <dgm:pt modelId="{FF2248D6-4D3C-42B4-966C-F054A93226A2}" type="parTrans" cxnId="{B2DA5FDA-BEEB-496F-9312-BC0BAD651B0C}">
      <dgm:prSet/>
      <dgm:spPr/>
      <dgm:t>
        <a:bodyPr/>
        <a:lstStyle/>
        <a:p>
          <a:endParaRPr lang="en-US"/>
        </a:p>
      </dgm:t>
    </dgm:pt>
    <dgm:pt modelId="{240D54CF-9ADB-478C-8693-CB76C85D473D}" type="sibTrans" cxnId="{B2DA5FDA-BEEB-496F-9312-BC0BAD651B0C}">
      <dgm:prSet/>
      <dgm:spPr/>
      <dgm:t>
        <a:bodyPr/>
        <a:lstStyle/>
        <a:p>
          <a:endParaRPr lang="en-US"/>
        </a:p>
      </dgm:t>
    </dgm:pt>
    <dgm:pt modelId="{8F311BAF-AD5B-4397-9A6E-17C69E4CCC87}">
      <dgm:prSet/>
      <dgm:spPr/>
      <dgm:t>
        <a:bodyPr/>
        <a:lstStyle/>
        <a:p>
          <a:pPr>
            <a:buNone/>
          </a:pPr>
          <a:r>
            <a:rPr lang="en-US" b="1" i="0" dirty="0"/>
            <a:t>9. Device Shift: TV Screen No Longer Dominant</a:t>
          </a:r>
        </a:p>
      </dgm:t>
    </dgm:pt>
    <dgm:pt modelId="{272E123F-7694-4E2F-8362-B225E8CA368A}" type="parTrans" cxnId="{729BF290-6549-41B9-AA4A-DB5CFC04898C}">
      <dgm:prSet/>
      <dgm:spPr/>
      <dgm:t>
        <a:bodyPr/>
        <a:lstStyle/>
        <a:p>
          <a:endParaRPr lang="en-US"/>
        </a:p>
      </dgm:t>
    </dgm:pt>
    <dgm:pt modelId="{BE917C74-708D-4AC2-B2D9-5042C2951258}" type="sibTrans" cxnId="{729BF290-6549-41B9-AA4A-DB5CFC04898C}">
      <dgm:prSet/>
      <dgm:spPr/>
      <dgm:t>
        <a:bodyPr/>
        <a:lstStyle/>
        <a:p>
          <a:endParaRPr lang="en-US"/>
        </a:p>
      </dgm:t>
    </dgm:pt>
    <dgm:pt modelId="{81504244-646D-477D-9A60-9DE1939DEE20}">
      <dgm:prSet/>
      <dgm:spPr/>
      <dgm:t>
        <a:bodyPr/>
        <a:lstStyle/>
        <a:p>
          <a:pPr>
            <a:buFont typeface="Arial" panose="020B0604020202020204" pitchFamily="34" charset="0"/>
            <a:buChar char="•"/>
          </a:pPr>
          <a:r>
            <a:rPr lang="en-US" b="0" i="0" dirty="0"/>
            <a:t>Strong growth of </a:t>
          </a:r>
          <a:r>
            <a:rPr lang="en-US" b="1" i="0" dirty="0"/>
            <a:t>mobile and multi-device viewing</a:t>
          </a:r>
          <a:endParaRPr lang="en-US" b="0" i="0" dirty="0"/>
        </a:p>
      </dgm:t>
    </dgm:pt>
    <dgm:pt modelId="{60988725-810B-4066-A538-3621AC58FB65}" type="parTrans" cxnId="{8E228EF6-CC9D-4F76-9747-C5C779D898DB}">
      <dgm:prSet/>
      <dgm:spPr/>
      <dgm:t>
        <a:bodyPr/>
        <a:lstStyle/>
        <a:p>
          <a:endParaRPr lang="en-US"/>
        </a:p>
      </dgm:t>
    </dgm:pt>
    <dgm:pt modelId="{E6BEBC4B-36C4-4C5A-A15F-0D474FEEDD6B}" type="sibTrans" cxnId="{8E228EF6-CC9D-4F76-9747-C5C779D898DB}">
      <dgm:prSet/>
      <dgm:spPr/>
      <dgm:t>
        <a:bodyPr/>
        <a:lstStyle/>
        <a:p>
          <a:endParaRPr lang="en-US"/>
        </a:p>
      </dgm:t>
    </dgm:pt>
    <dgm:pt modelId="{4AE6CAFA-9FAB-40D6-8D67-51347BA894FF}">
      <dgm:prSet/>
      <dgm:spPr/>
      <dgm:t>
        <a:bodyPr/>
        <a:lstStyle/>
        <a:p>
          <a:pPr>
            <a:buFont typeface="Arial" panose="020B0604020202020204" pitchFamily="34" charset="0"/>
            <a:buChar char="•"/>
          </a:pPr>
          <a:r>
            <a:rPr lang="en-US" b="0" i="0" dirty="0"/>
            <a:t>Smartphones account for a large share of </a:t>
          </a:r>
          <a:r>
            <a:rPr lang="en-US" b="0" i="0"/>
            <a:t>streaming usage</a:t>
          </a:r>
          <a:endParaRPr lang="en-US" b="0" i="0" dirty="0"/>
        </a:p>
      </dgm:t>
    </dgm:pt>
    <dgm:pt modelId="{77A88ABF-0E2E-4E61-BBA3-19AFA47C8BF4}" type="parTrans" cxnId="{D4CCE4E4-9A09-4BB7-A44B-37EFCB48E561}">
      <dgm:prSet/>
      <dgm:spPr/>
      <dgm:t>
        <a:bodyPr/>
        <a:lstStyle/>
        <a:p>
          <a:endParaRPr lang="en-US"/>
        </a:p>
      </dgm:t>
    </dgm:pt>
    <dgm:pt modelId="{EEAEE0FF-6A43-4418-99B3-9871341AB6C1}" type="sibTrans" cxnId="{D4CCE4E4-9A09-4BB7-A44B-37EFCB48E561}">
      <dgm:prSet/>
      <dgm:spPr/>
      <dgm:t>
        <a:bodyPr/>
        <a:lstStyle/>
        <a:p>
          <a:endParaRPr lang="en-US"/>
        </a:p>
      </dgm:t>
    </dgm:pt>
    <dgm:pt modelId="{26FF588F-C66D-4999-A85B-49E1F9EE66ED}">
      <dgm:prSet/>
      <dgm:spPr/>
      <dgm:t>
        <a:bodyPr/>
        <a:lstStyle/>
        <a:p>
          <a:pPr>
            <a:buNone/>
          </a:pPr>
          <a:r>
            <a:rPr lang="en-US" b="0" i="0" dirty="0"/>
            <a:t>👉 </a:t>
          </a:r>
          <a:r>
            <a:rPr lang="en-US" b="1" i="0" dirty="0"/>
            <a:t>Shift:</a:t>
          </a:r>
          <a:r>
            <a:rPr lang="en-US" b="0" i="0" dirty="0"/>
            <a:t> </a:t>
          </a:r>
          <a:r>
            <a:rPr lang="en-US" b="0" i="1" dirty="0"/>
            <a:t>Living room TV → Multi-screen / mobile-first</a:t>
          </a:r>
          <a:endParaRPr lang="en-US" b="0" i="0" dirty="0"/>
        </a:p>
      </dgm:t>
    </dgm:pt>
    <dgm:pt modelId="{96FD306A-288A-4816-89FB-5B5BC80C4544}" type="parTrans" cxnId="{D3181936-D2BC-42C6-9C9E-1B4279C0E428}">
      <dgm:prSet/>
      <dgm:spPr/>
      <dgm:t>
        <a:bodyPr/>
        <a:lstStyle/>
        <a:p>
          <a:endParaRPr lang="en-US"/>
        </a:p>
      </dgm:t>
    </dgm:pt>
    <dgm:pt modelId="{5922123F-3B64-4D42-9ADC-720EA10881F2}" type="sibTrans" cxnId="{D3181936-D2BC-42C6-9C9E-1B4279C0E428}">
      <dgm:prSet/>
      <dgm:spPr/>
      <dgm:t>
        <a:bodyPr/>
        <a:lstStyle/>
        <a:p>
          <a:endParaRPr lang="en-US"/>
        </a:p>
      </dgm:t>
    </dgm:pt>
    <dgm:pt modelId="{9CC8494D-C349-49A2-8202-2BDE65744438}">
      <dgm:prSet/>
      <dgm:spPr/>
      <dgm:t>
        <a:bodyPr/>
        <a:lstStyle/>
        <a:p>
          <a:pPr>
            <a:buNone/>
          </a:pPr>
          <a:r>
            <a:rPr lang="en-US" b="1" i="0" dirty="0"/>
            <a:t>10. Sports Rights Transformation</a:t>
          </a:r>
        </a:p>
      </dgm:t>
    </dgm:pt>
    <dgm:pt modelId="{4E4BC93C-7A29-42E7-A287-5979E2FB6F85}" type="parTrans" cxnId="{321BF641-3067-4020-AA8F-55F28FC0D6DE}">
      <dgm:prSet/>
      <dgm:spPr/>
      <dgm:t>
        <a:bodyPr/>
        <a:lstStyle/>
        <a:p>
          <a:endParaRPr lang="en-US"/>
        </a:p>
      </dgm:t>
    </dgm:pt>
    <dgm:pt modelId="{EB2CC772-0AB1-484F-92C6-D7F38E0A462C}" type="sibTrans" cxnId="{321BF641-3067-4020-AA8F-55F28FC0D6DE}">
      <dgm:prSet/>
      <dgm:spPr/>
      <dgm:t>
        <a:bodyPr/>
        <a:lstStyle/>
        <a:p>
          <a:endParaRPr lang="en-US"/>
        </a:p>
      </dgm:t>
    </dgm:pt>
    <dgm:pt modelId="{832E4B27-962C-4103-9EE5-40AC07179D50}">
      <dgm:prSet/>
      <dgm:spPr/>
      <dgm:t>
        <a:bodyPr/>
        <a:lstStyle/>
        <a:p>
          <a:pPr>
            <a:buFont typeface="Arial" panose="020B0604020202020204" pitchFamily="34" charset="0"/>
            <a:buChar char="•"/>
          </a:pPr>
          <a:r>
            <a:rPr lang="en-US" b="0" i="0" dirty="0"/>
            <a:t>Sports used as </a:t>
          </a:r>
          <a:r>
            <a:rPr lang="en-US" b="1" i="0" dirty="0"/>
            <a:t>key driver for </a:t>
          </a:r>
          <a:r>
            <a:rPr lang="en-US" b="1" i="0"/>
            <a:t>streaming subscriptions</a:t>
          </a:r>
          <a:endParaRPr lang="en-US" b="0" i="0" dirty="0"/>
        </a:p>
      </dgm:t>
    </dgm:pt>
    <dgm:pt modelId="{EC467A6E-2546-4A92-A476-8DFF81D22EB7}" type="parTrans" cxnId="{C3D61B53-1BB8-4347-8EE3-48ECEE39165A}">
      <dgm:prSet/>
      <dgm:spPr/>
      <dgm:t>
        <a:bodyPr/>
        <a:lstStyle/>
        <a:p>
          <a:endParaRPr lang="en-US"/>
        </a:p>
      </dgm:t>
    </dgm:pt>
    <dgm:pt modelId="{26FAB02C-E515-4AB4-9C8C-7EF6CEDCDDD7}" type="sibTrans" cxnId="{C3D61B53-1BB8-4347-8EE3-48ECEE39165A}">
      <dgm:prSet/>
      <dgm:spPr/>
      <dgm:t>
        <a:bodyPr/>
        <a:lstStyle/>
        <a:p>
          <a:endParaRPr lang="en-US"/>
        </a:p>
      </dgm:t>
    </dgm:pt>
    <dgm:pt modelId="{8354BD19-4D06-4F83-89B9-87FEF51242FE}">
      <dgm:prSet/>
      <dgm:spPr/>
      <dgm:t>
        <a:bodyPr/>
        <a:lstStyle/>
        <a:p>
          <a:pPr>
            <a:buFont typeface="Arial" panose="020B0604020202020204" pitchFamily="34" charset="0"/>
            <a:buChar char="•"/>
          </a:pPr>
          <a:r>
            <a:rPr lang="en-US" b="0" i="0" dirty="0"/>
            <a:t>Complemented by </a:t>
          </a:r>
          <a:r>
            <a:rPr lang="en-US" b="1" i="0" dirty="0"/>
            <a:t>short-form highlights and social distribution</a:t>
          </a:r>
          <a:endParaRPr lang="en-US" b="0" i="0" dirty="0"/>
        </a:p>
      </dgm:t>
    </dgm:pt>
    <dgm:pt modelId="{319D15A3-4E8B-4AEF-9F10-CF9825229FEE}" type="parTrans" cxnId="{CA9F465E-7797-46D7-B7EF-30EFCEC5B87F}">
      <dgm:prSet/>
      <dgm:spPr/>
      <dgm:t>
        <a:bodyPr/>
        <a:lstStyle/>
        <a:p>
          <a:endParaRPr lang="en-US"/>
        </a:p>
      </dgm:t>
    </dgm:pt>
    <dgm:pt modelId="{E48D64B4-2E92-4E1E-842A-B8ECD5E8864F}" type="sibTrans" cxnId="{CA9F465E-7797-46D7-B7EF-30EFCEC5B87F}">
      <dgm:prSet/>
      <dgm:spPr/>
      <dgm:t>
        <a:bodyPr/>
        <a:lstStyle/>
        <a:p>
          <a:endParaRPr lang="en-US"/>
        </a:p>
      </dgm:t>
    </dgm:pt>
    <dgm:pt modelId="{4D3FCB86-0D78-42E2-A816-9292FFD92387}">
      <dgm:prSet/>
      <dgm:spPr/>
      <dgm:t>
        <a:bodyPr/>
        <a:lstStyle/>
        <a:p>
          <a:pPr>
            <a:buNone/>
          </a:pPr>
          <a:r>
            <a:rPr lang="en-US" b="0" i="0" dirty="0"/>
            <a:t>👉 </a:t>
          </a:r>
          <a:r>
            <a:rPr lang="en-US" b="1" i="0" dirty="0"/>
            <a:t>Shift:</a:t>
          </a:r>
          <a:r>
            <a:rPr lang="en-US" b="0" i="0" dirty="0"/>
            <a:t> </a:t>
          </a:r>
          <a:r>
            <a:rPr lang="en-US" b="0" i="1" dirty="0"/>
            <a:t>Broadcast monopoly → Multi-platform ecosystem</a:t>
          </a:r>
          <a:endParaRPr lang="en-US" b="0" i="0" dirty="0"/>
        </a:p>
      </dgm:t>
    </dgm:pt>
    <dgm:pt modelId="{8EACD2B0-BAAE-4830-9BD9-2186C1451349}" type="parTrans" cxnId="{EACD0EC3-5961-42CB-92CE-CA9CCC1237CB}">
      <dgm:prSet/>
      <dgm:spPr/>
      <dgm:t>
        <a:bodyPr/>
        <a:lstStyle/>
        <a:p>
          <a:endParaRPr lang="en-US"/>
        </a:p>
      </dgm:t>
    </dgm:pt>
    <dgm:pt modelId="{B66520CF-0BAE-4C56-A711-347877CC9886}" type="sibTrans" cxnId="{EACD0EC3-5961-42CB-92CE-CA9CCC1237CB}">
      <dgm:prSet/>
      <dgm:spPr/>
      <dgm:t>
        <a:bodyPr/>
        <a:lstStyle/>
        <a:p>
          <a:endParaRPr lang="en-US"/>
        </a:p>
      </dgm:t>
    </dgm:pt>
    <dgm:pt modelId="{40E48957-9CA6-4018-BFD3-02FE8894889A}">
      <dgm:prSet/>
      <dgm:spPr/>
      <dgm:t>
        <a:bodyPr/>
        <a:lstStyle/>
        <a:p>
          <a:pPr>
            <a:buFont typeface="Arial" panose="020B0604020202020204" pitchFamily="34" charset="0"/>
            <a:buChar char="•"/>
          </a:pPr>
          <a:r>
            <a:rPr lang="en-US" b="0" i="0" dirty="0"/>
            <a:t>TikTok/Shorts drive </a:t>
          </a:r>
          <a:r>
            <a:rPr lang="en-US" b="1" i="0" dirty="0"/>
            <a:t>algorithmic content discovery</a:t>
          </a:r>
          <a:endParaRPr lang="en-US" b="0" i="0" dirty="0"/>
        </a:p>
      </dgm:t>
    </dgm:pt>
    <dgm:pt modelId="{01BE235B-45CB-40B1-BC4B-C6F2BE9496B2}" type="parTrans" cxnId="{0B0EF7EC-D8F9-40E9-A84C-93FA665FD8BD}">
      <dgm:prSet/>
      <dgm:spPr/>
      <dgm:t>
        <a:bodyPr/>
        <a:lstStyle/>
        <a:p>
          <a:endParaRPr lang="en-US"/>
        </a:p>
      </dgm:t>
    </dgm:pt>
    <dgm:pt modelId="{B8B79507-F76E-463A-B24B-3E17026CB2A9}" type="sibTrans" cxnId="{0B0EF7EC-D8F9-40E9-A84C-93FA665FD8BD}">
      <dgm:prSet/>
      <dgm:spPr/>
      <dgm:t>
        <a:bodyPr/>
        <a:lstStyle/>
        <a:p>
          <a:endParaRPr lang="en-US"/>
        </a:p>
      </dgm:t>
    </dgm:pt>
    <dgm:pt modelId="{E9979A7E-42BB-4B2D-B563-22DC45902992}">
      <dgm:prSet/>
      <dgm:spPr/>
      <dgm:t>
        <a:bodyPr/>
        <a:lstStyle/>
        <a:p>
          <a:pPr>
            <a:buFont typeface="Arial" panose="020B0604020202020204" pitchFamily="34" charset="0"/>
            <a:buChar char="•"/>
          </a:pPr>
          <a:r>
            <a:rPr lang="en-US" b="0" i="0" dirty="0"/>
            <a:t>👉 </a:t>
          </a:r>
          <a:r>
            <a:rPr lang="en-US" b="1" i="0" dirty="0"/>
            <a:t>Shift:</a:t>
          </a:r>
          <a:r>
            <a:rPr lang="en-US" b="0" i="0" dirty="0"/>
            <a:t> </a:t>
          </a:r>
          <a:r>
            <a:rPr lang="en-US" b="0" i="1" dirty="0"/>
            <a:t>Browsing channels → Being “served” content</a:t>
          </a:r>
          <a:endParaRPr lang="en-US" b="0" i="0" dirty="0"/>
        </a:p>
      </dgm:t>
    </dgm:pt>
    <dgm:pt modelId="{81A0A955-EDF9-45D9-89FB-D2FDF4CFC923}" type="parTrans" cxnId="{A0621984-56EF-40A6-8285-CF0A22E36309}">
      <dgm:prSet/>
      <dgm:spPr/>
      <dgm:t>
        <a:bodyPr/>
        <a:lstStyle/>
        <a:p>
          <a:endParaRPr lang="en-US"/>
        </a:p>
      </dgm:t>
    </dgm:pt>
    <dgm:pt modelId="{B8726284-EA59-4E6E-9D60-B91847D37819}" type="sibTrans" cxnId="{A0621984-56EF-40A6-8285-CF0A22E36309}">
      <dgm:prSet/>
      <dgm:spPr/>
      <dgm:t>
        <a:bodyPr/>
        <a:lstStyle/>
        <a:p>
          <a:endParaRPr lang="en-US"/>
        </a:p>
      </dgm:t>
    </dgm:pt>
    <dgm:pt modelId="{013D9A46-F6A3-4FB8-8134-65F4845405B5}">
      <dgm:prSet/>
      <dgm:spPr/>
      <dgm:t>
        <a:bodyPr/>
        <a:lstStyle/>
        <a:p>
          <a:pPr>
            <a:buFont typeface="Arial" panose="020B0604020202020204" pitchFamily="34" charset="0"/>
            <a:buChar char="•"/>
          </a:pPr>
          <a:r>
            <a:rPr lang="en-US" b="0" i="0" dirty="0"/>
            <a:t>Social/short-form platforms become </a:t>
          </a:r>
          <a:r>
            <a:rPr lang="en-US" b="1" i="0" dirty="0"/>
            <a:t>“new TV screens” for younger users</a:t>
          </a:r>
          <a:endParaRPr lang="en-US" b="0" i="0" dirty="0"/>
        </a:p>
      </dgm:t>
    </dgm:pt>
    <dgm:pt modelId="{D5809167-30FB-41A9-BD21-E66FC42CFAA3}" type="parTrans" cxnId="{197DA6B6-E0ED-4A4B-8074-A2149C4A7562}">
      <dgm:prSet/>
      <dgm:spPr/>
      <dgm:t>
        <a:bodyPr/>
        <a:lstStyle/>
        <a:p>
          <a:endParaRPr lang="en-US"/>
        </a:p>
      </dgm:t>
    </dgm:pt>
    <dgm:pt modelId="{252B560C-2730-48D0-A964-9A7BDAD81BE3}" type="sibTrans" cxnId="{197DA6B6-E0ED-4A4B-8074-A2149C4A7562}">
      <dgm:prSet/>
      <dgm:spPr/>
      <dgm:t>
        <a:bodyPr/>
        <a:lstStyle/>
        <a:p>
          <a:endParaRPr lang="en-US"/>
        </a:p>
      </dgm:t>
    </dgm:pt>
    <dgm:pt modelId="{F4748BF5-BFB9-44E7-8935-0605A22B36BC}">
      <dgm:prSet/>
      <dgm:spPr/>
      <dgm:t>
        <a:bodyPr/>
        <a:lstStyle/>
        <a:p>
          <a:pPr>
            <a:buFont typeface="Arial" panose="020B0604020202020204" pitchFamily="34" charset="0"/>
            <a:buChar char="•"/>
          </a:pPr>
          <a:r>
            <a:rPr lang="en-US" b="0" i="0" dirty="0"/>
            <a:t>Increasing shift of rights to </a:t>
          </a:r>
          <a:r>
            <a:rPr lang="en-US" b="1" i="0" dirty="0"/>
            <a:t>streaming platforms</a:t>
          </a:r>
          <a:endParaRPr lang="en-US" b="0" i="0" dirty="0"/>
        </a:p>
      </dgm:t>
    </dgm:pt>
    <dgm:pt modelId="{CC89403A-C5F9-4E11-AA55-B707F317B2BB}" type="parTrans" cxnId="{DA19B90B-3CCC-4AF7-AEE7-28683475C88D}">
      <dgm:prSet/>
      <dgm:spPr/>
      <dgm:t>
        <a:bodyPr/>
        <a:lstStyle/>
        <a:p>
          <a:endParaRPr lang="en-US"/>
        </a:p>
      </dgm:t>
    </dgm:pt>
    <dgm:pt modelId="{F26F4429-CC88-45E4-A2C1-F3D9A7F6CD5E}" type="sibTrans" cxnId="{DA19B90B-3CCC-4AF7-AEE7-28683475C88D}">
      <dgm:prSet/>
      <dgm:spPr/>
      <dgm:t>
        <a:bodyPr/>
        <a:lstStyle/>
        <a:p>
          <a:endParaRPr lang="en-US"/>
        </a:p>
      </dgm:t>
    </dgm:pt>
    <dgm:pt modelId="{F81E6354-DFC1-4F81-8001-7853619F48CA}" type="pres">
      <dgm:prSet presAssocID="{7396F52A-F50B-4656-A31A-C82B6FE74086}" presName="linear" presStyleCnt="0">
        <dgm:presLayoutVars>
          <dgm:dir/>
          <dgm:animLvl val="lvl"/>
          <dgm:resizeHandles val="exact"/>
        </dgm:presLayoutVars>
      </dgm:prSet>
      <dgm:spPr/>
    </dgm:pt>
    <dgm:pt modelId="{642747CB-7A04-4C7E-B155-122E6C761FED}" type="pres">
      <dgm:prSet presAssocID="{51C703B7-FAE5-4C4F-83E7-08763B5C43EE}" presName="parentLin" presStyleCnt="0"/>
      <dgm:spPr/>
    </dgm:pt>
    <dgm:pt modelId="{23F2B80B-8DB5-432D-B159-CA4539295DEB}" type="pres">
      <dgm:prSet presAssocID="{51C703B7-FAE5-4C4F-83E7-08763B5C43EE}" presName="parentLeftMargin" presStyleLbl="node1" presStyleIdx="0" presStyleCnt="5"/>
      <dgm:spPr/>
    </dgm:pt>
    <dgm:pt modelId="{B1A05D0C-268E-4E8E-A88A-A7F6D2614572}" type="pres">
      <dgm:prSet presAssocID="{51C703B7-FAE5-4C4F-83E7-08763B5C43EE}" presName="parentText" presStyleLbl="node1" presStyleIdx="0" presStyleCnt="5">
        <dgm:presLayoutVars>
          <dgm:chMax val="0"/>
          <dgm:bulletEnabled val="1"/>
        </dgm:presLayoutVars>
      </dgm:prSet>
      <dgm:spPr/>
    </dgm:pt>
    <dgm:pt modelId="{574927E8-D853-4E04-80A9-D4B3C16392AE}" type="pres">
      <dgm:prSet presAssocID="{51C703B7-FAE5-4C4F-83E7-08763B5C43EE}" presName="negativeSpace" presStyleCnt="0"/>
      <dgm:spPr/>
    </dgm:pt>
    <dgm:pt modelId="{92D47BE2-EC83-47EA-9ABF-12DF37DF9F76}" type="pres">
      <dgm:prSet presAssocID="{51C703B7-FAE5-4C4F-83E7-08763B5C43EE}" presName="childText" presStyleLbl="conFgAcc1" presStyleIdx="0" presStyleCnt="5">
        <dgm:presLayoutVars>
          <dgm:bulletEnabled val="1"/>
        </dgm:presLayoutVars>
      </dgm:prSet>
      <dgm:spPr/>
    </dgm:pt>
    <dgm:pt modelId="{1D02D6CA-831D-48FB-A241-3C92DC5251F7}" type="pres">
      <dgm:prSet presAssocID="{CE41ADE0-1AD8-4EBD-81E4-A6AFEB91E36C}" presName="spaceBetweenRectangles" presStyleCnt="0"/>
      <dgm:spPr/>
    </dgm:pt>
    <dgm:pt modelId="{0FD680A1-3215-415D-8EFF-0C996CED2197}" type="pres">
      <dgm:prSet presAssocID="{C8426D71-C701-4D61-9C3D-0C924F722D80}" presName="parentLin" presStyleCnt="0"/>
      <dgm:spPr/>
    </dgm:pt>
    <dgm:pt modelId="{8341A397-50A3-4639-83D9-132051F801D2}" type="pres">
      <dgm:prSet presAssocID="{C8426D71-C701-4D61-9C3D-0C924F722D80}" presName="parentLeftMargin" presStyleLbl="node1" presStyleIdx="0" presStyleCnt="5"/>
      <dgm:spPr/>
    </dgm:pt>
    <dgm:pt modelId="{360F80A1-4A5D-464B-A602-C7A386A65FC8}" type="pres">
      <dgm:prSet presAssocID="{C8426D71-C701-4D61-9C3D-0C924F722D80}" presName="parentText" presStyleLbl="node1" presStyleIdx="1" presStyleCnt="5">
        <dgm:presLayoutVars>
          <dgm:chMax val="0"/>
          <dgm:bulletEnabled val="1"/>
        </dgm:presLayoutVars>
      </dgm:prSet>
      <dgm:spPr/>
    </dgm:pt>
    <dgm:pt modelId="{CCA1FF80-5B74-4BCF-B864-503B8880661B}" type="pres">
      <dgm:prSet presAssocID="{C8426D71-C701-4D61-9C3D-0C924F722D80}" presName="negativeSpace" presStyleCnt="0"/>
      <dgm:spPr/>
    </dgm:pt>
    <dgm:pt modelId="{A1160B1A-7FE4-4DF2-A80D-3E3D1D16E5E8}" type="pres">
      <dgm:prSet presAssocID="{C8426D71-C701-4D61-9C3D-0C924F722D80}" presName="childText" presStyleLbl="conFgAcc1" presStyleIdx="1" presStyleCnt="5">
        <dgm:presLayoutVars>
          <dgm:bulletEnabled val="1"/>
        </dgm:presLayoutVars>
      </dgm:prSet>
      <dgm:spPr/>
    </dgm:pt>
    <dgm:pt modelId="{983B79EA-7576-4ED8-BBF8-AF050C70E325}" type="pres">
      <dgm:prSet presAssocID="{E9CE89DC-46DA-44A2-B762-75643FE46C69}" presName="spaceBetweenRectangles" presStyleCnt="0"/>
      <dgm:spPr/>
    </dgm:pt>
    <dgm:pt modelId="{985FEC41-B971-4877-960B-1BD3762C7AE0}" type="pres">
      <dgm:prSet presAssocID="{57EC5303-3E9B-4AE0-BD04-2C34BFD3827F}" presName="parentLin" presStyleCnt="0"/>
      <dgm:spPr/>
    </dgm:pt>
    <dgm:pt modelId="{A3DF738F-14BC-4ACD-876D-1D61F2263879}" type="pres">
      <dgm:prSet presAssocID="{57EC5303-3E9B-4AE0-BD04-2C34BFD3827F}" presName="parentLeftMargin" presStyleLbl="node1" presStyleIdx="1" presStyleCnt="5"/>
      <dgm:spPr/>
    </dgm:pt>
    <dgm:pt modelId="{F1D4C7E0-BD49-4137-97F3-34A7F464BE8A}" type="pres">
      <dgm:prSet presAssocID="{57EC5303-3E9B-4AE0-BD04-2C34BFD3827F}" presName="parentText" presStyleLbl="node1" presStyleIdx="2" presStyleCnt="5">
        <dgm:presLayoutVars>
          <dgm:chMax val="0"/>
          <dgm:bulletEnabled val="1"/>
        </dgm:presLayoutVars>
      </dgm:prSet>
      <dgm:spPr/>
    </dgm:pt>
    <dgm:pt modelId="{A9A0BADE-7F1B-4A62-BC3C-645AD61E7479}" type="pres">
      <dgm:prSet presAssocID="{57EC5303-3E9B-4AE0-BD04-2C34BFD3827F}" presName="negativeSpace" presStyleCnt="0"/>
      <dgm:spPr/>
    </dgm:pt>
    <dgm:pt modelId="{8FEEF596-FAC8-4B90-88CC-C9BDC574F3D3}" type="pres">
      <dgm:prSet presAssocID="{57EC5303-3E9B-4AE0-BD04-2C34BFD3827F}" presName="childText" presStyleLbl="conFgAcc1" presStyleIdx="2" presStyleCnt="5">
        <dgm:presLayoutVars>
          <dgm:bulletEnabled val="1"/>
        </dgm:presLayoutVars>
      </dgm:prSet>
      <dgm:spPr/>
    </dgm:pt>
    <dgm:pt modelId="{11CFC947-230B-4A09-BC1D-865F1E0AE50C}" type="pres">
      <dgm:prSet presAssocID="{70ECA3C5-C3E5-4AA5-808F-1AFBE9174011}" presName="spaceBetweenRectangles" presStyleCnt="0"/>
      <dgm:spPr/>
    </dgm:pt>
    <dgm:pt modelId="{F7574106-FE1B-418B-826B-EC68BDBBBB73}" type="pres">
      <dgm:prSet presAssocID="{8F311BAF-AD5B-4397-9A6E-17C69E4CCC87}" presName="parentLin" presStyleCnt="0"/>
      <dgm:spPr/>
    </dgm:pt>
    <dgm:pt modelId="{F2609973-AA6F-4962-ACA7-AAF74B8205CB}" type="pres">
      <dgm:prSet presAssocID="{8F311BAF-AD5B-4397-9A6E-17C69E4CCC87}" presName="parentLeftMargin" presStyleLbl="node1" presStyleIdx="2" presStyleCnt="5"/>
      <dgm:spPr/>
    </dgm:pt>
    <dgm:pt modelId="{9AE27F90-2CE1-4D7A-8A91-DF0B0BACFB61}" type="pres">
      <dgm:prSet presAssocID="{8F311BAF-AD5B-4397-9A6E-17C69E4CCC87}" presName="parentText" presStyleLbl="node1" presStyleIdx="3" presStyleCnt="5">
        <dgm:presLayoutVars>
          <dgm:chMax val="0"/>
          <dgm:bulletEnabled val="1"/>
        </dgm:presLayoutVars>
      </dgm:prSet>
      <dgm:spPr/>
    </dgm:pt>
    <dgm:pt modelId="{535C5FB5-4843-4FB6-BF2C-74ECD421CC0B}" type="pres">
      <dgm:prSet presAssocID="{8F311BAF-AD5B-4397-9A6E-17C69E4CCC87}" presName="negativeSpace" presStyleCnt="0"/>
      <dgm:spPr/>
    </dgm:pt>
    <dgm:pt modelId="{293FE02F-CB0A-4620-BE57-0F007DC53781}" type="pres">
      <dgm:prSet presAssocID="{8F311BAF-AD5B-4397-9A6E-17C69E4CCC87}" presName="childText" presStyleLbl="conFgAcc1" presStyleIdx="3" presStyleCnt="5">
        <dgm:presLayoutVars>
          <dgm:bulletEnabled val="1"/>
        </dgm:presLayoutVars>
      </dgm:prSet>
      <dgm:spPr/>
    </dgm:pt>
    <dgm:pt modelId="{BB9A1D76-1F79-4F6A-8CCF-33D185F05AA8}" type="pres">
      <dgm:prSet presAssocID="{BE917C74-708D-4AC2-B2D9-5042C2951258}" presName="spaceBetweenRectangles" presStyleCnt="0"/>
      <dgm:spPr/>
    </dgm:pt>
    <dgm:pt modelId="{82E64DCB-2D91-48C6-B306-5CF70350EF18}" type="pres">
      <dgm:prSet presAssocID="{9CC8494D-C349-49A2-8202-2BDE65744438}" presName="parentLin" presStyleCnt="0"/>
      <dgm:spPr/>
    </dgm:pt>
    <dgm:pt modelId="{CFA95E46-7627-438C-904C-9F91AAC9A8FB}" type="pres">
      <dgm:prSet presAssocID="{9CC8494D-C349-49A2-8202-2BDE65744438}" presName="parentLeftMargin" presStyleLbl="node1" presStyleIdx="3" presStyleCnt="5"/>
      <dgm:spPr/>
    </dgm:pt>
    <dgm:pt modelId="{B89B79D2-B9CE-4D6B-996C-CF5F11331795}" type="pres">
      <dgm:prSet presAssocID="{9CC8494D-C349-49A2-8202-2BDE65744438}" presName="parentText" presStyleLbl="node1" presStyleIdx="4" presStyleCnt="5">
        <dgm:presLayoutVars>
          <dgm:chMax val="0"/>
          <dgm:bulletEnabled val="1"/>
        </dgm:presLayoutVars>
      </dgm:prSet>
      <dgm:spPr/>
    </dgm:pt>
    <dgm:pt modelId="{33F71EAE-1E8E-435E-8035-8CC025487710}" type="pres">
      <dgm:prSet presAssocID="{9CC8494D-C349-49A2-8202-2BDE65744438}" presName="negativeSpace" presStyleCnt="0"/>
      <dgm:spPr/>
    </dgm:pt>
    <dgm:pt modelId="{C9F78B26-096C-4A9E-9537-7FFDB5FB066E}" type="pres">
      <dgm:prSet presAssocID="{9CC8494D-C349-49A2-8202-2BDE65744438}" presName="childText" presStyleLbl="conFgAcc1" presStyleIdx="4" presStyleCnt="5">
        <dgm:presLayoutVars>
          <dgm:bulletEnabled val="1"/>
        </dgm:presLayoutVars>
      </dgm:prSet>
      <dgm:spPr/>
    </dgm:pt>
  </dgm:ptLst>
  <dgm:cxnLst>
    <dgm:cxn modelId="{CACB8908-20C8-449D-A039-E75E6B6CB112}" type="presOf" srcId="{BB3BD2BE-CA9C-49A0-8330-DFEF0AB4A860}" destId="{A1160B1A-7FE4-4DF2-A80D-3E3D1D16E5E8}" srcOrd="0" destOrd="0" presId="urn:microsoft.com/office/officeart/2005/8/layout/list1"/>
    <dgm:cxn modelId="{DA19B90B-3CCC-4AF7-AEE7-28683475C88D}" srcId="{9CC8494D-C349-49A2-8202-2BDE65744438}" destId="{F4748BF5-BFB9-44E7-8935-0605A22B36BC}" srcOrd="1" destOrd="0" parTransId="{CC89403A-C5F9-4E11-AA55-B707F317B2BB}" sibTransId="{F26F4429-CC88-45E4-A2C1-F3D9A7F6CD5E}"/>
    <dgm:cxn modelId="{B47F8612-4146-4586-A69D-84D64A683A46}" srcId="{51C703B7-FAE5-4C4F-83E7-08763B5C43EE}" destId="{3D2ED94F-879F-46C3-BE74-6D31744D3452}" srcOrd="1" destOrd="0" parTransId="{6491DB0B-F26C-4CA4-BFB8-D868D6581938}" sibTransId="{1A56015C-D55D-403E-B422-DEE0029A4B8D}"/>
    <dgm:cxn modelId="{454D6616-440C-405E-9935-1AC9561C3A6D}" srcId="{C8426D71-C701-4D61-9C3D-0C924F722D80}" destId="{1B53FAC7-249E-4D39-9848-D78DB41D1599}" srcOrd="3" destOrd="0" parTransId="{2CEDC889-01BE-4BEC-AF8A-ABD70430B765}" sibTransId="{18B69A90-3A3F-4235-9E63-8E50952493EF}"/>
    <dgm:cxn modelId="{8DB9871C-90C7-4B3F-ACD5-269497F81945}" type="presOf" srcId="{CF565F01-57C4-469A-AC74-912679A65791}" destId="{92D47BE2-EC83-47EA-9ABF-12DF37DF9F76}" srcOrd="0" destOrd="2" presId="urn:microsoft.com/office/officeart/2005/8/layout/list1"/>
    <dgm:cxn modelId="{F931302B-272E-44B3-9F74-B6D81D3FD82B}" type="presOf" srcId="{4AE6CAFA-9FAB-40D6-8D67-51347BA894FF}" destId="{293FE02F-CB0A-4620-BE57-0F007DC53781}" srcOrd="0" destOrd="1" presId="urn:microsoft.com/office/officeart/2005/8/layout/list1"/>
    <dgm:cxn modelId="{EB2F7D30-090A-44EA-AD97-3083DACC9C94}" type="presOf" srcId="{1B53FAC7-249E-4D39-9848-D78DB41D1599}" destId="{A1160B1A-7FE4-4DF2-A80D-3E3D1D16E5E8}" srcOrd="0" destOrd="3" presId="urn:microsoft.com/office/officeart/2005/8/layout/list1"/>
    <dgm:cxn modelId="{34A1E332-476F-4DE1-87F0-7DD4828ACDA2}" type="presOf" srcId="{7396F52A-F50B-4656-A31A-C82B6FE74086}" destId="{F81E6354-DFC1-4F81-8001-7853619F48CA}" srcOrd="0" destOrd="0" presId="urn:microsoft.com/office/officeart/2005/8/layout/list1"/>
    <dgm:cxn modelId="{D3181936-D2BC-42C6-9C9E-1B4279C0E428}" srcId="{8F311BAF-AD5B-4397-9A6E-17C69E4CCC87}" destId="{26FF588F-C66D-4999-A85B-49E1F9EE66ED}" srcOrd="3" destOrd="0" parTransId="{96FD306A-288A-4816-89FB-5B5BC80C4544}" sibTransId="{5922123F-3B64-4D42-9ADC-720EA10881F2}"/>
    <dgm:cxn modelId="{5221DE3F-8507-403B-BC49-2A850CBAD60D}" type="presOf" srcId="{26FF588F-C66D-4999-A85B-49E1F9EE66ED}" destId="{293FE02F-CB0A-4620-BE57-0F007DC53781}" srcOrd="0" destOrd="3" presId="urn:microsoft.com/office/officeart/2005/8/layout/list1"/>
    <dgm:cxn modelId="{D406DA5C-AAA1-4DA7-8153-0848AB76BB7E}" srcId="{51C703B7-FAE5-4C4F-83E7-08763B5C43EE}" destId="{6A8CFC5F-C911-4965-95F7-F838B6823910}" srcOrd="0" destOrd="0" parTransId="{FD83314E-01E2-4CCD-AF8A-47ADDC1D4A36}" sibTransId="{461AE5AE-DF0C-4333-AAAC-73069875D357}"/>
    <dgm:cxn modelId="{CA9F465E-7797-46D7-B7EF-30EFCEC5B87F}" srcId="{9CC8494D-C349-49A2-8202-2BDE65744438}" destId="{8354BD19-4D06-4F83-89B9-87FEF51242FE}" srcOrd="2" destOrd="0" parTransId="{319D15A3-4E8B-4AEF-9F10-CF9825229FEE}" sibTransId="{E48D64B4-2E92-4E1E-842A-B8ECD5E8864F}"/>
    <dgm:cxn modelId="{310FD35F-2BC8-4541-9D60-BA00C6947F6F}" type="presOf" srcId="{5C340576-B034-46A1-9DFE-A3D6A0215CC6}" destId="{8FEEF596-FAC8-4B90-88CC-C9BDC574F3D3}" srcOrd="0" destOrd="0" presId="urn:microsoft.com/office/officeart/2005/8/layout/list1"/>
    <dgm:cxn modelId="{321BF641-3067-4020-AA8F-55F28FC0D6DE}" srcId="{7396F52A-F50B-4656-A31A-C82B6FE74086}" destId="{9CC8494D-C349-49A2-8202-2BDE65744438}" srcOrd="4" destOrd="0" parTransId="{4E4BC93C-7A29-42E7-A287-5979E2FB6F85}" sibTransId="{EB2CC772-0AB1-484F-92C6-D7F38E0A462C}"/>
    <dgm:cxn modelId="{7204E965-A314-40F5-AFF3-72FD0A7C85E5}" type="presOf" srcId="{8354BD19-4D06-4F83-89B9-87FEF51242FE}" destId="{C9F78B26-096C-4A9E-9537-7FFDB5FB066E}" srcOrd="0" destOrd="2" presId="urn:microsoft.com/office/officeart/2005/8/layout/list1"/>
    <dgm:cxn modelId="{6B05214A-730D-414B-AF0C-F01815C632D5}" type="presOf" srcId="{B4C526AD-739A-41DA-A07E-81E5B6D6FE25}" destId="{8FEEF596-FAC8-4B90-88CC-C9BDC574F3D3}" srcOrd="0" destOrd="1" presId="urn:microsoft.com/office/officeart/2005/8/layout/list1"/>
    <dgm:cxn modelId="{06F7AF6A-B26F-46BE-8273-1EBCC79F2F26}" type="presOf" srcId="{8F311BAF-AD5B-4397-9A6E-17C69E4CCC87}" destId="{F2609973-AA6F-4962-ACA7-AAF74B8205CB}" srcOrd="0" destOrd="0" presId="urn:microsoft.com/office/officeart/2005/8/layout/list1"/>
    <dgm:cxn modelId="{4C10336B-CA90-4170-A789-BCC1647A5C34}" type="presOf" srcId="{E9979A7E-42BB-4B2D-B563-22DC45902992}" destId="{8FEEF596-FAC8-4B90-88CC-C9BDC574F3D3}" srcOrd="0" destOrd="3" presId="urn:microsoft.com/office/officeart/2005/8/layout/list1"/>
    <dgm:cxn modelId="{0020D94C-C76A-4B1B-82F7-2CEA7B0D9D06}" type="presOf" srcId="{C8426D71-C701-4D61-9C3D-0C924F722D80}" destId="{360F80A1-4A5D-464B-A602-C7A386A65FC8}" srcOrd="1" destOrd="0" presId="urn:microsoft.com/office/officeart/2005/8/layout/list1"/>
    <dgm:cxn modelId="{7313E26C-4A06-4C77-88C9-A9147F7BE982}" srcId="{C8426D71-C701-4D61-9C3D-0C924F722D80}" destId="{C0300065-AA57-400F-BD35-F0D525C18E02}" srcOrd="2" destOrd="0" parTransId="{F3D2BAC4-4970-402E-910C-E5235E0902D3}" sibTransId="{A4BDF1A8-3F34-4D3E-96D4-F08792AAE344}"/>
    <dgm:cxn modelId="{38E4944F-6AC3-448C-925D-56437139216B}" type="presOf" srcId="{81504244-646D-477D-9A60-9DE1939DEE20}" destId="{293FE02F-CB0A-4620-BE57-0F007DC53781}" srcOrd="0" destOrd="0" presId="urn:microsoft.com/office/officeart/2005/8/layout/list1"/>
    <dgm:cxn modelId="{C3D61B53-1BB8-4347-8EE3-48ECEE39165A}" srcId="{9CC8494D-C349-49A2-8202-2BDE65744438}" destId="{832E4B27-962C-4103-9EE5-40AC07179D50}" srcOrd="0" destOrd="0" parTransId="{EC467A6E-2546-4A92-A476-8DFF81D22EB7}" sibTransId="{26FAB02C-E515-4AB4-9C8C-7EF6CEDCDDD7}"/>
    <dgm:cxn modelId="{3E69F059-78DB-432E-ABA7-1FE0E2B5B98C}" type="presOf" srcId="{8F311BAF-AD5B-4397-9A6E-17C69E4CCC87}" destId="{9AE27F90-2CE1-4D7A-8A91-DF0B0BACFB61}" srcOrd="1" destOrd="0" presId="urn:microsoft.com/office/officeart/2005/8/layout/list1"/>
    <dgm:cxn modelId="{A0621984-56EF-40A6-8285-CF0A22E36309}" srcId="{57EC5303-3E9B-4AE0-BD04-2C34BFD3827F}" destId="{E9979A7E-42BB-4B2D-B563-22DC45902992}" srcOrd="3" destOrd="0" parTransId="{81A0A955-EDF9-45D9-89FB-D2FDF4CFC923}" sibTransId="{B8726284-EA59-4E6E-9D60-B91847D37819}"/>
    <dgm:cxn modelId="{38B57A88-9D13-4087-9DB6-EB84304C7B4C}" type="presOf" srcId="{57EC5303-3E9B-4AE0-BD04-2C34BFD3827F}" destId="{A3DF738F-14BC-4ACD-876D-1D61F2263879}" srcOrd="0" destOrd="0" presId="urn:microsoft.com/office/officeart/2005/8/layout/list1"/>
    <dgm:cxn modelId="{02495D8C-7ED5-4C8A-9E3E-2ABF5AFD6750}" type="presOf" srcId="{51C703B7-FAE5-4C4F-83E7-08763B5C43EE}" destId="{23F2B80B-8DB5-432D-B159-CA4539295DEB}" srcOrd="0" destOrd="0" presId="urn:microsoft.com/office/officeart/2005/8/layout/list1"/>
    <dgm:cxn modelId="{29EECF8C-CD4A-4A77-A758-A8D633CD8A09}" type="presOf" srcId="{57EC5303-3E9B-4AE0-BD04-2C34BFD3827F}" destId="{F1D4C7E0-BD49-4137-97F3-34A7F464BE8A}" srcOrd="1" destOrd="0" presId="urn:microsoft.com/office/officeart/2005/8/layout/list1"/>
    <dgm:cxn modelId="{729BF290-6549-41B9-AA4A-DB5CFC04898C}" srcId="{7396F52A-F50B-4656-A31A-C82B6FE74086}" destId="{8F311BAF-AD5B-4397-9A6E-17C69E4CCC87}" srcOrd="3" destOrd="0" parTransId="{272E123F-7694-4E2F-8362-B225E8CA368A}" sibTransId="{BE917C74-708D-4AC2-B2D9-5042C2951258}"/>
    <dgm:cxn modelId="{8737E49F-1B87-45CD-90FE-37576F61E13D}" type="presOf" srcId="{832E4B27-962C-4103-9EE5-40AC07179D50}" destId="{C9F78B26-096C-4A9E-9537-7FFDB5FB066E}" srcOrd="0" destOrd="0" presId="urn:microsoft.com/office/officeart/2005/8/layout/list1"/>
    <dgm:cxn modelId="{D75A61A1-DF4C-4A55-95F3-29ACEC1711EA}" type="presOf" srcId="{9CC8494D-C349-49A2-8202-2BDE65744438}" destId="{CFA95E46-7627-438C-904C-9F91AAC9A8FB}" srcOrd="0" destOrd="0" presId="urn:microsoft.com/office/officeart/2005/8/layout/list1"/>
    <dgm:cxn modelId="{C26E15A6-4111-4783-BC65-8EBFC8DF96B0}" type="presOf" srcId="{517AC864-6ED1-43CB-B27F-EBFFC2839270}" destId="{8FEEF596-FAC8-4B90-88CC-C9BDC574F3D3}" srcOrd="0" destOrd="2" presId="urn:microsoft.com/office/officeart/2005/8/layout/list1"/>
    <dgm:cxn modelId="{4D1D02AA-13F9-4B02-9D51-12DD162AE806}" srcId="{7396F52A-F50B-4656-A31A-C82B6FE74086}" destId="{51C703B7-FAE5-4C4F-83E7-08763B5C43EE}" srcOrd="0" destOrd="0" parTransId="{270018DB-CE32-4648-9165-45B1F154270B}" sibTransId="{CE41ADE0-1AD8-4EBD-81E4-A6AFEB91E36C}"/>
    <dgm:cxn modelId="{2848A4AC-E952-497C-AE5D-DDC226F692ED}" srcId="{51C703B7-FAE5-4C4F-83E7-08763B5C43EE}" destId="{CF565F01-57C4-469A-AC74-912679A65791}" srcOrd="2" destOrd="0" parTransId="{D37E58B8-B6DC-4041-A9F5-3AD84637A315}" sibTransId="{79E15966-2B4B-4293-ADAD-40FECCF09E63}"/>
    <dgm:cxn modelId="{4A6780B1-AF98-44CC-8258-8EE9CECF9543}" srcId="{C8426D71-C701-4D61-9C3D-0C924F722D80}" destId="{BB3BD2BE-CA9C-49A0-8330-DFEF0AB4A860}" srcOrd="0" destOrd="0" parTransId="{62DCBA1B-6D37-4BB5-B1ED-A6E24713C9CD}" sibTransId="{3CEDBB9D-D751-4DBB-8F6A-8F4ACE98F5AB}"/>
    <dgm:cxn modelId="{197DA6B6-E0ED-4A4B-8074-A2149C4A7562}" srcId="{8F311BAF-AD5B-4397-9A6E-17C69E4CCC87}" destId="{013D9A46-F6A3-4FB8-8134-65F4845405B5}" srcOrd="2" destOrd="0" parTransId="{D5809167-30FB-41A9-BD21-E66FC42CFAA3}" sibTransId="{252B560C-2730-48D0-A964-9A7BDAD81BE3}"/>
    <dgm:cxn modelId="{32DF77BA-6396-4B24-BDC6-9F6BF0921A29}" type="presOf" srcId="{6A8CFC5F-C911-4965-95F7-F838B6823910}" destId="{92D47BE2-EC83-47EA-9ABF-12DF37DF9F76}" srcOrd="0" destOrd="0" presId="urn:microsoft.com/office/officeart/2005/8/layout/list1"/>
    <dgm:cxn modelId="{70F39DBB-F63E-47CF-B3B7-FFA11575AE08}" type="presOf" srcId="{51C703B7-FAE5-4C4F-83E7-08763B5C43EE}" destId="{B1A05D0C-268E-4E8E-A88A-A7F6D2614572}" srcOrd="1" destOrd="0" presId="urn:microsoft.com/office/officeart/2005/8/layout/list1"/>
    <dgm:cxn modelId="{EACD0EC3-5961-42CB-92CE-CA9CCC1237CB}" srcId="{9CC8494D-C349-49A2-8202-2BDE65744438}" destId="{4D3FCB86-0D78-42E2-A816-9292FFD92387}" srcOrd="3" destOrd="0" parTransId="{8EACD2B0-BAAE-4830-9BD9-2186C1451349}" sibTransId="{B66520CF-0BAE-4C56-A711-347877CC9886}"/>
    <dgm:cxn modelId="{0C78BCC7-4F9A-4E9E-90DD-877EB1AB24EF}" type="presOf" srcId="{013D9A46-F6A3-4FB8-8134-65F4845405B5}" destId="{293FE02F-CB0A-4620-BE57-0F007DC53781}" srcOrd="0" destOrd="2" presId="urn:microsoft.com/office/officeart/2005/8/layout/list1"/>
    <dgm:cxn modelId="{6B6E33C8-8855-4D16-B0E8-67D7BB739A2C}" srcId="{7396F52A-F50B-4656-A31A-C82B6FE74086}" destId="{57EC5303-3E9B-4AE0-BD04-2C34BFD3827F}" srcOrd="2" destOrd="0" parTransId="{9F6A5DD6-22B2-4342-AB77-FF1B96602D0B}" sibTransId="{70ECA3C5-C3E5-4AA5-808F-1AFBE9174011}"/>
    <dgm:cxn modelId="{E57A19C9-19B2-4F1D-8D3F-C2FDD77AF86F}" type="presOf" srcId="{77EA8DD8-F7CA-445A-9516-3EB8EED73B13}" destId="{92D47BE2-EC83-47EA-9ABF-12DF37DF9F76}" srcOrd="0" destOrd="3" presId="urn:microsoft.com/office/officeart/2005/8/layout/list1"/>
    <dgm:cxn modelId="{59AE8ECA-FA2D-40C6-9F3A-B2BBB4FBF1B4}" srcId="{57EC5303-3E9B-4AE0-BD04-2C34BFD3827F}" destId="{5C340576-B034-46A1-9DFE-A3D6A0215CC6}" srcOrd="0" destOrd="0" parTransId="{17505DFE-4FFD-478A-82C3-8D2891164D74}" sibTransId="{243F373A-B25C-4BBA-B2E3-9ECEF0C4F471}"/>
    <dgm:cxn modelId="{BE1305CE-83D9-45B4-9C0E-0B2C8F605BFD}" type="presOf" srcId="{40E48957-9CA6-4018-BFD3-02FE8894889A}" destId="{A1160B1A-7FE4-4DF2-A80D-3E3D1D16E5E8}" srcOrd="0" destOrd="1" presId="urn:microsoft.com/office/officeart/2005/8/layout/list1"/>
    <dgm:cxn modelId="{757A43D5-94BD-4761-9ABD-AA58734BA2D5}" srcId="{57EC5303-3E9B-4AE0-BD04-2C34BFD3827F}" destId="{B4C526AD-739A-41DA-A07E-81E5B6D6FE25}" srcOrd="1" destOrd="0" parTransId="{E4411FAE-2B56-4703-948A-4686122F911D}" sibTransId="{153156A0-D9AD-4350-B787-B932AE73BEC7}"/>
    <dgm:cxn modelId="{CCA496D6-2D74-4C56-879C-36D8ABCA01D1}" type="presOf" srcId="{3D2ED94F-879F-46C3-BE74-6D31744D3452}" destId="{92D47BE2-EC83-47EA-9ABF-12DF37DF9F76}" srcOrd="0" destOrd="1" presId="urn:microsoft.com/office/officeart/2005/8/layout/list1"/>
    <dgm:cxn modelId="{B2DA5FDA-BEEB-496F-9312-BC0BAD651B0C}" srcId="{57EC5303-3E9B-4AE0-BD04-2C34BFD3827F}" destId="{517AC864-6ED1-43CB-B27F-EBFFC2839270}" srcOrd="2" destOrd="0" parTransId="{FF2248D6-4D3C-42B4-966C-F054A93226A2}" sibTransId="{240D54CF-9ADB-478C-8693-CB76C85D473D}"/>
    <dgm:cxn modelId="{0D5718DC-599B-48AD-A68C-51CAE495C406}" type="presOf" srcId="{4D3FCB86-0D78-42E2-A816-9292FFD92387}" destId="{C9F78B26-096C-4A9E-9537-7FFDB5FB066E}" srcOrd="0" destOrd="3" presId="urn:microsoft.com/office/officeart/2005/8/layout/list1"/>
    <dgm:cxn modelId="{E64567DD-4A12-4125-A7FC-4AC4B2E72548}" srcId="{7396F52A-F50B-4656-A31A-C82B6FE74086}" destId="{C8426D71-C701-4D61-9C3D-0C924F722D80}" srcOrd="1" destOrd="0" parTransId="{639FA042-6E90-4554-A20F-C60F3795D2BE}" sibTransId="{E9CE89DC-46DA-44A2-B762-75643FE46C69}"/>
    <dgm:cxn modelId="{D4CCE4E4-9A09-4BB7-A44B-37EFCB48E561}" srcId="{8F311BAF-AD5B-4397-9A6E-17C69E4CCC87}" destId="{4AE6CAFA-9FAB-40D6-8D67-51347BA894FF}" srcOrd="1" destOrd="0" parTransId="{77A88ABF-0E2E-4E61-BBA3-19AFA47C8BF4}" sibTransId="{EEAEE0FF-6A43-4418-99B3-9871341AB6C1}"/>
    <dgm:cxn modelId="{0B0EF7EC-D8F9-40E9-A84C-93FA665FD8BD}" srcId="{C8426D71-C701-4D61-9C3D-0C924F722D80}" destId="{40E48957-9CA6-4018-BFD3-02FE8894889A}" srcOrd="1" destOrd="0" parTransId="{01BE235B-45CB-40B1-BC4B-C6F2BE9496B2}" sibTransId="{B8B79507-F76E-463A-B24B-3E17026CB2A9}"/>
    <dgm:cxn modelId="{71328CED-3C30-4008-91DA-1E7A81EC9BD0}" type="presOf" srcId="{C0300065-AA57-400F-BD35-F0D525C18E02}" destId="{A1160B1A-7FE4-4DF2-A80D-3E3D1D16E5E8}" srcOrd="0" destOrd="2" presId="urn:microsoft.com/office/officeart/2005/8/layout/list1"/>
    <dgm:cxn modelId="{1CA45BEF-C002-4259-A737-EFC668812CD6}" type="presOf" srcId="{9CC8494D-C349-49A2-8202-2BDE65744438}" destId="{B89B79D2-B9CE-4D6B-996C-CF5F11331795}" srcOrd="1" destOrd="0" presId="urn:microsoft.com/office/officeart/2005/8/layout/list1"/>
    <dgm:cxn modelId="{463F02F2-C47E-4628-9ACF-DA54B0BE88FA}" srcId="{51C703B7-FAE5-4C4F-83E7-08763B5C43EE}" destId="{77EA8DD8-F7CA-445A-9516-3EB8EED73B13}" srcOrd="3" destOrd="0" parTransId="{DF2EA862-C4FD-453C-BCCC-9A62531F34FA}" sibTransId="{5C26D69F-C97A-438A-BD98-F0F80BBE8C06}"/>
    <dgm:cxn modelId="{CF9B2FF3-B454-44FC-A1F4-F3A6FA864E93}" type="presOf" srcId="{F4748BF5-BFB9-44E7-8935-0605A22B36BC}" destId="{C9F78B26-096C-4A9E-9537-7FFDB5FB066E}" srcOrd="0" destOrd="1" presId="urn:microsoft.com/office/officeart/2005/8/layout/list1"/>
    <dgm:cxn modelId="{8C8005F5-62AB-443A-9A81-E22A093CC94A}" type="presOf" srcId="{C8426D71-C701-4D61-9C3D-0C924F722D80}" destId="{8341A397-50A3-4639-83D9-132051F801D2}" srcOrd="0" destOrd="0" presId="urn:microsoft.com/office/officeart/2005/8/layout/list1"/>
    <dgm:cxn modelId="{8E228EF6-CC9D-4F76-9747-C5C779D898DB}" srcId="{8F311BAF-AD5B-4397-9A6E-17C69E4CCC87}" destId="{81504244-646D-477D-9A60-9DE1939DEE20}" srcOrd="0" destOrd="0" parTransId="{60988725-810B-4066-A538-3621AC58FB65}" sibTransId="{E6BEBC4B-36C4-4C5A-A15F-0D474FEEDD6B}"/>
    <dgm:cxn modelId="{B9FBAAD1-28B5-4064-A791-0580F7FBB140}" type="presParOf" srcId="{F81E6354-DFC1-4F81-8001-7853619F48CA}" destId="{642747CB-7A04-4C7E-B155-122E6C761FED}" srcOrd="0" destOrd="0" presId="urn:microsoft.com/office/officeart/2005/8/layout/list1"/>
    <dgm:cxn modelId="{B0D52843-F632-4F53-AADA-C68DD10D79D7}" type="presParOf" srcId="{642747CB-7A04-4C7E-B155-122E6C761FED}" destId="{23F2B80B-8DB5-432D-B159-CA4539295DEB}" srcOrd="0" destOrd="0" presId="urn:microsoft.com/office/officeart/2005/8/layout/list1"/>
    <dgm:cxn modelId="{131A5664-E34B-433D-B99F-776CBE3B5888}" type="presParOf" srcId="{642747CB-7A04-4C7E-B155-122E6C761FED}" destId="{B1A05D0C-268E-4E8E-A88A-A7F6D2614572}" srcOrd="1" destOrd="0" presId="urn:microsoft.com/office/officeart/2005/8/layout/list1"/>
    <dgm:cxn modelId="{94EB3468-A1E0-4621-B6C7-172267AB20D9}" type="presParOf" srcId="{F81E6354-DFC1-4F81-8001-7853619F48CA}" destId="{574927E8-D853-4E04-80A9-D4B3C16392AE}" srcOrd="1" destOrd="0" presId="urn:microsoft.com/office/officeart/2005/8/layout/list1"/>
    <dgm:cxn modelId="{98421BFD-FD91-4508-9862-EB16E4B03560}" type="presParOf" srcId="{F81E6354-DFC1-4F81-8001-7853619F48CA}" destId="{92D47BE2-EC83-47EA-9ABF-12DF37DF9F76}" srcOrd="2" destOrd="0" presId="urn:microsoft.com/office/officeart/2005/8/layout/list1"/>
    <dgm:cxn modelId="{2B9EB0E8-3609-43DF-9840-5EFDCCB48C4C}" type="presParOf" srcId="{F81E6354-DFC1-4F81-8001-7853619F48CA}" destId="{1D02D6CA-831D-48FB-A241-3C92DC5251F7}" srcOrd="3" destOrd="0" presId="urn:microsoft.com/office/officeart/2005/8/layout/list1"/>
    <dgm:cxn modelId="{A31489A1-5C1E-448F-9C6F-F59D1BBA51A7}" type="presParOf" srcId="{F81E6354-DFC1-4F81-8001-7853619F48CA}" destId="{0FD680A1-3215-415D-8EFF-0C996CED2197}" srcOrd="4" destOrd="0" presId="urn:microsoft.com/office/officeart/2005/8/layout/list1"/>
    <dgm:cxn modelId="{93DA9554-79FC-497F-8A99-2CBAEBEDD259}" type="presParOf" srcId="{0FD680A1-3215-415D-8EFF-0C996CED2197}" destId="{8341A397-50A3-4639-83D9-132051F801D2}" srcOrd="0" destOrd="0" presId="urn:microsoft.com/office/officeart/2005/8/layout/list1"/>
    <dgm:cxn modelId="{0E3EBD12-94EA-4458-AB88-63EF594690D8}" type="presParOf" srcId="{0FD680A1-3215-415D-8EFF-0C996CED2197}" destId="{360F80A1-4A5D-464B-A602-C7A386A65FC8}" srcOrd="1" destOrd="0" presId="urn:microsoft.com/office/officeart/2005/8/layout/list1"/>
    <dgm:cxn modelId="{8EDEDD96-4EB9-4509-8BE8-616A27C28933}" type="presParOf" srcId="{F81E6354-DFC1-4F81-8001-7853619F48CA}" destId="{CCA1FF80-5B74-4BCF-B864-503B8880661B}" srcOrd="5" destOrd="0" presId="urn:microsoft.com/office/officeart/2005/8/layout/list1"/>
    <dgm:cxn modelId="{FBC0C512-04E6-4BD9-BE58-D79FF21F54B1}" type="presParOf" srcId="{F81E6354-DFC1-4F81-8001-7853619F48CA}" destId="{A1160B1A-7FE4-4DF2-A80D-3E3D1D16E5E8}" srcOrd="6" destOrd="0" presId="urn:microsoft.com/office/officeart/2005/8/layout/list1"/>
    <dgm:cxn modelId="{019C2499-8575-45DF-87FA-42037AA326AA}" type="presParOf" srcId="{F81E6354-DFC1-4F81-8001-7853619F48CA}" destId="{983B79EA-7576-4ED8-BBF8-AF050C70E325}" srcOrd="7" destOrd="0" presId="urn:microsoft.com/office/officeart/2005/8/layout/list1"/>
    <dgm:cxn modelId="{ACD5481A-06A8-432C-9301-14AB9BA18D8E}" type="presParOf" srcId="{F81E6354-DFC1-4F81-8001-7853619F48CA}" destId="{985FEC41-B971-4877-960B-1BD3762C7AE0}" srcOrd="8" destOrd="0" presId="urn:microsoft.com/office/officeart/2005/8/layout/list1"/>
    <dgm:cxn modelId="{23C577CE-6C92-41AF-A9F6-09C261B89D08}" type="presParOf" srcId="{985FEC41-B971-4877-960B-1BD3762C7AE0}" destId="{A3DF738F-14BC-4ACD-876D-1D61F2263879}" srcOrd="0" destOrd="0" presId="urn:microsoft.com/office/officeart/2005/8/layout/list1"/>
    <dgm:cxn modelId="{44F0F5F2-541D-47EA-94B6-CDBFC19E5AF1}" type="presParOf" srcId="{985FEC41-B971-4877-960B-1BD3762C7AE0}" destId="{F1D4C7E0-BD49-4137-97F3-34A7F464BE8A}" srcOrd="1" destOrd="0" presId="urn:microsoft.com/office/officeart/2005/8/layout/list1"/>
    <dgm:cxn modelId="{E0DD5B09-F44E-4B58-A3B1-734EF4B875F0}" type="presParOf" srcId="{F81E6354-DFC1-4F81-8001-7853619F48CA}" destId="{A9A0BADE-7F1B-4A62-BC3C-645AD61E7479}" srcOrd="9" destOrd="0" presId="urn:microsoft.com/office/officeart/2005/8/layout/list1"/>
    <dgm:cxn modelId="{8F11E34A-672D-4FEA-9CD2-9095A34C4F4E}" type="presParOf" srcId="{F81E6354-DFC1-4F81-8001-7853619F48CA}" destId="{8FEEF596-FAC8-4B90-88CC-C9BDC574F3D3}" srcOrd="10" destOrd="0" presId="urn:microsoft.com/office/officeart/2005/8/layout/list1"/>
    <dgm:cxn modelId="{09AE5611-ACE8-48F7-9C01-7E346E40C523}" type="presParOf" srcId="{F81E6354-DFC1-4F81-8001-7853619F48CA}" destId="{11CFC947-230B-4A09-BC1D-865F1E0AE50C}" srcOrd="11" destOrd="0" presId="urn:microsoft.com/office/officeart/2005/8/layout/list1"/>
    <dgm:cxn modelId="{C789E1AA-C3B9-483B-88D0-10FF761AD85E}" type="presParOf" srcId="{F81E6354-DFC1-4F81-8001-7853619F48CA}" destId="{F7574106-FE1B-418B-826B-EC68BDBBBB73}" srcOrd="12" destOrd="0" presId="urn:microsoft.com/office/officeart/2005/8/layout/list1"/>
    <dgm:cxn modelId="{D5DEC8E0-99BD-41C4-91E1-5F7C826F5DE1}" type="presParOf" srcId="{F7574106-FE1B-418B-826B-EC68BDBBBB73}" destId="{F2609973-AA6F-4962-ACA7-AAF74B8205CB}" srcOrd="0" destOrd="0" presId="urn:microsoft.com/office/officeart/2005/8/layout/list1"/>
    <dgm:cxn modelId="{2E50FD64-C915-46A2-834C-7C3FA37AD040}" type="presParOf" srcId="{F7574106-FE1B-418B-826B-EC68BDBBBB73}" destId="{9AE27F90-2CE1-4D7A-8A91-DF0B0BACFB61}" srcOrd="1" destOrd="0" presId="urn:microsoft.com/office/officeart/2005/8/layout/list1"/>
    <dgm:cxn modelId="{FE18FBEF-DF29-4528-9FF4-34F42A4FBD4A}" type="presParOf" srcId="{F81E6354-DFC1-4F81-8001-7853619F48CA}" destId="{535C5FB5-4843-4FB6-BF2C-74ECD421CC0B}" srcOrd="13" destOrd="0" presId="urn:microsoft.com/office/officeart/2005/8/layout/list1"/>
    <dgm:cxn modelId="{19CE672E-B57C-4534-B23D-953866FC8464}" type="presParOf" srcId="{F81E6354-DFC1-4F81-8001-7853619F48CA}" destId="{293FE02F-CB0A-4620-BE57-0F007DC53781}" srcOrd="14" destOrd="0" presId="urn:microsoft.com/office/officeart/2005/8/layout/list1"/>
    <dgm:cxn modelId="{3332C22E-BE3F-47FC-8055-D2DF332AF940}" type="presParOf" srcId="{F81E6354-DFC1-4F81-8001-7853619F48CA}" destId="{BB9A1D76-1F79-4F6A-8CCF-33D185F05AA8}" srcOrd="15" destOrd="0" presId="urn:microsoft.com/office/officeart/2005/8/layout/list1"/>
    <dgm:cxn modelId="{0EA4D98D-A54F-4025-905F-B2191DF6BB73}" type="presParOf" srcId="{F81E6354-DFC1-4F81-8001-7853619F48CA}" destId="{82E64DCB-2D91-48C6-B306-5CF70350EF18}" srcOrd="16" destOrd="0" presId="urn:microsoft.com/office/officeart/2005/8/layout/list1"/>
    <dgm:cxn modelId="{92C73F74-BCE9-413E-BEA8-2BE89EC5D200}" type="presParOf" srcId="{82E64DCB-2D91-48C6-B306-5CF70350EF18}" destId="{CFA95E46-7627-438C-904C-9F91AAC9A8FB}" srcOrd="0" destOrd="0" presId="urn:microsoft.com/office/officeart/2005/8/layout/list1"/>
    <dgm:cxn modelId="{DBA550F4-44E1-4357-96F1-07AC3BEA93DF}" type="presParOf" srcId="{82E64DCB-2D91-48C6-B306-5CF70350EF18}" destId="{B89B79D2-B9CE-4D6B-996C-CF5F11331795}" srcOrd="1" destOrd="0" presId="urn:microsoft.com/office/officeart/2005/8/layout/list1"/>
    <dgm:cxn modelId="{F427E4C0-EB2E-471D-BD40-26FBE4DF9FAB}" type="presParOf" srcId="{F81E6354-DFC1-4F81-8001-7853619F48CA}" destId="{33F71EAE-1E8E-435E-8035-8CC025487710}" srcOrd="17" destOrd="0" presId="urn:microsoft.com/office/officeart/2005/8/layout/list1"/>
    <dgm:cxn modelId="{76E2C0C4-C983-426B-9FFA-D91A4A03A707}" type="presParOf" srcId="{F81E6354-DFC1-4F81-8001-7853619F48CA}" destId="{C9F78B26-096C-4A9E-9537-7FFDB5FB066E}" srcOrd="18" destOrd="0" presId="urn:microsoft.com/office/officeart/2005/8/layout/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31E48A-1DCC-4854-B2F1-9B44434004DC}">
      <dsp:nvSpPr>
        <dsp:cNvPr id="0" name=""/>
        <dsp:cNvSpPr/>
      </dsp:nvSpPr>
      <dsp:spPr>
        <a:xfrm>
          <a:off x="741784" y="96681"/>
          <a:ext cx="647841" cy="64784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F060474-3948-4339-B84A-D4E168D8F1F8}">
      <dsp:nvSpPr>
        <dsp:cNvPr id="0" name=""/>
        <dsp:cNvSpPr/>
      </dsp:nvSpPr>
      <dsp:spPr>
        <a:xfrm>
          <a:off x="311020" y="980548"/>
          <a:ext cx="1439648" cy="575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pPr>
          <a:r>
            <a:rPr lang="de-DE" sz="2500" kern="1200"/>
            <a:t>Quality</a:t>
          </a:r>
          <a:endParaRPr lang="en-US" sz="2500" kern="1200"/>
        </a:p>
      </dsp:txBody>
      <dsp:txXfrm>
        <a:off x="311020" y="980548"/>
        <a:ext cx="1439648" cy="575859"/>
      </dsp:txXfrm>
    </dsp:sp>
    <dsp:sp modelId="{3E5A1486-4058-42A1-9D9F-5A983081E275}">
      <dsp:nvSpPr>
        <dsp:cNvPr id="0" name=""/>
        <dsp:cNvSpPr/>
      </dsp:nvSpPr>
      <dsp:spPr>
        <a:xfrm>
          <a:off x="2398511" y="116647"/>
          <a:ext cx="647841" cy="64784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8AD7F80-0370-40BD-AC3B-E3FEC1804A8A}">
      <dsp:nvSpPr>
        <dsp:cNvPr id="0" name=""/>
        <dsp:cNvSpPr/>
      </dsp:nvSpPr>
      <dsp:spPr>
        <a:xfrm>
          <a:off x="2002607" y="980548"/>
          <a:ext cx="1439648" cy="575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pPr>
          <a:r>
            <a:rPr lang="de-DE" sz="2500" kern="1200"/>
            <a:t>Cost </a:t>
          </a:r>
          <a:endParaRPr lang="en-US" sz="2500" kern="1200"/>
        </a:p>
      </dsp:txBody>
      <dsp:txXfrm>
        <a:off x="2002607" y="980548"/>
        <a:ext cx="1439648" cy="575859"/>
      </dsp:txXfrm>
    </dsp:sp>
    <dsp:sp modelId="{ED43B295-6359-4C40-BD4B-1CD9455183A9}">
      <dsp:nvSpPr>
        <dsp:cNvPr id="0" name=""/>
        <dsp:cNvSpPr/>
      </dsp:nvSpPr>
      <dsp:spPr>
        <a:xfrm>
          <a:off x="4090098" y="116647"/>
          <a:ext cx="647841" cy="64784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0DD44E3-90F0-4D54-AC60-657FAEAAE753}">
      <dsp:nvSpPr>
        <dsp:cNvPr id="0" name=""/>
        <dsp:cNvSpPr/>
      </dsp:nvSpPr>
      <dsp:spPr>
        <a:xfrm>
          <a:off x="3694194" y="980548"/>
          <a:ext cx="1439648" cy="575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pPr>
          <a:r>
            <a:rPr lang="de-DE" sz="2500" kern="1200"/>
            <a:t>Scalability</a:t>
          </a:r>
          <a:endParaRPr lang="en-US" sz="2500" kern="1200"/>
        </a:p>
      </dsp:txBody>
      <dsp:txXfrm>
        <a:off x="3694194" y="980548"/>
        <a:ext cx="1439648" cy="5758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9CD9EE-6021-4718-8A4E-610A63065F65}">
      <dsp:nvSpPr>
        <dsp:cNvPr id="0" name=""/>
        <dsp:cNvSpPr/>
      </dsp:nvSpPr>
      <dsp:spPr>
        <a:xfrm>
          <a:off x="2082" y="0"/>
          <a:ext cx="399956" cy="187960"/>
        </a:xfrm>
        <a:prstGeom prst="roundRect">
          <a:avLst>
            <a:gd name="adj" fmla="val 10000"/>
          </a:avLst>
        </a:prstGeom>
        <a:solidFill>
          <a:schemeClr val="accent1"/>
        </a:solidFill>
        <a:ln w="10795" cap="flat" cmpd="sng" algn="ctr">
          <a:solidFill>
            <a:schemeClr val="accent1">
              <a:shade val="50000"/>
            </a:schemeClr>
          </a:solidFill>
          <a:prstDash val="solid"/>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b="1" kern="1200"/>
            <a:t>001010100001010</a:t>
          </a:r>
        </a:p>
      </dsp:txBody>
      <dsp:txXfrm>
        <a:off x="7587" y="5505"/>
        <a:ext cx="388946" cy="176950"/>
      </dsp:txXfrm>
    </dsp:sp>
    <dsp:sp modelId="{6A2427F7-807F-4ECD-8E1F-69C4A084AE9A}">
      <dsp:nvSpPr>
        <dsp:cNvPr id="0" name=""/>
        <dsp:cNvSpPr/>
      </dsp:nvSpPr>
      <dsp:spPr>
        <a:xfrm>
          <a:off x="442034" y="44385"/>
          <a:ext cx="84790" cy="9918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77800">
            <a:lnSpc>
              <a:spcPct val="90000"/>
            </a:lnSpc>
            <a:spcBef>
              <a:spcPct val="0"/>
            </a:spcBef>
            <a:spcAft>
              <a:spcPct val="35000"/>
            </a:spcAft>
            <a:buNone/>
          </a:pPr>
          <a:endParaRPr lang="en-US" sz="400" b="1" kern="1200"/>
        </a:p>
      </dsp:txBody>
      <dsp:txXfrm>
        <a:off x="442034" y="64223"/>
        <a:ext cx="59353" cy="59513"/>
      </dsp:txXfrm>
    </dsp:sp>
    <dsp:sp modelId="{359F944D-E33B-4569-9BB3-0A4D66ABD5D0}">
      <dsp:nvSpPr>
        <dsp:cNvPr id="0" name=""/>
        <dsp:cNvSpPr/>
      </dsp:nvSpPr>
      <dsp:spPr>
        <a:xfrm>
          <a:off x="562021" y="0"/>
          <a:ext cx="399956" cy="187960"/>
        </a:xfrm>
        <a:prstGeom prst="roundRect">
          <a:avLst>
            <a:gd name="adj" fmla="val 10000"/>
          </a:avLst>
        </a:prstGeom>
        <a:solidFill>
          <a:schemeClr val="accent1"/>
        </a:solidFill>
        <a:ln w="10795" cap="flat" cmpd="sng" algn="ctr">
          <a:solidFill>
            <a:schemeClr val="accent1">
              <a:shade val="50000"/>
            </a:schemeClr>
          </a:solidFill>
          <a:prstDash val="solid"/>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b="1" kern="1200"/>
            <a:t>010101010001110</a:t>
          </a:r>
        </a:p>
      </dsp:txBody>
      <dsp:txXfrm>
        <a:off x="567526" y="5505"/>
        <a:ext cx="388946" cy="176950"/>
      </dsp:txXfrm>
    </dsp:sp>
    <dsp:sp modelId="{98021D49-580C-48CA-A2E0-0023E8587F9F}">
      <dsp:nvSpPr>
        <dsp:cNvPr id="0" name=""/>
        <dsp:cNvSpPr/>
      </dsp:nvSpPr>
      <dsp:spPr>
        <a:xfrm>
          <a:off x="1001974" y="44385"/>
          <a:ext cx="84790" cy="9918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77800">
            <a:lnSpc>
              <a:spcPct val="90000"/>
            </a:lnSpc>
            <a:spcBef>
              <a:spcPct val="0"/>
            </a:spcBef>
            <a:spcAft>
              <a:spcPct val="35000"/>
            </a:spcAft>
            <a:buNone/>
          </a:pPr>
          <a:endParaRPr lang="en-US" sz="400" b="1" kern="1200"/>
        </a:p>
      </dsp:txBody>
      <dsp:txXfrm>
        <a:off x="1001974" y="64223"/>
        <a:ext cx="59353" cy="59513"/>
      </dsp:txXfrm>
    </dsp:sp>
    <dsp:sp modelId="{AE17E55D-58A5-4F6C-9E53-D4708060BD1B}">
      <dsp:nvSpPr>
        <dsp:cNvPr id="0" name=""/>
        <dsp:cNvSpPr/>
      </dsp:nvSpPr>
      <dsp:spPr>
        <a:xfrm>
          <a:off x="1121961" y="0"/>
          <a:ext cx="399956" cy="187960"/>
        </a:xfrm>
        <a:prstGeom prst="roundRect">
          <a:avLst>
            <a:gd name="adj" fmla="val 10000"/>
          </a:avLst>
        </a:prstGeom>
        <a:solidFill>
          <a:schemeClr val="accent1"/>
        </a:solidFill>
        <a:ln w="10795" cap="flat" cmpd="sng" algn="ctr">
          <a:solidFill>
            <a:schemeClr val="accent1">
              <a:shade val="50000"/>
            </a:schemeClr>
          </a:solidFill>
          <a:prstDash val="solid"/>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b="1" kern="1200"/>
            <a:t>01110100011010101</a:t>
          </a:r>
        </a:p>
      </dsp:txBody>
      <dsp:txXfrm>
        <a:off x="1127466" y="5505"/>
        <a:ext cx="388946" cy="17695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9CD9EE-6021-4718-8A4E-610A63065F65}">
      <dsp:nvSpPr>
        <dsp:cNvPr id="0" name=""/>
        <dsp:cNvSpPr/>
      </dsp:nvSpPr>
      <dsp:spPr>
        <a:xfrm>
          <a:off x="2082" y="0"/>
          <a:ext cx="399956" cy="187960"/>
        </a:xfrm>
        <a:prstGeom prst="roundRect">
          <a:avLst>
            <a:gd name="adj" fmla="val 10000"/>
          </a:avLst>
        </a:prstGeom>
        <a:solidFill>
          <a:srgbClr val="C45C04"/>
        </a:solidFill>
        <a:ln w="10795" cap="flat" cmpd="sng" algn="ctr">
          <a:solidFill>
            <a:schemeClr val="accent4">
              <a:shade val="50000"/>
            </a:schemeClr>
          </a:solidFill>
          <a:prstDash val="solid"/>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b="1" kern="1200"/>
            <a:t>001010100001010</a:t>
          </a:r>
        </a:p>
      </dsp:txBody>
      <dsp:txXfrm>
        <a:off x="7587" y="5505"/>
        <a:ext cx="388946" cy="176950"/>
      </dsp:txXfrm>
    </dsp:sp>
    <dsp:sp modelId="{6A2427F7-807F-4ECD-8E1F-69C4A084AE9A}">
      <dsp:nvSpPr>
        <dsp:cNvPr id="0" name=""/>
        <dsp:cNvSpPr/>
      </dsp:nvSpPr>
      <dsp:spPr>
        <a:xfrm>
          <a:off x="442034" y="44385"/>
          <a:ext cx="84790" cy="9918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77800">
            <a:lnSpc>
              <a:spcPct val="90000"/>
            </a:lnSpc>
            <a:spcBef>
              <a:spcPct val="0"/>
            </a:spcBef>
            <a:spcAft>
              <a:spcPct val="35000"/>
            </a:spcAft>
            <a:buNone/>
          </a:pPr>
          <a:endParaRPr lang="en-US" sz="400" b="1" kern="1200"/>
        </a:p>
      </dsp:txBody>
      <dsp:txXfrm>
        <a:off x="442034" y="64223"/>
        <a:ext cx="59353" cy="59513"/>
      </dsp:txXfrm>
    </dsp:sp>
    <dsp:sp modelId="{359F944D-E33B-4569-9BB3-0A4D66ABD5D0}">
      <dsp:nvSpPr>
        <dsp:cNvPr id="0" name=""/>
        <dsp:cNvSpPr/>
      </dsp:nvSpPr>
      <dsp:spPr>
        <a:xfrm>
          <a:off x="562021" y="0"/>
          <a:ext cx="399956" cy="187960"/>
        </a:xfrm>
        <a:prstGeom prst="roundRect">
          <a:avLst>
            <a:gd name="adj" fmla="val 10000"/>
          </a:avLst>
        </a:prstGeom>
        <a:solidFill>
          <a:schemeClr val="accent4"/>
        </a:solidFill>
        <a:ln w="10795" cap="flat" cmpd="sng" algn="ctr">
          <a:solidFill>
            <a:schemeClr val="accent4">
              <a:shade val="50000"/>
            </a:schemeClr>
          </a:solidFill>
          <a:prstDash val="solid"/>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b="1" kern="1200"/>
            <a:t>010101010001110</a:t>
          </a:r>
        </a:p>
      </dsp:txBody>
      <dsp:txXfrm>
        <a:off x="567526" y="5505"/>
        <a:ext cx="388946" cy="176950"/>
      </dsp:txXfrm>
    </dsp:sp>
    <dsp:sp modelId="{98021D49-580C-48CA-A2E0-0023E8587F9F}">
      <dsp:nvSpPr>
        <dsp:cNvPr id="0" name=""/>
        <dsp:cNvSpPr/>
      </dsp:nvSpPr>
      <dsp:spPr>
        <a:xfrm>
          <a:off x="1001974" y="44385"/>
          <a:ext cx="84790" cy="9918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77800">
            <a:lnSpc>
              <a:spcPct val="90000"/>
            </a:lnSpc>
            <a:spcBef>
              <a:spcPct val="0"/>
            </a:spcBef>
            <a:spcAft>
              <a:spcPct val="35000"/>
            </a:spcAft>
            <a:buNone/>
          </a:pPr>
          <a:endParaRPr lang="en-US" sz="400" b="1" kern="1200"/>
        </a:p>
      </dsp:txBody>
      <dsp:txXfrm>
        <a:off x="1001974" y="64223"/>
        <a:ext cx="59353" cy="59513"/>
      </dsp:txXfrm>
    </dsp:sp>
    <dsp:sp modelId="{AE17E55D-58A5-4F6C-9E53-D4708060BD1B}">
      <dsp:nvSpPr>
        <dsp:cNvPr id="0" name=""/>
        <dsp:cNvSpPr/>
      </dsp:nvSpPr>
      <dsp:spPr>
        <a:xfrm>
          <a:off x="1121961" y="0"/>
          <a:ext cx="399956" cy="187960"/>
        </a:xfrm>
        <a:prstGeom prst="roundRect">
          <a:avLst>
            <a:gd name="adj" fmla="val 10000"/>
          </a:avLst>
        </a:prstGeom>
        <a:solidFill>
          <a:schemeClr val="accent4"/>
        </a:solidFill>
        <a:ln w="10795" cap="flat" cmpd="sng" algn="ctr">
          <a:solidFill>
            <a:schemeClr val="accent4">
              <a:shade val="50000"/>
            </a:schemeClr>
          </a:solidFill>
          <a:prstDash val="solid"/>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b="1" kern="1200"/>
            <a:t>01110100011010101</a:t>
          </a:r>
        </a:p>
      </dsp:txBody>
      <dsp:txXfrm>
        <a:off x="1127466" y="5505"/>
        <a:ext cx="388946" cy="17695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9CD9EE-6021-4718-8A4E-610A63065F65}">
      <dsp:nvSpPr>
        <dsp:cNvPr id="0" name=""/>
        <dsp:cNvSpPr/>
      </dsp:nvSpPr>
      <dsp:spPr>
        <a:xfrm>
          <a:off x="2082" y="0"/>
          <a:ext cx="399956" cy="187960"/>
        </a:xfrm>
        <a:prstGeom prst="roundRect">
          <a:avLst>
            <a:gd name="adj" fmla="val 10000"/>
          </a:avLst>
        </a:prstGeom>
        <a:solidFill>
          <a:schemeClr val="accent3"/>
        </a:solidFill>
        <a:ln w="10795" cap="flat" cmpd="sng" algn="ctr">
          <a:solidFill>
            <a:schemeClr val="accent3">
              <a:shade val="50000"/>
            </a:schemeClr>
          </a:solidFill>
          <a:prstDash val="solid"/>
        </a:ln>
        <a:effectLst/>
      </dsp:spPr>
      <dsp:style>
        <a:lnRef idx="2">
          <a:schemeClr val="accent3">
            <a:shade val="50000"/>
          </a:schemeClr>
        </a:lnRef>
        <a:fillRef idx="1">
          <a:schemeClr val="accent3"/>
        </a:fillRef>
        <a:effectRef idx="0">
          <a:schemeClr val="accent3"/>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b="1" kern="1200"/>
            <a:t>001010100001010</a:t>
          </a:r>
        </a:p>
      </dsp:txBody>
      <dsp:txXfrm>
        <a:off x="7587" y="5505"/>
        <a:ext cx="388946" cy="176950"/>
      </dsp:txXfrm>
    </dsp:sp>
    <dsp:sp modelId="{6A2427F7-807F-4ECD-8E1F-69C4A084AE9A}">
      <dsp:nvSpPr>
        <dsp:cNvPr id="0" name=""/>
        <dsp:cNvSpPr/>
      </dsp:nvSpPr>
      <dsp:spPr>
        <a:xfrm>
          <a:off x="442034" y="44385"/>
          <a:ext cx="84790" cy="9918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77800">
            <a:lnSpc>
              <a:spcPct val="90000"/>
            </a:lnSpc>
            <a:spcBef>
              <a:spcPct val="0"/>
            </a:spcBef>
            <a:spcAft>
              <a:spcPct val="35000"/>
            </a:spcAft>
            <a:buNone/>
          </a:pPr>
          <a:endParaRPr lang="en-US" sz="400" b="1" kern="1200"/>
        </a:p>
      </dsp:txBody>
      <dsp:txXfrm>
        <a:off x="442034" y="64223"/>
        <a:ext cx="59353" cy="59513"/>
      </dsp:txXfrm>
    </dsp:sp>
    <dsp:sp modelId="{359F944D-E33B-4569-9BB3-0A4D66ABD5D0}">
      <dsp:nvSpPr>
        <dsp:cNvPr id="0" name=""/>
        <dsp:cNvSpPr/>
      </dsp:nvSpPr>
      <dsp:spPr>
        <a:xfrm>
          <a:off x="562021" y="0"/>
          <a:ext cx="399956" cy="187960"/>
        </a:xfrm>
        <a:prstGeom prst="roundRect">
          <a:avLst>
            <a:gd name="adj" fmla="val 10000"/>
          </a:avLst>
        </a:prstGeom>
        <a:solidFill>
          <a:schemeClr val="accent3"/>
        </a:solidFill>
        <a:ln w="10795" cap="flat" cmpd="sng" algn="ctr">
          <a:solidFill>
            <a:schemeClr val="accent3">
              <a:shade val="50000"/>
            </a:schemeClr>
          </a:solidFill>
          <a:prstDash val="solid"/>
        </a:ln>
        <a:effectLst/>
      </dsp:spPr>
      <dsp:style>
        <a:lnRef idx="2">
          <a:schemeClr val="accent3">
            <a:shade val="50000"/>
          </a:schemeClr>
        </a:lnRef>
        <a:fillRef idx="1">
          <a:schemeClr val="accent3"/>
        </a:fillRef>
        <a:effectRef idx="0">
          <a:schemeClr val="accent3"/>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b="1" kern="1200"/>
            <a:t>010101010001110</a:t>
          </a:r>
        </a:p>
      </dsp:txBody>
      <dsp:txXfrm>
        <a:off x="567526" y="5505"/>
        <a:ext cx="388946" cy="176950"/>
      </dsp:txXfrm>
    </dsp:sp>
    <dsp:sp modelId="{98021D49-580C-48CA-A2E0-0023E8587F9F}">
      <dsp:nvSpPr>
        <dsp:cNvPr id="0" name=""/>
        <dsp:cNvSpPr/>
      </dsp:nvSpPr>
      <dsp:spPr>
        <a:xfrm>
          <a:off x="1001974" y="44385"/>
          <a:ext cx="84790" cy="9918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77800">
            <a:lnSpc>
              <a:spcPct val="90000"/>
            </a:lnSpc>
            <a:spcBef>
              <a:spcPct val="0"/>
            </a:spcBef>
            <a:spcAft>
              <a:spcPct val="35000"/>
            </a:spcAft>
            <a:buNone/>
          </a:pPr>
          <a:endParaRPr lang="en-US" sz="400" b="1" kern="1200"/>
        </a:p>
      </dsp:txBody>
      <dsp:txXfrm>
        <a:off x="1001974" y="64223"/>
        <a:ext cx="59353" cy="59513"/>
      </dsp:txXfrm>
    </dsp:sp>
    <dsp:sp modelId="{AE17E55D-58A5-4F6C-9E53-D4708060BD1B}">
      <dsp:nvSpPr>
        <dsp:cNvPr id="0" name=""/>
        <dsp:cNvSpPr/>
      </dsp:nvSpPr>
      <dsp:spPr>
        <a:xfrm>
          <a:off x="1121961" y="0"/>
          <a:ext cx="399956" cy="187960"/>
        </a:xfrm>
        <a:prstGeom prst="roundRect">
          <a:avLst>
            <a:gd name="adj" fmla="val 10000"/>
          </a:avLst>
        </a:prstGeom>
        <a:solidFill>
          <a:schemeClr val="accent3"/>
        </a:solidFill>
        <a:ln w="10795" cap="flat" cmpd="sng" algn="ctr">
          <a:solidFill>
            <a:schemeClr val="accent3">
              <a:shade val="50000"/>
            </a:schemeClr>
          </a:solidFill>
          <a:prstDash val="solid"/>
        </a:ln>
        <a:effectLst/>
      </dsp:spPr>
      <dsp:style>
        <a:lnRef idx="2">
          <a:schemeClr val="accent3">
            <a:shade val="50000"/>
          </a:schemeClr>
        </a:lnRef>
        <a:fillRef idx="1">
          <a:schemeClr val="accent3"/>
        </a:fillRef>
        <a:effectRef idx="0">
          <a:schemeClr val="accent3"/>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b="1" kern="1200"/>
            <a:t>01110100011010101</a:t>
          </a:r>
        </a:p>
      </dsp:txBody>
      <dsp:txXfrm>
        <a:off x="1127466" y="5505"/>
        <a:ext cx="388946" cy="17695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A183EE-A549-48B6-850A-F985F2AAC984}">
      <dsp:nvSpPr>
        <dsp:cNvPr id="0" name=""/>
        <dsp:cNvSpPr/>
      </dsp:nvSpPr>
      <dsp:spPr>
        <a:xfrm>
          <a:off x="0" y="242357"/>
          <a:ext cx="5832321" cy="779625"/>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2653" tIns="187452" rIns="452653" bIns="64008" numCol="1" spcCol="1270" anchor="t" anchorCtr="0">
          <a:noAutofit/>
        </a:bodyPr>
        <a:lstStyle/>
        <a:p>
          <a:pPr marL="57150" lvl="1" indent="-57150" algn="l" defTabSz="400050">
            <a:lnSpc>
              <a:spcPct val="90000"/>
            </a:lnSpc>
            <a:spcBef>
              <a:spcPct val="0"/>
            </a:spcBef>
            <a:spcAft>
              <a:spcPct val="15000"/>
            </a:spcAft>
            <a:buNone/>
          </a:pPr>
          <a:r>
            <a:rPr lang="en-US" sz="900" b="0" i="0" kern="1200"/>
            <a:t>Streaming surpassed </a:t>
          </a:r>
          <a:r>
            <a:rPr lang="en-US" sz="900" b="1" i="0" kern="1200"/>
            <a:t>linear TV viewing (~2025)</a:t>
          </a:r>
        </a:p>
        <a:p>
          <a:pPr marL="57150" lvl="1" indent="-57150" algn="l" defTabSz="400050">
            <a:lnSpc>
              <a:spcPct val="90000"/>
            </a:lnSpc>
            <a:spcBef>
              <a:spcPct val="0"/>
            </a:spcBef>
            <a:spcAft>
              <a:spcPct val="15000"/>
            </a:spcAft>
            <a:buFont typeface="Arial" panose="020B0604020202020204" pitchFamily="34" charset="0"/>
            <a:buChar char="•"/>
          </a:pPr>
          <a:r>
            <a:rPr lang="en-US" sz="900" b="0" i="0" kern="1200" dirty="0"/>
            <a:t>~45–47% of TV time now streaming vs. declining broadcast/</a:t>
          </a:r>
          <a:r>
            <a:rPr lang="en-US" sz="900" b="0" i="0" kern="1200" dirty="0" err="1"/>
            <a:t>cableViewer</a:t>
          </a:r>
          <a:r>
            <a:rPr lang="en-US" sz="900" b="0" i="0" kern="1200" dirty="0"/>
            <a:t> control replaces fixed programming schedules</a:t>
          </a:r>
        </a:p>
        <a:p>
          <a:pPr marL="57150" lvl="1" indent="-57150" algn="l" defTabSz="400050">
            <a:lnSpc>
              <a:spcPct val="90000"/>
            </a:lnSpc>
            <a:spcBef>
              <a:spcPct val="0"/>
            </a:spcBef>
            <a:spcAft>
              <a:spcPct val="15000"/>
            </a:spcAft>
            <a:buNone/>
          </a:pPr>
          <a:r>
            <a:rPr lang="en-US" sz="900" b="0" i="0" kern="1200" dirty="0"/>
            <a:t>👉 </a:t>
          </a:r>
          <a:r>
            <a:rPr lang="en-US" sz="900" b="1" i="0" kern="1200" dirty="0"/>
            <a:t>Shift:</a:t>
          </a:r>
          <a:r>
            <a:rPr lang="en-US" sz="900" b="0" i="0" kern="1200" dirty="0"/>
            <a:t> </a:t>
          </a:r>
          <a:r>
            <a:rPr lang="en-US" sz="900" b="0" i="1" kern="1200" dirty="0"/>
            <a:t>Schedule → User control</a:t>
          </a:r>
          <a:endParaRPr lang="en-US" sz="900" b="0" i="0" kern="1200" dirty="0"/>
        </a:p>
      </dsp:txBody>
      <dsp:txXfrm>
        <a:off x="0" y="242357"/>
        <a:ext cx="5832321" cy="779625"/>
      </dsp:txXfrm>
    </dsp:sp>
    <dsp:sp modelId="{4B2F67D2-5089-4F1D-8AF0-1A1274E7ABB0}">
      <dsp:nvSpPr>
        <dsp:cNvPr id="0" name=""/>
        <dsp:cNvSpPr/>
      </dsp:nvSpPr>
      <dsp:spPr>
        <a:xfrm>
          <a:off x="291616" y="95706"/>
          <a:ext cx="4082624" cy="26568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4313" tIns="0" rIns="154313" bIns="0" numCol="1" spcCol="1270" anchor="ctr" anchorCtr="0">
          <a:noAutofit/>
        </a:bodyPr>
        <a:lstStyle/>
        <a:p>
          <a:pPr marL="0" lvl="0" indent="0" algn="l" defTabSz="400050">
            <a:lnSpc>
              <a:spcPct val="90000"/>
            </a:lnSpc>
            <a:spcBef>
              <a:spcPct val="0"/>
            </a:spcBef>
            <a:spcAft>
              <a:spcPct val="35000"/>
            </a:spcAft>
            <a:buNone/>
          </a:pPr>
          <a:r>
            <a:rPr lang="en-US" sz="900" b="1" i="0" kern="1200"/>
            <a:t>1. Linear → Streaming / On‑Demand</a:t>
          </a:r>
        </a:p>
      </dsp:txBody>
      <dsp:txXfrm>
        <a:off x="304585" y="108675"/>
        <a:ext cx="4056686" cy="239742"/>
      </dsp:txXfrm>
    </dsp:sp>
    <dsp:sp modelId="{F993D58D-8045-4635-821A-038704A2A68C}">
      <dsp:nvSpPr>
        <dsp:cNvPr id="0" name=""/>
        <dsp:cNvSpPr/>
      </dsp:nvSpPr>
      <dsp:spPr>
        <a:xfrm>
          <a:off x="0" y="1189611"/>
          <a:ext cx="5832321" cy="807975"/>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2653" tIns="187452" rIns="452653" bIns="64008" numCol="1" spcCol="1270" anchor="t" anchorCtr="0">
          <a:noAutofit/>
        </a:bodyPr>
        <a:lstStyle/>
        <a:p>
          <a:pPr marL="57150" lvl="1" indent="-57150" algn="l" defTabSz="400050">
            <a:lnSpc>
              <a:spcPct val="90000"/>
            </a:lnSpc>
            <a:spcBef>
              <a:spcPct val="0"/>
            </a:spcBef>
            <a:spcAft>
              <a:spcPct val="15000"/>
            </a:spcAft>
            <a:buFont typeface="Arial" panose="020B0604020202020204" pitchFamily="34" charset="0"/>
            <a:buChar char="•"/>
          </a:pPr>
          <a:r>
            <a:rPr lang="en-US" sz="900" b="0" i="0" kern="1200" dirty="0"/>
            <a:t>Pay TV penetration fell from ~88% to </a:t>
          </a:r>
          <a:r>
            <a:rPr lang="en-US" sz="900" b="1" i="0" kern="1200" dirty="0"/>
            <a:t>&lt;</a:t>
          </a:r>
          <a:r>
            <a:rPr lang="en-US" sz="900" b="1" i="0" kern="1200"/>
            <a:t>50%</a:t>
          </a:r>
          <a:endParaRPr lang="en-US" sz="900" b="0" i="0" kern="1200" dirty="0"/>
        </a:p>
        <a:p>
          <a:pPr marL="57150" lvl="1" indent="-57150" algn="l" defTabSz="400050">
            <a:lnSpc>
              <a:spcPct val="90000"/>
            </a:lnSpc>
            <a:spcBef>
              <a:spcPct val="0"/>
            </a:spcBef>
            <a:spcAft>
              <a:spcPct val="15000"/>
            </a:spcAft>
            <a:buFont typeface="Arial" panose="020B0604020202020204" pitchFamily="34" charset="0"/>
            <a:buChar char="•"/>
          </a:pPr>
          <a:r>
            <a:rPr lang="en-US" sz="900" b="0" i="0" kern="1200" dirty="0"/>
            <a:t>~80M+ households moving to non‑pay TV </a:t>
          </a:r>
          <a:r>
            <a:rPr lang="en-US" sz="900" b="0" i="0" kern="1200" dirty="0">
              <a:hlinkClick xmlns:r="http://schemas.openxmlformats.org/officeDocument/2006/relationships" r:id="rId1"/>
            </a:rPr>
            <a:t>[wifitalents.com]</a:t>
          </a:r>
          <a:endParaRPr lang="en-US" sz="900" b="0" i="0" kern="1200" dirty="0"/>
        </a:p>
        <a:p>
          <a:pPr marL="57150" lvl="1" indent="-57150" algn="l" defTabSz="400050">
            <a:lnSpc>
              <a:spcPct val="90000"/>
            </a:lnSpc>
            <a:spcBef>
              <a:spcPct val="0"/>
            </a:spcBef>
            <a:spcAft>
              <a:spcPct val="15000"/>
            </a:spcAft>
            <a:buFont typeface="Arial" panose="020B0604020202020204" pitchFamily="34" charset="0"/>
            <a:buChar char="•"/>
          </a:pPr>
          <a:r>
            <a:rPr lang="en-US" sz="900" b="0" i="0" kern="1200" dirty="0"/>
            <a:t>Streaming now exceeds </a:t>
          </a:r>
          <a:r>
            <a:rPr lang="en-US" sz="900" b="1" i="0" kern="1200" dirty="0"/>
            <a:t>combined cable + </a:t>
          </a:r>
          <a:r>
            <a:rPr lang="en-US" sz="900" b="1" i="0" kern="1200"/>
            <a:t>broadcast viewing</a:t>
          </a:r>
          <a:endParaRPr lang="en-US" sz="900" b="0" i="0" kern="1200" dirty="0"/>
        </a:p>
        <a:p>
          <a:pPr marL="57150" lvl="1" indent="-57150" algn="l" defTabSz="400050">
            <a:lnSpc>
              <a:spcPct val="90000"/>
            </a:lnSpc>
            <a:spcBef>
              <a:spcPct val="0"/>
            </a:spcBef>
            <a:spcAft>
              <a:spcPct val="15000"/>
            </a:spcAft>
            <a:buFont typeface="Arial" panose="020B0604020202020204" pitchFamily="34" charset="0"/>
            <a:buChar char="•"/>
          </a:pPr>
          <a:r>
            <a:rPr lang="en-US" sz="900" b="0" i="0" kern="1200" dirty="0"/>
            <a:t>👉 </a:t>
          </a:r>
          <a:r>
            <a:rPr lang="en-US" sz="900" b="1" i="0" kern="1200" dirty="0"/>
            <a:t>Shift:</a:t>
          </a:r>
          <a:r>
            <a:rPr lang="en-US" sz="900" b="0" i="0" kern="1200" dirty="0"/>
            <a:t> </a:t>
          </a:r>
          <a:r>
            <a:rPr lang="en-US" sz="900" b="0" i="1" kern="1200" dirty="0"/>
            <a:t>Bundled distribution → Internet delivery</a:t>
          </a:r>
          <a:endParaRPr lang="en-US" sz="900" b="0" i="0" kern="1200" dirty="0"/>
        </a:p>
      </dsp:txBody>
      <dsp:txXfrm>
        <a:off x="0" y="1189611"/>
        <a:ext cx="5832321" cy="807975"/>
      </dsp:txXfrm>
    </dsp:sp>
    <dsp:sp modelId="{A19A2FC5-83C9-41B6-9C4A-D6105DAF2A51}">
      <dsp:nvSpPr>
        <dsp:cNvPr id="0" name=""/>
        <dsp:cNvSpPr/>
      </dsp:nvSpPr>
      <dsp:spPr>
        <a:xfrm>
          <a:off x="291616" y="1056771"/>
          <a:ext cx="4082624" cy="26568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4313" tIns="0" rIns="154313" bIns="0" numCol="1" spcCol="1270" anchor="ctr" anchorCtr="0">
          <a:noAutofit/>
        </a:bodyPr>
        <a:lstStyle/>
        <a:p>
          <a:pPr marL="0" lvl="0" indent="0" algn="l" defTabSz="400050">
            <a:lnSpc>
              <a:spcPct val="90000"/>
            </a:lnSpc>
            <a:spcBef>
              <a:spcPct val="0"/>
            </a:spcBef>
            <a:spcAft>
              <a:spcPct val="35000"/>
            </a:spcAft>
            <a:buNone/>
          </a:pPr>
          <a:r>
            <a:rPr lang="en-US" sz="900" b="1" i="0" kern="1200" dirty="0"/>
            <a:t>2. Cord‑Cutting &amp; OTT Dominance</a:t>
          </a:r>
        </a:p>
      </dsp:txBody>
      <dsp:txXfrm>
        <a:off x="304585" y="1069740"/>
        <a:ext cx="4056686" cy="239742"/>
      </dsp:txXfrm>
    </dsp:sp>
    <dsp:sp modelId="{6804E492-1828-4F78-8C57-96EA71445E2E}">
      <dsp:nvSpPr>
        <dsp:cNvPr id="0" name=""/>
        <dsp:cNvSpPr/>
      </dsp:nvSpPr>
      <dsp:spPr>
        <a:xfrm>
          <a:off x="0" y="2179026"/>
          <a:ext cx="5832321" cy="807975"/>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2653" tIns="187452" rIns="452653" bIns="64008" numCol="1" spcCol="1270" anchor="t" anchorCtr="0">
          <a:noAutofit/>
        </a:bodyPr>
        <a:lstStyle/>
        <a:p>
          <a:pPr marL="57150" lvl="1" indent="-57150" algn="l" defTabSz="400050">
            <a:lnSpc>
              <a:spcPct val="90000"/>
            </a:lnSpc>
            <a:spcBef>
              <a:spcPct val="0"/>
            </a:spcBef>
            <a:spcAft>
              <a:spcPct val="15000"/>
            </a:spcAft>
            <a:buFont typeface="Arial" panose="020B0604020202020204" pitchFamily="34" charset="0"/>
            <a:buChar char="•"/>
          </a:pPr>
          <a:r>
            <a:rPr lang="en-US" sz="900" b="0" i="0" kern="1200" dirty="0"/>
            <a:t>VoD market growing ~10–11% </a:t>
          </a:r>
          <a:r>
            <a:rPr lang="en-US" sz="900" b="0" i="0" kern="1200"/>
            <a:t>CAGR globally</a:t>
          </a:r>
          <a:endParaRPr lang="en-US" sz="900" b="0" i="0" kern="1200" dirty="0"/>
        </a:p>
        <a:p>
          <a:pPr marL="57150" lvl="1" indent="-57150" algn="l" defTabSz="400050">
            <a:lnSpc>
              <a:spcPct val="90000"/>
            </a:lnSpc>
            <a:spcBef>
              <a:spcPct val="0"/>
            </a:spcBef>
            <a:spcAft>
              <a:spcPct val="15000"/>
            </a:spcAft>
            <a:buFont typeface="Arial" panose="020B0604020202020204" pitchFamily="34" charset="0"/>
            <a:buChar char="•"/>
          </a:pPr>
          <a:r>
            <a:rPr lang="en-US" sz="900" b="0" i="0" kern="1200" dirty="0"/>
            <a:t>Households subscribe to </a:t>
          </a:r>
          <a:r>
            <a:rPr lang="en-US" sz="900" b="1" i="0" kern="1200" dirty="0"/>
            <a:t>multiple platforms (2–4 </a:t>
          </a:r>
          <a:r>
            <a:rPr lang="en-US" sz="900" b="1" i="0" kern="1200"/>
            <a:t>typical)</a:t>
          </a:r>
          <a:endParaRPr lang="en-US" sz="900" b="0" i="0" kern="1200" dirty="0"/>
        </a:p>
        <a:p>
          <a:pPr marL="57150" lvl="1" indent="-57150" algn="l" defTabSz="400050">
            <a:lnSpc>
              <a:spcPct val="90000"/>
            </a:lnSpc>
            <a:spcBef>
              <a:spcPct val="0"/>
            </a:spcBef>
            <a:spcAft>
              <a:spcPct val="15000"/>
            </a:spcAft>
            <a:buFont typeface="Arial" panose="020B0604020202020204" pitchFamily="34" charset="0"/>
            <a:buChar char="•"/>
          </a:pPr>
          <a:r>
            <a:rPr lang="en-US" sz="900" b="0" i="0" kern="1200" dirty="0"/>
            <a:t>Content becomes </a:t>
          </a:r>
          <a:r>
            <a:rPr lang="en-US" sz="900" b="1" i="0" kern="1200" dirty="0"/>
            <a:t>always available across devices</a:t>
          </a:r>
          <a:endParaRPr lang="en-US" sz="900" b="0" i="0" kern="1200" dirty="0"/>
        </a:p>
        <a:p>
          <a:pPr marL="57150" lvl="1" indent="-57150" algn="l" defTabSz="400050">
            <a:lnSpc>
              <a:spcPct val="90000"/>
            </a:lnSpc>
            <a:spcBef>
              <a:spcPct val="0"/>
            </a:spcBef>
            <a:spcAft>
              <a:spcPct val="15000"/>
            </a:spcAft>
            <a:buNone/>
          </a:pPr>
          <a:r>
            <a:rPr lang="en-US" sz="900" b="0" i="0" kern="1200" dirty="0"/>
            <a:t>👉 </a:t>
          </a:r>
          <a:r>
            <a:rPr lang="en-US" sz="900" b="1" i="0" kern="1200" dirty="0"/>
            <a:t>Shift:</a:t>
          </a:r>
          <a:r>
            <a:rPr lang="en-US" sz="900" b="0" i="0" kern="1200" dirty="0"/>
            <a:t> </a:t>
          </a:r>
          <a:r>
            <a:rPr lang="en-US" sz="900" b="0" i="1" kern="1200" dirty="0"/>
            <a:t>Scarcity → Infinite library</a:t>
          </a:r>
          <a:endParaRPr lang="en-US" sz="900" b="0" i="0" kern="1200" dirty="0"/>
        </a:p>
      </dsp:txBody>
      <dsp:txXfrm>
        <a:off x="0" y="2179026"/>
        <a:ext cx="5832321" cy="807975"/>
      </dsp:txXfrm>
    </dsp:sp>
    <dsp:sp modelId="{E8705536-DA45-4C11-849B-B9FB70AA3691}">
      <dsp:nvSpPr>
        <dsp:cNvPr id="0" name=""/>
        <dsp:cNvSpPr/>
      </dsp:nvSpPr>
      <dsp:spPr>
        <a:xfrm>
          <a:off x="291616" y="2046186"/>
          <a:ext cx="4082624" cy="26568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4313" tIns="0" rIns="154313" bIns="0" numCol="1" spcCol="1270" anchor="ctr" anchorCtr="0">
          <a:noAutofit/>
        </a:bodyPr>
        <a:lstStyle/>
        <a:p>
          <a:pPr marL="0" lvl="0" indent="0" algn="l" defTabSz="400050">
            <a:lnSpc>
              <a:spcPct val="90000"/>
            </a:lnSpc>
            <a:spcBef>
              <a:spcPct val="0"/>
            </a:spcBef>
            <a:spcAft>
              <a:spcPct val="35000"/>
            </a:spcAft>
            <a:buNone/>
          </a:pPr>
          <a:r>
            <a:rPr lang="en-US" sz="900" b="1" i="0" kern="1200" dirty="0"/>
            <a:t>3. Explosion of On‑Demand &amp; Subscriptions</a:t>
          </a:r>
        </a:p>
      </dsp:txBody>
      <dsp:txXfrm>
        <a:off x="304585" y="2059155"/>
        <a:ext cx="4056686" cy="239742"/>
      </dsp:txXfrm>
    </dsp:sp>
    <dsp:sp modelId="{0CA0D806-F70C-4FAE-9953-20AB37313E30}">
      <dsp:nvSpPr>
        <dsp:cNvPr id="0" name=""/>
        <dsp:cNvSpPr/>
      </dsp:nvSpPr>
      <dsp:spPr>
        <a:xfrm>
          <a:off x="0" y="3168441"/>
          <a:ext cx="5832321" cy="807975"/>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2653" tIns="187452" rIns="452653" bIns="64008" numCol="1" spcCol="1270" anchor="t" anchorCtr="0">
          <a:noAutofit/>
        </a:bodyPr>
        <a:lstStyle/>
        <a:p>
          <a:pPr marL="57150" lvl="1" indent="-57150" algn="l" defTabSz="400050">
            <a:lnSpc>
              <a:spcPct val="90000"/>
            </a:lnSpc>
            <a:spcBef>
              <a:spcPct val="0"/>
            </a:spcBef>
            <a:spcAft>
              <a:spcPct val="15000"/>
            </a:spcAft>
            <a:buFont typeface="Arial" panose="020B0604020202020204" pitchFamily="34" charset="0"/>
            <a:buChar char="•"/>
          </a:pPr>
          <a:r>
            <a:rPr lang="en-US" sz="900" b="0" i="0" kern="1200" dirty="0"/>
            <a:t>Rise of </a:t>
          </a:r>
          <a:r>
            <a:rPr lang="en-US" sz="900" b="1" i="0" kern="1200" dirty="0"/>
            <a:t>AVOD + </a:t>
          </a:r>
          <a:r>
            <a:rPr lang="en-US" sz="900" b="1" i="0" kern="1200"/>
            <a:t>SVOD combinations</a:t>
          </a:r>
          <a:endParaRPr lang="en-US" sz="900" b="0" i="0" kern="1200" dirty="0"/>
        </a:p>
        <a:p>
          <a:pPr marL="57150" lvl="1" indent="-57150" algn="l" defTabSz="400050">
            <a:lnSpc>
              <a:spcPct val="90000"/>
            </a:lnSpc>
            <a:spcBef>
              <a:spcPct val="0"/>
            </a:spcBef>
            <a:spcAft>
              <a:spcPct val="15000"/>
            </a:spcAft>
            <a:buFont typeface="Arial" panose="020B0604020202020204" pitchFamily="34" charset="0"/>
            <a:buChar char="•"/>
          </a:pPr>
          <a:r>
            <a:rPr lang="en-US" sz="900" b="0" i="0" kern="1200" dirty="0"/>
            <a:t>Majority of viewing still </a:t>
          </a:r>
          <a:r>
            <a:rPr lang="en-US" sz="900" b="1" i="0" kern="1200" dirty="0"/>
            <a:t>ad-supported (~</a:t>
          </a:r>
          <a:r>
            <a:rPr lang="en-US" sz="900" b="1" i="0" kern="1200"/>
            <a:t>70%+)</a:t>
          </a:r>
          <a:endParaRPr lang="en-US" sz="900" b="0" i="0" kern="1200" dirty="0"/>
        </a:p>
        <a:p>
          <a:pPr marL="57150" lvl="1" indent="-57150" algn="l" defTabSz="400050">
            <a:lnSpc>
              <a:spcPct val="90000"/>
            </a:lnSpc>
            <a:spcBef>
              <a:spcPct val="0"/>
            </a:spcBef>
            <a:spcAft>
              <a:spcPct val="15000"/>
            </a:spcAft>
            <a:buFont typeface="Arial" panose="020B0604020202020204" pitchFamily="34" charset="0"/>
            <a:buChar char="•"/>
          </a:pPr>
          <a:r>
            <a:rPr lang="en-US" sz="900" b="0" i="0" kern="1200" dirty="0"/>
            <a:t>Subscription fatigue drives lower-cost ad tiers</a:t>
          </a:r>
        </a:p>
        <a:p>
          <a:pPr marL="57150" lvl="1" indent="-57150" algn="l" defTabSz="400050">
            <a:lnSpc>
              <a:spcPct val="90000"/>
            </a:lnSpc>
            <a:spcBef>
              <a:spcPct val="0"/>
            </a:spcBef>
            <a:spcAft>
              <a:spcPct val="15000"/>
            </a:spcAft>
            <a:buNone/>
          </a:pPr>
          <a:r>
            <a:rPr lang="en-US" sz="900" b="0" i="0" kern="1200" dirty="0"/>
            <a:t>👉 </a:t>
          </a:r>
          <a:r>
            <a:rPr lang="en-US" sz="900" b="1" i="0" kern="1200" dirty="0"/>
            <a:t>Shift:</a:t>
          </a:r>
          <a:r>
            <a:rPr lang="en-US" sz="900" b="0" i="0" kern="1200" dirty="0"/>
            <a:t> </a:t>
          </a:r>
          <a:r>
            <a:rPr lang="en-US" sz="900" b="0" i="1" kern="1200" dirty="0"/>
            <a:t>Pure models → Hybrid revenue stacks</a:t>
          </a:r>
          <a:endParaRPr lang="en-US" sz="900" b="0" i="0" kern="1200" dirty="0"/>
        </a:p>
      </dsp:txBody>
      <dsp:txXfrm>
        <a:off x="0" y="3168441"/>
        <a:ext cx="5832321" cy="807975"/>
      </dsp:txXfrm>
    </dsp:sp>
    <dsp:sp modelId="{12CECB28-E965-4FC6-9537-C81415DD04D8}">
      <dsp:nvSpPr>
        <dsp:cNvPr id="0" name=""/>
        <dsp:cNvSpPr/>
      </dsp:nvSpPr>
      <dsp:spPr>
        <a:xfrm>
          <a:off x="291616" y="3035601"/>
          <a:ext cx="4082624" cy="26568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4313" tIns="0" rIns="154313" bIns="0" numCol="1" spcCol="1270" anchor="ctr" anchorCtr="0">
          <a:noAutofit/>
        </a:bodyPr>
        <a:lstStyle/>
        <a:p>
          <a:pPr marL="0" lvl="0" indent="0" algn="l" defTabSz="400050">
            <a:lnSpc>
              <a:spcPct val="90000"/>
            </a:lnSpc>
            <a:spcBef>
              <a:spcPct val="0"/>
            </a:spcBef>
            <a:spcAft>
              <a:spcPct val="35000"/>
            </a:spcAft>
            <a:buNone/>
          </a:pPr>
          <a:r>
            <a:rPr lang="en-US" sz="900" b="1" i="0" kern="1200" dirty="0"/>
            <a:t>4. Hybrid Monetization Models</a:t>
          </a:r>
        </a:p>
      </dsp:txBody>
      <dsp:txXfrm>
        <a:off x="304585" y="3048570"/>
        <a:ext cx="4056686" cy="239742"/>
      </dsp:txXfrm>
    </dsp:sp>
    <dsp:sp modelId="{724B7AD2-B5C9-4C9F-AC0C-24ECD6BF1218}">
      <dsp:nvSpPr>
        <dsp:cNvPr id="0" name=""/>
        <dsp:cNvSpPr/>
      </dsp:nvSpPr>
      <dsp:spPr>
        <a:xfrm>
          <a:off x="0" y="4157856"/>
          <a:ext cx="5832321" cy="807975"/>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2653" tIns="187452" rIns="452653" bIns="64008" numCol="1" spcCol="1270" anchor="t" anchorCtr="0">
          <a:noAutofit/>
        </a:bodyPr>
        <a:lstStyle/>
        <a:p>
          <a:pPr marL="57150" lvl="1" indent="-57150" algn="l" defTabSz="400050">
            <a:lnSpc>
              <a:spcPct val="90000"/>
            </a:lnSpc>
            <a:spcBef>
              <a:spcPct val="0"/>
            </a:spcBef>
            <a:spcAft>
              <a:spcPct val="15000"/>
            </a:spcAft>
            <a:buFont typeface="Arial" panose="020B0604020202020204" pitchFamily="34" charset="0"/>
            <a:buChar char="•"/>
          </a:pPr>
          <a:r>
            <a:rPr lang="en-US" sz="900" b="0" i="0" kern="1200" dirty="0"/>
            <a:t>Digital video ad spend </a:t>
          </a:r>
          <a:r>
            <a:rPr lang="en-US" sz="900" b="1" i="0" kern="1200" dirty="0"/>
            <a:t>exceeds linear TV (~</a:t>
          </a:r>
          <a:r>
            <a:rPr lang="en-US" sz="900" b="1" i="0" kern="1200"/>
            <a:t>2024)</a:t>
          </a:r>
          <a:endParaRPr lang="en-US" sz="900" b="0" i="0" kern="1200" dirty="0"/>
        </a:p>
        <a:p>
          <a:pPr marL="57150" lvl="1" indent="-57150" algn="l" defTabSz="400050">
            <a:lnSpc>
              <a:spcPct val="90000"/>
            </a:lnSpc>
            <a:spcBef>
              <a:spcPct val="0"/>
            </a:spcBef>
            <a:spcAft>
              <a:spcPct val="15000"/>
            </a:spcAft>
            <a:buFont typeface="Arial" panose="020B0604020202020204" pitchFamily="34" charset="0"/>
            <a:buChar char="•"/>
          </a:pPr>
          <a:r>
            <a:rPr lang="en-US" sz="900" b="0" i="0" kern="1200" dirty="0"/>
            <a:t>Linear TV ad spend down ~27% </a:t>
          </a:r>
          <a:r>
            <a:rPr lang="en-US" sz="900" b="0" i="0" kern="1200"/>
            <a:t>over decade</a:t>
          </a:r>
          <a:endParaRPr lang="en-US" sz="900" b="0" i="0" kern="1200" dirty="0"/>
        </a:p>
        <a:p>
          <a:pPr marL="57150" lvl="1" indent="-57150" algn="l" defTabSz="400050">
            <a:lnSpc>
              <a:spcPct val="90000"/>
            </a:lnSpc>
            <a:spcBef>
              <a:spcPct val="0"/>
            </a:spcBef>
            <a:spcAft>
              <a:spcPct val="15000"/>
            </a:spcAft>
            <a:buFont typeface="Arial" panose="020B0604020202020204" pitchFamily="34" charset="0"/>
            <a:buChar char="•"/>
          </a:pPr>
          <a:r>
            <a:rPr lang="en-US" sz="900" b="0" i="0" kern="1200" dirty="0"/>
            <a:t>Growth in </a:t>
          </a:r>
          <a:r>
            <a:rPr lang="en-US" sz="900" b="1" i="0" kern="1200" dirty="0"/>
            <a:t>connected TV (CTV)</a:t>
          </a:r>
          <a:r>
            <a:rPr lang="en-US" sz="900" b="0" i="0" kern="1200" dirty="0"/>
            <a:t> and OTT advertising</a:t>
          </a:r>
        </a:p>
        <a:p>
          <a:pPr marL="57150" lvl="1" indent="-57150" algn="l" defTabSz="400050">
            <a:lnSpc>
              <a:spcPct val="90000"/>
            </a:lnSpc>
            <a:spcBef>
              <a:spcPct val="0"/>
            </a:spcBef>
            <a:spcAft>
              <a:spcPct val="15000"/>
            </a:spcAft>
            <a:buNone/>
          </a:pPr>
          <a:r>
            <a:rPr lang="en-US" sz="900" b="0" i="0" kern="1200" dirty="0"/>
            <a:t>👉 </a:t>
          </a:r>
          <a:r>
            <a:rPr lang="en-US" sz="900" b="1" i="0" kern="1200" dirty="0"/>
            <a:t>Shift:</a:t>
          </a:r>
          <a:r>
            <a:rPr lang="en-US" sz="900" b="0" i="0" kern="1200" dirty="0"/>
            <a:t> </a:t>
          </a:r>
          <a:r>
            <a:rPr lang="en-US" sz="900" b="0" i="1" kern="1200" dirty="0"/>
            <a:t>Mass reach → Measurable digital TV</a:t>
          </a:r>
          <a:endParaRPr lang="en-US" sz="900" b="0" i="0" kern="1200" dirty="0"/>
        </a:p>
      </dsp:txBody>
      <dsp:txXfrm>
        <a:off x="0" y="4157856"/>
        <a:ext cx="5832321" cy="807975"/>
      </dsp:txXfrm>
    </dsp:sp>
    <dsp:sp modelId="{40158E52-C484-4608-A7A6-12A79038197B}">
      <dsp:nvSpPr>
        <dsp:cNvPr id="0" name=""/>
        <dsp:cNvSpPr/>
      </dsp:nvSpPr>
      <dsp:spPr>
        <a:xfrm>
          <a:off x="291616" y="4025016"/>
          <a:ext cx="4082624" cy="26568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4313" tIns="0" rIns="154313" bIns="0" numCol="1" spcCol="1270" anchor="ctr" anchorCtr="0">
          <a:noAutofit/>
        </a:bodyPr>
        <a:lstStyle/>
        <a:p>
          <a:pPr marL="0" lvl="0" indent="0" algn="l" defTabSz="400050">
            <a:lnSpc>
              <a:spcPct val="90000"/>
            </a:lnSpc>
            <a:spcBef>
              <a:spcPct val="0"/>
            </a:spcBef>
            <a:spcAft>
              <a:spcPct val="35000"/>
            </a:spcAft>
            <a:buNone/>
          </a:pPr>
          <a:r>
            <a:rPr lang="en-US" sz="900" b="1" i="0" kern="1200" dirty="0"/>
            <a:t>5. Advertising: Linear → CTV / Digital Video</a:t>
          </a:r>
        </a:p>
      </dsp:txBody>
      <dsp:txXfrm>
        <a:off x="304585" y="4037985"/>
        <a:ext cx="4056686" cy="23974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D47BE2-EC83-47EA-9ABF-12DF37DF9F76}">
      <dsp:nvSpPr>
        <dsp:cNvPr id="0" name=""/>
        <dsp:cNvSpPr/>
      </dsp:nvSpPr>
      <dsp:spPr>
        <a:xfrm>
          <a:off x="0" y="392936"/>
          <a:ext cx="5487417" cy="807975"/>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25885" tIns="187452" rIns="425885" bIns="64008" numCol="1" spcCol="1270" anchor="t" anchorCtr="0">
          <a:noAutofit/>
        </a:bodyPr>
        <a:lstStyle/>
        <a:p>
          <a:pPr marL="57150" lvl="1" indent="-57150" algn="l" defTabSz="400050">
            <a:lnSpc>
              <a:spcPct val="90000"/>
            </a:lnSpc>
            <a:spcBef>
              <a:spcPct val="0"/>
            </a:spcBef>
            <a:spcAft>
              <a:spcPct val="15000"/>
            </a:spcAft>
            <a:buFont typeface="Arial" panose="020B0604020202020204" pitchFamily="34" charset="0"/>
            <a:buChar char="•"/>
          </a:pPr>
          <a:r>
            <a:rPr lang="en-US" sz="900" b="0" i="0" kern="1200" dirty="0"/>
            <a:t>Ads delivered at </a:t>
          </a:r>
          <a:r>
            <a:rPr lang="en-US" sz="900" b="1" i="0" kern="1200" dirty="0"/>
            <a:t>household level using data</a:t>
          </a:r>
          <a:endParaRPr lang="en-US" sz="900" b="0" i="0" kern="1200" dirty="0"/>
        </a:p>
        <a:p>
          <a:pPr marL="57150" lvl="1" indent="-57150" algn="l" defTabSz="400050">
            <a:lnSpc>
              <a:spcPct val="90000"/>
            </a:lnSpc>
            <a:spcBef>
              <a:spcPct val="0"/>
            </a:spcBef>
            <a:spcAft>
              <a:spcPct val="15000"/>
            </a:spcAft>
            <a:buFont typeface="Arial" panose="020B0604020202020204" pitchFamily="34" charset="0"/>
            <a:buChar char="•"/>
          </a:pPr>
          <a:r>
            <a:rPr lang="en-US" sz="900" b="0" i="0" kern="1200" dirty="0"/>
            <a:t>Enables </a:t>
          </a:r>
          <a:r>
            <a:rPr lang="en-US" sz="900" b="1" i="0" kern="1200" dirty="0"/>
            <a:t>precision segmentation + personalization</a:t>
          </a:r>
          <a:endParaRPr lang="en-US" sz="900" b="0" i="0" kern="1200" dirty="0"/>
        </a:p>
        <a:p>
          <a:pPr marL="57150" lvl="1" indent="-57150" algn="l" defTabSz="400050">
            <a:lnSpc>
              <a:spcPct val="90000"/>
            </a:lnSpc>
            <a:spcBef>
              <a:spcPct val="0"/>
            </a:spcBef>
            <a:spcAft>
              <a:spcPct val="15000"/>
            </a:spcAft>
            <a:buFont typeface="Arial" panose="020B0604020202020204" pitchFamily="34" charset="0"/>
            <a:buChar char="•"/>
          </a:pPr>
          <a:r>
            <a:rPr lang="en-US" sz="900" b="0" i="0" kern="1200" dirty="0"/>
            <a:t>Increasing adoption across advertisers</a:t>
          </a:r>
        </a:p>
        <a:p>
          <a:pPr marL="57150" lvl="1" indent="-57150" algn="l" defTabSz="400050">
            <a:lnSpc>
              <a:spcPct val="90000"/>
            </a:lnSpc>
            <a:spcBef>
              <a:spcPct val="0"/>
            </a:spcBef>
            <a:spcAft>
              <a:spcPct val="15000"/>
            </a:spcAft>
            <a:buNone/>
          </a:pPr>
          <a:r>
            <a:rPr lang="en-US" sz="900" b="0" i="0" kern="1200" dirty="0"/>
            <a:t>👉 </a:t>
          </a:r>
          <a:r>
            <a:rPr lang="en-US" sz="900" b="1" i="0" kern="1200" dirty="0"/>
            <a:t>Shift:</a:t>
          </a:r>
          <a:r>
            <a:rPr lang="en-US" sz="900" b="0" i="0" kern="1200" dirty="0"/>
            <a:t> </a:t>
          </a:r>
          <a:r>
            <a:rPr lang="en-US" sz="900" b="0" i="1" kern="1200" dirty="0"/>
            <a:t>Broadcast → Data-driven targeting</a:t>
          </a:r>
          <a:endParaRPr lang="en-US" sz="900" b="0" i="0" kern="1200" dirty="0"/>
        </a:p>
      </dsp:txBody>
      <dsp:txXfrm>
        <a:off x="0" y="392936"/>
        <a:ext cx="5487417" cy="807975"/>
      </dsp:txXfrm>
    </dsp:sp>
    <dsp:sp modelId="{B1A05D0C-268E-4E8E-A88A-A7F6D2614572}">
      <dsp:nvSpPr>
        <dsp:cNvPr id="0" name=""/>
        <dsp:cNvSpPr/>
      </dsp:nvSpPr>
      <dsp:spPr>
        <a:xfrm>
          <a:off x="274370" y="260096"/>
          <a:ext cx="3841191" cy="26568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5188" tIns="0" rIns="145188" bIns="0" numCol="1" spcCol="1270" anchor="ctr" anchorCtr="0">
          <a:noAutofit/>
        </a:bodyPr>
        <a:lstStyle/>
        <a:p>
          <a:pPr marL="0" lvl="0" indent="0" algn="l" defTabSz="400050">
            <a:lnSpc>
              <a:spcPct val="90000"/>
            </a:lnSpc>
            <a:spcBef>
              <a:spcPct val="0"/>
            </a:spcBef>
            <a:spcAft>
              <a:spcPct val="35000"/>
            </a:spcAft>
            <a:buNone/>
          </a:pPr>
          <a:r>
            <a:rPr lang="en-US" sz="900" b="1" i="0" kern="1200" dirty="0"/>
            <a:t>6. Targeting &amp; Addressable Advertising</a:t>
          </a:r>
        </a:p>
      </dsp:txBody>
      <dsp:txXfrm>
        <a:off x="287339" y="273065"/>
        <a:ext cx="3815253" cy="239742"/>
      </dsp:txXfrm>
    </dsp:sp>
    <dsp:sp modelId="{A1160B1A-7FE4-4DF2-A80D-3E3D1D16E5E8}">
      <dsp:nvSpPr>
        <dsp:cNvPr id="0" name=""/>
        <dsp:cNvSpPr/>
      </dsp:nvSpPr>
      <dsp:spPr>
        <a:xfrm>
          <a:off x="0" y="1382351"/>
          <a:ext cx="5487417" cy="807975"/>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25885" tIns="187452" rIns="425885" bIns="64008" numCol="1" spcCol="1270" anchor="t" anchorCtr="0">
          <a:noAutofit/>
        </a:bodyPr>
        <a:lstStyle/>
        <a:p>
          <a:pPr marL="57150" lvl="1" indent="-57150" algn="l" defTabSz="400050">
            <a:lnSpc>
              <a:spcPct val="90000"/>
            </a:lnSpc>
            <a:spcBef>
              <a:spcPct val="0"/>
            </a:spcBef>
            <a:spcAft>
              <a:spcPct val="15000"/>
            </a:spcAft>
            <a:buFont typeface="Arial" panose="020B0604020202020204" pitchFamily="34" charset="0"/>
            <a:buChar char="•"/>
          </a:pPr>
          <a:r>
            <a:rPr lang="en-US" sz="900" b="0" i="0" kern="1200" dirty="0"/>
            <a:t>~63% of users consume short-form video daily</a:t>
          </a:r>
        </a:p>
        <a:p>
          <a:pPr marL="57150" lvl="1" indent="-57150" algn="l" defTabSz="400050">
            <a:lnSpc>
              <a:spcPct val="90000"/>
            </a:lnSpc>
            <a:spcBef>
              <a:spcPct val="0"/>
            </a:spcBef>
            <a:spcAft>
              <a:spcPct val="15000"/>
            </a:spcAft>
            <a:buFont typeface="Arial" panose="020B0604020202020204" pitchFamily="34" charset="0"/>
            <a:buChar char="•"/>
          </a:pPr>
          <a:r>
            <a:rPr lang="en-US" sz="900" b="0" i="0" kern="1200" dirty="0"/>
            <a:t>TikTok/Shorts drive </a:t>
          </a:r>
          <a:r>
            <a:rPr lang="en-US" sz="900" b="1" i="0" kern="1200" dirty="0"/>
            <a:t>algorithmic content discovery</a:t>
          </a:r>
          <a:endParaRPr lang="en-US" sz="900" b="0" i="0" kern="1200" dirty="0"/>
        </a:p>
        <a:p>
          <a:pPr marL="57150" lvl="1" indent="-57150" algn="l" defTabSz="400050">
            <a:lnSpc>
              <a:spcPct val="90000"/>
            </a:lnSpc>
            <a:spcBef>
              <a:spcPct val="0"/>
            </a:spcBef>
            <a:spcAft>
              <a:spcPct val="15000"/>
            </a:spcAft>
            <a:buFont typeface="Arial" panose="020B0604020202020204" pitchFamily="34" charset="0"/>
            <a:buChar char="•"/>
          </a:pPr>
          <a:r>
            <a:rPr lang="en-US" sz="900" b="0" i="0" kern="1200" dirty="0"/>
            <a:t>Strong shift among younger audiences</a:t>
          </a:r>
        </a:p>
        <a:p>
          <a:pPr marL="57150" lvl="1" indent="-57150" algn="l" defTabSz="400050">
            <a:lnSpc>
              <a:spcPct val="90000"/>
            </a:lnSpc>
            <a:spcBef>
              <a:spcPct val="0"/>
            </a:spcBef>
            <a:spcAft>
              <a:spcPct val="15000"/>
            </a:spcAft>
            <a:buNone/>
          </a:pPr>
          <a:r>
            <a:rPr lang="en-US" sz="900" b="0" i="0" kern="1200" dirty="0"/>
            <a:t>👉 </a:t>
          </a:r>
          <a:r>
            <a:rPr lang="en-US" sz="900" b="1" i="0" kern="1200" dirty="0"/>
            <a:t>Shift:</a:t>
          </a:r>
          <a:r>
            <a:rPr lang="en-US" sz="900" b="0" i="0" kern="1200" dirty="0"/>
            <a:t> </a:t>
          </a:r>
          <a:r>
            <a:rPr lang="en-US" sz="900" b="0" i="1" kern="1200" dirty="0"/>
            <a:t>Long-form viewing → Snackable formats</a:t>
          </a:r>
          <a:endParaRPr lang="en-US" sz="900" b="0" i="0" kern="1200" dirty="0"/>
        </a:p>
      </dsp:txBody>
      <dsp:txXfrm>
        <a:off x="0" y="1382351"/>
        <a:ext cx="5487417" cy="807975"/>
      </dsp:txXfrm>
    </dsp:sp>
    <dsp:sp modelId="{360F80A1-4A5D-464B-A602-C7A386A65FC8}">
      <dsp:nvSpPr>
        <dsp:cNvPr id="0" name=""/>
        <dsp:cNvSpPr/>
      </dsp:nvSpPr>
      <dsp:spPr>
        <a:xfrm>
          <a:off x="274370" y="1249511"/>
          <a:ext cx="3841191" cy="26568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5188" tIns="0" rIns="145188" bIns="0" numCol="1" spcCol="1270" anchor="ctr" anchorCtr="0">
          <a:noAutofit/>
        </a:bodyPr>
        <a:lstStyle/>
        <a:p>
          <a:pPr marL="0" lvl="0" indent="0" algn="l" defTabSz="400050">
            <a:lnSpc>
              <a:spcPct val="90000"/>
            </a:lnSpc>
            <a:spcBef>
              <a:spcPct val="0"/>
            </a:spcBef>
            <a:spcAft>
              <a:spcPct val="35000"/>
            </a:spcAft>
            <a:buNone/>
          </a:pPr>
          <a:r>
            <a:rPr lang="en-US" sz="900" b="1" i="0" kern="1200" dirty="0"/>
            <a:t>7. Short‑Form Video Disruption</a:t>
          </a:r>
        </a:p>
      </dsp:txBody>
      <dsp:txXfrm>
        <a:off x="287339" y="1262480"/>
        <a:ext cx="3815253" cy="239742"/>
      </dsp:txXfrm>
    </dsp:sp>
    <dsp:sp modelId="{8FEEF596-FAC8-4B90-88CC-C9BDC574F3D3}">
      <dsp:nvSpPr>
        <dsp:cNvPr id="0" name=""/>
        <dsp:cNvSpPr/>
      </dsp:nvSpPr>
      <dsp:spPr>
        <a:xfrm>
          <a:off x="0" y="2371766"/>
          <a:ext cx="5487417" cy="807975"/>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25885" tIns="187452" rIns="425885" bIns="64008" numCol="1" spcCol="1270" anchor="t" anchorCtr="0">
          <a:noAutofit/>
        </a:bodyPr>
        <a:lstStyle/>
        <a:p>
          <a:pPr marL="57150" lvl="1" indent="-57150" algn="l" defTabSz="400050">
            <a:lnSpc>
              <a:spcPct val="90000"/>
            </a:lnSpc>
            <a:spcBef>
              <a:spcPct val="0"/>
            </a:spcBef>
            <a:spcAft>
              <a:spcPct val="15000"/>
            </a:spcAft>
            <a:buFont typeface="Arial" panose="020B0604020202020204" pitchFamily="34" charset="0"/>
            <a:buChar char="•"/>
          </a:pPr>
          <a:r>
            <a:rPr lang="en-US" sz="900" b="0" i="0" kern="1200" dirty="0"/>
            <a:t>Content discovery increasingly </a:t>
          </a:r>
          <a:r>
            <a:rPr lang="en-US" sz="900" b="1" i="0" kern="1200" dirty="0"/>
            <a:t>algorithm-driven, not schedule or channel-based</a:t>
          </a:r>
          <a:endParaRPr lang="en-US" sz="900" b="0" i="0" kern="1200" dirty="0"/>
        </a:p>
        <a:p>
          <a:pPr marL="57150" lvl="1" indent="-57150" algn="l" defTabSz="400050">
            <a:lnSpc>
              <a:spcPct val="90000"/>
            </a:lnSpc>
            <a:spcBef>
              <a:spcPct val="0"/>
            </a:spcBef>
            <a:spcAft>
              <a:spcPct val="15000"/>
            </a:spcAft>
            <a:buFont typeface="Arial" panose="020B0604020202020204" pitchFamily="34" charset="0"/>
            <a:buChar char="•"/>
          </a:pPr>
          <a:r>
            <a:rPr lang="en-US" sz="900" b="0" i="0" kern="1200" dirty="0"/>
            <a:t>Platforms use </a:t>
          </a:r>
          <a:r>
            <a:rPr lang="en-US" sz="900" b="1" i="0" kern="1200" dirty="0"/>
            <a:t>AI/behavioral data to surface content</a:t>
          </a:r>
          <a:endParaRPr lang="en-US" sz="900" b="0" i="0" kern="1200" dirty="0"/>
        </a:p>
        <a:p>
          <a:pPr marL="57150" lvl="1" indent="-57150" algn="l" defTabSz="400050">
            <a:lnSpc>
              <a:spcPct val="90000"/>
            </a:lnSpc>
            <a:spcBef>
              <a:spcPct val="0"/>
            </a:spcBef>
            <a:spcAft>
              <a:spcPct val="15000"/>
            </a:spcAft>
            <a:buFont typeface="Arial" panose="020B0604020202020204" pitchFamily="34" charset="0"/>
            <a:buChar char="•"/>
          </a:pPr>
          <a:r>
            <a:rPr lang="en-US" sz="900" b="0" i="0" kern="1200" dirty="0"/>
            <a:t>Short-form and streaming platforms excel at </a:t>
          </a:r>
          <a:r>
            <a:rPr lang="en-US" sz="900" b="1" i="0" kern="1200"/>
            <a:t>predictive recommendations</a:t>
          </a:r>
          <a:endParaRPr lang="en-US" sz="900" b="0" i="0" kern="1200" dirty="0"/>
        </a:p>
        <a:p>
          <a:pPr marL="57150" lvl="1" indent="-57150" algn="l" defTabSz="400050">
            <a:lnSpc>
              <a:spcPct val="90000"/>
            </a:lnSpc>
            <a:spcBef>
              <a:spcPct val="0"/>
            </a:spcBef>
            <a:spcAft>
              <a:spcPct val="15000"/>
            </a:spcAft>
            <a:buFont typeface="Arial" panose="020B0604020202020204" pitchFamily="34" charset="0"/>
            <a:buChar char="•"/>
          </a:pPr>
          <a:r>
            <a:rPr lang="en-US" sz="900" b="0" i="0" kern="1200" dirty="0"/>
            <a:t>👉 </a:t>
          </a:r>
          <a:r>
            <a:rPr lang="en-US" sz="900" b="1" i="0" kern="1200" dirty="0"/>
            <a:t>Shift:</a:t>
          </a:r>
          <a:r>
            <a:rPr lang="en-US" sz="900" b="0" i="0" kern="1200" dirty="0"/>
            <a:t> </a:t>
          </a:r>
          <a:r>
            <a:rPr lang="en-US" sz="900" b="0" i="1" kern="1200" dirty="0"/>
            <a:t>Browsing channels → Being “served” content</a:t>
          </a:r>
          <a:endParaRPr lang="en-US" sz="900" b="0" i="0" kern="1200" dirty="0"/>
        </a:p>
      </dsp:txBody>
      <dsp:txXfrm>
        <a:off x="0" y="2371766"/>
        <a:ext cx="5487417" cy="807975"/>
      </dsp:txXfrm>
    </dsp:sp>
    <dsp:sp modelId="{F1D4C7E0-BD49-4137-97F3-34A7F464BE8A}">
      <dsp:nvSpPr>
        <dsp:cNvPr id="0" name=""/>
        <dsp:cNvSpPr/>
      </dsp:nvSpPr>
      <dsp:spPr>
        <a:xfrm>
          <a:off x="274370" y="2238926"/>
          <a:ext cx="3841191" cy="26568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5188" tIns="0" rIns="145188" bIns="0" numCol="1" spcCol="1270" anchor="ctr" anchorCtr="0">
          <a:noAutofit/>
        </a:bodyPr>
        <a:lstStyle/>
        <a:p>
          <a:pPr marL="0" lvl="0" indent="0" algn="l" defTabSz="400050">
            <a:lnSpc>
              <a:spcPct val="90000"/>
            </a:lnSpc>
            <a:spcBef>
              <a:spcPct val="0"/>
            </a:spcBef>
            <a:spcAft>
              <a:spcPct val="35000"/>
            </a:spcAft>
            <a:buNone/>
          </a:pPr>
          <a:r>
            <a:rPr lang="en-US" sz="900" b="1" i="0" kern="1200" dirty="0"/>
            <a:t>8. Search &amp; Recommendation‑Driven Consumption</a:t>
          </a:r>
        </a:p>
      </dsp:txBody>
      <dsp:txXfrm>
        <a:off x="287339" y="2251895"/>
        <a:ext cx="3815253" cy="239742"/>
      </dsp:txXfrm>
    </dsp:sp>
    <dsp:sp modelId="{293FE02F-CB0A-4620-BE57-0F007DC53781}">
      <dsp:nvSpPr>
        <dsp:cNvPr id="0" name=""/>
        <dsp:cNvSpPr/>
      </dsp:nvSpPr>
      <dsp:spPr>
        <a:xfrm>
          <a:off x="0" y="3361181"/>
          <a:ext cx="5487417" cy="807975"/>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25885" tIns="187452" rIns="425885" bIns="64008" numCol="1" spcCol="1270" anchor="t" anchorCtr="0">
          <a:noAutofit/>
        </a:bodyPr>
        <a:lstStyle/>
        <a:p>
          <a:pPr marL="57150" lvl="1" indent="-57150" algn="l" defTabSz="400050">
            <a:lnSpc>
              <a:spcPct val="90000"/>
            </a:lnSpc>
            <a:spcBef>
              <a:spcPct val="0"/>
            </a:spcBef>
            <a:spcAft>
              <a:spcPct val="15000"/>
            </a:spcAft>
            <a:buFont typeface="Arial" panose="020B0604020202020204" pitchFamily="34" charset="0"/>
            <a:buChar char="•"/>
          </a:pPr>
          <a:r>
            <a:rPr lang="en-US" sz="900" b="0" i="0" kern="1200" dirty="0"/>
            <a:t>Strong growth of </a:t>
          </a:r>
          <a:r>
            <a:rPr lang="en-US" sz="900" b="1" i="0" kern="1200" dirty="0"/>
            <a:t>mobile and multi-device viewing</a:t>
          </a:r>
          <a:endParaRPr lang="en-US" sz="900" b="0" i="0" kern="1200" dirty="0"/>
        </a:p>
        <a:p>
          <a:pPr marL="57150" lvl="1" indent="-57150" algn="l" defTabSz="400050">
            <a:lnSpc>
              <a:spcPct val="90000"/>
            </a:lnSpc>
            <a:spcBef>
              <a:spcPct val="0"/>
            </a:spcBef>
            <a:spcAft>
              <a:spcPct val="15000"/>
            </a:spcAft>
            <a:buFont typeface="Arial" panose="020B0604020202020204" pitchFamily="34" charset="0"/>
            <a:buChar char="•"/>
          </a:pPr>
          <a:r>
            <a:rPr lang="en-US" sz="900" b="0" i="0" kern="1200" dirty="0"/>
            <a:t>Smartphones account for a large share of </a:t>
          </a:r>
          <a:r>
            <a:rPr lang="en-US" sz="900" b="0" i="0" kern="1200"/>
            <a:t>streaming usage</a:t>
          </a:r>
          <a:endParaRPr lang="en-US" sz="900" b="0" i="0" kern="1200" dirty="0"/>
        </a:p>
        <a:p>
          <a:pPr marL="57150" lvl="1" indent="-57150" algn="l" defTabSz="400050">
            <a:lnSpc>
              <a:spcPct val="90000"/>
            </a:lnSpc>
            <a:spcBef>
              <a:spcPct val="0"/>
            </a:spcBef>
            <a:spcAft>
              <a:spcPct val="15000"/>
            </a:spcAft>
            <a:buFont typeface="Arial" panose="020B0604020202020204" pitchFamily="34" charset="0"/>
            <a:buChar char="•"/>
          </a:pPr>
          <a:r>
            <a:rPr lang="en-US" sz="900" b="0" i="0" kern="1200" dirty="0"/>
            <a:t>Social/short-form platforms become </a:t>
          </a:r>
          <a:r>
            <a:rPr lang="en-US" sz="900" b="1" i="0" kern="1200" dirty="0"/>
            <a:t>“new TV screens” for younger users</a:t>
          </a:r>
          <a:endParaRPr lang="en-US" sz="900" b="0" i="0" kern="1200" dirty="0"/>
        </a:p>
        <a:p>
          <a:pPr marL="57150" lvl="1" indent="-57150" algn="l" defTabSz="400050">
            <a:lnSpc>
              <a:spcPct val="90000"/>
            </a:lnSpc>
            <a:spcBef>
              <a:spcPct val="0"/>
            </a:spcBef>
            <a:spcAft>
              <a:spcPct val="15000"/>
            </a:spcAft>
            <a:buNone/>
          </a:pPr>
          <a:r>
            <a:rPr lang="en-US" sz="900" b="0" i="0" kern="1200" dirty="0"/>
            <a:t>👉 </a:t>
          </a:r>
          <a:r>
            <a:rPr lang="en-US" sz="900" b="1" i="0" kern="1200" dirty="0"/>
            <a:t>Shift:</a:t>
          </a:r>
          <a:r>
            <a:rPr lang="en-US" sz="900" b="0" i="0" kern="1200" dirty="0"/>
            <a:t> </a:t>
          </a:r>
          <a:r>
            <a:rPr lang="en-US" sz="900" b="0" i="1" kern="1200" dirty="0"/>
            <a:t>Living room TV → Multi-screen / mobile-first</a:t>
          </a:r>
          <a:endParaRPr lang="en-US" sz="900" b="0" i="0" kern="1200" dirty="0"/>
        </a:p>
      </dsp:txBody>
      <dsp:txXfrm>
        <a:off x="0" y="3361181"/>
        <a:ext cx="5487417" cy="807975"/>
      </dsp:txXfrm>
    </dsp:sp>
    <dsp:sp modelId="{9AE27F90-2CE1-4D7A-8A91-DF0B0BACFB61}">
      <dsp:nvSpPr>
        <dsp:cNvPr id="0" name=""/>
        <dsp:cNvSpPr/>
      </dsp:nvSpPr>
      <dsp:spPr>
        <a:xfrm>
          <a:off x="274370" y="3228341"/>
          <a:ext cx="3841191" cy="26568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5188" tIns="0" rIns="145188" bIns="0" numCol="1" spcCol="1270" anchor="ctr" anchorCtr="0">
          <a:noAutofit/>
        </a:bodyPr>
        <a:lstStyle/>
        <a:p>
          <a:pPr marL="0" lvl="0" indent="0" algn="l" defTabSz="400050">
            <a:lnSpc>
              <a:spcPct val="90000"/>
            </a:lnSpc>
            <a:spcBef>
              <a:spcPct val="0"/>
            </a:spcBef>
            <a:spcAft>
              <a:spcPct val="35000"/>
            </a:spcAft>
            <a:buNone/>
          </a:pPr>
          <a:r>
            <a:rPr lang="en-US" sz="900" b="1" i="0" kern="1200" dirty="0"/>
            <a:t>9. Device Shift: TV Screen No Longer Dominant</a:t>
          </a:r>
        </a:p>
      </dsp:txBody>
      <dsp:txXfrm>
        <a:off x="287339" y="3241310"/>
        <a:ext cx="3815253" cy="239742"/>
      </dsp:txXfrm>
    </dsp:sp>
    <dsp:sp modelId="{C9F78B26-096C-4A9E-9537-7FFDB5FB066E}">
      <dsp:nvSpPr>
        <dsp:cNvPr id="0" name=""/>
        <dsp:cNvSpPr/>
      </dsp:nvSpPr>
      <dsp:spPr>
        <a:xfrm>
          <a:off x="0" y="4350596"/>
          <a:ext cx="5487417" cy="807975"/>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25885" tIns="187452" rIns="425885" bIns="64008" numCol="1" spcCol="1270" anchor="t" anchorCtr="0">
          <a:noAutofit/>
        </a:bodyPr>
        <a:lstStyle/>
        <a:p>
          <a:pPr marL="57150" lvl="1" indent="-57150" algn="l" defTabSz="400050">
            <a:lnSpc>
              <a:spcPct val="90000"/>
            </a:lnSpc>
            <a:spcBef>
              <a:spcPct val="0"/>
            </a:spcBef>
            <a:spcAft>
              <a:spcPct val="15000"/>
            </a:spcAft>
            <a:buFont typeface="Arial" panose="020B0604020202020204" pitchFamily="34" charset="0"/>
            <a:buChar char="•"/>
          </a:pPr>
          <a:r>
            <a:rPr lang="en-US" sz="900" b="0" i="0" kern="1200" dirty="0"/>
            <a:t>Sports used as </a:t>
          </a:r>
          <a:r>
            <a:rPr lang="en-US" sz="900" b="1" i="0" kern="1200" dirty="0"/>
            <a:t>key driver for </a:t>
          </a:r>
          <a:r>
            <a:rPr lang="en-US" sz="900" b="1" i="0" kern="1200"/>
            <a:t>streaming subscriptions</a:t>
          </a:r>
          <a:endParaRPr lang="en-US" sz="900" b="0" i="0" kern="1200" dirty="0"/>
        </a:p>
        <a:p>
          <a:pPr marL="57150" lvl="1" indent="-57150" algn="l" defTabSz="400050">
            <a:lnSpc>
              <a:spcPct val="90000"/>
            </a:lnSpc>
            <a:spcBef>
              <a:spcPct val="0"/>
            </a:spcBef>
            <a:spcAft>
              <a:spcPct val="15000"/>
            </a:spcAft>
            <a:buFont typeface="Arial" panose="020B0604020202020204" pitchFamily="34" charset="0"/>
            <a:buChar char="•"/>
          </a:pPr>
          <a:r>
            <a:rPr lang="en-US" sz="900" b="0" i="0" kern="1200" dirty="0"/>
            <a:t>Increasing shift of rights to </a:t>
          </a:r>
          <a:r>
            <a:rPr lang="en-US" sz="900" b="1" i="0" kern="1200" dirty="0"/>
            <a:t>streaming platforms</a:t>
          </a:r>
          <a:endParaRPr lang="en-US" sz="900" b="0" i="0" kern="1200" dirty="0"/>
        </a:p>
        <a:p>
          <a:pPr marL="57150" lvl="1" indent="-57150" algn="l" defTabSz="400050">
            <a:lnSpc>
              <a:spcPct val="90000"/>
            </a:lnSpc>
            <a:spcBef>
              <a:spcPct val="0"/>
            </a:spcBef>
            <a:spcAft>
              <a:spcPct val="15000"/>
            </a:spcAft>
            <a:buFont typeface="Arial" panose="020B0604020202020204" pitchFamily="34" charset="0"/>
            <a:buChar char="•"/>
          </a:pPr>
          <a:r>
            <a:rPr lang="en-US" sz="900" b="0" i="0" kern="1200" dirty="0"/>
            <a:t>Complemented by </a:t>
          </a:r>
          <a:r>
            <a:rPr lang="en-US" sz="900" b="1" i="0" kern="1200" dirty="0"/>
            <a:t>short-form highlights and social distribution</a:t>
          </a:r>
          <a:endParaRPr lang="en-US" sz="900" b="0" i="0" kern="1200" dirty="0"/>
        </a:p>
        <a:p>
          <a:pPr marL="57150" lvl="1" indent="-57150" algn="l" defTabSz="400050">
            <a:lnSpc>
              <a:spcPct val="90000"/>
            </a:lnSpc>
            <a:spcBef>
              <a:spcPct val="0"/>
            </a:spcBef>
            <a:spcAft>
              <a:spcPct val="15000"/>
            </a:spcAft>
            <a:buNone/>
          </a:pPr>
          <a:r>
            <a:rPr lang="en-US" sz="900" b="0" i="0" kern="1200" dirty="0"/>
            <a:t>👉 </a:t>
          </a:r>
          <a:r>
            <a:rPr lang="en-US" sz="900" b="1" i="0" kern="1200" dirty="0"/>
            <a:t>Shift:</a:t>
          </a:r>
          <a:r>
            <a:rPr lang="en-US" sz="900" b="0" i="0" kern="1200" dirty="0"/>
            <a:t> </a:t>
          </a:r>
          <a:r>
            <a:rPr lang="en-US" sz="900" b="0" i="1" kern="1200" dirty="0"/>
            <a:t>Broadcast monopoly → Multi-platform ecosystem</a:t>
          </a:r>
          <a:endParaRPr lang="en-US" sz="900" b="0" i="0" kern="1200" dirty="0"/>
        </a:p>
      </dsp:txBody>
      <dsp:txXfrm>
        <a:off x="0" y="4350596"/>
        <a:ext cx="5487417" cy="807975"/>
      </dsp:txXfrm>
    </dsp:sp>
    <dsp:sp modelId="{B89B79D2-B9CE-4D6B-996C-CF5F11331795}">
      <dsp:nvSpPr>
        <dsp:cNvPr id="0" name=""/>
        <dsp:cNvSpPr/>
      </dsp:nvSpPr>
      <dsp:spPr>
        <a:xfrm>
          <a:off x="274370" y="4217756"/>
          <a:ext cx="3841191" cy="26568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5188" tIns="0" rIns="145188" bIns="0" numCol="1" spcCol="1270" anchor="ctr" anchorCtr="0">
          <a:noAutofit/>
        </a:bodyPr>
        <a:lstStyle/>
        <a:p>
          <a:pPr marL="0" lvl="0" indent="0" algn="l" defTabSz="400050">
            <a:lnSpc>
              <a:spcPct val="90000"/>
            </a:lnSpc>
            <a:spcBef>
              <a:spcPct val="0"/>
            </a:spcBef>
            <a:spcAft>
              <a:spcPct val="35000"/>
            </a:spcAft>
            <a:buNone/>
          </a:pPr>
          <a:r>
            <a:rPr lang="en-US" sz="900" b="1" i="0" kern="1200" dirty="0"/>
            <a:t>10. Sports Rights Transformation</a:t>
          </a:r>
        </a:p>
      </dsp:txBody>
      <dsp:txXfrm>
        <a:off x="287339" y="4230725"/>
        <a:ext cx="3815253" cy="239742"/>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57161BF-B23B-4394-A96E-F4360C62819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2EFA4A7-9429-4DF7-ABF5-D9E5B2540E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AD32F0-874C-4AAC-9514-AAD3E6FF80D6}" type="datetimeFigureOut">
              <a:rPr lang="en-US" smtClean="0"/>
              <a:t>9/13/2026</a:t>
            </a:fld>
            <a:endParaRPr lang="en-US"/>
          </a:p>
        </p:txBody>
      </p:sp>
      <p:sp>
        <p:nvSpPr>
          <p:cNvPr id="4" name="Footer Placeholder 3">
            <a:extLst>
              <a:ext uri="{FF2B5EF4-FFF2-40B4-BE49-F238E27FC236}">
                <a16:creationId xmlns:a16="http://schemas.microsoft.com/office/drawing/2014/main" id="{7FFAA4EB-3327-4214-8C66-D022262D928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59F6045-FEC1-483F-916F-4A70D359C00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6F42476-7A7B-40F5-8A25-2A09BD3C8867}" type="slidenum">
              <a:rPr lang="en-US" smtClean="0"/>
              <a:t>‹#›</a:t>
            </a:fld>
            <a:endParaRPr lang="en-US"/>
          </a:p>
        </p:txBody>
      </p:sp>
    </p:spTree>
    <p:extLst>
      <p:ext uri="{BB962C8B-B14F-4D97-AF65-F5344CB8AC3E}">
        <p14:creationId xmlns:p14="http://schemas.microsoft.com/office/powerpoint/2010/main" val="25039673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6D1935-2548-4788-81DD-641A298E824F}" type="datetimeFigureOut">
              <a:rPr lang="de-DE" smtClean="0"/>
              <a:t>13.09.2026</a:t>
            </a:fld>
            <a:endParaRPr lang="de-D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75E7E4-6857-4F03-A780-9887AA86825E}" type="slidenum">
              <a:rPr lang="de-DE" smtClean="0"/>
              <a:t>‹#›</a:t>
            </a:fld>
            <a:endParaRPr lang="de-DE"/>
          </a:p>
        </p:txBody>
      </p:sp>
    </p:spTree>
    <p:extLst>
      <p:ext uri="{BB962C8B-B14F-4D97-AF65-F5344CB8AC3E}">
        <p14:creationId xmlns:p14="http://schemas.microsoft.com/office/powerpoint/2010/main" val="15764836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5BB0B3-964C-4CDE-9D3D-0BF955B8C425}" type="slidenum">
              <a:rPr kumimoji="0" lang="en-US" sz="1200" b="0" i="0" u="none" strike="noStrike" kern="1200" cap="none" spc="0" normalizeH="0" baseline="0" noProof="0" smtClean="0">
                <a:ln>
                  <a:noFill/>
                </a:ln>
                <a:solidFill>
                  <a:srgbClr val="0E2C3A"/>
                </a:solidFill>
                <a:effectLst/>
                <a:uLnTx/>
                <a:uFillTx/>
                <a:latin typeface="Microsoft Sans Serif"/>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srgbClr val="0E2C3A"/>
              </a:solidFill>
              <a:effectLst/>
              <a:uLnTx/>
              <a:uFillTx/>
              <a:latin typeface="Microsoft Sans Serif"/>
              <a:ea typeface="+mn-ea"/>
              <a:cs typeface="+mn-cs"/>
            </a:endParaRPr>
          </a:p>
        </p:txBody>
      </p:sp>
      <p:sp>
        <p:nvSpPr>
          <p:cNvPr id="6" name="Slide Image Placeholder 5">
            <a:extLst>
              <a:ext uri="{FF2B5EF4-FFF2-40B4-BE49-F238E27FC236}">
                <a16:creationId xmlns:a16="http://schemas.microsoft.com/office/drawing/2014/main" id="{659FEF80-577E-463D-9B2B-5911423DF878}"/>
              </a:ext>
            </a:extLst>
          </p:cNvPr>
          <p:cNvSpPr>
            <a:spLocks noGrp="1" noRot="1" noChangeAspect="1"/>
          </p:cNvSpPr>
          <p:nvPr>
            <p:ph type="sldImg"/>
          </p:nvPr>
        </p:nvSpPr>
        <p:spPr>
          <a:xfrm>
            <a:off x="946150" y="555625"/>
            <a:ext cx="4964113" cy="2792413"/>
          </a:xfrm>
        </p:spPr>
      </p:sp>
      <p:sp>
        <p:nvSpPr>
          <p:cNvPr id="7" name="Notes Placeholder 6">
            <a:extLst>
              <a:ext uri="{FF2B5EF4-FFF2-40B4-BE49-F238E27FC236}">
                <a16:creationId xmlns:a16="http://schemas.microsoft.com/office/drawing/2014/main" id="{34CBE358-5253-4FA0-8251-660F2DE1C87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458307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AI-generated content may be incorrect.
---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3D8B1C-BE1D-4794-AAEA-F44D6E1FDB4F}"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49513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46150" y="555625"/>
            <a:ext cx="4964113" cy="27924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lnSpc>
                <a:spcPct val="93000"/>
              </a:lnSpc>
            </a:pPr>
            <a:fld id="{785BB0B3-964C-4CDE-9D3D-0BF955B8C425}" type="slidenum">
              <a:rPr lang="en-US" smtClean="0"/>
              <a:pPr>
                <a:lnSpc>
                  <a:spcPct val="93000"/>
                </a:lnSpc>
              </a:pPr>
              <a:t>3</a:t>
            </a:fld>
            <a:endParaRPr lang="en-US" dirty="0"/>
          </a:p>
        </p:txBody>
      </p:sp>
    </p:spTree>
    <p:extLst>
      <p:ext uri="{BB962C8B-B14F-4D97-AF65-F5344CB8AC3E}">
        <p14:creationId xmlns:p14="http://schemas.microsoft.com/office/powerpoint/2010/main" val="7248755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46150" y="555625"/>
            <a:ext cx="4964113" cy="27924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75E7E4-6857-4F03-A780-9887AA86825E}" type="slidenum">
              <a:rPr kumimoji="0" lang="de-DE" sz="800" b="0" i="0" u="none" strike="noStrike" kern="1200" cap="none" spc="0" normalizeH="0" baseline="0" noProof="0" smtClean="0">
                <a:ln>
                  <a:noFill/>
                </a:ln>
                <a:solidFill>
                  <a:srgbClr val="000000">
                    <a:lumMod val="50000"/>
                    <a:lumOff val="50000"/>
                  </a:srgbClr>
                </a:solidFill>
                <a:effectLst/>
                <a:uLnTx/>
                <a:uFillTx/>
                <a:latin typeface="Microsoft Sans Serif" panose="020B0604020202020204" pitchFamily="34" charset="0"/>
                <a:ea typeface="+mn-ea"/>
                <a:cs typeface="Microsoft Sans Serif"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de-DE" sz="800" b="0" i="0" u="none" strike="noStrike" kern="1200" cap="none" spc="0" normalizeH="0" baseline="0" noProof="0">
              <a:ln>
                <a:noFill/>
              </a:ln>
              <a:solidFill>
                <a:srgbClr val="000000">
                  <a:lumMod val="50000"/>
                  <a:lumOff val="50000"/>
                </a:srgbClr>
              </a:solidFill>
              <a:effectLst/>
              <a:uLnTx/>
              <a:uFillTx/>
              <a:latin typeface="Microsoft Sans Serif" panose="020B0604020202020204" pitchFamily="34" charset="0"/>
              <a:ea typeface="+mn-ea"/>
              <a:cs typeface="Microsoft Sans Serif" panose="020B0604020202020204" pitchFamily="34" charset="0"/>
            </a:endParaRPr>
          </a:p>
        </p:txBody>
      </p:sp>
    </p:spTree>
    <p:extLst>
      <p:ext uri="{BB962C8B-B14F-4D97-AF65-F5344CB8AC3E}">
        <p14:creationId xmlns:p14="http://schemas.microsoft.com/office/powerpoint/2010/main" val="42128304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578B6D-DEFD-2BF2-CAD8-4B8D8F0C52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5FAF93-D3BB-86C7-E750-1F173168D1D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FF7FDE9-C6EF-FC76-9D7B-ADA4EC1E994C}"/>
              </a:ext>
            </a:extLst>
          </p:cNvPr>
          <p:cNvSpPr>
            <a:spLocks noGrp="1"/>
          </p:cNvSpPr>
          <p:nvPr>
            <p:ph type="body" idx="1"/>
          </p:nvPr>
        </p:nvSpPr>
        <p:spPr/>
        <p:txBody>
          <a:bodyPr/>
          <a:lstStyle/>
          <a:p>
            <a:pPr marL="346075" indent="-346075">
              <a:buFont typeface="Arial" panose="020B0604020202020204" pitchFamily="34" charset="0"/>
              <a:buChar char="•"/>
            </a:pPr>
            <a:endParaRPr lang="en-US" sz="1400">
              <a:solidFill>
                <a:schemeClr val="bg1">
                  <a:lumMod val="10000"/>
                </a:schemeClr>
              </a:solidFill>
              <a:ea typeface="Microsoft Sans Serif" panose="020B0604020202020204" pitchFamily="34" charset="0"/>
            </a:endParaRPr>
          </a:p>
        </p:txBody>
      </p:sp>
      <p:sp>
        <p:nvSpPr>
          <p:cNvPr id="4" name="Slide Number Placeholder 3">
            <a:extLst>
              <a:ext uri="{FF2B5EF4-FFF2-40B4-BE49-F238E27FC236}">
                <a16:creationId xmlns:a16="http://schemas.microsoft.com/office/drawing/2014/main" id="{6C855F6D-19A9-35C5-369D-CDE690FFF80A}"/>
              </a:ext>
            </a:extLst>
          </p:cNvPr>
          <p:cNvSpPr>
            <a:spLocks noGrp="1"/>
          </p:cNvSpPr>
          <p:nvPr>
            <p:ph type="sldNum" sz="quarter" idx="5"/>
          </p:nvPr>
        </p:nvSpPr>
        <p:spPr/>
        <p:txBody>
          <a:bodyPr/>
          <a:lstStyle/>
          <a:p>
            <a:pPr marL="0" marR="0" lvl="0" indent="0" algn="r" defTabSz="2574859" rtl="0" eaLnBrk="1" fontAlgn="auto" latinLnBrk="0" hangingPunct="1">
              <a:lnSpc>
                <a:spcPct val="100000"/>
              </a:lnSpc>
              <a:spcBef>
                <a:spcPts val="0"/>
              </a:spcBef>
              <a:spcAft>
                <a:spcPts val="0"/>
              </a:spcAft>
              <a:buClrTx/>
              <a:buSzTx/>
              <a:buFontTx/>
              <a:buNone/>
              <a:tabLst/>
              <a:defRPr/>
            </a:pPr>
            <a:fld id="{BC75E7E4-6857-4F03-A780-9887AA86825E}" type="slidenum">
              <a:rPr kumimoji="0" lang="de-DE" sz="1200" b="0" i="0" u="none" strike="noStrike" kern="1200" cap="none" spc="0" normalizeH="0" baseline="0" noProof="0" smtClean="0">
                <a:ln>
                  <a:noFill/>
                </a:ln>
                <a:solidFill>
                  <a:srgbClr val="0E2C3A"/>
                </a:solidFill>
                <a:effectLst/>
                <a:uLnTx/>
                <a:uFillTx/>
                <a:latin typeface="Aptos" panose="020B0004020202020204" pitchFamily="34" charset="0"/>
                <a:ea typeface="+mn-ea"/>
                <a:cs typeface="+mn-cs"/>
              </a:rPr>
              <a:pPr marL="0" marR="0" lvl="0" indent="0" algn="r" defTabSz="2574859" rtl="0" eaLnBrk="1" fontAlgn="auto" latinLnBrk="0" hangingPunct="1">
                <a:lnSpc>
                  <a:spcPct val="100000"/>
                </a:lnSpc>
                <a:spcBef>
                  <a:spcPts val="0"/>
                </a:spcBef>
                <a:spcAft>
                  <a:spcPts val="0"/>
                </a:spcAft>
                <a:buClrTx/>
                <a:buSzTx/>
                <a:buFontTx/>
                <a:buNone/>
                <a:tabLst/>
                <a:defRPr/>
              </a:pPr>
              <a:t>10</a:t>
            </a:fld>
            <a:endParaRPr kumimoji="0" lang="de-DE" sz="1200" b="0" i="0" u="none" strike="noStrike" kern="1200" cap="none" spc="0" normalizeH="0" baseline="0" noProof="0">
              <a:ln>
                <a:noFill/>
              </a:ln>
              <a:solidFill>
                <a:srgbClr val="0E2C3A"/>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2568877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9938C7-CD49-C28E-C7A5-B1C093DDE2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589ACD-D3A4-D94C-353D-29934D61CA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E568AB-19D1-C3D8-D57A-245E201B363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852D9AF-9D25-3A34-81D3-7AAC16FBFAE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75E7E4-6857-4F03-A780-9887AA86825E}" type="slidenum">
              <a:rPr kumimoji="0" lang="de-DE" sz="1200" b="0" i="0" u="none" strike="noStrike" kern="1200" cap="none" spc="0" normalizeH="0" baseline="0" noProof="0" smtClean="0">
                <a:ln>
                  <a:noFill/>
                </a:ln>
                <a:solidFill>
                  <a:srgbClr val="0E2C3A"/>
                </a:solidFill>
                <a:effectLst/>
                <a:uLnTx/>
                <a:uFillTx/>
                <a:latin typeface="Aptos" panose="020B00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de-DE" sz="1200" b="0" i="0" u="none" strike="noStrike" kern="1200" cap="none" spc="0" normalizeH="0" baseline="0" noProof="0">
              <a:ln>
                <a:noFill/>
              </a:ln>
              <a:solidFill>
                <a:srgbClr val="0E2C3A"/>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12317973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Master" Target="../slideMasters/slideMaster4.xml"/><Relationship Id="rId4" Type="http://schemas.openxmlformats.org/officeDocument/2006/relationships/image" Target="../media/image13.svg"/></Relationships>
</file>

<file path=ppt/slideLayouts/_rels/slideLayout13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Master" Target="../slideMasters/slideMaster4.xml"/><Relationship Id="rId4" Type="http://schemas.openxmlformats.org/officeDocument/2006/relationships/image" Target="../media/image14.svg"/></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5.svg"/><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slideMaster" Target="../slideMasters/slideMaster4.xml"/></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4.svg"/><Relationship Id="rId1" Type="http://schemas.openxmlformats.org/officeDocument/2006/relationships/slideMaster" Target="../slideMasters/slideMaster4.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18.svg"/><Relationship Id="rId1" Type="http://schemas.openxmlformats.org/officeDocument/2006/relationships/slideMaster" Target="../slideMasters/slideMaster4.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slideMaster" Target="../slideMasters/slideMaster4.xml"/></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0.svg"/><Relationship Id="rId1" Type="http://schemas.openxmlformats.org/officeDocument/2006/relationships/slideMaster" Target="../slideMasters/slideMaster4.xml"/><Relationship Id="rId4" Type="http://schemas.microsoft.com/office/2007/relationships/hdphoto" Target="../media/hdphoto1.wdp"/></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1.svg"/><Relationship Id="rId1" Type="http://schemas.openxmlformats.org/officeDocument/2006/relationships/slideMaster" Target="../slideMasters/slideMaster4.xml"/><Relationship Id="rId4" Type="http://schemas.microsoft.com/office/2007/relationships/hdphoto" Target="../media/hdphoto1.wdp"/></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15.sv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24.svg"/><Relationship Id="rId7" Type="http://schemas.microsoft.com/office/2007/relationships/hdphoto" Target="../media/hdphoto2.wdp"/><Relationship Id="rId2" Type="http://schemas.openxmlformats.org/officeDocument/2006/relationships/image" Target="../media/image23.svg"/><Relationship Id="rId1" Type="http://schemas.openxmlformats.org/officeDocument/2006/relationships/slideMaster" Target="../slideMasters/slideMaster4.xml"/><Relationship Id="rId6" Type="http://schemas.openxmlformats.org/officeDocument/2006/relationships/image" Target="../media/image26.png"/><Relationship Id="rId5" Type="http://schemas.openxmlformats.org/officeDocument/2006/relationships/image" Target="../media/image16.svg"/><Relationship Id="rId4" Type="http://schemas.openxmlformats.org/officeDocument/2006/relationships/image" Target="../media/image25.svg"/></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Master" Target="../slideMasters/slideMaster5.xml"/><Relationship Id="rId4" Type="http://schemas.openxmlformats.org/officeDocument/2006/relationships/image" Target="../media/image27.svg"/></Relationships>
</file>

<file path=ppt/slideLayouts/_rels/slideLayout15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Master" Target="../slideMasters/slideMaster5.xml"/><Relationship Id="rId4" Type="http://schemas.openxmlformats.org/officeDocument/2006/relationships/image" Target="../media/image28.svg"/></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9.svg"/><Relationship Id="rId1" Type="http://schemas.openxmlformats.org/officeDocument/2006/relationships/slideMaster" Target="../slideMasters/slideMaster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slideMaster" Target="../slideMasters/slideMaster5.xml"/></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17.svg"/><Relationship Id="rId1" Type="http://schemas.openxmlformats.org/officeDocument/2006/relationships/slideMaster" Target="../slideMasters/slideMaster5.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30.svg"/><Relationship Id="rId1" Type="http://schemas.openxmlformats.org/officeDocument/2006/relationships/slideMaster" Target="../slideMasters/slideMaster5.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31.svg"/><Relationship Id="rId1" Type="http://schemas.openxmlformats.org/officeDocument/2006/relationships/slideMaster" Target="../slideMasters/slideMaster5.xml"/></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0.svg"/><Relationship Id="rId1" Type="http://schemas.openxmlformats.org/officeDocument/2006/relationships/slideMaster" Target="../slideMasters/slideMaster5.xml"/><Relationship Id="rId4" Type="http://schemas.microsoft.com/office/2007/relationships/hdphoto" Target="../media/hdphoto1.wdp"/></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2.svg"/><Relationship Id="rId1" Type="http://schemas.openxmlformats.org/officeDocument/2006/relationships/slideMaster" Target="../slideMasters/slideMaster5.xml"/><Relationship Id="rId4" Type="http://schemas.microsoft.com/office/2007/relationships/hdphoto" Target="../media/hdphoto1.wdp"/></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29.svg"/><Relationship Id="rId1" Type="http://schemas.openxmlformats.org/officeDocument/2006/relationships/slideMaster" Target="../slideMasters/slideMaster5.xml"/></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35.svg"/><Relationship Id="rId7" Type="http://schemas.microsoft.com/office/2007/relationships/hdphoto" Target="../media/hdphoto2.wdp"/><Relationship Id="rId2" Type="http://schemas.openxmlformats.org/officeDocument/2006/relationships/image" Target="../media/image34.svg"/><Relationship Id="rId1" Type="http://schemas.openxmlformats.org/officeDocument/2006/relationships/slideMaster" Target="../slideMasters/slideMaster5.xml"/><Relationship Id="rId6" Type="http://schemas.openxmlformats.org/officeDocument/2006/relationships/image" Target="../media/image26.png"/><Relationship Id="rId5" Type="http://schemas.openxmlformats.org/officeDocument/2006/relationships/image" Target="../media/image16.svg"/><Relationship Id="rId4" Type="http://schemas.openxmlformats.org/officeDocument/2006/relationships/image" Target="../media/image36.svg"/></Relationships>
</file>

<file path=ppt/slideLayouts/_rels/slideLayout168.xml.rels><?xml version="1.0" encoding="UTF-8" standalone="yes"?>
<Relationships xmlns="http://schemas.openxmlformats.org/package/2006/relationships"><Relationship Id="rId3" Type="http://schemas.openxmlformats.org/officeDocument/2006/relationships/image" Target="../media/image24.svg"/><Relationship Id="rId7" Type="http://schemas.microsoft.com/office/2007/relationships/hdphoto" Target="../media/hdphoto2.wdp"/><Relationship Id="rId2" Type="http://schemas.openxmlformats.org/officeDocument/2006/relationships/image" Target="../media/image23.svg"/><Relationship Id="rId1" Type="http://schemas.openxmlformats.org/officeDocument/2006/relationships/slideMaster" Target="../slideMasters/slideMaster5.xml"/><Relationship Id="rId6" Type="http://schemas.openxmlformats.org/officeDocument/2006/relationships/image" Target="../media/image26.png"/><Relationship Id="rId5" Type="http://schemas.openxmlformats.org/officeDocument/2006/relationships/image" Target="../media/image16.svg"/><Relationship Id="rId4" Type="http://schemas.openxmlformats.org/officeDocument/2006/relationships/image" Target="../media/image25.svg"/></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Master" Target="../slideMasters/slideMaster6.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Master" Target="../slideMasters/slideMaster6.xml"/></Relationships>
</file>

<file path=ppt/slideLayouts/_rels/slideLayout17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0.png"/><Relationship Id="rId1" Type="http://schemas.openxmlformats.org/officeDocument/2006/relationships/slideMaster" Target="../slideMasters/slideMaster6.xml"/><Relationship Id="rId4" Type="http://schemas.openxmlformats.org/officeDocument/2006/relationships/image" Target="../media/image41.jpeg"/></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2.jpeg"/><Relationship Id="rId1" Type="http://schemas.openxmlformats.org/officeDocument/2006/relationships/slideMaster" Target="../slideMasters/slideMaster6.xml"/></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3.jpeg"/><Relationship Id="rId1" Type="http://schemas.openxmlformats.org/officeDocument/2006/relationships/slideMaster" Target="../slideMasters/slideMaster6.xml"/></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4.jpeg"/><Relationship Id="rId1" Type="http://schemas.openxmlformats.org/officeDocument/2006/relationships/slideMaster" Target="../slideMasters/slideMaster6.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Master" Target="../slideMasters/slideMaster6.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Master" Target="../slideMasters/slideMaster6.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Master" Target="../slideMasters/slideMaster6.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Master" Target="../slideMasters/slideMaster6.xml"/></Relationships>
</file>

<file path=ppt/slideLayouts/_rels/slideLayout18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Master" Target="../slideMasters/slideMaster6.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Master" Target="../slideMasters/slideMaster6.xml"/></Relationships>
</file>

<file path=ppt/slideLayouts/_rels/slideLayout18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Master" Target="../slideMasters/slideMaster7.xml"/><Relationship Id="rId4" Type="http://schemas.openxmlformats.org/officeDocument/2006/relationships/image" Target="../media/image27.svg"/></Relationships>
</file>

<file path=ppt/slideLayouts/_rels/slideLayout18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Master" Target="../slideMasters/slideMaster7.xml"/><Relationship Id="rId4" Type="http://schemas.openxmlformats.org/officeDocument/2006/relationships/image" Target="../media/image28.svg"/></Relationships>
</file>

<file path=ppt/slideLayouts/_rels/slideLayout186.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9.svg"/><Relationship Id="rId1" Type="http://schemas.openxmlformats.org/officeDocument/2006/relationships/slideMaster" Target="../slideMasters/slideMaster7.xml"/></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svg"/><Relationship Id="rId1" Type="http://schemas.openxmlformats.org/officeDocument/2006/relationships/slideMaster" Target="../slideMasters/slideMaster7.xml"/></Relationships>
</file>

<file path=ppt/slideLayouts/_rels/slideLayout18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svg"/><Relationship Id="rId1" Type="http://schemas.openxmlformats.org/officeDocument/2006/relationships/slideMaster" Target="../slideMasters/slideMaster7.xml"/></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svg"/><Relationship Id="rId1" Type="http://schemas.openxmlformats.org/officeDocument/2006/relationships/slideMaster" Target="../slideMasters/slideMaster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svg"/><Relationship Id="rId1" Type="http://schemas.openxmlformats.org/officeDocument/2006/relationships/slideMaster" Target="../slideMasters/slideMaster7.xml"/></Relationships>
</file>

<file path=ppt/slideLayouts/_rels/slideLayout19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slideMaster" Target="../slideMasters/slideMaster7.xml"/></Relationships>
</file>

<file path=ppt/slideLayouts/_rels/slideLayout192.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17.svg"/><Relationship Id="rId1" Type="http://schemas.openxmlformats.org/officeDocument/2006/relationships/slideMaster" Target="../slideMasters/slideMaster7.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30.svg"/><Relationship Id="rId1" Type="http://schemas.openxmlformats.org/officeDocument/2006/relationships/slideMaster" Target="../slideMasters/slideMaster7.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31.svg"/><Relationship Id="rId1" Type="http://schemas.openxmlformats.org/officeDocument/2006/relationships/slideMaster" Target="../slideMasters/slideMaster7.xml"/></Relationships>
</file>

<file path=ppt/slideLayouts/_rels/slideLayout19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0.svg"/><Relationship Id="rId1" Type="http://schemas.openxmlformats.org/officeDocument/2006/relationships/slideMaster" Target="../slideMasters/slideMaster7.xml"/><Relationship Id="rId4" Type="http://schemas.microsoft.com/office/2007/relationships/hdphoto" Target="../media/hdphoto1.wdp"/></Relationships>
</file>

<file path=ppt/slideLayouts/_rels/slideLayout19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2.svg"/><Relationship Id="rId1" Type="http://schemas.openxmlformats.org/officeDocument/2006/relationships/slideMaster" Target="../slideMasters/slideMaster7.xml"/><Relationship Id="rId4" Type="http://schemas.microsoft.com/office/2007/relationships/hdphoto" Target="../media/hdphoto1.wdp"/></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29.svg"/><Relationship Id="rId1" Type="http://schemas.openxmlformats.org/officeDocument/2006/relationships/slideMaster" Target="../slideMasters/slideMaster7.xml"/></Relationships>
</file>

<file path=ppt/slideLayouts/_rels/slideLayout198.xml.rels><?xml version="1.0" encoding="UTF-8" standalone="yes"?>
<Relationships xmlns="http://schemas.openxmlformats.org/package/2006/relationships"><Relationship Id="rId3" Type="http://schemas.openxmlformats.org/officeDocument/2006/relationships/image" Target="../media/image35.svg"/><Relationship Id="rId7" Type="http://schemas.microsoft.com/office/2007/relationships/hdphoto" Target="../media/hdphoto2.wdp"/><Relationship Id="rId2" Type="http://schemas.openxmlformats.org/officeDocument/2006/relationships/image" Target="../media/image34.svg"/><Relationship Id="rId1" Type="http://schemas.openxmlformats.org/officeDocument/2006/relationships/slideMaster" Target="../slideMasters/slideMaster7.xml"/><Relationship Id="rId6" Type="http://schemas.openxmlformats.org/officeDocument/2006/relationships/image" Target="../media/image26.png"/><Relationship Id="rId5" Type="http://schemas.openxmlformats.org/officeDocument/2006/relationships/image" Target="../media/image16.svg"/><Relationship Id="rId4" Type="http://schemas.openxmlformats.org/officeDocument/2006/relationships/image" Target="../media/image36.svg"/></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Master" Target="../slideMasters/slideMaster8.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Master" Target="../slideMasters/slideMaster8.xml"/></Relationships>
</file>

<file path=ppt/slideLayouts/_rels/slideLayout20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Master" Target="../slideMasters/slideMaster8.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Master" Target="../slideMasters/slideMaster8.xml"/></Relationships>
</file>

<file path=ppt/slideLayouts/_rels/slideLayout21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Master" Target="../slideMasters/slideMaster8.xml"/></Relationships>
</file>

<file path=ppt/slideLayouts/_rels/slideLayout21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Master" Target="../slideMasters/slideMaster8.xml"/></Relationships>
</file>

<file path=ppt/slideLayouts/_rels/slideLayout21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Master" Target="../slideMasters/slideMaster8.xml"/></Relationships>
</file>

<file path=ppt/slideLayouts/_rels/slideLayout21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Master" Target="../slideMasters/slideMaster8.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hoto">
    <p:bg>
      <p:bgPr>
        <a:solidFill>
          <a:schemeClr val="tx2"/>
        </a:solidFill>
        <a:effectLst/>
      </p:bgPr>
    </p:bg>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C8744E5A-C06A-4B60-BDC7-1D821CA9F5B0}"/>
              </a:ext>
            </a:extLst>
          </p:cNvPr>
          <p:cNvSpPr>
            <a:spLocks noGrp="1"/>
          </p:cNvSpPr>
          <p:nvPr>
            <p:ph type="pic" sz="quarter" idx="11"/>
          </p:nvPr>
        </p:nvSpPr>
        <p:spPr>
          <a:xfrm>
            <a:off x="0" y="0"/>
            <a:ext cx="12192000" cy="6858000"/>
          </a:xfrm>
          <a:prstGeom prst="rect">
            <a:avLst/>
          </a:prstGeom>
          <a:noFill/>
        </p:spPr>
        <p:txBody>
          <a:bodyPr anchor="ctr"/>
          <a:lstStyle>
            <a:lvl1pPr marL="0" indent="0" algn="ctr">
              <a:buNone/>
              <a:defRPr>
                <a:solidFill>
                  <a:schemeClr val="tx1"/>
                </a:solidFill>
              </a:defRPr>
            </a:lvl1pPr>
          </a:lstStyle>
          <a:p>
            <a:r>
              <a:rPr lang="en-US"/>
              <a:t>Click icon to add picture</a:t>
            </a:r>
          </a:p>
        </p:txBody>
      </p:sp>
      <p:sp>
        <p:nvSpPr>
          <p:cNvPr id="9" name="Text Placeholder 7">
            <a:extLst>
              <a:ext uri="{FF2B5EF4-FFF2-40B4-BE49-F238E27FC236}">
                <a16:creationId xmlns:a16="http://schemas.microsoft.com/office/drawing/2014/main" id="{9640E281-C50E-4848-91E6-FC33A602A642}"/>
              </a:ext>
            </a:extLst>
          </p:cNvPr>
          <p:cNvSpPr>
            <a:spLocks noGrp="1"/>
          </p:cNvSpPr>
          <p:nvPr>
            <p:ph type="body" sz="quarter" idx="10" hasCustomPrompt="1"/>
          </p:nvPr>
        </p:nvSpPr>
        <p:spPr bwMode="gray">
          <a:xfrm>
            <a:off x="495300" y="4195085"/>
            <a:ext cx="8334375" cy="961930"/>
          </a:xfrm>
          <a:prstGeom prst="rect">
            <a:avLst/>
          </a:prstGeom>
        </p:spPr>
        <p:txBody>
          <a:bodyPr>
            <a:noAutofit/>
          </a:bodyPr>
          <a:lstStyle>
            <a:lvl1pPr marL="0" indent="0">
              <a:spcBef>
                <a:spcPts val="0"/>
              </a:spcBef>
              <a:spcAft>
                <a:spcPts val="600"/>
              </a:spcAft>
              <a:buFont typeface="Microsoft Sans Serif" panose="020B0604020202020204" pitchFamily="34" charset="0"/>
              <a:buChar char="​"/>
              <a:defRPr sz="2000" b="1" spc="30" baseline="0">
                <a:solidFill>
                  <a:schemeClr val="bg1"/>
                </a:solidFill>
              </a:defRPr>
            </a:lvl1pPr>
            <a:lvl2pPr marL="0" indent="0">
              <a:lnSpc>
                <a:spcPct val="96000"/>
              </a:lnSpc>
              <a:spcBef>
                <a:spcPts val="0"/>
              </a:spcBef>
              <a:buFont typeface="Microsoft Sans Serif" panose="020B0604020202020204" pitchFamily="34" charset="0"/>
              <a:buNone/>
              <a:defRPr sz="1600">
                <a:solidFill>
                  <a:schemeClr val="bg1"/>
                </a:solidFill>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a:p>
            <a:pPr lvl="1"/>
            <a:r>
              <a:rPr lang="en-US"/>
              <a:t>Speaker title, Employing entity</a:t>
            </a:r>
          </a:p>
          <a:p>
            <a:pPr lvl="1"/>
            <a:endParaRPr lang="en-US"/>
          </a:p>
        </p:txBody>
      </p:sp>
      <p:sp>
        <p:nvSpPr>
          <p:cNvPr id="13" name="Text Placeholder 5">
            <a:extLst>
              <a:ext uri="{FF2B5EF4-FFF2-40B4-BE49-F238E27FC236}">
                <a16:creationId xmlns:a16="http://schemas.microsoft.com/office/drawing/2014/main" id="{A4169139-C0DB-6241-B1E6-BBBF31EE728E}"/>
              </a:ext>
            </a:extLst>
          </p:cNvPr>
          <p:cNvSpPr>
            <a:spLocks noGrp="1"/>
          </p:cNvSpPr>
          <p:nvPr>
            <p:ph type="body" sz="quarter" idx="13" hasCustomPrompt="1"/>
          </p:nvPr>
        </p:nvSpPr>
        <p:spPr bwMode="gray">
          <a:xfrm>
            <a:off x="8829675" y="512165"/>
            <a:ext cx="2867025" cy="262176"/>
          </a:xfrm>
          <a:prstGeom prst="rect">
            <a:avLst/>
          </a:prstGeom>
        </p:spPr>
        <p:txBody>
          <a:bodyPr wrap="none"/>
          <a:lstStyle>
            <a:lvl1pPr marL="0" indent="0" algn="r">
              <a:lnSpc>
                <a:spcPct val="87000"/>
              </a:lnSpc>
              <a:spcBef>
                <a:spcPts val="0"/>
              </a:spcBef>
              <a:buNone/>
              <a:defRPr sz="1600">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lvl="0"/>
            <a:r>
              <a:rPr lang="en-US"/>
              <a:t>Date</a:t>
            </a:r>
          </a:p>
        </p:txBody>
      </p:sp>
      <p:sp>
        <p:nvSpPr>
          <p:cNvPr id="14" name="Text Placeholder 48">
            <a:extLst>
              <a:ext uri="{FF2B5EF4-FFF2-40B4-BE49-F238E27FC236}">
                <a16:creationId xmlns:a16="http://schemas.microsoft.com/office/drawing/2014/main" id="{79B5B91D-44E9-C946-8602-7115E58F4F7F}"/>
              </a:ext>
            </a:extLst>
          </p:cNvPr>
          <p:cNvSpPr>
            <a:spLocks noGrp="1"/>
          </p:cNvSpPr>
          <p:nvPr>
            <p:ph type="body" sz="quarter" idx="14" hasCustomPrompt="1"/>
          </p:nvPr>
        </p:nvSpPr>
        <p:spPr bwMode="gray">
          <a:xfrm>
            <a:off x="479626" y="5520817"/>
            <a:ext cx="6454175" cy="265271"/>
          </a:xfrm>
          <a:prstGeom prst="rect">
            <a:avLst/>
          </a:prstGeom>
        </p:spPr>
        <p:txBody>
          <a:bodyPr wrap="none"/>
          <a:lstStyle>
            <a:lvl1pPr marL="0" marR="0" indent="0" algn="l" defTabSz="914400" rtl="0" eaLnBrk="1" fontAlgn="auto" latinLnBrk="0" hangingPunct="1">
              <a:lnSpc>
                <a:spcPct val="87000"/>
              </a:lnSpc>
              <a:spcBef>
                <a:spcPts val="0"/>
              </a:spcBef>
              <a:spcAft>
                <a:spcPts val="0"/>
              </a:spcAft>
              <a:buClr>
                <a:srgbClr val="3253DC"/>
              </a:buClr>
              <a:buSzTx/>
              <a:buFont typeface="Arial" panose="020B0604020202020204" pitchFamily="34" charset="0"/>
              <a:buNone/>
              <a:tabLst/>
              <a:defRPr sz="1600" b="1">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marL="0" marR="0" lvl="0" indent="0" algn="l" defTabSz="914400" rtl="0" eaLnBrk="1" fontAlgn="auto" latinLnBrk="0" hangingPunct="1">
              <a:lnSpc>
                <a:spcPct val="98000"/>
              </a:lnSpc>
              <a:spcBef>
                <a:spcPts val="0"/>
              </a:spcBef>
              <a:spcAft>
                <a:spcPts val="0"/>
              </a:spcAft>
              <a:buClr>
                <a:srgbClr val="3253DC"/>
              </a:buClr>
              <a:buSzTx/>
              <a:buFont typeface="Arial" panose="020B0604020202020204" pitchFamily="34" charset="0"/>
              <a:buNone/>
              <a:tabLst/>
              <a:defRPr/>
            </a:pPr>
            <a:r>
              <a:rPr lang="en-US"/>
              <a:t>@</a:t>
            </a:r>
            <a:r>
              <a:rPr lang="en-US" err="1"/>
              <a:t>qualcomm</a:t>
            </a:r>
            <a:endParaRPr lang="en-US"/>
          </a:p>
        </p:txBody>
      </p:sp>
      <p:sp>
        <p:nvSpPr>
          <p:cNvPr id="16" name="Title 2">
            <a:extLst>
              <a:ext uri="{FF2B5EF4-FFF2-40B4-BE49-F238E27FC236}">
                <a16:creationId xmlns:a16="http://schemas.microsoft.com/office/drawing/2014/main" id="{62C0E76A-32B9-4D4D-B734-7A849718BDEC}"/>
              </a:ext>
            </a:extLst>
          </p:cNvPr>
          <p:cNvSpPr>
            <a:spLocks noGrp="1"/>
          </p:cNvSpPr>
          <p:nvPr>
            <p:ph type="title"/>
          </p:nvPr>
        </p:nvSpPr>
        <p:spPr bwMode="gray">
          <a:xfrm>
            <a:off x="431638" y="2631736"/>
            <a:ext cx="8416582" cy="1445909"/>
          </a:xfrm>
        </p:spPr>
        <p:txBody>
          <a:bodyPr wrap="square">
            <a:spAutoFit/>
          </a:bodyPr>
          <a:lstStyle>
            <a:lvl1pPr>
              <a:lnSpc>
                <a:spcPct val="87000"/>
              </a:lnSpc>
              <a:defRPr sz="5400">
                <a:solidFill>
                  <a:schemeClr val="bg1"/>
                </a:solidFill>
              </a:defRPr>
            </a:lvl1pPr>
          </a:lstStyle>
          <a:p>
            <a:r>
              <a:rPr lang="en-US"/>
              <a:t>Click to edit Master title style</a:t>
            </a:r>
          </a:p>
        </p:txBody>
      </p:sp>
      <p:sp>
        <p:nvSpPr>
          <p:cNvPr id="20" name="Freeform 5">
            <a:extLst>
              <a:ext uri="{FF2B5EF4-FFF2-40B4-BE49-F238E27FC236}">
                <a16:creationId xmlns:a16="http://schemas.microsoft.com/office/drawing/2014/main" id="{6E23F990-94BF-5E49-B3E1-907A3E5E23F6}"/>
              </a:ext>
            </a:extLst>
          </p:cNvPr>
          <p:cNvSpPr>
            <a:spLocks noChangeAspect="1" noEditPoints="1"/>
          </p:cNvSpPr>
          <p:nvPr userDrawn="1"/>
        </p:nvSpPr>
        <p:spPr bwMode="black">
          <a:xfrm>
            <a:off x="482438" y="460180"/>
            <a:ext cx="1432990"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11" name="Text Placeholder 7">
            <a:extLst>
              <a:ext uri="{FF2B5EF4-FFF2-40B4-BE49-F238E27FC236}">
                <a16:creationId xmlns:a16="http://schemas.microsoft.com/office/drawing/2014/main" id="{CF15FD80-2861-F44E-7FFE-F838CFAF2B7A}"/>
              </a:ext>
            </a:extLst>
          </p:cNvPr>
          <p:cNvSpPr>
            <a:spLocks noGrp="1"/>
          </p:cNvSpPr>
          <p:nvPr>
            <p:ph type="body" sz="quarter" idx="12" hasCustomPrompt="1"/>
          </p:nvPr>
        </p:nvSpPr>
        <p:spPr bwMode="gray">
          <a:xfrm>
            <a:off x="3103563" y="512165"/>
            <a:ext cx="4783137" cy="226772"/>
          </a:xfrm>
          <a:prstGeom prst="rect">
            <a:avLst/>
          </a:prstGeom>
        </p:spPr>
        <p:txBody>
          <a:bodyPr wrap="none"/>
          <a:lstStyle>
            <a:lvl1pPr marL="0" indent="0" algn="r">
              <a:lnSpc>
                <a:spcPct val="87000"/>
              </a:lnSpc>
              <a:spcBef>
                <a:spcPts val="0"/>
              </a:spcBef>
              <a:buNone/>
              <a:defRPr sz="1600" b="0">
                <a:solidFill>
                  <a:schemeClr val="bg1"/>
                </a:solidFill>
              </a:defRPr>
            </a:lvl1pPr>
            <a:lvl2pPr marL="0" indent="0" algn="r">
              <a:lnSpc>
                <a:spcPct val="90000"/>
              </a:lnSpc>
              <a:spcBef>
                <a:spcPts val="0"/>
              </a:spcBef>
              <a:buNone/>
              <a:defRPr sz="1600">
                <a:solidFill>
                  <a:schemeClr val="bg1"/>
                </a:solidFill>
              </a:defRPr>
            </a:lvl2pPr>
            <a:lvl3pPr marL="0" indent="0" algn="r">
              <a:lnSpc>
                <a:spcPct val="90000"/>
              </a:lnSpc>
              <a:spcBef>
                <a:spcPts val="0"/>
              </a:spcBef>
              <a:buNone/>
              <a:defRPr sz="1600">
                <a:solidFill>
                  <a:schemeClr val="bg1"/>
                </a:solidFill>
              </a:defRPr>
            </a:lvl3pPr>
            <a:lvl4pPr marL="0" indent="0" algn="r">
              <a:lnSpc>
                <a:spcPct val="90000"/>
              </a:lnSpc>
              <a:spcBef>
                <a:spcPts val="0"/>
              </a:spcBef>
              <a:buNone/>
              <a:defRPr sz="1600">
                <a:solidFill>
                  <a:schemeClr val="bg1"/>
                </a:solidFill>
              </a:defRPr>
            </a:lvl4pPr>
            <a:lvl5pPr marL="0" indent="0" algn="r">
              <a:lnSpc>
                <a:spcPct val="90000"/>
              </a:lnSpc>
              <a:spcBef>
                <a:spcPts val="0"/>
              </a:spcBef>
              <a:buNone/>
              <a:defRPr sz="1600">
                <a:solidFill>
                  <a:schemeClr val="bg1"/>
                </a:solidFill>
              </a:defRPr>
            </a:lvl5pPr>
          </a:lstStyle>
          <a:p>
            <a:pPr lvl="0"/>
            <a:r>
              <a:rPr lang="en-US"/>
              <a:t>Location</a:t>
            </a:r>
          </a:p>
        </p:txBody>
      </p:sp>
      <p:sp>
        <p:nvSpPr>
          <p:cNvPr id="3" name="TextBox 2">
            <a:extLst>
              <a:ext uri="{FF2B5EF4-FFF2-40B4-BE49-F238E27FC236}">
                <a16:creationId xmlns:a16="http://schemas.microsoft.com/office/drawing/2014/main" id="{6377F854-B030-1E1F-537A-F62E5E18D681}"/>
              </a:ext>
            </a:extLst>
          </p:cNvPr>
          <p:cNvSpPr txBox="1"/>
          <p:nvPr userDrawn="1"/>
        </p:nvSpPr>
        <p:spPr>
          <a:xfrm>
            <a:off x="479708" y="6521993"/>
            <a:ext cx="5247709" cy="116955"/>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lvl="0" algn="r"/>
            <a:r>
              <a:rPr lang="en-US">
                <a:solidFill>
                  <a:schemeClr val="accent5">
                    <a:lumMod val="60000"/>
                    <a:lumOff val="40000"/>
                  </a:schemeClr>
                </a:solidFill>
              </a:rPr>
              <a:t>Snapdragon and Qualcomm branded products are products of Qualcomm Technologies, Inc. and/or its subsidiaries.</a:t>
            </a:r>
          </a:p>
        </p:txBody>
      </p:sp>
    </p:spTree>
    <p:extLst>
      <p:ext uri="{BB962C8B-B14F-4D97-AF65-F5344CB8AC3E}">
        <p14:creationId xmlns:p14="http://schemas.microsoft.com/office/powerpoint/2010/main" val="2255237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Agenda Gun Metal">
    <p:bg>
      <p:bgPr>
        <a:solidFill>
          <a:schemeClr val="accent5"/>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9AD5696-B4ED-4B82-A4B1-160E4E14F343}"/>
              </a:ext>
            </a:extLst>
          </p:cNvPr>
          <p:cNvSpPr txBox="1"/>
          <p:nvPr userDrawn="1"/>
        </p:nvSpPr>
        <p:spPr>
          <a:xfrm rot="5400000">
            <a:off x="8435813" y="2737543"/>
            <a:ext cx="5288307" cy="1559722"/>
          </a:xfrm>
          <a:prstGeom prst="rect">
            <a:avLst/>
          </a:prstGeom>
          <a:noFill/>
          <a:effectLst/>
        </p:spPr>
        <p:txBody>
          <a:bodyPr wrap="none" lIns="0" tIns="0" rIns="0" bIns="0" rtlCol="0">
            <a:spAutoFit/>
          </a:bodyPr>
          <a:lstStyle/>
          <a:p>
            <a:pPr algn="ctr">
              <a:lnSpc>
                <a:spcPct val="87000"/>
              </a:lnSpc>
              <a:spcBef>
                <a:spcPct val="0"/>
              </a:spcBef>
              <a:defRPr/>
            </a:pPr>
            <a:r>
              <a:rPr lang="en-US" sz="11650">
                <a:solidFill>
                  <a:srgbClr val="36445C"/>
                </a:solidFill>
                <a:effectLst>
                  <a:innerShdw blurRad="38100" dist="25400" dir="8100000">
                    <a:prstClr val="black">
                      <a:alpha val="50000"/>
                    </a:prstClr>
                  </a:innerShdw>
                </a:effectLst>
              </a:rPr>
              <a:t>Agenda</a:t>
            </a:r>
          </a:p>
        </p:txBody>
      </p:sp>
      <p:sp>
        <p:nvSpPr>
          <p:cNvPr id="6" name="Content Placeholder 19">
            <a:extLst>
              <a:ext uri="{FF2B5EF4-FFF2-40B4-BE49-F238E27FC236}">
                <a16:creationId xmlns:a16="http://schemas.microsoft.com/office/drawing/2014/main" id="{E8E71E0A-85CF-2F4F-AD72-0AE19BB5CA8C}"/>
              </a:ext>
            </a:extLst>
          </p:cNvPr>
          <p:cNvSpPr>
            <a:spLocks noGrp="1"/>
          </p:cNvSpPr>
          <p:nvPr>
            <p:ph sz="quarter" idx="10"/>
          </p:nvPr>
        </p:nvSpPr>
        <p:spPr>
          <a:xfrm>
            <a:off x="777874" y="957452"/>
            <a:ext cx="9253538" cy="5319779"/>
          </a:xfrm>
          <a:prstGeom prst="rect">
            <a:avLst/>
          </a:prstGeom>
        </p:spPr>
        <p:txBody>
          <a:bodyPr>
            <a:normAutofit/>
          </a:bodyPr>
          <a:lstStyle>
            <a:lvl1pPr marL="914400" indent="-914400">
              <a:lnSpc>
                <a:spcPct val="90000"/>
              </a:lnSpc>
              <a:spcBef>
                <a:spcPts val="0"/>
              </a:spcBef>
              <a:spcAft>
                <a:spcPts val="900"/>
              </a:spcAft>
              <a:buClr>
                <a:schemeClr val="bg1"/>
              </a:buClr>
              <a:buFont typeface="+mj-lt"/>
              <a:buAutoNum type="arabicPeriod"/>
              <a:defRPr sz="5400">
                <a:solidFill>
                  <a:schemeClr val="bg1"/>
                </a:solidFill>
              </a:defRPr>
            </a:lvl1pPr>
            <a:lvl2pPr marL="0" indent="0">
              <a:lnSpc>
                <a:spcPct val="107000"/>
              </a:lnSpc>
              <a:spcBef>
                <a:spcPts val="0"/>
              </a:spcBef>
              <a:spcAft>
                <a:spcPts val="1800"/>
              </a:spcAft>
              <a:buClr>
                <a:schemeClr val="bg1"/>
              </a:buClr>
              <a:buFont typeface="+mj-lt"/>
              <a:buNone/>
              <a:defRPr sz="5400">
                <a:solidFill>
                  <a:schemeClr val="bg1"/>
                </a:solidFill>
              </a:defRPr>
            </a:lvl2pPr>
            <a:lvl3pPr marL="342900" indent="-342900">
              <a:lnSpc>
                <a:spcPct val="107000"/>
              </a:lnSpc>
              <a:spcBef>
                <a:spcPts val="0"/>
              </a:spcBef>
              <a:spcAft>
                <a:spcPts val="1800"/>
              </a:spcAft>
              <a:buClr>
                <a:schemeClr val="bg1"/>
              </a:buClr>
              <a:buFont typeface="+mj-lt"/>
              <a:buAutoNum type="arabicPeriod"/>
              <a:defRPr sz="5400">
                <a:solidFill>
                  <a:schemeClr val="bg1"/>
                </a:solidFill>
              </a:defRPr>
            </a:lvl3pPr>
            <a:lvl4pPr marL="342900" indent="-342900">
              <a:lnSpc>
                <a:spcPct val="107000"/>
              </a:lnSpc>
              <a:spcBef>
                <a:spcPts val="0"/>
              </a:spcBef>
              <a:spcAft>
                <a:spcPts val="1800"/>
              </a:spcAft>
              <a:buClr>
                <a:schemeClr val="bg1"/>
              </a:buClr>
              <a:buFont typeface="+mj-lt"/>
              <a:buAutoNum type="arabicPeriod"/>
              <a:defRPr sz="5400">
                <a:solidFill>
                  <a:schemeClr val="bg1"/>
                </a:solidFill>
              </a:defRPr>
            </a:lvl4pPr>
            <a:lvl5pPr marL="342900" indent="-342900">
              <a:lnSpc>
                <a:spcPct val="107000"/>
              </a:lnSpc>
              <a:spcBef>
                <a:spcPts val="0"/>
              </a:spcBef>
              <a:spcAft>
                <a:spcPts val="1800"/>
              </a:spcAft>
              <a:buClr>
                <a:schemeClr val="bg1"/>
              </a:buClr>
              <a:buFont typeface="+mj-lt"/>
              <a:buAutoNum type="arabicPeriod"/>
              <a:defRPr sz="54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004735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Title Photo">
    <p:bg>
      <p:bgPr>
        <a:solidFill>
          <a:schemeClr val="tx2"/>
        </a:solidFill>
        <a:effectLst/>
      </p:bgPr>
    </p:bg>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C8744E5A-C06A-4B60-BDC7-1D821CA9F5B0}"/>
              </a:ext>
            </a:extLst>
          </p:cNvPr>
          <p:cNvSpPr>
            <a:spLocks noGrp="1"/>
          </p:cNvSpPr>
          <p:nvPr>
            <p:ph type="pic" sz="quarter" idx="11"/>
          </p:nvPr>
        </p:nvSpPr>
        <p:spPr>
          <a:xfrm>
            <a:off x="0" y="0"/>
            <a:ext cx="12192000" cy="6858000"/>
          </a:xfrm>
          <a:prstGeom prst="rect">
            <a:avLst/>
          </a:prstGeom>
          <a:noFill/>
        </p:spPr>
        <p:txBody>
          <a:bodyPr anchor="ctr"/>
          <a:lstStyle>
            <a:lvl1pPr marL="0" indent="0" algn="ctr">
              <a:buNone/>
              <a:defRPr>
                <a:solidFill>
                  <a:schemeClr val="tx1"/>
                </a:solidFill>
              </a:defRPr>
            </a:lvl1pPr>
          </a:lstStyle>
          <a:p>
            <a:r>
              <a:rPr lang="en-US"/>
              <a:t>Click icon to add picture</a:t>
            </a:r>
          </a:p>
        </p:txBody>
      </p:sp>
      <p:sp>
        <p:nvSpPr>
          <p:cNvPr id="9" name="Text Placeholder 7">
            <a:extLst>
              <a:ext uri="{FF2B5EF4-FFF2-40B4-BE49-F238E27FC236}">
                <a16:creationId xmlns:a16="http://schemas.microsoft.com/office/drawing/2014/main" id="{9640E281-C50E-4848-91E6-FC33A602A642}"/>
              </a:ext>
            </a:extLst>
          </p:cNvPr>
          <p:cNvSpPr>
            <a:spLocks noGrp="1"/>
          </p:cNvSpPr>
          <p:nvPr>
            <p:ph type="body" sz="quarter" idx="10" hasCustomPrompt="1"/>
          </p:nvPr>
        </p:nvSpPr>
        <p:spPr bwMode="gray">
          <a:xfrm>
            <a:off x="495300" y="4195085"/>
            <a:ext cx="8334375" cy="961930"/>
          </a:xfrm>
          <a:prstGeom prst="rect">
            <a:avLst/>
          </a:prstGeom>
        </p:spPr>
        <p:txBody>
          <a:bodyPr>
            <a:noAutofit/>
          </a:bodyPr>
          <a:lstStyle>
            <a:lvl1pPr marL="0" indent="0">
              <a:spcBef>
                <a:spcPts val="0"/>
              </a:spcBef>
              <a:spcAft>
                <a:spcPts val="600"/>
              </a:spcAft>
              <a:buFont typeface="Microsoft Sans Serif" panose="020B0604020202020204" pitchFamily="34" charset="0"/>
              <a:buChar char="​"/>
              <a:defRPr sz="2000" b="1" spc="30" baseline="0">
                <a:solidFill>
                  <a:schemeClr val="bg1"/>
                </a:solidFill>
              </a:defRPr>
            </a:lvl1pPr>
            <a:lvl2pPr marL="0" indent="0">
              <a:lnSpc>
                <a:spcPct val="96000"/>
              </a:lnSpc>
              <a:spcBef>
                <a:spcPts val="0"/>
              </a:spcBef>
              <a:buFont typeface="Microsoft Sans Serif" panose="020B0604020202020204" pitchFamily="34" charset="0"/>
              <a:buNone/>
              <a:defRPr sz="1600">
                <a:solidFill>
                  <a:schemeClr val="bg1"/>
                </a:solidFill>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a:p>
            <a:pPr lvl="1"/>
            <a:r>
              <a:rPr lang="en-US"/>
              <a:t>Speaker title, Employing entity</a:t>
            </a:r>
          </a:p>
          <a:p>
            <a:pPr lvl="1"/>
            <a:endParaRPr lang="en-US"/>
          </a:p>
        </p:txBody>
      </p:sp>
      <p:sp>
        <p:nvSpPr>
          <p:cNvPr id="13" name="Text Placeholder 5">
            <a:extLst>
              <a:ext uri="{FF2B5EF4-FFF2-40B4-BE49-F238E27FC236}">
                <a16:creationId xmlns:a16="http://schemas.microsoft.com/office/drawing/2014/main" id="{A4169139-C0DB-6241-B1E6-BBBF31EE728E}"/>
              </a:ext>
            </a:extLst>
          </p:cNvPr>
          <p:cNvSpPr>
            <a:spLocks noGrp="1"/>
          </p:cNvSpPr>
          <p:nvPr>
            <p:ph type="body" sz="quarter" idx="13" hasCustomPrompt="1"/>
          </p:nvPr>
        </p:nvSpPr>
        <p:spPr bwMode="gray">
          <a:xfrm>
            <a:off x="8829675" y="512165"/>
            <a:ext cx="2867025" cy="262176"/>
          </a:xfrm>
          <a:prstGeom prst="rect">
            <a:avLst/>
          </a:prstGeom>
        </p:spPr>
        <p:txBody>
          <a:bodyPr wrap="none"/>
          <a:lstStyle>
            <a:lvl1pPr marL="0" indent="0" algn="r">
              <a:lnSpc>
                <a:spcPct val="87000"/>
              </a:lnSpc>
              <a:spcBef>
                <a:spcPts val="0"/>
              </a:spcBef>
              <a:buNone/>
              <a:defRPr sz="1600">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lvl="0"/>
            <a:r>
              <a:rPr lang="en-US"/>
              <a:t>Date</a:t>
            </a:r>
          </a:p>
        </p:txBody>
      </p:sp>
      <p:sp>
        <p:nvSpPr>
          <p:cNvPr id="14" name="Text Placeholder 48">
            <a:extLst>
              <a:ext uri="{FF2B5EF4-FFF2-40B4-BE49-F238E27FC236}">
                <a16:creationId xmlns:a16="http://schemas.microsoft.com/office/drawing/2014/main" id="{79B5B91D-44E9-C946-8602-7115E58F4F7F}"/>
              </a:ext>
            </a:extLst>
          </p:cNvPr>
          <p:cNvSpPr>
            <a:spLocks noGrp="1"/>
          </p:cNvSpPr>
          <p:nvPr>
            <p:ph type="body" sz="quarter" idx="14" hasCustomPrompt="1"/>
          </p:nvPr>
        </p:nvSpPr>
        <p:spPr bwMode="gray">
          <a:xfrm>
            <a:off x="479626" y="5520817"/>
            <a:ext cx="6454175" cy="265271"/>
          </a:xfrm>
          <a:prstGeom prst="rect">
            <a:avLst/>
          </a:prstGeom>
        </p:spPr>
        <p:txBody>
          <a:bodyPr wrap="none"/>
          <a:lstStyle>
            <a:lvl1pPr marL="0" marR="0" indent="0" algn="l" defTabSz="914400" rtl="0" eaLnBrk="1" fontAlgn="auto" latinLnBrk="0" hangingPunct="1">
              <a:lnSpc>
                <a:spcPct val="87000"/>
              </a:lnSpc>
              <a:spcBef>
                <a:spcPts val="0"/>
              </a:spcBef>
              <a:spcAft>
                <a:spcPts val="0"/>
              </a:spcAft>
              <a:buClr>
                <a:srgbClr val="3253DC"/>
              </a:buClr>
              <a:buSzTx/>
              <a:buFont typeface="Arial" panose="020B0604020202020204" pitchFamily="34" charset="0"/>
              <a:buNone/>
              <a:tabLst/>
              <a:defRPr sz="1600" b="1">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marL="0" marR="0" lvl="0" indent="0" algn="l" defTabSz="914400" rtl="0" eaLnBrk="1" fontAlgn="auto" latinLnBrk="0" hangingPunct="1">
              <a:lnSpc>
                <a:spcPct val="98000"/>
              </a:lnSpc>
              <a:spcBef>
                <a:spcPts val="0"/>
              </a:spcBef>
              <a:spcAft>
                <a:spcPts val="0"/>
              </a:spcAft>
              <a:buClr>
                <a:srgbClr val="3253DC"/>
              </a:buClr>
              <a:buSzTx/>
              <a:buFont typeface="Arial" panose="020B0604020202020204" pitchFamily="34" charset="0"/>
              <a:buNone/>
              <a:tabLst/>
              <a:defRPr/>
            </a:pPr>
            <a:r>
              <a:rPr lang="en-US"/>
              <a:t>@</a:t>
            </a:r>
            <a:r>
              <a:rPr lang="en-US" err="1"/>
              <a:t>qualcomm</a:t>
            </a:r>
            <a:endParaRPr lang="en-US"/>
          </a:p>
        </p:txBody>
      </p:sp>
      <p:sp>
        <p:nvSpPr>
          <p:cNvPr id="16" name="Title 2">
            <a:extLst>
              <a:ext uri="{FF2B5EF4-FFF2-40B4-BE49-F238E27FC236}">
                <a16:creationId xmlns:a16="http://schemas.microsoft.com/office/drawing/2014/main" id="{62C0E76A-32B9-4D4D-B734-7A849718BDEC}"/>
              </a:ext>
            </a:extLst>
          </p:cNvPr>
          <p:cNvSpPr>
            <a:spLocks noGrp="1"/>
          </p:cNvSpPr>
          <p:nvPr>
            <p:ph type="title"/>
          </p:nvPr>
        </p:nvSpPr>
        <p:spPr bwMode="gray">
          <a:xfrm>
            <a:off x="431638" y="2631736"/>
            <a:ext cx="8416582" cy="1445909"/>
          </a:xfrm>
        </p:spPr>
        <p:txBody>
          <a:bodyPr wrap="square">
            <a:spAutoFit/>
          </a:bodyPr>
          <a:lstStyle>
            <a:lvl1pPr>
              <a:lnSpc>
                <a:spcPct val="87000"/>
              </a:lnSpc>
              <a:defRPr sz="5400">
                <a:solidFill>
                  <a:schemeClr val="bg1"/>
                </a:solidFill>
              </a:defRPr>
            </a:lvl1pPr>
          </a:lstStyle>
          <a:p>
            <a:r>
              <a:rPr lang="en-US"/>
              <a:t>Click to edit Master title style</a:t>
            </a:r>
          </a:p>
        </p:txBody>
      </p:sp>
      <p:sp>
        <p:nvSpPr>
          <p:cNvPr id="20" name="Freeform 5">
            <a:extLst>
              <a:ext uri="{FF2B5EF4-FFF2-40B4-BE49-F238E27FC236}">
                <a16:creationId xmlns:a16="http://schemas.microsoft.com/office/drawing/2014/main" id="{6E23F990-94BF-5E49-B3E1-907A3E5E23F6}"/>
              </a:ext>
            </a:extLst>
          </p:cNvPr>
          <p:cNvSpPr>
            <a:spLocks noChangeAspect="1" noEditPoints="1"/>
          </p:cNvSpPr>
          <p:nvPr userDrawn="1"/>
        </p:nvSpPr>
        <p:spPr bwMode="black">
          <a:xfrm>
            <a:off x="482438" y="460180"/>
            <a:ext cx="1432990"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11" name="Text Placeholder 7">
            <a:extLst>
              <a:ext uri="{FF2B5EF4-FFF2-40B4-BE49-F238E27FC236}">
                <a16:creationId xmlns:a16="http://schemas.microsoft.com/office/drawing/2014/main" id="{CF15FD80-2861-F44E-7FFE-F838CFAF2B7A}"/>
              </a:ext>
            </a:extLst>
          </p:cNvPr>
          <p:cNvSpPr>
            <a:spLocks noGrp="1"/>
          </p:cNvSpPr>
          <p:nvPr>
            <p:ph type="body" sz="quarter" idx="12" hasCustomPrompt="1"/>
          </p:nvPr>
        </p:nvSpPr>
        <p:spPr bwMode="gray">
          <a:xfrm>
            <a:off x="3103563" y="512165"/>
            <a:ext cx="4783137" cy="226772"/>
          </a:xfrm>
          <a:prstGeom prst="rect">
            <a:avLst/>
          </a:prstGeom>
        </p:spPr>
        <p:txBody>
          <a:bodyPr wrap="none"/>
          <a:lstStyle>
            <a:lvl1pPr marL="0" indent="0" algn="r">
              <a:lnSpc>
                <a:spcPct val="87000"/>
              </a:lnSpc>
              <a:spcBef>
                <a:spcPts val="0"/>
              </a:spcBef>
              <a:buNone/>
              <a:defRPr sz="1600" b="0">
                <a:solidFill>
                  <a:schemeClr val="bg1"/>
                </a:solidFill>
              </a:defRPr>
            </a:lvl1pPr>
            <a:lvl2pPr marL="0" indent="0" algn="r">
              <a:lnSpc>
                <a:spcPct val="90000"/>
              </a:lnSpc>
              <a:spcBef>
                <a:spcPts val="0"/>
              </a:spcBef>
              <a:buNone/>
              <a:defRPr sz="1600">
                <a:solidFill>
                  <a:schemeClr val="bg1"/>
                </a:solidFill>
              </a:defRPr>
            </a:lvl2pPr>
            <a:lvl3pPr marL="0" indent="0" algn="r">
              <a:lnSpc>
                <a:spcPct val="90000"/>
              </a:lnSpc>
              <a:spcBef>
                <a:spcPts val="0"/>
              </a:spcBef>
              <a:buNone/>
              <a:defRPr sz="1600">
                <a:solidFill>
                  <a:schemeClr val="bg1"/>
                </a:solidFill>
              </a:defRPr>
            </a:lvl3pPr>
            <a:lvl4pPr marL="0" indent="0" algn="r">
              <a:lnSpc>
                <a:spcPct val="90000"/>
              </a:lnSpc>
              <a:spcBef>
                <a:spcPts val="0"/>
              </a:spcBef>
              <a:buNone/>
              <a:defRPr sz="1600">
                <a:solidFill>
                  <a:schemeClr val="bg1"/>
                </a:solidFill>
              </a:defRPr>
            </a:lvl4pPr>
            <a:lvl5pPr marL="0" indent="0" algn="r">
              <a:lnSpc>
                <a:spcPct val="90000"/>
              </a:lnSpc>
              <a:spcBef>
                <a:spcPts val="0"/>
              </a:spcBef>
              <a:buNone/>
              <a:defRPr sz="1600">
                <a:solidFill>
                  <a:schemeClr val="bg1"/>
                </a:solidFill>
              </a:defRPr>
            </a:lvl5pPr>
          </a:lstStyle>
          <a:p>
            <a:pPr lvl="0"/>
            <a:r>
              <a:rPr lang="en-US"/>
              <a:t>Location</a:t>
            </a:r>
          </a:p>
        </p:txBody>
      </p:sp>
      <p:sp>
        <p:nvSpPr>
          <p:cNvPr id="3" name="TextBox 2">
            <a:extLst>
              <a:ext uri="{FF2B5EF4-FFF2-40B4-BE49-F238E27FC236}">
                <a16:creationId xmlns:a16="http://schemas.microsoft.com/office/drawing/2014/main" id="{6377F854-B030-1E1F-537A-F62E5E18D681}"/>
              </a:ext>
            </a:extLst>
          </p:cNvPr>
          <p:cNvSpPr txBox="1"/>
          <p:nvPr userDrawn="1"/>
        </p:nvSpPr>
        <p:spPr>
          <a:xfrm>
            <a:off x="479708" y="6521993"/>
            <a:ext cx="5247709" cy="116955"/>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lvl="0" algn="r"/>
            <a:r>
              <a:rPr lang="en-US">
                <a:solidFill>
                  <a:schemeClr val="accent5">
                    <a:lumMod val="60000"/>
                    <a:lumOff val="40000"/>
                  </a:schemeClr>
                </a:solidFill>
              </a:rPr>
              <a:t>Snapdragon and Qualcomm branded products are products of Qualcomm Technologies, Inc. and/or its subsidiaries.</a:t>
            </a:r>
          </a:p>
        </p:txBody>
      </p:sp>
    </p:spTree>
    <p:extLst>
      <p:ext uri="{BB962C8B-B14F-4D97-AF65-F5344CB8AC3E}">
        <p14:creationId xmlns:p14="http://schemas.microsoft.com/office/powerpoint/2010/main" val="805296975"/>
      </p:ext>
    </p:extLst>
  </p:cSld>
  <p:clrMapOvr>
    <a:masterClrMapping/>
  </p:clrMapOvr>
  <p:extLst>
    <p:ext uri="{DCECCB84-F9BA-43D5-87BE-67443E8EF086}">
      <p15:sldGuideLst xmlns:p15="http://schemas.microsoft.com/office/powerpoint/2012/main"/>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Title White">
    <p:bg>
      <p:bgPr>
        <a:solidFill>
          <a:schemeClr val="bg1"/>
        </a:solidFill>
        <a:effectLst/>
      </p:bgPr>
    </p:bg>
    <p:spTree>
      <p:nvGrpSpPr>
        <p:cNvPr id="1" name=""/>
        <p:cNvGrpSpPr/>
        <p:nvPr/>
      </p:nvGrpSpPr>
      <p:grpSpPr>
        <a:xfrm>
          <a:off x="0" y="0"/>
          <a:ext cx="0" cy="0"/>
          <a:chOff x="0" y="0"/>
          <a:chExt cx="0" cy="0"/>
        </a:xfrm>
      </p:grpSpPr>
      <p:sp>
        <p:nvSpPr>
          <p:cNvPr id="26" name="Freeform 8">
            <a:extLst>
              <a:ext uri="{FF2B5EF4-FFF2-40B4-BE49-F238E27FC236}">
                <a16:creationId xmlns:a16="http://schemas.microsoft.com/office/drawing/2014/main" id="{FA702086-7005-4270-9600-3E0409C7EC66}"/>
              </a:ext>
            </a:extLst>
          </p:cNvPr>
          <p:cNvSpPr>
            <a:spLocks/>
          </p:cNvSpPr>
          <p:nvPr userDrawn="1"/>
        </p:nvSpPr>
        <p:spPr bwMode="auto">
          <a:xfrm>
            <a:off x="-876300" y="4977549"/>
            <a:ext cx="12552239" cy="3889360"/>
          </a:xfrm>
          <a:custGeom>
            <a:avLst/>
            <a:gdLst>
              <a:gd name="T0" fmla="*/ 2068 w 2327"/>
              <a:gd name="T1" fmla="*/ 28 h 720"/>
              <a:gd name="T2" fmla="*/ 2029 w 2327"/>
              <a:gd name="T3" fmla="*/ 0 h 720"/>
              <a:gd name="T4" fmla="*/ 1921 w 2327"/>
              <a:gd name="T5" fmla="*/ 0 h 720"/>
              <a:gd name="T6" fmla="*/ 1881 w 2327"/>
              <a:gd name="T7" fmla="*/ 28 h 720"/>
              <a:gd name="T8" fmla="*/ 1706 w 2327"/>
              <a:gd name="T9" fmla="*/ 507 h 720"/>
              <a:gd name="T10" fmla="*/ 1525 w 2327"/>
              <a:gd name="T11" fmla="*/ 28 h 720"/>
              <a:gd name="T12" fmla="*/ 1486 w 2327"/>
              <a:gd name="T13" fmla="*/ 0 h 720"/>
              <a:gd name="T14" fmla="*/ 1379 w 2327"/>
              <a:gd name="T15" fmla="*/ 0 h 720"/>
              <a:gd name="T16" fmla="*/ 1340 w 2327"/>
              <a:gd name="T17" fmla="*/ 28 h 720"/>
              <a:gd name="T18" fmla="*/ 1163 w 2327"/>
              <a:gd name="T19" fmla="*/ 507 h 720"/>
              <a:gd name="T20" fmla="*/ 985 w 2327"/>
              <a:gd name="T21" fmla="*/ 28 h 720"/>
              <a:gd name="T22" fmla="*/ 946 w 2327"/>
              <a:gd name="T23" fmla="*/ 0 h 720"/>
              <a:gd name="T24" fmla="*/ 840 w 2327"/>
              <a:gd name="T25" fmla="*/ 0 h 720"/>
              <a:gd name="T26" fmla="*/ 800 w 2327"/>
              <a:gd name="T27" fmla="*/ 28 h 720"/>
              <a:gd name="T28" fmla="*/ 621 w 2327"/>
              <a:gd name="T29" fmla="*/ 507 h 720"/>
              <a:gd name="T30" fmla="*/ 444 w 2327"/>
              <a:gd name="T31" fmla="*/ 28 h 720"/>
              <a:gd name="T32" fmla="*/ 406 w 2327"/>
              <a:gd name="T33" fmla="*/ 0 h 720"/>
              <a:gd name="T34" fmla="*/ 297 w 2327"/>
              <a:gd name="T35" fmla="*/ 0 h 720"/>
              <a:gd name="T36" fmla="*/ 258 w 2327"/>
              <a:gd name="T37" fmla="*/ 28 h 720"/>
              <a:gd name="T38" fmla="*/ 6 w 2327"/>
              <a:gd name="T39" fmla="*/ 684 h 720"/>
              <a:gd name="T40" fmla="*/ 31 w 2327"/>
              <a:gd name="T41" fmla="*/ 720 h 720"/>
              <a:gd name="T42" fmla="*/ 127 w 2327"/>
              <a:gd name="T43" fmla="*/ 720 h 720"/>
              <a:gd name="T44" fmla="*/ 166 w 2327"/>
              <a:gd name="T45" fmla="*/ 693 h 720"/>
              <a:gd name="T46" fmla="*/ 351 w 2327"/>
              <a:gd name="T47" fmla="*/ 198 h 720"/>
              <a:gd name="T48" fmla="*/ 536 w 2327"/>
              <a:gd name="T49" fmla="*/ 693 h 720"/>
              <a:gd name="T50" fmla="*/ 575 w 2327"/>
              <a:gd name="T51" fmla="*/ 720 h 720"/>
              <a:gd name="T52" fmla="*/ 663 w 2327"/>
              <a:gd name="T53" fmla="*/ 720 h 720"/>
              <a:gd name="T54" fmla="*/ 703 w 2327"/>
              <a:gd name="T55" fmla="*/ 693 h 720"/>
              <a:gd name="T56" fmla="*/ 892 w 2327"/>
              <a:gd name="T57" fmla="*/ 198 h 720"/>
              <a:gd name="T58" fmla="*/ 1075 w 2327"/>
              <a:gd name="T59" fmla="*/ 693 h 720"/>
              <a:gd name="T60" fmla="*/ 1115 w 2327"/>
              <a:gd name="T61" fmla="*/ 720 h 720"/>
              <a:gd name="T62" fmla="*/ 1208 w 2327"/>
              <a:gd name="T63" fmla="*/ 720 h 720"/>
              <a:gd name="T64" fmla="*/ 1247 w 2327"/>
              <a:gd name="T65" fmla="*/ 693 h 720"/>
              <a:gd name="T66" fmla="*/ 1432 w 2327"/>
              <a:gd name="T67" fmla="*/ 198 h 720"/>
              <a:gd name="T68" fmla="*/ 1620 w 2327"/>
              <a:gd name="T69" fmla="*/ 693 h 720"/>
              <a:gd name="T70" fmla="*/ 1659 w 2327"/>
              <a:gd name="T71" fmla="*/ 720 h 720"/>
              <a:gd name="T72" fmla="*/ 1748 w 2327"/>
              <a:gd name="T73" fmla="*/ 720 h 720"/>
              <a:gd name="T74" fmla="*/ 1787 w 2327"/>
              <a:gd name="T75" fmla="*/ 693 h 720"/>
              <a:gd name="T76" fmla="*/ 1973 w 2327"/>
              <a:gd name="T77" fmla="*/ 201 h 720"/>
              <a:gd name="T78" fmla="*/ 2156 w 2327"/>
              <a:gd name="T79" fmla="*/ 693 h 720"/>
              <a:gd name="T80" fmla="*/ 2196 w 2327"/>
              <a:gd name="T81" fmla="*/ 720 h 720"/>
              <a:gd name="T82" fmla="*/ 2295 w 2327"/>
              <a:gd name="T83" fmla="*/ 720 h 720"/>
              <a:gd name="T84" fmla="*/ 2319 w 2327"/>
              <a:gd name="T85" fmla="*/ 684 h 720"/>
              <a:gd name="T86" fmla="*/ 2068 w 2327"/>
              <a:gd name="T87" fmla="*/ 28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327" h="720">
                <a:moveTo>
                  <a:pt x="2068" y="28"/>
                </a:moveTo>
                <a:cubicBezTo>
                  <a:pt x="2060" y="9"/>
                  <a:pt x="2047" y="0"/>
                  <a:pt x="2029" y="0"/>
                </a:cubicBezTo>
                <a:cubicBezTo>
                  <a:pt x="2029" y="0"/>
                  <a:pt x="2029" y="0"/>
                  <a:pt x="1921" y="0"/>
                </a:cubicBezTo>
                <a:cubicBezTo>
                  <a:pt x="1903" y="0"/>
                  <a:pt x="1889" y="9"/>
                  <a:pt x="1881" y="28"/>
                </a:cubicBezTo>
                <a:cubicBezTo>
                  <a:pt x="1881" y="28"/>
                  <a:pt x="1881" y="28"/>
                  <a:pt x="1706" y="507"/>
                </a:cubicBezTo>
                <a:cubicBezTo>
                  <a:pt x="1706" y="507"/>
                  <a:pt x="1706" y="507"/>
                  <a:pt x="1525" y="28"/>
                </a:cubicBezTo>
                <a:cubicBezTo>
                  <a:pt x="1517" y="9"/>
                  <a:pt x="1504" y="0"/>
                  <a:pt x="1486" y="0"/>
                </a:cubicBezTo>
                <a:cubicBezTo>
                  <a:pt x="1486" y="0"/>
                  <a:pt x="1486" y="0"/>
                  <a:pt x="1379" y="0"/>
                </a:cubicBezTo>
                <a:cubicBezTo>
                  <a:pt x="1361" y="0"/>
                  <a:pt x="1348" y="9"/>
                  <a:pt x="1340" y="28"/>
                </a:cubicBezTo>
                <a:cubicBezTo>
                  <a:pt x="1340" y="28"/>
                  <a:pt x="1340" y="28"/>
                  <a:pt x="1163" y="507"/>
                </a:cubicBezTo>
                <a:cubicBezTo>
                  <a:pt x="1163" y="507"/>
                  <a:pt x="1163" y="507"/>
                  <a:pt x="985" y="28"/>
                </a:cubicBezTo>
                <a:cubicBezTo>
                  <a:pt x="978" y="9"/>
                  <a:pt x="964" y="0"/>
                  <a:pt x="946" y="0"/>
                </a:cubicBezTo>
                <a:cubicBezTo>
                  <a:pt x="946" y="0"/>
                  <a:pt x="946" y="0"/>
                  <a:pt x="840" y="0"/>
                </a:cubicBezTo>
                <a:cubicBezTo>
                  <a:pt x="822" y="0"/>
                  <a:pt x="808" y="9"/>
                  <a:pt x="800" y="28"/>
                </a:cubicBezTo>
                <a:cubicBezTo>
                  <a:pt x="800" y="28"/>
                  <a:pt x="800" y="28"/>
                  <a:pt x="621" y="507"/>
                </a:cubicBezTo>
                <a:cubicBezTo>
                  <a:pt x="621" y="507"/>
                  <a:pt x="621" y="507"/>
                  <a:pt x="444" y="28"/>
                </a:cubicBezTo>
                <a:cubicBezTo>
                  <a:pt x="436" y="9"/>
                  <a:pt x="424" y="0"/>
                  <a:pt x="406" y="0"/>
                </a:cubicBezTo>
                <a:cubicBezTo>
                  <a:pt x="406" y="0"/>
                  <a:pt x="406" y="0"/>
                  <a:pt x="297" y="0"/>
                </a:cubicBezTo>
                <a:cubicBezTo>
                  <a:pt x="279" y="0"/>
                  <a:pt x="265" y="9"/>
                  <a:pt x="258" y="28"/>
                </a:cubicBezTo>
                <a:cubicBezTo>
                  <a:pt x="258" y="28"/>
                  <a:pt x="258" y="28"/>
                  <a:pt x="6" y="684"/>
                </a:cubicBezTo>
                <a:cubicBezTo>
                  <a:pt x="0" y="702"/>
                  <a:pt x="8" y="720"/>
                  <a:pt x="31" y="720"/>
                </a:cubicBezTo>
                <a:cubicBezTo>
                  <a:pt x="31" y="720"/>
                  <a:pt x="31" y="720"/>
                  <a:pt x="127" y="720"/>
                </a:cubicBezTo>
                <a:cubicBezTo>
                  <a:pt x="145" y="720"/>
                  <a:pt x="160" y="711"/>
                  <a:pt x="166" y="693"/>
                </a:cubicBezTo>
                <a:cubicBezTo>
                  <a:pt x="166" y="693"/>
                  <a:pt x="166" y="693"/>
                  <a:pt x="351" y="198"/>
                </a:cubicBezTo>
                <a:cubicBezTo>
                  <a:pt x="351" y="198"/>
                  <a:pt x="351" y="198"/>
                  <a:pt x="536" y="693"/>
                </a:cubicBezTo>
                <a:cubicBezTo>
                  <a:pt x="543" y="712"/>
                  <a:pt x="557" y="720"/>
                  <a:pt x="575" y="720"/>
                </a:cubicBezTo>
                <a:cubicBezTo>
                  <a:pt x="575" y="720"/>
                  <a:pt x="575" y="720"/>
                  <a:pt x="663" y="720"/>
                </a:cubicBezTo>
                <a:cubicBezTo>
                  <a:pt x="682" y="720"/>
                  <a:pt x="695" y="712"/>
                  <a:pt x="703" y="693"/>
                </a:cubicBezTo>
                <a:cubicBezTo>
                  <a:pt x="703" y="693"/>
                  <a:pt x="703" y="693"/>
                  <a:pt x="892" y="198"/>
                </a:cubicBezTo>
                <a:cubicBezTo>
                  <a:pt x="892" y="198"/>
                  <a:pt x="892" y="198"/>
                  <a:pt x="1075" y="693"/>
                </a:cubicBezTo>
                <a:cubicBezTo>
                  <a:pt x="1083" y="711"/>
                  <a:pt x="1097" y="720"/>
                  <a:pt x="1115" y="720"/>
                </a:cubicBezTo>
                <a:cubicBezTo>
                  <a:pt x="1115" y="720"/>
                  <a:pt x="1115" y="720"/>
                  <a:pt x="1208" y="720"/>
                </a:cubicBezTo>
                <a:cubicBezTo>
                  <a:pt x="1226" y="720"/>
                  <a:pt x="1240" y="711"/>
                  <a:pt x="1247" y="693"/>
                </a:cubicBezTo>
                <a:cubicBezTo>
                  <a:pt x="1247" y="693"/>
                  <a:pt x="1247" y="693"/>
                  <a:pt x="1432" y="198"/>
                </a:cubicBezTo>
                <a:cubicBezTo>
                  <a:pt x="1432" y="198"/>
                  <a:pt x="1432" y="198"/>
                  <a:pt x="1620" y="693"/>
                </a:cubicBezTo>
                <a:cubicBezTo>
                  <a:pt x="1627" y="712"/>
                  <a:pt x="1641" y="720"/>
                  <a:pt x="1659" y="720"/>
                </a:cubicBezTo>
                <a:cubicBezTo>
                  <a:pt x="1659" y="720"/>
                  <a:pt x="1659" y="720"/>
                  <a:pt x="1748" y="720"/>
                </a:cubicBezTo>
                <a:cubicBezTo>
                  <a:pt x="1766" y="720"/>
                  <a:pt x="1779" y="712"/>
                  <a:pt x="1787" y="693"/>
                </a:cubicBezTo>
                <a:cubicBezTo>
                  <a:pt x="1787" y="693"/>
                  <a:pt x="1787" y="693"/>
                  <a:pt x="1973" y="201"/>
                </a:cubicBezTo>
                <a:cubicBezTo>
                  <a:pt x="1973" y="201"/>
                  <a:pt x="1973" y="201"/>
                  <a:pt x="2156" y="693"/>
                </a:cubicBezTo>
                <a:cubicBezTo>
                  <a:pt x="2162" y="711"/>
                  <a:pt x="2178" y="720"/>
                  <a:pt x="2196" y="720"/>
                </a:cubicBezTo>
                <a:cubicBezTo>
                  <a:pt x="2196" y="720"/>
                  <a:pt x="2196" y="720"/>
                  <a:pt x="2295" y="720"/>
                </a:cubicBezTo>
                <a:cubicBezTo>
                  <a:pt x="2317" y="720"/>
                  <a:pt x="2327" y="702"/>
                  <a:pt x="2319" y="684"/>
                </a:cubicBezTo>
                <a:cubicBezTo>
                  <a:pt x="2319" y="684"/>
                  <a:pt x="2319" y="684"/>
                  <a:pt x="2068" y="28"/>
                </a:cubicBezTo>
                <a:close/>
              </a:path>
            </a:pathLst>
          </a:custGeom>
          <a:solidFill>
            <a:schemeClr val="accent6">
              <a:lumMod val="40000"/>
              <a:lumOff val="60000"/>
            </a:schemeClr>
          </a:solidFill>
          <a:ln>
            <a:noFill/>
          </a:ln>
          <a:effectLst>
            <a:innerShdw blurRad="63500" dist="50800" dir="13500000">
              <a:prstClr val="black">
                <a:alpha val="50000"/>
              </a:prstClr>
            </a:innerShdw>
          </a:effectLst>
        </p:spPr>
        <p:txBody>
          <a:bodyPr vert="horz" wrap="square" lIns="91440" tIns="45720" rIns="91440" bIns="45720" numCol="1" anchor="t" anchorCtr="0" compatLnSpc="1">
            <a:prstTxWarp prst="textNoShape">
              <a:avLst/>
            </a:prstTxWarp>
          </a:bodyPr>
          <a:lstStyle/>
          <a:p>
            <a:endParaRPr lang="en-US"/>
          </a:p>
        </p:txBody>
      </p:sp>
      <p:sp>
        <p:nvSpPr>
          <p:cNvPr id="18" name="Text Placeholder 48">
            <a:extLst>
              <a:ext uri="{FF2B5EF4-FFF2-40B4-BE49-F238E27FC236}">
                <a16:creationId xmlns:a16="http://schemas.microsoft.com/office/drawing/2014/main" id="{6F6D3CAF-F7C0-0E43-AE55-B557B5B2CAB8}"/>
              </a:ext>
            </a:extLst>
          </p:cNvPr>
          <p:cNvSpPr>
            <a:spLocks noGrp="1"/>
          </p:cNvSpPr>
          <p:nvPr>
            <p:ph type="body" sz="quarter" idx="14" hasCustomPrompt="1"/>
          </p:nvPr>
        </p:nvSpPr>
        <p:spPr bwMode="gray">
          <a:xfrm>
            <a:off x="479626" y="5520817"/>
            <a:ext cx="6454175" cy="265271"/>
          </a:xfrm>
          <a:prstGeom prst="rect">
            <a:avLst/>
          </a:prstGeom>
        </p:spPr>
        <p:txBody>
          <a:bodyPr wrap="none"/>
          <a:lstStyle>
            <a:lvl1pPr marL="0" marR="0" indent="0" algn="l" defTabSz="914400" rtl="0" eaLnBrk="1" fontAlgn="auto" latinLnBrk="0" hangingPunct="1">
              <a:lnSpc>
                <a:spcPct val="87000"/>
              </a:lnSpc>
              <a:spcBef>
                <a:spcPts val="0"/>
              </a:spcBef>
              <a:spcAft>
                <a:spcPts val="0"/>
              </a:spcAft>
              <a:buClr>
                <a:srgbClr val="3253DC"/>
              </a:buClr>
              <a:buSzTx/>
              <a:buFont typeface="Arial" panose="020B0604020202020204" pitchFamily="34" charset="0"/>
              <a:buNone/>
              <a:tabLst/>
              <a:defRPr sz="1600" b="1">
                <a:solidFill>
                  <a:schemeClr val="tx2"/>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marL="0" marR="0" lvl="0" indent="0" algn="l" defTabSz="914400" rtl="0" eaLnBrk="1" fontAlgn="auto" latinLnBrk="0" hangingPunct="1">
              <a:lnSpc>
                <a:spcPct val="98000"/>
              </a:lnSpc>
              <a:spcBef>
                <a:spcPts val="0"/>
              </a:spcBef>
              <a:spcAft>
                <a:spcPts val="0"/>
              </a:spcAft>
              <a:buClr>
                <a:srgbClr val="3253DC"/>
              </a:buClr>
              <a:buSzTx/>
              <a:buFont typeface="Arial" panose="020B0604020202020204" pitchFamily="34" charset="0"/>
              <a:buNone/>
              <a:tabLst/>
              <a:defRPr/>
            </a:pPr>
            <a:r>
              <a:rPr lang="en-US"/>
              <a:t>@</a:t>
            </a:r>
            <a:r>
              <a:rPr lang="en-US" err="1"/>
              <a:t>qualcomm</a:t>
            </a:r>
            <a:endParaRPr lang="en-US"/>
          </a:p>
        </p:txBody>
      </p:sp>
      <p:sp>
        <p:nvSpPr>
          <p:cNvPr id="10" name="Text Placeholder 7">
            <a:extLst>
              <a:ext uri="{FF2B5EF4-FFF2-40B4-BE49-F238E27FC236}">
                <a16:creationId xmlns:a16="http://schemas.microsoft.com/office/drawing/2014/main" id="{7046D437-3264-F6DC-A2E1-DDEF4AC5BB1C}"/>
              </a:ext>
            </a:extLst>
          </p:cNvPr>
          <p:cNvSpPr>
            <a:spLocks noGrp="1"/>
          </p:cNvSpPr>
          <p:nvPr>
            <p:ph type="body" sz="quarter" idx="10" hasCustomPrompt="1"/>
          </p:nvPr>
        </p:nvSpPr>
        <p:spPr bwMode="gray">
          <a:xfrm>
            <a:off x="495300" y="4195085"/>
            <a:ext cx="8334375" cy="961930"/>
          </a:xfrm>
          <a:prstGeom prst="rect">
            <a:avLst/>
          </a:prstGeom>
        </p:spPr>
        <p:txBody>
          <a:bodyPr>
            <a:noAutofit/>
          </a:bodyPr>
          <a:lstStyle>
            <a:lvl1pPr marL="0" indent="0">
              <a:spcBef>
                <a:spcPts val="0"/>
              </a:spcBef>
              <a:spcAft>
                <a:spcPts val="600"/>
              </a:spcAft>
              <a:buFont typeface="Microsoft Sans Serif" panose="020B0604020202020204" pitchFamily="34" charset="0"/>
              <a:buChar char="​"/>
              <a:defRPr sz="2000" b="1" spc="30" baseline="0">
                <a:solidFill>
                  <a:schemeClr val="tx2"/>
                </a:solidFill>
              </a:defRPr>
            </a:lvl1pPr>
            <a:lvl2pPr marL="0" indent="0">
              <a:lnSpc>
                <a:spcPct val="96000"/>
              </a:lnSpc>
              <a:spcBef>
                <a:spcPts val="0"/>
              </a:spcBef>
              <a:buFont typeface="Microsoft Sans Serif" panose="020B0604020202020204" pitchFamily="34" charset="0"/>
              <a:buNone/>
              <a:defRPr sz="1600">
                <a:solidFill>
                  <a:schemeClr val="tx2"/>
                </a:solidFill>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a:p>
            <a:pPr lvl="1"/>
            <a:r>
              <a:rPr lang="en-US"/>
              <a:t>Speaker title, Employing entity</a:t>
            </a:r>
          </a:p>
          <a:p>
            <a:pPr lvl="1"/>
            <a:endParaRPr lang="en-US"/>
          </a:p>
        </p:txBody>
      </p:sp>
      <p:sp>
        <p:nvSpPr>
          <p:cNvPr id="13" name="Text Placeholder 5">
            <a:extLst>
              <a:ext uri="{FF2B5EF4-FFF2-40B4-BE49-F238E27FC236}">
                <a16:creationId xmlns:a16="http://schemas.microsoft.com/office/drawing/2014/main" id="{6218B41B-AA06-EB46-A468-6C030F63EC7A}"/>
              </a:ext>
            </a:extLst>
          </p:cNvPr>
          <p:cNvSpPr>
            <a:spLocks noGrp="1"/>
          </p:cNvSpPr>
          <p:nvPr>
            <p:ph type="body" sz="quarter" idx="13" hasCustomPrompt="1"/>
          </p:nvPr>
        </p:nvSpPr>
        <p:spPr bwMode="gray">
          <a:xfrm>
            <a:off x="8829675" y="512165"/>
            <a:ext cx="2867025" cy="262176"/>
          </a:xfrm>
          <a:prstGeom prst="rect">
            <a:avLst/>
          </a:prstGeom>
        </p:spPr>
        <p:txBody>
          <a:bodyPr wrap="none"/>
          <a:lstStyle>
            <a:lvl1pPr marL="0" indent="0" algn="r">
              <a:lnSpc>
                <a:spcPct val="87000"/>
              </a:lnSpc>
              <a:spcBef>
                <a:spcPts val="0"/>
              </a:spcBef>
              <a:buNone/>
              <a:defRPr sz="1600">
                <a:solidFill>
                  <a:schemeClr val="tx2"/>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lvl="0"/>
            <a:r>
              <a:rPr lang="en-US"/>
              <a:t>Date</a:t>
            </a:r>
          </a:p>
        </p:txBody>
      </p:sp>
      <p:sp>
        <p:nvSpPr>
          <p:cNvPr id="16" name="Title 2">
            <a:extLst>
              <a:ext uri="{FF2B5EF4-FFF2-40B4-BE49-F238E27FC236}">
                <a16:creationId xmlns:a16="http://schemas.microsoft.com/office/drawing/2014/main" id="{9ACEF7A7-EEB2-CFA1-B461-4924F8BF02F9}"/>
              </a:ext>
            </a:extLst>
          </p:cNvPr>
          <p:cNvSpPr>
            <a:spLocks noGrp="1"/>
          </p:cNvSpPr>
          <p:nvPr>
            <p:ph type="title"/>
          </p:nvPr>
        </p:nvSpPr>
        <p:spPr bwMode="gray">
          <a:xfrm>
            <a:off x="431638" y="2631736"/>
            <a:ext cx="8416582" cy="1445909"/>
          </a:xfrm>
        </p:spPr>
        <p:txBody>
          <a:bodyPr wrap="square">
            <a:spAutoFit/>
          </a:bodyPr>
          <a:lstStyle>
            <a:lvl1pPr>
              <a:lnSpc>
                <a:spcPct val="87000"/>
              </a:lnSpc>
              <a:defRPr sz="5400">
                <a:solidFill>
                  <a:schemeClr val="tx2"/>
                </a:solidFill>
              </a:defRPr>
            </a:lvl1pPr>
          </a:lstStyle>
          <a:p>
            <a:r>
              <a:rPr lang="en-US"/>
              <a:t>Click to edit Master title style</a:t>
            </a:r>
          </a:p>
        </p:txBody>
      </p:sp>
      <p:sp>
        <p:nvSpPr>
          <p:cNvPr id="17" name="Freeform 5">
            <a:extLst>
              <a:ext uri="{FF2B5EF4-FFF2-40B4-BE49-F238E27FC236}">
                <a16:creationId xmlns:a16="http://schemas.microsoft.com/office/drawing/2014/main" id="{2A123356-318C-095C-E708-AEAD9C4BC772}"/>
              </a:ext>
            </a:extLst>
          </p:cNvPr>
          <p:cNvSpPr>
            <a:spLocks noChangeAspect="1" noEditPoints="1"/>
          </p:cNvSpPr>
          <p:nvPr userDrawn="1"/>
        </p:nvSpPr>
        <p:spPr bwMode="black">
          <a:xfrm>
            <a:off x="482438" y="460180"/>
            <a:ext cx="1432990"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21" name="Text Placeholder 7">
            <a:extLst>
              <a:ext uri="{FF2B5EF4-FFF2-40B4-BE49-F238E27FC236}">
                <a16:creationId xmlns:a16="http://schemas.microsoft.com/office/drawing/2014/main" id="{6EEAD541-6CB5-0443-91CE-1EBFA0EF558B}"/>
              </a:ext>
            </a:extLst>
          </p:cNvPr>
          <p:cNvSpPr>
            <a:spLocks noGrp="1"/>
          </p:cNvSpPr>
          <p:nvPr>
            <p:ph type="body" sz="quarter" idx="12" hasCustomPrompt="1"/>
          </p:nvPr>
        </p:nvSpPr>
        <p:spPr bwMode="gray">
          <a:xfrm>
            <a:off x="2401888" y="512165"/>
            <a:ext cx="5484812" cy="226772"/>
          </a:xfrm>
          <a:prstGeom prst="rect">
            <a:avLst/>
          </a:prstGeom>
        </p:spPr>
        <p:txBody>
          <a:bodyPr wrap="none"/>
          <a:lstStyle>
            <a:lvl1pPr marL="0" indent="0" algn="r">
              <a:lnSpc>
                <a:spcPct val="87000"/>
              </a:lnSpc>
              <a:spcBef>
                <a:spcPts val="0"/>
              </a:spcBef>
              <a:buNone/>
              <a:defRPr sz="1600" b="0">
                <a:solidFill>
                  <a:schemeClr val="tx2"/>
                </a:solidFill>
              </a:defRPr>
            </a:lvl1pPr>
            <a:lvl2pPr marL="0" indent="0" algn="r">
              <a:lnSpc>
                <a:spcPct val="90000"/>
              </a:lnSpc>
              <a:spcBef>
                <a:spcPts val="0"/>
              </a:spcBef>
              <a:buNone/>
              <a:defRPr sz="1600">
                <a:solidFill>
                  <a:schemeClr val="bg1"/>
                </a:solidFill>
              </a:defRPr>
            </a:lvl2pPr>
            <a:lvl3pPr marL="0" indent="0" algn="r">
              <a:lnSpc>
                <a:spcPct val="90000"/>
              </a:lnSpc>
              <a:spcBef>
                <a:spcPts val="0"/>
              </a:spcBef>
              <a:buNone/>
              <a:defRPr sz="1600">
                <a:solidFill>
                  <a:schemeClr val="bg1"/>
                </a:solidFill>
              </a:defRPr>
            </a:lvl3pPr>
            <a:lvl4pPr marL="0" indent="0" algn="r">
              <a:lnSpc>
                <a:spcPct val="90000"/>
              </a:lnSpc>
              <a:spcBef>
                <a:spcPts val="0"/>
              </a:spcBef>
              <a:buNone/>
              <a:defRPr sz="1600">
                <a:solidFill>
                  <a:schemeClr val="bg1"/>
                </a:solidFill>
              </a:defRPr>
            </a:lvl4pPr>
            <a:lvl5pPr marL="0" indent="0" algn="r">
              <a:lnSpc>
                <a:spcPct val="90000"/>
              </a:lnSpc>
              <a:spcBef>
                <a:spcPts val="0"/>
              </a:spcBef>
              <a:buNone/>
              <a:defRPr sz="1600">
                <a:solidFill>
                  <a:schemeClr val="bg1"/>
                </a:solidFill>
              </a:defRPr>
            </a:lvl5pPr>
          </a:lstStyle>
          <a:p>
            <a:pPr lvl="0"/>
            <a:r>
              <a:rPr lang="en-US"/>
              <a:t>Location</a:t>
            </a:r>
          </a:p>
        </p:txBody>
      </p:sp>
      <p:sp>
        <p:nvSpPr>
          <p:cNvPr id="3" name="TextBox 2">
            <a:extLst>
              <a:ext uri="{FF2B5EF4-FFF2-40B4-BE49-F238E27FC236}">
                <a16:creationId xmlns:a16="http://schemas.microsoft.com/office/drawing/2014/main" id="{0A7309CB-3B44-EB85-1AD7-BB5F5DF5F6E9}"/>
              </a:ext>
            </a:extLst>
          </p:cNvPr>
          <p:cNvSpPr txBox="1"/>
          <p:nvPr userDrawn="1"/>
        </p:nvSpPr>
        <p:spPr>
          <a:xfrm>
            <a:off x="479708" y="6521993"/>
            <a:ext cx="5247709" cy="116955"/>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lvl="0" algn="r"/>
            <a:r>
              <a:rPr lang="en-US">
                <a:solidFill>
                  <a:schemeClr val="accent5">
                    <a:lumMod val="60000"/>
                    <a:lumOff val="40000"/>
                  </a:schemeClr>
                </a:solidFill>
              </a:rPr>
              <a:t>Snapdragon and Qualcomm branded products are products of Qualcomm Technologies, Inc. and/or its subsidiaries.</a:t>
            </a:r>
          </a:p>
        </p:txBody>
      </p:sp>
    </p:spTree>
    <p:extLst>
      <p:ext uri="{BB962C8B-B14F-4D97-AF65-F5344CB8AC3E}">
        <p14:creationId xmlns:p14="http://schemas.microsoft.com/office/powerpoint/2010/main" val="72430199"/>
      </p:ext>
    </p:extLst>
  </p:cSld>
  <p:clrMapOvr>
    <a:masterClrMapping/>
  </p:clrMapOvr>
  <p:extLst>
    <p:ext uri="{DCECCB84-F9BA-43D5-87BE-67443E8EF086}">
      <p15:sldGuideLst xmlns:p15="http://schemas.microsoft.com/office/powerpoint/2012/main"/>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Title Nickel">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6" name="Freeform 8">
            <a:extLst>
              <a:ext uri="{FF2B5EF4-FFF2-40B4-BE49-F238E27FC236}">
                <a16:creationId xmlns:a16="http://schemas.microsoft.com/office/drawing/2014/main" id="{FA702086-7005-4270-9600-3E0409C7EC66}"/>
              </a:ext>
            </a:extLst>
          </p:cNvPr>
          <p:cNvSpPr>
            <a:spLocks/>
          </p:cNvSpPr>
          <p:nvPr userDrawn="1"/>
        </p:nvSpPr>
        <p:spPr bwMode="auto">
          <a:xfrm>
            <a:off x="-876300" y="4977549"/>
            <a:ext cx="12552239" cy="3889360"/>
          </a:xfrm>
          <a:custGeom>
            <a:avLst/>
            <a:gdLst>
              <a:gd name="T0" fmla="*/ 2068 w 2327"/>
              <a:gd name="T1" fmla="*/ 28 h 720"/>
              <a:gd name="T2" fmla="*/ 2029 w 2327"/>
              <a:gd name="T3" fmla="*/ 0 h 720"/>
              <a:gd name="T4" fmla="*/ 1921 w 2327"/>
              <a:gd name="T5" fmla="*/ 0 h 720"/>
              <a:gd name="T6" fmla="*/ 1881 w 2327"/>
              <a:gd name="T7" fmla="*/ 28 h 720"/>
              <a:gd name="T8" fmla="*/ 1706 w 2327"/>
              <a:gd name="T9" fmla="*/ 507 h 720"/>
              <a:gd name="T10" fmla="*/ 1525 w 2327"/>
              <a:gd name="T11" fmla="*/ 28 h 720"/>
              <a:gd name="T12" fmla="*/ 1486 w 2327"/>
              <a:gd name="T13" fmla="*/ 0 h 720"/>
              <a:gd name="T14" fmla="*/ 1379 w 2327"/>
              <a:gd name="T15" fmla="*/ 0 h 720"/>
              <a:gd name="T16" fmla="*/ 1340 w 2327"/>
              <a:gd name="T17" fmla="*/ 28 h 720"/>
              <a:gd name="T18" fmla="*/ 1163 w 2327"/>
              <a:gd name="T19" fmla="*/ 507 h 720"/>
              <a:gd name="T20" fmla="*/ 985 w 2327"/>
              <a:gd name="T21" fmla="*/ 28 h 720"/>
              <a:gd name="T22" fmla="*/ 946 w 2327"/>
              <a:gd name="T23" fmla="*/ 0 h 720"/>
              <a:gd name="T24" fmla="*/ 840 w 2327"/>
              <a:gd name="T25" fmla="*/ 0 h 720"/>
              <a:gd name="T26" fmla="*/ 800 w 2327"/>
              <a:gd name="T27" fmla="*/ 28 h 720"/>
              <a:gd name="T28" fmla="*/ 621 w 2327"/>
              <a:gd name="T29" fmla="*/ 507 h 720"/>
              <a:gd name="T30" fmla="*/ 444 w 2327"/>
              <a:gd name="T31" fmla="*/ 28 h 720"/>
              <a:gd name="T32" fmla="*/ 406 w 2327"/>
              <a:gd name="T33" fmla="*/ 0 h 720"/>
              <a:gd name="T34" fmla="*/ 297 w 2327"/>
              <a:gd name="T35" fmla="*/ 0 h 720"/>
              <a:gd name="T36" fmla="*/ 258 w 2327"/>
              <a:gd name="T37" fmla="*/ 28 h 720"/>
              <a:gd name="T38" fmla="*/ 6 w 2327"/>
              <a:gd name="T39" fmla="*/ 684 h 720"/>
              <a:gd name="T40" fmla="*/ 31 w 2327"/>
              <a:gd name="T41" fmla="*/ 720 h 720"/>
              <a:gd name="T42" fmla="*/ 127 w 2327"/>
              <a:gd name="T43" fmla="*/ 720 h 720"/>
              <a:gd name="T44" fmla="*/ 166 w 2327"/>
              <a:gd name="T45" fmla="*/ 693 h 720"/>
              <a:gd name="T46" fmla="*/ 351 w 2327"/>
              <a:gd name="T47" fmla="*/ 198 h 720"/>
              <a:gd name="T48" fmla="*/ 536 w 2327"/>
              <a:gd name="T49" fmla="*/ 693 h 720"/>
              <a:gd name="T50" fmla="*/ 575 w 2327"/>
              <a:gd name="T51" fmla="*/ 720 h 720"/>
              <a:gd name="T52" fmla="*/ 663 w 2327"/>
              <a:gd name="T53" fmla="*/ 720 h 720"/>
              <a:gd name="T54" fmla="*/ 703 w 2327"/>
              <a:gd name="T55" fmla="*/ 693 h 720"/>
              <a:gd name="T56" fmla="*/ 892 w 2327"/>
              <a:gd name="T57" fmla="*/ 198 h 720"/>
              <a:gd name="T58" fmla="*/ 1075 w 2327"/>
              <a:gd name="T59" fmla="*/ 693 h 720"/>
              <a:gd name="T60" fmla="*/ 1115 w 2327"/>
              <a:gd name="T61" fmla="*/ 720 h 720"/>
              <a:gd name="T62" fmla="*/ 1208 w 2327"/>
              <a:gd name="T63" fmla="*/ 720 h 720"/>
              <a:gd name="T64" fmla="*/ 1247 w 2327"/>
              <a:gd name="T65" fmla="*/ 693 h 720"/>
              <a:gd name="T66" fmla="*/ 1432 w 2327"/>
              <a:gd name="T67" fmla="*/ 198 h 720"/>
              <a:gd name="T68" fmla="*/ 1620 w 2327"/>
              <a:gd name="T69" fmla="*/ 693 h 720"/>
              <a:gd name="T70" fmla="*/ 1659 w 2327"/>
              <a:gd name="T71" fmla="*/ 720 h 720"/>
              <a:gd name="T72" fmla="*/ 1748 w 2327"/>
              <a:gd name="T73" fmla="*/ 720 h 720"/>
              <a:gd name="T74" fmla="*/ 1787 w 2327"/>
              <a:gd name="T75" fmla="*/ 693 h 720"/>
              <a:gd name="T76" fmla="*/ 1973 w 2327"/>
              <a:gd name="T77" fmla="*/ 201 h 720"/>
              <a:gd name="T78" fmla="*/ 2156 w 2327"/>
              <a:gd name="T79" fmla="*/ 693 h 720"/>
              <a:gd name="T80" fmla="*/ 2196 w 2327"/>
              <a:gd name="T81" fmla="*/ 720 h 720"/>
              <a:gd name="T82" fmla="*/ 2295 w 2327"/>
              <a:gd name="T83" fmla="*/ 720 h 720"/>
              <a:gd name="T84" fmla="*/ 2319 w 2327"/>
              <a:gd name="T85" fmla="*/ 684 h 720"/>
              <a:gd name="T86" fmla="*/ 2068 w 2327"/>
              <a:gd name="T87" fmla="*/ 28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327" h="720">
                <a:moveTo>
                  <a:pt x="2068" y="28"/>
                </a:moveTo>
                <a:cubicBezTo>
                  <a:pt x="2060" y="9"/>
                  <a:pt x="2047" y="0"/>
                  <a:pt x="2029" y="0"/>
                </a:cubicBezTo>
                <a:cubicBezTo>
                  <a:pt x="2029" y="0"/>
                  <a:pt x="2029" y="0"/>
                  <a:pt x="1921" y="0"/>
                </a:cubicBezTo>
                <a:cubicBezTo>
                  <a:pt x="1903" y="0"/>
                  <a:pt x="1889" y="9"/>
                  <a:pt x="1881" y="28"/>
                </a:cubicBezTo>
                <a:cubicBezTo>
                  <a:pt x="1881" y="28"/>
                  <a:pt x="1881" y="28"/>
                  <a:pt x="1706" y="507"/>
                </a:cubicBezTo>
                <a:cubicBezTo>
                  <a:pt x="1706" y="507"/>
                  <a:pt x="1706" y="507"/>
                  <a:pt x="1525" y="28"/>
                </a:cubicBezTo>
                <a:cubicBezTo>
                  <a:pt x="1517" y="9"/>
                  <a:pt x="1504" y="0"/>
                  <a:pt x="1486" y="0"/>
                </a:cubicBezTo>
                <a:cubicBezTo>
                  <a:pt x="1486" y="0"/>
                  <a:pt x="1486" y="0"/>
                  <a:pt x="1379" y="0"/>
                </a:cubicBezTo>
                <a:cubicBezTo>
                  <a:pt x="1361" y="0"/>
                  <a:pt x="1348" y="9"/>
                  <a:pt x="1340" y="28"/>
                </a:cubicBezTo>
                <a:cubicBezTo>
                  <a:pt x="1340" y="28"/>
                  <a:pt x="1340" y="28"/>
                  <a:pt x="1163" y="507"/>
                </a:cubicBezTo>
                <a:cubicBezTo>
                  <a:pt x="1163" y="507"/>
                  <a:pt x="1163" y="507"/>
                  <a:pt x="985" y="28"/>
                </a:cubicBezTo>
                <a:cubicBezTo>
                  <a:pt x="978" y="9"/>
                  <a:pt x="964" y="0"/>
                  <a:pt x="946" y="0"/>
                </a:cubicBezTo>
                <a:cubicBezTo>
                  <a:pt x="946" y="0"/>
                  <a:pt x="946" y="0"/>
                  <a:pt x="840" y="0"/>
                </a:cubicBezTo>
                <a:cubicBezTo>
                  <a:pt x="822" y="0"/>
                  <a:pt x="808" y="9"/>
                  <a:pt x="800" y="28"/>
                </a:cubicBezTo>
                <a:cubicBezTo>
                  <a:pt x="800" y="28"/>
                  <a:pt x="800" y="28"/>
                  <a:pt x="621" y="507"/>
                </a:cubicBezTo>
                <a:cubicBezTo>
                  <a:pt x="621" y="507"/>
                  <a:pt x="621" y="507"/>
                  <a:pt x="444" y="28"/>
                </a:cubicBezTo>
                <a:cubicBezTo>
                  <a:pt x="436" y="9"/>
                  <a:pt x="424" y="0"/>
                  <a:pt x="406" y="0"/>
                </a:cubicBezTo>
                <a:cubicBezTo>
                  <a:pt x="406" y="0"/>
                  <a:pt x="406" y="0"/>
                  <a:pt x="297" y="0"/>
                </a:cubicBezTo>
                <a:cubicBezTo>
                  <a:pt x="279" y="0"/>
                  <a:pt x="265" y="9"/>
                  <a:pt x="258" y="28"/>
                </a:cubicBezTo>
                <a:cubicBezTo>
                  <a:pt x="258" y="28"/>
                  <a:pt x="258" y="28"/>
                  <a:pt x="6" y="684"/>
                </a:cubicBezTo>
                <a:cubicBezTo>
                  <a:pt x="0" y="702"/>
                  <a:pt x="8" y="720"/>
                  <a:pt x="31" y="720"/>
                </a:cubicBezTo>
                <a:cubicBezTo>
                  <a:pt x="31" y="720"/>
                  <a:pt x="31" y="720"/>
                  <a:pt x="127" y="720"/>
                </a:cubicBezTo>
                <a:cubicBezTo>
                  <a:pt x="145" y="720"/>
                  <a:pt x="160" y="711"/>
                  <a:pt x="166" y="693"/>
                </a:cubicBezTo>
                <a:cubicBezTo>
                  <a:pt x="166" y="693"/>
                  <a:pt x="166" y="693"/>
                  <a:pt x="351" y="198"/>
                </a:cubicBezTo>
                <a:cubicBezTo>
                  <a:pt x="351" y="198"/>
                  <a:pt x="351" y="198"/>
                  <a:pt x="536" y="693"/>
                </a:cubicBezTo>
                <a:cubicBezTo>
                  <a:pt x="543" y="712"/>
                  <a:pt x="557" y="720"/>
                  <a:pt x="575" y="720"/>
                </a:cubicBezTo>
                <a:cubicBezTo>
                  <a:pt x="575" y="720"/>
                  <a:pt x="575" y="720"/>
                  <a:pt x="663" y="720"/>
                </a:cubicBezTo>
                <a:cubicBezTo>
                  <a:pt x="682" y="720"/>
                  <a:pt x="695" y="712"/>
                  <a:pt x="703" y="693"/>
                </a:cubicBezTo>
                <a:cubicBezTo>
                  <a:pt x="703" y="693"/>
                  <a:pt x="703" y="693"/>
                  <a:pt x="892" y="198"/>
                </a:cubicBezTo>
                <a:cubicBezTo>
                  <a:pt x="892" y="198"/>
                  <a:pt x="892" y="198"/>
                  <a:pt x="1075" y="693"/>
                </a:cubicBezTo>
                <a:cubicBezTo>
                  <a:pt x="1083" y="711"/>
                  <a:pt x="1097" y="720"/>
                  <a:pt x="1115" y="720"/>
                </a:cubicBezTo>
                <a:cubicBezTo>
                  <a:pt x="1115" y="720"/>
                  <a:pt x="1115" y="720"/>
                  <a:pt x="1208" y="720"/>
                </a:cubicBezTo>
                <a:cubicBezTo>
                  <a:pt x="1226" y="720"/>
                  <a:pt x="1240" y="711"/>
                  <a:pt x="1247" y="693"/>
                </a:cubicBezTo>
                <a:cubicBezTo>
                  <a:pt x="1247" y="693"/>
                  <a:pt x="1247" y="693"/>
                  <a:pt x="1432" y="198"/>
                </a:cubicBezTo>
                <a:cubicBezTo>
                  <a:pt x="1432" y="198"/>
                  <a:pt x="1432" y="198"/>
                  <a:pt x="1620" y="693"/>
                </a:cubicBezTo>
                <a:cubicBezTo>
                  <a:pt x="1627" y="712"/>
                  <a:pt x="1641" y="720"/>
                  <a:pt x="1659" y="720"/>
                </a:cubicBezTo>
                <a:cubicBezTo>
                  <a:pt x="1659" y="720"/>
                  <a:pt x="1659" y="720"/>
                  <a:pt x="1748" y="720"/>
                </a:cubicBezTo>
                <a:cubicBezTo>
                  <a:pt x="1766" y="720"/>
                  <a:pt x="1779" y="712"/>
                  <a:pt x="1787" y="693"/>
                </a:cubicBezTo>
                <a:cubicBezTo>
                  <a:pt x="1787" y="693"/>
                  <a:pt x="1787" y="693"/>
                  <a:pt x="1973" y="201"/>
                </a:cubicBezTo>
                <a:cubicBezTo>
                  <a:pt x="1973" y="201"/>
                  <a:pt x="1973" y="201"/>
                  <a:pt x="2156" y="693"/>
                </a:cubicBezTo>
                <a:cubicBezTo>
                  <a:pt x="2162" y="711"/>
                  <a:pt x="2178" y="720"/>
                  <a:pt x="2196" y="720"/>
                </a:cubicBezTo>
                <a:cubicBezTo>
                  <a:pt x="2196" y="720"/>
                  <a:pt x="2196" y="720"/>
                  <a:pt x="2295" y="720"/>
                </a:cubicBezTo>
                <a:cubicBezTo>
                  <a:pt x="2317" y="720"/>
                  <a:pt x="2327" y="702"/>
                  <a:pt x="2319" y="684"/>
                </a:cubicBezTo>
                <a:cubicBezTo>
                  <a:pt x="2319" y="684"/>
                  <a:pt x="2319" y="684"/>
                  <a:pt x="2068" y="28"/>
                </a:cubicBezTo>
                <a:close/>
              </a:path>
            </a:pathLst>
          </a:custGeom>
          <a:solidFill>
            <a:srgbClr val="CCD3E2"/>
          </a:solidFill>
          <a:ln>
            <a:noFill/>
          </a:ln>
          <a:effectLst>
            <a:innerShdw blurRad="63500" dist="50800" dir="13500000">
              <a:prstClr val="black">
                <a:alpha val="50000"/>
              </a:prstClr>
            </a:innerShdw>
          </a:effectLst>
        </p:spPr>
        <p:txBody>
          <a:bodyPr vert="horz" wrap="square" lIns="91440" tIns="45720" rIns="91440" bIns="45720" numCol="1" anchor="t" anchorCtr="0" compatLnSpc="1">
            <a:prstTxWarp prst="textNoShape">
              <a:avLst/>
            </a:prstTxWarp>
          </a:bodyPr>
          <a:lstStyle/>
          <a:p>
            <a:endParaRPr lang="en-US"/>
          </a:p>
        </p:txBody>
      </p:sp>
      <p:sp>
        <p:nvSpPr>
          <p:cNvPr id="29" name="Text Placeholder 48">
            <a:extLst>
              <a:ext uri="{FF2B5EF4-FFF2-40B4-BE49-F238E27FC236}">
                <a16:creationId xmlns:a16="http://schemas.microsoft.com/office/drawing/2014/main" id="{2F1BD3B7-D097-CC4F-8109-2E0601867AEF}"/>
              </a:ext>
            </a:extLst>
          </p:cNvPr>
          <p:cNvSpPr>
            <a:spLocks noGrp="1"/>
          </p:cNvSpPr>
          <p:nvPr>
            <p:ph type="body" sz="quarter" idx="14" hasCustomPrompt="1"/>
          </p:nvPr>
        </p:nvSpPr>
        <p:spPr bwMode="gray">
          <a:xfrm>
            <a:off x="479626" y="5521260"/>
            <a:ext cx="6454175" cy="265271"/>
          </a:xfrm>
          <a:prstGeom prst="rect">
            <a:avLst/>
          </a:prstGeom>
        </p:spPr>
        <p:txBody>
          <a:bodyPr wrap="none"/>
          <a:lstStyle>
            <a:lvl1pPr marL="0" marR="0" indent="0" algn="l" defTabSz="914400" rtl="0" eaLnBrk="1" fontAlgn="auto" latinLnBrk="0" hangingPunct="1">
              <a:lnSpc>
                <a:spcPct val="87000"/>
              </a:lnSpc>
              <a:spcBef>
                <a:spcPts val="0"/>
              </a:spcBef>
              <a:spcAft>
                <a:spcPts val="0"/>
              </a:spcAft>
              <a:buClr>
                <a:srgbClr val="3253DC"/>
              </a:buClr>
              <a:buSzTx/>
              <a:buFont typeface="Arial" panose="020B0604020202020204" pitchFamily="34" charset="0"/>
              <a:buNone/>
              <a:tabLst/>
              <a:defRPr sz="1600" b="1">
                <a:solidFill>
                  <a:schemeClr val="tx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marL="0" marR="0" lvl="0" indent="0" algn="l" defTabSz="914400" rtl="0" eaLnBrk="1" fontAlgn="auto" latinLnBrk="0" hangingPunct="1">
              <a:lnSpc>
                <a:spcPct val="98000"/>
              </a:lnSpc>
              <a:spcBef>
                <a:spcPts val="0"/>
              </a:spcBef>
              <a:spcAft>
                <a:spcPts val="0"/>
              </a:spcAft>
              <a:buClr>
                <a:srgbClr val="3253DC"/>
              </a:buClr>
              <a:buSzTx/>
              <a:buFont typeface="Arial" panose="020B0604020202020204" pitchFamily="34" charset="0"/>
              <a:buNone/>
              <a:tabLst/>
              <a:defRPr/>
            </a:pPr>
            <a:r>
              <a:rPr lang="en-US"/>
              <a:t>@</a:t>
            </a:r>
            <a:r>
              <a:rPr lang="en-US" err="1"/>
              <a:t>qualcomm</a:t>
            </a:r>
            <a:endParaRPr lang="en-US"/>
          </a:p>
        </p:txBody>
      </p:sp>
      <p:sp>
        <p:nvSpPr>
          <p:cNvPr id="10" name="Text Placeholder 7">
            <a:extLst>
              <a:ext uri="{FF2B5EF4-FFF2-40B4-BE49-F238E27FC236}">
                <a16:creationId xmlns:a16="http://schemas.microsoft.com/office/drawing/2014/main" id="{EEA10B34-F7FE-E96A-53FC-8454E607F28F}"/>
              </a:ext>
            </a:extLst>
          </p:cNvPr>
          <p:cNvSpPr>
            <a:spLocks noGrp="1"/>
          </p:cNvSpPr>
          <p:nvPr>
            <p:ph type="body" sz="quarter" idx="10" hasCustomPrompt="1"/>
          </p:nvPr>
        </p:nvSpPr>
        <p:spPr bwMode="gray">
          <a:xfrm>
            <a:off x="495300" y="4195085"/>
            <a:ext cx="8334375" cy="961930"/>
          </a:xfrm>
          <a:prstGeom prst="rect">
            <a:avLst/>
          </a:prstGeom>
        </p:spPr>
        <p:txBody>
          <a:bodyPr>
            <a:noAutofit/>
          </a:bodyPr>
          <a:lstStyle>
            <a:lvl1pPr marL="0" indent="0">
              <a:spcBef>
                <a:spcPts val="0"/>
              </a:spcBef>
              <a:spcAft>
                <a:spcPts val="600"/>
              </a:spcAft>
              <a:buFont typeface="Microsoft Sans Serif" panose="020B0604020202020204" pitchFamily="34" charset="0"/>
              <a:buChar char="​"/>
              <a:defRPr sz="2000" b="1" spc="30" baseline="0">
                <a:solidFill>
                  <a:schemeClr val="tx2"/>
                </a:solidFill>
              </a:defRPr>
            </a:lvl1pPr>
            <a:lvl2pPr marL="0" indent="0">
              <a:lnSpc>
                <a:spcPct val="96000"/>
              </a:lnSpc>
              <a:spcBef>
                <a:spcPts val="0"/>
              </a:spcBef>
              <a:buFont typeface="Microsoft Sans Serif" panose="020B0604020202020204" pitchFamily="34" charset="0"/>
              <a:buNone/>
              <a:defRPr sz="1600">
                <a:solidFill>
                  <a:schemeClr val="tx2"/>
                </a:solidFill>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a:p>
            <a:pPr lvl="1"/>
            <a:r>
              <a:rPr lang="en-US"/>
              <a:t>Speaker title, Employing entity</a:t>
            </a:r>
          </a:p>
          <a:p>
            <a:pPr lvl="1"/>
            <a:endParaRPr lang="en-US"/>
          </a:p>
        </p:txBody>
      </p:sp>
      <p:sp>
        <p:nvSpPr>
          <p:cNvPr id="11" name="Text Placeholder 7">
            <a:extLst>
              <a:ext uri="{FF2B5EF4-FFF2-40B4-BE49-F238E27FC236}">
                <a16:creationId xmlns:a16="http://schemas.microsoft.com/office/drawing/2014/main" id="{9FA6681A-B52F-DB20-A9AF-D17C702AE9CC}"/>
              </a:ext>
            </a:extLst>
          </p:cNvPr>
          <p:cNvSpPr>
            <a:spLocks noGrp="1"/>
          </p:cNvSpPr>
          <p:nvPr>
            <p:ph type="body" sz="quarter" idx="12" hasCustomPrompt="1"/>
          </p:nvPr>
        </p:nvSpPr>
        <p:spPr bwMode="gray">
          <a:xfrm>
            <a:off x="3103563" y="512165"/>
            <a:ext cx="4783137" cy="226772"/>
          </a:xfrm>
          <a:prstGeom prst="rect">
            <a:avLst/>
          </a:prstGeom>
        </p:spPr>
        <p:txBody>
          <a:bodyPr wrap="none"/>
          <a:lstStyle>
            <a:lvl1pPr marL="0" indent="0" algn="r">
              <a:lnSpc>
                <a:spcPct val="87000"/>
              </a:lnSpc>
              <a:spcBef>
                <a:spcPts val="0"/>
              </a:spcBef>
              <a:buNone/>
              <a:defRPr sz="1600" b="0">
                <a:solidFill>
                  <a:schemeClr val="tx2"/>
                </a:solidFill>
              </a:defRPr>
            </a:lvl1pPr>
            <a:lvl2pPr marL="0" indent="0" algn="r">
              <a:lnSpc>
                <a:spcPct val="90000"/>
              </a:lnSpc>
              <a:spcBef>
                <a:spcPts val="0"/>
              </a:spcBef>
              <a:buNone/>
              <a:defRPr sz="1600">
                <a:solidFill>
                  <a:schemeClr val="bg1"/>
                </a:solidFill>
              </a:defRPr>
            </a:lvl2pPr>
            <a:lvl3pPr marL="0" indent="0" algn="r">
              <a:lnSpc>
                <a:spcPct val="90000"/>
              </a:lnSpc>
              <a:spcBef>
                <a:spcPts val="0"/>
              </a:spcBef>
              <a:buNone/>
              <a:defRPr sz="1600">
                <a:solidFill>
                  <a:schemeClr val="bg1"/>
                </a:solidFill>
              </a:defRPr>
            </a:lvl3pPr>
            <a:lvl4pPr marL="0" indent="0" algn="r">
              <a:lnSpc>
                <a:spcPct val="90000"/>
              </a:lnSpc>
              <a:spcBef>
                <a:spcPts val="0"/>
              </a:spcBef>
              <a:buNone/>
              <a:defRPr sz="1600">
                <a:solidFill>
                  <a:schemeClr val="bg1"/>
                </a:solidFill>
              </a:defRPr>
            </a:lvl4pPr>
            <a:lvl5pPr marL="0" indent="0" algn="r">
              <a:lnSpc>
                <a:spcPct val="90000"/>
              </a:lnSpc>
              <a:spcBef>
                <a:spcPts val="0"/>
              </a:spcBef>
              <a:buNone/>
              <a:defRPr sz="1600">
                <a:solidFill>
                  <a:schemeClr val="bg1"/>
                </a:solidFill>
              </a:defRPr>
            </a:lvl5pPr>
          </a:lstStyle>
          <a:p>
            <a:pPr lvl="0"/>
            <a:r>
              <a:rPr lang="en-US"/>
              <a:t>Location</a:t>
            </a:r>
          </a:p>
        </p:txBody>
      </p:sp>
      <p:sp>
        <p:nvSpPr>
          <p:cNvPr id="12" name="Text Placeholder 5">
            <a:extLst>
              <a:ext uri="{FF2B5EF4-FFF2-40B4-BE49-F238E27FC236}">
                <a16:creationId xmlns:a16="http://schemas.microsoft.com/office/drawing/2014/main" id="{06E8827C-B909-5B38-0773-12F93F19FBC9}"/>
              </a:ext>
            </a:extLst>
          </p:cNvPr>
          <p:cNvSpPr>
            <a:spLocks noGrp="1"/>
          </p:cNvSpPr>
          <p:nvPr>
            <p:ph type="body" sz="quarter" idx="13" hasCustomPrompt="1"/>
          </p:nvPr>
        </p:nvSpPr>
        <p:spPr bwMode="gray">
          <a:xfrm>
            <a:off x="8829675" y="512165"/>
            <a:ext cx="2867025" cy="262176"/>
          </a:xfrm>
          <a:prstGeom prst="rect">
            <a:avLst/>
          </a:prstGeom>
        </p:spPr>
        <p:txBody>
          <a:bodyPr wrap="none"/>
          <a:lstStyle>
            <a:lvl1pPr marL="0" indent="0" algn="r">
              <a:lnSpc>
                <a:spcPct val="87000"/>
              </a:lnSpc>
              <a:spcBef>
                <a:spcPts val="0"/>
              </a:spcBef>
              <a:buNone/>
              <a:defRPr sz="1600">
                <a:solidFill>
                  <a:schemeClr val="tx2"/>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lvl="0"/>
            <a:r>
              <a:rPr lang="en-US"/>
              <a:t>Date</a:t>
            </a:r>
          </a:p>
        </p:txBody>
      </p:sp>
      <p:sp>
        <p:nvSpPr>
          <p:cNvPr id="13" name="Title 2">
            <a:extLst>
              <a:ext uri="{FF2B5EF4-FFF2-40B4-BE49-F238E27FC236}">
                <a16:creationId xmlns:a16="http://schemas.microsoft.com/office/drawing/2014/main" id="{8C8F2FB8-2E39-725C-6AA5-92378D0DB8F6}"/>
              </a:ext>
            </a:extLst>
          </p:cNvPr>
          <p:cNvSpPr>
            <a:spLocks noGrp="1"/>
          </p:cNvSpPr>
          <p:nvPr>
            <p:ph type="title"/>
          </p:nvPr>
        </p:nvSpPr>
        <p:spPr bwMode="gray">
          <a:xfrm>
            <a:off x="431638" y="2631736"/>
            <a:ext cx="8416582" cy="1445909"/>
          </a:xfrm>
        </p:spPr>
        <p:txBody>
          <a:bodyPr wrap="square">
            <a:spAutoFit/>
          </a:bodyPr>
          <a:lstStyle>
            <a:lvl1pPr>
              <a:lnSpc>
                <a:spcPct val="87000"/>
              </a:lnSpc>
              <a:defRPr sz="5400">
                <a:solidFill>
                  <a:schemeClr val="tx2"/>
                </a:solidFill>
              </a:defRPr>
            </a:lvl1pPr>
          </a:lstStyle>
          <a:p>
            <a:r>
              <a:rPr lang="en-US"/>
              <a:t>Click to edit Master title style</a:t>
            </a:r>
          </a:p>
        </p:txBody>
      </p:sp>
      <p:sp>
        <p:nvSpPr>
          <p:cNvPr id="14" name="Freeform 5">
            <a:extLst>
              <a:ext uri="{FF2B5EF4-FFF2-40B4-BE49-F238E27FC236}">
                <a16:creationId xmlns:a16="http://schemas.microsoft.com/office/drawing/2014/main" id="{D52CF34C-DCED-1EA5-780E-B511C58297B0}"/>
              </a:ext>
            </a:extLst>
          </p:cNvPr>
          <p:cNvSpPr>
            <a:spLocks noChangeAspect="1" noEditPoints="1"/>
          </p:cNvSpPr>
          <p:nvPr userDrawn="1"/>
        </p:nvSpPr>
        <p:spPr bwMode="black">
          <a:xfrm>
            <a:off x="482438" y="460180"/>
            <a:ext cx="1432990"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3" name="TextBox 2">
            <a:extLst>
              <a:ext uri="{FF2B5EF4-FFF2-40B4-BE49-F238E27FC236}">
                <a16:creationId xmlns:a16="http://schemas.microsoft.com/office/drawing/2014/main" id="{7FE17C8A-F4D9-2A7D-CF89-8A7DE13571AF}"/>
              </a:ext>
            </a:extLst>
          </p:cNvPr>
          <p:cNvSpPr txBox="1"/>
          <p:nvPr userDrawn="1"/>
        </p:nvSpPr>
        <p:spPr>
          <a:xfrm>
            <a:off x="479708" y="6521993"/>
            <a:ext cx="5247709" cy="116955"/>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lvl="0" algn="r"/>
            <a:r>
              <a:rPr lang="en-US">
                <a:solidFill>
                  <a:schemeClr val="accent6">
                    <a:lumMod val="75000"/>
                  </a:schemeClr>
                </a:solidFill>
              </a:rPr>
              <a:t>Snapdragon and Qualcomm branded products are products of Qualcomm Technologies, Inc. and/or its subsidiaries.</a:t>
            </a:r>
          </a:p>
        </p:txBody>
      </p:sp>
    </p:spTree>
    <p:extLst>
      <p:ext uri="{BB962C8B-B14F-4D97-AF65-F5344CB8AC3E}">
        <p14:creationId xmlns:p14="http://schemas.microsoft.com/office/powerpoint/2010/main" val="249843353"/>
      </p:ext>
    </p:extLst>
  </p:cSld>
  <p:clrMapOvr>
    <a:masterClrMapping/>
  </p:clrMapOvr>
  <p:extLst>
    <p:ext uri="{DCECCB84-F9BA-43D5-87BE-67443E8EF086}">
      <p15:sldGuideLst xmlns:p15="http://schemas.microsoft.com/office/powerpoint/2012/main"/>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Title Blue">
    <p:bg>
      <p:bgPr>
        <a:solidFill>
          <a:schemeClr val="accent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6E048808-9D96-49F4-AAF9-8EF21E48FAE0}"/>
              </a:ext>
            </a:extLst>
          </p:cNvPr>
          <p:cNvSpPr>
            <a:spLocks/>
          </p:cNvSpPr>
          <p:nvPr userDrawn="1"/>
        </p:nvSpPr>
        <p:spPr bwMode="auto">
          <a:xfrm>
            <a:off x="-876300" y="4977549"/>
            <a:ext cx="12552239" cy="3889360"/>
          </a:xfrm>
          <a:custGeom>
            <a:avLst/>
            <a:gdLst>
              <a:gd name="T0" fmla="*/ 2068 w 2327"/>
              <a:gd name="T1" fmla="*/ 28 h 720"/>
              <a:gd name="T2" fmla="*/ 2029 w 2327"/>
              <a:gd name="T3" fmla="*/ 0 h 720"/>
              <a:gd name="T4" fmla="*/ 1921 w 2327"/>
              <a:gd name="T5" fmla="*/ 0 h 720"/>
              <a:gd name="T6" fmla="*/ 1881 w 2327"/>
              <a:gd name="T7" fmla="*/ 28 h 720"/>
              <a:gd name="T8" fmla="*/ 1706 w 2327"/>
              <a:gd name="T9" fmla="*/ 507 h 720"/>
              <a:gd name="T10" fmla="*/ 1525 w 2327"/>
              <a:gd name="T11" fmla="*/ 28 h 720"/>
              <a:gd name="T12" fmla="*/ 1486 w 2327"/>
              <a:gd name="T13" fmla="*/ 0 h 720"/>
              <a:gd name="T14" fmla="*/ 1379 w 2327"/>
              <a:gd name="T15" fmla="*/ 0 h 720"/>
              <a:gd name="T16" fmla="*/ 1340 w 2327"/>
              <a:gd name="T17" fmla="*/ 28 h 720"/>
              <a:gd name="T18" fmla="*/ 1163 w 2327"/>
              <a:gd name="T19" fmla="*/ 507 h 720"/>
              <a:gd name="T20" fmla="*/ 985 w 2327"/>
              <a:gd name="T21" fmla="*/ 28 h 720"/>
              <a:gd name="T22" fmla="*/ 946 w 2327"/>
              <a:gd name="T23" fmla="*/ 0 h 720"/>
              <a:gd name="T24" fmla="*/ 840 w 2327"/>
              <a:gd name="T25" fmla="*/ 0 h 720"/>
              <a:gd name="T26" fmla="*/ 800 w 2327"/>
              <a:gd name="T27" fmla="*/ 28 h 720"/>
              <a:gd name="T28" fmla="*/ 621 w 2327"/>
              <a:gd name="T29" fmla="*/ 507 h 720"/>
              <a:gd name="T30" fmla="*/ 444 w 2327"/>
              <a:gd name="T31" fmla="*/ 28 h 720"/>
              <a:gd name="T32" fmla="*/ 406 w 2327"/>
              <a:gd name="T33" fmla="*/ 0 h 720"/>
              <a:gd name="T34" fmla="*/ 297 w 2327"/>
              <a:gd name="T35" fmla="*/ 0 h 720"/>
              <a:gd name="T36" fmla="*/ 258 w 2327"/>
              <a:gd name="T37" fmla="*/ 28 h 720"/>
              <a:gd name="T38" fmla="*/ 6 w 2327"/>
              <a:gd name="T39" fmla="*/ 684 h 720"/>
              <a:gd name="T40" fmla="*/ 31 w 2327"/>
              <a:gd name="T41" fmla="*/ 720 h 720"/>
              <a:gd name="T42" fmla="*/ 127 w 2327"/>
              <a:gd name="T43" fmla="*/ 720 h 720"/>
              <a:gd name="T44" fmla="*/ 166 w 2327"/>
              <a:gd name="T45" fmla="*/ 693 h 720"/>
              <a:gd name="T46" fmla="*/ 351 w 2327"/>
              <a:gd name="T47" fmla="*/ 198 h 720"/>
              <a:gd name="T48" fmla="*/ 536 w 2327"/>
              <a:gd name="T49" fmla="*/ 693 h 720"/>
              <a:gd name="T50" fmla="*/ 575 w 2327"/>
              <a:gd name="T51" fmla="*/ 720 h 720"/>
              <a:gd name="T52" fmla="*/ 663 w 2327"/>
              <a:gd name="T53" fmla="*/ 720 h 720"/>
              <a:gd name="T54" fmla="*/ 703 w 2327"/>
              <a:gd name="T55" fmla="*/ 693 h 720"/>
              <a:gd name="T56" fmla="*/ 892 w 2327"/>
              <a:gd name="T57" fmla="*/ 198 h 720"/>
              <a:gd name="T58" fmla="*/ 1075 w 2327"/>
              <a:gd name="T59" fmla="*/ 693 h 720"/>
              <a:gd name="T60" fmla="*/ 1115 w 2327"/>
              <a:gd name="T61" fmla="*/ 720 h 720"/>
              <a:gd name="T62" fmla="*/ 1208 w 2327"/>
              <a:gd name="T63" fmla="*/ 720 h 720"/>
              <a:gd name="T64" fmla="*/ 1247 w 2327"/>
              <a:gd name="T65" fmla="*/ 693 h 720"/>
              <a:gd name="T66" fmla="*/ 1432 w 2327"/>
              <a:gd name="T67" fmla="*/ 198 h 720"/>
              <a:gd name="T68" fmla="*/ 1620 w 2327"/>
              <a:gd name="T69" fmla="*/ 693 h 720"/>
              <a:gd name="T70" fmla="*/ 1659 w 2327"/>
              <a:gd name="T71" fmla="*/ 720 h 720"/>
              <a:gd name="T72" fmla="*/ 1748 w 2327"/>
              <a:gd name="T73" fmla="*/ 720 h 720"/>
              <a:gd name="T74" fmla="*/ 1787 w 2327"/>
              <a:gd name="T75" fmla="*/ 693 h 720"/>
              <a:gd name="T76" fmla="*/ 1973 w 2327"/>
              <a:gd name="T77" fmla="*/ 201 h 720"/>
              <a:gd name="T78" fmla="*/ 2156 w 2327"/>
              <a:gd name="T79" fmla="*/ 693 h 720"/>
              <a:gd name="T80" fmla="*/ 2196 w 2327"/>
              <a:gd name="T81" fmla="*/ 720 h 720"/>
              <a:gd name="T82" fmla="*/ 2295 w 2327"/>
              <a:gd name="T83" fmla="*/ 720 h 720"/>
              <a:gd name="T84" fmla="*/ 2319 w 2327"/>
              <a:gd name="T85" fmla="*/ 684 h 720"/>
              <a:gd name="T86" fmla="*/ 2068 w 2327"/>
              <a:gd name="T87" fmla="*/ 28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327" h="720">
                <a:moveTo>
                  <a:pt x="2068" y="28"/>
                </a:moveTo>
                <a:cubicBezTo>
                  <a:pt x="2060" y="9"/>
                  <a:pt x="2047" y="0"/>
                  <a:pt x="2029" y="0"/>
                </a:cubicBezTo>
                <a:cubicBezTo>
                  <a:pt x="2029" y="0"/>
                  <a:pt x="2029" y="0"/>
                  <a:pt x="1921" y="0"/>
                </a:cubicBezTo>
                <a:cubicBezTo>
                  <a:pt x="1903" y="0"/>
                  <a:pt x="1889" y="9"/>
                  <a:pt x="1881" y="28"/>
                </a:cubicBezTo>
                <a:cubicBezTo>
                  <a:pt x="1881" y="28"/>
                  <a:pt x="1881" y="28"/>
                  <a:pt x="1706" y="507"/>
                </a:cubicBezTo>
                <a:cubicBezTo>
                  <a:pt x="1706" y="507"/>
                  <a:pt x="1706" y="507"/>
                  <a:pt x="1525" y="28"/>
                </a:cubicBezTo>
                <a:cubicBezTo>
                  <a:pt x="1517" y="9"/>
                  <a:pt x="1504" y="0"/>
                  <a:pt x="1486" y="0"/>
                </a:cubicBezTo>
                <a:cubicBezTo>
                  <a:pt x="1486" y="0"/>
                  <a:pt x="1486" y="0"/>
                  <a:pt x="1379" y="0"/>
                </a:cubicBezTo>
                <a:cubicBezTo>
                  <a:pt x="1361" y="0"/>
                  <a:pt x="1348" y="9"/>
                  <a:pt x="1340" y="28"/>
                </a:cubicBezTo>
                <a:cubicBezTo>
                  <a:pt x="1340" y="28"/>
                  <a:pt x="1340" y="28"/>
                  <a:pt x="1163" y="507"/>
                </a:cubicBezTo>
                <a:cubicBezTo>
                  <a:pt x="1163" y="507"/>
                  <a:pt x="1163" y="507"/>
                  <a:pt x="985" y="28"/>
                </a:cubicBezTo>
                <a:cubicBezTo>
                  <a:pt x="978" y="9"/>
                  <a:pt x="964" y="0"/>
                  <a:pt x="946" y="0"/>
                </a:cubicBezTo>
                <a:cubicBezTo>
                  <a:pt x="946" y="0"/>
                  <a:pt x="946" y="0"/>
                  <a:pt x="840" y="0"/>
                </a:cubicBezTo>
                <a:cubicBezTo>
                  <a:pt x="822" y="0"/>
                  <a:pt x="808" y="9"/>
                  <a:pt x="800" y="28"/>
                </a:cubicBezTo>
                <a:cubicBezTo>
                  <a:pt x="800" y="28"/>
                  <a:pt x="800" y="28"/>
                  <a:pt x="621" y="507"/>
                </a:cubicBezTo>
                <a:cubicBezTo>
                  <a:pt x="621" y="507"/>
                  <a:pt x="621" y="507"/>
                  <a:pt x="444" y="28"/>
                </a:cubicBezTo>
                <a:cubicBezTo>
                  <a:pt x="436" y="9"/>
                  <a:pt x="424" y="0"/>
                  <a:pt x="406" y="0"/>
                </a:cubicBezTo>
                <a:cubicBezTo>
                  <a:pt x="406" y="0"/>
                  <a:pt x="406" y="0"/>
                  <a:pt x="297" y="0"/>
                </a:cubicBezTo>
                <a:cubicBezTo>
                  <a:pt x="279" y="0"/>
                  <a:pt x="265" y="9"/>
                  <a:pt x="258" y="28"/>
                </a:cubicBezTo>
                <a:cubicBezTo>
                  <a:pt x="258" y="28"/>
                  <a:pt x="258" y="28"/>
                  <a:pt x="6" y="684"/>
                </a:cubicBezTo>
                <a:cubicBezTo>
                  <a:pt x="0" y="702"/>
                  <a:pt x="8" y="720"/>
                  <a:pt x="31" y="720"/>
                </a:cubicBezTo>
                <a:cubicBezTo>
                  <a:pt x="31" y="720"/>
                  <a:pt x="31" y="720"/>
                  <a:pt x="127" y="720"/>
                </a:cubicBezTo>
                <a:cubicBezTo>
                  <a:pt x="145" y="720"/>
                  <a:pt x="160" y="711"/>
                  <a:pt x="166" y="693"/>
                </a:cubicBezTo>
                <a:cubicBezTo>
                  <a:pt x="166" y="693"/>
                  <a:pt x="166" y="693"/>
                  <a:pt x="351" y="198"/>
                </a:cubicBezTo>
                <a:cubicBezTo>
                  <a:pt x="351" y="198"/>
                  <a:pt x="351" y="198"/>
                  <a:pt x="536" y="693"/>
                </a:cubicBezTo>
                <a:cubicBezTo>
                  <a:pt x="543" y="712"/>
                  <a:pt x="557" y="720"/>
                  <a:pt x="575" y="720"/>
                </a:cubicBezTo>
                <a:cubicBezTo>
                  <a:pt x="575" y="720"/>
                  <a:pt x="575" y="720"/>
                  <a:pt x="663" y="720"/>
                </a:cubicBezTo>
                <a:cubicBezTo>
                  <a:pt x="682" y="720"/>
                  <a:pt x="695" y="712"/>
                  <a:pt x="703" y="693"/>
                </a:cubicBezTo>
                <a:cubicBezTo>
                  <a:pt x="703" y="693"/>
                  <a:pt x="703" y="693"/>
                  <a:pt x="892" y="198"/>
                </a:cubicBezTo>
                <a:cubicBezTo>
                  <a:pt x="892" y="198"/>
                  <a:pt x="892" y="198"/>
                  <a:pt x="1075" y="693"/>
                </a:cubicBezTo>
                <a:cubicBezTo>
                  <a:pt x="1083" y="711"/>
                  <a:pt x="1097" y="720"/>
                  <a:pt x="1115" y="720"/>
                </a:cubicBezTo>
                <a:cubicBezTo>
                  <a:pt x="1115" y="720"/>
                  <a:pt x="1115" y="720"/>
                  <a:pt x="1208" y="720"/>
                </a:cubicBezTo>
                <a:cubicBezTo>
                  <a:pt x="1226" y="720"/>
                  <a:pt x="1240" y="711"/>
                  <a:pt x="1247" y="693"/>
                </a:cubicBezTo>
                <a:cubicBezTo>
                  <a:pt x="1247" y="693"/>
                  <a:pt x="1247" y="693"/>
                  <a:pt x="1432" y="198"/>
                </a:cubicBezTo>
                <a:cubicBezTo>
                  <a:pt x="1432" y="198"/>
                  <a:pt x="1432" y="198"/>
                  <a:pt x="1620" y="693"/>
                </a:cubicBezTo>
                <a:cubicBezTo>
                  <a:pt x="1627" y="712"/>
                  <a:pt x="1641" y="720"/>
                  <a:pt x="1659" y="720"/>
                </a:cubicBezTo>
                <a:cubicBezTo>
                  <a:pt x="1659" y="720"/>
                  <a:pt x="1659" y="720"/>
                  <a:pt x="1748" y="720"/>
                </a:cubicBezTo>
                <a:cubicBezTo>
                  <a:pt x="1766" y="720"/>
                  <a:pt x="1779" y="712"/>
                  <a:pt x="1787" y="693"/>
                </a:cubicBezTo>
                <a:cubicBezTo>
                  <a:pt x="1787" y="693"/>
                  <a:pt x="1787" y="693"/>
                  <a:pt x="1973" y="201"/>
                </a:cubicBezTo>
                <a:cubicBezTo>
                  <a:pt x="1973" y="201"/>
                  <a:pt x="1973" y="201"/>
                  <a:pt x="2156" y="693"/>
                </a:cubicBezTo>
                <a:cubicBezTo>
                  <a:pt x="2162" y="711"/>
                  <a:pt x="2178" y="720"/>
                  <a:pt x="2196" y="720"/>
                </a:cubicBezTo>
                <a:cubicBezTo>
                  <a:pt x="2196" y="720"/>
                  <a:pt x="2196" y="720"/>
                  <a:pt x="2295" y="720"/>
                </a:cubicBezTo>
                <a:cubicBezTo>
                  <a:pt x="2317" y="720"/>
                  <a:pt x="2327" y="702"/>
                  <a:pt x="2319" y="684"/>
                </a:cubicBezTo>
                <a:cubicBezTo>
                  <a:pt x="2319" y="684"/>
                  <a:pt x="2319" y="684"/>
                  <a:pt x="2068" y="28"/>
                </a:cubicBezTo>
                <a:close/>
              </a:path>
            </a:pathLst>
          </a:custGeom>
          <a:solidFill>
            <a:srgbClr val="214ACD"/>
          </a:solidFill>
          <a:ln>
            <a:noFill/>
          </a:ln>
          <a:effectLst>
            <a:innerShdw blurRad="63500" dist="50800" dir="13500000">
              <a:prstClr val="black">
                <a:alpha val="50000"/>
              </a:prstClr>
            </a:innerShdw>
          </a:effectLst>
        </p:spPr>
        <p:txBody>
          <a:bodyPr vert="horz" wrap="square" lIns="91440" tIns="45720" rIns="91440" bIns="45720" numCol="1" anchor="t" anchorCtr="0" compatLnSpc="1">
            <a:prstTxWarp prst="textNoShape">
              <a:avLst/>
            </a:prstTxWarp>
          </a:bodyPr>
          <a:lstStyle/>
          <a:p>
            <a:endParaRPr lang="en-US"/>
          </a:p>
        </p:txBody>
      </p:sp>
      <p:sp>
        <p:nvSpPr>
          <p:cNvPr id="35" name="Text Placeholder 48">
            <a:extLst>
              <a:ext uri="{FF2B5EF4-FFF2-40B4-BE49-F238E27FC236}">
                <a16:creationId xmlns:a16="http://schemas.microsoft.com/office/drawing/2014/main" id="{AF53501B-85ED-A842-A9B0-46F3598AE1CD}"/>
              </a:ext>
            </a:extLst>
          </p:cNvPr>
          <p:cNvSpPr>
            <a:spLocks noGrp="1"/>
          </p:cNvSpPr>
          <p:nvPr>
            <p:ph type="body" sz="quarter" idx="14" hasCustomPrompt="1"/>
          </p:nvPr>
        </p:nvSpPr>
        <p:spPr bwMode="gray">
          <a:xfrm>
            <a:off x="479626" y="5520817"/>
            <a:ext cx="6454175" cy="265271"/>
          </a:xfrm>
          <a:prstGeom prst="rect">
            <a:avLst/>
          </a:prstGeom>
        </p:spPr>
        <p:txBody>
          <a:bodyPr wrap="none"/>
          <a:lstStyle>
            <a:lvl1pPr marL="0" marR="0" indent="0" algn="l" defTabSz="914400" rtl="0" eaLnBrk="1" fontAlgn="auto" latinLnBrk="0" hangingPunct="1">
              <a:lnSpc>
                <a:spcPct val="87000"/>
              </a:lnSpc>
              <a:spcBef>
                <a:spcPts val="0"/>
              </a:spcBef>
              <a:spcAft>
                <a:spcPts val="0"/>
              </a:spcAft>
              <a:buClr>
                <a:srgbClr val="3253DC"/>
              </a:buClr>
              <a:buSzTx/>
              <a:buFont typeface="Arial" panose="020B0604020202020204" pitchFamily="34" charset="0"/>
              <a:buNone/>
              <a:tabLst/>
              <a:defRPr sz="1600" b="1">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marL="0" marR="0" lvl="0" indent="0" algn="l" defTabSz="914400" rtl="0" eaLnBrk="1" fontAlgn="auto" latinLnBrk="0" hangingPunct="1">
              <a:lnSpc>
                <a:spcPct val="98000"/>
              </a:lnSpc>
              <a:spcBef>
                <a:spcPts val="0"/>
              </a:spcBef>
              <a:spcAft>
                <a:spcPts val="0"/>
              </a:spcAft>
              <a:buClr>
                <a:srgbClr val="3253DC"/>
              </a:buClr>
              <a:buSzTx/>
              <a:buFont typeface="Arial" panose="020B0604020202020204" pitchFamily="34" charset="0"/>
              <a:buNone/>
              <a:tabLst/>
              <a:defRPr/>
            </a:pPr>
            <a:r>
              <a:rPr lang="en-US"/>
              <a:t>@</a:t>
            </a:r>
            <a:r>
              <a:rPr lang="en-US" err="1"/>
              <a:t>qualcomm</a:t>
            </a:r>
            <a:endParaRPr lang="en-US"/>
          </a:p>
        </p:txBody>
      </p:sp>
      <p:sp>
        <p:nvSpPr>
          <p:cNvPr id="11" name="Text Placeholder 7">
            <a:extLst>
              <a:ext uri="{FF2B5EF4-FFF2-40B4-BE49-F238E27FC236}">
                <a16:creationId xmlns:a16="http://schemas.microsoft.com/office/drawing/2014/main" id="{A4CE2BBA-DEBC-8040-A56C-C6C64C29A740}"/>
              </a:ext>
            </a:extLst>
          </p:cNvPr>
          <p:cNvSpPr>
            <a:spLocks noGrp="1"/>
          </p:cNvSpPr>
          <p:nvPr>
            <p:ph type="body" sz="quarter" idx="10" hasCustomPrompt="1"/>
          </p:nvPr>
        </p:nvSpPr>
        <p:spPr bwMode="gray">
          <a:xfrm>
            <a:off x="495300" y="4195085"/>
            <a:ext cx="8334375" cy="961930"/>
          </a:xfrm>
          <a:prstGeom prst="rect">
            <a:avLst/>
          </a:prstGeom>
        </p:spPr>
        <p:txBody>
          <a:bodyPr>
            <a:noAutofit/>
          </a:bodyPr>
          <a:lstStyle>
            <a:lvl1pPr marL="0" indent="0">
              <a:spcBef>
                <a:spcPts val="0"/>
              </a:spcBef>
              <a:spcAft>
                <a:spcPts val="600"/>
              </a:spcAft>
              <a:buFont typeface="Microsoft Sans Serif" panose="020B0604020202020204" pitchFamily="34" charset="0"/>
              <a:buChar char="​"/>
              <a:defRPr sz="2000" b="1" spc="30" baseline="0">
                <a:solidFill>
                  <a:schemeClr val="bg1"/>
                </a:solidFill>
              </a:defRPr>
            </a:lvl1pPr>
            <a:lvl2pPr marL="0" indent="0">
              <a:lnSpc>
                <a:spcPct val="96000"/>
              </a:lnSpc>
              <a:spcBef>
                <a:spcPts val="0"/>
              </a:spcBef>
              <a:buFont typeface="Microsoft Sans Serif" panose="020B0604020202020204" pitchFamily="34" charset="0"/>
              <a:buNone/>
              <a:defRPr sz="1600">
                <a:solidFill>
                  <a:schemeClr val="bg1"/>
                </a:solidFill>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a:p>
            <a:pPr lvl="1"/>
            <a:r>
              <a:rPr lang="en-US"/>
              <a:t>Speaker title, Employing entity</a:t>
            </a:r>
          </a:p>
          <a:p>
            <a:pPr lvl="1"/>
            <a:endParaRPr lang="en-US"/>
          </a:p>
        </p:txBody>
      </p:sp>
      <p:sp>
        <p:nvSpPr>
          <p:cNvPr id="12" name="Text Placeholder 5">
            <a:extLst>
              <a:ext uri="{FF2B5EF4-FFF2-40B4-BE49-F238E27FC236}">
                <a16:creationId xmlns:a16="http://schemas.microsoft.com/office/drawing/2014/main" id="{1BFE83DC-9E6F-C938-88C6-2E34095F842F}"/>
              </a:ext>
            </a:extLst>
          </p:cNvPr>
          <p:cNvSpPr>
            <a:spLocks noGrp="1"/>
          </p:cNvSpPr>
          <p:nvPr>
            <p:ph type="body" sz="quarter" idx="13" hasCustomPrompt="1"/>
          </p:nvPr>
        </p:nvSpPr>
        <p:spPr bwMode="gray">
          <a:xfrm>
            <a:off x="8829675" y="512165"/>
            <a:ext cx="2867025" cy="262176"/>
          </a:xfrm>
          <a:prstGeom prst="rect">
            <a:avLst/>
          </a:prstGeom>
        </p:spPr>
        <p:txBody>
          <a:bodyPr wrap="none"/>
          <a:lstStyle>
            <a:lvl1pPr marL="0" indent="0" algn="r">
              <a:lnSpc>
                <a:spcPct val="87000"/>
              </a:lnSpc>
              <a:spcBef>
                <a:spcPts val="0"/>
              </a:spcBef>
              <a:buNone/>
              <a:defRPr sz="1600">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lvl="0"/>
            <a:r>
              <a:rPr lang="en-US"/>
              <a:t>Date</a:t>
            </a:r>
          </a:p>
        </p:txBody>
      </p:sp>
      <p:sp>
        <p:nvSpPr>
          <p:cNvPr id="13" name="Title 2">
            <a:extLst>
              <a:ext uri="{FF2B5EF4-FFF2-40B4-BE49-F238E27FC236}">
                <a16:creationId xmlns:a16="http://schemas.microsoft.com/office/drawing/2014/main" id="{ABD83B88-A2C3-D414-9EA3-8923652EF50B}"/>
              </a:ext>
            </a:extLst>
          </p:cNvPr>
          <p:cNvSpPr>
            <a:spLocks noGrp="1"/>
          </p:cNvSpPr>
          <p:nvPr>
            <p:ph type="title"/>
          </p:nvPr>
        </p:nvSpPr>
        <p:spPr bwMode="gray">
          <a:xfrm>
            <a:off x="431638" y="2631736"/>
            <a:ext cx="8416582" cy="1445909"/>
          </a:xfrm>
        </p:spPr>
        <p:txBody>
          <a:bodyPr wrap="square">
            <a:spAutoFit/>
          </a:bodyPr>
          <a:lstStyle>
            <a:lvl1pPr>
              <a:lnSpc>
                <a:spcPct val="87000"/>
              </a:lnSpc>
              <a:defRPr sz="5400">
                <a:solidFill>
                  <a:schemeClr val="bg1"/>
                </a:solidFill>
              </a:defRPr>
            </a:lvl1pPr>
          </a:lstStyle>
          <a:p>
            <a:r>
              <a:rPr lang="en-US"/>
              <a:t>Click to edit Master title style</a:t>
            </a:r>
          </a:p>
        </p:txBody>
      </p:sp>
      <p:sp>
        <p:nvSpPr>
          <p:cNvPr id="14" name="Freeform 5">
            <a:extLst>
              <a:ext uri="{FF2B5EF4-FFF2-40B4-BE49-F238E27FC236}">
                <a16:creationId xmlns:a16="http://schemas.microsoft.com/office/drawing/2014/main" id="{4631230A-B24E-306B-C5ED-54A596C81C1B}"/>
              </a:ext>
            </a:extLst>
          </p:cNvPr>
          <p:cNvSpPr>
            <a:spLocks noChangeAspect="1" noEditPoints="1"/>
          </p:cNvSpPr>
          <p:nvPr userDrawn="1"/>
        </p:nvSpPr>
        <p:spPr bwMode="black">
          <a:xfrm>
            <a:off x="482438" y="460180"/>
            <a:ext cx="1432990"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15" name="Text Placeholder 7">
            <a:extLst>
              <a:ext uri="{FF2B5EF4-FFF2-40B4-BE49-F238E27FC236}">
                <a16:creationId xmlns:a16="http://schemas.microsoft.com/office/drawing/2014/main" id="{1C4BFDED-1EBC-5640-DD94-82C0EE38DB2E}"/>
              </a:ext>
            </a:extLst>
          </p:cNvPr>
          <p:cNvSpPr>
            <a:spLocks noGrp="1"/>
          </p:cNvSpPr>
          <p:nvPr>
            <p:ph type="body" sz="quarter" idx="12" hasCustomPrompt="1"/>
          </p:nvPr>
        </p:nvSpPr>
        <p:spPr bwMode="gray">
          <a:xfrm>
            <a:off x="3103563" y="512165"/>
            <a:ext cx="4783137" cy="226772"/>
          </a:xfrm>
          <a:prstGeom prst="rect">
            <a:avLst/>
          </a:prstGeom>
        </p:spPr>
        <p:txBody>
          <a:bodyPr wrap="none"/>
          <a:lstStyle>
            <a:lvl1pPr marL="0" indent="0" algn="r">
              <a:lnSpc>
                <a:spcPct val="87000"/>
              </a:lnSpc>
              <a:spcBef>
                <a:spcPts val="0"/>
              </a:spcBef>
              <a:buNone/>
              <a:defRPr sz="1600" b="0">
                <a:solidFill>
                  <a:schemeClr val="bg1"/>
                </a:solidFill>
              </a:defRPr>
            </a:lvl1pPr>
            <a:lvl2pPr marL="0" indent="0" algn="r">
              <a:lnSpc>
                <a:spcPct val="90000"/>
              </a:lnSpc>
              <a:spcBef>
                <a:spcPts val="0"/>
              </a:spcBef>
              <a:buNone/>
              <a:defRPr sz="1600">
                <a:solidFill>
                  <a:schemeClr val="bg1"/>
                </a:solidFill>
              </a:defRPr>
            </a:lvl2pPr>
            <a:lvl3pPr marL="0" indent="0" algn="r">
              <a:lnSpc>
                <a:spcPct val="90000"/>
              </a:lnSpc>
              <a:spcBef>
                <a:spcPts val="0"/>
              </a:spcBef>
              <a:buNone/>
              <a:defRPr sz="1600">
                <a:solidFill>
                  <a:schemeClr val="bg1"/>
                </a:solidFill>
              </a:defRPr>
            </a:lvl3pPr>
            <a:lvl4pPr marL="0" indent="0" algn="r">
              <a:lnSpc>
                <a:spcPct val="90000"/>
              </a:lnSpc>
              <a:spcBef>
                <a:spcPts val="0"/>
              </a:spcBef>
              <a:buNone/>
              <a:defRPr sz="1600">
                <a:solidFill>
                  <a:schemeClr val="bg1"/>
                </a:solidFill>
              </a:defRPr>
            </a:lvl4pPr>
            <a:lvl5pPr marL="0" indent="0" algn="r">
              <a:lnSpc>
                <a:spcPct val="90000"/>
              </a:lnSpc>
              <a:spcBef>
                <a:spcPts val="0"/>
              </a:spcBef>
              <a:buNone/>
              <a:defRPr sz="1600">
                <a:solidFill>
                  <a:schemeClr val="bg1"/>
                </a:solidFill>
              </a:defRPr>
            </a:lvl5pPr>
          </a:lstStyle>
          <a:p>
            <a:pPr lvl="0"/>
            <a:r>
              <a:rPr lang="en-US"/>
              <a:t>Location</a:t>
            </a:r>
          </a:p>
        </p:txBody>
      </p:sp>
      <p:sp>
        <p:nvSpPr>
          <p:cNvPr id="4" name="TextBox 3">
            <a:extLst>
              <a:ext uri="{FF2B5EF4-FFF2-40B4-BE49-F238E27FC236}">
                <a16:creationId xmlns:a16="http://schemas.microsoft.com/office/drawing/2014/main" id="{CC430428-0862-131C-5A1B-9C040B8A6CE8}"/>
              </a:ext>
            </a:extLst>
          </p:cNvPr>
          <p:cNvSpPr txBox="1"/>
          <p:nvPr userDrawn="1"/>
        </p:nvSpPr>
        <p:spPr>
          <a:xfrm>
            <a:off x="479708" y="6521993"/>
            <a:ext cx="5247709" cy="116955"/>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lvl="0" algn="r"/>
            <a:r>
              <a:rPr lang="en-US">
                <a:solidFill>
                  <a:schemeClr val="accent2">
                    <a:lumMod val="40000"/>
                    <a:lumOff val="60000"/>
                  </a:schemeClr>
                </a:solidFill>
              </a:rPr>
              <a:t>Snapdragon and Qualcomm branded products are products of Qualcomm Technologies, Inc. and/or its subsidiaries.</a:t>
            </a:r>
          </a:p>
        </p:txBody>
      </p:sp>
    </p:spTree>
    <p:extLst>
      <p:ext uri="{BB962C8B-B14F-4D97-AF65-F5344CB8AC3E}">
        <p14:creationId xmlns:p14="http://schemas.microsoft.com/office/powerpoint/2010/main" val="1699808727"/>
      </p:ext>
    </p:extLst>
  </p:cSld>
  <p:clrMapOvr>
    <a:masterClrMapping/>
  </p:clrMapOvr>
  <p:extLst>
    <p:ext uri="{DCECCB84-F9BA-43D5-87BE-67443E8EF086}">
      <p15:sldGuideLst xmlns:p15="http://schemas.microsoft.com/office/powerpoint/2012/main"/>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Title Gun Metal">
    <p:bg>
      <p:bgPr>
        <a:solidFill>
          <a:schemeClr val="accent5"/>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B7329F7A-F684-4776-994A-3A656ABA9581}"/>
              </a:ext>
            </a:extLst>
          </p:cNvPr>
          <p:cNvSpPr>
            <a:spLocks/>
          </p:cNvSpPr>
          <p:nvPr userDrawn="1"/>
        </p:nvSpPr>
        <p:spPr bwMode="auto">
          <a:xfrm>
            <a:off x="-876300" y="4977549"/>
            <a:ext cx="12552239" cy="3889360"/>
          </a:xfrm>
          <a:custGeom>
            <a:avLst/>
            <a:gdLst>
              <a:gd name="T0" fmla="*/ 2068 w 2327"/>
              <a:gd name="T1" fmla="*/ 28 h 720"/>
              <a:gd name="T2" fmla="*/ 2029 w 2327"/>
              <a:gd name="T3" fmla="*/ 0 h 720"/>
              <a:gd name="T4" fmla="*/ 1921 w 2327"/>
              <a:gd name="T5" fmla="*/ 0 h 720"/>
              <a:gd name="T6" fmla="*/ 1881 w 2327"/>
              <a:gd name="T7" fmla="*/ 28 h 720"/>
              <a:gd name="T8" fmla="*/ 1706 w 2327"/>
              <a:gd name="T9" fmla="*/ 507 h 720"/>
              <a:gd name="T10" fmla="*/ 1525 w 2327"/>
              <a:gd name="T11" fmla="*/ 28 h 720"/>
              <a:gd name="T12" fmla="*/ 1486 w 2327"/>
              <a:gd name="T13" fmla="*/ 0 h 720"/>
              <a:gd name="T14" fmla="*/ 1379 w 2327"/>
              <a:gd name="T15" fmla="*/ 0 h 720"/>
              <a:gd name="T16" fmla="*/ 1340 w 2327"/>
              <a:gd name="T17" fmla="*/ 28 h 720"/>
              <a:gd name="T18" fmla="*/ 1163 w 2327"/>
              <a:gd name="T19" fmla="*/ 507 h 720"/>
              <a:gd name="T20" fmla="*/ 985 w 2327"/>
              <a:gd name="T21" fmla="*/ 28 h 720"/>
              <a:gd name="T22" fmla="*/ 946 w 2327"/>
              <a:gd name="T23" fmla="*/ 0 h 720"/>
              <a:gd name="T24" fmla="*/ 840 w 2327"/>
              <a:gd name="T25" fmla="*/ 0 h 720"/>
              <a:gd name="T26" fmla="*/ 800 w 2327"/>
              <a:gd name="T27" fmla="*/ 28 h 720"/>
              <a:gd name="T28" fmla="*/ 621 w 2327"/>
              <a:gd name="T29" fmla="*/ 507 h 720"/>
              <a:gd name="T30" fmla="*/ 444 w 2327"/>
              <a:gd name="T31" fmla="*/ 28 h 720"/>
              <a:gd name="T32" fmla="*/ 406 w 2327"/>
              <a:gd name="T33" fmla="*/ 0 h 720"/>
              <a:gd name="T34" fmla="*/ 297 w 2327"/>
              <a:gd name="T35" fmla="*/ 0 h 720"/>
              <a:gd name="T36" fmla="*/ 258 w 2327"/>
              <a:gd name="T37" fmla="*/ 28 h 720"/>
              <a:gd name="T38" fmla="*/ 6 w 2327"/>
              <a:gd name="T39" fmla="*/ 684 h 720"/>
              <a:gd name="T40" fmla="*/ 31 w 2327"/>
              <a:gd name="T41" fmla="*/ 720 h 720"/>
              <a:gd name="T42" fmla="*/ 127 w 2327"/>
              <a:gd name="T43" fmla="*/ 720 h 720"/>
              <a:gd name="T44" fmla="*/ 166 w 2327"/>
              <a:gd name="T45" fmla="*/ 693 h 720"/>
              <a:gd name="T46" fmla="*/ 351 w 2327"/>
              <a:gd name="T47" fmla="*/ 198 h 720"/>
              <a:gd name="T48" fmla="*/ 536 w 2327"/>
              <a:gd name="T49" fmla="*/ 693 h 720"/>
              <a:gd name="T50" fmla="*/ 575 w 2327"/>
              <a:gd name="T51" fmla="*/ 720 h 720"/>
              <a:gd name="T52" fmla="*/ 663 w 2327"/>
              <a:gd name="T53" fmla="*/ 720 h 720"/>
              <a:gd name="T54" fmla="*/ 703 w 2327"/>
              <a:gd name="T55" fmla="*/ 693 h 720"/>
              <a:gd name="T56" fmla="*/ 892 w 2327"/>
              <a:gd name="T57" fmla="*/ 198 h 720"/>
              <a:gd name="T58" fmla="*/ 1075 w 2327"/>
              <a:gd name="T59" fmla="*/ 693 h 720"/>
              <a:gd name="T60" fmla="*/ 1115 w 2327"/>
              <a:gd name="T61" fmla="*/ 720 h 720"/>
              <a:gd name="T62" fmla="*/ 1208 w 2327"/>
              <a:gd name="T63" fmla="*/ 720 h 720"/>
              <a:gd name="T64" fmla="*/ 1247 w 2327"/>
              <a:gd name="T65" fmla="*/ 693 h 720"/>
              <a:gd name="T66" fmla="*/ 1432 w 2327"/>
              <a:gd name="T67" fmla="*/ 198 h 720"/>
              <a:gd name="T68" fmla="*/ 1620 w 2327"/>
              <a:gd name="T69" fmla="*/ 693 h 720"/>
              <a:gd name="T70" fmla="*/ 1659 w 2327"/>
              <a:gd name="T71" fmla="*/ 720 h 720"/>
              <a:gd name="T72" fmla="*/ 1748 w 2327"/>
              <a:gd name="T73" fmla="*/ 720 h 720"/>
              <a:gd name="T74" fmla="*/ 1787 w 2327"/>
              <a:gd name="T75" fmla="*/ 693 h 720"/>
              <a:gd name="T76" fmla="*/ 1973 w 2327"/>
              <a:gd name="T77" fmla="*/ 201 h 720"/>
              <a:gd name="T78" fmla="*/ 2156 w 2327"/>
              <a:gd name="T79" fmla="*/ 693 h 720"/>
              <a:gd name="T80" fmla="*/ 2196 w 2327"/>
              <a:gd name="T81" fmla="*/ 720 h 720"/>
              <a:gd name="T82" fmla="*/ 2295 w 2327"/>
              <a:gd name="T83" fmla="*/ 720 h 720"/>
              <a:gd name="T84" fmla="*/ 2319 w 2327"/>
              <a:gd name="T85" fmla="*/ 684 h 720"/>
              <a:gd name="T86" fmla="*/ 2068 w 2327"/>
              <a:gd name="T87" fmla="*/ 28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327" h="720">
                <a:moveTo>
                  <a:pt x="2068" y="28"/>
                </a:moveTo>
                <a:cubicBezTo>
                  <a:pt x="2060" y="9"/>
                  <a:pt x="2047" y="0"/>
                  <a:pt x="2029" y="0"/>
                </a:cubicBezTo>
                <a:cubicBezTo>
                  <a:pt x="2029" y="0"/>
                  <a:pt x="2029" y="0"/>
                  <a:pt x="1921" y="0"/>
                </a:cubicBezTo>
                <a:cubicBezTo>
                  <a:pt x="1903" y="0"/>
                  <a:pt x="1889" y="9"/>
                  <a:pt x="1881" y="28"/>
                </a:cubicBezTo>
                <a:cubicBezTo>
                  <a:pt x="1881" y="28"/>
                  <a:pt x="1881" y="28"/>
                  <a:pt x="1706" y="507"/>
                </a:cubicBezTo>
                <a:cubicBezTo>
                  <a:pt x="1706" y="507"/>
                  <a:pt x="1706" y="507"/>
                  <a:pt x="1525" y="28"/>
                </a:cubicBezTo>
                <a:cubicBezTo>
                  <a:pt x="1517" y="9"/>
                  <a:pt x="1504" y="0"/>
                  <a:pt x="1486" y="0"/>
                </a:cubicBezTo>
                <a:cubicBezTo>
                  <a:pt x="1486" y="0"/>
                  <a:pt x="1486" y="0"/>
                  <a:pt x="1379" y="0"/>
                </a:cubicBezTo>
                <a:cubicBezTo>
                  <a:pt x="1361" y="0"/>
                  <a:pt x="1348" y="9"/>
                  <a:pt x="1340" y="28"/>
                </a:cubicBezTo>
                <a:cubicBezTo>
                  <a:pt x="1340" y="28"/>
                  <a:pt x="1340" y="28"/>
                  <a:pt x="1163" y="507"/>
                </a:cubicBezTo>
                <a:cubicBezTo>
                  <a:pt x="1163" y="507"/>
                  <a:pt x="1163" y="507"/>
                  <a:pt x="985" y="28"/>
                </a:cubicBezTo>
                <a:cubicBezTo>
                  <a:pt x="978" y="9"/>
                  <a:pt x="964" y="0"/>
                  <a:pt x="946" y="0"/>
                </a:cubicBezTo>
                <a:cubicBezTo>
                  <a:pt x="946" y="0"/>
                  <a:pt x="946" y="0"/>
                  <a:pt x="840" y="0"/>
                </a:cubicBezTo>
                <a:cubicBezTo>
                  <a:pt x="822" y="0"/>
                  <a:pt x="808" y="9"/>
                  <a:pt x="800" y="28"/>
                </a:cubicBezTo>
                <a:cubicBezTo>
                  <a:pt x="800" y="28"/>
                  <a:pt x="800" y="28"/>
                  <a:pt x="621" y="507"/>
                </a:cubicBezTo>
                <a:cubicBezTo>
                  <a:pt x="621" y="507"/>
                  <a:pt x="621" y="507"/>
                  <a:pt x="444" y="28"/>
                </a:cubicBezTo>
                <a:cubicBezTo>
                  <a:pt x="436" y="9"/>
                  <a:pt x="424" y="0"/>
                  <a:pt x="406" y="0"/>
                </a:cubicBezTo>
                <a:cubicBezTo>
                  <a:pt x="406" y="0"/>
                  <a:pt x="406" y="0"/>
                  <a:pt x="297" y="0"/>
                </a:cubicBezTo>
                <a:cubicBezTo>
                  <a:pt x="279" y="0"/>
                  <a:pt x="265" y="9"/>
                  <a:pt x="258" y="28"/>
                </a:cubicBezTo>
                <a:cubicBezTo>
                  <a:pt x="258" y="28"/>
                  <a:pt x="258" y="28"/>
                  <a:pt x="6" y="684"/>
                </a:cubicBezTo>
                <a:cubicBezTo>
                  <a:pt x="0" y="702"/>
                  <a:pt x="8" y="720"/>
                  <a:pt x="31" y="720"/>
                </a:cubicBezTo>
                <a:cubicBezTo>
                  <a:pt x="31" y="720"/>
                  <a:pt x="31" y="720"/>
                  <a:pt x="127" y="720"/>
                </a:cubicBezTo>
                <a:cubicBezTo>
                  <a:pt x="145" y="720"/>
                  <a:pt x="160" y="711"/>
                  <a:pt x="166" y="693"/>
                </a:cubicBezTo>
                <a:cubicBezTo>
                  <a:pt x="166" y="693"/>
                  <a:pt x="166" y="693"/>
                  <a:pt x="351" y="198"/>
                </a:cubicBezTo>
                <a:cubicBezTo>
                  <a:pt x="351" y="198"/>
                  <a:pt x="351" y="198"/>
                  <a:pt x="536" y="693"/>
                </a:cubicBezTo>
                <a:cubicBezTo>
                  <a:pt x="543" y="712"/>
                  <a:pt x="557" y="720"/>
                  <a:pt x="575" y="720"/>
                </a:cubicBezTo>
                <a:cubicBezTo>
                  <a:pt x="575" y="720"/>
                  <a:pt x="575" y="720"/>
                  <a:pt x="663" y="720"/>
                </a:cubicBezTo>
                <a:cubicBezTo>
                  <a:pt x="682" y="720"/>
                  <a:pt x="695" y="712"/>
                  <a:pt x="703" y="693"/>
                </a:cubicBezTo>
                <a:cubicBezTo>
                  <a:pt x="703" y="693"/>
                  <a:pt x="703" y="693"/>
                  <a:pt x="892" y="198"/>
                </a:cubicBezTo>
                <a:cubicBezTo>
                  <a:pt x="892" y="198"/>
                  <a:pt x="892" y="198"/>
                  <a:pt x="1075" y="693"/>
                </a:cubicBezTo>
                <a:cubicBezTo>
                  <a:pt x="1083" y="711"/>
                  <a:pt x="1097" y="720"/>
                  <a:pt x="1115" y="720"/>
                </a:cubicBezTo>
                <a:cubicBezTo>
                  <a:pt x="1115" y="720"/>
                  <a:pt x="1115" y="720"/>
                  <a:pt x="1208" y="720"/>
                </a:cubicBezTo>
                <a:cubicBezTo>
                  <a:pt x="1226" y="720"/>
                  <a:pt x="1240" y="711"/>
                  <a:pt x="1247" y="693"/>
                </a:cubicBezTo>
                <a:cubicBezTo>
                  <a:pt x="1247" y="693"/>
                  <a:pt x="1247" y="693"/>
                  <a:pt x="1432" y="198"/>
                </a:cubicBezTo>
                <a:cubicBezTo>
                  <a:pt x="1432" y="198"/>
                  <a:pt x="1432" y="198"/>
                  <a:pt x="1620" y="693"/>
                </a:cubicBezTo>
                <a:cubicBezTo>
                  <a:pt x="1627" y="712"/>
                  <a:pt x="1641" y="720"/>
                  <a:pt x="1659" y="720"/>
                </a:cubicBezTo>
                <a:cubicBezTo>
                  <a:pt x="1659" y="720"/>
                  <a:pt x="1659" y="720"/>
                  <a:pt x="1748" y="720"/>
                </a:cubicBezTo>
                <a:cubicBezTo>
                  <a:pt x="1766" y="720"/>
                  <a:pt x="1779" y="712"/>
                  <a:pt x="1787" y="693"/>
                </a:cubicBezTo>
                <a:cubicBezTo>
                  <a:pt x="1787" y="693"/>
                  <a:pt x="1787" y="693"/>
                  <a:pt x="1973" y="201"/>
                </a:cubicBezTo>
                <a:cubicBezTo>
                  <a:pt x="1973" y="201"/>
                  <a:pt x="1973" y="201"/>
                  <a:pt x="2156" y="693"/>
                </a:cubicBezTo>
                <a:cubicBezTo>
                  <a:pt x="2162" y="711"/>
                  <a:pt x="2178" y="720"/>
                  <a:pt x="2196" y="720"/>
                </a:cubicBezTo>
                <a:cubicBezTo>
                  <a:pt x="2196" y="720"/>
                  <a:pt x="2196" y="720"/>
                  <a:pt x="2295" y="720"/>
                </a:cubicBezTo>
                <a:cubicBezTo>
                  <a:pt x="2317" y="720"/>
                  <a:pt x="2327" y="702"/>
                  <a:pt x="2319" y="684"/>
                </a:cubicBezTo>
                <a:cubicBezTo>
                  <a:pt x="2319" y="684"/>
                  <a:pt x="2319" y="684"/>
                  <a:pt x="2068" y="28"/>
                </a:cubicBezTo>
                <a:close/>
              </a:path>
            </a:pathLst>
          </a:custGeom>
          <a:solidFill>
            <a:srgbClr val="3D4F6B"/>
          </a:solidFill>
          <a:ln>
            <a:noFill/>
          </a:ln>
          <a:effectLst>
            <a:innerShdw blurRad="63500" dist="50800" dir="13500000">
              <a:prstClr val="black">
                <a:alpha val="50000"/>
              </a:prstClr>
            </a:innerShdw>
          </a:effectLst>
        </p:spPr>
        <p:txBody>
          <a:bodyPr vert="horz" wrap="square" lIns="91440" tIns="45720" rIns="91440" bIns="45720" numCol="1" anchor="t" anchorCtr="0" compatLnSpc="1">
            <a:prstTxWarp prst="textNoShape">
              <a:avLst/>
            </a:prstTxWarp>
          </a:bodyPr>
          <a:lstStyle/>
          <a:p>
            <a:endParaRPr lang="en-US"/>
          </a:p>
        </p:txBody>
      </p:sp>
      <p:sp>
        <p:nvSpPr>
          <p:cNvPr id="24" name="Text Placeholder 48">
            <a:extLst>
              <a:ext uri="{FF2B5EF4-FFF2-40B4-BE49-F238E27FC236}">
                <a16:creationId xmlns:a16="http://schemas.microsoft.com/office/drawing/2014/main" id="{51A2E1C5-0E40-1243-837A-54873794C32F}"/>
              </a:ext>
            </a:extLst>
          </p:cNvPr>
          <p:cNvSpPr>
            <a:spLocks noGrp="1"/>
          </p:cNvSpPr>
          <p:nvPr>
            <p:ph type="body" sz="quarter" idx="14" hasCustomPrompt="1"/>
          </p:nvPr>
        </p:nvSpPr>
        <p:spPr bwMode="gray">
          <a:xfrm>
            <a:off x="477369" y="5527626"/>
            <a:ext cx="6454175" cy="265271"/>
          </a:xfrm>
          <a:prstGeom prst="rect">
            <a:avLst/>
          </a:prstGeom>
        </p:spPr>
        <p:txBody>
          <a:bodyPr wrap="none"/>
          <a:lstStyle>
            <a:lvl1pPr marL="0" marR="0" indent="0" algn="l" defTabSz="914400" rtl="0" eaLnBrk="1" fontAlgn="auto" latinLnBrk="0" hangingPunct="1">
              <a:lnSpc>
                <a:spcPct val="87000"/>
              </a:lnSpc>
              <a:spcBef>
                <a:spcPts val="0"/>
              </a:spcBef>
              <a:spcAft>
                <a:spcPts val="0"/>
              </a:spcAft>
              <a:buClr>
                <a:srgbClr val="3253DC"/>
              </a:buClr>
              <a:buSzTx/>
              <a:buFont typeface="Arial" panose="020B0604020202020204" pitchFamily="34" charset="0"/>
              <a:buNone/>
              <a:tabLst/>
              <a:defRPr sz="1600" b="1">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marL="0" marR="0" lvl="0" indent="0" algn="l" defTabSz="914400" rtl="0" eaLnBrk="1" fontAlgn="auto" latinLnBrk="0" hangingPunct="1">
              <a:lnSpc>
                <a:spcPct val="98000"/>
              </a:lnSpc>
              <a:spcBef>
                <a:spcPts val="0"/>
              </a:spcBef>
              <a:spcAft>
                <a:spcPts val="0"/>
              </a:spcAft>
              <a:buClr>
                <a:srgbClr val="3253DC"/>
              </a:buClr>
              <a:buSzTx/>
              <a:buFont typeface="Arial" panose="020B0604020202020204" pitchFamily="34" charset="0"/>
              <a:buNone/>
              <a:tabLst/>
              <a:defRPr/>
            </a:pPr>
            <a:r>
              <a:rPr lang="en-US"/>
              <a:t>@</a:t>
            </a:r>
            <a:r>
              <a:rPr lang="en-US" err="1"/>
              <a:t>qualcomm</a:t>
            </a:r>
            <a:endParaRPr lang="en-US"/>
          </a:p>
        </p:txBody>
      </p:sp>
      <p:sp>
        <p:nvSpPr>
          <p:cNvPr id="11" name="Text Placeholder 7">
            <a:extLst>
              <a:ext uri="{FF2B5EF4-FFF2-40B4-BE49-F238E27FC236}">
                <a16:creationId xmlns:a16="http://schemas.microsoft.com/office/drawing/2014/main" id="{97FC8AC1-D033-B9FF-0F8C-CEBF0C300671}"/>
              </a:ext>
            </a:extLst>
          </p:cNvPr>
          <p:cNvSpPr>
            <a:spLocks noGrp="1"/>
          </p:cNvSpPr>
          <p:nvPr>
            <p:ph type="body" sz="quarter" idx="10" hasCustomPrompt="1"/>
          </p:nvPr>
        </p:nvSpPr>
        <p:spPr bwMode="gray">
          <a:xfrm>
            <a:off x="495300" y="4195085"/>
            <a:ext cx="8334375" cy="961930"/>
          </a:xfrm>
          <a:prstGeom prst="rect">
            <a:avLst/>
          </a:prstGeom>
        </p:spPr>
        <p:txBody>
          <a:bodyPr>
            <a:noAutofit/>
          </a:bodyPr>
          <a:lstStyle>
            <a:lvl1pPr marL="0" indent="0">
              <a:spcBef>
                <a:spcPts val="0"/>
              </a:spcBef>
              <a:spcAft>
                <a:spcPts val="600"/>
              </a:spcAft>
              <a:buFont typeface="Microsoft Sans Serif" panose="020B0604020202020204" pitchFamily="34" charset="0"/>
              <a:buChar char="​"/>
              <a:defRPr sz="2000" b="1" spc="30" baseline="0">
                <a:solidFill>
                  <a:schemeClr val="bg1"/>
                </a:solidFill>
              </a:defRPr>
            </a:lvl1pPr>
            <a:lvl2pPr marL="0" indent="0">
              <a:lnSpc>
                <a:spcPct val="96000"/>
              </a:lnSpc>
              <a:spcBef>
                <a:spcPts val="0"/>
              </a:spcBef>
              <a:buFont typeface="Microsoft Sans Serif" panose="020B0604020202020204" pitchFamily="34" charset="0"/>
              <a:buNone/>
              <a:defRPr sz="1600">
                <a:solidFill>
                  <a:schemeClr val="bg1"/>
                </a:solidFill>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a:p>
            <a:pPr lvl="1"/>
            <a:r>
              <a:rPr lang="en-US"/>
              <a:t>Speaker title, Employing entity</a:t>
            </a:r>
          </a:p>
          <a:p>
            <a:pPr lvl="1"/>
            <a:endParaRPr lang="en-US"/>
          </a:p>
        </p:txBody>
      </p:sp>
      <p:sp>
        <p:nvSpPr>
          <p:cNvPr id="12" name="Text Placeholder 5">
            <a:extLst>
              <a:ext uri="{FF2B5EF4-FFF2-40B4-BE49-F238E27FC236}">
                <a16:creationId xmlns:a16="http://schemas.microsoft.com/office/drawing/2014/main" id="{9734089C-8E02-8D96-F22C-04C3B1C245D9}"/>
              </a:ext>
            </a:extLst>
          </p:cNvPr>
          <p:cNvSpPr>
            <a:spLocks noGrp="1"/>
          </p:cNvSpPr>
          <p:nvPr>
            <p:ph type="body" sz="quarter" idx="13" hasCustomPrompt="1"/>
          </p:nvPr>
        </p:nvSpPr>
        <p:spPr bwMode="gray">
          <a:xfrm>
            <a:off x="8829675" y="512165"/>
            <a:ext cx="2867025" cy="262176"/>
          </a:xfrm>
          <a:prstGeom prst="rect">
            <a:avLst/>
          </a:prstGeom>
        </p:spPr>
        <p:txBody>
          <a:bodyPr wrap="none"/>
          <a:lstStyle>
            <a:lvl1pPr marL="0" indent="0" algn="r">
              <a:lnSpc>
                <a:spcPct val="87000"/>
              </a:lnSpc>
              <a:spcBef>
                <a:spcPts val="0"/>
              </a:spcBef>
              <a:buNone/>
              <a:defRPr sz="1600">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lvl="0"/>
            <a:r>
              <a:rPr lang="en-US"/>
              <a:t>Date</a:t>
            </a:r>
          </a:p>
        </p:txBody>
      </p:sp>
      <p:sp>
        <p:nvSpPr>
          <p:cNvPr id="13" name="Title 2">
            <a:extLst>
              <a:ext uri="{FF2B5EF4-FFF2-40B4-BE49-F238E27FC236}">
                <a16:creationId xmlns:a16="http://schemas.microsoft.com/office/drawing/2014/main" id="{3E3AF855-3611-0106-B775-3EBADA15C3BA}"/>
              </a:ext>
            </a:extLst>
          </p:cNvPr>
          <p:cNvSpPr>
            <a:spLocks noGrp="1"/>
          </p:cNvSpPr>
          <p:nvPr>
            <p:ph type="title"/>
          </p:nvPr>
        </p:nvSpPr>
        <p:spPr bwMode="gray">
          <a:xfrm>
            <a:off x="431638" y="2631736"/>
            <a:ext cx="8416582" cy="1445909"/>
          </a:xfrm>
        </p:spPr>
        <p:txBody>
          <a:bodyPr wrap="square">
            <a:spAutoFit/>
          </a:bodyPr>
          <a:lstStyle>
            <a:lvl1pPr>
              <a:lnSpc>
                <a:spcPct val="87000"/>
              </a:lnSpc>
              <a:defRPr sz="5400">
                <a:solidFill>
                  <a:schemeClr val="bg1"/>
                </a:solidFill>
              </a:defRPr>
            </a:lvl1pPr>
          </a:lstStyle>
          <a:p>
            <a:r>
              <a:rPr lang="en-US"/>
              <a:t>Click to edit Master title style</a:t>
            </a:r>
          </a:p>
        </p:txBody>
      </p:sp>
      <p:sp>
        <p:nvSpPr>
          <p:cNvPr id="14" name="Freeform 5">
            <a:extLst>
              <a:ext uri="{FF2B5EF4-FFF2-40B4-BE49-F238E27FC236}">
                <a16:creationId xmlns:a16="http://schemas.microsoft.com/office/drawing/2014/main" id="{3E0DF7D0-FEC6-B774-BCEC-EA89597AA878}"/>
              </a:ext>
            </a:extLst>
          </p:cNvPr>
          <p:cNvSpPr>
            <a:spLocks noChangeAspect="1" noEditPoints="1"/>
          </p:cNvSpPr>
          <p:nvPr userDrawn="1"/>
        </p:nvSpPr>
        <p:spPr bwMode="black">
          <a:xfrm>
            <a:off x="482438" y="460180"/>
            <a:ext cx="1432990"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15" name="Text Placeholder 7">
            <a:extLst>
              <a:ext uri="{FF2B5EF4-FFF2-40B4-BE49-F238E27FC236}">
                <a16:creationId xmlns:a16="http://schemas.microsoft.com/office/drawing/2014/main" id="{47375881-F3B9-B0F8-CEA2-FF68FCDAE13B}"/>
              </a:ext>
            </a:extLst>
          </p:cNvPr>
          <p:cNvSpPr>
            <a:spLocks noGrp="1"/>
          </p:cNvSpPr>
          <p:nvPr>
            <p:ph type="body" sz="quarter" idx="12" hasCustomPrompt="1"/>
          </p:nvPr>
        </p:nvSpPr>
        <p:spPr bwMode="gray">
          <a:xfrm>
            <a:off x="3103563" y="512165"/>
            <a:ext cx="4783137" cy="226772"/>
          </a:xfrm>
          <a:prstGeom prst="rect">
            <a:avLst/>
          </a:prstGeom>
        </p:spPr>
        <p:txBody>
          <a:bodyPr wrap="none"/>
          <a:lstStyle>
            <a:lvl1pPr marL="0" indent="0" algn="r">
              <a:lnSpc>
                <a:spcPct val="87000"/>
              </a:lnSpc>
              <a:spcBef>
                <a:spcPts val="0"/>
              </a:spcBef>
              <a:buNone/>
              <a:defRPr sz="1600" b="0">
                <a:solidFill>
                  <a:schemeClr val="bg1"/>
                </a:solidFill>
              </a:defRPr>
            </a:lvl1pPr>
            <a:lvl2pPr marL="0" indent="0" algn="r">
              <a:lnSpc>
                <a:spcPct val="90000"/>
              </a:lnSpc>
              <a:spcBef>
                <a:spcPts val="0"/>
              </a:spcBef>
              <a:buNone/>
              <a:defRPr sz="1600">
                <a:solidFill>
                  <a:schemeClr val="bg1"/>
                </a:solidFill>
              </a:defRPr>
            </a:lvl2pPr>
            <a:lvl3pPr marL="0" indent="0" algn="r">
              <a:lnSpc>
                <a:spcPct val="90000"/>
              </a:lnSpc>
              <a:spcBef>
                <a:spcPts val="0"/>
              </a:spcBef>
              <a:buNone/>
              <a:defRPr sz="1600">
                <a:solidFill>
                  <a:schemeClr val="bg1"/>
                </a:solidFill>
              </a:defRPr>
            </a:lvl3pPr>
            <a:lvl4pPr marL="0" indent="0" algn="r">
              <a:lnSpc>
                <a:spcPct val="90000"/>
              </a:lnSpc>
              <a:spcBef>
                <a:spcPts val="0"/>
              </a:spcBef>
              <a:buNone/>
              <a:defRPr sz="1600">
                <a:solidFill>
                  <a:schemeClr val="bg1"/>
                </a:solidFill>
              </a:defRPr>
            </a:lvl4pPr>
            <a:lvl5pPr marL="0" indent="0" algn="r">
              <a:lnSpc>
                <a:spcPct val="90000"/>
              </a:lnSpc>
              <a:spcBef>
                <a:spcPts val="0"/>
              </a:spcBef>
              <a:buNone/>
              <a:defRPr sz="1600">
                <a:solidFill>
                  <a:schemeClr val="bg1"/>
                </a:solidFill>
              </a:defRPr>
            </a:lvl5pPr>
          </a:lstStyle>
          <a:p>
            <a:pPr lvl="0"/>
            <a:r>
              <a:rPr lang="en-US"/>
              <a:t>Location</a:t>
            </a:r>
          </a:p>
        </p:txBody>
      </p:sp>
      <p:sp>
        <p:nvSpPr>
          <p:cNvPr id="3" name="TextBox 2">
            <a:extLst>
              <a:ext uri="{FF2B5EF4-FFF2-40B4-BE49-F238E27FC236}">
                <a16:creationId xmlns:a16="http://schemas.microsoft.com/office/drawing/2014/main" id="{A2E50025-980F-C681-ED48-CF50A3D7D211}"/>
              </a:ext>
            </a:extLst>
          </p:cNvPr>
          <p:cNvSpPr txBox="1"/>
          <p:nvPr userDrawn="1"/>
        </p:nvSpPr>
        <p:spPr>
          <a:xfrm>
            <a:off x="479708" y="6521993"/>
            <a:ext cx="5247709" cy="116955"/>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lvl="0" algn="r"/>
            <a:r>
              <a:rPr lang="en-US">
                <a:solidFill>
                  <a:schemeClr val="accent6">
                    <a:lumMod val="40000"/>
                    <a:lumOff val="60000"/>
                  </a:schemeClr>
                </a:solidFill>
              </a:rPr>
              <a:t>Snapdragon and Qualcomm branded products are products of Qualcomm Technologies, Inc. and/or its subsidiaries.</a:t>
            </a:r>
          </a:p>
        </p:txBody>
      </p:sp>
    </p:spTree>
    <p:extLst>
      <p:ext uri="{BB962C8B-B14F-4D97-AF65-F5344CB8AC3E}">
        <p14:creationId xmlns:p14="http://schemas.microsoft.com/office/powerpoint/2010/main" val="243297199"/>
      </p:ext>
    </p:extLst>
  </p:cSld>
  <p:clrMapOvr>
    <a:masterClrMapping/>
  </p:clrMapOvr>
  <p:extLst>
    <p:ext uri="{DCECCB84-F9BA-43D5-87BE-67443E8EF086}">
      <p15:sldGuideLst xmlns:p15="http://schemas.microsoft.com/office/powerpoint/2012/main"/>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Title Midnight">
    <p:bg>
      <p:bgPr>
        <a:solidFill>
          <a:schemeClr val="tx2"/>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F6B9918A-1F79-4455-8D55-886C7ABFF15E}"/>
              </a:ext>
            </a:extLst>
          </p:cNvPr>
          <p:cNvSpPr>
            <a:spLocks/>
          </p:cNvSpPr>
          <p:nvPr userDrawn="1"/>
        </p:nvSpPr>
        <p:spPr bwMode="auto">
          <a:xfrm>
            <a:off x="-876300" y="4977549"/>
            <a:ext cx="12552239" cy="3889360"/>
          </a:xfrm>
          <a:custGeom>
            <a:avLst/>
            <a:gdLst>
              <a:gd name="T0" fmla="*/ 2068 w 2327"/>
              <a:gd name="T1" fmla="*/ 28 h 720"/>
              <a:gd name="T2" fmla="*/ 2029 w 2327"/>
              <a:gd name="T3" fmla="*/ 0 h 720"/>
              <a:gd name="T4" fmla="*/ 1921 w 2327"/>
              <a:gd name="T5" fmla="*/ 0 h 720"/>
              <a:gd name="T6" fmla="*/ 1881 w 2327"/>
              <a:gd name="T7" fmla="*/ 28 h 720"/>
              <a:gd name="T8" fmla="*/ 1706 w 2327"/>
              <a:gd name="T9" fmla="*/ 507 h 720"/>
              <a:gd name="T10" fmla="*/ 1525 w 2327"/>
              <a:gd name="T11" fmla="*/ 28 h 720"/>
              <a:gd name="T12" fmla="*/ 1486 w 2327"/>
              <a:gd name="T13" fmla="*/ 0 h 720"/>
              <a:gd name="T14" fmla="*/ 1379 w 2327"/>
              <a:gd name="T15" fmla="*/ 0 h 720"/>
              <a:gd name="T16" fmla="*/ 1340 w 2327"/>
              <a:gd name="T17" fmla="*/ 28 h 720"/>
              <a:gd name="T18" fmla="*/ 1163 w 2327"/>
              <a:gd name="T19" fmla="*/ 507 h 720"/>
              <a:gd name="T20" fmla="*/ 985 w 2327"/>
              <a:gd name="T21" fmla="*/ 28 h 720"/>
              <a:gd name="T22" fmla="*/ 946 w 2327"/>
              <a:gd name="T23" fmla="*/ 0 h 720"/>
              <a:gd name="T24" fmla="*/ 840 w 2327"/>
              <a:gd name="T25" fmla="*/ 0 h 720"/>
              <a:gd name="T26" fmla="*/ 800 w 2327"/>
              <a:gd name="T27" fmla="*/ 28 h 720"/>
              <a:gd name="T28" fmla="*/ 621 w 2327"/>
              <a:gd name="T29" fmla="*/ 507 h 720"/>
              <a:gd name="T30" fmla="*/ 444 w 2327"/>
              <a:gd name="T31" fmla="*/ 28 h 720"/>
              <a:gd name="T32" fmla="*/ 406 w 2327"/>
              <a:gd name="T33" fmla="*/ 0 h 720"/>
              <a:gd name="T34" fmla="*/ 297 w 2327"/>
              <a:gd name="T35" fmla="*/ 0 h 720"/>
              <a:gd name="T36" fmla="*/ 258 w 2327"/>
              <a:gd name="T37" fmla="*/ 28 h 720"/>
              <a:gd name="T38" fmla="*/ 6 w 2327"/>
              <a:gd name="T39" fmla="*/ 684 h 720"/>
              <a:gd name="T40" fmla="*/ 31 w 2327"/>
              <a:gd name="T41" fmla="*/ 720 h 720"/>
              <a:gd name="T42" fmla="*/ 127 w 2327"/>
              <a:gd name="T43" fmla="*/ 720 h 720"/>
              <a:gd name="T44" fmla="*/ 166 w 2327"/>
              <a:gd name="T45" fmla="*/ 693 h 720"/>
              <a:gd name="T46" fmla="*/ 351 w 2327"/>
              <a:gd name="T47" fmla="*/ 198 h 720"/>
              <a:gd name="T48" fmla="*/ 536 w 2327"/>
              <a:gd name="T49" fmla="*/ 693 h 720"/>
              <a:gd name="T50" fmla="*/ 575 w 2327"/>
              <a:gd name="T51" fmla="*/ 720 h 720"/>
              <a:gd name="T52" fmla="*/ 663 w 2327"/>
              <a:gd name="T53" fmla="*/ 720 h 720"/>
              <a:gd name="T54" fmla="*/ 703 w 2327"/>
              <a:gd name="T55" fmla="*/ 693 h 720"/>
              <a:gd name="T56" fmla="*/ 892 w 2327"/>
              <a:gd name="T57" fmla="*/ 198 h 720"/>
              <a:gd name="T58" fmla="*/ 1075 w 2327"/>
              <a:gd name="T59" fmla="*/ 693 h 720"/>
              <a:gd name="T60" fmla="*/ 1115 w 2327"/>
              <a:gd name="T61" fmla="*/ 720 h 720"/>
              <a:gd name="T62" fmla="*/ 1208 w 2327"/>
              <a:gd name="T63" fmla="*/ 720 h 720"/>
              <a:gd name="T64" fmla="*/ 1247 w 2327"/>
              <a:gd name="T65" fmla="*/ 693 h 720"/>
              <a:gd name="T66" fmla="*/ 1432 w 2327"/>
              <a:gd name="T67" fmla="*/ 198 h 720"/>
              <a:gd name="T68" fmla="*/ 1620 w 2327"/>
              <a:gd name="T69" fmla="*/ 693 h 720"/>
              <a:gd name="T70" fmla="*/ 1659 w 2327"/>
              <a:gd name="T71" fmla="*/ 720 h 720"/>
              <a:gd name="T72" fmla="*/ 1748 w 2327"/>
              <a:gd name="T73" fmla="*/ 720 h 720"/>
              <a:gd name="T74" fmla="*/ 1787 w 2327"/>
              <a:gd name="T75" fmla="*/ 693 h 720"/>
              <a:gd name="T76" fmla="*/ 1973 w 2327"/>
              <a:gd name="T77" fmla="*/ 201 h 720"/>
              <a:gd name="T78" fmla="*/ 2156 w 2327"/>
              <a:gd name="T79" fmla="*/ 693 h 720"/>
              <a:gd name="T80" fmla="*/ 2196 w 2327"/>
              <a:gd name="T81" fmla="*/ 720 h 720"/>
              <a:gd name="T82" fmla="*/ 2295 w 2327"/>
              <a:gd name="T83" fmla="*/ 720 h 720"/>
              <a:gd name="T84" fmla="*/ 2319 w 2327"/>
              <a:gd name="T85" fmla="*/ 684 h 720"/>
              <a:gd name="T86" fmla="*/ 2068 w 2327"/>
              <a:gd name="T87" fmla="*/ 28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327" h="720">
                <a:moveTo>
                  <a:pt x="2068" y="28"/>
                </a:moveTo>
                <a:cubicBezTo>
                  <a:pt x="2060" y="9"/>
                  <a:pt x="2047" y="0"/>
                  <a:pt x="2029" y="0"/>
                </a:cubicBezTo>
                <a:cubicBezTo>
                  <a:pt x="2029" y="0"/>
                  <a:pt x="2029" y="0"/>
                  <a:pt x="1921" y="0"/>
                </a:cubicBezTo>
                <a:cubicBezTo>
                  <a:pt x="1903" y="0"/>
                  <a:pt x="1889" y="9"/>
                  <a:pt x="1881" y="28"/>
                </a:cubicBezTo>
                <a:cubicBezTo>
                  <a:pt x="1881" y="28"/>
                  <a:pt x="1881" y="28"/>
                  <a:pt x="1706" y="507"/>
                </a:cubicBezTo>
                <a:cubicBezTo>
                  <a:pt x="1706" y="507"/>
                  <a:pt x="1706" y="507"/>
                  <a:pt x="1525" y="28"/>
                </a:cubicBezTo>
                <a:cubicBezTo>
                  <a:pt x="1517" y="9"/>
                  <a:pt x="1504" y="0"/>
                  <a:pt x="1486" y="0"/>
                </a:cubicBezTo>
                <a:cubicBezTo>
                  <a:pt x="1486" y="0"/>
                  <a:pt x="1486" y="0"/>
                  <a:pt x="1379" y="0"/>
                </a:cubicBezTo>
                <a:cubicBezTo>
                  <a:pt x="1361" y="0"/>
                  <a:pt x="1348" y="9"/>
                  <a:pt x="1340" y="28"/>
                </a:cubicBezTo>
                <a:cubicBezTo>
                  <a:pt x="1340" y="28"/>
                  <a:pt x="1340" y="28"/>
                  <a:pt x="1163" y="507"/>
                </a:cubicBezTo>
                <a:cubicBezTo>
                  <a:pt x="1163" y="507"/>
                  <a:pt x="1163" y="507"/>
                  <a:pt x="985" y="28"/>
                </a:cubicBezTo>
                <a:cubicBezTo>
                  <a:pt x="978" y="9"/>
                  <a:pt x="964" y="0"/>
                  <a:pt x="946" y="0"/>
                </a:cubicBezTo>
                <a:cubicBezTo>
                  <a:pt x="946" y="0"/>
                  <a:pt x="946" y="0"/>
                  <a:pt x="840" y="0"/>
                </a:cubicBezTo>
                <a:cubicBezTo>
                  <a:pt x="822" y="0"/>
                  <a:pt x="808" y="9"/>
                  <a:pt x="800" y="28"/>
                </a:cubicBezTo>
                <a:cubicBezTo>
                  <a:pt x="800" y="28"/>
                  <a:pt x="800" y="28"/>
                  <a:pt x="621" y="507"/>
                </a:cubicBezTo>
                <a:cubicBezTo>
                  <a:pt x="621" y="507"/>
                  <a:pt x="621" y="507"/>
                  <a:pt x="444" y="28"/>
                </a:cubicBezTo>
                <a:cubicBezTo>
                  <a:pt x="436" y="9"/>
                  <a:pt x="424" y="0"/>
                  <a:pt x="406" y="0"/>
                </a:cubicBezTo>
                <a:cubicBezTo>
                  <a:pt x="406" y="0"/>
                  <a:pt x="406" y="0"/>
                  <a:pt x="297" y="0"/>
                </a:cubicBezTo>
                <a:cubicBezTo>
                  <a:pt x="279" y="0"/>
                  <a:pt x="265" y="9"/>
                  <a:pt x="258" y="28"/>
                </a:cubicBezTo>
                <a:cubicBezTo>
                  <a:pt x="258" y="28"/>
                  <a:pt x="258" y="28"/>
                  <a:pt x="6" y="684"/>
                </a:cubicBezTo>
                <a:cubicBezTo>
                  <a:pt x="0" y="702"/>
                  <a:pt x="8" y="720"/>
                  <a:pt x="31" y="720"/>
                </a:cubicBezTo>
                <a:cubicBezTo>
                  <a:pt x="31" y="720"/>
                  <a:pt x="31" y="720"/>
                  <a:pt x="127" y="720"/>
                </a:cubicBezTo>
                <a:cubicBezTo>
                  <a:pt x="145" y="720"/>
                  <a:pt x="160" y="711"/>
                  <a:pt x="166" y="693"/>
                </a:cubicBezTo>
                <a:cubicBezTo>
                  <a:pt x="166" y="693"/>
                  <a:pt x="166" y="693"/>
                  <a:pt x="351" y="198"/>
                </a:cubicBezTo>
                <a:cubicBezTo>
                  <a:pt x="351" y="198"/>
                  <a:pt x="351" y="198"/>
                  <a:pt x="536" y="693"/>
                </a:cubicBezTo>
                <a:cubicBezTo>
                  <a:pt x="543" y="712"/>
                  <a:pt x="557" y="720"/>
                  <a:pt x="575" y="720"/>
                </a:cubicBezTo>
                <a:cubicBezTo>
                  <a:pt x="575" y="720"/>
                  <a:pt x="575" y="720"/>
                  <a:pt x="663" y="720"/>
                </a:cubicBezTo>
                <a:cubicBezTo>
                  <a:pt x="682" y="720"/>
                  <a:pt x="695" y="712"/>
                  <a:pt x="703" y="693"/>
                </a:cubicBezTo>
                <a:cubicBezTo>
                  <a:pt x="703" y="693"/>
                  <a:pt x="703" y="693"/>
                  <a:pt x="892" y="198"/>
                </a:cubicBezTo>
                <a:cubicBezTo>
                  <a:pt x="892" y="198"/>
                  <a:pt x="892" y="198"/>
                  <a:pt x="1075" y="693"/>
                </a:cubicBezTo>
                <a:cubicBezTo>
                  <a:pt x="1083" y="711"/>
                  <a:pt x="1097" y="720"/>
                  <a:pt x="1115" y="720"/>
                </a:cubicBezTo>
                <a:cubicBezTo>
                  <a:pt x="1115" y="720"/>
                  <a:pt x="1115" y="720"/>
                  <a:pt x="1208" y="720"/>
                </a:cubicBezTo>
                <a:cubicBezTo>
                  <a:pt x="1226" y="720"/>
                  <a:pt x="1240" y="711"/>
                  <a:pt x="1247" y="693"/>
                </a:cubicBezTo>
                <a:cubicBezTo>
                  <a:pt x="1247" y="693"/>
                  <a:pt x="1247" y="693"/>
                  <a:pt x="1432" y="198"/>
                </a:cubicBezTo>
                <a:cubicBezTo>
                  <a:pt x="1432" y="198"/>
                  <a:pt x="1432" y="198"/>
                  <a:pt x="1620" y="693"/>
                </a:cubicBezTo>
                <a:cubicBezTo>
                  <a:pt x="1627" y="712"/>
                  <a:pt x="1641" y="720"/>
                  <a:pt x="1659" y="720"/>
                </a:cubicBezTo>
                <a:cubicBezTo>
                  <a:pt x="1659" y="720"/>
                  <a:pt x="1659" y="720"/>
                  <a:pt x="1748" y="720"/>
                </a:cubicBezTo>
                <a:cubicBezTo>
                  <a:pt x="1766" y="720"/>
                  <a:pt x="1779" y="712"/>
                  <a:pt x="1787" y="693"/>
                </a:cubicBezTo>
                <a:cubicBezTo>
                  <a:pt x="1787" y="693"/>
                  <a:pt x="1787" y="693"/>
                  <a:pt x="1973" y="201"/>
                </a:cubicBezTo>
                <a:cubicBezTo>
                  <a:pt x="1973" y="201"/>
                  <a:pt x="1973" y="201"/>
                  <a:pt x="2156" y="693"/>
                </a:cubicBezTo>
                <a:cubicBezTo>
                  <a:pt x="2162" y="711"/>
                  <a:pt x="2178" y="720"/>
                  <a:pt x="2196" y="720"/>
                </a:cubicBezTo>
                <a:cubicBezTo>
                  <a:pt x="2196" y="720"/>
                  <a:pt x="2196" y="720"/>
                  <a:pt x="2295" y="720"/>
                </a:cubicBezTo>
                <a:cubicBezTo>
                  <a:pt x="2317" y="720"/>
                  <a:pt x="2327" y="702"/>
                  <a:pt x="2319" y="684"/>
                </a:cubicBezTo>
                <a:cubicBezTo>
                  <a:pt x="2319" y="684"/>
                  <a:pt x="2319" y="684"/>
                  <a:pt x="2068" y="28"/>
                </a:cubicBezTo>
                <a:close/>
              </a:path>
            </a:pathLst>
          </a:custGeom>
          <a:solidFill>
            <a:srgbClr val="0A2030"/>
          </a:solidFill>
          <a:ln>
            <a:noFill/>
          </a:ln>
          <a:effectLst>
            <a:innerShdw blurRad="63500" dist="50800" dir="13500000">
              <a:prstClr val="black">
                <a:alpha val="50000"/>
              </a:prstClr>
            </a:innerShdw>
          </a:effectLst>
        </p:spPr>
        <p:txBody>
          <a:bodyPr vert="horz" wrap="square" lIns="91440" tIns="45720" rIns="91440" bIns="45720" numCol="1" anchor="t" anchorCtr="0" compatLnSpc="1">
            <a:prstTxWarp prst="textNoShape">
              <a:avLst/>
            </a:prstTxWarp>
          </a:bodyPr>
          <a:lstStyle/>
          <a:p>
            <a:endParaRPr lang="en-US"/>
          </a:p>
        </p:txBody>
      </p:sp>
      <p:sp>
        <p:nvSpPr>
          <p:cNvPr id="24" name="Text Placeholder 48">
            <a:extLst>
              <a:ext uri="{FF2B5EF4-FFF2-40B4-BE49-F238E27FC236}">
                <a16:creationId xmlns:a16="http://schemas.microsoft.com/office/drawing/2014/main" id="{18A729C6-14B5-B446-85A9-8857D1088C51}"/>
              </a:ext>
            </a:extLst>
          </p:cNvPr>
          <p:cNvSpPr>
            <a:spLocks noGrp="1"/>
          </p:cNvSpPr>
          <p:nvPr>
            <p:ph type="body" sz="quarter" idx="14" hasCustomPrompt="1"/>
          </p:nvPr>
        </p:nvSpPr>
        <p:spPr bwMode="gray">
          <a:xfrm>
            <a:off x="479626" y="5515914"/>
            <a:ext cx="6454175" cy="265271"/>
          </a:xfrm>
          <a:prstGeom prst="rect">
            <a:avLst/>
          </a:prstGeom>
        </p:spPr>
        <p:txBody>
          <a:bodyPr wrap="none"/>
          <a:lstStyle>
            <a:lvl1pPr marL="0" marR="0" indent="0" algn="l" defTabSz="914400" rtl="0" eaLnBrk="1" fontAlgn="auto" latinLnBrk="0" hangingPunct="1">
              <a:lnSpc>
                <a:spcPct val="87000"/>
              </a:lnSpc>
              <a:spcBef>
                <a:spcPts val="0"/>
              </a:spcBef>
              <a:spcAft>
                <a:spcPts val="0"/>
              </a:spcAft>
              <a:buClr>
                <a:srgbClr val="3253DC"/>
              </a:buClr>
              <a:buSzTx/>
              <a:buFont typeface="Arial" panose="020B0604020202020204" pitchFamily="34" charset="0"/>
              <a:buNone/>
              <a:tabLst/>
              <a:defRPr sz="1600" b="1">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marL="0" marR="0" lvl="0" indent="0" algn="l" defTabSz="914400" rtl="0" eaLnBrk="1" fontAlgn="auto" latinLnBrk="0" hangingPunct="1">
              <a:lnSpc>
                <a:spcPct val="98000"/>
              </a:lnSpc>
              <a:spcBef>
                <a:spcPts val="0"/>
              </a:spcBef>
              <a:spcAft>
                <a:spcPts val="0"/>
              </a:spcAft>
              <a:buClr>
                <a:srgbClr val="3253DC"/>
              </a:buClr>
              <a:buSzTx/>
              <a:buFont typeface="Arial" panose="020B0604020202020204" pitchFamily="34" charset="0"/>
              <a:buNone/>
              <a:tabLst/>
              <a:defRPr/>
            </a:pPr>
            <a:r>
              <a:rPr lang="en-US"/>
              <a:t>@</a:t>
            </a:r>
            <a:r>
              <a:rPr lang="en-US" err="1"/>
              <a:t>qualcomm</a:t>
            </a:r>
            <a:endParaRPr lang="en-US"/>
          </a:p>
        </p:txBody>
      </p:sp>
      <p:sp>
        <p:nvSpPr>
          <p:cNvPr id="11" name="Text Placeholder 7">
            <a:extLst>
              <a:ext uri="{FF2B5EF4-FFF2-40B4-BE49-F238E27FC236}">
                <a16:creationId xmlns:a16="http://schemas.microsoft.com/office/drawing/2014/main" id="{D043D7F6-7F93-F7CF-3840-FFF07D47805E}"/>
              </a:ext>
            </a:extLst>
          </p:cNvPr>
          <p:cNvSpPr>
            <a:spLocks noGrp="1"/>
          </p:cNvSpPr>
          <p:nvPr>
            <p:ph type="body" sz="quarter" idx="10" hasCustomPrompt="1"/>
          </p:nvPr>
        </p:nvSpPr>
        <p:spPr bwMode="gray">
          <a:xfrm>
            <a:off x="495300" y="4195085"/>
            <a:ext cx="8334375" cy="961930"/>
          </a:xfrm>
          <a:prstGeom prst="rect">
            <a:avLst/>
          </a:prstGeom>
        </p:spPr>
        <p:txBody>
          <a:bodyPr>
            <a:noAutofit/>
          </a:bodyPr>
          <a:lstStyle>
            <a:lvl1pPr marL="0" indent="0">
              <a:spcBef>
                <a:spcPts val="0"/>
              </a:spcBef>
              <a:spcAft>
                <a:spcPts val="600"/>
              </a:spcAft>
              <a:buFont typeface="Microsoft Sans Serif" panose="020B0604020202020204" pitchFamily="34" charset="0"/>
              <a:buChar char="​"/>
              <a:defRPr sz="2000" b="1" spc="30" baseline="0">
                <a:solidFill>
                  <a:schemeClr val="bg1"/>
                </a:solidFill>
              </a:defRPr>
            </a:lvl1pPr>
            <a:lvl2pPr marL="0" indent="0">
              <a:lnSpc>
                <a:spcPct val="96000"/>
              </a:lnSpc>
              <a:spcBef>
                <a:spcPts val="0"/>
              </a:spcBef>
              <a:buFont typeface="Microsoft Sans Serif" panose="020B0604020202020204" pitchFamily="34" charset="0"/>
              <a:buNone/>
              <a:defRPr sz="1600">
                <a:solidFill>
                  <a:schemeClr val="bg1"/>
                </a:solidFill>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a:p>
            <a:pPr lvl="1"/>
            <a:r>
              <a:rPr lang="en-US"/>
              <a:t>Speaker title, Employing entity</a:t>
            </a:r>
          </a:p>
          <a:p>
            <a:pPr lvl="1"/>
            <a:endParaRPr lang="en-US"/>
          </a:p>
        </p:txBody>
      </p:sp>
      <p:sp>
        <p:nvSpPr>
          <p:cNvPr id="12" name="Text Placeholder 5">
            <a:extLst>
              <a:ext uri="{FF2B5EF4-FFF2-40B4-BE49-F238E27FC236}">
                <a16:creationId xmlns:a16="http://schemas.microsoft.com/office/drawing/2014/main" id="{EBB518DE-F87D-8B31-49FA-525093326100}"/>
              </a:ext>
            </a:extLst>
          </p:cNvPr>
          <p:cNvSpPr>
            <a:spLocks noGrp="1"/>
          </p:cNvSpPr>
          <p:nvPr>
            <p:ph type="body" sz="quarter" idx="13" hasCustomPrompt="1"/>
          </p:nvPr>
        </p:nvSpPr>
        <p:spPr bwMode="gray">
          <a:xfrm>
            <a:off x="8829675" y="512165"/>
            <a:ext cx="2867025" cy="262176"/>
          </a:xfrm>
          <a:prstGeom prst="rect">
            <a:avLst/>
          </a:prstGeom>
        </p:spPr>
        <p:txBody>
          <a:bodyPr wrap="none"/>
          <a:lstStyle>
            <a:lvl1pPr marL="0" indent="0" algn="r">
              <a:lnSpc>
                <a:spcPct val="87000"/>
              </a:lnSpc>
              <a:spcBef>
                <a:spcPts val="0"/>
              </a:spcBef>
              <a:buNone/>
              <a:defRPr sz="1600">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lvl="0"/>
            <a:r>
              <a:rPr lang="en-US"/>
              <a:t>Date</a:t>
            </a:r>
          </a:p>
        </p:txBody>
      </p:sp>
      <p:sp>
        <p:nvSpPr>
          <p:cNvPr id="13" name="Title 2">
            <a:extLst>
              <a:ext uri="{FF2B5EF4-FFF2-40B4-BE49-F238E27FC236}">
                <a16:creationId xmlns:a16="http://schemas.microsoft.com/office/drawing/2014/main" id="{A39A9A2E-8B2C-BB64-C22A-DCFD27E3636A}"/>
              </a:ext>
            </a:extLst>
          </p:cNvPr>
          <p:cNvSpPr>
            <a:spLocks noGrp="1"/>
          </p:cNvSpPr>
          <p:nvPr>
            <p:ph type="title"/>
          </p:nvPr>
        </p:nvSpPr>
        <p:spPr bwMode="gray">
          <a:xfrm>
            <a:off x="431638" y="2631736"/>
            <a:ext cx="8416582" cy="1445909"/>
          </a:xfrm>
        </p:spPr>
        <p:txBody>
          <a:bodyPr wrap="square">
            <a:spAutoFit/>
          </a:bodyPr>
          <a:lstStyle>
            <a:lvl1pPr>
              <a:lnSpc>
                <a:spcPct val="87000"/>
              </a:lnSpc>
              <a:defRPr sz="5400">
                <a:solidFill>
                  <a:schemeClr val="bg1"/>
                </a:solidFill>
              </a:defRPr>
            </a:lvl1pPr>
          </a:lstStyle>
          <a:p>
            <a:r>
              <a:rPr lang="en-US"/>
              <a:t>Click to edit Master title style</a:t>
            </a:r>
          </a:p>
        </p:txBody>
      </p:sp>
      <p:sp>
        <p:nvSpPr>
          <p:cNvPr id="14" name="Freeform 5">
            <a:extLst>
              <a:ext uri="{FF2B5EF4-FFF2-40B4-BE49-F238E27FC236}">
                <a16:creationId xmlns:a16="http://schemas.microsoft.com/office/drawing/2014/main" id="{1CED0297-B528-27CB-0056-8F411D95C8CF}"/>
              </a:ext>
            </a:extLst>
          </p:cNvPr>
          <p:cNvSpPr>
            <a:spLocks noChangeAspect="1" noEditPoints="1"/>
          </p:cNvSpPr>
          <p:nvPr userDrawn="1"/>
        </p:nvSpPr>
        <p:spPr bwMode="black">
          <a:xfrm>
            <a:off x="482438" y="460180"/>
            <a:ext cx="1432990"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15" name="Text Placeholder 7">
            <a:extLst>
              <a:ext uri="{FF2B5EF4-FFF2-40B4-BE49-F238E27FC236}">
                <a16:creationId xmlns:a16="http://schemas.microsoft.com/office/drawing/2014/main" id="{EA849893-F193-3E50-F947-0B333F93B606}"/>
              </a:ext>
            </a:extLst>
          </p:cNvPr>
          <p:cNvSpPr>
            <a:spLocks noGrp="1"/>
          </p:cNvSpPr>
          <p:nvPr>
            <p:ph type="body" sz="quarter" idx="12" hasCustomPrompt="1"/>
          </p:nvPr>
        </p:nvSpPr>
        <p:spPr bwMode="gray">
          <a:xfrm>
            <a:off x="3103563" y="512165"/>
            <a:ext cx="4783137" cy="226772"/>
          </a:xfrm>
          <a:prstGeom prst="rect">
            <a:avLst/>
          </a:prstGeom>
        </p:spPr>
        <p:txBody>
          <a:bodyPr wrap="none"/>
          <a:lstStyle>
            <a:lvl1pPr marL="0" indent="0" algn="r">
              <a:lnSpc>
                <a:spcPct val="87000"/>
              </a:lnSpc>
              <a:spcBef>
                <a:spcPts val="0"/>
              </a:spcBef>
              <a:buNone/>
              <a:defRPr sz="1600" b="0">
                <a:solidFill>
                  <a:schemeClr val="bg1"/>
                </a:solidFill>
              </a:defRPr>
            </a:lvl1pPr>
            <a:lvl2pPr marL="0" indent="0" algn="r">
              <a:lnSpc>
                <a:spcPct val="90000"/>
              </a:lnSpc>
              <a:spcBef>
                <a:spcPts val="0"/>
              </a:spcBef>
              <a:buNone/>
              <a:defRPr sz="1600">
                <a:solidFill>
                  <a:schemeClr val="bg1"/>
                </a:solidFill>
              </a:defRPr>
            </a:lvl2pPr>
            <a:lvl3pPr marL="0" indent="0" algn="r">
              <a:lnSpc>
                <a:spcPct val="90000"/>
              </a:lnSpc>
              <a:spcBef>
                <a:spcPts val="0"/>
              </a:spcBef>
              <a:buNone/>
              <a:defRPr sz="1600">
                <a:solidFill>
                  <a:schemeClr val="bg1"/>
                </a:solidFill>
              </a:defRPr>
            </a:lvl3pPr>
            <a:lvl4pPr marL="0" indent="0" algn="r">
              <a:lnSpc>
                <a:spcPct val="90000"/>
              </a:lnSpc>
              <a:spcBef>
                <a:spcPts val="0"/>
              </a:spcBef>
              <a:buNone/>
              <a:defRPr sz="1600">
                <a:solidFill>
                  <a:schemeClr val="bg1"/>
                </a:solidFill>
              </a:defRPr>
            </a:lvl4pPr>
            <a:lvl5pPr marL="0" indent="0" algn="r">
              <a:lnSpc>
                <a:spcPct val="90000"/>
              </a:lnSpc>
              <a:spcBef>
                <a:spcPts val="0"/>
              </a:spcBef>
              <a:buNone/>
              <a:defRPr sz="1600">
                <a:solidFill>
                  <a:schemeClr val="bg1"/>
                </a:solidFill>
              </a:defRPr>
            </a:lvl5pPr>
          </a:lstStyle>
          <a:p>
            <a:pPr lvl="0"/>
            <a:r>
              <a:rPr lang="en-US"/>
              <a:t>Location</a:t>
            </a:r>
          </a:p>
        </p:txBody>
      </p:sp>
      <p:sp>
        <p:nvSpPr>
          <p:cNvPr id="3" name="TextBox 2">
            <a:extLst>
              <a:ext uri="{FF2B5EF4-FFF2-40B4-BE49-F238E27FC236}">
                <a16:creationId xmlns:a16="http://schemas.microsoft.com/office/drawing/2014/main" id="{A40453B6-C2F5-2063-0C2F-1BD208D06F78}"/>
              </a:ext>
            </a:extLst>
          </p:cNvPr>
          <p:cNvSpPr txBox="1"/>
          <p:nvPr userDrawn="1"/>
        </p:nvSpPr>
        <p:spPr>
          <a:xfrm>
            <a:off x="479708" y="6521993"/>
            <a:ext cx="5247709" cy="116955"/>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lvl="0" algn="r"/>
            <a:r>
              <a:rPr lang="en-US">
                <a:solidFill>
                  <a:schemeClr val="accent5">
                    <a:lumMod val="60000"/>
                    <a:lumOff val="40000"/>
                  </a:schemeClr>
                </a:solidFill>
              </a:rPr>
              <a:t>Snapdragon and Qualcomm branded products are products of Qualcomm Technologies, Inc. and/or its subsidiaries.</a:t>
            </a:r>
          </a:p>
        </p:txBody>
      </p:sp>
    </p:spTree>
    <p:extLst>
      <p:ext uri="{BB962C8B-B14F-4D97-AF65-F5344CB8AC3E}">
        <p14:creationId xmlns:p14="http://schemas.microsoft.com/office/powerpoint/2010/main" val="3127071310"/>
      </p:ext>
    </p:extLst>
  </p:cSld>
  <p:clrMapOvr>
    <a:masterClrMapping/>
  </p:clrMapOvr>
  <p:extLst>
    <p:ext uri="{DCECCB84-F9BA-43D5-87BE-67443E8EF086}">
      <p15:sldGuideLst xmlns:p15="http://schemas.microsoft.com/office/powerpoint/2012/main"/>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Agenda White">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9AD5696-B4ED-4B82-A4B1-160E4E14F343}"/>
              </a:ext>
            </a:extLst>
          </p:cNvPr>
          <p:cNvSpPr txBox="1"/>
          <p:nvPr userDrawn="1"/>
        </p:nvSpPr>
        <p:spPr>
          <a:xfrm rot="5400000">
            <a:off x="8435813" y="2737543"/>
            <a:ext cx="5288307" cy="1559722"/>
          </a:xfrm>
          <a:prstGeom prst="rect">
            <a:avLst/>
          </a:prstGeom>
          <a:noFill/>
          <a:effectLst/>
        </p:spPr>
        <p:txBody>
          <a:bodyPr wrap="none" lIns="0" tIns="0" rIns="0" bIns="0" rtlCol="0">
            <a:spAutoFit/>
          </a:bodyPr>
          <a:lstStyle/>
          <a:p>
            <a:pPr algn="ctr">
              <a:lnSpc>
                <a:spcPct val="87000"/>
              </a:lnSpc>
              <a:spcBef>
                <a:spcPct val="0"/>
              </a:spcBef>
              <a:defRPr/>
            </a:pPr>
            <a:r>
              <a:rPr lang="en-US" sz="11650">
                <a:solidFill>
                  <a:schemeClr val="accent6">
                    <a:lumMod val="40000"/>
                    <a:lumOff val="60000"/>
                  </a:schemeClr>
                </a:solidFill>
                <a:effectLst>
                  <a:innerShdw blurRad="38100" dist="25400" dir="8100000">
                    <a:prstClr val="black">
                      <a:alpha val="50000"/>
                    </a:prstClr>
                  </a:innerShdw>
                </a:effectLst>
              </a:rPr>
              <a:t>Agenda</a:t>
            </a:r>
          </a:p>
        </p:txBody>
      </p:sp>
      <p:sp>
        <p:nvSpPr>
          <p:cNvPr id="7" name="Content Placeholder 19">
            <a:extLst>
              <a:ext uri="{FF2B5EF4-FFF2-40B4-BE49-F238E27FC236}">
                <a16:creationId xmlns:a16="http://schemas.microsoft.com/office/drawing/2014/main" id="{F37243DA-FBBA-0A4F-9208-5109D5B48C3C}"/>
              </a:ext>
            </a:extLst>
          </p:cNvPr>
          <p:cNvSpPr>
            <a:spLocks noGrp="1"/>
          </p:cNvSpPr>
          <p:nvPr>
            <p:ph sz="quarter" idx="10"/>
          </p:nvPr>
        </p:nvSpPr>
        <p:spPr>
          <a:xfrm>
            <a:off x="777874" y="957452"/>
            <a:ext cx="9253538" cy="5319779"/>
          </a:xfrm>
          <a:prstGeom prst="rect">
            <a:avLst/>
          </a:prstGeom>
        </p:spPr>
        <p:txBody>
          <a:bodyPr>
            <a:normAutofit/>
          </a:bodyPr>
          <a:lstStyle>
            <a:lvl1pPr marL="914400" indent="-914400">
              <a:lnSpc>
                <a:spcPct val="90000"/>
              </a:lnSpc>
              <a:spcBef>
                <a:spcPts val="0"/>
              </a:spcBef>
              <a:spcAft>
                <a:spcPts val="900"/>
              </a:spcAft>
              <a:buClr>
                <a:schemeClr val="tx2"/>
              </a:buClr>
              <a:buFont typeface="+mj-lt"/>
              <a:buAutoNum type="arabicPeriod"/>
              <a:defRPr sz="5400">
                <a:solidFill>
                  <a:schemeClr val="tx2"/>
                </a:solidFill>
              </a:defRPr>
            </a:lvl1pPr>
            <a:lvl2pPr marL="0" indent="0">
              <a:lnSpc>
                <a:spcPct val="107000"/>
              </a:lnSpc>
              <a:spcBef>
                <a:spcPts val="0"/>
              </a:spcBef>
              <a:spcAft>
                <a:spcPts val="1800"/>
              </a:spcAft>
              <a:buClr>
                <a:schemeClr val="bg1"/>
              </a:buClr>
              <a:buFont typeface="+mj-lt"/>
              <a:buNone/>
              <a:defRPr sz="5400">
                <a:solidFill>
                  <a:schemeClr val="bg1"/>
                </a:solidFill>
              </a:defRPr>
            </a:lvl2pPr>
            <a:lvl3pPr marL="342900" indent="-342900">
              <a:lnSpc>
                <a:spcPct val="107000"/>
              </a:lnSpc>
              <a:spcBef>
                <a:spcPts val="0"/>
              </a:spcBef>
              <a:spcAft>
                <a:spcPts val="1800"/>
              </a:spcAft>
              <a:buClr>
                <a:schemeClr val="bg1"/>
              </a:buClr>
              <a:buFont typeface="+mj-lt"/>
              <a:buAutoNum type="arabicPeriod"/>
              <a:defRPr sz="5400">
                <a:solidFill>
                  <a:schemeClr val="bg1"/>
                </a:solidFill>
              </a:defRPr>
            </a:lvl3pPr>
            <a:lvl4pPr marL="342900" indent="-342900">
              <a:lnSpc>
                <a:spcPct val="107000"/>
              </a:lnSpc>
              <a:spcBef>
                <a:spcPts val="0"/>
              </a:spcBef>
              <a:spcAft>
                <a:spcPts val="1800"/>
              </a:spcAft>
              <a:buClr>
                <a:schemeClr val="bg1"/>
              </a:buClr>
              <a:buFont typeface="+mj-lt"/>
              <a:buAutoNum type="arabicPeriod"/>
              <a:defRPr sz="5400">
                <a:solidFill>
                  <a:schemeClr val="bg1"/>
                </a:solidFill>
              </a:defRPr>
            </a:lvl4pPr>
            <a:lvl5pPr marL="342900" indent="-342900">
              <a:lnSpc>
                <a:spcPct val="107000"/>
              </a:lnSpc>
              <a:spcBef>
                <a:spcPts val="0"/>
              </a:spcBef>
              <a:spcAft>
                <a:spcPts val="1800"/>
              </a:spcAft>
              <a:buClr>
                <a:schemeClr val="bg1"/>
              </a:buClr>
              <a:buFont typeface="+mj-lt"/>
              <a:buAutoNum type="arabicPeriod"/>
              <a:defRPr sz="54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412496701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Agenda Nickel">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9AD5696-B4ED-4B82-A4B1-160E4E14F343}"/>
              </a:ext>
            </a:extLst>
          </p:cNvPr>
          <p:cNvSpPr txBox="1"/>
          <p:nvPr userDrawn="1"/>
        </p:nvSpPr>
        <p:spPr>
          <a:xfrm rot="5400000">
            <a:off x="8435813" y="2737543"/>
            <a:ext cx="5288307" cy="1559722"/>
          </a:xfrm>
          <a:prstGeom prst="rect">
            <a:avLst/>
          </a:prstGeom>
          <a:noFill/>
          <a:effectLst/>
        </p:spPr>
        <p:txBody>
          <a:bodyPr wrap="none" lIns="0" tIns="0" rIns="0" bIns="0" rtlCol="0">
            <a:spAutoFit/>
          </a:bodyPr>
          <a:lstStyle/>
          <a:p>
            <a:pPr algn="ctr">
              <a:lnSpc>
                <a:spcPct val="87000"/>
              </a:lnSpc>
              <a:spcBef>
                <a:spcPct val="0"/>
              </a:spcBef>
              <a:defRPr/>
            </a:pPr>
            <a:r>
              <a:rPr lang="en-US" sz="11650">
                <a:solidFill>
                  <a:schemeClr val="accent6">
                    <a:lumMod val="60000"/>
                    <a:lumOff val="40000"/>
                  </a:schemeClr>
                </a:solidFill>
                <a:effectLst>
                  <a:innerShdw blurRad="38100" dist="25400" dir="8100000">
                    <a:prstClr val="black">
                      <a:alpha val="50000"/>
                    </a:prstClr>
                  </a:innerShdw>
                </a:effectLst>
              </a:rPr>
              <a:t>Agenda</a:t>
            </a:r>
          </a:p>
        </p:txBody>
      </p:sp>
      <p:sp>
        <p:nvSpPr>
          <p:cNvPr id="7" name="Content Placeholder 19">
            <a:extLst>
              <a:ext uri="{FF2B5EF4-FFF2-40B4-BE49-F238E27FC236}">
                <a16:creationId xmlns:a16="http://schemas.microsoft.com/office/drawing/2014/main" id="{F1A31244-B2C3-4240-B89D-E10155BFC2E1}"/>
              </a:ext>
            </a:extLst>
          </p:cNvPr>
          <p:cNvSpPr>
            <a:spLocks noGrp="1"/>
          </p:cNvSpPr>
          <p:nvPr>
            <p:ph sz="quarter" idx="10"/>
          </p:nvPr>
        </p:nvSpPr>
        <p:spPr>
          <a:xfrm>
            <a:off x="777874" y="957452"/>
            <a:ext cx="9253538" cy="5319779"/>
          </a:xfrm>
          <a:prstGeom prst="rect">
            <a:avLst/>
          </a:prstGeom>
        </p:spPr>
        <p:txBody>
          <a:bodyPr>
            <a:normAutofit/>
          </a:bodyPr>
          <a:lstStyle>
            <a:lvl1pPr marL="914400" indent="-914400">
              <a:lnSpc>
                <a:spcPct val="90000"/>
              </a:lnSpc>
              <a:spcBef>
                <a:spcPts val="0"/>
              </a:spcBef>
              <a:spcAft>
                <a:spcPts val="900"/>
              </a:spcAft>
              <a:buClr>
                <a:schemeClr val="tx2"/>
              </a:buClr>
              <a:buFont typeface="+mj-lt"/>
              <a:buAutoNum type="arabicPeriod"/>
              <a:defRPr sz="5400">
                <a:solidFill>
                  <a:schemeClr val="tx2"/>
                </a:solidFill>
              </a:defRPr>
            </a:lvl1pPr>
            <a:lvl2pPr marL="0" indent="0">
              <a:lnSpc>
                <a:spcPct val="107000"/>
              </a:lnSpc>
              <a:spcBef>
                <a:spcPts val="0"/>
              </a:spcBef>
              <a:spcAft>
                <a:spcPts val="1800"/>
              </a:spcAft>
              <a:buClr>
                <a:schemeClr val="bg1"/>
              </a:buClr>
              <a:buFont typeface="+mj-lt"/>
              <a:buNone/>
              <a:defRPr sz="5400">
                <a:solidFill>
                  <a:schemeClr val="bg1"/>
                </a:solidFill>
              </a:defRPr>
            </a:lvl2pPr>
            <a:lvl3pPr marL="342900" indent="-342900">
              <a:lnSpc>
                <a:spcPct val="107000"/>
              </a:lnSpc>
              <a:spcBef>
                <a:spcPts val="0"/>
              </a:spcBef>
              <a:spcAft>
                <a:spcPts val="1800"/>
              </a:spcAft>
              <a:buClr>
                <a:schemeClr val="bg1"/>
              </a:buClr>
              <a:buFont typeface="+mj-lt"/>
              <a:buAutoNum type="arabicPeriod"/>
              <a:defRPr sz="5400">
                <a:solidFill>
                  <a:schemeClr val="bg1"/>
                </a:solidFill>
              </a:defRPr>
            </a:lvl3pPr>
            <a:lvl4pPr marL="342900" indent="-342900">
              <a:lnSpc>
                <a:spcPct val="107000"/>
              </a:lnSpc>
              <a:spcBef>
                <a:spcPts val="0"/>
              </a:spcBef>
              <a:spcAft>
                <a:spcPts val="1800"/>
              </a:spcAft>
              <a:buClr>
                <a:schemeClr val="bg1"/>
              </a:buClr>
              <a:buFont typeface="+mj-lt"/>
              <a:buAutoNum type="arabicPeriod"/>
              <a:defRPr sz="5400">
                <a:solidFill>
                  <a:schemeClr val="bg1"/>
                </a:solidFill>
              </a:defRPr>
            </a:lvl4pPr>
            <a:lvl5pPr marL="342900" indent="-342900">
              <a:lnSpc>
                <a:spcPct val="107000"/>
              </a:lnSpc>
              <a:spcBef>
                <a:spcPts val="0"/>
              </a:spcBef>
              <a:spcAft>
                <a:spcPts val="1800"/>
              </a:spcAft>
              <a:buClr>
                <a:schemeClr val="bg1"/>
              </a:buClr>
              <a:buFont typeface="+mj-lt"/>
              <a:buAutoNum type="arabicPeriod"/>
              <a:defRPr sz="54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05596504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Agenda Blue">
    <p:bg>
      <p:bgPr>
        <a:solidFill>
          <a:schemeClr val="accent1"/>
        </a:solidFill>
        <a:effectLst/>
      </p:bgPr>
    </p:bg>
    <p:spTree>
      <p:nvGrpSpPr>
        <p:cNvPr id="1" name=""/>
        <p:cNvGrpSpPr/>
        <p:nvPr/>
      </p:nvGrpSpPr>
      <p:grpSpPr>
        <a:xfrm>
          <a:off x="0" y="0"/>
          <a:ext cx="0" cy="0"/>
          <a:chOff x="0" y="0"/>
          <a:chExt cx="0" cy="0"/>
        </a:xfrm>
      </p:grpSpPr>
      <p:sp>
        <p:nvSpPr>
          <p:cNvPr id="8" name="Content Placeholder 19">
            <a:extLst>
              <a:ext uri="{FF2B5EF4-FFF2-40B4-BE49-F238E27FC236}">
                <a16:creationId xmlns:a16="http://schemas.microsoft.com/office/drawing/2014/main" id="{ED3EDB01-36D6-9E4B-9221-4033FB6D3806}"/>
              </a:ext>
            </a:extLst>
          </p:cNvPr>
          <p:cNvSpPr>
            <a:spLocks noGrp="1"/>
          </p:cNvSpPr>
          <p:nvPr>
            <p:ph sz="quarter" idx="10"/>
          </p:nvPr>
        </p:nvSpPr>
        <p:spPr>
          <a:xfrm>
            <a:off x="777874" y="957452"/>
            <a:ext cx="9253538" cy="5319779"/>
          </a:xfrm>
          <a:prstGeom prst="rect">
            <a:avLst/>
          </a:prstGeom>
        </p:spPr>
        <p:txBody>
          <a:bodyPr>
            <a:normAutofit/>
          </a:bodyPr>
          <a:lstStyle>
            <a:lvl1pPr marL="914400" indent="-914400">
              <a:lnSpc>
                <a:spcPct val="90000"/>
              </a:lnSpc>
              <a:spcBef>
                <a:spcPts val="0"/>
              </a:spcBef>
              <a:spcAft>
                <a:spcPts val="900"/>
              </a:spcAft>
              <a:buClr>
                <a:schemeClr val="bg1"/>
              </a:buClr>
              <a:buFont typeface="+mj-lt"/>
              <a:buAutoNum type="arabicPeriod"/>
              <a:defRPr sz="5400">
                <a:solidFill>
                  <a:schemeClr val="bg1"/>
                </a:solidFill>
              </a:defRPr>
            </a:lvl1pPr>
            <a:lvl2pPr marL="0" indent="0">
              <a:lnSpc>
                <a:spcPct val="107000"/>
              </a:lnSpc>
              <a:spcBef>
                <a:spcPts val="0"/>
              </a:spcBef>
              <a:spcAft>
                <a:spcPts val="1800"/>
              </a:spcAft>
              <a:buClr>
                <a:schemeClr val="bg1"/>
              </a:buClr>
              <a:buFont typeface="+mj-lt"/>
              <a:buNone/>
              <a:defRPr sz="5400">
                <a:solidFill>
                  <a:schemeClr val="bg1"/>
                </a:solidFill>
              </a:defRPr>
            </a:lvl2pPr>
            <a:lvl3pPr marL="342900" indent="-342900">
              <a:lnSpc>
                <a:spcPct val="107000"/>
              </a:lnSpc>
              <a:spcBef>
                <a:spcPts val="0"/>
              </a:spcBef>
              <a:spcAft>
                <a:spcPts val="1800"/>
              </a:spcAft>
              <a:buClr>
                <a:schemeClr val="bg1"/>
              </a:buClr>
              <a:buFont typeface="+mj-lt"/>
              <a:buAutoNum type="arabicPeriod"/>
              <a:defRPr sz="5400">
                <a:solidFill>
                  <a:schemeClr val="bg1"/>
                </a:solidFill>
              </a:defRPr>
            </a:lvl3pPr>
            <a:lvl4pPr marL="342900" indent="-342900">
              <a:lnSpc>
                <a:spcPct val="107000"/>
              </a:lnSpc>
              <a:spcBef>
                <a:spcPts val="0"/>
              </a:spcBef>
              <a:spcAft>
                <a:spcPts val="1800"/>
              </a:spcAft>
              <a:buClr>
                <a:schemeClr val="bg1"/>
              </a:buClr>
              <a:buFont typeface="+mj-lt"/>
              <a:buAutoNum type="arabicPeriod"/>
              <a:defRPr sz="5400">
                <a:solidFill>
                  <a:schemeClr val="bg1"/>
                </a:solidFill>
              </a:defRPr>
            </a:lvl4pPr>
            <a:lvl5pPr marL="342900" indent="-342900">
              <a:lnSpc>
                <a:spcPct val="107000"/>
              </a:lnSpc>
              <a:spcBef>
                <a:spcPts val="0"/>
              </a:spcBef>
              <a:spcAft>
                <a:spcPts val="1800"/>
              </a:spcAft>
              <a:buClr>
                <a:schemeClr val="bg1"/>
              </a:buClr>
              <a:buFont typeface="+mj-lt"/>
              <a:buAutoNum type="arabicPeriod"/>
              <a:defRPr sz="5400">
                <a:solidFill>
                  <a:schemeClr val="bg1"/>
                </a:solidFill>
              </a:defRPr>
            </a:lvl5pPr>
          </a:lstStyle>
          <a:p>
            <a:pPr lvl="0"/>
            <a:r>
              <a:rPr lang="en-US"/>
              <a:t>Click to edit Master text styles</a:t>
            </a:r>
          </a:p>
        </p:txBody>
      </p:sp>
      <p:sp>
        <p:nvSpPr>
          <p:cNvPr id="5" name="TextBox 4">
            <a:extLst>
              <a:ext uri="{FF2B5EF4-FFF2-40B4-BE49-F238E27FC236}">
                <a16:creationId xmlns:a16="http://schemas.microsoft.com/office/drawing/2014/main" id="{29C0BAD8-16D5-E84A-B280-67E84109BBA2}"/>
              </a:ext>
            </a:extLst>
          </p:cNvPr>
          <p:cNvSpPr txBox="1"/>
          <p:nvPr userDrawn="1"/>
        </p:nvSpPr>
        <p:spPr>
          <a:xfrm rot="5400000">
            <a:off x="8435813" y="2737543"/>
            <a:ext cx="5288307" cy="1559722"/>
          </a:xfrm>
          <a:prstGeom prst="rect">
            <a:avLst/>
          </a:prstGeom>
          <a:noFill/>
          <a:effectLst/>
        </p:spPr>
        <p:txBody>
          <a:bodyPr wrap="none" lIns="0" tIns="0" rIns="0" bIns="0" rtlCol="0">
            <a:spAutoFit/>
          </a:bodyPr>
          <a:lstStyle/>
          <a:p>
            <a:pPr algn="ctr">
              <a:lnSpc>
                <a:spcPct val="87000"/>
              </a:lnSpc>
              <a:spcBef>
                <a:spcPct val="0"/>
              </a:spcBef>
              <a:defRPr/>
            </a:pPr>
            <a:r>
              <a:rPr lang="en-US" sz="11650">
                <a:solidFill>
                  <a:srgbClr val="214ACD"/>
                </a:solidFill>
                <a:effectLst>
                  <a:innerShdw blurRad="38100" dist="25400" dir="8100000">
                    <a:prstClr val="black">
                      <a:alpha val="50000"/>
                    </a:prstClr>
                  </a:innerShdw>
                </a:effectLst>
              </a:rPr>
              <a:t>Agenda</a:t>
            </a:r>
          </a:p>
        </p:txBody>
      </p:sp>
    </p:spTree>
    <p:extLst>
      <p:ext uri="{BB962C8B-B14F-4D97-AF65-F5344CB8AC3E}">
        <p14:creationId xmlns:p14="http://schemas.microsoft.com/office/powerpoint/2010/main" val="237602956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Agenda Gun Metal">
    <p:bg>
      <p:bgPr>
        <a:solidFill>
          <a:schemeClr val="accent5"/>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9AD5696-B4ED-4B82-A4B1-160E4E14F343}"/>
              </a:ext>
            </a:extLst>
          </p:cNvPr>
          <p:cNvSpPr txBox="1"/>
          <p:nvPr userDrawn="1"/>
        </p:nvSpPr>
        <p:spPr>
          <a:xfrm rot="5400000">
            <a:off x="8435813" y="2737543"/>
            <a:ext cx="5288307" cy="1559722"/>
          </a:xfrm>
          <a:prstGeom prst="rect">
            <a:avLst/>
          </a:prstGeom>
          <a:noFill/>
          <a:effectLst/>
        </p:spPr>
        <p:txBody>
          <a:bodyPr wrap="none" lIns="0" tIns="0" rIns="0" bIns="0" rtlCol="0">
            <a:spAutoFit/>
          </a:bodyPr>
          <a:lstStyle/>
          <a:p>
            <a:pPr algn="ctr">
              <a:lnSpc>
                <a:spcPct val="87000"/>
              </a:lnSpc>
              <a:spcBef>
                <a:spcPct val="0"/>
              </a:spcBef>
              <a:defRPr/>
            </a:pPr>
            <a:r>
              <a:rPr lang="en-US" sz="11650">
                <a:solidFill>
                  <a:srgbClr val="36445C"/>
                </a:solidFill>
                <a:effectLst>
                  <a:innerShdw blurRad="38100" dist="25400" dir="8100000">
                    <a:prstClr val="black">
                      <a:alpha val="50000"/>
                    </a:prstClr>
                  </a:innerShdw>
                </a:effectLst>
              </a:rPr>
              <a:t>Agenda</a:t>
            </a:r>
          </a:p>
        </p:txBody>
      </p:sp>
      <p:sp>
        <p:nvSpPr>
          <p:cNvPr id="6" name="Content Placeholder 19">
            <a:extLst>
              <a:ext uri="{FF2B5EF4-FFF2-40B4-BE49-F238E27FC236}">
                <a16:creationId xmlns:a16="http://schemas.microsoft.com/office/drawing/2014/main" id="{E8E71E0A-85CF-2F4F-AD72-0AE19BB5CA8C}"/>
              </a:ext>
            </a:extLst>
          </p:cNvPr>
          <p:cNvSpPr>
            <a:spLocks noGrp="1"/>
          </p:cNvSpPr>
          <p:nvPr>
            <p:ph sz="quarter" idx="10"/>
          </p:nvPr>
        </p:nvSpPr>
        <p:spPr>
          <a:xfrm>
            <a:off x="777874" y="957452"/>
            <a:ext cx="9253538" cy="5319779"/>
          </a:xfrm>
          <a:prstGeom prst="rect">
            <a:avLst/>
          </a:prstGeom>
        </p:spPr>
        <p:txBody>
          <a:bodyPr>
            <a:normAutofit/>
          </a:bodyPr>
          <a:lstStyle>
            <a:lvl1pPr marL="914400" indent="-914400">
              <a:lnSpc>
                <a:spcPct val="90000"/>
              </a:lnSpc>
              <a:spcBef>
                <a:spcPts val="0"/>
              </a:spcBef>
              <a:spcAft>
                <a:spcPts val="900"/>
              </a:spcAft>
              <a:buClr>
                <a:schemeClr val="bg1"/>
              </a:buClr>
              <a:buFont typeface="+mj-lt"/>
              <a:buAutoNum type="arabicPeriod"/>
              <a:defRPr sz="5400">
                <a:solidFill>
                  <a:schemeClr val="bg1"/>
                </a:solidFill>
              </a:defRPr>
            </a:lvl1pPr>
            <a:lvl2pPr marL="0" indent="0">
              <a:lnSpc>
                <a:spcPct val="107000"/>
              </a:lnSpc>
              <a:spcBef>
                <a:spcPts val="0"/>
              </a:spcBef>
              <a:spcAft>
                <a:spcPts val="1800"/>
              </a:spcAft>
              <a:buClr>
                <a:schemeClr val="bg1"/>
              </a:buClr>
              <a:buFont typeface="+mj-lt"/>
              <a:buNone/>
              <a:defRPr sz="5400">
                <a:solidFill>
                  <a:schemeClr val="bg1"/>
                </a:solidFill>
              </a:defRPr>
            </a:lvl2pPr>
            <a:lvl3pPr marL="342900" indent="-342900">
              <a:lnSpc>
                <a:spcPct val="107000"/>
              </a:lnSpc>
              <a:spcBef>
                <a:spcPts val="0"/>
              </a:spcBef>
              <a:spcAft>
                <a:spcPts val="1800"/>
              </a:spcAft>
              <a:buClr>
                <a:schemeClr val="bg1"/>
              </a:buClr>
              <a:buFont typeface="+mj-lt"/>
              <a:buAutoNum type="arabicPeriod"/>
              <a:defRPr sz="5400">
                <a:solidFill>
                  <a:schemeClr val="bg1"/>
                </a:solidFill>
              </a:defRPr>
            </a:lvl3pPr>
            <a:lvl4pPr marL="342900" indent="-342900">
              <a:lnSpc>
                <a:spcPct val="107000"/>
              </a:lnSpc>
              <a:spcBef>
                <a:spcPts val="0"/>
              </a:spcBef>
              <a:spcAft>
                <a:spcPts val="1800"/>
              </a:spcAft>
              <a:buClr>
                <a:schemeClr val="bg1"/>
              </a:buClr>
              <a:buFont typeface="+mj-lt"/>
              <a:buAutoNum type="arabicPeriod"/>
              <a:defRPr sz="5400">
                <a:solidFill>
                  <a:schemeClr val="bg1"/>
                </a:solidFill>
              </a:defRPr>
            </a:lvl4pPr>
            <a:lvl5pPr marL="342900" indent="-342900">
              <a:lnSpc>
                <a:spcPct val="107000"/>
              </a:lnSpc>
              <a:spcBef>
                <a:spcPts val="0"/>
              </a:spcBef>
              <a:spcAft>
                <a:spcPts val="1800"/>
              </a:spcAft>
              <a:buClr>
                <a:schemeClr val="bg1"/>
              </a:buClr>
              <a:buFont typeface="+mj-lt"/>
              <a:buAutoNum type="arabicPeriod"/>
              <a:defRPr sz="54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9464889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Agenda Midnight">
    <p:bg>
      <p:bgPr>
        <a:solidFill>
          <a:schemeClr val="tx2"/>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9AD5696-B4ED-4B82-A4B1-160E4E14F343}"/>
              </a:ext>
            </a:extLst>
          </p:cNvPr>
          <p:cNvSpPr txBox="1"/>
          <p:nvPr userDrawn="1"/>
        </p:nvSpPr>
        <p:spPr>
          <a:xfrm rot="5400000">
            <a:off x="8435813" y="2737543"/>
            <a:ext cx="5288307" cy="1559722"/>
          </a:xfrm>
          <a:prstGeom prst="rect">
            <a:avLst/>
          </a:prstGeom>
          <a:noFill/>
          <a:effectLst/>
        </p:spPr>
        <p:txBody>
          <a:bodyPr wrap="none" lIns="0" tIns="0" rIns="0" bIns="0" rtlCol="0">
            <a:spAutoFit/>
          </a:bodyPr>
          <a:lstStyle/>
          <a:p>
            <a:pPr algn="ctr">
              <a:lnSpc>
                <a:spcPct val="87000"/>
              </a:lnSpc>
              <a:spcBef>
                <a:spcPct val="0"/>
              </a:spcBef>
              <a:defRPr/>
            </a:pPr>
            <a:r>
              <a:rPr lang="en-US" sz="11650">
                <a:solidFill>
                  <a:schemeClr val="accent6">
                    <a:lumMod val="50000"/>
                  </a:schemeClr>
                </a:solidFill>
                <a:effectLst>
                  <a:innerShdw blurRad="38100" dist="25400" dir="8100000">
                    <a:prstClr val="black">
                      <a:alpha val="50000"/>
                    </a:prstClr>
                  </a:innerShdw>
                </a:effectLst>
              </a:rPr>
              <a:t>Agenda</a:t>
            </a:r>
          </a:p>
        </p:txBody>
      </p:sp>
      <p:sp>
        <p:nvSpPr>
          <p:cNvPr id="8" name="Content Placeholder 19">
            <a:extLst>
              <a:ext uri="{FF2B5EF4-FFF2-40B4-BE49-F238E27FC236}">
                <a16:creationId xmlns:a16="http://schemas.microsoft.com/office/drawing/2014/main" id="{10968AA9-77DE-9242-845F-5A78D07B68BE}"/>
              </a:ext>
            </a:extLst>
          </p:cNvPr>
          <p:cNvSpPr>
            <a:spLocks noGrp="1"/>
          </p:cNvSpPr>
          <p:nvPr>
            <p:ph sz="quarter" idx="10"/>
          </p:nvPr>
        </p:nvSpPr>
        <p:spPr>
          <a:xfrm>
            <a:off x="777874" y="957452"/>
            <a:ext cx="9253538" cy="5319779"/>
          </a:xfrm>
          <a:prstGeom prst="rect">
            <a:avLst/>
          </a:prstGeom>
        </p:spPr>
        <p:txBody>
          <a:bodyPr>
            <a:normAutofit/>
          </a:bodyPr>
          <a:lstStyle>
            <a:lvl1pPr marL="914400" indent="-914400">
              <a:lnSpc>
                <a:spcPct val="90000"/>
              </a:lnSpc>
              <a:spcBef>
                <a:spcPts val="0"/>
              </a:spcBef>
              <a:spcAft>
                <a:spcPts val="900"/>
              </a:spcAft>
              <a:buClr>
                <a:schemeClr val="bg1"/>
              </a:buClr>
              <a:buFont typeface="+mj-lt"/>
              <a:buAutoNum type="arabicPeriod"/>
              <a:defRPr sz="5400">
                <a:solidFill>
                  <a:schemeClr val="bg1"/>
                </a:solidFill>
              </a:defRPr>
            </a:lvl1pPr>
            <a:lvl2pPr marL="0" indent="0">
              <a:lnSpc>
                <a:spcPct val="107000"/>
              </a:lnSpc>
              <a:spcBef>
                <a:spcPts val="0"/>
              </a:spcBef>
              <a:spcAft>
                <a:spcPts val="1800"/>
              </a:spcAft>
              <a:buClr>
                <a:schemeClr val="bg1"/>
              </a:buClr>
              <a:buFont typeface="+mj-lt"/>
              <a:buNone/>
              <a:defRPr sz="5400">
                <a:solidFill>
                  <a:schemeClr val="bg1"/>
                </a:solidFill>
              </a:defRPr>
            </a:lvl2pPr>
            <a:lvl3pPr marL="342900" indent="-342900">
              <a:lnSpc>
                <a:spcPct val="107000"/>
              </a:lnSpc>
              <a:spcBef>
                <a:spcPts val="0"/>
              </a:spcBef>
              <a:spcAft>
                <a:spcPts val="1800"/>
              </a:spcAft>
              <a:buClr>
                <a:schemeClr val="bg1"/>
              </a:buClr>
              <a:buFont typeface="+mj-lt"/>
              <a:buAutoNum type="arabicPeriod"/>
              <a:defRPr sz="5400">
                <a:solidFill>
                  <a:schemeClr val="bg1"/>
                </a:solidFill>
              </a:defRPr>
            </a:lvl3pPr>
            <a:lvl4pPr marL="342900" indent="-342900">
              <a:lnSpc>
                <a:spcPct val="107000"/>
              </a:lnSpc>
              <a:spcBef>
                <a:spcPts val="0"/>
              </a:spcBef>
              <a:spcAft>
                <a:spcPts val="1800"/>
              </a:spcAft>
              <a:buClr>
                <a:schemeClr val="bg1"/>
              </a:buClr>
              <a:buFont typeface="+mj-lt"/>
              <a:buAutoNum type="arabicPeriod"/>
              <a:defRPr sz="5400">
                <a:solidFill>
                  <a:schemeClr val="bg1"/>
                </a:solidFill>
              </a:defRPr>
            </a:lvl4pPr>
            <a:lvl5pPr marL="342900" indent="-342900">
              <a:lnSpc>
                <a:spcPct val="107000"/>
              </a:lnSpc>
              <a:spcBef>
                <a:spcPts val="0"/>
              </a:spcBef>
              <a:spcAft>
                <a:spcPts val="1800"/>
              </a:spcAft>
              <a:buClr>
                <a:schemeClr val="bg1"/>
              </a:buClr>
              <a:buFont typeface="+mj-lt"/>
              <a:buAutoNum type="arabicPeriod"/>
              <a:defRPr sz="54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659348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Agenda Midnight">
    <p:bg>
      <p:bgPr>
        <a:solidFill>
          <a:schemeClr val="tx2"/>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9AD5696-B4ED-4B82-A4B1-160E4E14F343}"/>
              </a:ext>
            </a:extLst>
          </p:cNvPr>
          <p:cNvSpPr txBox="1"/>
          <p:nvPr userDrawn="1"/>
        </p:nvSpPr>
        <p:spPr>
          <a:xfrm rot="5400000">
            <a:off x="8435813" y="2737543"/>
            <a:ext cx="5288307" cy="1559722"/>
          </a:xfrm>
          <a:prstGeom prst="rect">
            <a:avLst/>
          </a:prstGeom>
          <a:noFill/>
          <a:effectLst/>
        </p:spPr>
        <p:txBody>
          <a:bodyPr wrap="none" lIns="0" tIns="0" rIns="0" bIns="0" rtlCol="0">
            <a:spAutoFit/>
          </a:bodyPr>
          <a:lstStyle/>
          <a:p>
            <a:pPr algn="ctr">
              <a:lnSpc>
                <a:spcPct val="87000"/>
              </a:lnSpc>
              <a:spcBef>
                <a:spcPct val="0"/>
              </a:spcBef>
              <a:defRPr/>
            </a:pPr>
            <a:r>
              <a:rPr lang="en-US" sz="11650">
                <a:solidFill>
                  <a:schemeClr val="accent6">
                    <a:lumMod val="50000"/>
                  </a:schemeClr>
                </a:solidFill>
                <a:effectLst>
                  <a:innerShdw blurRad="38100" dist="25400" dir="8100000">
                    <a:prstClr val="black">
                      <a:alpha val="50000"/>
                    </a:prstClr>
                  </a:innerShdw>
                </a:effectLst>
              </a:rPr>
              <a:t>Agenda</a:t>
            </a:r>
          </a:p>
        </p:txBody>
      </p:sp>
      <p:sp>
        <p:nvSpPr>
          <p:cNvPr id="8" name="Content Placeholder 19">
            <a:extLst>
              <a:ext uri="{FF2B5EF4-FFF2-40B4-BE49-F238E27FC236}">
                <a16:creationId xmlns:a16="http://schemas.microsoft.com/office/drawing/2014/main" id="{10968AA9-77DE-9242-845F-5A78D07B68BE}"/>
              </a:ext>
            </a:extLst>
          </p:cNvPr>
          <p:cNvSpPr>
            <a:spLocks noGrp="1"/>
          </p:cNvSpPr>
          <p:nvPr>
            <p:ph sz="quarter" idx="10"/>
          </p:nvPr>
        </p:nvSpPr>
        <p:spPr>
          <a:xfrm>
            <a:off x="777874" y="957452"/>
            <a:ext cx="9253538" cy="5319779"/>
          </a:xfrm>
          <a:prstGeom prst="rect">
            <a:avLst/>
          </a:prstGeom>
        </p:spPr>
        <p:txBody>
          <a:bodyPr>
            <a:normAutofit/>
          </a:bodyPr>
          <a:lstStyle>
            <a:lvl1pPr marL="914400" indent="-914400">
              <a:lnSpc>
                <a:spcPct val="90000"/>
              </a:lnSpc>
              <a:spcBef>
                <a:spcPts val="0"/>
              </a:spcBef>
              <a:spcAft>
                <a:spcPts val="900"/>
              </a:spcAft>
              <a:buClr>
                <a:schemeClr val="bg1"/>
              </a:buClr>
              <a:buFont typeface="+mj-lt"/>
              <a:buAutoNum type="arabicPeriod"/>
              <a:defRPr sz="5400">
                <a:solidFill>
                  <a:schemeClr val="bg1"/>
                </a:solidFill>
              </a:defRPr>
            </a:lvl1pPr>
            <a:lvl2pPr marL="0" indent="0">
              <a:lnSpc>
                <a:spcPct val="107000"/>
              </a:lnSpc>
              <a:spcBef>
                <a:spcPts val="0"/>
              </a:spcBef>
              <a:spcAft>
                <a:spcPts val="1800"/>
              </a:spcAft>
              <a:buClr>
                <a:schemeClr val="bg1"/>
              </a:buClr>
              <a:buFont typeface="+mj-lt"/>
              <a:buNone/>
              <a:defRPr sz="5400">
                <a:solidFill>
                  <a:schemeClr val="bg1"/>
                </a:solidFill>
              </a:defRPr>
            </a:lvl2pPr>
            <a:lvl3pPr marL="342900" indent="-342900">
              <a:lnSpc>
                <a:spcPct val="107000"/>
              </a:lnSpc>
              <a:spcBef>
                <a:spcPts val="0"/>
              </a:spcBef>
              <a:spcAft>
                <a:spcPts val="1800"/>
              </a:spcAft>
              <a:buClr>
                <a:schemeClr val="bg1"/>
              </a:buClr>
              <a:buFont typeface="+mj-lt"/>
              <a:buAutoNum type="arabicPeriod"/>
              <a:defRPr sz="5400">
                <a:solidFill>
                  <a:schemeClr val="bg1"/>
                </a:solidFill>
              </a:defRPr>
            </a:lvl3pPr>
            <a:lvl4pPr marL="342900" indent="-342900">
              <a:lnSpc>
                <a:spcPct val="107000"/>
              </a:lnSpc>
              <a:spcBef>
                <a:spcPts val="0"/>
              </a:spcBef>
              <a:spcAft>
                <a:spcPts val="1800"/>
              </a:spcAft>
              <a:buClr>
                <a:schemeClr val="bg1"/>
              </a:buClr>
              <a:buFont typeface="+mj-lt"/>
              <a:buAutoNum type="arabicPeriod"/>
              <a:defRPr sz="5400">
                <a:solidFill>
                  <a:schemeClr val="bg1"/>
                </a:solidFill>
              </a:defRPr>
            </a:lvl4pPr>
            <a:lvl5pPr marL="342900" indent="-342900">
              <a:lnSpc>
                <a:spcPct val="107000"/>
              </a:lnSpc>
              <a:spcBef>
                <a:spcPts val="0"/>
              </a:spcBef>
              <a:spcAft>
                <a:spcPts val="1800"/>
              </a:spcAft>
              <a:buClr>
                <a:schemeClr val="bg1"/>
              </a:buClr>
              <a:buFont typeface="+mj-lt"/>
              <a:buAutoNum type="arabicPeriod"/>
              <a:defRPr sz="54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17941342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Agenda 2 White">
    <p:bg>
      <p:bgPr>
        <a:solidFill>
          <a:srgbClr val="FFFFFF"/>
        </a:solidFill>
        <a:effectLst/>
      </p:bgPr>
    </p:bg>
    <p:spTree>
      <p:nvGrpSpPr>
        <p:cNvPr id="1" name=""/>
        <p:cNvGrpSpPr/>
        <p:nvPr/>
      </p:nvGrpSpPr>
      <p:grpSpPr>
        <a:xfrm>
          <a:off x="0" y="0"/>
          <a:ext cx="0" cy="0"/>
          <a:chOff x="0" y="0"/>
          <a:chExt cx="0" cy="0"/>
        </a:xfrm>
      </p:grpSpPr>
      <p:sp>
        <p:nvSpPr>
          <p:cNvPr id="7" name="Rectangle: Single Corner Rounded 55">
            <a:extLst>
              <a:ext uri="{FF2B5EF4-FFF2-40B4-BE49-F238E27FC236}">
                <a16:creationId xmlns:a16="http://schemas.microsoft.com/office/drawing/2014/main" id="{A6727AA1-A1B1-4941-9657-C92FF7F7A61A}"/>
              </a:ext>
            </a:extLst>
          </p:cNvPr>
          <p:cNvSpPr/>
          <p:nvPr userDrawn="1"/>
        </p:nvSpPr>
        <p:spPr bwMode="gray">
          <a:xfrm>
            <a:off x="-114299" y="-127002"/>
            <a:ext cx="973370" cy="6482082"/>
          </a:xfrm>
          <a:prstGeom prst="roundRect">
            <a:avLst>
              <a:gd name="adj" fmla="val 8455"/>
            </a:avLst>
          </a:prstGeom>
          <a:solidFill>
            <a:schemeClr val="bg1"/>
          </a:solidFill>
          <a:ln w="10795" cap="flat" cmpd="sng" algn="ctr">
            <a:noFill/>
            <a:prstDash val="solid"/>
          </a:ln>
          <a:effectLst>
            <a:innerShdw blurRad="63500" dist="50800" dir="18900000">
              <a:prstClr val="black">
                <a:alpha val="50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a:solidFill>
                <a:prstClr val="white"/>
              </a:solidFill>
            </a:endParaRPr>
          </a:p>
        </p:txBody>
      </p:sp>
      <p:sp>
        <p:nvSpPr>
          <p:cNvPr id="5" name="Content Placeholder 18">
            <a:extLst>
              <a:ext uri="{FF2B5EF4-FFF2-40B4-BE49-F238E27FC236}">
                <a16:creationId xmlns:a16="http://schemas.microsoft.com/office/drawing/2014/main" id="{B4C11CA4-B58A-1E45-86AF-685220A2EC36}"/>
              </a:ext>
            </a:extLst>
          </p:cNvPr>
          <p:cNvSpPr>
            <a:spLocks noGrp="1"/>
          </p:cNvSpPr>
          <p:nvPr>
            <p:ph sz="quarter" idx="10"/>
          </p:nvPr>
        </p:nvSpPr>
        <p:spPr>
          <a:xfrm>
            <a:off x="1833336" y="1015156"/>
            <a:ext cx="9148989" cy="5339923"/>
          </a:xfrm>
          <a:prstGeom prst="rect">
            <a:avLst/>
          </a:prstGeom>
        </p:spPr>
        <p:txBody>
          <a:bodyPr/>
          <a:lstStyle>
            <a:lvl1pPr marL="914400" indent="-914400">
              <a:lnSpc>
                <a:spcPct val="90000"/>
              </a:lnSpc>
              <a:spcBef>
                <a:spcPts val="0"/>
              </a:spcBef>
              <a:spcAft>
                <a:spcPts val="900"/>
              </a:spcAft>
              <a:buClr>
                <a:schemeClr val="tx2"/>
              </a:buClr>
              <a:buFont typeface="+mj-lt"/>
              <a:buAutoNum type="arabicPeriod"/>
              <a:defRPr sz="5400">
                <a:solidFill>
                  <a:schemeClr val="tx2"/>
                </a:solidFill>
              </a:defRPr>
            </a:lvl1pPr>
            <a:lvl2pPr marL="914400" indent="-914400">
              <a:lnSpc>
                <a:spcPct val="107000"/>
              </a:lnSpc>
              <a:spcBef>
                <a:spcPts val="0"/>
              </a:spcBef>
              <a:spcAft>
                <a:spcPts val="1800"/>
              </a:spcAft>
              <a:buClr>
                <a:schemeClr val="tx2"/>
              </a:buClr>
              <a:buFont typeface="+mj-lt"/>
              <a:buAutoNum type="arabicPeriod"/>
              <a:defRPr sz="5400">
                <a:solidFill>
                  <a:schemeClr val="tx1"/>
                </a:solidFill>
              </a:defRPr>
            </a:lvl2pPr>
            <a:lvl3pPr marL="914400" indent="-914400">
              <a:lnSpc>
                <a:spcPct val="107000"/>
              </a:lnSpc>
              <a:spcBef>
                <a:spcPts val="0"/>
              </a:spcBef>
              <a:spcAft>
                <a:spcPts val="1800"/>
              </a:spcAft>
              <a:buClr>
                <a:schemeClr val="tx2"/>
              </a:buClr>
              <a:buFont typeface="+mj-lt"/>
              <a:buAutoNum type="arabicPeriod"/>
              <a:defRPr sz="5400">
                <a:solidFill>
                  <a:schemeClr val="tx1"/>
                </a:solidFill>
              </a:defRPr>
            </a:lvl3pPr>
            <a:lvl4pPr marL="914400" indent="-914400">
              <a:lnSpc>
                <a:spcPct val="107000"/>
              </a:lnSpc>
              <a:spcBef>
                <a:spcPts val="0"/>
              </a:spcBef>
              <a:spcAft>
                <a:spcPts val="1800"/>
              </a:spcAft>
              <a:buClr>
                <a:schemeClr val="tx2"/>
              </a:buClr>
              <a:buFont typeface="+mj-lt"/>
              <a:buAutoNum type="arabicPeriod"/>
              <a:defRPr sz="5400">
                <a:solidFill>
                  <a:schemeClr val="tx1"/>
                </a:solidFill>
              </a:defRPr>
            </a:lvl4pPr>
            <a:lvl5pPr marL="914400" indent="-914400">
              <a:lnSpc>
                <a:spcPct val="107000"/>
              </a:lnSpc>
              <a:spcBef>
                <a:spcPts val="0"/>
              </a:spcBef>
              <a:spcAft>
                <a:spcPts val="1800"/>
              </a:spcAft>
              <a:buClr>
                <a:schemeClr val="tx2"/>
              </a:buClr>
              <a:buFont typeface="+mj-lt"/>
              <a:buAutoNum type="arabicPeriod"/>
              <a:defRPr sz="5400">
                <a:solidFill>
                  <a:schemeClr val="tx1"/>
                </a:solidFill>
              </a:defRPr>
            </a:lvl5pPr>
          </a:lstStyle>
          <a:p>
            <a:pPr lvl="0"/>
            <a:r>
              <a:rPr lang="en-US"/>
              <a:t>Click to edit Master text styles</a:t>
            </a:r>
          </a:p>
        </p:txBody>
      </p:sp>
      <p:sp>
        <p:nvSpPr>
          <p:cNvPr id="6" name="Title 2">
            <a:extLst>
              <a:ext uri="{FF2B5EF4-FFF2-40B4-BE49-F238E27FC236}">
                <a16:creationId xmlns:a16="http://schemas.microsoft.com/office/drawing/2014/main" id="{30577A47-956C-6A4F-8971-CCC759B90BEE}"/>
              </a:ext>
            </a:extLst>
          </p:cNvPr>
          <p:cNvSpPr>
            <a:spLocks noGrp="1"/>
          </p:cNvSpPr>
          <p:nvPr>
            <p:ph type="title"/>
          </p:nvPr>
        </p:nvSpPr>
        <p:spPr>
          <a:xfrm rot="5400000">
            <a:off x="-2472981" y="3007719"/>
            <a:ext cx="5682803" cy="361959"/>
          </a:xfrm>
        </p:spPr>
        <p:txBody>
          <a:bodyPr wrap="square">
            <a:spAutoFit/>
          </a:bodyPr>
          <a:lstStyle>
            <a:lvl1pPr>
              <a:defRPr sz="2800">
                <a:solidFill>
                  <a:schemeClr val="tx2"/>
                </a:solidFill>
              </a:defRPr>
            </a:lvl1pPr>
          </a:lstStyle>
          <a:p>
            <a:r>
              <a:rPr lang="en-US"/>
              <a:t>Click to edit Master title style</a:t>
            </a:r>
          </a:p>
        </p:txBody>
      </p:sp>
    </p:spTree>
    <p:extLst>
      <p:ext uri="{BB962C8B-B14F-4D97-AF65-F5344CB8AC3E}">
        <p14:creationId xmlns:p14="http://schemas.microsoft.com/office/powerpoint/2010/main" val="427344734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Agenda 2 Nickel">
    <p:bg>
      <p:bgPr>
        <a:solidFill>
          <a:srgbClr val="FFFFFF"/>
        </a:solidFill>
        <a:effectLst/>
      </p:bgPr>
    </p:bg>
    <p:spTree>
      <p:nvGrpSpPr>
        <p:cNvPr id="1" name=""/>
        <p:cNvGrpSpPr/>
        <p:nvPr/>
      </p:nvGrpSpPr>
      <p:grpSpPr>
        <a:xfrm>
          <a:off x="0" y="0"/>
          <a:ext cx="0" cy="0"/>
          <a:chOff x="0" y="0"/>
          <a:chExt cx="0" cy="0"/>
        </a:xfrm>
      </p:grpSpPr>
      <p:sp>
        <p:nvSpPr>
          <p:cNvPr id="7" name="Rectangle: Single Corner Rounded 55">
            <a:extLst>
              <a:ext uri="{FF2B5EF4-FFF2-40B4-BE49-F238E27FC236}">
                <a16:creationId xmlns:a16="http://schemas.microsoft.com/office/drawing/2014/main" id="{A6727AA1-A1B1-4941-9657-C92FF7F7A61A}"/>
              </a:ext>
            </a:extLst>
          </p:cNvPr>
          <p:cNvSpPr/>
          <p:nvPr userDrawn="1"/>
        </p:nvSpPr>
        <p:spPr bwMode="gray">
          <a:xfrm>
            <a:off x="-114299" y="-127002"/>
            <a:ext cx="973370" cy="6482082"/>
          </a:xfrm>
          <a:prstGeom prst="roundRect">
            <a:avLst>
              <a:gd name="adj" fmla="val 8455"/>
            </a:avLst>
          </a:prstGeom>
          <a:solidFill>
            <a:schemeClr val="accent6">
              <a:lumMod val="40000"/>
              <a:lumOff val="60000"/>
            </a:schemeClr>
          </a:solidFill>
          <a:ln w="10795" cap="flat" cmpd="sng" algn="ctr">
            <a:noFill/>
            <a:prstDash val="solid"/>
          </a:ln>
          <a:effectLst>
            <a:innerShdw blurRad="63500" dist="50800" dir="18900000">
              <a:prstClr val="black">
                <a:alpha val="50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a:solidFill>
                <a:prstClr val="white"/>
              </a:solidFill>
            </a:endParaRPr>
          </a:p>
        </p:txBody>
      </p:sp>
      <p:sp>
        <p:nvSpPr>
          <p:cNvPr id="5" name="Content Placeholder 18">
            <a:extLst>
              <a:ext uri="{FF2B5EF4-FFF2-40B4-BE49-F238E27FC236}">
                <a16:creationId xmlns:a16="http://schemas.microsoft.com/office/drawing/2014/main" id="{27186819-050A-EE44-975A-A57DA0316FA1}"/>
              </a:ext>
            </a:extLst>
          </p:cNvPr>
          <p:cNvSpPr>
            <a:spLocks noGrp="1"/>
          </p:cNvSpPr>
          <p:nvPr>
            <p:ph sz="quarter" idx="10"/>
          </p:nvPr>
        </p:nvSpPr>
        <p:spPr>
          <a:xfrm>
            <a:off x="1833336" y="1015156"/>
            <a:ext cx="9148989" cy="5339923"/>
          </a:xfrm>
          <a:prstGeom prst="rect">
            <a:avLst/>
          </a:prstGeom>
        </p:spPr>
        <p:txBody>
          <a:bodyPr/>
          <a:lstStyle>
            <a:lvl1pPr marL="914400" indent="-914400">
              <a:lnSpc>
                <a:spcPct val="90000"/>
              </a:lnSpc>
              <a:spcBef>
                <a:spcPts val="0"/>
              </a:spcBef>
              <a:spcAft>
                <a:spcPts val="900"/>
              </a:spcAft>
              <a:buClr>
                <a:schemeClr val="tx2"/>
              </a:buClr>
              <a:buFont typeface="+mj-lt"/>
              <a:buAutoNum type="arabicPeriod"/>
              <a:defRPr sz="5400">
                <a:solidFill>
                  <a:schemeClr val="tx2"/>
                </a:solidFill>
              </a:defRPr>
            </a:lvl1pPr>
            <a:lvl2pPr marL="914400" indent="-914400">
              <a:lnSpc>
                <a:spcPct val="107000"/>
              </a:lnSpc>
              <a:spcBef>
                <a:spcPts val="0"/>
              </a:spcBef>
              <a:spcAft>
                <a:spcPts val="1800"/>
              </a:spcAft>
              <a:buClr>
                <a:schemeClr val="tx2"/>
              </a:buClr>
              <a:buFont typeface="+mj-lt"/>
              <a:buAutoNum type="arabicPeriod"/>
              <a:defRPr sz="5400">
                <a:solidFill>
                  <a:schemeClr val="tx1"/>
                </a:solidFill>
              </a:defRPr>
            </a:lvl2pPr>
            <a:lvl3pPr marL="914400" indent="-914400">
              <a:lnSpc>
                <a:spcPct val="107000"/>
              </a:lnSpc>
              <a:spcBef>
                <a:spcPts val="0"/>
              </a:spcBef>
              <a:spcAft>
                <a:spcPts val="1800"/>
              </a:spcAft>
              <a:buClr>
                <a:schemeClr val="tx2"/>
              </a:buClr>
              <a:buFont typeface="+mj-lt"/>
              <a:buAutoNum type="arabicPeriod"/>
              <a:defRPr sz="5400">
                <a:solidFill>
                  <a:schemeClr val="tx1"/>
                </a:solidFill>
              </a:defRPr>
            </a:lvl3pPr>
            <a:lvl4pPr marL="914400" indent="-914400">
              <a:lnSpc>
                <a:spcPct val="107000"/>
              </a:lnSpc>
              <a:spcBef>
                <a:spcPts val="0"/>
              </a:spcBef>
              <a:spcAft>
                <a:spcPts val="1800"/>
              </a:spcAft>
              <a:buClr>
                <a:schemeClr val="tx2"/>
              </a:buClr>
              <a:buFont typeface="+mj-lt"/>
              <a:buAutoNum type="arabicPeriod"/>
              <a:defRPr sz="5400">
                <a:solidFill>
                  <a:schemeClr val="tx1"/>
                </a:solidFill>
              </a:defRPr>
            </a:lvl4pPr>
            <a:lvl5pPr marL="914400" indent="-914400">
              <a:lnSpc>
                <a:spcPct val="107000"/>
              </a:lnSpc>
              <a:spcBef>
                <a:spcPts val="0"/>
              </a:spcBef>
              <a:spcAft>
                <a:spcPts val="1800"/>
              </a:spcAft>
              <a:buClr>
                <a:schemeClr val="tx2"/>
              </a:buClr>
              <a:buFont typeface="+mj-lt"/>
              <a:buAutoNum type="arabicPeriod"/>
              <a:defRPr sz="5400">
                <a:solidFill>
                  <a:schemeClr val="tx1"/>
                </a:solidFill>
              </a:defRPr>
            </a:lvl5pPr>
          </a:lstStyle>
          <a:p>
            <a:pPr lvl="0"/>
            <a:r>
              <a:rPr lang="en-US"/>
              <a:t>Click to edit Master text styles</a:t>
            </a:r>
          </a:p>
        </p:txBody>
      </p:sp>
      <p:sp>
        <p:nvSpPr>
          <p:cNvPr id="6" name="Title 2">
            <a:extLst>
              <a:ext uri="{FF2B5EF4-FFF2-40B4-BE49-F238E27FC236}">
                <a16:creationId xmlns:a16="http://schemas.microsoft.com/office/drawing/2014/main" id="{B55197C6-4440-C140-838A-1363DBC789FF}"/>
              </a:ext>
            </a:extLst>
          </p:cNvPr>
          <p:cNvSpPr>
            <a:spLocks noGrp="1"/>
          </p:cNvSpPr>
          <p:nvPr>
            <p:ph type="title"/>
          </p:nvPr>
        </p:nvSpPr>
        <p:spPr>
          <a:xfrm rot="5400000">
            <a:off x="-2472981" y="3007719"/>
            <a:ext cx="5682803" cy="361959"/>
          </a:xfrm>
        </p:spPr>
        <p:txBody>
          <a:bodyPr wrap="square">
            <a:spAutoFit/>
          </a:bodyPr>
          <a:lstStyle>
            <a:lvl1pPr>
              <a:defRPr sz="2800">
                <a:solidFill>
                  <a:schemeClr val="tx2"/>
                </a:solidFill>
              </a:defRPr>
            </a:lvl1pPr>
          </a:lstStyle>
          <a:p>
            <a:r>
              <a:rPr lang="en-US"/>
              <a:t>Click to edit Master title style</a:t>
            </a:r>
          </a:p>
        </p:txBody>
      </p:sp>
    </p:spTree>
    <p:extLst>
      <p:ext uri="{BB962C8B-B14F-4D97-AF65-F5344CB8AC3E}">
        <p14:creationId xmlns:p14="http://schemas.microsoft.com/office/powerpoint/2010/main" val="81379713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Agenda 2 Blue">
    <p:bg>
      <p:bgPr>
        <a:solidFill>
          <a:srgbClr val="FFFFFF"/>
        </a:solidFill>
        <a:effectLst/>
      </p:bgPr>
    </p:bg>
    <p:spTree>
      <p:nvGrpSpPr>
        <p:cNvPr id="1" name=""/>
        <p:cNvGrpSpPr/>
        <p:nvPr/>
      </p:nvGrpSpPr>
      <p:grpSpPr>
        <a:xfrm>
          <a:off x="0" y="0"/>
          <a:ext cx="0" cy="0"/>
          <a:chOff x="0" y="0"/>
          <a:chExt cx="0" cy="0"/>
        </a:xfrm>
      </p:grpSpPr>
      <p:sp>
        <p:nvSpPr>
          <p:cNvPr id="24" name="Rectangle: Single Corner Rounded 55">
            <a:extLst>
              <a:ext uri="{FF2B5EF4-FFF2-40B4-BE49-F238E27FC236}">
                <a16:creationId xmlns:a16="http://schemas.microsoft.com/office/drawing/2014/main" id="{25675409-AF12-424E-B380-278C5FE944D5}"/>
              </a:ext>
            </a:extLst>
          </p:cNvPr>
          <p:cNvSpPr/>
          <p:nvPr userDrawn="1"/>
        </p:nvSpPr>
        <p:spPr bwMode="gray">
          <a:xfrm>
            <a:off x="-114299" y="-127002"/>
            <a:ext cx="973370" cy="6482082"/>
          </a:xfrm>
          <a:prstGeom prst="roundRect">
            <a:avLst>
              <a:gd name="adj" fmla="val 8455"/>
            </a:avLst>
          </a:prstGeom>
          <a:solidFill>
            <a:schemeClr val="accent1"/>
          </a:solidFill>
          <a:ln w="10795" cap="flat" cmpd="sng" algn="ctr">
            <a:noFill/>
            <a:prstDash val="solid"/>
          </a:ln>
          <a:effectLst>
            <a:innerShdw blurRad="63500" dist="50800" dir="18900000">
              <a:prstClr val="black">
                <a:alpha val="50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a:solidFill>
                <a:prstClr val="white"/>
              </a:solidFill>
            </a:endParaRPr>
          </a:p>
        </p:txBody>
      </p:sp>
      <p:sp>
        <p:nvSpPr>
          <p:cNvPr id="5" name="Content Placeholder 18">
            <a:extLst>
              <a:ext uri="{FF2B5EF4-FFF2-40B4-BE49-F238E27FC236}">
                <a16:creationId xmlns:a16="http://schemas.microsoft.com/office/drawing/2014/main" id="{26054762-9254-0D4E-BCD4-AE565B915464}"/>
              </a:ext>
            </a:extLst>
          </p:cNvPr>
          <p:cNvSpPr>
            <a:spLocks noGrp="1"/>
          </p:cNvSpPr>
          <p:nvPr>
            <p:ph sz="quarter" idx="10"/>
          </p:nvPr>
        </p:nvSpPr>
        <p:spPr>
          <a:xfrm>
            <a:off x="1833336" y="1015156"/>
            <a:ext cx="9148989" cy="5339923"/>
          </a:xfrm>
          <a:prstGeom prst="rect">
            <a:avLst/>
          </a:prstGeom>
        </p:spPr>
        <p:txBody>
          <a:bodyPr>
            <a:normAutofit/>
          </a:bodyPr>
          <a:lstStyle>
            <a:lvl1pPr marL="914400" indent="-914400">
              <a:lnSpc>
                <a:spcPct val="90000"/>
              </a:lnSpc>
              <a:spcBef>
                <a:spcPts val="0"/>
              </a:spcBef>
              <a:spcAft>
                <a:spcPts val="900"/>
              </a:spcAft>
              <a:buClr>
                <a:schemeClr val="tx2"/>
              </a:buClr>
              <a:buFont typeface="+mj-lt"/>
              <a:buAutoNum type="arabicPeriod"/>
              <a:defRPr sz="5400">
                <a:solidFill>
                  <a:schemeClr val="tx2"/>
                </a:solidFill>
              </a:defRPr>
            </a:lvl1pPr>
            <a:lvl2pPr marL="914400" indent="-914400">
              <a:lnSpc>
                <a:spcPct val="107000"/>
              </a:lnSpc>
              <a:spcBef>
                <a:spcPts val="0"/>
              </a:spcBef>
              <a:spcAft>
                <a:spcPts val="1800"/>
              </a:spcAft>
              <a:buClr>
                <a:schemeClr val="tx2"/>
              </a:buClr>
              <a:buFont typeface="+mj-lt"/>
              <a:buAutoNum type="arabicPeriod"/>
              <a:defRPr sz="5400">
                <a:solidFill>
                  <a:schemeClr val="tx1"/>
                </a:solidFill>
              </a:defRPr>
            </a:lvl2pPr>
            <a:lvl3pPr marL="914400" indent="-914400">
              <a:lnSpc>
                <a:spcPct val="107000"/>
              </a:lnSpc>
              <a:spcBef>
                <a:spcPts val="0"/>
              </a:spcBef>
              <a:spcAft>
                <a:spcPts val="1800"/>
              </a:spcAft>
              <a:buClr>
                <a:schemeClr val="tx2"/>
              </a:buClr>
              <a:buFont typeface="+mj-lt"/>
              <a:buAutoNum type="arabicPeriod"/>
              <a:defRPr sz="5400">
                <a:solidFill>
                  <a:schemeClr val="tx1"/>
                </a:solidFill>
              </a:defRPr>
            </a:lvl3pPr>
            <a:lvl4pPr marL="914400" indent="-914400">
              <a:lnSpc>
                <a:spcPct val="107000"/>
              </a:lnSpc>
              <a:spcBef>
                <a:spcPts val="0"/>
              </a:spcBef>
              <a:spcAft>
                <a:spcPts val="1800"/>
              </a:spcAft>
              <a:buClr>
                <a:schemeClr val="tx2"/>
              </a:buClr>
              <a:buFont typeface="+mj-lt"/>
              <a:buAutoNum type="arabicPeriod"/>
              <a:defRPr sz="5400">
                <a:solidFill>
                  <a:schemeClr val="tx1"/>
                </a:solidFill>
              </a:defRPr>
            </a:lvl4pPr>
            <a:lvl5pPr marL="914400" indent="-914400">
              <a:lnSpc>
                <a:spcPct val="107000"/>
              </a:lnSpc>
              <a:spcBef>
                <a:spcPts val="0"/>
              </a:spcBef>
              <a:spcAft>
                <a:spcPts val="1800"/>
              </a:spcAft>
              <a:buClr>
                <a:schemeClr val="tx2"/>
              </a:buClr>
              <a:buFont typeface="+mj-lt"/>
              <a:buAutoNum type="arabicPeriod"/>
              <a:defRPr sz="5400">
                <a:solidFill>
                  <a:schemeClr val="tx1"/>
                </a:solidFill>
              </a:defRPr>
            </a:lvl5pPr>
          </a:lstStyle>
          <a:p>
            <a:pPr lvl="0"/>
            <a:r>
              <a:rPr lang="en-US"/>
              <a:t>Click to edit Master text styles</a:t>
            </a:r>
          </a:p>
        </p:txBody>
      </p:sp>
      <p:sp>
        <p:nvSpPr>
          <p:cNvPr id="6" name="Title 2">
            <a:extLst>
              <a:ext uri="{FF2B5EF4-FFF2-40B4-BE49-F238E27FC236}">
                <a16:creationId xmlns:a16="http://schemas.microsoft.com/office/drawing/2014/main" id="{5E506679-F503-F54E-8232-EF7575E80F83}"/>
              </a:ext>
            </a:extLst>
          </p:cNvPr>
          <p:cNvSpPr>
            <a:spLocks noGrp="1"/>
          </p:cNvSpPr>
          <p:nvPr>
            <p:ph type="title"/>
          </p:nvPr>
        </p:nvSpPr>
        <p:spPr>
          <a:xfrm rot="5400000">
            <a:off x="-2472981" y="3007719"/>
            <a:ext cx="5682803" cy="361959"/>
          </a:xfrm>
        </p:spPr>
        <p:txBody>
          <a:bodyPr wrap="square">
            <a:spAutoFit/>
          </a:bodyPr>
          <a:lstStyle>
            <a:lvl1pPr>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232388654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Agenda 2 Light Blue">
    <p:bg>
      <p:bgPr>
        <a:solidFill>
          <a:srgbClr val="FFFFFF"/>
        </a:solidFill>
        <a:effectLst/>
      </p:bgPr>
    </p:bg>
    <p:spTree>
      <p:nvGrpSpPr>
        <p:cNvPr id="1" name=""/>
        <p:cNvGrpSpPr/>
        <p:nvPr/>
      </p:nvGrpSpPr>
      <p:grpSpPr>
        <a:xfrm>
          <a:off x="0" y="0"/>
          <a:ext cx="0" cy="0"/>
          <a:chOff x="0" y="0"/>
          <a:chExt cx="0" cy="0"/>
        </a:xfrm>
      </p:grpSpPr>
      <p:sp>
        <p:nvSpPr>
          <p:cNvPr id="5" name="Content Placeholder 18">
            <a:extLst>
              <a:ext uri="{FF2B5EF4-FFF2-40B4-BE49-F238E27FC236}">
                <a16:creationId xmlns:a16="http://schemas.microsoft.com/office/drawing/2014/main" id="{1FA56E7C-9A24-EF4A-8429-C017F6CEC55A}"/>
              </a:ext>
            </a:extLst>
          </p:cNvPr>
          <p:cNvSpPr>
            <a:spLocks noGrp="1"/>
          </p:cNvSpPr>
          <p:nvPr>
            <p:ph sz="quarter" idx="10"/>
          </p:nvPr>
        </p:nvSpPr>
        <p:spPr>
          <a:xfrm>
            <a:off x="1833336" y="1015156"/>
            <a:ext cx="9148989" cy="5339923"/>
          </a:xfrm>
          <a:prstGeom prst="rect">
            <a:avLst/>
          </a:prstGeom>
        </p:spPr>
        <p:txBody>
          <a:bodyPr>
            <a:normAutofit/>
          </a:bodyPr>
          <a:lstStyle>
            <a:lvl1pPr marL="914400" indent="-914400">
              <a:lnSpc>
                <a:spcPct val="90000"/>
              </a:lnSpc>
              <a:spcBef>
                <a:spcPts val="0"/>
              </a:spcBef>
              <a:spcAft>
                <a:spcPts val="900"/>
              </a:spcAft>
              <a:buClr>
                <a:schemeClr val="tx2"/>
              </a:buClr>
              <a:buFont typeface="+mj-lt"/>
              <a:buAutoNum type="arabicPeriod"/>
              <a:defRPr sz="5400">
                <a:solidFill>
                  <a:schemeClr val="tx2"/>
                </a:solidFill>
              </a:defRPr>
            </a:lvl1pPr>
            <a:lvl2pPr marL="914400" indent="-914400">
              <a:lnSpc>
                <a:spcPct val="107000"/>
              </a:lnSpc>
              <a:spcBef>
                <a:spcPts val="0"/>
              </a:spcBef>
              <a:spcAft>
                <a:spcPts val="1800"/>
              </a:spcAft>
              <a:buClr>
                <a:schemeClr val="tx2"/>
              </a:buClr>
              <a:buFont typeface="+mj-lt"/>
              <a:buAutoNum type="arabicPeriod"/>
              <a:defRPr sz="5400">
                <a:solidFill>
                  <a:schemeClr val="tx1"/>
                </a:solidFill>
              </a:defRPr>
            </a:lvl2pPr>
            <a:lvl3pPr marL="914400" indent="-914400">
              <a:lnSpc>
                <a:spcPct val="107000"/>
              </a:lnSpc>
              <a:spcBef>
                <a:spcPts val="0"/>
              </a:spcBef>
              <a:spcAft>
                <a:spcPts val="1800"/>
              </a:spcAft>
              <a:buClr>
                <a:schemeClr val="tx2"/>
              </a:buClr>
              <a:buFont typeface="+mj-lt"/>
              <a:buAutoNum type="arabicPeriod"/>
              <a:defRPr sz="5400">
                <a:solidFill>
                  <a:schemeClr val="tx1"/>
                </a:solidFill>
              </a:defRPr>
            </a:lvl3pPr>
            <a:lvl4pPr marL="914400" indent="-914400">
              <a:lnSpc>
                <a:spcPct val="107000"/>
              </a:lnSpc>
              <a:spcBef>
                <a:spcPts val="0"/>
              </a:spcBef>
              <a:spcAft>
                <a:spcPts val="1800"/>
              </a:spcAft>
              <a:buClr>
                <a:schemeClr val="tx2"/>
              </a:buClr>
              <a:buFont typeface="+mj-lt"/>
              <a:buAutoNum type="arabicPeriod"/>
              <a:defRPr sz="5400">
                <a:solidFill>
                  <a:schemeClr val="tx1"/>
                </a:solidFill>
              </a:defRPr>
            </a:lvl4pPr>
            <a:lvl5pPr marL="914400" indent="-914400">
              <a:lnSpc>
                <a:spcPct val="107000"/>
              </a:lnSpc>
              <a:spcBef>
                <a:spcPts val="0"/>
              </a:spcBef>
              <a:spcAft>
                <a:spcPts val="1800"/>
              </a:spcAft>
              <a:buClr>
                <a:schemeClr val="tx2"/>
              </a:buClr>
              <a:buFont typeface="+mj-lt"/>
              <a:buAutoNum type="arabicPeriod"/>
              <a:defRPr sz="5400">
                <a:solidFill>
                  <a:schemeClr val="tx1"/>
                </a:solidFill>
              </a:defRPr>
            </a:lvl5pPr>
          </a:lstStyle>
          <a:p>
            <a:pPr lvl="0"/>
            <a:r>
              <a:rPr lang="en-US"/>
              <a:t>Click to edit Master text styles</a:t>
            </a:r>
          </a:p>
        </p:txBody>
      </p:sp>
      <p:sp>
        <p:nvSpPr>
          <p:cNvPr id="10" name="Rectangle: Single Corner Rounded 55">
            <a:extLst>
              <a:ext uri="{FF2B5EF4-FFF2-40B4-BE49-F238E27FC236}">
                <a16:creationId xmlns:a16="http://schemas.microsoft.com/office/drawing/2014/main" id="{25752157-1EA1-4DF8-91CB-5D026545D080}"/>
              </a:ext>
            </a:extLst>
          </p:cNvPr>
          <p:cNvSpPr/>
          <p:nvPr userDrawn="1"/>
        </p:nvSpPr>
        <p:spPr bwMode="gray">
          <a:xfrm>
            <a:off x="-114299" y="-127002"/>
            <a:ext cx="973370" cy="6482082"/>
          </a:xfrm>
          <a:prstGeom prst="roundRect">
            <a:avLst>
              <a:gd name="adj" fmla="val 8455"/>
            </a:avLst>
          </a:prstGeom>
          <a:solidFill>
            <a:schemeClr val="accent2"/>
          </a:solidFill>
          <a:ln w="10795" cap="flat" cmpd="sng" algn="ctr">
            <a:noFill/>
            <a:prstDash val="solid"/>
          </a:ln>
          <a:effectLst>
            <a:innerShdw blurRad="63500" dist="50800" dir="18900000">
              <a:prstClr val="black">
                <a:alpha val="50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a:solidFill>
                <a:prstClr val="white"/>
              </a:solidFill>
            </a:endParaRPr>
          </a:p>
        </p:txBody>
      </p:sp>
      <p:sp>
        <p:nvSpPr>
          <p:cNvPr id="6" name="Title 2">
            <a:extLst>
              <a:ext uri="{FF2B5EF4-FFF2-40B4-BE49-F238E27FC236}">
                <a16:creationId xmlns:a16="http://schemas.microsoft.com/office/drawing/2014/main" id="{E6A99A0D-7419-3B40-AD42-8DB8315648F3}"/>
              </a:ext>
            </a:extLst>
          </p:cNvPr>
          <p:cNvSpPr>
            <a:spLocks noGrp="1"/>
          </p:cNvSpPr>
          <p:nvPr>
            <p:ph type="title"/>
          </p:nvPr>
        </p:nvSpPr>
        <p:spPr>
          <a:xfrm rot="5400000">
            <a:off x="-2472981" y="3007719"/>
            <a:ext cx="5682803" cy="361959"/>
          </a:xfrm>
        </p:spPr>
        <p:txBody>
          <a:bodyPr wrap="square">
            <a:spAutoFit/>
          </a:bodyPr>
          <a:lstStyle>
            <a:lvl1pPr>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65657481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D6834C9-EEFA-4FBD-BC61-0A36E0C3E96D}"/>
              </a:ext>
            </a:extLst>
          </p:cNvPr>
          <p:cNvSpPr>
            <a:spLocks noGrp="1"/>
          </p:cNvSpPr>
          <p:nvPr>
            <p:ph type="title"/>
          </p:nvPr>
        </p:nvSpPr>
        <p:spPr/>
        <p:txBody>
          <a:bodyPr/>
          <a:lstStyle/>
          <a:p>
            <a:r>
              <a:rPr lang="en-US"/>
              <a:t>Click to edit Master title style</a:t>
            </a:r>
          </a:p>
        </p:txBody>
      </p:sp>
      <p:sp>
        <p:nvSpPr>
          <p:cNvPr id="6" name="Subtitle">
            <a:extLst>
              <a:ext uri="{FF2B5EF4-FFF2-40B4-BE49-F238E27FC236}">
                <a16:creationId xmlns:a16="http://schemas.microsoft.com/office/drawing/2014/main" id="{70A64B2B-7631-4F26-8A92-DDCFC848C520}"/>
              </a:ext>
            </a:extLst>
          </p:cNvPr>
          <p:cNvSpPr>
            <a:spLocks noGrp="1"/>
          </p:cNvSpPr>
          <p:nvPr>
            <p:ph type="subTitle" idx="1"/>
          </p:nvPr>
        </p:nvSpPr>
        <p:spPr>
          <a:xfrm>
            <a:off x="494189" y="1088135"/>
            <a:ext cx="11188223" cy="236347"/>
          </a:xfrm>
          <a:prstGeom prst="rect">
            <a:avLst/>
          </a:prstGeom>
        </p:spPr>
        <p:txBody>
          <a:bodyPr>
            <a:spAutoFit/>
          </a:bodyPr>
          <a:lstStyle>
            <a:lvl1pPr marL="0" indent="0" algn="l" defTabSz="914400" rtl="0" eaLnBrk="1" latinLnBrk="0" hangingPunct="1">
              <a:lnSpc>
                <a:spcPct val="96000"/>
              </a:lnSpc>
              <a:spcBef>
                <a:spcPts val="900"/>
              </a:spcBef>
              <a:buClr>
                <a:schemeClr val="accent1"/>
              </a:buClr>
              <a:buFont typeface="Arial" panose="020B0604020202020204" pitchFamily="34" charset="0"/>
              <a:buNone/>
              <a:defRPr lang="en-US" sz="1600" kern="1200" baseline="0" dirty="0">
                <a:solidFill>
                  <a:schemeClr val="tx2"/>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Footer Placeholder 2">
            <a:extLst>
              <a:ext uri="{FF2B5EF4-FFF2-40B4-BE49-F238E27FC236}">
                <a16:creationId xmlns:a16="http://schemas.microsoft.com/office/drawing/2014/main" id="{B4AC2C1E-BA0E-DC40-8740-4C7EC419416D}"/>
              </a:ext>
            </a:extLst>
          </p:cNvPr>
          <p:cNvSpPr>
            <a:spLocks noGrp="1"/>
          </p:cNvSpPr>
          <p:nvPr>
            <p:ph type="ftr" sz="quarter" idx="10"/>
          </p:nvPr>
        </p:nvSpPr>
        <p:spPr>
          <a:xfrm>
            <a:off x="495299" y="6532895"/>
            <a:ext cx="10488168" cy="118174"/>
          </a:xfrm>
        </p:spPr>
        <p:txBody>
          <a:bodyPr/>
          <a:lstStyle>
            <a:lvl1pPr marL="0" algn="l" defTabSz="685800" rtl="0" eaLnBrk="1" latinLnBrk="0" hangingPunct="1">
              <a:lnSpc>
                <a:spcPct val="96000"/>
              </a:lnSpc>
              <a:spcBef>
                <a:spcPts val="0"/>
              </a:spcBef>
              <a:buClr>
                <a:srgbClr val="3253DC"/>
              </a:buClr>
              <a:buFont typeface="Arial" panose="020B0604020202020204" pitchFamily="34" charset="0"/>
              <a:buNone/>
              <a:defRPr lang="en-US" sz="800" kern="1200" baseline="0" smtClean="0">
                <a:solidFill>
                  <a:schemeClr val="accent5">
                    <a:lumMod val="60000"/>
                    <a:lumOff val="40000"/>
                  </a:schemeClr>
                </a:solidFill>
                <a:latin typeface="+mn-lt"/>
                <a:ea typeface="+mn-ea"/>
                <a:cs typeface="+mn-cs"/>
              </a:defRPr>
            </a:lvl1pPr>
          </a:lstStyle>
          <a:p>
            <a:r>
              <a:rPr lang="en-US"/>
              <a:t>DVB@IBC 2026</a:t>
            </a:r>
          </a:p>
        </p:txBody>
      </p:sp>
    </p:spTree>
    <p:extLst>
      <p:ext uri="{BB962C8B-B14F-4D97-AF65-F5344CB8AC3E}">
        <p14:creationId xmlns:p14="http://schemas.microsoft.com/office/powerpoint/2010/main" val="295969794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Title and (Subtitle with Bullets)">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BC4B80B4-5715-4F96-83DC-B3F7CF22C554}"/>
              </a:ext>
            </a:extLst>
          </p:cNvPr>
          <p:cNvSpPr>
            <a:spLocks noGrp="1"/>
          </p:cNvSpPr>
          <p:nvPr>
            <p:ph type="body" sz="quarter" idx="17"/>
          </p:nvPr>
        </p:nvSpPr>
        <p:spPr>
          <a:xfrm>
            <a:off x="494189" y="1088135"/>
            <a:ext cx="11187112" cy="236347"/>
          </a:xfrm>
        </p:spPr>
        <p:txBody>
          <a:bodyPr/>
          <a:lstStyle>
            <a:lvl1pPr>
              <a:defRPr sz="1600">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p:txBody>
      </p:sp>
      <p:sp>
        <p:nvSpPr>
          <p:cNvPr id="4" name="Title 3">
            <a:extLst>
              <a:ext uri="{FF2B5EF4-FFF2-40B4-BE49-F238E27FC236}">
                <a16:creationId xmlns:a16="http://schemas.microsoft.com/office/drawing/2014/main" id="{1D6834C9-EEFA-4FBD-BC61-0A36E0C3E96D}"/>
              </a:ext>
            </a:extLst>
          </p:cNvPr>
          <p:cNvSpPr>
            <a:spLocks noGrp="1"/>
          </p:cNvSpPr>
          <p:nvPr>
            <p:ph type="title"/>
          </p:nvPr>
        </p:nvSpPr>
        <p:spPr/>
        <p:txBody>
          <a:bodyPr/>
          <a:lstStyle/>
          <a:p>
            <a:r>
              <a:rPr lang="en-US"/>
              <a:t>Click to edit Master title style</a:t>
            </a:r>
          </a:p>
        </p:txBody>
      </p:sp>
      <p:sp>
        <p:nvSpPr>
          <p:cNvPr id="7" name="Footer Placeholder 2">
            <a:extLst>
              <a:ext uri="{FF2B5EF4-FFF2-40B4-BE49-F238E27FC236}">
                <a16:creationId xmlns:a16="http://schemas.microsoft.com/office/drawing/2014/main" id="{F6C18923-35DB-3B4A-861B-A5445F6BE6DD}"/>
              </a:ext>
            </a:extLst>
          </p:cNvPr>
          <p:cNvSpPr>
            <a:spLocks noGrp="1"/>
          </p:cNvSpPr>
          <p:nvPr>
            <p:ph type="ftr" sz="quarter" idx="3"/>
          </p:nvPr>
        </p:nvSpPr>
        <p:spPr>
          <a:xfrm>
            <a:off x="495299" y="6532895"/>
            <a:ext cx="10488168" cy="118174"/>
          </a:xfrm>
          <a:prstGeom prst="rect">
            <a:avLst/>
          </a:prstGeom>
        </p:spPr>
        <p:txBody>
          <a:bodyPr vert="horz" wrap="square" lIns="0" tIns="0" rIns="0" bIns="0" rtlCol="0" anchor="b">
            <a:spAutoFit/>
          </a:bodyPr>
          <a:lstStyle>
            <a:lvl1pPr marL="0" algn="l" defTabSz="685800" rtl="0" eaLnBrk="1" latinLnBrk="0" hangingPunct="1">
              <a:lnSpc>
                <a:spcPct val="96000"/>
              </a:lnSpc>
              <a:spcBef>
                <a:spcPts val="0"/>
              </a:spcBef>
              <a:spcAft>
                <a:spcPts val="225"/>
              </a:spcAft>
              <a:buClr>
                <a:srgbClr val="3253DC"/>
              </a:buClr>
              <a:buFont typeface="Arial" panose="020B0604020202020204" pitchFamily="34" charset="0"/>
              <a:buNone/>
              <a:defRPr lang="en-US" sz="800" kern="1200" baseline="0" smtClean="0">
                <a:solidFill>
                  <a:schemeClr val="accent5">
                    <a:lumMod val="60000"/>
                    <a:lumOff val="40000"/>
                  </a:schemeClr>
                </a:solidFill>
                <a:latin typeface="+mn-lt"/>
                <a:ea typeface="+mn-ea"/>
                <a:cs typeface="+mn-cs"/>
              </a:defRPr>
            </a:lvl1pPr>
          </a:lstStyle>
          <a:p>
            <a:r>
              <a:rPr lang="en-US"/>
              <a:t>DVB@IBC 2026</a:t>
            </a:r>
          </a:p>
        </p:txBody>
      </p:sp>
    </p:spTree>
    <p:extLst>
      <p:ext uri="{BB962C8B-B14F-4D97-AF65-F5344CB8AC3E}">
        <p14:creationId xmlns:p14="http://schemas.microsoft.com/office/powerpoint/2010/main" val="70474231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Footer Placeholder 2">
            <a:extLst>
              <a:ext uri="{FF2B5EF4-FFF2-40B4-BE49-F238E27FC236}">
                <a16:creationId xmlns:a16="http://schemas.microsoft.com/office/drawing/2014/main" id="{F36D16B0-3ADE-DD47-83CE-1305D23E9A61}"/>
              </a:ext>
            </a:extLst>
          </p:cNvPr>
          <p:cNvSpPr>
            <a:spLocks noGrp="1"/>
          </p:cNvSpPr>
          <p:nvPr>
            <p:ph type="ftr" sz="quarter" idx="10"/>
          </p:nvPr>
        </p:nvSpPr>
        <p:spPr>
          <a:xfrm>
            <a:off x="495299" y="6532895"/>
            <a:ext cx="10488168" cy="118174"/>
          </a:xfrm>
        </p:spPr>
        <p:txBody>
          <a:bodyPr/>
          <a:lstStyle>
            <a:lvl1pPr>
              <a:defRPr>
                <a:solidFill>
                  <a:schemeClr val="accent5">
                    <a:lumMod val="60000"/>
                    <a:lumOff val="40000"/>
                  </a:schemeClr>
                </a:solidFill>
              </a:defRPr>
            </a:lvl1pPr>
          </a:lstStyle>
          <a:p>
            <a:r>
              <a:rPr lang="en-US"/>
              <a:t>DVB@IBC 2026</a:t>
            </a:r>
          </a:p>
        </p:txBody>
      </p:sp>
      <p:sp>
        <p:nvSpPr>
          <p:cNvPr id="7" name="Title 1">
            <a:extLst>
              <a:ext uri="{FF2B5EF4-FFF2-40B4-BE49-F238E27FC236}">
                <a16:creationId xmlns:a16="http://schemas.microsoft.com/office/drawing/2014/main" id="{F56B218C-0241-074D-BD90-27E552E71C98}"/>
              </a:ext>
            </a:extLst>
          </p:cNvPr>
          <p:cNvSpPr>
            <a:spLocks noGrp="1"/>
          </p:cNvSpPr>
          <p:nvPr>
            <p:ph type="title"/>
          </p:nvPr>
        </p:nvSpPr>
        <p:spPr>
          <a:xfrm>
            <a:off x="495300" y="646771"/>
            <a:ext cx="11187112" cy="357832"/>
          </a:xfrm>
        </p:spPr>
        <p:txBody>
          <a:bodyPr/>
          <a:lstStyle/>
          <a:p>
            <a:r>
              <a:rPr lang="en-US"/>
              <a:t>Click to edit Master title style</a:t>
            </a:r>
          </a:p>
        </p:txBody>
      </p:sp>
      <p:sp>
        <p:nvSpPr>
          <p:cNvPr id="8" name="Content Placeholder 4">
            <a:extLst>
              <a:ext uri="{FF2B5EF4-FFF2-40B4-BE49-F238E27FC236}">
                <a16:creationId xmlns:a16="http://schemas.microsoft.com/office/drawing/2014/main" id="{DB853B50-E269-DF43-AAE9-523798C62499}"/>
              </a:ext>
            </a:extLst>
          </p:cNvPr>
          <p:cNvSpPr>
            <a:spLocks noGrp="1"/>
          </p:cNvSpPr>
          <p:nvPr>
            <p:ph sz="quarter" idx="14"/>
          </p:nvPr>
        </p:nvSpPr>
        <p:spPr>
          <a:xfrm>
            <a:off x="495300" y="1719072"/>
            <a:ext cx="11187112" cy="46817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ubtitle">
            <a:extLst>
              <a:ext uri="{FF2B5EF4-FFF2-40B4-BE49-F238E27FC236}">
                <a16:creationId xmlns:a16="http://schemas.microsoft.com/office/drawing/2014/main" id="{4A2A4FE0-4282-C34E-A8FD-CAE319C06BC6}"/>
              </a:ext>
            </a:extLst>
          </p:cNvPr>
          <p:cNvSpPr>
            <a:spLocks noGrp="1"/>
          </p:cNvSpPr>
          <p:nvPr>
            <p:ph type="subTitle" idx="1"/>
          </p:nvPr>
        </p:nvSpPr>
        <p:spPr>
          <a:xfrm>
            <a:off x="494189" y="1088135"/>
            <a:ext cx="11188223" cy="236347"/>
          </a:xfrm>
          <a:prstGeom prst="rect">
            <a:avLst/>
          </a:prstGeom>
        </p:spPr>
        <p:txBody>
          <a:bodyPr>
            <a:spAutoFit/>
          </a:bodyPr>
          <a:lstStyle>
            <a:lvl1pPr marL="0" indent="0" algn="l" defTabSz="914400" rtl="0" eaLnBrk="1" latinLnBrk="0" hangingPunct="1">
              <a:lnSpc>
                <a:spcPct val="96000"/>
              </a:lnSpc>
              <a:spcBef>
                <a:spcPts val="900"/>
              </a:spcBef>
              <a:buClr>
                <a:schemeClr val="accent1"/>
              </a:buClr>
              <a:buFont typeface="Arial" panose="020B0604020202020204" pitchFamily="34" charset="0"/>
              <a:buNone/>
              <a:defRPr lang="en-US" sz="1600" kern="1200" baseline="0" dirty="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668714172"/>
      </p:ext>
    </p:extLst>
  </p:cSld>
  <p:clrMapOvr>
    <a:masterClrMapping/>
  </p:clrMapOvr>
  <p:extLst>
    <p:ext uri="{DCECCB84-F9BA-43D5-87BE-67443E8EF086}">
      <p15:sldGuideLst xmlns:p15="http://schemas.microsoft.com/office/powerpoint/2012/main"/>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Image Left Midnigh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14B4641-564B-4F50-B919-B87A300325EF}"/>
              </a:ext>
            </a:extLst>
          </p:cNvPr>
          <p:cNvSpPr>
            <a:spLocks noGrp="1"/>
          </p:cNvSpPr>
          <p:nvPr>
            <p:ph type="pic" sz="quarter" idx="11"/>
          </p:nvPr>
        </p:nvSpPr>
        <p:spPr>
          <a:xfrm>
            <a:off x="0" y="0"/>
            <a:ext cx="7531546" cy="6858000"/>
          </a:xfrm>
          <a:prstGeom prst="rect">
            <a:avLst/>
          </a:prstGeom>
          <a:noFill/>
        </p:spPr>
        <p:txBody>
          <a:bodyPr anchor="ctr"/>
          <a:lstStyle>
            <a:lvl1pPr marL="0" indent="0" algn="ctr">
              <a:buNone/>
              <a:defRPr>
                <a:solidFill>
                  <a:schemeClr val="tx1"/>
                </a:solidFill>
              </a:defRPr>
            </a:lvl1pPr>
          </a:lstStyle>
          <a:p>
            <a:r>
              <a:rPr lang="en-US"/>
              <a:t>Click icon to add picture</a:t>
            </a:r>
          </a:p>
        </p:txBody>
      </p:sp>
      <p:sp>
        <p:nvSpPr>
          <p:cNvPr id="13" name="Rectangle: Rounded Corners 4">
            <a:extLst>
              <a:ext uri="{FF2B5EF4-FFF2-40B4-BE49-F238E27FC236}">
                <a16:creationId xmlns:a16="http://schemas.microsoft.com/office/drawing/2014/main" id="{57AE534B-214E-4D43-850B-177FC0B91999}"/>
              </a:ext>
            </a:extLst>
          </p:cNvPr>
          <p:cNvSpPr/>
          <p:nvPr userDrawn="1"/>
        </p:nvSpPr>
        <p:spPr bwMode="gray">
          <a:xfrm>
            <a:off x="7531546" y="-130877"/>
            <a:ext cx="4772673" cy="7115877"/>
          </a:xfrm>
          <a:prstGeom prst="roundRect">
            <a:avLst>
              <a:gd name="adj" fmla="val 2032"/>
            </a:avLst>
          </a:prstGeom>
          <a:solidFill>
            <a:schemeClr val="tx2"/>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solidFill>
                <a:prstClr val="white"/>
              </a:solidFill>
            </a:endParaRPr>
          </a:p>
        </p:txBody>
      </p:sp>
      <p:sp>
        <p:nvSpPr>
          <p:cNvPr id="45" name="Text Placeholder 44">
            <a:extLst>
              <a:ext uri="{FF2B5EF4-FFF2-40B4-BE49-F238E27FC236}">
                <a16:creationId xmlns:a16="http://schemas.microsoft.com/office/drawing/2014/main" id="{039914E2-20D2-4AED-9BA4-AD0FC18B808F}"/>
              </a:ext>
            </a:extLst>
          </p:cNvPr>
          <p:cNvSpPr>
            <a:spLocks noGrp="1"/>
          </p:cNvSpPr>
          <p:nvPr>
            <p:ph type="body" sz="quarter" idx="10"/>
          </p:nvPr>
        </p:nvSpPr>
        <p:spPr bwMode="gray">
          <a:xfrm>
            <a:off x="8103394" y="4743450"/>
            <a:ext cx="3574222" cy="1243584"/>
          </a:xfrm>
          <a:prstGeom prst="rect">
            <a:avLst/>
          </a:prstGeom>
        </p:spPr>
        <p:txBody>
          <a:bodyPr anchor="t"/>
          <a:lstStyle>
            <a:lvl1pPr marL="0" indent="0">
              <a:lnSpc>
                <a:spcPct val="96000"/>
              </a:lnSpc>
              <a:buClr>
                <a:schemeClr val="bg1"/>
              </a:buClr>
              <a:buNone/>
              <a:defRPr sz="1600">
                <a:solidFill>
                  <a:schemeClr val="bg1"/>
                </a:solidFill>
              </a:defRPr>
            </a:lvl1pPr>
            <a:lvl2pPr marL="0" indent="0">
              <a:buClr>
                <a:schemeClr val="bg1"/>
              </a:buClr>
              <a:buNone/>
              <a:defRPr>
                <a:solidFill>
                  <a:schemeClr val="bg1"/>
                </a:solidFill>
              </a:defRPr>
            </a:lvl2pPr>
            <a:lvl3pPr marL="0" indent="0">
              <a:lnSpc>
                <a:spcPct val="98000"/>
              </a:lnSpc>
              <a:spcBef>
                <a:spcPts val="1200"/>
              </a:spcBef>
              <a:buClr>
                <a:schemeClr val="bg1"/>
              </a:buClr>
              <a:buNone/>
              <a:defRPr>
                <a:solidFill>
                  <a:schemeClr val="bg1"/>
                </a:solidFill>
              </a:defRPr>
            </a:lvl3pPr>
            <a:lvl4pPr marL="0" indent="0">
              <a:lnSpc>
                <a:spcPct val="94000"/>
              </a:lnSpc>
              <a:spcBef>
                <a:spcPts val="1200"/>
              </a:spcBef>
              <a:buClr>
                <a:schemeClr val="bg1"/>
              </a:buClr>
              <a:buNone/>
              <a:defRPr sz="1800">
                <a:solidFill>
                  <a:schemeClr val="bg1"/>
                </a:solidFill>
              </a:defRPr>
            </a:lvl4pPr>
            <a:lvl5pPr marL="0" indent="0">
              <a:lnSpc>
                <a:spcPct val="107000"/>
              </a:lnSpc>
              <a:spcBef>
                <a:spcPts val="1200"/>
              </a:spcBef>
              <a:buFont typeface="Arial" panose="020B0604020202020204" pitchFamily="34" charset="0"/>
              <a:buNone/>
              <a:defRPr sz="2800">
                <a:solidFill>
                  <a:schemeClr val="bg1"/>
                </a:solidFill>
              </a:defRPr>
            </a:lvl5pPr>
            <a:lvl6pPr>
              <a:buNone/>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p:txBody>
      </p:sp>
      <p:sp>
        <p:nvSpPr>
          <p:cNvPr id="10" name="Title 1">
            <a:extLst>
              <a:ext uri="{FF2B5EF4-FFF2-40B4-BE49-F238E27FC236}">
                <a16:creationId xmlns:a16="http://schemas.microsoft.com/office/drawing/2014/main" id="{F8B30772-61E4-4188-8773-0B3D2EF52290}"/>
              </a:ext>
            </a:extLst>
          </p:cNvPr>
          <p:cNvSpPr>
            <a:spLocks noGrp="1"/>
          </p:cNvSpPr>
          <p:nvPr>
            <p:ph type="title"/>
          </p:nvPr>
        </p:nvSpPr>
        <p:spPr bwMode="gray">
          <a:xfrm>
            <a:off x="8108300" y="3835007"/>
            <a:ext cx="3574220" cy="749692"/>
          </a:xfrm>
        </p:spPr>
        <p:txBody>
          <a:bodyPr wrap="square">
            <a:spAutoFit/>
          </a:bodyPr>
          <a:lstStyle>
            <a:lvl1pPr>
              <a:lnSpc>
                <a:spcPct val="87000"/>
              </a:lnSpc>
              <a:defRPr sz="2800">
                <a:solidFill>
                  <a:schemeClr val="bg1"/>
                </a:solidFill>
              </a:defRPr>
            </a:lvl1pPr>
          </a:lstStyle>
          <a:p>
            <a:r>
              <a:rPr lang="en-US"/>
              <a:t>Click to edit Master title style</a:t>
            </a:r>
          </a:p>
        </p:txBody>
      </p:sp>
      <p:sp>
        <p:nvSpPr>
          <p:cNvPr id="8" name="Footer Placeholder 2">
            <a:extLst>
              <a:ext uri="{FF2B5EF4-FFF2-40B4-BE49-F238E27FC236}">
                <a16:creationId xmlns:a16="http://schemas.microsoft.com/office/drawing/2014/main" id="{904BA5AF-15E4-480F-AA8E-0691DD39DFC8}"/>
              </a:ext>
            </a:extLst>
          </p:cNvPr>
          <p:cNvSpPr>
            <a:spLocks noGrp="1"/>
          </p:cNvSpPr>
          <p:nvPr>
            <p:ph type="ftr" sz="quarter" idx="16"/>
          </p:nvPr>
        </p:nvSpPr>
        <p:spPr>
          <a:xfrm>
            <a:off x="8103394" y="6193534"/>
            <a:ext cx="3574222"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5">
                    <a:lumMod val="40000"/>
                    <a:lumOff val="60000"/>
                  </a:schemeClr>
                </a:solidFill>
              </a:defRPr>
            </a:lvl1pPr>
          </a:lstStyle>
          <a:p>
            <a:r>
              <a:rPr lang="en-US"/>
              <a:t>DVB@IBC 2026</a:t>
            </a:r>
          </a:p>
        </p:txBody>
      </p:sp>
      <p:sp>
        <p:nvSpPr>
          <p:cNvPr id="11" name="TextBox 10">
            <a:extLst>
              <a:ext uri="{FF2B5EF4-FFF2-40B4-BE49-F238E27FC236}">
                <a16:creationId xmlns:a16="http://schemas.microsoft.com/office/drawing/2014/main" id="{6162E27C-1987-40F5-A769-FF9A3748939D}"/>
              </a:ext>
            </a:extLst>
          </p:cNvPr>
          <p:cNvSpPr txBox="1"/>
          <p:nvPr userDrawn="1"/>
        </p:nvSpPr>
        <p:spPr>
          <a:xfrm>
            <a:off x="11329988" y="6514122"/>
            <a:ext cx="376236" cy="147476"/>
          </a:xfrm>
          <a:prstGeom prst="rect">
            <a:avLst/>
          </a:prstGeom>
        </p:spPr>
        <p:txBody>
          <a:bodyPr vert="horz" wrap="square" lIns="18288" tIns="0" rIns="18288" bIns="9144" rtlCol="0" anchor="b">
            <a:spAutoFit/>
          </a:bodyPr>
          <a:lstStyle>
            <a:defPPr>
              <a:defRPr lang="en-US"/>
            </a:defPPr>
            <a:lvl1pPr>
              <a:defRPr sz="800">
                <a:solidFill>
                  <a:schemeClr val="tx1">
                    <a:tint val="75000"/>
                  </a:schemeClr>
                </a:solidFill>
              </a:defRPr>
            </a:lvl1pPr>
          </a:lstStyle>
          <a:p>
            <a:pPr marL="0" lvl="0" algn="r" defTabSz="914400" rtl="0" eaLnBrk="1" latinLnBrk="0" hangingPunct="1">
              <a:lnSpc>
                <a:spcPct val="125000"/>
              </a:lnSpc>
            </a:pPr>
            <a:fld id="{B01BFD70-D99E-427C-A01B-19B2BB56A3C8}" type="slidenum">
              <a:rPr lang="en-US" sz="800" kern="1200" smtClean="0">
                <a:solidFill>
                  <a:schemeClr val="accent5">
                    <a:lumMod val="40000"/>
                    <a:lumOff val="60000"/>
                  </a:schemeClr>
                </a:solidFill>
                <a:latin typeface="+mn-lt"/>
                <a:ea typeface="+mn-ea"/>
                <a:cs typeface="+mn-cs"/>
              </a:rPr>
              <a:pPr marL="0" lvl="0" algn="r" defTabSz="914400" rtl="0" eaLnBrk="1" latinLnBrk="0" hangingPunct="1">
                <a:lnSpc>
                  <a:spcPct val="125000"/>
                </a:lnSpc>
              </a:pPr>
              <a:t>‹#›</a:t>
            </a:fld>
            <a:endParaRPr lang="en-US" sz="800" kern="1200">
              <a:solidFill>
                <a:schemeClr val="accent5">
                  <a:lumMod val="40000"/>
                  <a:lumOff val="60000"/>
                </a:schemeClr>
              </a:solidFill>
              <a:latin typeface="+mn-lt"/>
              <a:ea typeface="+mn-ea"/>
              <a:cs typeface="+mn-cs"/>
            </a:endParaRPr>
          </a:p>
        </p:txBody>
      </p:sp>
    </p:spTree>
    <p:extLst>
      <p:ext uri="{BB962C8B-B14F-4D97-AF65-F5344CB8AC3E}">
        <p14:creationId xmlns:p14="http://schemas.microsoft.com/office/powerpoint/2010/main" val="320645912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p>
        </p:txBody>
      </p:sp>
      <p:sp>
        <p:nvSpPr>
          <p:cNvPr id="6" name="Content Placeholder 5"/>
          <p:cNvSpPr>
            <a:spLocks noGrp="1"/>
          </p:cNvSpPr>
          <p:nvPr>
            <p:ph sz="quarter" idx="12"/>
          </p:nvPr>
        </p:nvSpPr>
        <p:spPr>
          <a:xfrm>
            <a:off x="475488" y="1709928"/>
            <a:ext cx="11210544" cy="4636008"/>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ubtitle">
            <a:extLst>
              <a:ext uri="{FF2B5EF4-FFF2-40B4-BE49-F238E27FC236}">
                <a16:creationId xmlns:a16="http://schemas.microsoft.com/office/drawing/2014/main" id="{A19E94CA-F00B-4A8B-A6EB-3E6BCE6D18AF}"/>
              </a:ext>
            </a:extLst>
          </p:cNvPr>
          <p:cNvSpPr>
            <a:spLocks noGrp="1"/>
          </p:cNvSpPr>
          <p:nvPr>
            <p:ph type="subTitle" idx="1"/>
          </p:nvPr>
        </p:nvSpPr>
        <p:spPr>
          <a:xfrm>
            <a:off x="479793" y="1132232"/>
            <a:ext cx="11202619" cy="431657"/>
          </a:xfrm>
        </p:spPr>
        <p:txBody>
          <a:bodyPr/>
          <a:lstStyle>
            <a:lvl1pPr marL="0" indent="0" algn="l">
              <a:lnSpc>
                <a:spcPct val="83000"/>
              </a:lnSpc>
              <a:spcBef>
                <a:spcPts val="180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Footer Placeholder 4">
            <a:extLst>
              <a:ext uri="{FF2B5EF4-FFF2-40B4-BE49-F238E27FC236}">
                <a16:creationId xmlns:a16="http://schemas.microsoft.com/office/drawing/2014/main" id="{A7B100CC-8F88-4029-AD1D-D7AAE0BEEC08}"/>
              </a:ext>
            </a:extLst>
          </p:cNvPr>
          <p:cNvSpPr>
            <a:spLocks noGrp="1"/>
          </p:cNvSpPr>
          <p:nvPr>
            <p:ph type="ftr" sz="quarter" idx="3"/>
          </p:nvPr>
        </p:nvSpPr>
        <p:spPr>
          <a:xfrm>
            <a:off x="494189" y="6484545"/>
            <a:ext cx="10223342" cy="189801"/>
          </a:xfrm>
          <a:prstGeom prst="rect">
            <a:avLst/>
          </a:prstGeom>
        </p:spPr>
        <p:txBody>
          <a:bodyPr vert="horz" wrap="square" lIns="0" tIns="0" rIns="0" bIns="0" rtlCol="0" anchor="b">
            <a:noAutofit/>
          </a:bodyPr>
          <a:lstStyle>
            <a:lvl1pPr algn="l">
              <a:lnSpc>
                <a:spcPct val="107000"/>
              </a:lnSpc>
              <a:defRPr sz="800">
                <a:solidFill>
                  <a:schemeClr val="tx1">
                    <a:lumMod val="50000"/>
                    <a:lumOff val="50000"/>
                  </a:schemeClr>
                </a:solidFill>
              </a:defRPr>
            </a:lvl1pPr>
          </a:lstStyle>
          <a:p>
            <a:r>
              <a:rPr lang="en-US"/>
              <a:t>DVB@IBC 2026</a:t>
            </a:r>
          </a:p>
        </p:txBody>
      </p:sp>
    </p:spTree>
    <p:extLst>
      <p:ext uri="{BB962C8B-B14F-4D97-AF65-F5344CB8AC3E}">
        <p14:creationId xmlns:p14="http://schemas.microsoft.com/office/powerpoint/2010/main" val="2883500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genda 2 White">
    <p:bg>
      <p:bgPr>
        <a:solidFill>
          <a:srgbClr val="FFFFFF"/>
        </a:solidFill>
        <a:effectLst/>
      </p:bgPr>
    </p:bg>
    <p:spTree>
      <p:nvGrpSpPr>
        <p:cNvPr id="1" name=""/>
        <p:cNvGrpSpPr/>
        <p:nvPr/>
      </p:nvGrpSpPr>
      <p:grpSpPr>
        <a:xfrm>
          <a:off x="0" y="0"/>
          <a:ext cx="0" cy="0"/>
          <a:chOff x="0" y="0"/>
          <a:chExt cx="0" cy="0"/>
        </a:xfrm>
      </p:grpSpPr>
      <p:sp>
        <p:nvSpPr>
          <p:cNvPr id="7" name="Rectangle: Single Corner Rounded 55">
            <a:extLst>
              <a:ext uri="{FF2B5EF4-FFF2-40B4-BE49-F238E27FC236}">
                <a16:creationId xmlns:a16="http://schemas.microsoft.com/office/drawing/2014/main" id="{A6727AA1-A1B1-4941-9657-C92FF7F7A61A}"/>
              </a:ext>
            </a:extLst>
          </p:cNvPr>
          <p:cNvSpPr/>
          <p:nvPr userDrawn="1"/>
        </p:nvSpPr>
        <p:spPr bwMode="gray">
          <a:xfrm>
            <a:off x="-114299" y="-127002"/>
            <a:ext cx="973370" cy="6482082"/>
          </a:xfrm>
          <a:prstGeom prst="roundRect">
            <a:avLst>
              <a:gd name="adj" fmla="val 8455"/>
            </a:avLst>
          </a:prstGeom>
          <a:solidFill>
            <a:schemeClr val="bg1"/>
          </a:solidFill>
          <a:ln w="10795" cap="flat" cmpd="sng" algn="ctr">
            <a:noFill/>
            <a:prstDash val="solid"/>
          </a:ln>
          <a:effectLst>
            <a:innerShdw blurRad="63500" dist="50800" dir="18900000">
              <a:prstClr val="black">
                <a:alpha val="50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a:solidFill>
                <a:prstClr val="white"/>
              </a:solidFill>
            </a:endParaRPr>
          </a:p>
        </p:txBody>
      </p:sp>
      <p:sp>
        <p:nvSpPr>
          <p:cNvPr id="5" name="Content Placeholder 18">
            <a:extLst>
              <a:ext uri="{FF2B5EF4-FFF2-40B4-BE49-F238E27FC236}">
                <a16:creationId xmlns:a16="http://schemas.microsoft.com/office/drawing/2014/main" id="{B4C11CA4-B58A-1E45-86AF-685220A2EC36}"/>
              </a:ext>
            </a:extLst>
          </p:cNvPr>
          <p:cNvSpPr>
            <a:spLocks noGrp="1"/>
          </p:cNvSpPr>
          <p:nvPr>
            <p:ph sz="quarter" idx="10"/>
          </p:nvPr>
        </p:nvSpPr>
        <p:spPr>
          <a:xfrm>
            <a:off x="1833336" y="1015156"/>
            <a:ext cx="9148989" cy="5339923"/>
          </a:xfrm>
          <a:prstGeom prst="rect">
            <a:avLst/>
          </a:prstGeom>
        </p:spPr>
        <p:txBody>
          <a:bodyPr/>
          <a:lstStyle>
            <a:lvl1pPr marL="914400" indent="-914400">
              <a:lnSpc>
                <a:spcPct val="90000"/>
              </a:lnSpc>
              <a:spcBef>
                <a:spcPts val="0"/>
              </a:spcBef>
              <a:spcAft>
                <a:spcPts val="900"/>
              </a:spcAft>
              <a:buClr>
                <a:schemeClr val="tx2"/>
              </a:buClr>
              <a:buFont typeface="+mj-lt"/>
              <a:buAutoNum type="arabicPeriod"/>
              <a:defRPr sz="5400">
                <a:solidFill>
                  <a:schemeClr val="tx2"/>
                </a:solidFill>
              </a:defRPr>
            </a:lvl1pPr>
            <a:lvl2pPr marL="914400" indent="-914400">
              <a:lnSpc>
                <a:spcPct val="107000"/>
              </a:lnSpc>
              <a:spcBef>
                <a:spcPts val="0"/>
              </a:spcBef>
              <a:spcAft>
                <a:spcPts val="1800"/>
              </a:spcAft>
              <a:buClr>
                <a:schemeClr val="tx2"/>
              </a:buClr>
              <a:buFont typeface="+mj-lt"/>
              <a:buAutoNum type="arabicPeriod"/>
              <a:defRPr sz="5400">
                <a:solidFill>
                  <a:schemeClr val="tx1"/>
                </a:solidFill>
              </a:defRPr>
            </a:lvl2pPr>
            <a:lvl3pPr marL="914400" indent="-914400">
              <a:lnSpc>
                <a:spcPct val="107000"/>
              </a:lnSpc>
              <a:spcBef>
                <a:spcPts val="0"/>
              </a:spcBef>
              <a:spcAft>
                <a:spcPts val="1800"/>
              </a:spcAft>
              <a:buClr>
                <a:schemeClr val="tx2"/>
              </a:buClr>
              <a:buFont typeface="+mj-lt"/>
              <a:buAutoNum type="arabicPeriod"/>
              <a:defRPr sz="5400">
                <a:solidFill>
                  <a:schemeClr val="tx1"/>
                </a:solidFill>
              </a:defRPr>
            </a:lvl3pPr>
            <a:lvl4pPr marL="914400" indent="-914400">
              <a:lnSpc>
                <a:spcPct val="107000"/>
              </a:lnSpc>
              <a:spcBef>
                <a:spcPts val="0"/>
              </a:spcBef>
              <a:spcAft>
                <a:spcPts val="1800"/>
              </a:spcAft>
              <a:buClr>
                <a:schemeClr val="tx2"/>
              </a:buClr>
              <a:buFont typeface="+mj-lt"/>
              <a:buAutoNum type="arabicPeriod"/>
              <a:defRPr sz="5400">
                <a:solidFill>
                  <a:schemeClr val="tx1"/>
                </a:solidFill>
              </a:defRPr>
            </a:lvl4pPr>
            <a:lvl5pPr marL="914400" indent="-914400">
              <a:lnSpc>
                <a:spcPct val="107000"/>
              </a:lnSpc>
              <a:spcBef>
                <a:spcPts val="0"/>
              </a:spcBef>
              <a:spcAft>
                <a:spcPts val="1800"/>
              </a:spcAft>
              <a:buClr>
                <a:schemeClr val="tx2"/>
              </a:buClr>
              <a:buFont typeface="+mj-lt"/>
              <a:buAutoNum type="arabicPeriod"/>
              <a:defRPr sz="5400">
                <a:solidFill>
                  <a:schemeClr val="tx1"/>
                </a:solidFill>
              </a:defRPr>
            </a:lvl5pPr>
          </a:lstStyle>
          <a:p>
            <a:pPr lvl="0"/>
            <a:r>
              <a:rPr lang="en-US"/>
              <a:t>Click to edit Master text styles</a:t>
            </a:r>
          </a:p>
        </p:txBody>
      </p:sp>
      <p:sp>
        <p:nvSpPr>
          <p:cNvPr id="6" name="Title 2">
            <a:extLst>
              <a:ext uri="{FF2B5EF4-FFF2-40B4-BE49-F238E27FC236}">
                <a16:creationId xmlns:a16="http://schemas.microsoft.com/office/drawing/2014/main" id="{30577A47-956C-6A4F-8971-CCC759B90BEE}"/>
              </a:ext>
            </a:extLst>
          </p:cNvPr>
          <p:cNvSpPr>
            <a:spLocks noGrp="1"/>
          </p:cNvSpPr>
          <p:nvPr>
            <p:ph type="title"/>
          </p:nvPr>
        </p:nvSpPr>
        <p:spPr>
          <a:xfrm rot="5400000">
            <a:off x="-2472981" y="3007719"/>
            <a:ext cx="5682803" cy="361959"/>
          </a:xfrm>
        </p:spPr>
        <p:txBody>
          <a:bodyPr wrap="square">
            <a:spAutoFit/>
          </a:bodyPr>
          <a:lstStyle>
            <a:lvl1pPr>
              <a:defRPr sz="2800">
                <a:solidFill>
                  <a:schemeClr val="tx2"/>
                </a:solidFill>
              </a:defRPr>
            </a:lvl1pPr>
          </a:lstStyle>
          <a:p>
            <a:r>
              <a:rPr lang="en-US"/>
              <a:t>Click to edit Master title style</a:t>
            </a:r>
          </a:p>
        </p:txBody>
      </p:sp>
    </p:spTree>
    <p:extLst>
      <p:ext uri="{BB962C8B-B14F-4D97-AF65-F5344CB8AC3E}">
        <p14:creationId xmlns:p14="http://schemas.microsoft.com/office/powerpoint/2010/main" val="2214727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Title Photo">
    <p:bg>
      <p:bgPr>
        <a:solidFill>
          <a:schemeClr val="tx2"/>
        </a:solidFill>
        <a:effectLst/>
      </p:bgPr>
    </p:bg>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C8744E5A-C06A-4B60-BDC7-1D821CA9F5B0}"/>
              </a:ext>
            </a:extLst>
          </p:cNvPr>
          <p:cNvSpPr>
            <a:spLocks noGrp="1"/>
          </p:cNvSpPr>
          <p:nvPr>
            <p:ph type="pic" sz="quarter" idx="11"/>
          </p:nvPr>
        </p:nvSpPr>
        <p:spPr>
          <a:xfrm>
            <a:off x="0" y="0"/>
            <a:ext cx="12192000" cy="6858000"/>
          </a:xfrm>
          <a:prstGeom prst="rect">
            <a:avLst/>
          </a:prstGeom>
          <a:noFill/>
        </p:spPr>
        <p:txBody>
          <a:bodyPr anchor="ctr"/>
          <a:lstStyle>
            <a:lvl1pPr marL="0" indent="0" algn="ctr">
              <a:buNone/>
              <a:defRPr>
                <a:solidFill>
                  <a:schemeClr val="tx1"/>
                </a:solidFill>
              </a:defRPr>
            </a:lvl1pPr>
          </a:lstStyle>
          <a:p>
            <a:r>
              <a:rPr lang="en-US"/>
              <a:t>Click icon to add picture</a:t>
            </a:r>
          </a:p>
        </p:txBody>
      </p:sp>
      <p:sp>
        <p:nvSpPr>
          <p:cNvPr id="9" name="Text Placeholder 7">
            <a:extLst>
              <a:ext uri="{FF2B5EF4-FFF2-40B4-BE49-F238E27FC236}">
                <a16:creationId xmlns:a16="http://schemas.microsoft.com/office/drawing/2014/main" id="{9640E281-C50E-4848-91E6-FC33A602A642}"/>
              </a:ext>
            </a:extLst>
          </p:cNvPr>
          <p:cNvSpPr>
            <a:spLocks noGrp="1"/>
          </p:cNvSpPr>
          <p:nvPr>
            <p:ph type="body" sz="quarter" idx="10" hasCustomPrompt="1"/>
          </p:nvPr>
        </p:nvSpPr>
        <p:spPr bwMode="gray">
          <a:xfrm>
            <a:off x="495302" y="4195085"/>
            <a:ext cx="8334375" cy="961931"/>
          </a:xfrm>
          <a:prstGeom prst="rect">
            <a:avLst/>
          </a:prstGeom>
        </p:spPr>
        <p:txBody>
          <a:bodyPr>
            <a:noAutofit/>
          </a:bodyPr>
          <a:lstStyle>
            <a:lvl1pPr marL="0" indent="0">
              <a:spcBef>
                <a:spcPts val="0"/>
              </a:spcBef>
              <a:spcAft>
                <a:spcPts val="600"/>
              </a:spcAft>
              <a:buFont typeface="Microsoft Sans Serif" panose="020B0604020202020204" pitchFamily="34" charset="0"/>
              <a:buChar char="​"/>
              <a:defRPr sz="2000" b="1" spc="31" baseline="0">
                <a:solidFill>
                  <a:schemeClr val="bg1"/>
                </a:solidFill>
              </a:defRPr>
            </a:lvl1pPr>
            <a:lvl2pPr marL="0" indent="0">
              <a:lnSpc>
                <a:spcPct val="96000"/>
              </a:lnSpc>
              <a:spcBef>
                <a:spcPts val="0"/>
              </a:spcBef>
              <a:buFont typeface="Microsoft Sans Serif" panose="020B0604020202020204" pitchFamily="34" charset="0"/>
              <a:buNone/>
              <a:defRPr sz="1600">
                <a:solidFill>
                  <a:schemeClr val="bg1"/>
                </a:solidFill>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a:p>
            <a:pPr lvl="1"/>
            <a:r>
              <a:rPr lang="en-US"/>
              <a:t>Speaker title, Employing entity</a:t>
            </a:r>
          </a:p>
          <a:p>
            <a:pPr lvl="1"/>
            <a:endParaRPr lang="en-US"/>
          </a:p>
        </p:txBody>
      </p:sp>
      <p:sp>
        <p:nvSpPr>
          <p:cNvPr id="13" name="Text Placeholder 5">
            <a:extLst>
              <a:ext uri="{FF2B5EF4-FFF2-40B4-BE49-F238E27FC236}">
                <a16:creationId xmlns:a16="http://schemas.microsoft.com/office/drawing/2014/main" id="{A4169139-C0DB-6241-B1E6-BBBF31EE728E}"/>
              </a:ext>
            </a:extLst>
          </p:cNvPr>
          <p:cNvSpPr>
            <a:spLocks noGrp="1"/>
          </p:cNvSpPr>
          <p:nvPr>
            <p:ph type="body" sz="quarter" idx="13" hasCustomPrompt="1"/>
          </p:nvPr>
        </p:nvSpPr>
        <p:spPr bwMode="gray">
          <a:xfrm>
            <a:off x="8829677" y="512165"/>
            <a:ext cx="2867025" cy="262176"/>
          </a:xfrm>
          <a:prstGeom prst="rect">
            <a:avLst/>
          </a:prstGeom>
        </p:spPr>
        <p:txBody>
          <a:bodyPr wrap="none"/>
          <a:lstStyle>
            <a:lvl1pPr marL="0" indent="0" algn="r">
              <a:lnSpc>
                <a:spcPct val="87000"/>
              </a:lnSpc>
              <a:spcBef>
                <a:spcPts val="0"/>
              </a:spcBef>
              <a:buNone/>
              <a:defRPr sz="1600">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lvl="0"/>
            <a:r>
              <a:rPr lang="en-US"/>
              <a:t>Date</a:t>
            </a:r>
          </a:p>
        </p:txBody>
      </p:sp>
      <p:sp>
        <p:nvSpPr>
          <p:cNvPr id="14" name="Text Placeholder 48">
            <a:extLst>
              <a:ext uri="{FF2B5EF4-FFF2-40B4-BE49-F238E27FC236}">
                <a16:creationId xmlns:a16="http://schemas.microsoft.com/office/drawing/2014/main" id="{79B5B91D-44E9-C946-8602-7115E58F4F7F}"/>
              </a:ext>
            </a:extLst>
          </p:cNvPr>
          <p:cNvSpPr>
            <a:spLocks noGrp="1"/>
          </p:cNvSpPr>
          <p:nvPr>
            <p:ph type="body" sz="quarter" idx="14" hasCustomPrompt="1"/>
          </p:nvPr>
        </p:nvSpPr>
        <p:spPr bwMode="gray">
          <a:xfrm>
            <a:off x="479627" y="5520818"/>
            <a:ext cx="6454175" cy="265271"/>
          </a:xfrm>
          <a:prstGeom prst="rect">
            <a:avLst/>
          </a:prstGeom>
        </p:spPr>
        <p:txBody>
          <a:bodyPr wrap="none"/>
          <a:lstStyle>
            <a:lvl1pPr marL="0" marR="0" indent="0" algn="l" defTabSz="914377" rtl="0" eaLnBrk="1" fontAlgn="auto" latinLnBrk="0" hangingPunct="1">
              <a:lnSpc>
                <a:spcPct val="87000"/>
              </a:lnSpc>
              <a:spcBef>
                <a:spcPts val="0"/>
              </a:spcBef>
              <a:spcAft>
                <a:spcPts val="0"/>
              </a:spcAft>
              <a:buClr>
                <a:srgbClr val="3253DC"/>
              </a:buClr>
              <a:buSzTx/>
              <a:buFont typeface="Arial" panose="020B0604020202020204" pitchFamily="34" charset="0"/>
              <a:buNone/>
              <a:tabLst/>
              <a:defRPr sz="1600" b="1">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marL="0" marR="0" lvl="0" indent="0" algn="l" defTabSz="914377" rtl="0" eaLnBrk="1" fontAlgn="auto" latinLnBrk="0" hangingPunct="1">
              <a:lnSpc>
                <a:spcPct val="98000"/>
              </a:lnSpc>
              <a:spcBef>
                <a:spcPts val="0"/>
              </a:spcBef>
              <a:spcAft>
                <a:spcPts val="0"/>
              </a:spcAft>
              <a:buClr>
                <a:srgbClr val="3253DC"/>
              </a:buClr>
              <a:buSzTx/>
              <a:buFont typeface="Arial" panose="020B0604020202020204" pitchFamily="34" charset="0"/>
              <a:buNone/>
              <a:tabLst/>
              <a:defRPr/>
            </a:pPr>
            <a:r>
              <a:rPr lang="en-US"/>
              <a:t>@</a:t>
            </a:r>
            <a:r>
              <a:rPr lang="en-US" err="1"/>
              <a:t>qualcomm</a:t>
            </a:r>
            <a:endParaRPr lang="en-US"/>
          </a:p>
        </p:txBody>
      </p:sp>
      <p:sp>
        <p:nvSpPr>
          <p:cNvPr id="16" name="Title 2">
            <a:extLst>
              <a:ext uri="{FF2B5EF4-FFF2-40B4-BE49-F238E27FC236}">
                <a16:creationId xmlns:a16="http://schemas.microsoft.com/office/drawing/2014/main" id="{62C0E76A-32B9-4D4D-B734-7A849718BDEC}"/>
              </a:ext>
            </a:extLst>
          </p:cNvPr>
          <p:cNvSpPr>
            <a:spLocks noGrp="1"/>
          </p:cNvSpPr>
          <p:nvPr>
            <p:ph type="title"/>
          </p:nvPr>
        </p:nvSpPr>
        <p:spPr bwMode="gray">
          <a:xfrm>
            <a:off x="431638" y="2631736"/>
            <a:ext cx="8416583" cy="1445909"/>
          </a:xfrm>
        </p:spPr>
        <p:txBody>
          <a:bodyPr wrap="square">
            <a:spAutoFit/>
          </a:bodyPr>
          <a:lstStyle>
            <a:lvl1pPr>
              <a:lnSpc>
                <a:spcPct val="87000"/>
              </a:lnSpc>
              <a:defRPr sz="5400">
                <a:solidFill>
                  <a:schemeClr val="bg1"/>
                </a:solidFill>
              </a:defRPr>
            </a:lvl1pPr>
          </a:lstStyle>
          <a:p>
            <a:r>
              <a:rPr lang="en-US"/>
              <a:t>Click to edit Master title style</a:t>
            </a:r>
          </a:p>
        </p:txBody>
      </p:sp>
      <p:sp>
        <p:nvSpPr>
          <p:cNvPr id="20" name="Freeform 5">
            <a:extLst>
              <a:ext uri="{FF2B5EF4-FFF2-40B4-BE49-F238E27FC236}">
                <a16:creationId xmlns:a16="http://schemas.microsoft.com/office/drawing/2014/main" id="{6E23F990-94BF-5E49-B3E1-907A3E5E23F6}"/>
              </a:ext>
            </a:extLst>
          </p:cNvPr>
          <p:cNvSpPr>
            <a:spLocks noChangeAspect="1" noEditPoints="1"/>
          </p:cNvSpPr>
          <p:nvPr userDrawn="1"/>
        </p:nvSpPr>
        <p:spPr bwMode="black">
          <a:xfrm>
            <a:off x="482438" y="460180"/>
            <a:ext cx="1432991"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11" name="Text Placeholder 7">
            <a:extLst>
              <a:ext uri="{FF2B5EF4-FFF2-40B4-BE49-F238E27FC236}">
                <a16:creationId xmlns:a16="http://schemas.microsoft.com/office/drawing/2014/main" id="{CF15FD80-2861-F44E-7FFE-F838CFAF2B7A}"/>
              </a:ext>
            </a:extLst>
          </p:cNvPr>
          <p:cNvSpPr>
            <a:spLocks noGrp="1"/>
          </p:cNvSpPr>
          <p:nvPr>
            <p:ph type="body" sz="quarter" idx="12" hasCustomPrompt="1"/>
          </p:nvPr>
        </p:nvSpPr>
        <p:spPr bwMode="gray">
          <a:xfrm>
            <a:off x="3103565" y="512166"/>
            <a:ext cx="4783137" cy="226772"/>
          </a:xfrm>
          <a:prstGeom prst="rect">
            <a:avLst/>
          </a:prstGeom>
        </p:spPr>
        <p:txBody>
          <a:bodyPr wrap="none"/>
          <a:lstStyle>
            <a:lvl1pPr marL="0" indent="0" algn="r">
              <a:lnSpc>
                <a:spcPct val="87000"/>
              </a:lnSpc>
              <a:spcBef>
                <a:spcPts val="0"/>
              </a:spcBef>
              <a:buNone/>
              <a:defRPr sz="1600" b="0">
                <a:solidFill>
                  <a:schemeClr val="bg1"/>
                </a:solidFill>
              </a:defRPr>
            </a:lvl1pPr>
            <a:lvl2pPr marL="0" indent="0" algn="r">
              <a:lnSpc>
                <a:spcPct val="90000"/>
              </a:lnSpc>
              <a:spcBef>
                <a:spcPts val="0"/>
              </a:spcBef>
              <a:buNone/>
              <a:defRPr sz="1600">
                <a:solidFill>
                  <a:schemeClr val="bg1"/>
                </a:solidFill>
              </a:defRPr>
            </a:lvl2pPr>
            <a:lvl3pPr marL="0" indent="0" algn="r">
              <a:lnSpc>
                <a:spcPct val="90000"/>
              </a:lnSpc>
              <a:spcBef>
                <a:spcPts val="0"/>
              </a:spcBef>
              <a:buNone/>
              <a:defRPr sz="1600">
                <a:solidFill>
                  <a:schemeClr val="bg1"/>
                </a:solidFill>
              </a:defRPr>
            </a:lvl3pPr>
            <a:lvl4pPr marL="0" indent="0" algn="r">
              <a:lnSpc>
                <a:spcPct val="90000"/>
              </a:lnSpc>
              <a:spcBef>
                <a:spcPts val="0"/>
              </a:spcBef>
              <a:buNone/>
              <a:defRPr sz="1600">
                <a:solidFill>
                  <a:schemeClr val="bg1"/>
                </a:solidFill>
              </a:defRPr>
            </a:lvl4pPr>
            <a:lvl5pPr marL="0" indent="0" algn="r">
              <a:lnSpc>
                <a:spcPct val="90000"/>
              </a:lnSpc>
              <a:spcBef>
                <a:spcPts val="0"/>
              </a:spcBef>
              <a:buNone/>
              <a:defRPr sz="1600">
                <a:solidFill>
                  <a:schemeClr val="bg1"/>
                </a:solidFill>
              </a:defRPr>
            </a:lvl5pPr>
          </a:lstStyle>
          <a:p>
            <a:pPr lvl="0"/>
            <a:r>
              <a:rPr lang="en-US"/>
              <a:t>Location</a:t>
            </a:r>
          </a:p>
        </p:txBody>
      </p:sp>
      <p:sp>
        <p:nvSpPr>
          <p:cNvPr id="3" name="TextBox 2">
            <a:extLst>
              <a:ext uri="{FF2B5EF4-FFF2-40B4-BE49-F238E27FC236}">
                <a16:creationId xmlns:a16="http://schemas.microsoft.com/office/drawing/2014/main" id="{6377F854-B030-1E1F-537A-F62E5E18D681}"/>
              </a:ext>
            </a:extLst>
          </p:cNvPr>
          <p:cNvSpPr txBox="1"/>
          <p:nvPr userDrawn="1"/>
        </p:nvSpPr>
        <p:spPr>
          <a:xfrm>
            <a:off x="479708" y="6521993"/>
            <a:ext cx="5247709" cy="116955"/>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lvl="0" algn="r"/>
            <a:r>
              <a:rPr lang="en-US" sz="800">
                <a:solidFill>
                  <a:schemeClr val="accent5">
                    <a:lumMod val="60000"/>
                    <a:lumOff val="40000"/>
                  </a:schemeClr>
                </a:solidFill>
              </a:rPr>
              <a:t>Snapdragon and Qualcomm branded products are products of Qualcomm Technologies, Inc. and/or its subsidiaries.</a:t>
            </a:r>
          </a:p>
        </p:txBody>
      </p:sp>
    </p:spTree>
    <p:extLst>
      <p:ext uri="{BB962C8B-B14F-4D97-AF65-F5344CB8AC3E}">
        <p14:creationId xmlns:p14="http://schemas.microsoft.com/office/powerpoint/2010/main" val="2451225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Title White">
    <p:bg>
      <p:bgPr>
        <a:solidFill>
          <a:schemeClr val="bg1"/>
        </a:solidFill>
        <a:effectLst/>
      </p:bgPr>
    </p:bg>
    <p:spTree>
      <p:nvGrpSpPr>
        <p:cNvPr id="1" name=""/>
        <p:cNvGrpSpPr/>
        <p:nvPr/>
      </p:nvGrpSpPr>
      <p:grpSpPr>
        <a:xfrm>
          <a:off x="0" y="0"/>
          <a:ext cx="0" cy="0"/>
          <a:chOff x="0" y="0"/>
          <a:chExt cx="0" cy="0"/>
        </a:xfrm>
      </p:grpSpPr>
      <p:sp>
        <p:nvSpPr>
          <p:cNvPr id="26" name="Freeform 8">
            <a:extLst>
              <a:ext uri="{FF2B5EF4-FFF2-40B4-BE49-F238E27FC236}">
                <a16:creationId xmlns:a16="http://schemas.microsoft.com/office/drawing/2014/main" id="{FA702086-7005-4270-9600-3E0409C7EC66}"/>
              </a:ext>
            </a:extLst>
          </p:cNvPr>
          <p:cNvSpPr>
            <a:spLocks/>
          </p:cNvSpPr>
          <p:nvPr userDrawn="1"/>
        </p:nvSpPr>
        <p:spPr bwMode="auto">
          <a:xfrm>
            <a:off x="-876300" y="4977549"/>
            <a:ext cx="12552239" cy="3889360"/>
          </a:xfrm>
          <a:custGeom>
            <a:avLst/>
            <a:gdLst>
              <a:gd name="T0" fmla="*/ 2068 w 2327"/>
              <a:gd name="T1" fmla="*/ 28 h 720"/>
              <a:gd name="T2" fmla="*/ 2029 w 2327"/>
              <a:gd name="T3" fmla="*/ 0 h 720"/>
              <a:gd name="T4" fmla="*/ 1921 w 2327"/>
              <a:gd name="T5" fmla="*/ 0 h 720"/>
              <a:gd name="T6" fmla="*/ 1881 w 2327"/>
              <a:gd name="T7" fmla="*/ 28 h 720"/>
              <a:gd name="T8" fmla="*/ 1706 w 2327"/>
              <a:gd name="T9" fmla="*/ 507 h 720"/>
              <a:gd name="T10" fmla="*/ 1525 w 2327"/>
              <a:gd name="T11" fmla="*/ 28 h 720"/>
              <a:gd name="T12" fmla="*/ 1486 w 2327"/>
              <a:gd name="T13" fmla="*/ 0 h 720"/>
              <a:gd name="T14" fmla="*/ 1379 w 2327"/>
              <a:gd name="T15" fmla="*/ 0 h 720"/>
              <a:gd name="T16" fmla="*/ 1340 w 2327"/>
              <a:gd name="T17" fmla="*/ 28 h 720"/>
              <a:gd name="T18" fmla="*/ 1163 w 2327"/>
              <a:gd name="T19" fmla="*/ 507 h 720"/>
              <a:gd name="T20" fmla="*/ 985 w 2327"/>
              <a:gd name="T21" fmla="*/ 28 h 720"/>
              <a:gd name="T22" fmla="*/ 946 w 2327"/>
              <a:gd name="T23" fmla="*/ 0 h 720"/>
              <a:gd name="T24" fmla="*/ 840 w 2327"/>
              <a:gd name="T25" fmla="*/ 0 h 720"/>
              <a:gd name="T26" fmla="*/ 800 w 2327"/>
              <a:gd name="T27" fmla="*/ 28 h 720"/>
              <a:gd name="T28" fmla="*/ 621 w 2327"/>
              <a:gd name="T29" fmla="*/ 507 h 720"/>
              <a:gd name="T30" fmla="*/ 444 w 2327"/>
              <a:gd name="T31" fmla="*/ 28 h 720"/>
              <a:gd name="T32" fmla="*/ 406 w 2327"/>
              <a:gd name="T33" fmla="*/ 0 h 720"/>
              <a:gd name="T34" fmla="*/ 297 w 2327"/>
              <a:gd name="T35" fmla="*/ 0 h 720"/>
              <a:gd name="T36" fmla="*/ 258 w 2327"/>
              <a:gd name="T37" fmla="*/ 28 h 720"/>
              <a:gd name="T38" fmla="*/ 6 w 2327"/>
              <a:gd name="T39" fmla="*/ 684 h 720"/>
              <a:gd name="T40" fmla="*/ 31 w 2327"/>
              <a:gd name="T41" fmla="*/ 720 h 720"/>
              <a:gd name="T42" fmla="*/ 127 w 2327"/>
              <a:gd name="T43" fmla="*/ 720 h 720"/>
              <a:gd name="T44" fmla="*/ 166 w 2327"/>
              <a:gd name="T45" fmla="*/ 693 h 720"/>
              <a:gd name="T46" fmla="*/ 351 w 2327"/>
              <a:gd name="T47" fmla="*/ 198 h 720"/>
              <a:gd name="T48" fmla="*/ 536 w 2327"/>
              <a:gd name="T49" fmla="*/ 693 h 720"/>
              <a:gd name="T50" fmla="*/ 575 w 2327"/>
              <a:gd name="T51" fmla="*/ 720 h 720"/>
              <a:gd name="T52" fmla="*/ 663 w 2327"/>
              <a:gd name="T53" fmla="*/ 720 h 720"/>
              <a:gd name="T54" fmla="*/ 703 w 2327"/>
              <a:gd name="T55" fmla="*/ 693 h 720"/>
              <a:gd name="T56" fmla="*/ 892 w 2327"/>
              <a:gd name="T57" fmla="*/ 198 h 720"/>
              <a:gd name="T58" fmla="*/ 1075 w 2327"/>
              <a:gd name="T59" fmla="*/ 693 h 720"/>
              <a:gd name="T60" fmla="*/ 1115 w 2327"/>
              <a:gd name="T61" fmla="*/ 720 h 720"/>
              <a:gd name="T62" fmla="*/ 1208 w 2327"/>
              <a:gd name="T63" fmla="*/ 720 h 720"/>
              <a:gd name="T64" fmla="*/ 1247 w 2327"/>
              <a:gd name="T65" fmla="*/ 693 h 720"/>
              <a:gd name="T66" fmla="*/ 1432 w 2327"/>
              <a:gd name="T67" fmla="*/ 198 h 720"/>
              <a:gd name="T68" fmla="*/ 1620 w 2327"/>
              <a:gd name="T69" fmla="*/ 693 h 720"/>
              <a:gd name="T70" fmla="*/ 1659 w 2327"/>
              <a:gd name="T71" fmla="*/ 720 h 720"/>
              <a:gd name="T72" fmla="*/ 1748 w 2327"/>
              <a:gd name="T73" fmla="*/ 720 h 720"/>
              <a:gd name="T74" fmla="*/ 1787 w 2327"/>
              <a:gd name="T75" fmla="*/ 693 h 720"/>
              <a:gd name="T76" fmla="*/ 1973 w 2327"/>
              <a:gd name="T77" fmla="*/ 201 h 720"/>
              <a:gd name="T78" fmla="*/ 2156 w 2327"/>
              <a:gd name="T79" fmla="*/ 693 h 720"/>
              <a:gd name="T80" fmla="*/ 2196 w 2327"/>
              <a:gd name="T81" fmla="*/ 720 h 720"/>
              <a:gd name="T82" fmla="*/ 2295 w 2327"/>
              <a:gd name="T83" fmla="*/ 720 h 720"/>
              <a:gd name="T84" fmla="*/ 2319 w 2327"/>
              <a:gd name="T85" fmla="*/ 684 h 720"/>
              <a:gd name="T86" fmla="*/ 2068 w 2327"/>
              <a:gd name="T87" fmla="*/ 28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327" h="720">
                <a:moveTo>
                  <a:pt x="2068" y="28"/>
                </a:moveTo>
                <a:cubicBezTo>
                  <a:pt x="2060" y="9"/>
                  <a:pt x="2047" y="0"/>
                  <a:pt x="2029" y="0"/>
                </a:cubicBezTo>
                <a:cubicBezTo>
                  <a:pt x="2029" y="0"/>
                  <a:pt x="2029" y="0"/>
                  <a:pt x="1921" y="0"/>
                </a:cubicBezTo>
                <a:cubicBezTo>
                  <a:pt x="1903" y="0"/>
                  <a:pt x="1889" y="9"/>
                  <a:pt x="1881" y="28"/>
                </a:cubicBezTo>
                <a:cubicBezTo>
                  <a:pt x="1881" y="28"/>
                  <a:pt x="1881" y="28"/>
                  <a:pt x="1706" y="507"/>
                </a:cubicBezTo>
                <a:cubicBezTo>
                  <a:pt x="1706" y="507"/>
                  <a:pt x="1706" y="507"/>
                  <a:pt x="1525" y="28"/>
                </a:cubicBezTo>
                <a:cubicBezTo>
                  <a:pt x="1517" y="9"/>
                  <a:pt x="1504" y="0"/>
                  <a:pt x="1486" y="0"/>
                </a:cubicBezTo>
                <a:cubicBezTo>
                  <a:pt x="1486" y="0"/>
                  <a:pt x="1486" y="0"/>
                  <a:pt x="1379" y="0"/>
                </a:cubicBezTo>
                <a:cubicBezTo>
                  <a:pt x="1361" y="0"/>
                  <a:pt x="1348" y="9"/>
                  <a:pt x="1340" y="28"/>
                </a:cubicBezTo>
                <a:cubicBezTo>
                  <a:pt x="1340" y="28"/>
                  <a:pt x="1340" y="28"/>
                  <a:pt x="1163" y="507"/>
                </a:cubicBezTo>
                <a:cubicBezTo>
                  <a:pt x="1163" y="507"/>
                  <a:pt x="1163" y="507"/>
                  <a:pt x="985" y="28"/>
                </a:cubicBezTo>
                <a:cubicBezTo>
                  <a:pt x="978" y="9"/>
                  <a:pt x="964" y="0"/>
                  <a:pt x="946" y="0"/>
                </a:cubicBezTo>
                <a:cubicBezTo>
                  <a:pt x="946" y="0"/>
                  <a:pt x="946" y="0"/>
                  <a:pt x="840" y="0"/>
                </a:cubicBezTo>
                <a:cubicBezTo>
                  <a:pt x="822" y="0"/>
                  <a:pt x="808" y="9"/>
                  <a:pt x="800" y="28"/>
                </a:cubicBezTo>
                <a:cubicBezTo>
                  <a:pt x="800" y="28"/>
                  <a:pt x="800" y="28"/>
                  <a:pt x="621" y="507"/>
                </a:cubicBezTo>
                <a:cubicBezTo>
                  <a:pt x="621" y="507"/>
                  <a:pt x="621" y="507"/>
                  <a:pt x="444" y="28"/>
                </a:cubicBezTo>
                <a:cubicBezTo>
                  <a:pt x="436" y="9"/>
                  <a:pt x="424" y="0"/>
                  <a:pt x="406" y="0"/>
                </a:cubicBezTo>
                <a:cubicBezTo>
                  <a:pt x="406" y="0"/>
                  <a:pt x="406" y="0"/>
                  <a:pt x="297" y="0"/>
                </a:cubicBezTo>
                <a:cubicBezTo>
                  <a:pt x="279" y="0"/>
                  <a:pt x="265" y="9"/>
                  <a:pt x="258" y="28"/>
                </a:cubicBezTo>
                <a:cubicBezTo>
                  <a:pt x="258" y="28"/>
                  <a:pt x="258" y="28"/>
                  <a:pt x="6" y="684"/>
                </a:cubicBezTo>
                <a:cubicBezTo>
                  <a:pt x="0" y="702"/>
                  <a:pt x="8" y="720"/>
                  <a:pt x="31" y="720"/>
                </a:cubicBezTo>
                <a:cubicBezTo>
                  <a:pt x="31" y="720"/>
                  <a:pt x="31" y="720"/>
                  <a:pt x="127" y="720"/>
                </a:cubicBezTo>
                <a:cubicBezTo>
                  <a:pt x="145" y="720"/>
                  <a:pt x="160" y="711"/>
                  <a:pt x="166" y="693"/>
                </a:cubicBezTo>
                <a:cubicBezTo>
                  <a:pt x="166" y="693"/>
                  <a:pt x="166" y="693"/>
                  <a:pt x="351" y="198"/>
                </a:cubicBezTo>
                <a:cubicBezTo>
                  <a:pt x="351" y="198"/>
                  <a:pt x="351" y="198"/>
                  <a:pt x="536" y="693"/>
                </a:cubicBezTo>
                <a:cubicBezTo>
                  <a:pt x="543" y="712"/>
                  <a:pt x="557" y="720"/>
                  <a:pt x="575" y="720"/>
                </a:cubicBezTo>
                <a:cubicBezTo>
                  <a:pt x="575" y="720"/>
                  <a:pt x="575" y="720"/>
                  <a:pt x="663" y="720"/>
                </a:cubicBezTo>
                <a:cubicBezTo>
                  <a:pt x="682" y="720"/>
                  <a:pt x="695" y="712"/>
                  <a:pt x="703" y="693"/>
                </a:cubicBezTo>
                <a:cubicBezTo>
                  <a:pt x="703" y="693"/>
                  <a:pt x="703" y="693"/>
                  <a:pt x="892" y="198"/>
                </a:cubicBezTo>
                <a:cubicBezTo>
                  <a:pt x="892" y="198"/>
                  <a:pt x="892" y="198"/>
                  <a:pt x="1075" y="693"/>
                </a:cubicBezTo>
                <a:cubicBezTo>
                  <a:pt x="1083" y="711"/>
                  <a:pt x="1097" y="720"/>
                  <a:pt x="1115" y="720"/>
                </a:cubicBezTo>
                <a:cubicBezTo>
                  <a:pt x="1115" y="720"/>
                  <a:pt x="1115" y="720"/>
                  <a:pt x="1208" y="720"/>
                </a:cubicBezTo>
                <a:cubicBezTo>
                  <a:pt x="1226" y="720"/>
                  <a:pt x="1240" y="711"/>
                  <a:pt x="1247" y="693"/>
                </a:cubicBezTo>
                <a:cubicBezTo>
                  <a:pt x="1247" y="693"/>
                  <a:pt x="1247" y="693"/>
                  <a:pt x="1432" y="198"/>
                </a:cubicBezTo>
                <a:cubicBezTo>
                  <a:pt x="1432" y="198"/>
                  <a:pt x="1432" y="198"/>
                  <a:pt x="1620" y="693"/>
                </a:cubicBezTo>
                <a:cubicBezTo>
                  <a:pt x="1627" y="712"/>
                  <a:pt x="1641" y="720"/>
                  <a:pt x="1659" y="720"/>
                </a:cubicBezTo>
                <a:cubicBezTo>
                  <a:pt x="1659" y="720"/>
                  <a:pt x="1659" y="720"/>
                  <a:pt x="1748" y="720"/>
                </a:cubicBezTo>
                <a:cubicBezTo>
                  <a:pt x="1766" y="720"/>
                  <a:pt x="1779" y="712"/>
                  <a:pt x="1787" y="693"/>
                </a:cubicBezTo>
                <a:cubicBezTo>
                  <a:pt x="1787" y="693"/>
                  <a:pt x="1787" y="693"/>
                  <a:pt x="1973" y="201"/>
                </a:cubicBezTo>
                <a:cubicBezTo>
                  <a:pt x="1973" y="201"/>
                  <a:pt x="1973" y="201"/>
                  <a:pt x="2156" y="693"/>
                </a:cubicBezTo>
                <a:cubicBezTo>
                  <a:pt x="2162" y="711"/>
                  <a:pt x="2178" y="720"/>
                  <a:pt x="2196" y="720"/>
                </a:cubicBezTo>
                <a:cubicBezTo>
                  <a:pt x="2196" y="720"/>
                  <a:pt x="2196" y="720"/>
                  <a:pt x="2295" y="720"/>
                </a:cubicBezTo>
                <a:cubicBezTo>
                  <a:pt x="2317" y="720"/>
                  <a:pt x="2327" y="702"/>
                  <a:pt x="2319" y="684"/>
                </a:cubicBezTo>
                <a:cubicBezTo>
                  <a:pt x="2319" y="684"/>
                  <a:pt x="2319" y="684"/>
                  <a:pt x="2068" y="28"/>
                </a:cubicBezTo>
                <a:close/>
              </a:path>
            </a:pathLst>
          </a:custGeom>
          <a:solidFill>
            <a:schemeClr val="accent6">
              <a:lumMod val="40000"/>
              <a:lumOff val="60000"/>
            </a:schemeClr>
          </a:solidFill>
          <a:ln>
            <a:noFill/>
          </a:ln>
          <a:effectLst>
            <a:innerShdw blurRad="63500" dist="50800" dir="13500000">
              <a:prstClr val="black">
                <a:alpha val="50000"/>
              </a:prstClr>
            </a:innerShdw>
          </a:effectLst>
        </p:spPr>
        <p:txBody>
          <a:bodyPr vert="horz" wrap="square" lIns="91440" tIns="45720" rIns="91440" bIns="45720" numCol="1" anchor="t" anchorCtr="0" compatLnSpc="1">
            <a:prstTxWarp prst="textNoShape">
              <a:avLst/>
            </a:prstTxWarp>
          </a:bodyPr>
          <a:lstStyle/>
          <a:p>
            <a:endParaRPr lang="en-US" sz="2400"/>
          </a:p>
        </p:txBody>
      </p:sp>
      <p:sp>
        <p:nvSpPr>
          <p:cNvPr id="18" name="Text Placeholder 48">
            <a:extLst>
              <a:ext uri="{FF2B5EF4-FFF2-40B4-BE49-F238E27FC236}">
                <a16:creationId xmlns:a16="http://schemas.microsoft.com/office/drawing/2014/main" id="{6F6D3CAF-F7C0-0E43-AE55-B557B5B2CAB8}"/>
              </a:ext>
            </a:extLst>
          </p:cNvPr>
          <p:cNvSpPr>
            <a:spLocks noGrp="1"/>
          </p:cNvSpPr>
          <p:nvPr>
            <p:ph type="body" sz="quarter" idx="14" hasCustomPrompt="1"/>
          </p:nvPr>
        </p:nvSpPr>
        <p:spPr bwMode="gray">
          <a:xfrm>
            <a:off x="479627" y="5520818"/>
            <a:ext cx="6454175" cy="265271"/>
          </a:xfrm>
          <a:prstGeom prst="rect">
            <a:avLst/>
          </a:prstGeom>
        </p:spPr>
        <p:txBody>
          <a:bodyPr wrap="none"/>
          <a:lstStyle>
            <a:lvl1pPr marL="0" marR="0" indent="0" algn="l" defTabSz="914377" rtl="0" eaLnBrk="1" fontAlgn="auto" latinLnBrk="0" hangingPunct="1">
              <a:lnSpc>
                <a:spcPct val="87000"/>
              </a:lnSpc>
              <a:spcBef>
                <a:spcPts val="0"/>
              </a:spcBef>
              <a:spcAft>
                <a:spcPts val="0"/>
              </a:spcAft>
              <a:buClr>
                <a:srgbClr val="3253DC"/>
              </a:buClr>
              <a:buSzTx/>
              <a:buFont typeface="Arial" panose="020B0604020202020204" pitchFamily="34" charset="0"/>
              <a:buNone/>
              <a:tabLst/>
              <a:defRPr sz="1600" b="1">
                <a:solidFill>
                  <a:schemeClr val="tx2"/>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marL="0" marR="0" lvl="0" indent="0" algn="l" defTabSz="914377" rtl="0" eaLnBrk="1" fontAlgn="auto" latinLnBrk="0" hangingPunct="1">
              <a:lnSpc>
                <a:spcPct val="98000"/>
              </a:lnSpc>
              <a:spcBef>
                <a:spcPts val="0"/>
              </a:spcBef>
              <a:spcAft>
                <a:spcPts val="0"/>
              </a:spcAft>
              <a:buClr>
                <a:srgbClr val="3253DC"/>
              </a:buClr>
              <a:buSzTx/>
              <a:buFont typeface="Arial" panose="020B0604020202020204" pitchFamily="34" charset="0"/>
              <a:buNone/>
              <a:tabLst/>
              <a:defRPr/>
            </a:pPr>
            <a:r>
              <a:rPr lang="en-US"/>
              <a:t>@</a:t>
            </a:r>
            <a:r>
              <a:rPr lang="en-US" err="1"/>
              <a:t>qualcomm</a:t>
            </a:r>
            <a:endParaRPr lang="en-US"/>
          </a:p>
        </p:txBody>
      </p:sp>
      <p:sp>
        <p:nvSpPr>
          <p:cNvPr id="10" name="Text Placeholder 7">
            <a:extLst>
              <a:ext uri="{FF2B5EF4-FFF2-40B4-BE49-F238E27FC236}">
                <a16:creationId xmlns:a16="http://schemas.microsoft.com/office/drawing/2014/main" id="{7046D437-3264-F6DC-A2E1-DDEF4AC5BB1C}"/>
              </a:ext>
            </a:extLst>
          </p:cNvPr>
          <p:cNvSpPr>
            <a:spLocks noGrp="1"/>
          </p:cNvSpPr>
          <p:nvPr>
            <p:ph type="body" sz="quarter" idx="10" hasCustomPrompt="1"/>
          </p:nvPr>
        </p:nvSpPr>
        <p:spPr bwMode="gray">
          <a:xfrm>
            <a:off x="495302" y="4195085"/>
            <a:ext cx="8334375" cy="961931"/>
          </a:xfrm>
          <a:prstGeom prst="rect">
            <a:avLst/>
          </a:prstGeom>
        </p:spPr>
        <p:txBody>
          <a:bodyPr>
            <a:noAutofit/>
          </a:bodyPr>
          <a:lstStyle>
            <a:lvl1pPr marL="0" indent="0">
              <a:spcBef>
                <a:spcPts val="0"/>
              </a:spcBef>
              <a:spcAft>
                <a:spcPts val="600"/>
              </a:spcAft>
              <a:buFont typeface="Microsoft Sans Serif" panose="020B0604020202020204" pitchFamily="34" charset="0"/>
              <a:buChar char="​"/>
              <a:defRPr sz="2000" b="1" spc="31" baseline="0">
                <a:solidFill>
                  <a:schemeClr val="tx2"/>
                </a:solidFill>
              </a:defRPr>
            </a:lvl1pPr>
            <a:lvl2pPr marL="0" indent="0">
              <a:lnSpc>
                <a:spcPct val="96000"/>
              </a:lnSpc>
              <a:spcBef>
                <a:spcPts val="0"/>
              </a:spcBef>
              <a:buFont typeface="Microsoft Sans Serif" panose="020B0604020202020204" pitchFamily="34" charset="0"/>
              <a:buNone/>
              <a:defRPr sz="1600">
                <a:solidFill>
                  <a:schemeClr val="tx2"/>
                </a:solidFill>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a:p>
            <a:pPr lvl="1"/>
            <a:r>
              <a:rPr lang="en-US"/>
              <a:t>Speaker title, Employing entity</a:t>
            </a:r>
          </a:p>
          <a:p>
            <a:pPr lvl="1"/>
            <a:endParaRPr lang="en-US"/>
          </a:p>
        </p:txBody>
      </p:sp>
      <p:sp>
        <p:nvSpPr>
          <p:cNvPr id="13" name="Text Placeholder 5">
            <a:extLst>
              <a:ext uri="{FF2B5EF4-FFF2-40B4-BE49-F238E27FC236}">
                <a16:creationId xmlns:a16="http://schemas.microsoft.com/office/drawing/2014/main" id="{6218B41B-AA06-EB46-A468-6C030F63EC7A}"/>
              </a:ext>
            </a:extLst>
          </p:cNvPr>
          <p:cNvSpPr>
            <a:spLocks noGrp="1"/>
          </p:cNvSpPr>
          <p:nvPr>
            <p:ph type="body" sz="quarter" idx="13" hasCustomPrompt="1"/>
          </p:nvPr>
        </p:nvSpPr>
        <p:spPr bwMode="gray">
          <a:xfrm>
            <a:off x="8829677" y="512165"/>
            <a:ext cx="2867025" cy="262176"/>
          </a:xfrm>
          <a:prstGeom prst="rect">
            <a:avLst/>
          </a:prstGeom>
        </p:spPr>
        <p:txBody>
          <a:bodyPr wrap="none"/>
          <a:lstStyle>
            <a:lvl1pPr marL="0" indent="0" algn="r">
              <a:lnSpc>
                <a:spcPct val="87000"/>
              </a:lnSpc>
              <a:spcBef>
                <a:spcPts val="0"/>
              </a:spcBef>
              <a:buNone/>
              <a:defRPr sz="1600">
                <a:solidFill>
                  <a:schemeClr val="tx2"/>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lvl="0"/>
            <a:r>
              <a:rPr lang="en-US"/>
              <a:t>Date</a:t>
            </a:r>
          </a:p>
        </p:txBody>
      </p:sp>
      <p:sp>
        <p:nvSpPr>
          <p:cNvPr id="16" name="Title 2">
            <a:extLst>
              <a:ext uri="{FF2B5EF4-FFF2-40B4-BE49-F238E27FC236}">
                <a16:creationId xmlns:a16="http://schemas.microsoft.com/office/drawing/2014/main" id="{9ACEF7A7-EEB2-CFA1-B461-4924F8BF02F9}"/>
              </a:ext>
            </a:extLst>
          </p:cNvPr>
          <p:cNvSpPr>
            <a:spLocks noGrp="1"/>
          </p:cNvSpPr>
          <p:nvPr>
            <p:ph type="title"/>
          </p:nvPr>
        </p:nvSpPr>
        <p:spPr bwMode="gray">
          <a:xfrm>
            <a:off x="431638" y="2631736"/>
            <a:ext cx="8416583" cy="1445909"/>
          </a:xfrm>
        </p:spPr>
        <p:txBody>
          <a:bodyPr wrap="square">
            <a:spAutoFit/>
          </a:bodyPr>
          <a:lstStyle>
            <a:lvl1pPr>
              <a:lnSpc>
                <a:spcPct val="87000"/>
              </a:lnSpc>
              <a:defRPr sz="5400">
                <a:solidFill>
                  <a:schemeClr val="tx2"/>
                </a:solidFill>
              </a:defRPr>
            </a:lvl1pPr>
          </a:lstStyle>
          <a:p>
            <a:r>
              <a:rPr lang="en-US"/>
              <a:t>Click to edit Master title style</a:t>
            </a:r>
          </a:p>
        </p:txBody>
      </p:sp>
      <p:sp>
        <p:nvSpPr>
          <p:cNvPr id="17" name="Freeform 5">
            <a:extLst>
              <a:ext uri="{FF2B5EF4-FFF2-40B4-BE49-F238E27FC236}">
                <a16:creationId xmlns:a16="http://schemas.microsoft.com/office/drawing/2014/main" id="{2A123356-318C-095C-E708-AEAD9C4BC772}"/>
              </a:ext>
            </a:extLst>
          </p:cNvPr>
          <p:cNvSpPr>
            <a:spLocks noChangeAspect="1" noEditPoints="1"/>
          </p:cNvSpPr>
          <p:nvPr userDrawn="1"/>
        </p:nvSpPr>
        <p:spPr bwMode="black">
          <a:xfrm>
            <a:off x="482438" y="460180"/>
            <a:ext cx="1432991"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21" name="Text Placeholder 7">
            <a:extLst>
              <a:ext uri="{FF2B5EF4-FFF2-40B4-BE49-F238E27FC236}">
                <a16:creationId xmlns:a16="http://schemas.microsoft.com/office/drawing/2014/main" id="{6EEAD541-6CB5-0443-91CE-1EBFA0EF558B}"/>
              </a:ext>
            </a:extLst>
          </p:cNvPr>
          <p:cNvSpPr>
            <a:spLocks noGrp="1"/>
          </p:cNvSpPr>
          <p:nvPr>
            <p:ph type="body" sz="quarter" idx="12" hasCustomPrompt="1"/>
          </p:nvPr>
        </p:nvSpPr>
        <p:spPr bwMode="gray">
          <a:xfrm>
            <a:off x="2401889" y="512166"/>
            <a:ext cx="5484812" cy="226772"/>
          </a:xfrm>
          <a:prstGeom prst="rect">
            <a:avLst/>
          </a:prstGeom>
        </p:spPr>
        <p:txBody>
          <a:bodyPr wrap="none"/>
          <a:lstStyle>
            <a:lvl1pPr marL="0" indent="0" algn="r">
              <a:lnSpc>
                <a:spcPct val="87000"/>
              </a:lnSpc>
              <a:spcBef>
                <a:spcPts val="0"/>
              </a:spcBef>
              <a:buNone/>
              <a:defRPr sz="1600" b="0">
                <a:solidFill>
                  <a:schemeClr val="tx2"/>
                </a:solidFill>
              </a:defRPr>
            </a:lvl1pPr>
            <a:lvl2pPr marL="0" indent="0" algn="r">
              <a:lnSpc>
                <a:spcPct val="90000"/>
              </a:lnSpc>
              <a:spcBef>
                <a:spcPts val="0"/>
              </a:spcBef>
              <a:buNone/>
              <a:defRPr sz="1600">
                <a:solidFill>
                  <a:schemeClr val="bg1"/>
                </a:solidFill>
              </a:defRPr>
            </a:lvl2pPr>
            <a:lvl3pPr marL="0" indent="0" algn="r">
              <a:lnSpc>
                <a:spcPct val="90000"/>
              </a:lnSpc>
              <a:spcBef>
                <a:spcPts val="0"/>
              </a:spcBef>
              <a:buNone/>
              <a:defRPr sz="1600">
                <a:solidFill>
                  <a:schemeClr val="bg1"/>
                </a:solidFill>
              </a:defRPr>
            </a:lvl3pPr>
            <a:lvl4pPr marL="0" indent="0" algn="r">
              <a:lnSpc>
                <a:spcPct val="90000"/>
              </a:lnSpc>
              <a:spcBef>
                <a:spcPts val="0"/>
              </a:spcBef>
              <a:buNone/>
              <a:defRPr sz="1600">
                <a:solidFill>
                  <a:schemeClr val="bg1"/>
                </a:solidFill>
              </a:defRPr>
            </a:lvl4pPr>
            <a:lvl5pPr marL="0" indent="0" algn="r">
              <a:lnSpc>
                <a:spcPct val="90000"/>
              </a:lnSpc>
              <a:spcBef>
                <a:spcPts val="0"/>
              </a:spcBef>
              <a:buNone/>
              <a:defRPr sz="1600">
                <a:solidFill>
                  <a:schemeClr val="bg1"/>
                </a:solidFill>
              </a:defRPr>
            </a:lvl5pPr>
          </a:lstStyle>
          <a:p>
            <a:pPr lvl="0"/>
            <a:r>
              <a:rPr lang="en-US"/>
              <a:t>Location</a:t>
            </a:r>
          </a:p>
        </p:txBody>
      </p:sp>
      <p:sp>
        <p:nvSpPr>
          <p:cNvPr id="3" name="TextBox 2">
            <a:extLst>
              <a:ext uri="{FF2B5EF4-FFF2-40B4-BE49-F238E27FC236}">
                <a16:creationId xmlns:a16="http://schemas.microsoft.com/office/drawing/2014/main" id="{0A7309CB-3B44-EB85-1AD7-BB5F5DF5F6E9}"/>
              </a:ext>
            </a:extLst>
          </p:cNvPr>
          <p:cNvSpPr txBox="1"/>
          <p:nvPr userDrawn="1"/>
        </p:nvSpPr>
        <p:spPr>
          <a:xfrm>
            <a:off x="479708" y="6521993"/>
            <a:ext cx="5247709" cy="116955"/>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lvl="0" algn="r"/>
            <a:r>
              <a:rPr lang="en-US" sz="800">
                <a:solidFill>
                  <a:schemeClr val="accent5">
                    <a:lumMod val="60000"/>
                    <a:lumOff val="40000"/>
                  </a:schemeClr>
                </a:solidFill>
              </a:rPr>
              <a:t>Snapdragon and Qualcomm branded products are products of Qualcomm Technologies, Inc. and/or its subsidiaries.</a:t>
            </a:r>
          </a:p>
        </p:txBody>
      </p:sp>
    </p:spTree>
    <p:extLst>
      <p:ext uri="{BB962C8B-B14F-4D97-AF65-F5344CB8AC3E}">
        <p14:creationId xmlns:p14="http://schemas.microsoft.com/office/powerpoint/2010/main" val="2603162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Title Nickel">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6" name="Freeform 8">
            <a:extLst>
              <a:ext uri="{FF2B5EF4-FFF2-40B4-BE49-F238E27FC236}">
                <a16:creationId xmlns:a16="http://schemas.microsoft.com/office/drawing/2014/main" id="{FA702086-7005-4270-9600-3E0409C7EC66}"/>
              </a:ext>
            </a:extLst>
          </p:cNvPr>
          <p:cNvSpPr>
            <a:spLocks/>
          </p:cNvSpPr>
          <p:nvPr userDrawn="1"/>
        </p:nvSpPr>
        <p:spPr bwMode="auto">
          <a:xfrm>
            <a:off x="-876300" y="4977549"/>
            <a:ext cx="12552239" cy="3889360"/>
          </a:xfrm>
          <a:custGeom>
            <a:avLst/>
            <a:gdLst>
              <a:gd name="T0" fmla="*/ 2068 w 2327"/>
              <a:gd name="T1" fmla="*/ 28 h 720"/>
              <a:gd name="T2" fmla="*/ 2029 w 2327"/>
              <a:gd name="T3" fmla="*/ 0 h 720"/>
              <a:gd name="T4" fmla="*/ 1921 w 2327"/>
              <a:gd name="T5" fmla="*/ 0 h 720"/>
              <a:gd name="T6" fmla="*/ 1881 w 2327"/>
              <a:gd name="T7" fmla="*/ 28 h 720"/>
              <a:gd name="T8" fmla="*/ 1706 w 2327"/>
              <a:gd name="T9" fmla="*/ 507 h 720"/>
              <a:gd name="T10" fmla="*/ 1525 w 2327"/>
              <a:gd name="T11" fmla="*/ 28 h 720"/>
              <a:gd name="T12" fmla="*/ 1486 w 2327"/>
              <a:gd name="T13" fmla="*/ 0 h 720"/>
              <a:gd name="T14" fmla="*/ 1379 w 2327"/>
              <a:gd name="T15" fmla="*/ 0 h 720"/>
              <a:gd name="T16" fmla="*/ 1340 w 2327"/>
              <a:gd name="T17" fmla="*/ 28 h 720"/>
              <a:gd name="T18" fmla="*/ 1163 w 2327"/>
              <a:gd name="T19" fmla="*/ 507 h 720"/>
              <a:gd name="T20" fmla="*/ 985 w 2327"/>
              <a:gd name="T21" fmla="*/ 28 h 720"/>
              <a:gd name="T22" fmla="*/ 946 w 2327"/>
              <a:gd name="T23" fmla="*/ 0 h 720"/>
              <a:gd name="T24" fmla="*/ 840 w 2327"/>
              <a:gd name="T25" fmla="*/ 0 h 720"/>
              <a:gd name="T26" fmla="*/ 800 w 2327"/>
              <a:gd name="T27" fmla="*/ 28 h 720"/>
              <a:gd name="T28" fmla="*/ 621 w 2327"/>
              <a:gd name="T29" fmla="*/ 507 h 720"/>
              <a:gd name="T30" fmla="*/ 444 w 2327"/>
              <a:gd name="T31" fmla="*/ 28 h 720"/>
              <a:gd name="T32" fmla="*/ 406 w 2327"/>
              <a:gd name="T33" fmla="*/ 0 h 720"/>
              <a:gd name="T34" fmla="*/ 297 w 2327"/>
              <a:gd name="T35" fmla="*/ 0 h 720"/>
              <a:gd name="T36" fmla="*/ 258 w 2327"/>
              <a:gd name="T37" fmla="*/ 28 h 720"/>
              <a:gd name="T38" fmla="*/ 6 w 2327"/>
              <a:gd name="T39" fmla="*/ 684 h 720"/>
              <a:gd name="T40" fmla="*/ 31 w 2327"/>
              <a:gd name="T41" fmla="*/ 720 h 720"/>
              <a:gd name="T42" fmla="*/ 127 w 2327"/>
              <a:gd name="T43" fmla="*/ 720 h 720"/>
              <a:gd name="T44" fmla="*/ 166 w 2327"/>
              <a:gd name="T45" fmla="*/ 693 h 720"/>
              <a:gd name="T46" fmla="*/ 351 w 2327"/>
              <a:gd name="T47" fmla="*/ 198 h 720"/>
              <a:gd name="T48" fmla="*/ 536 w 2327"/>
              <a:gd name="T49" fmla="*/ 693 h 720"/>
              <a:gd name="T50" fmla="*/ 575 w 2327"/>
              <a:gd name="T51" fmla="*/ 720 h 720"/>
              <a:gd name="T52" fmla="*/ 663 w 2327"/>
              <a:gd name="T53" fmla="*/ 720 h 720"/>
              <a:gd name="T54" fmla="*/ 703 w 2327"/>
              <a:gd name="T55" fmla="*/ 693 h 720"/>
              <a:gd name="T56" fmla="*/ 892 w 2327"/>
              <a:gd name="T57" fmla="*/ 198 h 720"/>
              <a:gd name="T58" fmla="*/ 1075 w 2327"/>
              <a:gd name="T59" fmla="*/ 693 h 720"/>
              <a:gd name="T60" fmla="*/ 1115 w 2327"/>
              <a:gd name="T61" fmla="*/ 720 h 720"/>
              <a:gd name="T62" fmla="*/ 1208 w 2327"/>
              <a:gd name="T63" fmla="*/ 720 h 720"/>
              <a:gd name="T64" fmla="*/ 1247 w 2327"/>
              <a:gd name="T65" fmla="*/ 693 h 720"/>
              <a:gd name="T66" fmla="*/ 1432 w 2327"/>
              <a:gd name="T67" fmla="*/ 198 h 720"/>
              <a:gd name="T68" fmla="*/ 1620 w 2327"/>
              <a:gd name="T69" fmla="*/ 693 h 720"/>
              <a:gd name="T70" fmla="*/ 1659 w 2327"/>
              <a:gd name="T71" fmla="*/ 720 h 720"/>
              <a:gd name="T72" fmla="*/ 1748 w 2327"/>
              <a:gd name="T73" fmla="*/ 720 h 720"/>
              <a:gd name="T74" fmla="*/ 1787 w 2327"/>
              <a:gd name="T75" fmla="*/ 693 h 720"/>
              <a:gd name="T76" fmla="*/ 1973 w 2327"/>
              <a:gd name="T77" fmla="*/ 201 h 720"/>
              <a:gd name="T78" fmla="*/ 2156 w 2327"/>
              <a:gd name="T79" fmla="*/ 693 h 720"/>
              <a:gd name="T80" fmla="*/ 2196 w 2327"/>
              <a:gd name="T81" fmla="*/ 720 h 720"/>
              <a:gd name="T82" fmla="*/ 2295 w 2327"/>
              <a:gd name="T83" fmla="*/ 720 h 720"/>
              <a:gd name="T84" fmla="*/ 2319 w 2327"/>
              <a:gd name="T85" fmla="*/ 684 h 720"/>
              <a:gd name="T86" fmla="*/ 2068 w 2327"/>
              <a:gd name="T87" fmla="*/ 28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327" h="720">
                <a:moveTo>
                  <a:pt x="2068" y="28"/>
                </a:moveTo>
                <a:cubicBezTo>
                  <a:pt x="2060" y="9"/>
                  <a:pt x="2047" y="0"/>
                  <a:pt x="2029" y="0"/>
                </a:cubicBezTo>
                <a:cubicBezTo>
                  <a:pt x="2029" y="0"/>
                  <a:pt x="2029" y="0"/>
                  <a:pt x="1921" y="0"/>
                </a:cubicBezTo>
                <a:cubicBezTo>
                  <a:pt x="1903" y="0"/>
                  <a:pt x="1889" y="9"/>
                  <a:pt x="1881" y="28"/>
                </a:cubicBezTo>
                <a:cubicBezTo>
                  <a:pt x="1881" y="28"/>
                  <a:pt x="1881" y="28"/>
                  <a:pt x="1706" y="507"/>
                </a:cubicBezTo>
                <a:cubicBezTo>
                  <a:pt x="1706" y="507"/>
                  <a:pt x="1706" y="507"/>
                  <a:pt x="1525" y="28"/>
                </a:cubicBezTo>
                <a:cubicBezTo>
                  <a:pt x="1517" y="9"/>
                  <a:pt x="1504" y="0"/>
                  <a:pt x="1486" y="0"/>
                </a:cubicBezTo>
                <a:cubicBezTo>
                  <a:pt x="1486" y="0"/>
                  <a:pt x="1486" y="0"/>
                  <a:pt x="1379" y="0"/>
                </a:cubicBezTo>
                <a:cubicBezTo>
                  <a:pt x="1361" y="0"/>
                  <a:pt x="1348" y="9"/>
                  <a:pt x="1340" y="28"/>
                </a:cubicBezTo>
                <a:cubicBezTo>
                  <a:pt x="1340" y="28"/>
                  <a:pt x="1340" y="28"/>
                  <a:pt x="1163" y="507"/>
                </a:cubicBezTo>
                <a:cubicBezTo>
                  <a:pt x="1163" y="507"/>
                  <a:pt x="1163" y="507"/>
                  <a:pt x="985" y="28"/>
                </a:cubicBezTo>
                <a:cubicBezTo>
                  <a:pt x="978" y="9"/>
                  <a:pt x="964" y="0"/>
                  <a:pt x="946" y="0"/>
                </a:cubicBezTo>
                <a:cubicBezTo>
                  <a:pt x="946" y="0"/>
                  <a:pt x="946" y="0"/>
                  <a:pt x="840" y="0"/>
                </a:cubicBezTo>
                <a:cubicBezTo>
                  <a:pt x="822" y="0"/>
                  <a:pt x="808" y="9"/>
                  <a:pt x="800" y="28"/>
                </a:cubicBezTo>
                <a:cubicBezTo>
                  <a:pt x="800" y="28"/>
                  <a:pt x="800" y="28"/>
                  <a:pt x="621" y="507"/>
                </a:cubicBezTo>
                <a:cubicBezTo>
                  <a:pt x="621" y="507"/>
                  <a:pt x="621" y="507"/>
                  <a:pt x="444" y="28"/>
                </a:cubicBezTo>
                <a:cubicBezTo>
                  <a:pt x="436" y="9"/>
                  <a:pt x="424" y="0"/>
                  <a:pt x="406" y="0"/>
                </a:cubicBezTo>
                <a:cubicBezTo>
                  <a:pt x="406" y="0"/>
                  <a:pt x="406" y="0"/>
                  <a:pt x="297" y="0"/>
                </a:cubicBezTo>
                <a:cubicBezTo>
                  <a:pt x="279" y="0"/>
                  <a:pt x="265" y="9"/>
                  <a:pt x="258" y="28"/>
                </a:cubicBezTo>
                <a:cubicBezTo>
                  <a:pt x="258" y="28"/>
                  <a:pt x="258" y="28"/>
                  <a:pt x="6" y="684"/>
                </a:cubicBezTo>
                <a:cubicBezTo>
                  <a:pt x="0" y="702"/>
                  <a:pt x="8" y="720"/>
                  <a:pt x="31" y="720"/>
                </a:cubicBezTo>
                <a:cubicBezTo>
                  <a:pt x="31" y="720"/>
                  <a:pt x="31" y="720"/>
                  <a:pt x="127" y="720"/>
                </a:cubicBezTo>
                <a:cubicBezTo>
                  <a:pt x="145" y="720"/>
                  <a:pt x="160" y="711"/>
                  <a:pt x="166" y="693"/>
                </a:cubicBezTo>
                <a:cubicBezTo>
                  <a:pt x="166" y="693"/>
                  <a:pt x="166" y="693"/>
                  <a:pt x="351" y="198"/>
                </a:cubicBezTo>
                <a:cubicBezTo>
                  <a:pt x="351" y="198"/>
                  <a:pt x="351" y="198"/>
                  <a:pt x="536" y="693"/>
                </a:cubicBezTo>
                <a:cubicBezTo>
                  <a:pt x="543" y="712"/>
                  <a:pt x="557" y="720"/>
                  <a:pt x="575" y="720"/>
                </a:cubicBezTo>
                <a:cubicBezTo>
                  <a:pt x="575" y="720"/>
                  <a:pt x="575" y="720"/>
                  <a:pt x="663" y="720"/>
                </a:cubicBezTo>
                <a:cubicBezTo>
                  <a:pt x="682" y="720"/>
                  <a:pt x="695" y="712"/>
                  <a:pt x="703" y="693"/>
                </a:cubicBezTo>
                <a:cubicBezTo>
                  <a:pt x="703" y="693"/>
                  <a:pt x="703" y="693"/>
                  <a:pt x="892" y="198"/>
                </a:cubicBezTo>
                <a:cubicBezTo>
                  <a:pt x="892" y="198"/>
                  <a:pt x="892" y="198"/>
                  <a:pt x="1075" y="693"/>
                </a:cubicBezTo>
                <a:cubicBezTo>
                  <a:pt x="1083" y="711"/>
                  <a:pt x="1097" y="720"/>
                  <a:pt x="1115" y="720"/>
                </a:cubicBezTo>
                <a:cubicBezTo>
                  <a:pt x="1115" y="720"/>
                  <a:pt x="1115" y="720"/>
                  <a:pt x="1208" y="720"/>
                </a:cubicBezTo>
                <a:cubicBezTo>
                  <a:pt x="1226" y="720"/>
                  <a:pt x="1240" y="711"/>
                  <a:pt x="1247" y="693"/>
                </a:cubicBezTo>
                <a:cubicBezTo>
                  <a:pt x="1247" y="693"/>
                  <a:pt x="1247" y="693"/>
                  <a:pt x="1432" y="198"/>
                </a:cubicBezTo>
                <a:cubicBezTo>
                  <a:pt x="1432" y="198"/>
                  <a:pt x="1432" y="198"/>
                  <a:pt x="1620" y="693"/>
                </a:cubicBezTo>
                <a:cubicBezTo>
                  <a:pt x="1627" y="712"/>
                  <a:pt x="1641" y="720"/>
                  <a:pt x="1659" y="720"/>
                </a:cubicBezTo>
                <a:cubicBezTo>
                  <a:pt x="1659" y="720"/>
                  <a:pt x="1659" y="720"/>
                  <a:pt x="1748" y="720"/>
                </a:cubicBezTo>
                <a:cubicBezTo>
                  <a:pt x="1766" y="720"/>
                  <a:pt x="1779" y="712"/>
                  <a:pt x="1787" y="693"/>
                </a:cubicBezTo>
                <a:cubicBezTo>
                  <a:pt x="1787" y="693"/>
                  <a:pt x="1787" y="693"/>
                  <a:pt x="1973" y="201"/>
                </a:cubicBezTo>
                <a:cubicBezTo>
                  <a:pt x="1973" y="201"/>
                  <a:pt x="1973" y="201"/>
                  <a:pt x="2156" y="693"/>
                </a:cubicBezTo>
                <a:cubicBezTo>
                  <a:pt x="2162" y="711"/>
                  <a:pt x="2178" y="720"/>
                  <a:pt x="2196" y="720"/>
                </a:cubicBezTo>
                <a:cubicBezTo>
                  <a:pt x="2196" y="720"/>
                  <a:pt x="2196" y="720"/>
                  <a:pt x="2295" y="720"/>
                </a:cubicBezTo>
                <a:cubicBezTo>
                  <a:pt x="2317" y="720"/>
                  <a:pt x="2327" y="702"/>
                  <a:pt x="2319" y="684"/>
                </a:cubicBezTo>
                <a:cubicBezTo>
                  <a:pt x="2319" y="684"/>
                  <a:pt x="2319" y="684"/>
                  <a:pt x="2068" y="28"/>
                </a:cubicBezTo>
                <a:close/>
              </a:path>
            </a:pathLst>
          </a:custGeom>
          <a:solidFill>
            <a:srgbClr val="CCD3E2"/>
          </a:solidFill>
          <a:ln>
            <a:noFill/>
          </a:ln>
          <a:effectLst>
            <a:innerShdw blurRad="63500" dist="50800" dir="13500000">
              <a:prstClr val="black">
                <a:alpha val="50000"/>
              </a:prstClr>
            </a:innerShdw>
          </a:effectLst>
        </p:spPr>
        <p:txBody>
          <a:bodyPr vert="horz" wrap="square" lIns="91440" tIns="45720" rIns="91440" bIns="45720" numCol="1" anchor="t" anchorCtr="0" compatLnSpc="1">
            <a:prstTxWarp prst="textNoShape">
              <a:avLst/>
            </a:prstTxWarp>
          </a:bodyPr>
          <a:lstStyle/>
          <a:p>
            <a:endParaRPr lang="en-US" sz="2400"/>
          </a:p>
        </p:txBody>
      </p:sp>
      <p:sp>
        <p:nvSpPr>
          <p:cNvPr id="29" name="Text Placeholder 48">
            <a:extLst>
              <a:ext uri="{FF2B5EF4-FFF2-40B4-BE49-F238E27FC236}">
                <a16:creationId xmlns:a16="http://schemas.microsoft.com/office/drawing/2014/main" id="{2F1BD3B7-D097-CC4F-8109-2E0601867AEF}"/>
              </a:ext>
            </a:extLst>
          </p:cNvPr>
          <p:cNvSpPr>
            <a:spLocks noGrp="1"/>
          </p:cNvSpPr>
          <p:nvPr>
            <p:ph type="body" sz="quarter" idx="14" hasCustomPrompt="1"/>
          </p:nvPr>
        </p:nvSpPr>
        <p:spPr bwMode="gray">
          <a:xfrm>
            <a:off x="479627" y="5521262"/>
            <a:ext cx="6454175" cy="265271"/>
          </a:xfrm>
          <a:prstGeom prst="rect">
            <a:avLst/>
          </a:prstGeom>
        </p:spPr>
        <p:txBody>
          <a:bodyPr wrap="none"/>
          <a:lstStyle>
            <a:lvl1pPr marL="0" marR="0" indent="0" algn="l" defTabSz="914377" rtl="0" eaLnBrk="1" fontAlgn="auto" latinLnBrk="0" hangingPunct="1">
              <a:lnSpc>
                <a:spcPct val="87000"/>
              </a:lnSpc>
              <a:spcBef>
                <a:spcPts val="0"/>
              </a:spcBef>
              <a:spcAft>
                <a:spcPts val="0"/>
              </a:spcAft>
              <a:buClr>
                <a:srgbClr val="3253DC"/>
              </a:buClr>
              <a:buSzTx/>
              <a:buFont typeface="Arial" panose="020B0604020202020204" pitchFamily="34" charset="0"/>
              <a:buNone/>
              <a:tabLst/>
              <a:defRPr sz="1600" b="1">
                <a:solidFill>
                  <a:schemeClr val="tx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marL="0" marR="0" lvl="0" indent="0" algn="l" defTabSz="914377" rtl="0" eaLnBrk="1" fontAlgn="auto" latinLnBrk="0" hangingPunct="1">
              <a:lnSpc>
                <a:spcPct val="98000"/>
              </a:lnSpc>
              <a:spcBef>
                <a:spcPts val="0"/>
              </a:spcBef>
              <a:spcAft>
                <a:spcPts val="0"/>
              </a:spcAft>
              <a:buClr>
                <a:srgbClr val="3253DC"/>
              </a:buClr>
              <a:buSzTx/>
              <a:buFont typeface="Arial" panose="020B0604020202020204" pitchFamily="34" charset="0"/>
              <a:buNone/>
              <a:tabLst/>
              <a:defRPr/>
            </a:pPr>
            <a:r>
              <a:rPr lang="en-US"/>
              <a:t>@</a:t>
            </a:r>
            <a:r>
              <a:rPr lang="en-US" err="1"/>
              <a:t>qualcomm</a:t>
            </a:r>
            <a:endParaRPr lang="en-US"/>
          </a:p>
        </p:txBody>
      </p:sp>
      <p:sp>
        <p:nvSpPr>
          <p:cNvPr id="10" name="Text Placeholder 7">
            <a:extLst>
              <a:ext uri="{FF2B5EF4-FFF2-40B4-BE49-F238E27FC236}">
                <a16:creationId xmlns:a16="http://schemas.microsoft.com/office/drawing/2014/main" id="{EEA10B34-F7FE-E96A-53FC-8454E607F28F}"/>
              </a:ext>
            </a:extLst>
          </p:cNvPr>
          <p:cNvSpPr>
            <a:spLocks noGrp="1"/>
          </p:cNvSpPr>
          <p:nvPr>
            <p:ph type="body" sz="quarter" idx="10" hasCustomPrompt="1"/>
          </p:nvPr>
        </p:nvSpPr>
        <p:spPr bwMode="gray">
          <a:xfrm>
            <a:off x="495302" y="4195085"/>
            <a:ext cx="8334375" cy="961931"/>
          </a:xfrm>
          <a:prstGeom prst="rect">
            <a:avLst/>
          </a:prstGeom>
        </p:spPr>
        <p:txBody>
          <a:bodyPr>
            <a:noAutofit/>
          </a:bodyPr>
          <a:lstStyle>
            <a:lvl1pPr marL="0" indent="0">
              <a:spcBef>
                <a:spcPts val="0"/>
              </a:spcBef>
              <a:spcAft>
                <a:spcPts val="600"/>
              </a:spcAft>
              <a:buFont typeface="Microsoft Sans Serif" panose="020B0604020202020204" pitchFamily="34" charset="0"/>
              <a:buChar char="​"/>
              <a:defRPr sz="2000" b="1" spc="31" baseline="0">
                <a:solidFill>
                  <a:schemeClr val="tx2"/>
                </a:solidFill>
              </a:defRPr>
            </a:lvl1pPr>
            <a:lvl2pPr marL="0" indent="0">
              <a:lnSpc>
                <a:spcPct val="96000"/>
              </a:lnSpc>
              <a:spcBef>
                <a:spcPts val="0"/>
              </a:spcBef>
              <a:buFont typeface="Microsoft Sans Serif" panose="020B0604020202020204" pitchFamily="34" charset="0"/>
              <a:buNone/>
              <a:defRPr sz="1600">
                <a:solidFill>
                  <a:schemeClr val="tx2"/>
                </a:solidFill>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a:p>
            <a:pPr lvl="1"/>
            <a:r>
              <a:rPr lang="en-US"/>
              <a:t>Speaker title, Employing entity</a:t>
            </a:r>
          </a:p>
          <a:p>
            <a:pPr lvl="1"/>
            <a:endParaRPr lang="en-US"/>
          </a:p>
        </p:txBody>
      </p:sp>
      <p:sp>
        <p:nvSpPr>
          <p:cNvPr id="11" name="Text Placeholder 7">
            <a:extLst>
              <a:ext uri="{FF2B5EF4-FFF2-40B4-BE49-F238E27FC236}">
                <a16:creationId xmlns:a16="http://schemas.microsoft.com/office/drawing/2014/main" id="{9FA6681A-B52F-DB20-A9AF-D17C702AE9CC}"/>
              </a:ext>
            </a:extLst>
          </p:cNvPr>
          <p:cNvSpPr>
            <a:spLocks noGrp="1"/>
          </p:cNvSpPr>
          <p:nvPr>
            <p:ph type="body" sz="quarter" idx="12" hasCustomPrompt="1"/>
          </p:nvPr>
        </p:nvSpPr>
        <p:spPr bwMode="gray">
          <a:xfrm>
            <a:off x="3103565" y="512166"/>
            <a:ext cx="4783137" cy="226772"/>
          </a:xfrm>
          <a:prstGeom prst="rect">
            <a:avLst/>
          </a:prstGeom>
        </p:spPr>
        <p:txBody>
          <a:bodyPr wrap="none"/>
          <a:lstStyle>
            <a:lvl1pPr marL="0" indent="0" algn="r">
              <a:lnSpc>
                <a:spcPct val="87000"/>
              </a:lnSpc>
              <a:spcBef>
                <a:spcPts val="0"/>
              </a:spcBef>
              <a:buNone/>
              <a:defRPr sz="1600" b="0">
                <a:solidFill>
                  <a:schemeClr val="tx2"/>
                </a:solidFill>
              </a:defRPr>
            </a:lvl1pPr>
            <a:lvl2pPr marL="0" indent="0" algn="r">
              <a:lnSpc>
                <a:spcPct val="90000"/>
              </a:lnSpc>
              <a:spcBef>
                <a:spcPts val="0"/>
              </a:spcBef>
              <a:buNone/>
              <a:defRPr sz="1600">
                <a:solidFill>
                  <a:schemeClr val="bg1"/>
                </a:solidFill>
              </a:defRPr>
            </a:lvl2pPr>
            <a:lvl3pPr marL="0" indent="0" algn="r">
              <a:lnSpc>
                <a:spcPct val="90000"/>
              </a:lnSpc>
              <a:spcBef>
                <a:spcPts val="0"/>
              </a:spcBef>
              <a:buNone/>
              <a:defRPr sz="1600">
                <a:solidFill>
                  <a:schemeClr val="bg1"/>
                </a:solidFill>
              </a:defRPr>
            </a:lvl3pPr>
            <a:lvl4pPr marL="0" indent="0" algn="r">
              <a:lnSpc>
                <a:spcPct val="90000"/>
              </a:lnSpc>
              <a:spcBef>
                <a:spcPts val="0"/>
              </a:spcBef>
              <a:buNone/>
              <a:defRPr sz="1600">
                <a:solidFill>
                  <a:schemeClr val="bg1"/>
                </a:solidFill>
              </a:defRPr>
            </a:lvl4pPr>
            <a:lvl5pPr marL="0" indent="0" algn="r">
              <a:lnSpc>
                <a:spcPct val="90000"/>
              </a:lnSpc>
              <a:spcBef>
                <a:spcPts val="0"/>
              </a:spcBef>
              <a:buNone/>
              <a:defRPr sz="1600">
                <a:solidFill>
                  <a:schemeClr val="bg1"/>
                </a:solidFill>
              </a:defRPr>
            </a:lvl5pPr>
          </a:lstStyle>
          <a:p>
            <a:pPr lvl="0"/>
            <a:r>
              <a:rPr lang="en-US"/>
              <a:t>Location</a:t>
            </a:r>
          </a:p>
        </p:txBody>
      </p:sp>
      <p:sp>
        <p:nvSpPr>
          <p:cNvPr id="12" name="Text Placeholder 5">
            <a:extLst>
              <a:ext uri="{FF2B5EF4-FFF2-40B4-BE49-F238E27FC236}">
                <a16:creationId xmlns:a16="http://schemas.microsoft.com/office/drawing/2014/main" id="{06E8827C-B909-5B38-0773-12F93F19FBC9}"/>
              </a:ext>
            </a:extLst>
          </p:cNvPr>
          <p:cNvSpPr>
            <a:spLocks noGrp="1"/>
          </p:cNvSpPr>
          <p:nvPr>
            <p:ph type="body" sz="quarter" idx="13" hasCustomPrompt="1"/>
          </p:nvPr>
        </p:nvSpPr>
        <p:spPr bwMode="gray">
          <a:xfrm>
            <a:off x="8829677" y="512165"/>
            <a:ext cx="2867025" cy="262176"/>
          </a:xfrm>
          <a:prstGeom prst="rect">
            <a:avLst/>
          </a:prstGeom>
        </p:spPr>
        <p:txBody>
          <a:bodyPr wrap="none"/>
          <a:lstStyle>
            <a:lvl1pPr marL="0" indent="0" algn="r">
              <a:lnSpc>
                <a:spcPct val="87000"/>
              </a:lnSpc>
              <a:spcBef>
                <a:spcPts val="0"/>
              </a:spcBef>
              <a:buNone/>
              <a:defRPr sz="1600">
                <a:solidFill>
                  <a:schemeClr val="tx2"/>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lvl="0"/>
            <a:r>
              <a:rPr lang="en-US"/>
              <a:t>Date</a:t>
            </a:r>
          </a:p>
        </p:txBody>
      </p:sp>
      <p:sp>
        <p:nvSpPr>
          <p:cNvPr id="13" name="Title 2">
            <a:extLst>
              <a:ext uri="{FF2B5EF4-FFF2-40B4-BE49-F238E27FC236}">
                <a16:creationId xmlns:a16="http://schemas.microsoft.com/office/drawing/2014/main" id="{8C8F2FB8-2E39-725C-6AA5-92378D0DB8F6}"/>
              </a:ext>
            </a:extLst>
          </p:cNvPr>
          <p:cNvSpPr>
            <a:spLocks noGrp="1"/>
          </p:cNvSpPr>
          <p:nvPr>
            <p:ph type="title"/>
          </p:nvPr>
        </p:nvSpPr>
        <p:spPr bwMode="gray">
          <a:xfrm>
            <a:off x="431638" y="2631736"/>
            <a:ext cx="8416583" cy="1445909"/>
          </a:xfrm>
        </p:spPr>
        <p:txBody>
          <a:bodyPr wrap="square">
            <a:spAutoFit/>
          </a:bodyPr>
          <a:lstStyle>
            <a:lvl1pPr>
              <a:lnSpc>
                <a:spcPct val="87000"/>
              </a:lnSpc>
              <a:defRPr sz="5400">
                <a:solidFill>
                  <a:schemeClr val="tx2"/>
                </a:solidFill>
              </a:defRPr>
            </a:lvl1pPr>
          </a:lstStyle>
          <a:p>
            <a:r>
              <a:rPr lang="en-US"/>
              <a:t>Click to edit Master title style</a:t>
            </a:r>
          </a:p>
        </p:txBody>
      </p:sp>
      <p:sp>
        <p:nvSpPr>
          <p:cNvPr id="14" name="Freeform 5">
            <a:extLst>
              <a:ext uri="{FF2B5EF4-FFF2-40B4-BE49-F238E27FC236}">
                <a16:creationId xmlns:a16="http://schemas.microsoft.com/office/drawing/2014/main" id="{D52CF34C-DCED-1EA5-780E-B511C58297B0}"/>
              </a:ext>
            </a:extLst>
          </p:cNvPr>
          <p:cNvSpPr>
            <a:spLocks noChangeAspect="1" noEditPoints="1"/>
          </p:cNvSpPr>
          <p:nvPr userDrawn="1"/>
        </p:nvSpPr>
        <p:spPr bwMode="black">
          <a:xfrm>
            <a:off x="482438" y="460180"/>
            <a:ext cx="1432991"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3" name="TextBox 2">
            <a:extLst>
              <a:ext uri="{FF2B5EF4-FFF2-40B4-BE49-F238E27FC236}">
                <a16:creationId xmlns:a16="http://schemas.microsoft.com/office/drawing/2014/main" id="{7FE17C8A-F4D9-2A7D-CF89-8A7DE13571AF}"/>
              </a:ext>
            </a:extLst>
          </p:cNvPr>
          <p:cNvSpPr txBox="1"/>
          <p:nvPr userDrawn="1"/>
        </p:nvSpPr>
        <p:spPr>
          <a:xfrm>
            <a:off x="479708" y="6521993"/>
            <a:ext cx="5247709" cy="116955"/>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lvl="0" algn="r"/>
            <a:r>
              <a:rPr lang="en-US" sz="800">
                <a:solidFill>
                  <a:schemeClr val="accent6">
                    <a:lumMod val="75000"/>
                  </a:schemeClr>
                </a:solidFill>
              </a:rPr>
              <a:t>Snapdragon and Qualcomm branded products are products of Qualcomm Technologies, Inc. and/or its subsidiaries.</a:t>
            </a:r>
          </a:p>
        </p:txBody>
      </p:sp>
    </p:spTree>
    <p:extLst>
      <p:ext uri="{BB962C8B-B14F-4D97-AF65-F5344CB8AC3E}">
        <p14:creationId xmlns:p14="http://schemas.microsoft.com/office/powerpoint/2010/main" val="527896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Title Blue">
    <p:bg>
      <p:bgPr>
        <a:solidFill>
          <a:schemeClr val="accent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6E048808-9D96-49F4-AAF9-8EF21E48FAE0}"/>
              </a:ext>
            </a:extLst>
          </p:cNvPr>
          <p:cNvSpPr>
            <a:spLocks/>
          </p:cNvSpPr>
          <p:nvPr userDrawn="1"/>
        </p:nvSpPr>
        <p:spPr bwMode="auto">
          <a:xfrm>
            <a:off x="-876300" y="4977549"/>
            <a:ext cx="12552239" cy="3889360"/>
          </a:xfrm>
          <a:custGeom>
            <a:avLst/>
            <a:gdLst>
              <a:gd name="T0" fmla="*/ 2068 w 2327"/>
              <a:gd name="T1" fmla="*/ 28 h 720"/>
              <a:gd name="T2" fmla="*/ 2029 w 2327"/>
              <a:gd name="T3" fmla="*/ 0 h 720"/>
              <a:gd name="T4" fmla="*/ 1921 w 2327"/>
              <a:gd name="T5" fmla="*/ 0 h 720"/>
              <a:gd name="T6" fmla="*/ 1881 w 2327"/>
              <a:gd name="T7" fmla="*/ 28 h 720"/>
              <a:gd name="T8" fmla="*/ 1706 w 2327"/>
              <a:gd name="T9" fmla="*/ 507 h 720"/>
              <a:gd name="T10" fmla="*/ 1525 w 2327"/>
              <a:gd name="T11" fmla="*/ 28 h 720"/>
              <a:gd name="T12" fmla="*/ 1486 w 2327"/>
              <a:gd name="T13" fmla="*/ 0 h 720"/>
              <a:gd name="T14" fmla="*/ 1379 w 2327"/>
              <a:gd name="T15" fmla="*/ 0 h 720"/>
              <a:gd name="T16" fmla="*/ 1340 w 2327"/>
              <a:gd name="T17" fmla="*/ 28 h 720"/>
              <a:gd name="T18" fmla="*/ 1163 w 2327"/>
              <a:gd name="T19" fmla="*/ 507 h 720"/>
              <a:gd name="T20" fmla="*/ 985 w 2327"/>
              <a:gd name="T21" fmla="*/ 28 h 720"/>
              <a:gd name="T22" fmla="*/ 946 w 2327"/>
              <a:gd name="T23" fmla="*/ 0 h 720"/>
              <a:gd name="T24" fmla="*/ 840 w 2327"/>
              <a:gd name="T25" fmla="*/ 0 h 720"/>
              <a:gd name="T26" fmla="*/ 800 w 2327"/>
              <a:gd name="T27" fmla="*/ 28 h 720"/>
              <a:gd name="T28" fmla="*/ 621 w 2327"/>
              <a:gd name="T29" fmla="*/ 507 h 720"/>
              <a:gd name="T30" fmla="*/ 444 w 2327"/>
              <a:gd name="T31" fmla="*/ 28 h 720"/>
              <a:gd name="T32" fmla="*/ 406 w 2327"/>
              <a:gd name="T33" fmla="*/ 0 h 720"/>
              <a:gd name="T34" fmla="*/ 297 w 2327"/>
              <a:gd name="T35" fmla="*/ 0 h 720"/>
              <a:gd name="T36" fmla="*/ 258 w 2327"/>
              <a:gd name="T37" fmla="*/ 28 h 720"/>
              <a:gd name="T38" fmla="*/ 6 w 2327"/>
              <a:gd name="T39" fmla="*/ 684 h 720"/>
              <a:gd name="T40" fmla="*/ 31 w 2327"/>
              <a:gd name="T41" fmla="*/ 720 h 720"/>
              <a:gd name="T42" fmla="*/ 127 w 2327"/>
              <a:gd name="T43" fmla="*/ 720 h 720"/>
              <a:gd name="T44" fmla="*/ 166 w 2327"/>
              <a:gd name="T45" fmla="*/ 693 h 720"/>
              <a:gd name="T46" fmla="*/ 351 w 2327"/>
              <a:gd name="T47" fmla="*/ 198 h 720"/>
              <a:gd name="T48" fmla="*/ 536 w 2327"/>
              <a:gd name="T49" fmla="*/ 693 h 720"/>
              <a:gd name="T50" fmla="*/ 575 w 2327"/>
              <a:gd name="T51" fmla="*/ 720 h 720"/>
              <a:gd name="T52" fmla="*/ 663 w 2327"/>
              <a:gd name="T53" fmla="*/ 720 h 720"/>
              <a:gd name="T54" fmla="*/ 703 w 2327"/>
              <a:gd name="T55" fmla="*/ 693 h 720"/>
              <a:gd name="T56" fmla="*/ 892 w 2327"/>
              <a:gd name="T57" fmla="*/ 198 h 720"/>
              <a:gd name="T58" fmla="*/ 1075 w 2327"/>
              <a:gd name="T59" fmla="*/ 693 h 720"/>
              <a:gd name="T60" fmla="*/ 1115 w 2327"/>
              <a:gd name="T61" fmla="*/ 720 h 720"/>
              <a:gd name="T62" fmla="*/ 1208 w 2327"/>
              <a:gd name="T63" fmla="*/ 720 h 720"/>
              <a:gd name="T64" fmla="*/ 1247 w 2327"/>
              <a:gd name="T65" fmla="*/ 693 h 720"/>
              <a:gd name="T66" fmla="*/ 1432 w 2327"/>
              <a:gd name="T67" fmla="*/ 198 h 720"/>
              <a:gd name="T68" fmla="*/ 1620 w 2327"/>
              <a:gd name="T69" fmla="*/ 693 h 720"/>
              <a:gd name="T70" fmla="*/ 1659 w 2327"/>
              <a:gd name="T71" fmla="*/ 720 h 720"/>
              <a:gd name="T72" fmla="*/ 1748 w 2327"/>
              <a:gd name="T73" fmla="*/ 720 h 720"/>
              <a:gd name="T74" fmla="*/ 1787 w 2327"/>
              <a:gd name="T75" fmla="*/ 693 h 720"/>
              <a:gd name="T76" fmla="*/ 1973 w 2327"/>
              <a:gd name="T77" fmla="*/ 201 h 720"/>
              <a:gd name="T78" fmla="*/ 2156 w 2327"/>
              <a:gd name="T79" fmla="*/ 693 h 720"/>
              <a:gd name="T80" fmla="*/ 2196 w 2327"/>
              <a:gd name="T81" fmla="*/ 720 h 720"/>
              <a:gd name="T82" fmla="*/ 2295 w 2327"/>
              <a:gd name="T83" fmla="*/ 720 h 720"/>
              <a:gd name="T84" fmla="*/ 2319 w 2327"/>
              <a:gd name="T85" fmla="*/ 684 h 720"/>
              <a:gd name="T86" fmla="*/ 2068 w 2327"/>
              <a:gd name="T87" fmla="*/ 28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327" h="720">
                <a:moveTo>
                  <a:pt x="2068" y="28"/>
                </a:moveTo>
                <a:cubicBezTo>
                  <a:pt x="2060" y="9"/>
                  <a:pt x="2047" y="0"/>
                  <a:pt x="2029" y="0"/>
                </a:cubicBezTo>
                <a:cubicBezTo>
                  <a:pt x="2029" y="0"/>
                  <a:pt x="2029" y="0"/>
                  <a:pt x="1921" y="0"/>
                </a:cubicBezTo>
                <a:cubicBezTo>
                  <a:pt x="1903" y="0"/>
                  <a:pt x="1889" y="9"/>
                  <a:pt x="1881" y="28"/>
                </a:cubicBezTo>
                <a:cubicBezTo>
                  <a:pt x="1881" y="28"/>
                  <a:pt x="1881" y="28"/>
                  <a:pt x="1706" y="507"/>
                </a:cubicBezTo>
                <a:cubicBezTo>
                  <a:pt x="1706" y="507"/>
                  <a:pt x="1706" y="507"/>
                  <a:pt x="1525" y="28"/>
                </a:cubicBezTo>
                <a:cubicBezTo>
                  <a:pt x="1517" y="9"/>
                  <a:pt x="1504" y="0"/>
                  <a:pt x="1486" y="0"/>
                </a:cubicBezTo>
                <a:cubicBezTo>
                  <a:pt x="1486" y="0"/>
                  <a:pt x="1486" y="0"/>
                  <a:pt x="1379" y="0"/>
                </a:cubicBezTo>
                <a:cubicBezTo>
                  <a:pt x="1361" y="0"/>
                  <a:pt x="1348" y="9"/>
                  <a:pt x="1340" y="28"/>
                </a:cubicBezTo>
                <a:cubicBezTo>
                  <a:pt x="1340" y="28"/>
                  <a:pt x="1340" y="28"/>
                  <a:pt x="1163" y="507"/>
                </a:cubicBezTo>
                <a:cubicBezTo>
                  <a:pt x="1163" y="507"/>
                  <a:pt x="1163" y="507"/>
                  <a:pt x="985" y="28"/>
                </a:cubicBezTo>
                <a:cubicBezTo>
                  <a:pt x="978" y="9"/>
                  <a:pt x="964" y="0"/>
                  <a:pt x="946" y="0"/>
                </a:cubicBezTo>
                <a:cubicBezTo>
                  <a:pt x="946" y="0"/>
                  <a:pt x="946" y="0"/>
                  <a:pt x="840" y="0"/>
                </a:cubicBezTo>
                <a:cubicBezTo>
                  <a:pt x="822" y="0"/>
                  <a:pt x="808" y="9"/>
                  <a:pt x="800" y="28"/>
                </a:cubicBezTo>
                <a:cubicBezTo>
                  <a:pt x="800" y="28"/>
                  <a:pt x="800" y="28"/>
                  <a:pt x="621" y="507"/>
                </a:cubicBezTo>
                <a:cubicBezTo>
                  <a:pt x="621" y="507"/>
                  <a:pt x="621" y="507"/>
                  <a:pt x="444" y="28"/>
                </a:cubicBezTo>
                <a:cubicBezTo>
                  <a:pt x="436" y="9"/>
                  <a:pt x="424" y="0"/>
                  <a:pt x="406" y="0"/>
                </a:cubicBezTo>
                <a:cubicBezTo>
                  <a:pt x="406" y="0"/>
                  <a:pt x="406" y="0"/>
                  <a:pt x="297" y="0"/>
                </a:cubicBezTo>
                <a:cubicBezTo>
                  <a:pt x="279" y="0"/>
                  <a:pt x="265" y="9"/>
                  <a:pt x="258" y="28"/>
                </a:cubicBezTo>
                <a:cubicBezTo>
                  <a:pt x="258" y="28"/>
                  <a:pt x="258" y="28"/>
                  <a:pt x="6" y="684"/>
                </a:cubicBezTo>
                <a:cubicBezTo>
                  <a:pt x="0" y="702"/>
                  <a:pt x="8" y="720"/>
                  <a:pt x="31" y="720"/>
                </a:cubicBezTo>
                <a:cubicBezTo>
                  <a:pt x="31" y="720"/>
                  <a:pt x="31" y="720"/>
                  <a:pt x="127" y="720"/>
                </a:cubicBezTo>
                <a:cubicBezTo>
                  <a:pt x="145" y="720"/>
                  <a:pt x="160" y="711"/>
                  <a:pt x="166" y="693"/>
                </a:cubicBezTo>
                <a:cubicBezTo>
                  <a:pt x="166" y="693"/>
                  <a:pt x="166" y="693"/>
                  <a:pt x="351" y="198"/>
                </a:cubicBezTo>
                <a:cubicBezTo>
                  <a:pt x="351" y="198"/>
                  <a:pt x="351" y="198"/>
                  <a:pt x="536" y="693"/>
                </a:cubicBezTo>
                <a:cubicBezTo>
                  <a:pt x="543" y="712"/>
                  <a:pt x="557" y="720"/>
                  <a:pt x="575" y="720"/>
                </a:cubicBezTo>
                <a:cubicBezTo>
                  <a:pt x="575" y="720"/>
                  <a:pt x="575" y="720"/>
                  <a:pt x="663" y="720"/>
                </a:cubicBezTo>
                <a:cubicBezTo>
                  <a:pt x="682" y="720"/>
                  <a:pt x="695" y="712"/>
                  <a:pt x="703" y="693"/>
                </a:cubicBezTo>
                <a:cubicBezTo>
                  <a:pt x="703" y="693"/>
                  <a:pt x="703" y="693"/>
                  <a:pt x="892" y="198"/>
                </a:cubicBezTo>
                <a:cubicBezTo>
                  <a:pt x="892" y="198"/>
                  <a:pt x="892" y="198"/>
                  <a:pt x="1075" y="693"/>
                </a:cubicBezTo>
                <a:cubicBezTo>
                  <a:pt x="1083" y="711"/>
                  <a:pt x="1097" y="720"/>
                  <a:pt x="1115" y="720"/>
                </a:cubicBezTo>
                <a:cubicBezTo>
                  <a:pt x="1115" y="720"/>
                  <a:pt x="1115" y="720"/>
                  <a:pt x="1208" y="720"/>
                </a:cubicBezTo>
                <a:cubicBezTo>
                  <a:pt x="1226" y="720"/>
                  <a:pt x="1240" y="711"/>
                  <a:pt x="1247" y="693"/>
                </a:cubicBezTo>
                <a:cubicBezTo>
                  <a:pt x="1247" y="693"/>
                  <a:pt x="1247" y="693"/>
                  <a:pt x="1432" y="198"/>
                </a:cubicBezTo>
                <a:cubicBezTo>
                  <a:pt x="1432" y="198"/>
                  <a:pt x="1432" y="198"/>
                  <a:pt x="1620" y="693"/>
                </a:cubicBezTo>
                <a:cubicBezTo>
                  <a:pt x="1627" y="712"/>
                  <a:pt x="1641" y="720"/>
                  <a:pt x="1659" y="720"/>
                </a:cubicBezTo>
                <a:cubicBezTo>
                  <a:pt x="1659" y="720"/>
                  <a:pt x="1659" y="720"/>
                  <a:pt x="1748" y="720"/>
                </a:cubicBezTo>
                <a:cubicBezTo>
                  <a:pt x="1766" y="720"/>
                  <a:pt x="1779" y="712"/>
                  <a:pt x="1787" y="693"/>
                </a:cubicBezTo>
                <a:cubicBezTo>
                  <a:pt x="1787" y="693"/>
                  <a:pt x="1787" y="693"/>
                  <a:pt x="1973" y="201"/>
                </a:cubicBezTo>
                <a:cubicBezTo>
                  <a:pt x="1973" y="201"/>
                  <a:pt x="1973" y="201"/>
                  <a:pt x="2156" y="693"/>
                </a:cubicBezTo>
                <a:cubicBezTo>
                  <a:pt x="2162" y="711"/>
                  <a:pt x="2178" y="720"/>
                  <a:pt x="2196" y="720"/>
                </a:cubicBezTo>
                <a:cubicBezTo>
                  <a:pt x="2196" y="720"/>
                  <a:pt x="2196" y="720"/>
                  <a:pt x="2295" y="720"/>
                </a:cubicBezTo>
                <a:cubicBezTo>
                  <a:pt x="2317" y="720"/>
                  <a:pt x="2327" y="702"/>
                  <a:pt x="2319" y="684"/>
                </a:cubicBezTo>
                <a:cubicBezTo>
                  <a:pt x="2319" y="684"/>
                  <a:pt x="2319" y="684"/>
                  <a:pt x="2068" y="28"/>
                </a:cubicBezTo>
                <a:close/>
              </a:path>
            </a:pathLst>
          </a:custGeom>
          <a:solidFill>
            <a:srgbClr val="214ACD"/>
          </a:solidFill>
          <a:ln>
            <a:noFill/>
          </a:ln>
          <a:effectLst>
            <a:innerShdw blurRad="63500" dist="50800" dir="13500000">
              <a:prstClr val="black">
                <a:alpha val="50000"/>
              </a:prstClr>
            </a:innerShdw>
          </a:effectLst>
        </p:spPr>
        <p:txBody>
          <a:bodyPr vert="horz" wrap="square" lIns="91440" tIns="45720" rIns="91440" bIns="45720" numCol="1" anchor="t" anchorCtr="0" compatLnSpc="1">
            <a:prstTxWarp prst="textNoShape">
              <a:avLst/>
            </a:prstTxWarp>
          </a:bodyPr>
          <a:lstStyle/>
          <a:p>
            <a:endParaRPr lang="en-US" sz="2400"/>
          </a:p>
        </p:txBody>
      </p:sp>
      <p:sp>
        <p:nvSpPr>
          <p:cNvPr id="35" name="Text Placeholder 48">
            <a:extLst>
              <a:ext uri="{FF2B5EF4-FFF2-40B4-BE49-F238E27FC236}">
                <a16:creationId xmlns:a16="http://schemas.microsoft.com/office/drawing/2014/main" id="{AF53501B-85ED-A842-A9B0-46F3598AE1CD}"/>
              </a:ext>
            </a:extLst>
          </p:cNvPr>
          <p:cNvSpPr>
            <a:spLocks noGrp="1"/>
          </p:cNvSpPr>
          <p:nvPr>
            <p:ph type="body" sz="quarter" idx="14" hasCustomPrompt="1"/>
          </p:nvPr>
        </p:nvSpPr>
        <p:spPr bwMode="gray">
          <a:xfrm>
            <a:off x="479627" y="5520818"/>
            <a:ext cx="6454175" cy="265271"/>
          </a:xfrm>
          <a:prstGeom prst="rect">
            <a:avLst/>
          </a:prstGeom>
        </p:spPr>
        <p:txBody>
          <a:bodyPr wrap="none"/>
          <a:lstStyle>
            <a:lvl1pPr marL="0" marR="0" indent="0" algn="l" defTabSz="914377" rtl="0" eaLnBrk="1" fontAlgn="auto" latinLnBrk="0" hangingPunct="1">
              <a:lnSpc>
                <a:spcPct val="87000"/>
              </a:lnSpc>
              <a:spcBef>
                <a:spcPts val="0"/>
              </a:spcBef>
              <a:spcAft>
                <a:spcPts val="0"/>
              </a:spcAft>
              <a:buClr>
                <a:srgbClr val="3253DC"/>
              </a:buClr>
              <a:buSzTx/>
              <a:buFont typeface="Arial" panose="020B0604020202020204" pitchFamily="34" charset="0"/>
              <a:buNone/>
              <a:tabLst/>
              <a:defRPr sz="1600" b="1">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marL="0" marR="0" lvl="0" indent="0" algn="l" defTabSz="914377" rtl="0" eaLnBrk="1" fontAlgn="auto" latinLnBrk="0" hangingPunct="1">
              <a:lnSpc>
                <a:spcPct val="98000"/>
              </a:lnSpc>
              <a:spcBef>
                <a:spcPts val="0"/>
              </a:spcBef>
              <a:spcAft>
                <a:spcPts val="0"/>
              </a:spcAft>
              <a:buClr>
                <a:srgbClr val="3253DC"/>
              </a:buClr>
              <a:buSzTx/>
              <a:buFont typeface="Arial" panose="020B0604020202020204" pitchFamily="34" charset="0"/>
              <a:buNone/>
              <a:tabLst/>
              <a:defRPr/>
            </a:pPr>
            <a:r>
              <a:rPr lang="en-US"/>
              <a:t>@</a:t>
            </a:r>
            <a:r>
              <a:rPr lang="en-US" err="1"/>
              <a:t>qualcomm</a:t>
            </a:r>
            <a:endParaRPr lang="en-US"/>
          </a:p>
        </p:txBody>
      </p:sp>
      <p:sp>
        <p:nvSpPr>
          <p:cNvPr id="11" name="Text Placeholder 7">
            <a:extLst>
              <a:ext uri="{FF2B5EF4-FFF2-40B4-BE49-F238E27FC236}">
                <a16:creationId xmlns:a16="http://schemas.microsoft.com/office/drawing/2014/main" id="{A4CE2BBA-DEBC-8040-A56C-C6C64C29A740}"/>
              </a:ext>
            </a:extLst>
          </p:cNvPr>
          <p:cNvSpPr>
            <a:spLocks noGrp="1"/>
          </p:cNvSpPr>
          <p:nvPr>
            <p:ph type="body" sz="quarter" idx="10" hasCustomPrompt="1"/>
          </p:nvPr>
        </p:nvSpPr>
        <p:spPr bwMode="gray">
          <a:xfrm>
            <a:off x="495302" y="4195085"/>
            <a:ext cx="8334375" cy="961931"/>
          </a:xfrm>
          <a:prstGeom prst="rect">
            <a:avLst/>
          </a:prstGeom>
        </p:spPr>
        <p:txBody>
          <a:bodyPr>
            <a:noAutofit/>
          </a:bodyPr>
          <a:lstStyle>
            <a:lvl1pPr marL="0" indent="0">
              <a:spcBef>
                <a:spcPts val="0"/>
              </a:spcBef>
              <a:spcAft>
                <a:spcPts val="600"/>
              </a:spcAft>
              <a:buFont typeface="Microsoft Sans Serif" panose="020B0604020202020204" pitchFamily="34" charset="0"/>
              <a:buChar char="​"/>
              <a:defRPr sz="2000" b="1" spc="31" baseline="0">
                <a:solidFill>
                  <a:schemeClr val="bg1"/>
                </a:solidFill>
              </a:defRPr>
            </a:lvl1pPr>
            <a:lvl2pPr marL="0" indent="0">
              <a:lnSpc>
                <a:spcPct val="96000"/>
              </a:lnSpc>
              <a:spcBef>
                <a:spcPts val="0"/>
              </a:spcBef>
              <a:buFont typeface="Microsoft Sans Serif" panose="020B0604020202020204" pitchFamily="34" charset="0"/>
              <a:buNone/>
              <a:defRPr sz="1600">
                <a:solidFill>
                  <a:schemeClr val="bg1"/>
                </a:solidFill>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a:p>
            <a:pPr lvl="1"/>
            <a:r>
              <a:rPr lang="en-US"/>
              <a:t>Speaker title, Employing entity</a:t>
            </a:r>
          </a:p>
          <a:p>
            <a:pPr lvl="1"/>
            <a:endParaRPr lang="en-US"/>
          </a:p>
        </p:txBody>
      </p:sp>
      <p:sp>
        <p:nvSpPr>
          <p:cNvPr id="12" name="Text Placeholder 5">
            <a:extLst>
              <a:ext uri="{FF2B5EF4-FFF2-40B4-BE49-F238E27FC236}">
                <a16:creationId xmlns:a16="http://schemas.microsoft.com/office/drawing/2014/main" id="{1BFE83DC-9E6F-C938-88C6-2E34095F842F}"/>
              </a:ext>
            </a:extLst>
          </p:cNvPr>
          <p:cNvSpPr>
            <a:spLocks noGrp="1"/>
          </p:cNvSpPr>
          <p:nvPr>
            <p:ph type="body" sz="quarter" idx="13" hasCustomPrompt="1"/>
          </p:nvPr>
        </p:nvSpPr>
        <p:spPr bwMode="gray">
          <a:xfrm>
            <a:off x="8829677" y="512165"/>
            <a:ext cx="2867025" cy="262176"/>
          </a:xfrm>
          <a:prstGeom prst="rect">
            <a:avLst/>
          </a:prstGeom>
        </p:spPr>
        <p:txBody>
          <a:bodyPr wrap="none"/>
          <a:lstStyle>
            <a:lvl1pPr marL="0" indent="0" algn="r">
              <a:lnSpc>
                <a:spcPct val="87000"/>
              </a:lnSpc>
              <a:spcBef>
                <a:spcPts val="0"/>
              </a:spcBef>
              <a:buNone/>
              <a:defRPr sz="1600">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lvl="0"/>
            <a:r>
              <a:rPr lang="en-US"/>
              <a:t>Date</a:t>
            </a:r>
          </a:p>
        </p:txBody>
      </p:sp>
      <p:sp>
        <p:nvSpPr>
          <p:cNvPr id="13" name="Title 2">
            <a:extLst>
              <a:ext uri="{FF2B5EF4-FFF2-40B4-BE49-F238E27FC236}">
                <a16:creationId xmlns:a16="http://schemas.microsoft.com/office/drawing/2014/main" id="{ABD83B88-A2C3-D414-9EA3-8923652EF50B}"/>
              </a:ext>
            </a:extLst>
          </p:cNvPr>
          <p:cNvSpPr>
            <a:spLocks noGrp="1"/>
          </p:cNvSpPr>
          <p:nvPr>
            <p:ph type="title"/>
          </p:nvPr>
        </p:nvSpPr>
        <p:spPr bwMode="gray">
          <a:xfrm>
            <a:off x="431638" y="2631736"/>
            <a:ext cx="8416583" cy="1445909"/>
          </a:xfrm>
        </p:spPr>
        <p:txBody>
          <a:bodyPr wrap="square">
            <a:spAutoFit/>
          </a:bodyPr>
          <a:lstStyle>
            <a:lvl1pPr>
              <a:lnSpc>
                <a:spcPct val="87000"/>
              </a:lnSpc>
              <a:defRPr sz="5400">
                <a:solidFill>
                  <a:schemeClr val="bg1"/>
                </a:solidFill>
              </a:defRPr>
            </a:lvl1pPr>
          </a:lstStyle>
          <a:p>
            <a:r>
              <a:rPr lang="en-US"/>
              <a:t>Click to edit Master title style</a:t>
            </a:r>
          </a:p>
        </p:txBody>
      </p:sp>
      <p:sp>
        <p:nvSpPr>
          <p:cNvPr id="14" name="Freeform 5">
            <a:extLst>
              <a:ext uri="{FF2B5EF4-FFF2-40B4-BE49-F238E27FC236}">
                <a16:creationId xmlns:a16="http://schemas.microsoft.com/office/drawing/2014/main" id="{4631230A-B24E-306B-C5ED-54A596C81C1B}"/>
              </a:ext>
            </a:extLst>
          </p:cNvPr>
          <p:cNvSpPr>
            <a:spLocks noChangeAspect="1" noEditPoints="1"/>
          </p:cNvSpPr>
          <p:nvPr userDrawn="1"/>
        </p:nvSpPr>
        <p:spPr bwMode="black">
          <a:xfrm>
            <a:off x="482438" y="460180"/>
            <a:ext cx="1432991"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15" name="Text Placeholder 7">
            <a:extLst>
              <a:ext uri="{FF2B5EF4-FFF2-40B4-BE49-F238E27FC236}">
                <a16:creationId xmlns:a16="http://schemas.microsoft.com/office/drawing/2014/main" id="{1C4BFDED-1EBC-5640-DD94-82C0EE38DB2E}"/>
              </a:ext>
            </a:extLst>
          </p:cNvPr>
          <p:cNvSpPr>
            <a:spLocks noGrp="1"/>
          </p:cNvSpPr>
          <p:nvPr>
            <p:ph type="body" sz="quarter" idx="12" hasCustomPrompt="1"/>
          </p:nvPr>
        </p:nvSpPr>
        <p:spPr bwMode="gray">
          <a:xfrm>
            <a:off x="3103565" y="512166"/>
            <a:ext cx="4783137" cy="226772"/>
          </a:xfrm>
          <a:prstGeom prst="rect">
            <a:avLst/>
          </a:prstGeom>
        </p:spPr>
        <p:txBody>
          <a:bodyPr wrap="none"/>
          <a:lstStyle>
            <a:lvl1pPr marL="0" indent="0" algn="r">
              <a:lnSpc>
                <a:spcPct val="87000"/>
              </a:lnSpc>
              <a:spcBef>
                <a:spcPts val="0"/>
              </a:spcBef>
              <a:buNone/>
              <a:defRPr sz="1600" b="0">
                <a:solidFill>
                  <a:schemeClr val="bg1"/>
                </a:solidFill>
              </a:defRPr>
            </a:lvl1pPr>
            <a:lvl2pPr marL="0" indent="0" algn="r">
              <a:lnSpc>
                <a:spcPct val="90000"/>
              </a:lnSpc>
              <a:spcBef>
                <a:spcPts val="0"/>
              </a:spcBef>
              <a:buNone/>
              <a:defRPr sz="1600">
                <a:solidFill>
                  <a:schemeClr val="bg1"/>
                </a:solidFill>
              </a:defRPr>
            </a:lvl2pPr>
            <a:lvl3pPr marL="0" indent="0" algn="r">
              <a:lnSpc>
                <a:spcPct val="90000"/>
              </a:lnSpc>
              <a:spcBef>
                <a:spcPts val="0"/>
              </a:spcBef>
              <a:buNone/>
              <a:defRPr sz="1600">
                <a:solidFill>
                  <a:schemeClr val="bg1"/>
                </a:solidFill>
              </a:defRPr>
            </a:lvl3pPr>
            <a:lvl4pPr marL="0" indent="0" algn="r">
              <a:lnSpc>
                <a:spcPct val="90000"/>
              </a:lnSpc>
              <a:spcBef>
                <a:spcPts val="0"/>
              </a:spcBef>
              <a:buNone/>
              <a:defRPr sz="1600">
                <a:solidFill>
                  <a:schemeClr val="bg1"/>
                </a:solidFill>
              </a:defRPr>
            </a:lvl4pPr>
            <a:lvl5pPr marL="0" indent="0" algn="r">
              <a:lnSpc>
                <a:spcPct val="90000"/>
              </a:lnSpc>
              <a:spcBef>
                <a:spcPts val="0"/>
              </a:spcBef>
              <a:buNone/>
              <a:defRPr sz="1600">
                <a:solidFill>
                  <a:schemeClr val="bg1"/>
                </a:solidFill>
              </a:defRPr>
            </a:lvl5pPr>
          </a:lstStyle>
          <a:p>
            <a:pPr lvl="0"/>
            <a:r>
              <a:rPr lang="en-US"/>
              <a:t>Location</a:t>
            </a:r>
          </a:p>
        </p:txBody>
      </p:sp>
      <p:sp>
        <p:nvSpPr>
          <p:cNvPr id="4" name="TextBox 3">
            <a:extLst>
              <a:ext uri="{FF2B5EF4-FFF2-40B4-BE49-F238E27FC236}">
                <a16:creationId xmlns:a16="http://schemas.microsoft.com/office/drawing/2014/main" id="{CC430428-0862-131C-5A1B-9C040B8A6CE8}"/>
              </a:ext>
            </a:extLst>
          </p:cNvPr>
          <p:cNvSpPr txBox="1"/>
          <p:nvPr userDrawn="1"/>
        </p:nvSpPr>
        <p:spPr>
          <a:xfrm>
            <a:off x="479708" y="6521993"/>
            <a:ext cx="5247709" cy="116955"/>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lvl="0" algn="r"/>
            <a:r>
              <a:rPr lang="en-US" sz="800">
                <a:solidFill>
                  <a:schemeClr val="accent2">
                    <a:lumMod val="40000"/>
                    <a:lumOff val="60000"/>
                  </a:schemeClr>
                </a:solidFill>
              </a:rPr>
              <a:t>Snapdragon and Qualcomm branded products are products of Qualcomm Technologies, Inc. and/or its subsidiaries.</a:t>
            </a:r>
          </a:p>
        </p:txBody>
      </p:sp>
    </p:spTree>
    <p:extLst>
      <p:ext uri="{BB962C8B-B14F-4D97-AF65-F5344CB8AC3E}">
        <p14:creationId xmlns:p14="http://schemas.microsoft.com/office/powerpoint/2010/main" val="1018869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Title Gun Metal">
    <p:bg>
      <p:bgPr>
        <a:solidFill>
          <a:schemeClr val="accent5"/>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B7329F7A-F684-4776-994A-3A656ABA9581}"/>
              </a:ext>
            </a:extLst>
          </p:cNvPr>
          <p:cNvSpPr>
            <a:spLocks/>
          </p:cNvSpPr>
          <p:nvPr userDrawn="1"/>
        </p:nvSpPr>
        <p:spPr bwMode="auto">
          <a:xfrm>
            <a:off x="-876300" y="4977549"/>
            <a:ext cx="12552239" cy="3889360"/>
          </a:xfrm>
          <a:custGeom>
            <a:avLst/>
            <a:gdLst>
              <a:gd name="T0" fmla="*/ 2068 w 2327"/>
              <a:gd name="T1" fmla="*/ 28 h 720"/>
              <a:gd name="T2" fmla="*/ 2029 w 2327"/>
              <a:gd name="T3" fmla="*/ 0 h 720"/>
              <a:gd name="T4" fmla="*/ 1921 w 2327"/>
              <a:gd name="T5" fmla="*/ 0 h 720"/>
              <a:gd name="T6" fmla="*/ 1881 w 2327"/>
              <a:gd name="T7" fmla="*/ 28 h 720"/>
              <a:gd name="T8" fmla="*/ 1706 w 2327"/>
              <a:gd name="T9" fmla="*/ 507 h 720"/>
              <a:gd name="T10" fmla="*/ 1525 w 2327"/>
              <a:gd name="T11" fmla="*/ 28 h 720"/>
              <a:gd name="T12" fmla="*/ 1486 w 2327"/>
              <a:gd name="T13" fmla="*/ 0 h 720"/>
              <a:gd name="T14" fmla="*/ 1379 w 2327"/>
              <a:gd name="T15" fmla="*/ 0 h 720"/>
              <a:gd name="T16" fmla="*/ 1340 w 2327"/>
              <a:gd name="T17" fmla="*/ 28 h 720"/>
              <a:gd name="T18" fmla="*/ 1163 w 2327"/>
              <a:gd name="T19" fmla="*/ 507 h 720"/>
              <a:gd name="T20" fmla="*/ 985 w 2327"/>
              <a:gd name="T21" fmla="*/ 28 h 720"/>
              <a:gd name="T22" fmla="*/ 946 w 2327"/>
              <a:gd name="T23" fmla="*/ 0 h 720"/>
              <a:gd name="T24" fmla="*/ 840 w 2327"/>
              <a:gd name="T25" fmla="*/ 0 h 720"/>
              <a:gd name="T26" fmla="*/ 800 w 2327"/>
              <a:gd name="T27" fmla="*/ 28 h 720"/>
              <a:gd name="T28" fmla="*/ 621 w 2327"/>
              <a:gd name="T29" fmla="*/ 507 h 720"/>
              <a:gd name="T30" fmla="*/ 444 w 2327"/>
              <a:gd name="T31" fmla="*/ 28 h 720"/>
              <a:gd name="T32" fmla="*/ 406 w 2327"/>
              <a:gd name="T33" fmla="*/ 0 h 720"/>
              <a:gd name="T34" fmla="*/ 297 w 2327"/>
              <a:gd name="T35" fmla="*/ 0 h 720"/>
              <a:gd name="T36" fmla="*/ 258 w 2327"/>
              <a:gd name="T37" fmla="*/ 28 h 720"/>
              <a:gd name="T38" fmla="*/ 6 w 2327"/>
              <a:gd name="T39" fmla="*/ 684 h 720"/>
              <a:gd name="T40" fmla="*/ 31 w 2327"/>
              <a:gd name="T41" fmla="*/ 720 h 720"/>
              <a:gd name="T42" fmla="*/ 127 w 2327"/>
              <a:gd name="T43" fmla="*/ 720 h 720"/>
              <a:gd name="T44" fmla="*/ 166 w 2327"/>
              <a:gd name="T45" fmla="*/ 693 h 720"/>
              <a:gd name="T46" fmla="*/ 351 w 2327"/>
              <a:gd name="T47" fmla="*/ 198 h 720"/>
              <a:gd name="T48" fmla="*/ 536 w 2327"/>
              <a:gd name="T49" fmla="*/ 693 h 720"/>
              <a:gd name="T50" fmla="*/ 575 w 2327"/>
              <a:gd name="T51" fmla="*/ 720 h 720"/>
              <a:gd name="T52" fmla="*/ 663 w 2327"/>
              <a:gd name="T53" fmla="*/ 720 h 720"/>
              <a:gd name="T54" fmla="*/ 703 w 2327"/>
              <a:gd name="T55" fmla="*/ 693 h 720"/>
              <a:gd name="T56" fmla="*/ 892 w 2327"/>
              <a:gd name="T57" fmla="*/ 198 h 720"/>
              <a:gd name="T58" fmla="*/ 1075 w 2327"/>
              <a:gd name="T59" fmla="*/ 693 h 720"/>
              <a:gd name="T60" fmla="*/ 1115 w 2327"/>
              <a:gd name="T61" fmla="*/ 720 h 720"/>
              <a:gd name="T62" fmla="*/ 1208 w 2327"/>
              <a:gd name="T63" fmla="*/ 720 h 720"/>
              <a:gd name="T64" fmla="*/ 1247 w 2327"/>
              <a:gd name="T65" fmla="*/ 693 h 720"/>
              <a:gd name="T66" fmla="*/ 1432 w 2327"/>
              <a:gd name="T67" fmla="*/ 198 h 720"/>
              <a:gd name="T68" fmla="*/ 1620 w 2327"/>
              <a:gd name="T69" fmla="*/ 693 h 720"/>
              <a:gd name="T70" fmla="*/ 1659 w 2327"/>
              <a:gd name="T71" fmla="*/ 720 h 720"/>
              <a:gd name="T72" fmla="*/ 1748 w 2327"/>
              <a:gd name="T73" fmla="*/ 720 h 720"/>
              <a:gd name="T74" fmla="*/ 1787 w 2327"/>
              <a:gd name="T75" fmla="*/ 693 h 720"/>
              <a:gd name="T76" fmla="*/ 1973 w 2327"/>
              <a:gd name="T77" fmla="*/ 201 h 720"/>
              <a:gd name="T78" fmla="*/ 2156 w 2327"/>
              <a:gd name="T79" fmla="*/ 693 h 720"/>
              <a:gd name="T80" fmla="*/ 2196 w 2327"/>
              <a:gd name="T81" fmla="*/ 720 h 720"/>
              <a:gd name="T82" fmla="*/ 2295 w 2327"/>
              <a:gd name="T83" fmla="*/ 720 h 720"/>
              <a:gd name="T84" fmla="*/ 2319 w 2327"/>
              <a:gd name="T85" fmla="*/ 684 h 720"/>
              <a:gd name="T86" fmla="*/ 2068 w 2327"/>
              <a:gd name="T87" fmla="*/ 28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327" h="720">
                <a:moveTo>
                  <a:pt x="2068" y="28"/>
                </a:moveTo>
                <a:cubicBezTo>
                  <a:pt x="2060" y="9"/>
                  <a:pt x="2047" y="0"/>
                  <a:pt x="2029" y="0"/>
                </a:cubicBezTo>
                <a:cubicBezTo>
                  <a:pt x="2029" y="0"/>
                  <a:pt x="2029" y="0"/>
                  <a:pt x="1921" y="0"/>
                </a:cubicBezTo>
                <a:cubicBezTo>
                  <a:pt x="1903" y="0"/>
                  <a:pt x="1889" y="9"/>
                  <a:pt x="1881" y="28"/>
                </a:cubicBezTo>
                <a:cubicBezTo>
                  <a:pt x="1881" y="28"/>
                  <a:pt x="1881" y="28"/>
                  <a:pt x="1706" y="507"/>
                </a:cubicBezTo>
                <a:cubicBezTo>
                  <a:pt x="1706" y="507"/>
                  <a:pt x="1706" y="507"/>
                  <a:pt x="1525" y="28"/>
                </a:cubicBezTo>
                <a:cubicBezTo>
                  <a:pt x="1517" y="9"/>
                  <a:pt x="1504" y="0"/>
                  <a:pt x="1486" y="0"/>
                </a:cubicBezTo>
                <a:cubicBezTo>
                  <a:pt x="1486" y="0"/>
                  <a:pt x="1486" y="0"/>
                  <a:pt x="1379" y="0"/>
                </a:cubicBezTo>
                <a:cubicBezTo>
                  <a:pt x="1361" y="0"/>
                  <a:pt x="1348" y="9"/>
                  <a:pt x="1340" y="28"/>
                </a:cubicBezTo>
                <a:cubicBezTo>
                  <a:pt x="1340" y="28"/>
                  <a:pt x="1340" y="28"/>
                  <a:pt x="1163" y="507"/>
                </a:cubicBezTo>
                <a:cubicBezTo>
                  <a:pt x="1163" y="507"/>
                  <a:pt x="1163" y="507"/>
                  <a:pt x="985" y="28"/>
                </a:cubicBezTo>
                <a:cubicBezTo>
                  <a:pt x="978" y="9"/>
                  <a:pt x="964" y="0"/>
                  <a:pt x="946" y="0"/>
                </a:cubicBezTo>
                <a:cubicBezTo>
                  <a:pt x="946" y="0"/>
                  <a:pt x="946" y="0"/>
                  <a:pt x="840" y="0"/>
                </a:cubicBezTo>
                <a:cubicBezTo>
                  <a:pt x="822" y="0"/>
                  <a:pt x="808" y="9"/>
                  <a:pt x="800" y="28"/>
                </a:cubicBezTo>
                <a:cubicBezTo>
                  <a:pt x="800" y="28"/>
                  <a:pt x="800" y="28"/>
                  <a:pt x="621" y="507"/>
                </a:cubicBezTo>
                <a:cubicBezTo>
                  <a:pt x="621" y="507"/>
                  <a:pt x="621" y="507"/>
                  <a:pt x="444" y="28"/>
                </a:cubicBezTo>
                <a:cubicBezTo>
                  <a:pt x="436" y="9"/>
                  <a:pt x="424" y="0"/>
                  <a:pt x="406" y="0"/>
                </a:cubicBezTo>
                <a:cubicBezTo>
                  <a:pt x="406" y="0"/>
                  <a:pt x="406" y="0"/>
                  <a:pt x="297" y="0"/>
                </a:cubicBezTo>
                <a:cubicBezTo>
                  <a:pt x="279" y="0"/>
                  <a:pt x="265" y="9"/>
                  <a:pt x="258" y="28"/>
                </a:cubicBezTo>
                <a:cubicBezTo>
                  <a:pt x="258" y="28"/>
                  <a:pt x="258" y="28"/>
                  <a:pt x="6" y="684"/>
                </a:cubicBezTo>
                <a:cubicBezTo>
                  <a:pt x="0" y="702"/>
                  <a:pt x="8" y="720"/>
                  <a:pt x="31" y="720"/>
                </a:cubicBezTo>
                <a:cubicBezTo>
                  <a:pt x="31" y="720"/>
                  <a:pt x="31" y="720"/>
                  <a:pt x="127" y="720"/>
                </a:cubicBezTo>
                <a:cubicBezTo>
                  <a:pt x="145" y="720"/>
                  <a:pt x="160" y="711"/>
                  <a:pt x="166" y="693"/>
                </a:cubicBezTo>
                <a:cubicBezTo>
                  <a:pt x="166" y="693"/>
                  <a:pt x="166" y="693"/>
                  <a:pt x="351" y="198"/>
                </a:cubicBezTo>
                <a:cubicBezTo>
                  <a:pt x="351" y="198"/>
                  <a:pt x="351" y="198"/>
                  <a:pt x="536" y="693"/>
                </a:cubicBezTo>
                <a:cubicBezTo>
                  <a:pt x="543" y="712"/>
                  <a:pt x="557" y="720"/>
                  <a:pt x="575" y="720"/>
                </a:cubicBezTo>
                <a:cubicBezTo>
                  <a:pt x="575" y="720"/>
                  <a:pt x="575" y="720"/>
                  <a:pt x="663" y="720"/>
                </a:cubicBezTo>
                <a:cubicBezTo>
                  <a:pt x="682" y="720"/>
                  <a:pt x="695" y="712"/>
                  <a:pt x="703" y="693"/>
                </a:cubicBezTo>
                <a:cubicBezTo>
                  <a:pt x="703" y="693"/>
                  <a:pt x="703" y="693"/>
                  <a:pt x="892" y="198"/>
                </a:cubicBezTo>
                <a:cubicBezTo>
                  <a:pt x="892" y="198"/>
                  <a:pt x="892" y="198"/>
                  <a:pt x="1075" y="693"/>
                </a:cubicBezTo>
                <a:cubicBezTo>
                  <a:pt x="1083" y="711"/>
                  <a:pt x="1097" y="720"/>
                  <a:pt x="1115" y="720"/>
                </a:cubicBezTo>
                <a:cubicBezTo>
                  <a:pt x="1115" y="720"/>
                  <a:pt x="1115" y="720"/>
                  <a:pt x="1208" y="720"/>
                </a:cubicBezTo>
                <a:cubicBezTo>
                  <a:pt x="1226" y="720"/>
                  <a:pt x="1240" y="711"/>
                  <a:pt x="1247" y="693"/>
                </a:cubicBezTo>
                <a:cubicBezTo>
                  <a:pt x="1247" y="693"/>
                  <a:pt x="1247" y="693"/>
                  <a:pt x="1432" y="198"/>
                </a:cubicBezTo>
                <a:cubicBezTo>
                  <a:pt x="1432" y="198"/>
                  <a:pt x="1432" y="198"/>
                  <a:pt x="1620" y="693"/>
                </a:cubicBezTo>
                <a:cubicBezTo>
                  <a:pt x="1627" y="712"/>
                  <a:pt x="1641" y="720"/>
                  <a:pt x="1659" y="720"/>
                </a:cubicBezTo>
                <a:cubicBezTo>
                  <a:pt x="1659" y="720"/>
                  <a:pt x="1659" y="720"/>
                  <a:pt x="1748" y="720"/>
                </a:cubicBezTo>
                <a:cubicBezTo>
                  <a:pt x="1766" y="720"/>
                  <a:pt x="1779" y="712"/>
                  <a:pt x="1787" y="693"/>
                </a:cubicBezTo>
                <a:cubicBezTo>
                  <a:pt x="1787" y="693"/>
                  <a:pt x="1787" y="693"/>
                  <a:pt x="1973" y="201"/>
                </a:cubicBezTo>
                <a:cubicBezTo>
                  <a:pt x="1973" y="201"/>
                  <a:pt x="1973" y="201"/>
                  <a:pt x="2156" y="693"/>
                </a:cubicBezTo>
                <a:cubicBezTo>
                  <a:pt x="2162" y="711"/>
                  <a:pt x="2178" y="720"/>
                  <a:pt x="2196" y="720"/>
                </a:cubicBezTo>
                <a:cubicBezTo>
                  <a:pt x="2196" y="720"/>
                  <a:pt x="2196" y="720"/>
                  <a:pt x="2295" y="720"/>
                </a:cubicBezTo>
                <a:cubicBezTo>
                  <a:pt x="2317" y="720"/>
                  <a:pt x="2327" y="702"/>
                  <a:pt x="2319" y="684"/>
                </a:cubicBezTo>
                <a:cubicBezTo>
                  <a:pt x="2319" y="684"/>
                  <a:pt x="2319" y="684"/>
                  <a:pt x="2068" y="28"/>
                </a:cubicBezTo>
                <a:close/>
              </a:path>
            </a:pathLst>
          </a:custGeom>
          <a:solidFill>
            <a:srgbClr val="3D4F6B"/>
          </a:solidFill>
          <a:ln>
            <a:noFill/>
          </a:ln>
          <a:effectLst>
            <a:innerShdw blurRad="63500" dist="50800" dir="13500000">
              <a:prstClr val="black">
                <a:alpha val="50000"/>
              </a:prstClr>
            </a:innerShdw>
          </a:effectLst>
        </p:spPr>
        <p:txBody>
          <a:bodyPr vert="horz" wrap="square" lIns="91440" tIns="45720" rIns="91440" bIns="45720" numCol="1" anchor="t" anchorCtr="0" compatLnSpc="1">
            <a:prstTxWarp prst="textNoShape">
              <a:avLst/>
            </a:prstTxWarp>
          </a:bodyPr>
          <a:lstStyle/>
          <a:p>
            <a:endParaRPr lang="en-US" sz="2400"/>
          </a:p>
        </p:txBody>
      </p:sp>
      <p:sp>
        <p:nvSpPr>
          <p:cNvPr id="24" name="Text Placeholder 48">
            <a:extLst>
              <a:ext uri="{FF2B5EF4-FFF2-40B4-BE49-F238E27FC236}">
                <a16:creationId xmlns:a16="http://schemas.microsoft.com/office/drawing/2014/main" id="{51A2E1C5-0E40-1243-837A-54873794C32F}"/>
              </a:ext>
            </a:extLst>
          </p:cNvPr>
          <p:cNvSpPr>
            <a:spLocks noGrp="1"/>
          </p:cNvSpPr>
          <p:nvPr>
            <p:ph type="body" sz="quarter" idx="14" hasCustomPrompt="1"/>
          </p:nvPr>
        </p:nvSpPr>
        <p:spPr bwMode="gray">
          <a:xfrm>
            <a:off x="477370" y="5527627"/>
            <a:ext cx="6454175" cy="265271"/>
          </a:xfrm>
          <a:prstGeom prst="rect">
            <a:avLst/>
          </a:prstGeom>
        </p:spPr>
        <p:txBody>
          <a:bodyPr wrap="none"/>
          <a:lstStyle>
            <a:lvl1pPr marL="0" marR="0" indent="0" algn="l" defTabSz="914377" rtl="0" eaLnBrk="1" fontAlgn="auto" latinLnBrk="0" hangingPunct="1">
              <a:lnSpc>
                <a:spcPct val="87000"/>
              </a:lnSpc>
              <a:spcBef>
                <a:spcPts val="0"/>
              </a:spcBef>
              <a:spcAft>
                <a:spcPts val="0"/>
              </a:spcAft>
              <a:buClr>
                <a:srgbClr val="3253DC"/>
              </a:buClr>
              <a:buSzTx/>
              <a:buFont typeface="Arial" panose="020B0604020202020204" pitchFamily="34" charset="0"/>
              <a:buNone/>
              <a:tabLst/>
              <a:defRPr sz="1600" b="1">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marL="0" marR="0" lvl="0" indent="0" algn="l" defTabSz="914377" rtl="0" eaLnBrk="1" fontAlgn="auto" latinLnBrk="0" hangingPunct="1">
              <a:lnSpc>
                <a:spcPct val="98000"/>
              </a:lnSpc>
              <a:spcBef>
                <a:spcPts val="0"/>
              </a:spcBef>
              <a:spcAft>
                <a:spcPts val="0"/>
              </a:spcAft>
              <a:buClr>
                <a:srgbClr val="3253DC"/>
              </a:buClr>
              <a:buSzTx/>
              <a:buFont typeface="Arial" panose="020B0604020202020204" pitchFamily="34" charset="0"/>
              <a:buNone/>
              <a:tabLst/>
              <a:defRPr/>
            </a:pPr>
            <a:r>
              <a:rPr lang="en-US"/>
              <a:t>@</a:t>
            </a:r>
            <a:r>
              <a:rPr lang="en-US" err="1"/>
              <a:t>qualcomm</a:t>
            </a:r>
            <a:endParaRPr lang="en-US"/>
          </a:p>
        </p:txBody>
      </p:sp>
      <p:sp>
        <p:nvSpPr>
          <p:cNvPr id="11" name="Text Placeholder 7">
            <a:extLst>
              <a:ext uri="{FF2B5EF4-FFF2-40B4-BE49-F238E27FC236}">
                <a16:creationId xmlns:a16="http://schemas.microsoft.com/office/drawing/2014/main" id="{97FC8AC1-D033-B9FF-0F8C-CEBF0C300671}"/>
              </a:ext>
            </a:extLst>
          </p:cNvPr>
          <p:cNvSpPr>
            <a:spLocks noGrp="1"/>
          </p:cNvSpPr>
          <p:nvPr>
            <p:ph type="body" sz="quarter" idx="10" hasCustomPrompt="1"/>
          </p:nvPr>
        </p:nvSpPr>
        <p:spPr bwMode="gray">
          <a:xfrm>
            <a:off x="495302" y="4195085"/>
            <a:ext cx="8334375" cy="961931"/>
          </a:xfrm>
          <a:prstGeom prst="rect">
            <a:avLst/>
          </a:prstGeom>
        </p:spPr>
        <p:txBody>
          <a:bodyPr>
            <a:noAutofit/>
          </a:bodyPr>
          <a:lstStyle>
            <a:lvl1pPr marL="0" indent="0">
              <a:spcBef>
                <a:spcPts val="0"/>
              </a:spcBef>
              <a:spcAft>
                <a:spcPts val="600"/>
              </a:spcAft>
              <a:buFont typeface="Microsoft Sans Serif" panose="020B0604020202020204" pitchFamily="34" charset="0"/>
              <a:buChar char="​"/>
              <a:defRPr sz="2000" b="1" spc="31" baseline="0">
                <a:solidFill>
                  <a:schemeClr val="bg1"/>
                </a:solidFill>
              </a:defRPr>
            </a:lvl1pPr>
            <a:lvl2pPr marL="0" indent="0">
              <a:lnSpc>
                <a:spcPct val="96000"/>
              </a:lnSpc>
              <a:spcBef>
                <a:spcPts val="0"/>
              </a:spcBef>
              <a:buFont typeface="Microsoft Sans Serif" panose="020B0604020202020204" pitchFamily="34" charset="0"/>
              <a:buNone/>
              <a:defRPr sz="1600">
                <a:solidFill>
                  <a:schemeClr val="bg1"/>
                </a:solidFill>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a:p>
            <a:pPr lvl="1"/>
            <a:r>
              <a:rPr lang="en-US"/>
              <a:t>Speaker title, Employing entity</a:t>
            </a:r>
          </a:p>
          <a:p>
            <a:pPr lvl="1"/>
            <a:endParaRPr lang="en-US"/>
          </a:p>
        </p:txBody>
      </p:sp>
      <p:sp>
        <p:nvSpPr>
          <p:cNvPr id="12" name="Text Placeholder 5">
            <a:extLst>
              <a:ext uri="{FF2B5EF4-FFF2-40B4-BE49-F238E27FC236}">
                <a16:creationId xmlns:a16="http://schemas.microsoft.com/office/drawing/2014/main" id="{9734089C-8E02-8D96-F22C-04C3B1C245D9}"/>
              </a:ext>
            </a:extLst>
          </p:cNvPr>
          <p:cNvSpPr>
            <a:spLocks noGrp="1"/>
          </p:cNvSpPr>
          <p:nvPr>
            <p:ph type="body" sz="quarter" idx="13" hasCustomPrompt="1"/>
          </p:nvPr>
        </p:nvSpPr>
        <p:spPr bwMode="gray">
          <a:xfrm>
            <a:off x="8829677" y="512165"/>
            <a:ext cx="2867025" cy="262176"/>
          </a:xfrm>
          <a:prstGeom prst="rect">
            <a:avLst/>
          </a:prstGeom>
        </p:spPr>
        <p:txBody>
          <a:bodyPr wrap="none"/>
          <a:lstStyle>
            <a:lvl1pPr marL="0" indent="0" algn="r">
              <a:lnSpc>
                <a:spcPct val="87000"/>
              </a:lnSpc>
              <a:spcBef>
                <a:spcPts val="0"/>
              </a:spcBef>
              <a:buNone/>
              <a:defRPr sz="1600">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lvl="0"/>
            <a:r>
              <a:rPr lang="en-US"/>
              <a:t>Date</a:t>
            </a:r>
          </a:p>
        </p:txBody>
      </p:sp>
      <p:sp>
        <p:nvSpPr>
          <p:cNvPr id="13" name="Title 2">
            <a:extLst>
              <a:ext uri="{FF2B5EF4-FFF2-40B4-BE49-F238E27FC236}">
                <a16:creationId xmlns:a16="http://schemas.microsoft.com/office/drawing/2014/main" id="{3E3AF855-3611-0106-B775-3EBADA15C3BA}"/>
              </a:ext>
            </a:extLst>
          </p:cNvPr>
          <p:cNvSpPr>
            <a:spLocks noGrp="1"/>
          </p:cNvSpPr>
          <p:nvPr>
            <p:ph type="title"/>
          </p:nvPr>
        </p:nvSpPr>
        <p:spPr bwMode="gray">
          <a:xfrm>
            <a:off x="431638" y="2631736"/>
            <a:ext cx="8416583" cy="1445909"/>
          </a:xfrm>
        </p:spPr>
        <p:txBody>
          <a:bodyPr wrap="square">
            <a:spAutoFit/>
          </a:bodyPr>
          <a:lstStyle>
            <a:lvl1pPr>
              <a:lnSpc>
                <a:spcPct val="87000"/>
              </a:lnSpc>
              <a:defRPr sz="5400">
                <a:solidFill>
                  <a:schemeClr val="bg1"/>
                </a:solidFill>
              </a:defRPr>
            </a:lvl1pPr>
          </a:lstStyle>
          <a:p>
            <a:r>
              <a:rPr lang="en-US"/>
              <a:t>Click to edit Master title style</a:t>
            </a:r>
          </a:p>
        </p:txBody>
      </p:sp>
      <p:sp>
        <p:nvSpPr>
          <p:cNvPr id="14" name="Freeform 5">
            <a:extLst>
              <a:ext uri="{FF2B5EF4-FFF2-40B4-BE49-F238E27FC236}">
                <a16:creationId xmlns:a16="http://schemas.microsoft.com/office/drawing/2014/main" id="{3E0DF7D0-FEC6-B774-BCEC-EA89597AA878}"/>
              </a:ext>
            </a:extLst>
          </p:cNvPr>
          <p:cNvSpPr>
            <a:spLocks noChangeAspect="1" noEditPoints="1"/>
          </p:cNvSpPr>
          <p:nvPr userDrawn="1"/>
        </p:nvSpPr>
        <p:spPr bwMode="black">
          <a:xfrm>
            <a:off x="482438" y="460180"/>
            <a:ext cx="1432991"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15" name="Text Placeholder 7">
            <a:extLst>
              <a:ext uri="{FF2B5EF4-FFF2-40B4-BE49-F238E27FC236}">
                <a16:creationId xmlns:a16="http://schemas.microsoft.com/office/drawing/2014/main" id="{47375881-F3B9-B0F8-CEA2-FF68FCDAE13B}"/>
              </a:ext>
            </a:extLst>
          </p:cNvPr>
          <p:cNvSpPr>
            <a:spLocks noGrp="1"/>
          </p:cNvSpPr>
          <p:nvPr>
            <p:ph type="body" sz="quarter" idx="12" hasCustomPrompt="1"/>
          </p:nvPr>
        </p:nvSpPr>
        <p:spPr bwMode="gray">
          <a:xfrm>
            <a:off x="3103565" y="512166"/>
            <a:ext cx="4783137" cy="226772"/>
          </a:xfrm>
          <a:prstGeom prst="rect">
            <a:avLst/>
          </a:prstGeom>
        </p:spPr>
        <p:txBody>
          <a:bodyPr wrap="none"/>
          <a:lstStyle>
            <a:lvl1pPr marL="0" indent="0" algn="r">
              <a:lnSpc>
                <a:spcPct val="87000"/>
              </a:lnSpc>
              <a:spcBef>
                <a:spcPts val="0"/>
              </a:spcBef>
              <a:buNone/>
              <a:defRPr sz="1600" b="0">
                <a:solidFill>
                  <a:schemeClr val="bg1"/>
                </a:solidFill>
              </a:defRPr>
            </a:lvl1pPr>
            <a:lvl2pPr marL="0" indent="0" algn="r">
              <a:lnSpc>
                <a:spcPct val="90000"/>
              </a:lnSpc>
              <a:spcBef>
                <a:spcPts val="0"/>
              </a:spcBef>
              <a:buNone/>
              <a:defRPr sz="1600">
                <a:solidFill>
                  <a:schemeClr val="bg1"/>
                </a:solidFill>
              </a:defRPr>
            </a:lvl2pPr>
            <a:lvl3pPr marL="0" indent="0" algn="r">
              <a:lnSpc>
                <a:spcPct val="90000"/>
              </a:lnSpc>
              <a:spcBef>
                <a:spcPts val="0"/>
              </a:spcBef>
              <a:buNone/>
              <a:defRPr sz="1600">
                <a:solidFill>
                  <a:schemeClr val="bg1"/>
                </a:solidFill>
              </a:defRPr>
            </a:lvl3pPr>
            <a:lvl4pPr marL="0" indent="0" algn="r">
              <a:lnSpc>
                <a:spcPct val="90000"/>
              </a:lnSpc>
              <a:spcBef>
                <a:spcPts val="0"/>
              </a:spcBef>
              <a:buNone/>
              <a:defRPr sz="1600">
                <a:solidFill>
                  <a:schemeClr val="bg1"/>
                </a:solidFill>
              </a:defRPr>
            </a:lvl4pPr>
            <a:lvl5pPr marL="0" indent="0" algn="r">
              <a:lnSpc>
                <a:spcPct val="90000"/>
              </a:lnSpc>
              <a:spcBef>
                <a:spcPts val="0"/>
              </a:spcBef>
              <a:buNone/>
              <a:defRPr sz="1600">
                <a:solidFill>
                  <a:schemeClr val="bg1"/>
                </a:solidFill>
              </a:defRPr>
            </a:lvl5pPr>
          </a:lstStyle>
          <a:p>
            <a:pPr lvl="0"/>
            <a:r>
              <a:rPr lang="en-US"/>
              <a:t>Location</a:t>
            </a:r>
          </a:p>
        </p:txBody>
      </p:sp>
      <p:sp>
        <p:nvSpPr>
          <p:cNvPr id="3" name="TextBox 2">
            <a:extLst>
              <a:ext uri="{FF2B5EF4-FFF2-40B4-BE49-F238E27FC236}">
                <a16:creationId xmlns:a16="http://schemas.microsoft.com/office/drawing/2014/main" id="{A2E50025-980F-C681-ED48-CF50A3D7D211}"/>
              </a:ext>
            </a:extLst>
          </p:cNvPr>
          <p:cNvSpPr txBox="1"/>
          <p:nvPr userDrawn="1"/>
        </p:nvSpPr>
        <p:spPr>
          <a:xfrm>
            <a:off x="479708" y="6521993"/>
            <a:ext cx="5247709" cy="116955"/>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lvl="0" algn="r"/>
            <a:r>
              <a:rPr lang="en-US" sz="800">
                <a:solidFill>
                  <a:schemeClr val="accent6">
                    <a:lumMod val="40000"/>
                    <a:lumOff val="60000"/>
                  </a:schemeClr>
                </a:solidFill>
              </a:rPr>
              <a:t>Snapdragon and Qualcomm branded products are products of Qualcomm Technologies, Inc. and/or its subsidiaries.</a:t>
            </a:r>
          </a:p>
        </p:txBody>
      </p:sp>
    </p:spTree>
    <p:extLst>
      <p:ext uri="{BB962C8B-B14F-4D97-AF65-F5344CB8AC3E}">
        <p14:creationId xmlns:p14="http://schemas.microsoft.com/office/powerpoint/2010/main" val="2756991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Title Midnight">
    <p:bg>
      <p:bgPr>
        <a:solidFill>
          <a:schemeClr val="tx2"/>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F6B9918A-1F79-4455-8D55-886C7ABFF15E}"/>
              </a:ext>
            </a:extLst>
          </p:cNvPr>
          <p:cNvSpPr>
            <a:spLocks/>
          </p:cNvSpPr>
          <p:nvPr userDrawn="1"/>
        </p:nvSpPr>
        <p:spPr bwMode="auto">
          <a:xfrm>
            <a:off x="-876300" y="4977549"/>
            <a:ext cx="12552239" cy="3889360"/>
          </a:xfrm>
          <a:custGeom>
            <a:avLst/>
            <a:gdLst>
              <a:gd name="T0" fmla="*/ 2068 w 2327"/>
              <a:gd name="T1" fmla="*/ 28 h 720"/>
              <a:gd name="T2" fmla="*/ 2029 w 2327"/>
              <a:gd name="T3" fmla="*/ 0 h 720"/>
              <a:gd name="T4" fmla="*/ 1921 w 2327"/>
              <a:gd name="T5" fmla="*/ 0 h 720"/>
              <a:gd name="T6" fmla="*/ 1881 w 2327"/>
              <a:gd name="T7" fmla="*/ 28 h 720"/>
              <a:gd name="T8" fmla="*/ 1706 w 2327"/>
              <a:gd name="T9" fmla="*/ 507 h 720"/>
              <a:gd name="T10" fmla="*/ 1525 w 2327"/>
              <a:gd name="T11" fmla="*/ 28 h 720"/>
              <a:gd name="T12" fmla="*/ 1486 w 2327"/>
              <a:gd name="T13" fmla="*/ 0 h 720"/>
              <a:gd name="T14" fmla="*/ 1379 w 2327"/>
              <a:gd name="T15" fmla="*/ 0 h 720"/>
              <a:gd name="T16" fmla="*/ 1340 w 2327"/>
              <a:gd name="T17" fmla="*/ 28 h 720"/>
              <a:gd name="T18" fmla="*/ 1163 w 2327"/>
              <a:gd name="T19" fmla="*/ 507 h 720"/>
              <a:gd name="T20" fmla="*/ 985 w 2327"/>
              <a:gd name="T21" fmla="*/ 28 h 720"/>
              <a:gd name="T22" fmla="*/ 946 w 2327"/>
              <a:gd name="T23" fmla="*/ 0 h 720"/>
              <a:gd name="T24" fmla="*/ 840 w 2327"/>
              <a:gd name="T25" fmla="*/ 0 h 720"/>
              <a:gd name="T26" fmla="*/ 800 w 2327"/>
              <a:gd name="T27" fmla="*/ 28 h 720"/>
              <a:gd name="T28" fmla="*/ 621 w 2327"/>
              <a:gd name="T29" fmla="*/ 507 h 720"/>
              <a:gd name="T30" fmla="*/ 444 w 2327"/>
              <a:gd name="T31" fmla="*/ 28 h 720"/>
              <a:gd name="T32" fmla="*/ 406 w 2327"/>
              <a:gd name="T33" fmla="*/ 0 h 720"/>
              <a:gd name="T34" fmla="*/ 297 w 2327"/>
              <a:gd name="T35" fmla="*/ 0 h 720"/>
              <a:gd name="T36" fmla="*/ 258 w 2327"/>
              <a:gd name="T37" fmla="*/ 28 h 720"/>
              <a:gd name="T38" fmla="*/ 6 w 2327"/>
              <a:gd name="T39" fmla="*/ 684 h 720"/>
              <a:gd name="T40" fmla="*/ 31 w 2327"/>
              <a:gd name="T41" fmla="*/ 720 h 720"/>
              <a:gd name="T42" fmla="*/ 127 w 2327"/>
              <a:gd name="T43" fmla="*/ 720 h 720"/>
              <a:gd name="T44" fmla="*/ 166 w 2327"/>
              <a:gd name="T45" fmla="*/ 693 h 720"/>
              <a:gd name="T46" fmla="*/ 351 w 2327"/>
              <a:gd name="T47" fmla="*/ 198 h 720"/>
              <a:gd name="T48" fmla="*/ 536 w 2327"/>
              <a:gd name="T49" fmla="*/ 693 h 720"/>
              <a:gd name="T50" fmla="*/ 575 w 2327"/>
              <a:gd name="T51" fmla="*/ 720 h 720"/>
              <a:gd name="T52" fmla="*/ 663 w 2327"/>
              <a:gd name="T53" fmla="*/ 720 h 720"/>
              <a:gd name="T54" fmla="*/ 703 w 2327"/>
              <a:gd name="T55" fmla="*/ 693 h 720"/>
              <a:gd name="T56" fmla="*/ 892 w 2327"/>
              <a:gd name="T57" fmla="*/ 198 h 720"/>
              <a:gd name="T58" fmla="*/ 1075 w 2327"/>
              <a:gd name="T59" fmla="*/ 693 h 720"/>
              <a:gd name="T60" fmla="*/ 1115 w 2327"/>
              <a:gd name="T61" fmla="*/ 720 h 720"/>
              <a:gd name="T62" fmla="*/ 1208 w 2327"/>
              <a:gd name="T63" fmla="*/ 720 h 720"/>
              <a:gd name="T64" fmla="*/ 1247 w 2327"/>
              <a:gd name="T65" fmla="*/ 693 h 720"/>
              <a:gd name="T66" fmla="*/ 1432 w 2327"/>
              <a:gd name="T67" fmla="*/ 198 h 720"/>
              <a:gd name="T68" fmla="*/ 1620 w 2327"/>
              <a:gd name="T69" fmla="*/ 693 h 720"/>
              <a:gd name="T70" fmla="*/ 1659 w 2327"/>
              <a:gd name="T71" fmla="*/ 720 h 720"/>
              <a:gd name="T72" fmla="*/ 1748 w 2327"/>
              <a:gd name="T73" fmla="*/ 720 h 720"/>
              <a:gd name="T74" fmla="*/ 1787 w 2327"/>
              <a:gd name="T75" fmla="*/ 693 h 720"/>
              <a:gd name="T76" fmla="*/ 1973 w 2327"/>
              <a:gd name="T77" fmla="*/ 201 h 720"/>
              <a:gd name="T78" fmla="*/ 2156 w 2327"/>
              <a:gd name="T79" fmla="*/ 693 h 720"/>
              <a:gd name="T80" fmla="*/ 2196 w 2327"/>
              <a:gd name="T81" fmla="*/ 720 h 720"/>
              <a:gd name="T82" fmla="*/ 2295 w 2327"/>
              <a:gd name="T83" fmla="*/ 720 h 720"/>
              <a:gd name="T84" fmla="*/ 2319 w 2327"/>
              <a:gd name="T85" fmla="*/ 684 h 720"/>
              <a:gd name="T86" fmla="*/ 2068 w 2327"/>
              <a:gd name="T87" fmla="*/ 28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327" h="720">
                <a:moveTo>
                  <a:pt x="2068" y="28"/>
                </a:moveTo>
                <a:cubicBezTo>
                  <a:pt x="2060" y="9"/>
                  <a:pt x="2047" y="0"/>
                  <a:pt x="2029" y="0"/>
                </a:cubicBezTo>
                <a:cubicBezTo>
                  <a:pt x="2029" y="0"/>
                  <a:pt x="2029" y="0"/>
                  <a:pt x="1921" y="0"/>
                </a:cubicBezTo>
                <a:cubicBezTo>
                  <a:pt x="1903" y="0"/>
                  <a:pt x="1889" y="9"/>
                  <a:pt x="1881" y="28"/>
                </a:cubicBezTo>
                <a:cubicBezTo>
                  <a:pt x="1881" y="28"/>
                  <a:pt x="1881" y="28"/>
                  <a:pt x="1706" y="507"/>
                </a:cubicBezTo>
                <a:cubicBezTo>
                  <a:pt x="1706" y="507"/>
                  <a:pt x="1706" y="507"/>
                  <a:pt x="1525" y="28"/>
                </a:cubicBezTo>
                <a:cubicBezTo>
                  <a:pt x="1517" y="9"/>
                  <a:pt x="1504" y="0"/>
                  <a:pt x="1486" y="0"/>
                </a:cubicBezTo>
                <a:cubicBezTo>
                  <a:pt x="1486" y="0"/>
                  <a:pt x="1486" y="0"/>
                  <a:pt x="1379" y="0"/>
                </a:cubicBezTo>
                <a:cubicBezTo>
                  <a:pt x="1361" y="0"/>
                  <a:pt x="1348" y="9"/>
                  <a:pt x="1340" y="28"/>
                </a:cubicBezTo>
                <a:cubicBezTo>
                  <a:pt x="1340" y="28"/>
                  <a:pt x="1340" y="28"/>
                  <a:pt x="1163" y="507"/>
                </a:cubicBezTo>
                <a:cubicBezTo>
                  <a:pt x="1163" y="507"/>
                  <a:pt x="1163" y="507"/>
                  <a:pt x="985" y="28"/>
                </a:cubicBezTo>
                <a:cubicBezTo>
                  <a:pt x="978" y="9"/>
                  <a:pt x="964" y="0"/>
                  <a:pt x="946" y="0"/>
                </a:cubicBezTo>
                <a:cubicBezTo>
                  <a:pt x="946" y="0"/>
                  <a:pt x="946" y="0"/>
                  <a:pt x="840" y="0"/>
                </a:cubicBezTo>
                <a:cubicBezTo>
                  <a:pt x="822" y="0"/>
                  <a:pt x="808" y="9"/>
                  <a:pt x="800" y="28"/>
                </a:cubicBezTo>
                <a:cubicBezTo>
                  <a:pt x="800" y="28"/>
                  <a:pt x="800" y="28"/>
                  <a:pt x="621" y="507"/>
                </a:cubicBezTo>
                <a:cubicBezTo>
                  <a:pt x="621" y="507"/>
                  <a:pt x="621" y="507"/>
                  <a:pt x="444" y="28"/>
                </a:cubicBezTo>
                <a:cubicBezTo>
                  <a:pt x="436" y="9"/>
                  <a:pt x="424" y="0"/>
                  <a:pt x="406" y="0"/>
                </a:cubicBezTo>
                <a:cubicBezTo>
                  <a:pt x="406" y="0"/>
                  <a:pt x="406" y="0"/>
                  <a:pt x="297" y="0"/>
                </a:cubicBezTo>
                <a:cubicBezTo>
                  <a:pt x="279" y="0"/>
                  <a:pt x="265" y="9"/>
                  <a:pt x="258" y="28"/>
                </a:cubicBezTo>
                <a:cubicBezTo>
                  <a:pt x="258" y="28"/>
                  <a:pt x="258" y="28"/>
                  <a:pt x="6" y="684"/>
                </a:cubicBezTo>
                <a:cubicBezTo>
                  <a:pt x="0" y="702"/>
                  <a:pt x="8" y="720"/>
                  <a:pt x="31" y="720"/>
                </a:cubicBezTo>
                <a:cubicBezTo>
                  <a:pt x="31" y="720"/>
                  <a:pt x="31" y="720"/>
                  <a:pt x="127" y="720"/>
                </a:cubicBezTo>
                <a:cubicBezTo>
                  <a:pt x="145" y="720"/>
                  <a:pt x="160" y="711"/>
                  <a:pt x="166" y="693"/>
                </a:cubicBezTo>
                <a:cubicBezTo>
                  <a:pt x="166" y="693"/>
                  <a:pt x="166" y="693"/>
                  <a:pt x="351" y="198"/>
                </a:cubicBezTo>
                <a:cubicBezTo>
                  <a:pt x="351" y="198"/>
                  <a:pt x="351" y="198"/>
                  <a:pt x="536" y="693"/>
                </a:cubicBezTo>
                <a:cubicBezTo>
                  <a:pt x="543" y="712"/>
                  <a:pt x="557" y="720"/>
                  <a:pt x="575" y="720"/>
                </a:cubicBezTo>
                <a:cubicBezTo>
                  <a:pt x="575" y="720"/>
                  <a:pt x="575" y="720"/>
                  <a:pt x="663" y="720"/>
                </a:cubicBezTo>
                <a:cubicBezTo>
                  <a:pt x="682" y="720"/>
                  <a:pt x="695" y="712"/>
                  <a:pt x="703" y="693"/>
                </a:cubicBezTo>
                <a:cubicBezTo>
                  <a:pt x="703" y="693"/>
                  <a:pt x="703" y="693"/>
                  <a:pt x="892" y="198"/>
                </a:cubicBezTo>
                <a:cubicBezTo>
                  <a:pt x="892" y="198"/>
                  <a:pt x="892" y="198"/>
                  <a:pt x="1075" y="693"/>
                </a:cubicBezTo>
                <a:cubicBezTo>
                  <a:pt x="1083" y="711"/>
                  <a:pt x="1097" y="720"/>
                  <a:pt x="1115" y="720"/>
                </a:cubicBezTo>
                <a:cubicBezTo>
                  <a:pt x="1115" y="720"/>
                  <a:pt x="1115" y="720"/>
                  <a:pt x="1208" y="720"/>
                </a:cubicBezTo>
                <a:cubicBezTo>
                  <a:pt x="1226" y="720"/>
                  <a:pt x="1240" y="711"/>
                  <a:pt x="1247" y="693"/>
                </a:cubicBezTo>
                <a:cubicBezTo>
                  <a:pt x="1247" y="693"/>
                  <a:pt x="1247" y="693"/>
                  <a:pt x="1432" y="198"/>
                </a:cubicBezTo>
                <a:cubicBezTo>
                  <a:pt x="1432" y="198"/>
                  <a:pt x="1432" y="198"/>
                  <a:pt x="1620" y="693"/>
                </a:cubicBezTo>
                <a:cubicBezTo>
                  <a:pt x="1627" y="712"/>
                  <a:pt x="1641" y="720"/>
                  <a:pt x="1659" y="720"/>
                </a:cubicBezTo>
                <a:cubicBezTo>
                  <a:pt x="1659" y="720"/>
                  <a:pt x="1659" y="720"/>
                  <a:pt x="1748" y="720"/>
                </a:cubicBezTo>
                <a:cubicBezTo>
                  <a:pt x="1766" y="720"/>
                  <a:pt x="1779" y="712"/>
                  <a:pt x="1787" y="693"/>
                </a:cubicBezTo>
                <a:cubicBezTo>
                  <a:pt x="1787" y="693"/>
                  <a:pt x="1787" y="693"/>
                  <a:pt x="1973" y="201"/>
                </a:cubicBezTo>
                <a:cubicBezTo>
                  <a:pt x="1973" y="201"/>
                  <a:pt x="1973" y="201"/>
                  <a:pt x="2156" y="693"/>
                </a:cubicBezTo>
                <a:cubicBezTo>
                  <a:pt x="2162" y="711"/>
                  <a:pt x="2178" y="720"/>
                  <a:pt x="2196" y="720"/>
                </a:cubicBezTo>
                <a:cubicBezTo>
                  <a:pt x="2196" y="720"/>
                  <a:pt x="2196" y="720"/>
                  <a:pt x="2295" y="720"/>
                </a:cubicBezTo>
                <a:cubicBezTo>
                  <a:pt x="2317" y="720"/>
                  <a:pt x="2327" y="702"/>
                  <a:pt x="2319" y="684"/>
                </a:cubicBezTo>
                <a:cubicBezTo>
                  <a:pt x="2319" y="684"/>
                  <a:pt x="2319" y="684"/>
                  <a:pt x="2068" y="28"/>
                </a:cubicBezTo>
                <a:close/>
              </a:path>
            </a:pathLst>
          </a:custGeom>
          <a:solidFill>
            <a:srgbClr val="0A2030"/>
          </a:solidFill>
          <a:ln>
            <a:noFill/>
          </a:ln>
          <a:effectLst>
            <a:innerShdw blurRad="63500" dist="50800" dir="13500000">
              <a:prstClr val="black">
                <a:alpha val="50000"/>
              </a:prstClr>
            </a:innerShdw>
          </a:effectLst>
        </p:spPr>
        <p:txBody>
          <a:bodyPr vert="horz" wrap="square" lIns="91440" tIns="45720" rIns="91440" bIns="45720" numCol="1" anchor="t" anchorCtr="0" compatLnSpc="1">
            <a:prstTxWarp prst="textNoShape">
              <a:avLst/>
            </a:prstTxWarp>
          </a:bodyPr>
          <a:lstStyle/>
          <a:p>
            <a:endParaRPr lang="en-US" sz="2400"/>
          </a:p>
        </p:txBody>
      </p:sp>
      <p:sp>
        <p:nvSpPr>
          <p:cNvPr id="24" name="Text Placeholder 48">
            <a:extLst>
              <a:ext uri="{FF2B5EF4-FFF2-40B4-BE49-F238E27FC236}">
                <a16:creationId xmlns:a16="http://schemas.microsoft.com/office/drawing/2014/main" id="{18A729C6-14B5-B446-85A9-8857D1088C51}"/>
              </a:ext>
            </a:extLst>
          </p:cNvPr>
          <p:cNvSpPr>
            <a:spLocks noGrp="1"/>
          </p:cNvSpPr>
          <p:nvPr>
            <p:ph type="body" sz="quarter" idx="14" hasCustomPrompt="1"/>
          </p:nvPr>
        </p:nvSpPr>
        <p:spPr bwMode="gray">
          <a:xfrm>
            <a:off x="479627" y="5515915"/>
            <a:ext cx="6454175" cy="265271"/>
          </a:xfrm>
          <a:prstGeom prst="rect">
            <a:avLst/>
          </a:prstGeom>
        </p:spPr>
        <p:txBody>
          <a:bodyPr wrap="none"/>
          <a:lstStyle>
            <a:lvl1pPr marL="0" marR="0" indent="0" algn="l" defTabSz="914377" rtl="0" eaLnBrk="1" fontAlgn="auto" latinLnBrk="0" hangingPunct="1">
              <a:lnSpc>
                <a:spcPct val="87000"/>
              </a:lnSpc>
              <a:spcBef>
                <a:spcPts val="0"/>
              </a:spcBef>
              <a:spcAft>
                <a:spcPts val="0"/>
              </a:spcAft>
              <a:buClr>
                <a:srgbClr val="3253DC"/>
              </a:buClr>
              <a:buSzTx/>
              <a:buFont typeface="Arial" panose="020B0604020202020204" pitchFamily="34" charset="0"/>
              <a:buNone/>
              <a:tabLst/>
              <a:defRPr sz="1600" b="1">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marL="0" marR="0" lvl="0" indent="0" algn="l" defTabSz="914377" rtl="0" eaLnBrk="1" fontAlgn="auto" latinLnBrk="0" hangingPunct="1">
              <a:lnSpc>
                <a:spcPct val="98000"/>
              </a:lnSpc>
              <a:spcBef>
                <a:spcPts val="0"/>
              </a:spcBef>
              <a:spcAft>
                <a:spcPts val="0"/>
              </a:spcAft>
              <a:buClr>
                <a:srgbClr val="3253DC"/>
              </a:buClr>
              <a:buSzTx/>
              <a:buFont typeface="Arial" panose="020B0604020202020204" pitchFamily="34" charset="0"/>
              <a:buNone/>
              <a:tabLst/>
              <a:defRPr/>
            </a:pPr>
            <a:r>
              <a:rPr lang="en-US"/>
              <a:t>@</a:t>
            </a:r>
            <a:r>
              <a:rPr lang="en-US" err="1"/>
              <a:t>qualcomm</a:t>
            </a:r>
            <a:endParaRPr lang="en-US"/>
          </a:p>
        </p:txBody>
      </p:sp>
      <p:sp>
        <p:nvSpPr>
          <p:cNvPr id="11" name="Text Placeholder 7">
            <a:extLst>
              <a:ext uri="{FF2B5EF4-FFF2-40B4-BE49-F238E27FC236}">
                <a16:creationId xmlns:a16="http://schemas.microsoft.com/office/drawing/2014/main" id="{D043D7F6-7F93-F7CF-3840-FFF07D47805E}"/>
              </a:ext>
            </a:extLst>
          </p:cNvPr>
          <p:cNvSpPr>
            <a:spLocks noGrp="1"/>
          </p:cNvSpPr>
          <p:nvPr>
            <p:ph type="body" sz="quarter" idx="10" hasCustomPrompt="1"/>
          </p:nvPr>
        </p:nvSpPr>
        <p:spPr bwMode="gray">
          <a:xfrm>
            <a:off x="495302" y="4195085"/>
            <a:ext cx="8334375" cy="961931"/>
          </a:xfrm>
          <a:prstGeom prst="rect">
            <a:avLst/>
          </a:prstGeom>
        </p:spPr>
        <p:txBody>
          <a:bodyPr>
            <a:noAutofit/>
          </a:bodyPr>
          <a:lstStyle>
            <a:lvl1pPr marL="0" indent="0">
              <a:spcBef>
                <a:spcPts val="0"/>
              </a:spcBef>
              <a:spcAft>
                <a:spcPts val="600"/>
              </a:spcAft>
              <a:buFont typeface="Microsoft Sans Serif" panose="020B0604020202020204" pitchFamily="34" charset="0"/>
              <a:buChar char="​"/>
              <a:defRPr sz="2000" b="1" spc="31" baseline="0">
                <a:solidFill>
                  <a:schemeClr val="bg1"/>
                </a:solidFill>
              </a:defRPr>
            </a:lvl1pPr>
            <a:lvl2pPr marL="0" indent="0">
              <a:lnSpc>
                <a:spcPct val="96000"/>
              </a:lnSpc>
              <a:spcBef>
                <a:spcPts val="0"/>
              </a:spcBef>
              <a:buFont typeface="Microsoft Sans Serif" panose="020B0604020202020204" pitchFamily="34" charset="0"/>
              <a:buNone/>
              <a:defRPr sz="1600">
                <a:solidFill>
                  <a:schemeClr val="bg1"/>
                </a:solidFill>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a:p>
            <a:pPr lvl="1"/>
            <a:r>
              <a:rPr lang="en-US"/>
              <a:t>Speaker title, Employing entity</a:t>
            </a:r>
          </a:p>
          <a:p>
            <a:pPr lvl="1"/>
            <a:endParaRPr lang="en-US"/>
          </a:p>
        </p:txBody>
      </p:sp>
      <p:sp>
        <p:nvSpPr>
          <p:cNvPr id="12" name="Text Placeholder 5">
            <a:extLst>
              <a:ext uri="{FF2B5EF4-FFF2-40B4-BE49-F238E27FC236}">
                <a16:creationId xmlns:a16="http://schemas.microsoft.com/office/drawing/2014/main" id="{EBB518DE-F87D-8B31-49FA-525093326100}"/>
              </a:ext>
            </a:extLst>
          </p:cNvPr>
          <p:cNvSpPr>
            <a:spLocks noGrp="1"/>
          </p:cNvSpPr>
          <p:nvPr>
            <p:ph type="body" sz="quarter" idx="13" hasCustomPrompt="1"/>
          </p:nvPr>
        </p:nvSpPr>
        <p:spPr bwMode="gray">
          <a:xfrm>
            <a:off x="8829677" y="512165"/>
            <a:ext cx="2867025" cy="262176"/>
          </a:xfrm>
          <a:prstGeom prst="rect">
            <a:avLst/>
          </a:prstGeom>
        </p:spPr>
        <p:txBody>
          <a:bodyPr wrap="none"/>
          <a:lstStyle>
            <a:lvl1pPr marL="0" indent="0" algn="r">
              <a:lnSpc>
                <a:spcPct val="87000"/>
              </a:lnSpc>
              <a:spcBef>
                <a:spcPts val="0"/>
              </a:spcBef>
              <a:buNone/>
              <a:defRPr sz="1600">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lvl="0"/>
            <a:r>
              <a:rPr lang="en-US"/>
              <a:t>Date</a:t>
            </a:r>
          </a:p>
        </p:txBody>
      </p:sp>
      <p:sp>
        <p:nvSpPr>
          <p:cNvPr id="13" name="Title 2">
            <a:extLst>
              <a:ext uri="{FF2B5EF4-FFF2-40B4-BE49-F238E27FC236}">
                <a16:creationId xmlns:a16="http://schemas.microsoft.com/office/drawing/2014/main" id="{A39A9A2E-8B2C-BB64-C22A-DCFD27E3636A}"/>
              </a:ext>
            </a:extLst>
          </p:cNvPr>
          <p:cNvSpPr>
            <a:spLocks noGrp="1"/>
          </p:cNvSpPr>
          <p:nvPr>
            <p:ph type="title"/>
          </p:nvPr>
        </p:nvSpPr>
        <p:spPr bwMode="gray">
          <a:xfrm>
            <a:off x="431638" y="2631736"/>
            <a:ext cx="8416583" cy="1445909"/>
          </a:xfrm>
        </p:spPr>
        <p:txBody>
          <a:bodyPr wrap="square">
            <a:spAutoFit/>
          </a:bodyPr>
          <a:lstStyle>
            <a:lvl1pPr>
              <a:lnSpc>
                <a:spcPct val="87000"/>
              </a:lnSpc>
              <a:defRPr sz="5400">
                <a:solidFill>
                  <a:schemeClr val="bg1"/>
                </a:solidFill>
              </a:defRPr>
            </a:lvl1pPr>
          </a:lstStyle>
          <a:p>
            <a:r>
              <a:rPr lang="en-US"/>
              <a:t>Click to edit Master title style</a:t>
            </a:r>
          </a:p>
        </p:txBody>
      </p:sp>
      <p:sp>
        <p:nvSpPr>
          <p:cNvPr id="14" name="Freeform 5">
            <a:extLst>
              <a:ext uri="{FF2B5EF4-FFF2-40B4-BE49-F238E27FC236}">
                <a16:creationId xmlns:a16="http://schemas.microsoft.com/office/drawing/2014/main" id="{1CED0297-B528-27CB-0056-8F411D95C8CF}"/>
              </a:ext>
            </a:extLst>
          </p:cNvPr>
          <p:cNvSpPr>
            <a:spLocks noChangeAspect="1" noEditPoints="1"/>
          </p:cNvSpPr>
          <p:nvPr userDrawn="1"/>
        </p:nvSpPr>
        <p:spPr bwMode="black">
          <a:xfrm>
            <a:off x="482438" y="460180"/>
            <a:ext cx="1432991"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15" name="Text Placeholder 7">
            <a:extLst>
              <a:ext uri="{FF2B5EF4-FFF2-40B4-BE49-F238E27FC236}">
                <a16:creationId xmlns:a16="http://schemas.microsoft.com/office/drawing/2014/main" id="{EA849893-F193-3E50-F947-0B333F93B606}"/>
              </a:ext>
            </a:extLst>
          </p:cNvPr>
          <p:cNvSpPr>
            <a:spLocks noGrp="1"/>
          </p:cNvSpPr>
          <p:nvPr>
            <p:ph type="body" sz="quarter" idx="12" hasCustomPrompt="1"/>
          </p:nvPr>
        </p:nvSpPr>
        <p:spPr bwMode="gray">
          <a:xfrm>
            <a:off x="3103565" y="512166"/>
            <a:ext cx="4783137" cy="226772"/>
          </a:xfrm>
          <a:prstGeom prst="rect">
            <a:avLst/>
          </a:prstGeom>
        </p:spPr>
        <p:txBody>
          <a:bodyPr wrap="none"/>
          <a:lstStyle>
            <a:lvl1pPr marL="0" indent="0" algn="r">
              <a:lnSpc>
                <a:spcPct val="87000"/>
              </a:lnSpc>
              <a:spcBef>
                <a:spcPts val="0"/>
              </a:spcBef>
              <a:buNone/>
              <a:defRPr sz="1600" b="0">
                <a:solidFill>
                  <a:schemeClr val="bg1"/>
                </a:solidFill>
              </a:defRPr>
            </a:lvl1pPr>
            <a:lvl2pPr marL="0" indent="0" algn="r">
              <a:lnSpc>
                <a:spcPct val="90000"/>
              </a:lnSpc>
              <a:spcBef>
                <a:spcPts val="0"/>
              </a:spcBef>
              <a:buNone/>
              <a:defRPr sz="1600">
                <a:solidFill>
                  <a:schemeClr val="bg1"/>
                </a:solidFill>
              </a:defRPr>
            </a:lvl2pPr>
            <a:lvl3pPr marL="0" indent="0" algn="r">
              <a:lnSpc>
                <a:spcPct val="90000"/>
              </a:lnSpc>
              <a:spcBef>
                <a:spcPts val="0"/>
              </a:spcBef>
              <a:buNone/>
              <a:defRPr sz="1600">
                <a:solidFill>
                  <a:schemeClr val="bg1"/>
                </a:solidFill>
              </a:defRPr>
            </a:lvl3pPr>
            <a:lvl4pPr marL="0" indent="0" algn="r">
              <a:lnSpc>
                <a:spcPct val="90000"/>
              </a:lnSpc>
              <a:spcBef>
                <a:spcPts val="0"/>
              </a:spcBef>
              <a:buNone/>
              <a:defRPr sz="1600">
                <a:solidFill>
                  <a:schemeClr val="bg1"/>
                </a:solidFill>
              </a:defRPr>
            </a:lvl4pPr>
            <a:lvl5pPr marL="0" indent="0" algn="r">
              <a:lnSpc>
                <a:spcPct val="90000"/>
              </a:lnSpc>
              <a:spcBef>
                <a:spcPts val="0"/>
              </a:spcBef>
              <a:buNone/>
              <a:defRPr sz="1600">
                <a:solidFill>
                  <a:schemeClr val="bg1"/>
                </a:solidFill>
              </a:defRPr>
            </a:lvl5pPr>
          </a:lstStyle>
          <a:p>
            <a:pPr lvl="0"/>
            <a:r>
              <a:rPr lang="en-US"/>
              <a:t>Location</a:t>
            </a:r>
          </a:p>
        </p:txBody>
      </p:sp>
      <p:sp>
        <p:nvSpPr>
          <p:cNvPr id="3" name="TextBox 2">
            <a:extLst>
              <a:ext uri="{FF2B5EF4-FFF2-40B4-BE49-F238E27FC236}">
                <a16:creationId xmlns:a16="http://schemas.microsoft.com/office/drawing/2014/main" id="{A40453B6-C2F5-2063-0C2F-1BD208D06F78}"/>
              </a:ext>
            </a:extLst>
          </p:cNvPr>
          <p:cNvSpPr txBox="1"/>
          <p:nvPr userDrawn="1"/>
        </p:nvSpPr>
        <p:spPr>
          <a:xfrm>
            <a:off x="479708" y="6521993"/>
            <a:ext cx="5247709" cy="116955"/>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lvl="0" algn="r"/>
            <a:r>
              <a:rPr lang="en-US" sz="800">
                <a:solidFill>
                  <a:schemeClr val="accent5">
                    <a:lumMod val="60000"/>
                    <a:lumOff val="40000"/>
                  </a:schemeClr>
                </a:solidFill>
              </a:rPr>
              <a:t>Snapdragon and Qualcomm branded products are products of Qualcomm Technologies, Inc. and/or its subsidiaries.</a:t>
            </a:r>
          </a:p>
        </p:txBody>
      </p:sp>
    </p:spTree>
    <p:extLst>
      <p:ext uri="{BB962C8B-B14F-4D97-AF65-F5344CB8AC3E}">
        <p14:creationId xmlns:p14="http://schemas.microsoft.com/office/powerpoint/2010/main" val="2267442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Agenda White">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9AD5696-B4ED-4B82-A4B1-160E4E14F343}"/>
              </a:ext>
            </a:extLst>
          </p:cNvPr>
          <p:cNvSpPr txBox="1"/>
          <p:nvPr userDrawn="1"/>
        </p:nvSpPr>
        <p:spPr>
          <a:xfrm rot="5400000">
            <a:off x="8505544" y="2737543"/>
            <a:ext cx="5148845" cy="1559722"/>
          </a:xfrm>
          <a:prstGeom prst="rect">
            <a:avLst/>
          </a:prstGeom>
          <a:noFill/>
          <a:effectLst/>
        </p:spPr>
        <p:txBody>
          <a:bodyPr wrap="none" lIns="0" tIns="0" rIns="0" bIns="0" rtlCol="0">
            <a:spAutoFit/>
          </a:bodyPr>
          <a:lstStyle/>
          <a:p>
            <a:pPr algn="ctr">
              <a:lnSpc>
                <a:spcPct val="87000"/>
              </a:lnSpc>
              <a:spcBef>
                <a:spcPct val="0"/>
              </a:spcBef>
              <a:defRPr/>
            </a:pPr>
            <a:r>
              <a:rPr lang="en-US" sz="11650">
                <a:solidFill>
                  <a:schemeClr val="accent6">
                    <a:lumMod val="40000"/>
                    <a:lumOff val="60000"/>
                  </a:schemeClr>
                </a:solidFill>
                <a:effectLst>
                  <a:innerShdw blurRad="38100" dist="25400" dir="8100000">
                    <a:prstClr val="black">
                      <a:alpha val="50000"/>
                    </a:prstClr>
                  </a:innerShdw>
                </a:effectLst>
              </a:rPr>
              <a:t>Agenda</a:t>
            </a:r>
          </a:p>
        </p:txBody>
      </p:sp>
      <p:sp>
        <p:nvSpPr>
          <p:cNvPr id="7" name="Content Placeholder 19">
            <a:extLst>
              <a:ext uri="{FF2B5EF4-FFF2-40B4-BE49-F238E27FC236}">
                <a16:creationId xmlns:a16="http://schemas.microsoft.com/office/drawing/2014/main" id="{F37243DA-FBBA-0A4F-9208-5109D5B48C3C}"/>
              </a:ext>
            </a:extLst>
          </p:cNvPr>
          <p:cNvSpPr>
            <a:spLocks noGrp="1"/>
          </p:cNvSpPr>
          <p:nvPr>
            <p:ph sz="quarter" idx="10"/>
          </p:nvPr>
        </p:nvSpPr>
        <p:spPr>
          <a:xfrm>
            <a:off x="777873" y="957453"/>
            <a:ext cx="9253539" cy="5319779"/>
          </a:xfrm>
          <a:prstGeom prst="rect">
            <a:avLst/>
          </a:prstGeom>
        </p:spPr>
        <p:txBody>
          <a:bodyPr>
            <a:normAutofit/>
          </a:bodyPr>
          <a:lstStyle>
            <a:lvl1pPr marL="914377" indent="-914377">
              <a:lnSpc>
                <a:spcPct val="90000"/>
              </a:lnSpc>
              <a:spcBef>
                <a:spcPts val="0"/>
              </a:spcBef>
              <a:spcAft>
                <a:spcPts val="900"/>
              </a:spcAft>
              <a:buClr>
                <a:schemeClr val="tx2"/>
              </a:buClr>
              <a:buFont typeface="+mj-lt"/>
              <a:buAutoNum type="arabicPeriod"/>
              <a:defRPr sz="5400">
                <a:solidFill>
                  <a:schemeClr val="tx2"/>
                </a:solidFill>
              </a:defRPr>
            </a:lvl1pPr>
            <a:lvl2pPr marL="0" indent="0">
              <a:lnSpc>
                <a:spcPct val="107000"/>
              </a:lnSpc>
              <a:spcBef>
                <a:spcPts val="0"/>
              </a:spcBef>
              <a:spcAft>
                <a:spcPts val="1800"/>
              </a:spcAft>
              <a:buClr>
                <a:schemeClr val="bg1"/>
              </a:buClr>
              <a:buFont typeface="+mj-lt"/>
              <a:buNone/>
              <a:defRPr sz="5400">
                <a:solidFill>
                  <a:schemeClr val="bg1"/>
                </a:solidFill>
              </a:defRPr>
            </a:lvl2pPr>
            <a:lvl3pPr marL="342891" indent="-342891">
              <a:lnSpc>
                <a:spcPct val="107000"/>
              </a:lnSpc>
              <a:spcBef>
                <a:spcPts val="0"/>
              </a:spcBef>
              <a:spcAft>
                <a:spcPts val="1800"/>
              </a:spcAft>
              <a:buClr>
                <a:schemeClr val="bg1"/>
              </a:buClr>
              <a:buFont typeface="+mj-lt"/>
              <a:buAutoNum type="arabicPeriod"/>
              <a:defRPr sz="5400">
                <a:solidFill>
                  <a:schemeClr val="bg1"/>
                </a:solidFill>
              </a:defRPr>
            </a:lvl3pPr>
            <a:lvl4pPr marL="342891" indent="-342891">
              <a:lnSpc>
                <a:spcPct val="107000"/>
              </a:lnSpc>
              <a:spcBef>
                <a:spcPts val="0"/>
              </a:spcBef>
              <a:spcAft>
                <a:spcPts val="1800"/>
              </a:spcAft>
              <a:buClr>
                <a:schemeClr val="bg1"/>
              </a:buClr>
              <a:buFont typeface="+mj-lt"/>
              <a:buAutoNum type="arabicPeriod"/>
              <a:defRPr sz="5400">
                <a:solidFill>
                  <a:schemeClr val="bg1"/>
                </a:solidFill>
              </a:defRPr>
            </a:lvl4pPr>
            <a:lvl5pPr marL="342891" indent="-342891">
              <a:lnSpc>
                <a:spcPct val="107000"/>
              </a:lnSpc>
              <a:spcBef>
                <a:spcPts val="0"/>
              </a:spcBef>
              <a:spcAft>
                <a:spcPts val="1800"/>
              </a:spcAft>
              <a:buClr>
                <a:schemeClr val="bg1"/>
              </a:buClr>
              <a:buFont typeface="+mj-lt"/>
              <a:buAutoNum type="arabicPeriod"/>
              <a:defRPr sz="54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522868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Agenda Nickel">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9AD5696-B4ED-4B82-A4B1-160E4E14F343}"/>
              </a:ext>
            </a:extLst>
          </p:cNvPr>
          <p:cNvSpPr txBox="1"/>
          <p:nvPr userDrawn="1"/>
        </p:nvSpPr>
        <p:spPr>
          <a:xfrm rot="5400000">
            <a:off x="8505544" y="2737543"/>
            <a:ext cx="5148845" cy="1559722"/>
          </a:xfrm>
          <a:prstGeom prst="rect">
            <a:avLst/>
          </a:prstGeom>
          <a:noFill/>
          <a:effectLst/>
        </p:spPr>
        <p:txBody>
          <a:bodyPr wrap="none" lIns="0" tIns="0" rIns="0" bIns="0" rtlCol="0">
            <a:spAutoFit/>
          </a:bodyPr>
          <a:lstStyle/>
          <a:p>
            <a:pPr algn="ctr">
              <a:lnSpc>
                <a:spcPct val="87000"/>
              </a:lnSpc>
              <a:spcBef>
                <a:spcPct val="0"/>
              </a:spcBef>
              <a:defRPr/>
            </a:pPr>
            <a:r>
              <a:rPr lang="en-US" sz="11650">
                <a:solidFill>
                  <a:schemeClr val="accent6">
                    <a:lumMod val="60000"/>
                    <a:lumOff val="40000"/>
                  </a:schemeClr>
                </a:solidFill>
                <a:effectLst>
                  <a:innerShdw blurRad="38100" dist="25400" dir="8100000">
                    <a:prstClr val="black">
                      <a:alpha val="50000"/>
                    </a:prstClr>
                  </a:innerShdw>
                </a:effectLst>
              </a:rPr>
              <a:t>Agenda</a:t>
            </a:r>
          </a:p>
        </p:txBody>
      </p:sp>
      <p:sp>
        <p:nvSpPr>
          <p:cNvPr id="7" name="Content Placeholder 19">
            <a:extLst>
              <a:ext uri="{FF2B5EF4-FFF2-40B4-BE49-F238E27FC236}">
                <a16:creationId xmlns:a16="http://schemas.microsoft.com/office/drawing/2014/main" id="{F1A31244-B2C3-4240-B89D-E10155BFC2E1}"/>
              </a:ext>
            </a:extLst>
          </p:cNvPr>
          <p:cNvSpPr>
            <a:spLocks noGrp="1"/>
          </p:cNvSpPr>
          <p:nvPr>
            <p:ph sz="quarter" idx="10"/>
          </p:nvPr>
        </p:nvSpPr>
        <p:spPr>
          <a:xfrm>
            <a:off x="777873" y="957453"/>
            <a:ext cx="9253539" cy="5319779"/>
          </a:xfrm>
          <a:prstGeom prst="rect">
            <a:avLst/>
          </a:prstGeom>
        </p:spPr>
        <p:txBody>
          <a:bodyPr>
            <a:normAutofit/>
          </a:bodyPr>
          <a:lstStyle>
            <a:lvl1pPr marL="914377" indent="-914377">
              <a:lnSpc>
                <a:spcPct val="90000"/>
              </a:lnSpc>
              <a:spcBef>
                <a:spcPts val="0"/>
              </a:spcBef>
              <a:spcAft>
                <a:spcPts val="900"/>
              </a:spcAft>
              <a:buClr>
                <a:schemeClr val="tx2"/>
              </a:buClr>
              <a:buFont typeface="+mj-lt"/>
              <a:buAutoNum type="arabicPeriod"/>
              <a:defRPr sz="5400">
                <a:solidFill>
                  <a:schemeClr val="tx2"/>
                </a:solidFill>
              </a:defRPr>
            </a:lvl1pPr>
            <a:lvl2pPr marL="0" indent="0">
              <a:lnSpc>
                <a:spcPct val="107000"/>
              </a:lnSpc>
              <a:spcBef>
                <a:spcPts val="0"/>
              </a:spcBef>
              <a:spcAft>
                <a:spcPts val="1800"/>
              </a:spcAft>
              <a:buClr>
                <a:schemeClr val="bg1"/>
              </a:buClr>
              <a:buFont typeface="+mj-lt"/>
              <a:buNone/>
              <a:defRPr sz="5400">
                <a:solidFill>
                  <a:schemeClr val="bg1"/>
                </a:solidFill>
              </a:defRPr>
            </a:lvl2pPr>
            <a:lvl3pPr marL="342891" indent="-342891">
              <a:lnSpc>
                <a:spcPct val="107000"/>
              </a:lnSpc>
              <a:spcBef>
                <a:spcPts val="0"/>
              </a:spcBef>
              <a:spcAft>
                <a:spcPts val="1800"/>
              </a:spcAft>
              <a:buClr>
                <a:schemeClr val="bg1"/>
              </a:buClr>
              <a:buFont typeface="+mj-lt"/>
              <a:buAutoNum type="arabicPeriod"/>
              <a:defRPr sz="5400">
                <a:solidFill>
                  <a:schemeClr val="bg1"/>
                </a:solidFill>
              </a:defRPr>
            </a:lvl3pPr>
            <a:lvl4pPr marL="342891" indent="-342891">
              <a:lnSpc>
                <a:spcPct val="107000"/>
              </a:lnSpc>
              <a:spcBef>
                <a:spcPts val="0"/>
              </a:spcBef>
              <a:spcAft>
                <a:spcPts val="1800"/>
              </a:spcAft>
              <a:buClr>
                <a:schemeClr val="bg1"/>
              </a:buClr>
              <a:buFont typeface="+mj-lt"/>
              <a:buAutoNum type="arabicPeriod"/>
              <a:defRPr sz="5400">
                <a:solidFill>
                  <a:schemeClr val="bg1"/>
                </a:solidFill>
              </a:defRPr>
            </a:lvl4pPr>
            <a:lvl5pPr marL="342891" indent="-342891">
              <a:lnSpc>
                <a:spcPct val="107000"/>
              </a:lnSpc>
              <a:spcBef>
                <a:spcPts val="0"/>
              </a:spcBef>
              <a:spcAft>
                <a:spcPts val="1800"/>
              </a:spcAft>
              <a:buClr>
                <a:schemeClr val="bg1"/>
              </a:buClr>
              <a:buFont typeface="+mj-lt"/>
              <a:buAutoNum type="arabicPeriod"/>
              <a:defRPr sz="54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399930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Agenda Blue">
    <p:bg>
      <p:bgPr>
        <a:solidFill>
          <a:schemeClr val="accent1"/>
        </a:solidFill>
        <a:effectLst/>
      </p:bgPr>
    </p:bg>
    <p:spTree>
      <p:nvGrpSpPr>
        <p:cNvPr id="1" name=""/>
        <p:cNvGrpSpPr/>
        <p:nvPr/>
      </p:nvGrpSpPr>
      <p:grpSpPr>
        <a:xfrm>
          <a:off x="0" y="0"/>
          <a:ext cx="0" cy="0"/>
          <a:chOff x="0" y="0"/>
          <a:chExt cx="0" cy="0"/>
        </a:xfrm>
      </p:grpSpPr>
      <p:sp>
        <p:nvSpPr>
          <p:cNvPr id="8" name="Content Placeholder 19">
            <a:extLst>
              <a:ext uri="{FF2B5EF4-FFF2-40B4-BE49-F238E27FC236}">
                <a16:creationId xmlns:a16="http://schemas.microsoft.com/office/drawing/2014/main" id="{ED3EDB01-36D6-9E4B-9221-4033FB6D3806}"/>
              </a:ext>
            </a:extLst>
          </p:cNvPr>
          <p:cNvSpPr>
            <a:spLocks noGrp="1"/>
          </p:cNvSpPr>
          <p:nvPr>
            <p:ph sz="quarter" idx="10"/>
          </p:nvPr>
        </p:nvSpPr>
        <p:spPr>
          <a:xfrm>
            <a:off x="777873" y="957453"/>
            <a:ext cx="9253539" cy="5319779"/>
          </a:xfrm>
          <a:prstGeom prst="rect">
            <a:avLst/>
          </a:prstGeom>
        </p:spPr>
        <p:txBody>
          <a:bodyPr>
            <a:normAutofit/>
          </a:bodyPr>
          <a:lstStyle>
            <a:lvl1pPr marL="914377" indent="-914377">
              <a:lnSpc>
                <a:spcPct val="90000"/>
              </a:lnSpc>
              <a:spcBef>
                <a:spcPts val="0"/>
              </a:spcBef>
              <a:spcAft>
                <a:spcPts val="900"/>
              </a:spcAft>
              <a:buClr>
                <a:schemeClr val="bg1"/>
              </a:buClr>
              <a:buFont typeface="+mj-lt"/>
              <a:buAutoNum type="arabicPeriod"/>
              <a:defRPr sz="5400">
                <a:solidFill>
                  <a:schemeClr val="bg1"/>
                </a:solidFill>
              </a:defRPr>
            </a:lvl1pPr>
            <a:lvl2pPr marL="0" indent="0">
              <a:lnSpc>
                <a:spcPct val="107000"/>
              </a:lnSpc>
              <a:spcBef>
                <a:spcPts val="0"/>
              </a:spcBef>
              <a:spcAft>
                <a:spcPts val="1800"/>
              </a:spcAft>
              <a:buClr>
                <a:schemeClr val="bg1"/>
              </a:buClr>
              <a:buFont typeface="+mj-lt"/>
              <a:buNone/>
              <a:defRPr sz="5400">
                <a:solidFill>
                  <a:schemeClr val="bg1"/>
                </a:solidFill>
              </a:defRPr>
            </a:lvl2pPr>
            <a:lvl3pPr marL="342891" indent="-342891">
              <a:lnSpc>
                <a:spcPct val="107000"/>
              </a:lnSpc>
              <a:spcBef>
                <a:spcPts val="0"/>
              </a:spcBef>
              <a:spcAft>
                <a:spcPts val="1800"/>
              </a:spcAft>
              <a:buClr>
                <a:schemeClr val="bg1"/>
              </a:buClr>
              <a:buFont typeface="+mj-lt"/>
              <a:buAutoNum type="arabicPeriod"/>
              <a:defRPr sz="5400">
                <a:solidFill>
                  <a:schemeClr val="bg1"/>
                </a:solidFill>
              </a:defRPr>
            </a:lvl3pPr>
            <a:lvl4pPr marL="342891" indent="-342891">
              <a:lnSpc>
                <a:spcPct val="107000"/>
              </a:lnSpc>
              <a:spcBef>
                <a:spcPts val="0"/>
              </a:spcBef>
              <a:spcAft>
                <a:spcPts val="1800"/>
              </a:spcAft>
              <a:buClr>
                <a:schemeClr val="bg1"/>
              </a:buClr>
              <a:buFont typeface="+mj-lt"/>
              <a:buAutoNum type="arabicPeriod"/>
              <a:defRPr sz="5400">
                <a:solidFill>
                  <a:schemeClr val="bg1"/>
                </a:solidFill>
              </a:defRPr>
            </a:lvl4pPr>
            <a:lvl5pPr marL="342891" indent="-342891">
              <a:lnSpc>
                <a:spcPct val="107000"/>
              </a:lnSpc>
              <a:spcBef>
                <a:spcPts val="0"/>
              </a:spcBef>
              <a:spcAft>
                <a:spcPts val="1800"/>
              </a:spcAft>
              <a:buClr>
                <a:schemeClr val="bg1"/>
              </a:buClr>
              <a:buFont typeface="+mj-lt"/>
              <a:buAutoNum type="arabicPeriod"/>
              <a:defRPr sz="5400">
                <a:solidFill>
                  <a:schemeClr val="bg1"/>
                </a:solidFill>
              </a:defRPr>
            </a:lvl5pPr>
          </a:lstStyle>
          <a:p>
            <a:pPr lvl="0"/>
            <a:r>
              <a:rPr lang="en-US"/>
              <a:t>Click to edit Master text styles</a:t>
            </a:r>
          </a:p>
        </p:txBody>
      </p:sp>
      <p:sp>
        <p:nvSpPr>
          <p:cNvPr id="5" name="TextBox 4">
            <a:extLst>
              <a:ext uri="{FF2B5EF4-FFF2-40B4-BE49-F238E27FC236}">
                <a16:creationId xmlns:a16="http://schemas.microsoft.com/office/drawing/2014/main" id="{29C0BAD8-16D5-E84A-B280-67E84109BBA2}"/>
              </a:ext>
            </a:extLst>
          </p:cNvPr>
          <p:cNvSpPr txBox="1"/>
          <p:nvPr userDrawn="1"/>
        </p:nvSpPr>
        <p:spPr>
          <a:xfrm rot="5400000">
            <a:off x="8505544" y="2737543"/>
            <a:ext cx="5148845" cy="1559722"/>
          </a:xfrm>
          <a:prstGeom prst="rect">
            <a:avLst/>
          </a:prstGeom>
          <a:noFill/>
          <a:effectLst/>
        </p:spPr>
        <p:txBody>
          <a:bodyPr wrap="none" lIns="0" tIns="0" rIns="0" bIns="0" rtlCol="0">
            <a:spAutoFit/>
          </a:bodyPr>
          <a:lstStyle/>
          <a:p>
            <a:pPr algn="ctr">
              <a:lnSpc>
                <a:spcPct val="87000"/>
              </a:lnSpc>
              <a:spcBef>
                <a:spcPct val="0"/>
              </a:spcBef>
              <a:defRPr/>
            </a:pPr>
            <a:r>
              <a:rPr lang="en-US" sz="11650">
                <a:solidFill>
                  <a:srgbClr val="214ACD"/>
                </a:solidFill>
                <a:effectLst>
                  <a:innerShdw blurRad="38100" dist="25400" dir="8100000">
                    <a:prstClr val="black">
                      <a:alpha val="50000"/>
                    </a:prstClr>
                  </a:innerShdw>
                </a:effectLst>
              </a:rPr>
              <a:t>Agenda</a:t>
            </a:r>
          </a:p>
        </p:txBody>
      </p:sp>
    </p:spTree>
    <p:extLst>
      <p:ext uri="{BB962C8B-B14F-4D97-AF65-F5344CB8AC3E}">
        <p14:creationId xmlns:p14="http://schemas.microsoft.com/office/powerpoint/2010/main" val="4034546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Agenda Gun Metal">
    <p:bg>
      <p:bgPr>
        <a:solidFill>
          <a:schemeClr val="accent5"/>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9AD5696-B4ED-4B82-A4B1-160E4E14F343}"/>
              </a:ext>
            </a:extLst>
          </p:cNvPr>
          <p:cNvSpPr txBox="1"/>
          <p:nvPr userDrawn="1"/>
        </p:nvSpPr>
        <p:spPr>
          <a:xfrm rot="5400000">
            <a:off x="8505544" y="2737543"/>
            <a:ext cx="5148845" cy="1559722"/>
          </a:xfrm>
          <a:prstGeom prst="rect">
            <a:avLst/>
          </a:prstGeom>
          <a:noFill/>
          <a:effectLst/>
        </p:spPr>
        <p:txBody>
          <a:bodyPr wrap="none" lIns="0" tIns="0" rIns="0" bIns="0" rtlCol="0">
            <a:spAutoFit/>
          </a:bodyPr>
          <a:lstStyle/>
          <a:p>
            <a:pPr algn="ctr">
              <a:lnSpc>
                <a:spcPct val="87000"/>
              </a:lnSpc>
              <a:spcBef>
                <a:spcPct val="0"/>
              </a:spcBef>
              <a:defRPr/>
            </a:pPr>
            <a:r>
              <a:rPr lang="en-US" sz="11650">
                <a:solidFill>
                  <a:srgbClr val="36445C"/>
                </a:solidFill>
                <a:effectLst>
                  <a:innerShdw blurRad="38100" dist="25400" dir="8100000">
                    <a:prstClr val="black">
                      <a:alpha val="50000"/>
                    </a:prstClr>
                  </a:innerShdw>
                </a:effectLst>
              </a:rPr>
              <a:t>Agenda</a:t>
            </a:r>
          </a:p>
        </p:txBody>
      </p:sp>
      <p:sp>
        <p:nvSpPr>
          <p:cNvPr id="6" name="Content Placeholder 19">
            <a:extLst>
              <a:ext uri="{FF2B5EF4-FFF2-40B4-BE49-F238E27FC236}">
                <a16:creationId xmlns:a16="http://schemas.microsoft.com/office/drawing/2014/main" id="{E8E71E0A-85CF-2F4F-AD72-0AE19BB5CA8C}"/>
              </a:ext>
            </a:extLst>
          </p:cNvPr>
          <p:cNvSpPr>
            <a:spLocks noGrp="1"/>
          </p:cNvSpPr>
          <p:nvPr>
            <p:ph sz="quarter" idx="10"/>
          </p:nvPr>
        </p:nvSpPr>
        <p:spPr>
          <a:xfrm>
            <a:off x="777873" y="957453"/>
            <a:ext cx="9253539" cy="5319779"/>
          </a:xfrm>
          <a:prstGeom prst="rect">
            <a:avLst/>
          </a:prstGeom>
        </p:spPr>
        <p:txBody>
          <a:bodyPr>
            <a:normAutofit/>
          </a:bodyPr>
          <a:lstStyle>
            <a:lvl1pPr marL="914377" indent="-914377">
              <a:lnSpc>
                <a:spcPct val="90000"/>
              </a:lnSpc>
              <a:spcBef>
                <a:spcPts val="0"/>
              </a:spcBef>
              <a:spcAft>
                <a:spcPts val="900"/>
              </a:spcAft>
              <a:buClr>
                <a:schemeClr val="bg1"/>
              </a:buClr>
              <a:buFont typeface="+mj-lt"/>
              <a:buAutoNum type="arabicPeriod"/>
              <a:defRPr sz="5400">
                <a:solidFill>
                  <a:schemeClr val="bg1"/>
                </a:solidFill>
              </a:defRPr>
            </a:lvl1pPr>
            <a:lvl2pPr marL="0" indent="0">
              <a:lnSpc>
                <a:spcPct val="107000"/>
              </a:lnSpc>
              <a:spcBef>
                <a:spcPts val="0"/>
              </a:spcBef>
              <a:spcAft>
                <a:spcPts val="1800"/>
              </a:spcAft>
              <a:buClr>
                <a:schemeClr val="bg1"/>
              </a:buClr>
              <a:buFont typeface="+mj-lt"/>
              <a:buNone/>
              <a:defRPr sz="5400">
                <a:solidFill>
                  <a:schemeClr val="bg1"/>
                </a:solidFill>
              </a:defRPr>
            </a:lvl2pPr>
            <a:lvl3pPr marL="342891" indent="-342891">
              <a:lnSpc>
                <a:spcPct val="107000"/>
              </a:lnSpc>
              <a:spcBef>
                <a:spcPts val="0"/>
              </a:spcBef>
              <a:spcAft>
                <a:spcPts val="1800"/>
              </a:spcAft>
              <a:buClr>
                <a:schemeClr val="bg1"/>
              </a:buClr>
              <a:buFont typeface="+mj-lt"/>
              <a:buAutoNum type="arabicPeriod"/>
              <a:defRPr sz="5400">
                <a:solidFill>
                  <a:schemeClr val="bg1"/>
                </a:solidFill>
              </a:defRPr>
            </a:lvl3pPr>
            <a:lvl4pPr marL="342891" indent="-342891">
              <a:lnSpc>
                <a:spcPct val="107000"/>
              </a:lnSpc>
              <a:spcBef>
                <a:spcPts val="0"/>
              </a:spcBef>
              <a:spcAft>
                <a:spcPts val="1800"/>
              </a:spcAft>
              <a:buClr>
                <a:schemeClr val="bg1"/>
              </a:buClr>
              <a:buFont typeface="+mj-lt"/>
              <a:buAutoNum type="arabicPeriod"/>
              <a:defRPr sz="5400">
                <a:solidFill>
                  <a:schemeClr val="bg1"/>
                </a:solidFill>
              </a:defRPr>
            </a:lvl4pPr>
            <a:lvl5pPr marL="342891" indent="-342891">
              <a:lnSpc>
                <a:spcPct val="107000"/>
              </a:lnSpc>
              <a:spcBef>
                <a:spcPts val="0"/>
              </a:spcBef>
              <a:spcAft>
                <a:spcPts val="1800"/>
              </a:spcAft>
              <a:buClr>
                <a:schemeClr val="bg1"/>
              </a:buClr>
              <a:buFont typeface="+mj-lt"/>
              <a:buAutoNum type="arabicPeriod"/>
              <a:defRPr sz="54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363389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genda 2 Nickel">
    <p:bg>
      <p:bgPr>
        <a:solidFill>
          <a:srgbClr val="FFFFFF"/>
        </a:solidFill>
        <a:effectLst/>
      </p:bgPr>
    </p:bg>
    <p:spTree>
      <p:nvGrpSpPr>
        <p:cNvPr id="1" name=""/>
        <p:cNvGrpSpPr/>
        <p:nvPr/>
      </p:nvGrpSpPr>
      <p:grpSpPr>
        <a:xfrm>
          <a:off x="0" y="0"/>
          <a:ext cx="0" cy="0"/>
          <a:chOff x="0" y="0"/>
          <a:chExt cx="0" cy="0"/>
        </a:xfrm>
      </p:grpSpPr>
      <p:sp>
        <p:nvSpPr>
          <p:cNvPr id="7" name="Rectangle: Single Corner Rounded 55">
            <a:extLst>
              <a:ext uri="{FF2B5EF4-FFF2-40B4-BE49-F238E27FC236}">
                <a16:creationId xmlns:a16="http://schemas.microsoft.com/office/drawing/2014/main" id="{A6727AA1-A1B1-4941-9657-C92FF7F7A61A}"/>
              </a:ext>
            </a:extLst>
          </p:cNvPr>
          <p:cNvSpPr/>
          <p:nvPr userDrawn="1"/>
        </p:nvSpPr>
        <p:spPr bwMode="gray">
          <a:xfrm>
            <a:off x="-114299" y="-127002"/>
            <a:ext cx="973370" cy="6482082"/>
          </a:xfrm>
          <a:prstGeom prst="roundRect">
            <a:avLst>
              <a:gd name="adj" fmla="val 8455"/>
            </a:avLst>
          </a:prstGeom>
          <a:solidFill>
            <a:schemeClr val="accent6">
              <a:lumMod val="40000"/>
              <a:lumOff val="60000"/>
            </a:schemeClr>
          </a:solidFill>
          <a:ln w="10795" cap="flat" cmpd="sng" algn="ctr">
            <a:noFill/>
            <a:prstDash val="solid"/>
          </a:ln>
          <a:effectLst>
            <a:innerShdw blurRad="63500" dist="50800" dir="18900000">
              <a:prstClr val="black">
                <a:alpha val="50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a:solidFill>
                <a:prstClr val="white"/>
              </a:solidFill>
            </a:endParaRPr>
          </a:p>
        </p:txBody>
      </p:sp>
      <p:sp>
        <p:nvSpPr>
          <p:cNvPr id="5" name="Content Placeholder 18">
            <a:extLst>
              <a:ext uri="{FF2B5EF4-FFF2-40B4-BE49-F238E27FC236}">
                <a16:creationId xmlns:a16="http://schemas.microsoft.com/office/drawing/2014/main" id="{27186819-050A-EE44-975A-A57DA0316FA1}"/>
              </a:ext>
            </a:extLst>
          </p:cNvPr>
          <p:cNvSpPr>
            <a:spLocks noGrp="1"/>
          </p:cNvSpPr>
          <p:nvPr>
            <p:ph sz="quarter" idx="10"/>
          </p:nvPr>
        </p:nvSpPr>
        <p:spPr>
          <a:xfrm>
            <a:off x="1833336" y="1015156"/>
            <a:ext cx="9148989" cy="5339923"/>
          </a:xfrm>
          <a:prstGeom prst="rect">
            <a:avLst/>
          </a:prstGeom>
        </p:spPr>
        <p:txBody>
          <a:bodyPr/>
          <a:lstStyle>
            <a:lvl1pPr marL="914400" indent="-914400">
              <a:lnSpc>
                <a:spcPct val="90000"/>
              </a:lnSpc>
              <a:spcBef>
                <a:spcPts val="0"/>
              </a:spcBef>
              <a:spcAft>
                <a:spcPts val="900"/>
              </a:spcAft>
              <a:buClr>
                <a:schemeClr val="tx2"/>
              </a:buClr>
              <a:buFont typeface="+mj-lt"/>
              <a:buAutoNum type="arabicPeriod"/>
              <a:defRPr sz="5400">
                <a:solidFill>
                  <a:schemeClr val="tx2"/>
                </a:solidFill>
              </a:defRPr>
            </a:lvl1pPr>
            <a:lvl2pPr marL="914400" indent="-914400">
              <a:lnSpc>
                <a:spcPct val="107000"/>
              </a:lnSpc>
              <a:spcBef>
                <a:spcPts val="0"/>
              </a:spcBef>
              <a:spcAft>
                <a:spcPts val="1800"/>
              </a:spcAft>
              <a:buClr>
                <a:schemeClr val="tx2"/>
              </a:buClr>
              <a:buFont typeface="+mj-lt"/>
              <a:buAutoNum type="arabicPeriod"/>
              <a:defRPr sz="5400">
                <a:solidFill>
                  <a:schemeClr val="tx1"/>
                </a:solidFill>
              </a:defRPr>
            </a:lvl2pPr>
            <a:lvl3pPr marL="914400" indent="-914400">
              <a:lnSpc>
                <a:spcPct val="107000"/>
              </a:lnSpc>
              <a:spcBef>
                <a:spcPts val="0"/>
              </a:spcBef>
              <a:spcAft>
                <a:spcPts val="1800"/>
              </a:spcAft>
              <a:buClr>
                <a:schemeClr val="tx2"/>
              </a:buClr>
              <a:buFont typeface="+mj-lt"/>
              <a:buAutoNum type="arabicPeriod"/>
              <a:defRPr sz="5400">
                <a:solidFill>
                  <a:schemeClr val="tx1"/>
                </a:solidFill>
              </a:defRPr>
            </a:lvl3pPr>
            <a:lvl4pPr marL="914400" indent="-914400">
              <a:lnSpc>
                <a:spcPct val="107000"/>
              </a:lnSpc>
              <a:spcBef>
                <a:spcPts val="0"/>
              </a:spcBef>
              <a:spcAft>
                <a:spcPts val="1800"/>
              </a:spcAft>
              <a:buClr>
                <a:schemeClr val="tx2"/>
              </a:buClr>
              <a:buFont typeface="+mj-lt"/>
              <a:buAutoNum type="arabicPeriod"/>
              <a:defRPr sz="5400">
                <a:solidFill>
                  <a:schemeClr val="tx1"/>
                </a:solidFill>
              </a:defRPr>
            </a:lvl4pPr>
            <a:lvl5pPr marL="914400" indent="-914400">
              <a:lnSpc>
                <a:spcPct val="107000"/>
              </a:lnSpc>
              <a:spcBef>
                <a:spcPts val="0"/>
              </a:spcBef>
              <a:spcAft>
                <a:spcPts val="1800"/>
              </a:spcAft>
              <a:buClr>
                <a:schemeClr val="tx2"/>
              </a:buClr>
              <a:buFont typeface="+mj-lt"/>
              <a:buAutoNum type="arabicPeriod"/>
              <a:defRPr sz="5400">
                <a:solidFill>
                  <a:schemeClr val="tx1"/>
                </a:solidFill>
              </a:defRPr>
            </a:lvl5pPr>
          </a:lstStyle>
          <a:p>
            <a:pPr lvl="0"/>
            <a:r>
              <a:rPr lang="en-US"/>
              <a:t>Click to edit Master text styles</a:t>
            </a:r>
          </a:p>
        </p:txBody>
      </p:sp>
      <p:sp>
        <p:nvSpPr>
          <p:cNvPr id="6" name="Title 2">
            <a:extLst>
              <a:ext uri="{FF2B5EF4-FFF2-40B4-BE49-F238E27FC236}">
                <a16:creationId xmlns:a16="http://schemas.microsoft.com/office/drawing/2014/main" id="{B55197C6-4440-C140-838A-1363DBC789FF}"/>
              </a:ext>
            </a:extLst>
          </p:cNvPr>
          <p:cNvSpPr>
            <a:spLocks noGrp="1"/>
          </p:cNvSpPr>
          <p:nvPr>
            <p:ph type="title"/>
          </p:nvPr>
        </p:nvSpPr>
        <p:spPr>
          <a:xfrm rot="5400000">
            <a:off x="-2472981" y="3007719"/>
            <a:ext cx="5682803" cy="361959"/>
          </a:xfrm>
        </p:spPr>
        <p:txBody>
          <a:bodyPr wrap="square">
            <a:spAutoFit/>
          </a:bodyPr>
          <a:lstStyle>
            <a:lvl1pPr>
              <a:defRPr sz="2800">
                <a:solidFill>
                  <a:schemeClr val="tx2"/>
                </a:solidFill>
              </a:defRPr>
            </a:lvl1pPr>
          </a:lstStyle>
          <a:p>
            <a:r>
              <a:rPr lang="en-US"/>
              <a:t>Click to edit Master title style</a:t>
            </a:r>
          </a:p>
        </p:txBody>
      </p:sp>
    </p:spTree>
    <p:extLst>
      <p:ext uri="{BB962C8B-B14F-4D97-AF65-F5344CB8AC3E}">
        <p14:creationId xmlns:p14="http://schemas.microsoft.com/office/powerpoint/2010/main" val="743189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Agenda Midnight">
    <p:bg>
      <p:bgPr>
        <a:solidFill>
          <a:schemeClr val="tx2"/>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9AD5696-B4ED-4B82-A4B1-160E4E14F343}"/>
              </a:ext>
            </a:extLst>
          </p:cNvPr>
          <p:cNvSpPr txBox="1"/>
          <p:nvPr userDrawn="1"/>
        </p:nvSpPr>
        <p:spPr>
          <a:xfrm rot="5400000">
            <a:off x="8505544" y="2737543"/>
            <a:ext cx="5148845" cy="1559722"/>
          </a:xfrm>
          <a:prstGeom prst="rect">
            <a:avLst/>
          </a:prstGeom>
          <a:noFill/>
          <a:effectLst/>
        </p:spPr>
        <p:txBody>
          <a:bodyPr wrap="none" lIns="0" tIns="0" rIns="0" bIns="0" rtlCol="0">
            <a:spAutoFit/>
          </a:bodyPr>
          <a:lstStyle/>
          <a:p>
            <a:pPr algn="ctr">
              <a:lnSpc>
                <a:spcPct val="87000"/>
              </a:lnSpc>
              <a:spcBef>
                <a:spcPct val="0"/>
              </a:spcBef>
              <a:defRPr/>
            </a:pPr>
            <a:r>
              <a:rPr lang="en-US" sz="11650">
                <a:solidFill>
                  <a:schemeClr val="accent6">
                    <a:lumMod val="50000"/>
                  </a:schemeClr>
                </a:solidFill>
                <a:effectLst>
                  <a:innerShdw blurRad="38100" dist="25400" dir="8100000">
                    <a:prstClr val="black">
                      <a:alpha val="50000"/>
                    </a:prstClr>
                  </a:innerShdw>
                </a:effectLst>
              </a:rPr>
              <a:t>Agenda</a:t>
            </a:r>
          </a:p>
        </p:txBody>
      </p:sp>
      <p:sp>
        <p:nvSpPr>
          <p:cNvPr id="8" name="Content Placeholder 19">
            <a:extLst>
              <a:ext uri="{FF2B5EF4-FFF2-40B4-BE49-F238E27FC236}">
                <a16:creationId xmlns:a16="http://schemas.microsoft.com/office/drawing/2014/main" id="{10968AA9-77DE-9242-845F-5A78D07B68BE}"/>
              </a:ext>
            </a:extLst>
          </p:cNvPr>
          <p:cNvSpPr>
            <a:spLocks noGrp="1"/>
          </p:cNvSpPr>
          <p:nvPr>
            <p:ph sz="quarter" idx="10"/>
          </p:nvPr>
        </p:nvSpPr>
        <p:spPr>
          <a:xfrm>
            <a:off x="777873" y="957453"/>
            <a:ext cx="9253539" cy="5319779"/>
          </a:xfrm>
          <a:prstGeom prst="rect">
            <a:avLst/>
          </a:prstGeom>
        </p:spPr>
        <p:txBody>
          <a:bodyPr>
            <a:normAutofit/>
          </a:bodyPr>
          <a:lstStyle>
            <a:lvl1pPr marL="914377" indent="-914377">
              <a:lnSpc>
                <a:spcPct val="90000"/>
              </a:lnSpc>
              <a:spcBef>
                <a:spcPts val="0"/>
              </a:spcBef>
              <a:spcAft>
                <a:spcPts val="900"/>
              </a:spcAft>
              <a:buClr>
                <a:schemeClr val="bg1"/>
              </a:buClr>
              <a:buFont typeface="+mj-lt"/>
              <a:buAutoNum type="arabicPeriod"/>
              <a:defRPr sz="5400">
                <a:solidFill>
                  <a:schemeClr val="bg1"/>
                </a:solidFill>
              </a:defRPr>
            </a:lvl1pPr>
            <a:lvl2pPr marL="0" indent="0">
              <a:lnSpc>
                <a:spcPct val="107000"/>
              </a:lnSpc>
              <a:spcBef>
                <a:spcPts val="0"/>
              </a:spcBef>
              <a:spcAft>
                <a:spcPts val="1800"/>
              </a:spcAft>
              <a:buClr>
                <a:schemeClr val="bg1"/>
              </a:buClr>
              <a:buFont typeface="+mj-lt"/>
              <a:buNone/>
              <a:defRPr sz="5400">
                <a:solidFill>
                  <a:schemeClr val="bg1"/>
                </a:solidFill>
              </a:defRPr>
            </a:lvl2pPr>
            <a:lvl3pPr marL="342891" indent="-342891">
              <a:lnSpc>
                <a:spcPct val="107000"/>
              </a:lnSpc>
              <a:spcBef>
                <a:spcPts val="0"/>
              </a:spcBef>
              <a:spcAft>
                <a:spcPts val="1800"/>
              </a:spcAft>
              <a:buClr>
                <a:schemeClr val="bg1"/>
              </a:buClr>
              <a:buFont typeface="+mj-lt"/>
              <a:buAutoNum type="arabicPeriod"/>
              <a:defRPr sz="5400">
                <a:solidFill>
                  <a:schemeClr val="bg1"/>
                </a:solidFill>
              </a:defRPr>
            </a:lvl3pPr>
            <a:lvl4pPr marL="342891" indent="-342891">
              <a:lnSpc>
                <a:spcPct val="107000"/>
              </a:lnSpc>
              <a:spcBef>
                <a:spcPts val="0"/>
              </a:spcBef>
              <a:spcAft>
                <a:spcPts val="1800"/>
              </a:spcAft>
              <a:buClr>
                <a:schemeClr val="bg1"/>
              </a:buClr>
              <a:buFont typeface="+mj-lt"/>
              <a:buAutoNum type="arabicPeriod"/>
              <a:defRPr sz="5400">
                <a:solidFill>
                  <a:schemeClr val="bg1"/>
                </a:solidFill>
              </a:defRPr>
            </a:lvl4pPr>
            <a:lvl5pPr marL="342891" indent="-342891">
              <a:lnSpc>
                <a:spcPct val="107000"/>
              </a:lnSpc>
              <a:spcBef>
                <a:spcPts val="0"/>
              </a:spcBef>
              <a:spcAft>
                <a:spcPts val="1800"/>
              </a:spcAft>
              <a:buClr>
                <a:schemeClr val="bg1"/>
              </a:buClr>
              <a:buFont typeface="+mj-lt"/>
              <a:buAutoNum type="arabicPeriod"/>
              <a:defRPr sz="54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984635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Agenda 2 White">
    <p:bg>
      <p:bgPr>
        <a:solidFill>
          <a:srgbClr val="FFFFFF"/>
        </a:solidFill>
        <a:effectLst/>
      </p:bgPr>
    </p:bg>
    <p:spTree>
      <p:nvGrpSpPr>
        <p:cNvPr id="1" name=""/>
        <p:cNvGrpSpPr/>
        <p:nvPr/>
      </p:nvGrpSpPr>
      <p:grpSpPr>
        <a:xfrm>
          <a:off x="0" y="0"/>
          <a:ext cx="0" cy="0"/>
          <a:chOff x="0" y="0"/>
          <a:chExt cx="0" cy="0"/>
        </a:xfrm>
      </p:grpSpPr>
      <p:sp>
        <p:nvSpPr>
          <p:cNvPr id="7" name="Rectangle: Single Corner Rounded 55">
            <a:extLst>
              <a:ext uri="{FF2B5EF4-FFF2-40B4-BE49-F238E27FC236}">
                <a16:creationId xmlns:a16="http://schemas.microsoft.com/office/drawing/2014/main" id="{A6727AA1-A1B1-4941-9657-C92FF7F7A61A}"/>
              </a:ext>
            </a:extLst>
          </p:cNvPr>
          <p:cNvSpPr/>
          <p:nvPr userDrawn="1"/>
        </p:nvSpPr>
        <p:spPr bwMode="gray">
          <a:xfrm>
            <a:off x="-114300" y="-127003"/>
            <a:ext cx="973371" cy="6482083"/>
          </a:xfrm>
          <a:prstGeom prst="roundRect">
            <a:avLst>
              <a:gd name="adj" fmla="val 8455"/>
            </a:avLst>
          </a:prstGeom>
          <a:solidFill>
            <a:schemeClr val="bg1"/>
          </a:solidFill>
          <a:ln w="10795" cap="flat" cmpd="sng" algn="ctr">
            <a:noFill/>
            <a:prstDash val="solid"/>
          </a:ln>
          <a:effectLst>
            <a:innerShdw blurRad="63500" dist="50800" dir="18900000">
              <a:prstClr val="black">
                <a:alpha val="50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sz="2400" kern="0">
              <a:solidFill>
                <a:prstClr val="white"/>
              </a:solidFill>
            </a:endParaRPr>
          </a:p>
        </p:txBody>
      </p:sp>
      <p:sp>
        <p:nvSpPr>
          <p:cNvPr id="5" name="Content Placeholder 18">
            <a:extLst>
              <a:ext uri="{FF2B5EF4-FFF2-40B4-BE49-F238E27FC236}">
                <a16:creationId xmlns:a16="http://schemas.microsoft.com/office/drawing/2014/main" id="{B4C11CA4-B58A-1E45-86AF-685220A2EC36}"/>
              </a:ext>
            </a:extLst>
          </p:cNvPr>
          <p:cNvSpPr>
            <a:spLocks noGrp="1"/>
          </p:cNvSpPr>
          <p:nvPr>
            <p:ph sz="quarter" idx="10"/>
          </p:nvPr>
        </p:nvSpPr>
        <p:spPr>
          <a:xfrm>
            <a:off x="1833336" y="1015157"/>
            <a:ext cx="9148989" cy="5339923"/>
          </a:xfrm>
          <a:prstGeom prst="rect">
            <a:avLst/>
          </a:prstGeom>
        </p:spPr>
        <p:txBody>
          <a:bodyPr/>
          <a:lstStyle>
            <a:lvl1pPr marL="914377" indent="-914377">
              <a:lnSpc>
                <a:spcPct val="90000"/>
              </a:lnSpc>
              <a:spcBef>
                <a:spcPts val="0"/>
              </a:spcBef>
              <a:spcAft>
                <a:spcPts val="900"/>
              </a:spcAft>
              <a:buClr>
                <a:schemeClr val="tx2"/>
              </a:buClr>
              <a:buFont typeface="+mj-lt"/>
              <a:buAutoNum type="arabicPeriod"/>
              <a:defRPr sz="5400">
                <a:solidFill>
                  <a:schemeClr val="tx2"/>
                </a:solidFill>
              </a:defRPr>
            </a:lvl1pPr>
            <a:lvl2pPr marL="914377" indent="-914377">
              <a:lnSpc>
                <a:spcPct val="107000"/>
              </a:lnSpc>
              <a:spcBef>
                <a:spcPts val="0"/>
              </a:spcBef>
              <a:spcAft>
                <a:spcPts val="1800"/>
              </a:spcAft>
              <a:buClr>
                <a:schemeClr val="tx2"/>
              </a:buClr>
              <a:buFont typeface="+mj-lt"/>
              <a:buAutoNum type="arabicPeriod"/>
              <a:defRPr sz="5400">
                <a:solidFill>
                  <a:schemeClr val="tx1"/>
                </a:solidFill>
              </a:defRPr>
            </a:lvl2pPr>
            <a:lvl3pPr marL="914377" indent="-914377">
              <a:lnSpc>
                <a:spcPct val="107000"/>
              </a:lnSpc>
              <a:spcBef>
                <a:spcPts val="0"/>
              </a:spcBef>
              <a:spcAft>
                <a:spcPts val="1800"/>
              </a:spcAft>
              <a:buClr>
                <a:schemeClr val="tx2"/>
              </a:buClr>
              <a:buFont typeface="+mj-lt"/>
              <a:buAutoNum type="arabicPeriod"/>
              <a:defRPr sz="5400">
                <a:solidFill>
                  <a:schemeClr val="tx1"/>
                </a:solidFill>
              </a:defRPr>
            </a:lvl3pPr>
            <a:lvl4pPr marL="914377" indent="-914377">
              <a:lnSpc>
                <a:spcPct val="107000"/>
              </a:lnSpc>
              <a:spcBef>
                <a:spcPts val="0"/>
              </a:spcBef>
              <a:spcAft>
                <a:spcPts val="1800"/>
              </a:spcAft>
              <a:buClr>
                <a:schemeClr val="tx2"/>
              </a:buClr>
              <a:buFont typeface="+mj-lt"/>
              <a:buAutoNum type="arabicPeriod"/>
              <a:defRPr sz="5400">
                <a:solidFill>
                  <a:schemeClr val="tx1"/>
                </a:solidFill>
              </a:defRPr>
            </a:lvl4pPr>
            <a:lvl5pPr marL="914377" indent="-914377">
              <a:lnSpc>
                <a:spcPct val="107000"/>
              </a:lnSpc>
              <a:spcBef>
                <a:spcPts val="0"/>
              </a:spcBef>
              <a:spcAft>
                <a:spcPts val="1800"/>
              </a:spcAft>
              <a:buClr>
                <a:schemeClr val="tx2"/>
              </a:buClr>
              <a:buFont typeface="+mj-lt"/>
              <a:buAutoNum type="arabicPeriod"/>
              <a:defRPr sz="5400">
                <a:solidFill>
                  <a:schemeClr val="tx1"/>
                </a:solidFill>
              </a:defRPr>
            </a:lvl5pPr>
          </a:lstStyle>
          <a:p>
            <a:pPr lvl="0"/>
            <a:r>
              <a:rPr lang="en-US"/>
              <a:t>Click to edit Master text styles</a:t>
            </a:r>
          </a:p>
        </p:txBody>
      </p:sp>
      <p:sp>
        <p:nvSpPr>
          <p:cNvPr id="6" name="Title 2">
            <a:extLst>
              <a:ext uri="{FF2B5EF4-FFF2-40B4-BE49-F238E27FC236}">
                <a16:creationId xmlns:a16="http://schemas.microsoft.com/office/drawing/2014/main" id="{30577A47-956C-6A4F-8971-CCC759B90BEE}"/>
              </a:ext>
            </a:extLst>
          </p:cNvPr>
          <p:cNvSpPr>
            <a:spLocks noGrp="1"/>
          </p:cNvSpPr>
          <p:nvPr>
            <p:ph type="title"/>
          </p:nvPr>
        </p:nvSpPr>
        <p:spPr>
          <a:xfrm rot="5400000">
            <a:off x="-2472980" y="3007721"/>
            <a:ext cx="5682803" cy="361959"/>
          </a:xfrm>
        </p:spPr>
        <p:txBody>
          <a:bodyPr wrap="square">
            <a:spAutoFit/>
          </a:bodyPr>
          <a:lstStyle>
            <a:lvl1pPr>
              <a:defRPr sz="2800">
                <a:solidFill>
                  <a:schemeClr val="tx2"/>
                </a:solidFill>
              </a:defRPr>
            </a:lvl1pPr>
          </a:lstStyle>
          <a:p>
            <a:r>
              <a:rPr lang="en-US"/>
              <a:t>Click to edit Master title style</a:t>
            </a:r>
          </a:p>
        </p:txBody>
      </p:sp>
    </p:spTree>
    <p:extLst>
      <p:ext uri="{BB962C8B-B14F-4D97-AF65-F5344CB8AC3E}">
        <p14:creationId xmlns:p14="http://schemas.microsoft.com/office/powerpoint/2010/main" val="2534375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Agenda 2 Nickel">
    <p:bg>
      <p:bgPr>
        <a:solidFill>
          <a:srgbClr val="FFFFFF"/>
        </a:solidFill>
        <a:effectLst/>
      </p:bgPr>
    </p:bg>
    <p:spTree>
      <p:nvGrpSpPr>
        <p:cNvPr id="1" name=""/>
        <p:cNvGrpSpPr/>
        <p:nvPr/>
      </p:nvGrpSpPr>
      <p:grpSpPr>
        <a:xfrm>
          <a:off x="0" y="0"/>
          <a:ext cx="0" cy="0"/>
          <a:chOff x="0" y="0"/>
          <a:chExt cx="0" cy="0"/>
        </a:xfrm>
      </p:grpSpPr>
      <p:sp>
        <p:nvSpPr>
          <p:cNvPr id="7" name="Rectangle: Single Corner Rounded 55">
            <a:extLst>
              <a:ext uri="{FF2B5EF4-FFF2-40B4-BE49-F238E27FC236}">
                <a16:creationId xmlns:a16="http://schemas.microsoft.com/office/drawing/2014/main" id="{A6727AA1-A1B1-4941-9657-C92FF7F7A61A}"/>
              </a:ext>
            </a:extLst>
          </p:cNvPr>
          <p:cNvSpPr/>
          <p:nvPr userDrawn="1"/>
        </p:nvSpPr>
        <p:spPr bwMode="gray">
          <a:xfrm>
            <a:off x="-114300" y="-127003"/>
            <a:ext cx="973371" cy="6482083"/>
          </a:xfrm>
          <a:prstGeom prst="roundRect">
            <a:avLst>
              <a:gd name="adj" fmla="val 8455"/>
            </a:avLst>
          </a:prstGeom>
          <a:solidFill>
            <a:schemeClr val="accent6">
              <a:lumMod val="40000"/>
              <a:lumOff val="60000"/>
            </a:schemeClr>
          </a:solidFill>
          <a:ln w="10795" cap="flat" cmpd="sng" algn="ctr">
            <a:noFill/>
            <a:prstDash val="solid"/>
          </a:ln>
          <a:effectLst>
            <a:innerShdw blurRad="63500" dist="50800" dir="18900000">
              <a:prstClr val="black">
                <a:alpha val="50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sz="2400" kern="0">
              <a:solidFill>
                <a:prstClr val="white"/>
              </a:solidFill>
            </a:endParaRPr>
          </a:p>
        </p:txBody>
      </p:sp>
      <p:sp>
        <p:nvSpPr>
          <p:cNvPr id="5" name="Content Placeholder 18">
            <a:extLst>
              <a:ext uri="{FF2B5EF4-FFF2-40B4-BE49-F238E27FC236}">
                <a16:creationId xmlns:a16="http://schemas.microsoft.com/office/drawing/2014/main" id="{27186819-050A-EE44-975A-A57DA0316FA1}"/>
              </a:ext>
            </a:extLst>
          </p:cNvPr>
          <p:cNvSpPr>
            <a:spLocks noGrp="1"/>
          </p:cNvSpPr>
          <p:nvPr>
            <p:ph sz="quarter" idx="10"/>
          </p:nvPr>
        </p:nvSpPr>
        <p:spPr>
          <a:xfrm>
            <a:off x="1833336" y="1015157"/>
            <a:ext cx="9148989" cy="5339923"/>
          </a:xfrm>
          <a:prstGeom prst="rect">
            <a:avLst/>
          </a:prstGeom>
        </p:spPr>
        <p:txBody>
          <a:bodyPr/>
          <a:lstStyle>
            <a:lvl1pPr marL="914377" indent="-914377">
              <a:lnSpc>
                <a:spcPct val="90000"/>
              </a:lnSpc>
              <a:spcBef>
                <a:spcPts val="0"/>
              </a:spcBef>
              <a:spcAft>
                <a:spcPts val="900"/>
              </a:spcAft>
              <a:buClr>
                <a:schemeClr val="tx2"/>
              </a:buClr>
              <a:buFont typeface="+mj-lt"/>
              <a:buAutoNum type="arabicPeriod"/>
              <a:defRPr sz="5400">
                <a:solidFill>
                  <a:schemeClr val="tx2"/>
                </a:solidFill>
              </a:defRPr>
            </a:lvl1pPr>
            <a:lvl2pPr marL="914377" indent="-914377">
              <a:lnSpc>
                <a:spcPct val="107000"/>
              </a:lnSpc>
              <a:spcBef>
                <a:spcPts val="0"/>
              </a:spcBef>
              <a:spcAft>
                <a:spcPts val="1800"/>
              </a:spcAft>
              <a:buClr>
                <a:schemeClr val="tx2"/>
              </a:buClr>
              <a:buFont typeface="+mj-lt"/>
              <a:buAutoNum type="arabicPeriod"/>
              <a:defRPr sz="5400">
                <a:solidFill>
                  <a:schemeClr val="tx1"/>
                </a:solidFill>
              </a:defRPr>
            </a:lvl2pPr>
            <a:lvl3pPr marL="914377" indent="-914377">
              <a:lnSpc>
                <a:spcPct val="107000"/>
              </a:lnSpc>
              <a:spcBef>
                <a:spcPts val="0"/>
              </a:spcBef>
              <a:spcAft>
                <a:spcPts val="1800"/>
              </a:spcAft>
              <a:buClr>
                <a:schemeClr val="tx2"/>
              </a:buClr>
              <a:buFont typeface="+mj-lt"/>
              <a:buAutoNum type="arabicPeriod"/>
              <a:defRPr sz="5400">
                <a:solidFill>
                  <a:schemeClr val="tx1"/>
                </a:solidFill>
              </a:defRPr>
            </a:lvl3pPr>
            <a:lvl4pPr marL="914377" indent="-914377">
              <a:lnSpc>
                <a:spcPct val="107000"/>
              </a:lnSpc>
              <a:spcBef>
                <a:spcPts val="0"/>
              </a:spcBef>
              <a:spcAft>
                <a:spcPts val="1800"/>
              </a:spcAft>
              <a:buClr>
                <a:schemeClr val="tx2"/>
              </a:buClr>
              <a:buFont typeface="+mj-lt"/>
              <a:buAutoNum type="arabicPeriod"/>
              <a:defRPr sz="5400">
                <a:solidFill>
                  <a:schemeClr val="tx1"/>
                </a:solidFill>
              </a:defRPr>
            </a:lvl4pPr>
            <a:lvl5pPr marL="914377" indent="-914377">
              <a:lnSpc>
                <a:spcPct val="107000"/>
              </a:lnSpc>
              <a:spcBef>
                <a:spcPts val="0"/>
              </a:spcBef>
              <a:spcAft>
                <a:spcPts val="1800"/>
              </a:spcAft>
              <a:buClr>
                <a:schemeClr val="tx2"/>
              </a:buClr>
              <a:buFont typeface="+mj-lt"/>
              <a:buAutoNum type="arabicPeriod"/>
              <a:defRPr sz="5400">
                <a:solidFill>
                  <a:schemeClr val="tx1"/>
                </a:solidFill>
              </a:defRPr>
            </a:lvl5pPr>
          </a:lstStyle>
          <a:p>
            <a:pPr lvl="0"/>
            <a:r>
              <a:rPr lang="en-US"/>
              <a:t>Click to edit Master text styles</a:t>
            </a:r>
          </a:p>
        </p:txBody>
      </p:sp>
      <p:sp>
        <p:nvSpPr>
          <p:cNvPr id="6" name="Title 2">
            <a:extLst>
              <a:ext uri="{FF2B5EF4-FFF2-40B4-BE49-F238E27FC236}">
                <a16:creationId xmlns:a16="http://schemas.microsoft.com/office/drawing/2014/main" id="{B55197C6-4440-C140-838A-1363DBC789FF}"/>
              </a:ext>
            </a:extLst>
          </p:cNvPr>
          <p:cNvSpPr>
            <a:spLocks noGrp="1"/>
          </p:cNvSpPr>
          <p:nvPr>
            <p:ph type="title"/>
          </p:nvPr>
        </p:nvSpPr>
        <p:spPr>
          <a:xfrm rot="5400000">
            <a:off x="-2472980" y="3007721"/>
            <a:ext cx="5682803" cy="361959"/>
          </a:xfrm>
        </p:spPr>
        <p:txBody>
          <a:bodyPr wrap="square">
            <a:spAutoFit/>
          </a:bodyPr>
          <a:lstStyle>
            <a:lvl1pPr>
              <a:defRPr sz="2800">
                <a:solidFill>
                  <a:schemeClr val="tx2"/>
                </a:solidFill>
              </a:defRPr>
            </a:lvl1pPr>
          </a:lstStyle>
          <a:p>
            <a:r>
              <a:rPr lang="en-US"/>
              <a:t>Click to edit Master title style</a:t>
            </a:r>
          </a:p>
        </p:txBody>
      </p:sp>
    </p:spTree>
    <p:extLst>
      <p:ext uri="{BB962C8B-B14F-4D97-AF65-F5344CB8AC3E}">
        <p14:creationId xmlns:p14="http://schemas.microsoft.com/office/powerpoint/2010/main" val="2490499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Agenda 2 Blue">
    <p:bg>
      <p:bgPr>
        <a:solidFill>
          <a:srgbClr val="FFFFFF"/>
        </a:solidFill>
        <a:effectLst/>
      </p:bgPr>
    </p:bg>
    <p:spTree>
      <p:nvGrpSpPr>
        <p:cNvPr id="1" name=""/>
        <p:cNvGrpSpPr/>
        <p:nvPr/>
      </p:nvGrpSpPr>
      <p:grpSpPr>
        <a:xfrm>
          <a:off x="0" y="0"/>
          <a:ext cx="0" cy="0"/>
          <a:chOff x="0" y="0"/>
          <a:chExt cx="0" cy="0"/>
        </a:xfrm>
      </p:grpSpPr>
      <p:sp>
        <p:nvSpPr>
          <p:cNvPr id="24" name="Rectangle: Single Corner Rounded 55">
            <a:extLst>
              <a:ext uri="{FF2B5EF4-FFF2-40B4-BE49-F238E27FC236}">
                <a16:creationId xmlns:a16="http://schemas.microsoft.com/office/drawing/2014/main" id="{25675409-AF12-424E-B380-278C5FE944D5}"/>
              </a:ext>
            </a:extLst>
          </p:cNvPr>
          <p:cNvSpPr/>
          <p:nvPr userDrawn="1"/>
        </p:nvSpPr>
        <p:spPr bwMode="gray">
          <a:xfrm>
            <a:off x="-114300" y="-127003"/>
            <a:ext cx="973371" cy="6482083"/>
          </a:xfrm>
          <a:prstGeom prst="roundRect">
            <a:avLst>
              <a:gd name="adj" fmla="val 8455"/>
            </a:avLst>
          </a:prstGeom>
          <a:solidFill>
            <a:schemeClr val="accent1"/>
          </a:solidFill>
          <a:ln w="10795" cap="flat" cmpd="sng" algn="ctr">
            <a:noFill/>
            <a:prstDash val="solid"/>
          </a:ln>
          <a:effectLst>
            <a:innerShdw blurRad="63500" dist="50800" dir="18900000">
              <a:prstClr val="black">
                <a:alpha val="50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sz="2400" kern="0">
              <a:solidFill>
                <a:prstClr val="white"/>
              </a:solidFill>
            </a:endParaRPr>
          </a:p>
        </p:txBody>
      </p:sp>
      <p:sp>
        <p:nvSpPr>
          <p:cNvPr id="5" name="Content Placeholder 18">
            <a:extLst>
              <a:ext uri="{FF2B5EF4-FFF2-40B4-BE49-F238E27FC236}">
                <a16:creationId xmlns:a16="http://schemas.microsoft.com/office/drawing/2014/main" id="{26054762-9254-0D4E-BCD4-AE565B915464}"/>
              </a:ext>
            </a:extLst>
          </p:cNvPr>
          <p:cNvSpPr>
            <a:spLocks noGrp="1"/>
          </p:cNvSpPr>
          <p:nvPr>
            <p:ph sz="quarter" idx="10"/>
          </p:nvPr>
        </p:nvSpPr>
        <p:spPr>
          <a:xfrm>
            <a:off x="1833336" y="1015157"/>
            <a:ext cx="9148989" cy="5339923"/>
          </a:xfrm>
          <a:prstGeom prst="rect">
            <a:avLst/>
          </a:prstGeom>
        </p:spPr>
        <p:txBody>
          <a:bodyPr>
            <a:normAutofit/>
          </a:bodyPr>
          <a:lstStyle>
            <a:lvl1pPr marL="914377" indent="-914377">
              <a:lnSpc>
                <a:spcPct val="90000"/>
              </a:lnSpc>
              <a:spcBef>
                <a:spcPts val="0"/>
              </a:spcBef>
              <a:spcAft>
                <a:spcPts val="900"/>
              </a:spcAft>
              <a:buClr>
                <a:schemeClr val="tx2"/>
              </a:buClr>
              <a:buFont typeface="+mj-lt"/>
              <a:buAutoNum type="arabicPeriod"/>
              <a:defRPr sz="5400">
                <a:solidFill>
                  <a:schemeClr val="tx2"/>
                </a:solidFill>
              </a:defRPr>
            </a:lvl1pPr>
            <a:lvl2pPr marL="914377" indent="-914377">
              <a:lnSpc>
                <a:spcPct val="107000"/>
              </a:lnSpc>
              <a:spcBef>
                <a:spcPts val="0"/>
              </a:spcBef>
              <a:spcAft>
                <a:spcPts val="1800"/>
              </a:spcAft>
              <a:buClr>
                <a:schemeClr val="tx2"/>
              </a:buClr>
              <a:buFont typeface="+mj-lt"/>
              <a:buAutoNum type="arabicPeriod"/>
              <a:defRPr sz="5400">
                <a:solidFill>
                  <a:schemeClr val="tx1"/>
                </a:solidFill>
              </a:defRPr>
            </a:lvl2pPr>
            <a:lvl3pPr marL="914377" indent="-914377">
              <a:lnSpc>
                <a:spcPct val="107000"/>
              </a:lnSpc>
              <a:spcBef>
                <a:spcPts val="0"/>
              </a:spcBef>
              <a:spcAft>
                <a:spcPts val="1800"/>
              </a:spcAft>
              <a:buClr>
                <a:schemeClr val="tx2"/>
              </a:buClr>
              <a:buFont typeface="+mj-lt"/>
              <a:buAutoNum type="arabicPeriod"/>
              <a:defRPr sz="5400">
                <a:solidFill>
                  <a:schemeClr val="tx1"/>
                </a:solidFill>
              </a:defRPr>
            </a:lvl3pPr>
            <a:lvl4pPr marL="914377" indent="-914377">
              <a:lnSpc>
                <a:spcPct val="107000"/>
              </a:lnSpc>
              <a:spcBef>
                <a:spcPts val="0"/>
              </a:spcBef>
              <a:spcAft>
                <a:spcPts val="1800"/>
              </a:spcAft>
              <a:buClr>
                <a:schemeClr val="tx2"/>
              </a:buClr>
              <a:buFont typeface="+mj-lt"/>
              <a:buAutoNum type="arabicPeriod"/>
              <a:defRPr sz="5400">
                <a:solidFill>
                  <a:schemeClr val="tx1"/>
                </a:solidFill>
              </a:defRPr>
            </a:lvl4pPr>
            <a:lvl5pPr marL="914377" indent="-914377">
              <a:lnSpc>
                <a:spcPct val="107000"/>
              </a:lnSpc>
              <a:spcBef>
                <a:spcPts val="0"/>
              </a:spcBef>
              <a:spcAft>
                <a:spcPts val="1800"/>
              </a:spcAft>
              <a:buClr>
                <a:schemeClr val="tx2"/>
              </a:buClr>
              <a:buFont typeface="+mj-lt"/>
              <a:buAutoNum type="arabicPeriod"/>
              <a:defRPr sz="5400">
                <a:solidFill>
                  <a:schemeClr val="tx1"/>
                </a:solidFill>
              </a:defRPr>
            </a:lvl5pPr>
          </a:lstStyle>
          <a:p>
            <a:pPr lvl="0"/>
            <a:r>
              <a:rPr lang="en-US"/>
              <a:t>Click to edit Master text styles</a:t>
            </a:r>
          </a:p>
        </p:txBody>
      </p:sp>
      <p:sp>
        <p:nvSpPr>
          <p:cNvPr id="6" name="Title 2">
            <a:extLst>
              <a:ext uri="{FF2B5EF4-FFF2-40B4-BE49-F238E27FC236}">
                <a16:creationId xmlns:a16="http://schemas.microsoft.com/office/drawing/2014/main" id="{5E506679-F503-F54E-8232-EF7575E80F83}"/>
              </a:ext>
            </a:extLst>
          </p:cNvPr>
          <p:cNvSpPr>
            <a:spLocks noGrp="1"/>
          </p:cNvSpPr>
          <p:nvPr>
            <p:ph type="title"/>
          </p:nvPr>
        </p:nvSpPr>
        <p:spPr>
          <a:xfrm rot="5400000">
            <a:off x="-2472980" y="3007721"/>
            <a:ext cx="5682803" cy="361959"/>
          </a:xfrm>
        </p:spPr>
        <p:txBody>
          <a:bodyPr wrap="square">
            <a:spAutoFit/>
          </a:bodyPr>
          <a:lstStyle>
            <a:lvl1pPr>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4248164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Agenda 2 Light Blue">
    <p:bg>
      <p:bgPr>
        <a:solidFill>
          <a:srgbClr val="FFFFFF"/>
        </a:solidFill>
        <a:effectLst/>
      </p:bgPr>
    </p:bg>
    <p:spTree>
      <p:nvGrpSpPr>
        <p:cNvPr id="1" name=""/>
        <p:cNvGrpSpPr/>
        <p:nvPr/>
      </p:nvGrpSpPr>
      <p:grpSpPr>
        <a:xfrm>
          <a:off x="0" y="0"/>
          <a:ext cx="0" cy="0"/>
          <a:chOff x="0" y="0"/>
          <a:chExt cx="0" cy="0"/>
        </a:xfrm>
      </p:grpSpPr>
      <p:sp>
        <p:nvSpPr>
          <p:cNvPr id="5" name="Content Placeholder 18">
            <a:extLst>
              <a:ext uri="{FF2B5EF4-FFF2-40B4-BE49-F238E27FC236}">
                <a16:creationId xmlns:a16="http://schemas.microsoft.com/office/drawing/2014/main" id="{1FA56E7C-9A24-EF4A-8429-C017F6CEC55A}"/>
              </a:ext>
            </a:extLst>
          </p:cNvPr>
          <p:cNvSpPr>
            <a:spLocks noGrp="1"/>
          </p:cNvSpPr>
          <p:nvPr>
            <p:ph sz="quarter" idx="10"/>
          </p:nvPr>
        </p:nvSpPr>
        <p:spPr>
          <a:xfrm>
            <a:off x="1833336" y="1015157"/>
            <a:ext cx="9148989" cy="5339923"/>
          </a:xfrm>
          <a:prstGeom prst="rect">
            <a:avLst/>
          </a:prstGeom>
        </p:spPr>
        <p:txBody>
          <a:bodyPr>
            <a:normAutofit/>
          </a:bodyPr>
          <a:lstStyle>
            <a:lvl1pPr marL="914377" indent="-914377">
              <a:lnSpc>
                <a:spcPct val="90000"/>
              </a:lnSpc>
              <a:spcBef>
                <a:spcPts val="0"/>
              </a:spcBef>
              <a:spcAft>
                <a:spcPts val="900"/>
              </a:spcAft>
              <a:buClr>
                <a:schemeClr val="tx2"/>
              </a:buClr>
              <a:buFont typeface="+mj-lt"/>
              <a:buAutoNum type="arabicPeriod"/>
              <a:defRPr sz="5400">
                <a:solidFill>
                  <a:schemeClr val="tx2"/>
                </a:solidFill>
              </a:defRPr>
            </a:lvl1pPr>
            <a:lvl2pPr marL="914377" indent="-914377">
              <a:lnSpc>
                <a:spcPct val="107000"/>
              </a:lnSpc>
              <a:spcBef>
                <a:spcPts val="0"/>
              </a:spcBef>
              <a:spcAft>
                <a:spcPts val="1800"/>
              </a:spcAft>
              <a:buClr>
                <a:schemeClr val="tx2"/>
              </a:buClr>
              <a:buFont typeface="+mj-lt"/>
              <a:buAutoNum type="arabicPeriod"/>
              <a:defRPr sz="5400">
                <a:solidFill>
                  <a:schemeClr val="tx1"/>
                </a:solidFill>
              </a:defRPr>
            </a:lvl2pPr>
            <a:lvl3pPr marL="914377" indent="-914377">
              <a:lnSpc>
                <a:spcPct val="107000"/>
              </a:lnSpc>
              <a:spcBef>
                <a:spcPts val="0"/>
              </a:spcBef>
              <a:spcAft>
                <a:spcPts val="1800"/>
              </a:spcAft>
              <a:buClr>
                <a:schemeClr val="tx2"/>
              </a:buClr>
              <a:buFont typeface="+mj-lt"/>
              <a:buAutoNum type="arabicPeriod"/>
              <a:defRPr sz="5400">
                <a:solidFill>
                  <a:schemeClr val="tx1"/>
                </a:solidFill>
              </a:defRPr>
            </a:lvl3pPr>
            <a:lvl4pPr marL="914377" indent="-914377">
              <a:lnSpc>
                <a:spcPct val="107000"/>
              </a:lnSpc>
              <a:spcBef>
                <a:spcPts val="0"/>
              </a:spcBef>
              <a:spcAft>
                <a:spcPts val="1800"/>
              </a:spcAft>
              <a:buClr>
                <a:schemeClr val="tx2"/>
              </a:buClr>
              <a:buFont typeface="+mj-lt"/>
              <a:buAutoNum type="arabicPeriod"/>
              <a:defRPr sz="5400">
                <a:solidFill>
                  <a:schemeClr val="tx1"/>
                </a:solidFill>
              </a:defRPr>
            </a:lvl4pPr>
            <a:lvl5pPr marL="914377" indent="-914377">
              <a:lnSpc>
                <a:spcPct val="107000"/>
              </a:lnSpc>
              <a:spcBef>
                <a:spcPts val="0"/>
              </a:spcBef>
              <a:spcAft>
                <a:spcPts val="1800"/>
              </a:spcAft>
              <a:buClr>
                <a:schemeClr val="tx2"/>
              </a:buClr>
              <a:buFont typeface="+mj-lt"/>
              <a:buAutoNum type="arabicPeriod"/>
              <a:defRPr sz="5400">
                <a:solidFill>
                  <a:schemeClr val="tx1"/>
                </a:solidFill>
              </a:defRPr>
            </a:lvl5pPr>
          </a:lstStyle>
          <a:p>
            <a:pPr lvl="0"/>
            <a:r>
              <a:rPr lang="en-US"/>
              <a:t>Click to edit Master text styles</a:t>
            </a:r>
          </a:p>
        </p:txBody>
      </p:sp>
      <p:sp>
        <p:nvSpPr>
          <p:cNvPr id="10" name="Rectangle: Single Corner Rounded 55">
            <a:extLst>
              <a:ext uri="{FF2B5EF4-FFF2-40B4-BE49-F238E27FC236}">
                <a16:creationId xmlns:a16="http://schemas.microsoft.com/office/drawing/2014/main" id="{25752157-1EA1-4DF8-91CB-5D026545D080}"/>
              </a:ext>
            </a:extLst>
          </p:cNvPr>
          <p:cNvSpPr/>
          <p:nvPr userDrawn="1"/>
        </p:nvSpPr>
        <p:spPr bwMode="gray">
          <a:xfrm>
            <a:off x="-114300" y="-127003"/>
            <a:ext cx="973371" cy="6482083"/>
          </a:xfrm>
          <a:prstGeom prst="roundRect">
            <a:avLst>
              <a:gd name="adj" fmla="val 8455"/>
            </a:avLst>
          </a:prstGeom>
          <a:solidFill>
            <a:schemeClr val="accent2"/>
          </a:solidFill>
          <a:ln w="10795" cap="flat" cmpd="sng" algn="ctr">
            <a:noFill/>
            <a:prstDash val="solid"/>
          </a:ln>
          <a:effectLst>
            <a:innerShdw blurRad="63500" dist="50800" dir="18900000">
              <a:prstClr val="black">
                <a:alpha val="50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sz="2400" kern="0">
              <a:solidFill>
                <a:prstClr val="white"/>
              </a:solidFill>
            </a:endParaRPr>
          </a:p>
        </p:txBody>
      </p:sp>
      <p:sp>
        <p:nvSpPr>
          <p:cNvPr id="6" name="Title 2">
            <a:extLst>
              <a:ext uri="{FF2B5EF4-FFF2-40B4-BE49-F238E27FC236}">
                <a16:creationId xmlns:a16="http://schemas.microsoft.com/office/drawing/2014/main" id="{E6A99A0D-7419-3B40-AD42-8DB8315648F3}"/>
              </a:ext>
            </a:extLst>
          </p:cNvPr>
          <p:cNvSpPr>
            <a:spLocks noGrp="1"/>
          </p:cNvSpPr>
          <p:nvPr>
            <p:ph type="title"/>
          </p:nvPr>
        </p:nvSpPr>
        <p:spPr>
          <a:xfrm rot="5400000">
            <a:off x="-2472980" y="3007721"/>
            <a:ext cx="5682803" cy="361959"/>
          </a:xfrm>
        </p:spPr>
        <p:txBody>
          <a:bodyPr wrap="square">
            <a:spAutoFit/>
          </a:bodyPr>
          <a:lstStyle>
            <a:lvl1pPr>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3553023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Segue Midnight 2">
    <p:bg>
      <p:bgPr>
        <a:solidFill>
          <a:schemeClr val="tx2"/>
        </a:solidFill>
        <a:effectLst/>
      </p:bgPr>
    </p:bg>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5850B61F-2463-4E12-B05F-5C04B8EA8B59}"/>
              </a:ext>
            </a:extLst>
          </p:cNvPr>
          <p:cNvSpPr/>
          <p:nvPr userDrawn="1"/>
        </p:nvSpPr>
        <p:spPr bwMode="white">
          <a:xfrm>
            <a:off x="-171451" y="-152400"/>
            <a:ext cx="10904539" cy="6516131"/>
          </a:xfrm>
          <a:prstGeom prst="roundRect">
            <a:avLst>
              <a:gd name="adj" fmla="val 1263"/>
            </a:avLst>
          </a:prstGeom>
          <a:solidFill>
            <a:srgbClr val="092139"/>
          </a:solidFill>
          <a:ln w="10795" cap="flat" cmpd="sng" algn="ctr">
            <a:noFill/>
            <a:prstDash val="solid"/>
          </a:ln>
          <a:effectLst>
            <a:innerShdw blurRad="63500" dist="50800" dir="18900000">
              <a:prstClr val="black">
                <a:alpha val="50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sz="2400" kern="0" noProof="0">
              <a:solidFill>
                <a:prstClr val="white"/>
              </a:solidFill>
            </a:endParaRPr>
          </a:p>
        </p:txBody>
      </p:sp>
      <p:sp>
        <p:nvSpPr>
          <p:cNvPr id="6" name="Subtitle">
            <a:extLst>
              <a:ext uri="{FF2B5EF4-FFF2-40B4-BE49-F238E27FC236}">
                <a16:creationId xmlns:a16="http://schemas.microsoft.com/office/drawing/2014/main" id="{0BF73236-9A00-4737-B99F-8D917394A1B3}"/>
              </a:ext>
            </a:extLst>
          </p:cNvPr>
          <p:cNvSpPr>
            <a:spLocks noGrp="1"/>
          </p:cNvSpPr>
          <p:nvPr>
            <p:ph type="subTitle" idx="1"/>
          </p:nvPr>
        </p:nvSpPr>
        <p:spPr bwMode="black">
          <a:xfrm>
            <a:off x="494190" y="4525631"/>
            <a:ext cx="8831404" cy="914400"/>
          </a:xfrm>
          <a:prstGeom prst="rect">
            <a:avLst/>
          </a:prstGeom>
        </p:spPr>
        <p:txBody>
          <a:bodyPr/>
          <a:lstStyle>
            <a:lvl1pPr marL="0" indent="0" algn="l">
              <a:lnSpc>
                <a:spcPct val="96000"/>
              </a:lnSpc>
              <a:spcBef>
                <a:spcPts val="1200"/>
              </a:spcBef>
              <a:buNone/>
              <a:defRPr sz="200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0" name="Title 1">
            <a:extLst>
              <a:ext uri="{FF2B5EF4-FFF2-40B4-BE49-F238E27FC236}">
                <a16:creationId xmlns:a16="http://schemas.microsoft.com/office/drawing/2014/main" id="{D43BC7C6-A8F1-4D02-91D6-CBA0AF9DA032}"/>
              </a:ext>
            </a:extLst>
          </p:cNvPr>
          <p:cNvSpPr>
            <a:spLocks noGrp="1"/>
          </p:cNvSpPr>
          <p:nvPr>
            <p:ph type="title"/>
          </p:nvPr>
        </p:nvSpPr>
        <p:spPr>
          <a:xfrm>
            <a:off x="495299" y="3593168"/>
            <a:ext cx="8829675" cy="722955"/>
          </a:xfrm>
        </p:spPr>
        <p:txBody>
          <a:bodyPr wrap="square">
            <a:spAutoFit/>
          </a:bodyPr>
          <a:lstStyle>
            <a:lvl1pPr>
              <a:lnSpc>
                <a:spcPct val="87000"/>
              </a:lnSpc>
              <a:defRPr sz="5400">
                <a:solidFill>
                  <a:schemeClr val="bg1"/>
                </a:solidFill>
              </a:defRPr>
            </a:lvl1pPr>
          </a:lstStyle>
          <a:p>
            <a:r>
              <a:rPr lang="en-US"/>
              <a:t>Click to edit Master title style</a:t>
            </a:r>
          </a:p>
        </p:txBody>
      </p:sp>
    </p:spTree>
    <p:extLst>
      <p:ext uri="{BB962C8B-B14F-4D97-AF65-F5344CB8AC3E}">
        <p14:creationId xmlns:p14="http://schemas.microsoft.com/office/powerpoint/2010/main" val="3842860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Title_Dark Blue">
    <p:bg>
      <p:bgPr>
        <a:solidFill>
          <a:schemeClr val="accent2"/>
        </a:solidFill>
        <a:effectLst/>
      </p:bgPr>
    </p:bg>
    <p:spTree>
      <p:nvGrpSpPr>
        <p:cNvPr id="1" name=""/>
        <p:cNvGrpSpPr/>
        <p:nvPr/>
      </p:nvGrpSpPr>
      <p:grpSpPr>
        <a:xfrm>
          <a:off x="0" y="0"/>
          <a:ext cx="0" cy="0"/>
          <a:chOff x="0" y="0"/>
          <a:chExt cx="0" cy="0"/>
        </a:xfrm>
      </p:grpSpPr>
      <p:sp>
        <p:nvSpPr>
          <p:cNvPr id="2" name="Freeform 5">
            <a:extLst>
              <a:ext uri="{FF2B5EF4-FFF2-40B4-BE49-F238E27FC236}">
                <a16:creationId xmlns:a16="http://schemas.microsoft.com/office/drawing/2014/main" id="{F85A682B-163D-4AA4-9385-052F4D99BE2E}"/>
              </a:ext>
            </a:extLst>
          </p:cNvPr>
          <p:cNvSpPr>
            <a:spLocks noChangeAspect="1" noEditPoints="1"/>
          </p:cNvSpPr>
          <p:nvPr userDrawn="1"/>
        </p:nvSpPr>
        <p:spPr bwMode="black">
          <a:xfrm>
            <a:off x="515937" y="460180"/>
            <a:ext cx="1817861" cy="333196"/>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16" name="Title 2">
            <a:extLst>
              <a:ext uri="{FF2B5EF4-FFF2-40B4-BE49-F238E27FC236}">
                <a16:creationId xmlns:a16="http://schemas.microsoft.com/office/drawing/2014/main" id="{62C0E76A-32B9-4D4D-B734-7A849718BDEC}"/>
              </a:ext>
            </a:extLst>
          </p:cNvPr>
          <p:cNvSpPr>
            <a:spLocks noGrp="1"/>
          </p:cNvSpPr>
          <p:nvPr>
            <p:ph type="title" hasCustomPrompt="1"/>
          </p:nvPr>
        </p:nvSpPr>
        <p:spPr bwMode="gray">
          <a:xfrm>
            <a:off x="515938" y="1586753"/>
            <a:ext cx="5185615" cy="2202610"/>
          </a:xfrm>
        </p:spPr>
        <p:txBody>
          <a:bodyPr wrap="square" anchor="b">
            <a:noAutofit/>
          </a:bodyPr>
          <a:lstStyle>
            <a:lvl1pPr marL="0" algn="l" defTabSz="914400" rtl="0" eaLnBrk="1" latinLnBrk="0" hangingPunct="1">
              <a:lnSpc>
                <a:spcPct val="80000"/>
              </a:lnSpc>
              <a:defRPr lang="en-US" sz="4800" kern="1200" spc="0" dirty="0">
                <a:solidFill>
                  <a:schemeClr val="tx1"/>
                </a:solidFill>
                <a:latin typeface="Aptos" panose="020B0004020202020204" pitchFamily="34" charset="0"/>
                <a:ea typeface="Alfabet" pitchFamily="2" charset="0"/>
                <a:cs typeface="Microsoft Sans Serif" panose="020B0604020202020204" pitchFamily="34" charset="0"/>
              </a:defRPr>
            </a:lvl1pPr>
          </a:lstStyle>
          <a:p>
            <a:r>
              <a:rPr lang="en-US" sz="4800" spc="-110">
                <a:solidFill>
                  <a:srgbClr val="FFFFFE"/>
                </a:solidFill>
                <a:ea typeface="Alfabet" pitchFamily="2" charset="0"/>
                <a:cs typeface="Microsoft Sans Serif" panose="020B0604020202020204" pitchFamily="34" charset="0"/>
              </a:rPr>
              <a:t>Presentation </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title goes here</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4 lines</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maximum</a:t>
            </a:r>
            <a:endParaRPr lang="en-US"/>
          </a:p>
        </p:txBody>
      </p:sp>
      <p:sp>
        <p:nvSpPr>
          <p:cNvPr id="12" name="Text Placeholder 22">
            <a:extLst>
              <a:ext uri="{FF2B5EF4-FFF2-40B4-BE49-F238E27FC236}">
                <a16:creationId xmlns:a16="http://schemas.microsoft.com/office/drawing/2014/main" id="{44604CD0-227D-BEAE-79E8-1BAFEC1EA9E4}"/>
              </a:ext>
            </a:extLst>
          </p:cNvPr>
          <p:cNvSpPr>
            <a:spLocks noGrp="1"/>
          </p:cNvSpPr>
          <p:nvPr>
            <p:ph type="body" sz="quarter" idx="13" hasCustomPrompt="1"/>
          </p:nvPr>
        </p:nvSpPr>
        <p:spPr>
          <a:xfrm>
            <a:off x="515939" y="4539039"/>
            <a:ext cx="5185614" cy="263149"/>
          </a:xfrm>
        </p:spPr>
        <p:txBody>
          <a:bodyPr wrap="square" anchor="t">
            <a:noAutofit/>
          </a:bodyPr>
          <a:lstStyle>
            <a:lvl1pPr marL="0" indent="0">
              <a:buNone/>
              <a:defRPr sz="1800" spc="0">
                <a:solidFill>
                  <a:schemeClr val="tx1"/>
                </a:solidFill>
              </a:defRPr>
            </a:lvl1pPr>
          </a:lstStyle>
          <a:p>
            <a:pPr lvl="0"/>
            <a:r>
              <a:rPr lang="en-US"/>
              <a:t>Speaker title, Employing entity</a:t>
            </a:r>
          </a:p>
        </p:txBody>
      </p:sp>
      <p:pic>
        <p:nvPicPr>
          <p:cNvPr id="8" name="Picture 2">
            <a:extLst>
              <a:ext uri="{FF2B5EF4-FFF2-40B4-BE49-F238E27FC236}">
                <a16:creationId xmlns:a16="http://schemas.microsoft.com/office/drawing/2014/main" id="{6601EB22-A8D1-0743-7BB0-822BDDB5C9C7}"/>
              </a:ext>
            </a:extLst>
          </p:cNvPr>
          <p:cNvPicPr>
            <a:picLocks noChangeAspect="1" noChangeArrowheads="1"/>
          </p:cNvPicPr>
          <p:nvPr userDrawn="1"/>
        </p:nvPicPr>
        <p:blipFill rotWithShape="1">
          <a:blip r:embed="rId2" cstate="screen">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rcRect r="83264"/>
          <a:stretch/>
        </p:blipFill>
        <p:spPr bwMode="auto">
          <a:xfrm>
            <a:off x="10296108" y="4802188"/>
            <a:ext cx="938292" cy="1029289"/>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7">
            <a:extLst>
              <a:ext uri="{FF2B5EF4-FFF2-40B4-BE49-F238E27FC236}">
                <a16:creationId xmlns:a16="http://schemas.microsoft.com/office/drawing/2014/main" id="{A0B80601-89FF-5E35-853D-D75C06D14573}"/>
              </a:ext>
            </a:extLst>
          </p:cNvPr>
          <p:cNvSpPr>
            <a:spLocks noGrp="1"/>
          </p:cNvSpPr>
          <p:nvPr>
            <p:ph type="body" sz="quarter" idx="10" hasCustomPrompt="1"/>
          </p:nvPr>
        </p:nvSpPr>
        <p:spPr bwMode="gray">
          <a:xfrm>
            <a:off x="515937" y="4080516"/>
            <a:ext cx="5186783" cy="450485"/>
          </a:xfrm>
          <a:prstGeom prst="rect">
            <a:avLst/>
          </a:prstGeom>
        </p:spPr>
        <p:txBody>
          <a:bodyPr>
            <a:noAutofit/>
          </a:bodyPr>
          <a:lstStyle>
            <a:lvl1pPr marL="0" indent="0" algn="l" defTabSz="914400" rtl="0" eaLnBrk="1" latinLnBrk="0" hangingPunct="1">
              <a:lnSpc>
                <a:spcPct val="96000"/>
              </a:lnSpc>
              <a:spcBef>
                <a:spcPts val="0"/>
              </a:spcBef>
              <a:spcAft>
                <a:spcPts val="600"/>
              </a:spcAft>
              <a:buFont typeface="Microsoft Sans Serif" panose="020B0604020202020204" pitchFamily="34" charset="0"/>
              <a:buChar char="​"/>
              <a:defRPr lang="en-US" sz="2800" kern="1200" spc="-50" baseline="0" dirty="0">
                <a:solidFill>
                  <a:schemeClr val="tx1"/>
                </a:solidFill>
                <a:latin typeface="+mj-lt"/>
                <a:ea typeface="Alfabet" pitchFamily="2" charset="0"/>
                <a:cs typeface="Microsoft Sans Serif" panose="020B0604020202020204" pitchFamily="34" charset="0"/>
              </a:defRPr>
            </a:lvl1pPr>
            <a:lvl2pPr marL="0" indent="0" algn="l" defTabSz="914400" rtl="0" eaLnBrk="1" latinLnBrk="0" hangingPunct="1">
              <a:lnSpc>
                <a:spcPct val="96000"/>
              </a:lnSpc>
              <a:spcBef>
                <a:spcPts val="0"/>
              </a:spcBef>
              <a:buFont typeface="Microsoft Sans Serif" panose="020B0604020202020204" pitchFamily="34" charset="0"/>
              <a:buNone/>
              <a:defRPr lang="en-US" sz="2000" kern="1200" dirty="0">
                <a:solidFill>
                  <a:schemeClr val="tx1"/>
                </a:solidFill>
                <a:latin typeface="Aptos" panose="020B0004020202020204" pitchFamily="34" charset="0"/>
                <a:ea typeface="Alfabet" pitchFamily="2" charset="0"/>
                <a:cs typeface="Microsoft Sans Serif" panose="020B0604020202020204" pitchFamily="34" charset="0"/>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p:txBody>
      </p:sp>
      <p:sp>
        <p:nvSpPr>
          <p:cNvPr id="5" name="TextBox 4">
            <a:extLst>
              <a:ext uri="{FF2B5EF4-FFF2-40B4-BE49-F238E27FC236}">
                <a16:creationId xmlns:a16="http://schemas.microsoft.com/office/drawing/2014/main" id="{14D08477-758A-76A7-39C3-518BAEFAD224}"/>
              </a:ext>
            </a:extLst>
          </p:cNvPr>
          <p:cNvSpPr txBox="1"/>
          <p:nvPr userDrawn="1"/>
        </p:nvSpPr>
        <p:spPr>
          <a:xfrm>
            <a:off x="515938" y="6096960"/>
            <a:ext cx="5247709" cy="233910"/>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marL="0" lvl="0" indent="0" algn="l" defTabSz="685800" rtl="0" eaLnBrk="1" latinLnBrk="0" hangingPunct="1">
              <a:lnSpc>
                <a:spcPct val="95000"/>
              </a:lnSpc>
              <a:spcBef>
                <a:spcPts val="1200"/>
              </a:spcBef>
              <a:buClr>
                <a:srgbClr val="3253DC"/>
              </a:buClr>
              <a:buFont typeface="Arial" panose="020B0604020202020204" pitchFamily="34" charset="0"/>
              <a:buNone/>
              <a:tabLst/>
            </a:pPr>
            <a:r>
              <a:rPr lang="en-CA" sz="800" kern="1200" baseline="0">
                <a:solidFill>
                  <a:schemeClr val="accent6">
                    <a:lumMod val="90000"/>
                  </a:schemeClr>
                </a:solidFill>
                <a:latin typeface="+mn-lt"/>
                <a:ea typeface="+mn-ea"/>
                <a:cs typeface="+mn-cs"/>
              </a:rPr>
              <a:t>Snapdragon and Qualcomm branded products are products of Qualcomm Technologies, Inc. and/or its subsidiaries. Qualcomm patented technologies are licensed by Qualcomm Incorporated.</a:t>
            </a:r>
            <a:endParaRPr lang="en-US" sz="800" kern="1200" baseline="0">
              <a:solidFill>
                <a:schemeClr val="accent6">
                  <a:lumMod val="90000"/>
                </a:schemeClr>
              </a:solidFill>
              <a:latin typeface="+mn-lt"/>
              <a:ea typeface="+mn-ea"/>
              <a:cs typeface="+mn-cs"/>
            </a:endParaRPr>
          </a:p>
        </p:txBody>
      </p:sp>
      <p:pic>
        <p:nvPicPr>
          <p:cNvPr id="6" name="Graphic 5">
            <a:extLst>
              <a:ext uri="{FF2B5EF4-FFF2-40B4-BE49-F238E27FC236}">
                <a16:creationId xmlns:a16="http://schemas.microsoft.com/office/drawing/2014/main" id="{D8063254-F261-DFD9-4AB5-B77C4B3645CF}"/>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l="-1" t="32310" r="22445" b="38"/>
          <a:stretch/>
        </p:blipFill>
        <p:spPr>
          <a:xfrm rot="9900000" flipH="1">
            <a:off x="4889643" y="240133"/>
            <a:ext cx="8392749" cy="7320983"/>
          </a:xfrm>
          <a:custGeom>
            <a:avLst/>
            <a:gdLst>
              <a:gd name="connsiteX0" fmla="*/ 8392749 w 8392749"/>
              <a:gd name="connsiteY0" fmla="*/ 7320983 h 7320983"/>
              <a:gd name="connsiteX1" fmla="*/ 6431098 w 8392749"/>
              <a:gd name="connsiteY1" fmla="*/ 0 h 7320983"/>
              <a:gd name="connsiteX2" fmla="*/ 0 w 8392749"/>
              <a:gd name="connsiteY2" fmla="*/ 1723207 h 7320983"/>
              <a:gd name="connsiteX3" fmla="*/ 0 w 8392749"/>
              <a:gd name="connsiteY3" fmla="*/ 7320983 h 7320983"/>
            </a:gdLst>
            <a:ahLst/>
            <a:cxnLst>
              <a:cxn ang="0">
                <a:pos x="connsiteX0" y="connsiteY0"/>
              </a:cxn>
              <a:cxn ang="0">
                <a:pos x="connsiteX1" y="connsiteY1"/>
              </a:cxn>
              <a:cxn ang="0">
                <a:pos x="connsiteX2" y="connsiteY2"/>
              </a:cxn>
              <a:cxn ang="0">
                <a:pos x="connsiteX3" y="connsiteY3"/>
              </a:cxn>
            </a:cxnLst>
            <a:rect l="l" t="t" r="r" b="b"/>
            <a:pathLst>
              <a:path w="8392749" h="7320983">
                <a:moveTo>
                  <a:pt x="8392749" y="7320983"/>
                </a:moveTo>
                <a:lnTo>
                  <a:pt x="6431098" y="0"/>
                </a:lnTo>
                <a:lnTo>
                  <a:pt x="0" y="1723207"/>
                </a:lnTo>
                <a:lnTo>
                  <a:pt x="0" y="7320983"/>
                </a:lnTo>
                <a:close/>
              </a:path>
            </a:pathLst>
          </a:custGeom>
        </p:spPr>
      </p:pic>
      <p:sp>
        <p:nvSpPr>
          <p:cNvPr id="7" name="Text Placeholder 22">
            <a:extLst>
              <a:ext uri="{FF2B5EF4-FFF2-40B4-BE49-F238E27FC236}">
                <a16:creationId xmlns:a16="http://schemas.microsoft.com/office/drawing/2014/main" id="{EA2F875C-812A-1F4A-9FFE-FB9951540F7D}"/>
              </a:ext>
            </a:extLst>
          </p:cNvPr>
          <p:cNvSpPr>
            <a:spLocks noGrp="1"/>
          </p:cNvSpPr>
          <p:nvPr>
            <p:ph type="body" sz="quarter" idx="14" hasCustomPrompt="1"/>
          </p:nvPr>
        </p:nvSpPr>
        <p:spPr>
          <a:xfrm>
            <a:off x="515939" y="5763332"/>
            <a:ext cx="5185614" cy="263149"/>
          </a:xfrm>
        </p:spPr>
        <p:txBody>
          <a:bodyPr wrap="square" anchor="t">
            <a:noAutofit/>
          </a:bodyPr>
          <a:lstStyle>
            <a:lvl1pPr marL="0" indent="0">
              <a:buNone/>
              <a:defRPr sz="1600" spc="0">
                <a:solidFill>
                  <a:schemeClr val="tx1"/>
                </a:solidFill>
              </a:defRPr>
            </a:lvl1pPr>
          </a:lstStyle>
          <a:p>
            <a:pPr lvl="0"/>
            <a:r>
              <a:rPr lang="en-US"/>
              <a:t>@</a:t>
            </a:r>
            <a:r>
              <a:rPr lang="en-US" err="1"/>
              <a:t>qualcomm</a:t>
            </a:r>
            <a:endParaRPr lang="en-US"/>
          </a:p>
        </p:txBody>
      </p:sp>
    </p:spTree>
    <p:extLst>
      <p:ext uri="{BB962C8B-B14F-4D97-AF65-F5344CB8AC3E}">
        <p14:creationId xmlns:p14="http://schemas.microsoft.com/office/powerpoint/2010/main" val="336879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36">
          <p15:clr>
            <a:srgbClr val="FBAE40"/>
          </p15:clr>
        </p15:guide>
        <p15:guide id="3" orient="horz" pos="2387">
          <p15:clr>
            <a:srgbClr val="FBAE40"/>
          </p15:clr>
        </p15:guide>
        <p15:guide id="4" orient="horz" pos="2568">
          <p15:clr>
            <a:srgbClr val="FBAE40"/>
          </p15:clr>
        </p15:guide>
        <p15:guide id="5" orient="horz" pos="3022">
          <p15:clr>
            <a:srgbClr val="FBAE40"/>
          </p15:clr>
        </p15:guide>
        <p15:guide id="6" pos="3591">
          <p15:clr>
            <a:srgbClr val="FBAE40"/>
          </p15:clr>
        </p15:guide>
        <p15:guide id="7" orient="horz" pos="3793">
          <p15:clr>
            <a:srgbClr val="FBAE40"/>
          </p15:clr>
        </p15:guide>
      </p15:sldGuideLst>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Title_Qualcomm Blue">
    <p:bg>
      <p:bgPr>
        <a:solidFill>
          <a:schemeClr val="accent1"/>
        </a:solidFill>
        <a:effectLst/>
      </p:bgPr>
    </p:bg>
    <p:spTree>
      <p:nvGrpSpPr>
        <p:cNvPr id="1" name=""/>
        <p:cNvGrpSpPr/>
        <p:nvPr/>
      </p:nvGrpSpPr>
      <p:grpSpPr>
        <a:xfrm>
          <a:off x="0" y="0"/>
          <a:ext cx="0" cy="0"/>
          <a:chOff x="0" y="0"/>
          <a:chExt cx="0" cy="0"/>
        </a:xfrm>
      </p:grpSpPr>
      <p:sp>
        <p:nvSpPr>
          <p:cNvPr id="4" name="Freeform 5">
            <a:extLst>
              <a:ext uri="{FF2B5EF4-FFF2-40B4-BE49-F238E27FC236}">
                <a16:creationId xmlns:a16="http://schemas.microsoft.com/office/drawing/2014/main" id="{A4F0D70E-53E2-162C-22F7-51348A82B292}"/>
              </a:ext>
            </a:extLst>
          </p:cNvPr>
          <p:cNvSpPr>
            <a:spLocks noChangeAspect="1" noEditPoints="1"/>
          </p:cNvSpPr>
          <p:nvPr userDrawn="1"/>
        </p:nvSpPr>
        <p:spPr bwMode="black">
          <a:xfrm>
            <a:off x="515937" y="460180"/>
            <a:ext cx="1817861" cy="333196"/>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2" name="Title 2">
            <a:extLst>
              <a:ext uri="{FF2B5EF4-FFF2-40B4-BE49-F238E27FC236}">
                <a16:creationId xmlns:a16="http://schemas.microsoft.com/office/drawing/2014/main" id="{A71DD4A2-F6F8-2FEF-E6ED-67E872488C9B}"/>
              </a:ext>
            </a:extLst>
          </p:cNvPr>
          <p:cNvSpPr>
            <a:spLocks noGrp="1"/>
          </p:cNvSpPr>
          <p:nvPr>
            <p:ph type="title" hasCustomPrompt="1"/>
          </p:nvPr>
        </p:nvSpPr>
        <p:spPr bwMode="gray">
          <a:xfrm>
            <a:off x="515938" y="1586753"/>
            <a:ext cx="5185615" cy="2202610"/>
          </a:xfrm>
        </p:spPr>
        <p:txBody>
          <a:bodyPr wrap="square" anchor="b">
            <a:noAutofit/>
          </a:bodyPr>
          <a:lstStyle>
            <a:lvl1pPr marL="0" algn="l" defTabSz="914400" rtl="0" eaLnBrk="1" latinLnBrk="0" hangingPunct="1">
              <a:lnSpc>
                <a:spcPct val="80000"/>
              </a:lnSpc>
              <a:defRPr lang="en-US" sz="4800" kern="1200" spc="0" dirty="0">
                <a:solidFill>
                  <a:schemeClr val="tx1"/>
                </a:solidFill>
                <a:latin typeface="Aptos" panose="020B0004020202020204" pitchFamily="34" charset="0"/>
                <a:ea typeface="Alfabet" pitchFamily="2" charset="0"/>
                <a:cs typeface="Microsoft Sans Serif" panose="020B0604020202020204" pitchFamily="34" charset="0"/>
              </a:defRPr>
            </a:lvl1pPr>
          </a:lstStyle>
          <a:p>
            <a:r>
              <a:rPr lang="en-US" sz="4800" spc="-110">
                <a:solidFill>
                  <a:srgbClr val="FFFFFE"/>
                </a:solidFill>
                <a:ea typeface="Alfabet" pitchFamily="2" charset="0"/>
                <a:cs typeface="Microsoft Sans Serif" panose="020B0604020202020204" pitchFamily="34" charset="0"/>
              </a:rPr>
              <a:t>Presentation </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title goes here</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4 lines</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maximum</a:t>
            </a:r>
            <a:endParaRPr lang="en-US"/>
          </a:p>
        </p:txBody>
      </p:sp>
      <p:sp>
        <p:nvSpPr>
          <p:cNvPr id="7" name="Text Placeholder 7">
            <a:extLst>
              <a:ext uri="{FF2B5EF4-FFF2-40B4-BE49-F238E27FC236}">
                <a16:creationId xmlns:a16="http://schemas.microsoft.com/office/drawing/2014/main" id="{CDFA959F-8485-8388-01E9-586AFF83F76F}"/>
              </a:ext>
            </a:extLst>
          </p:cNvPr>
          <p:cNvSpPr>
            <a:spLocks noGrp="1"/>
          </p:cNvSpPr>
          <p:nvPr>
            <p:ph type="body" sz="quarter" idx="10" hasCustomPrompt="1"/>
          </p:nvPr>
        </p:nvSpPr>
        <p:spPr bwMode="gray">
          <a:xfrm>
            <a:off x="515937" y="4080516"/>
            <a:ext cx="5186783" cy="450485"/>
          </a:xfrm>
          <a:prstGeom prst="rect">
            <a:avLst/>
          </a:prstGeom>
        </p:spPr>
        <p:txBody>
          <a:bodyPr>
            <a:noAutofit/>
          </a:bodyPr>
          <a:lstStyle>
            <a:lvl1pPr marL="457200" indent="-457200" algn="l" defTabSz="914400" rtl="0" eaLnBrk="1" latinLnBrk="0" hangingPunct="1">
              <a:lnSpc>
                <a:spcPct val="96000"/>
              </a:lnSpc>
              <a:spcBef>
                <a:spcPts val="0"/>
              </a:spcBef>
              <a:spcAft>
                <a:spcPts val="600"/>
              </a:spcAft>
              <a:buFontTx/>
              <a:buNone/>
              <a:defRPr lang="en-US" sz="2800" kern="1200" spc="-50" baseline="0" dirty="0">
                <a:solidFill>
                  <a:schemeClr val="tx1"/>
                </a:solidFill>
                <a:latin typeface="+mj-lt"/>
                <a:ea typeface="Alfabet" pitchFamily="2" charset="0"/>
                <a:cs typeface="Microsoft Sans Serif" panose="020B0604020202020204" pitchFamily="34" charset="0"/>
              </a:defRPr>
            </a:lvl1pPr>
            <a:lvl2pPr marL="0" indent="0" algn="l" defTabSz="914400" rtl="0" eaLnBrk="1" latinLnBrk="0" hangingPunct="1">
              <a:lnSpc>
                <a:spcPct val="96000"/>
              </a:lnSpc>
              <a:spcBef>
                <a:spcPts val="0"/>
              </a:spcBef>
              <a:buFont typeface="Microsoft Sans Serif" panose="020B0604020202020204" pitchFamily="34" charset="0"/>
              <a:buNone/>
              <a:defRPr lang="en-US" sz="2000" kern="1200" dirty="0">
                <a:solidFill>
                  <a:schemeClr val="tx1"/>
                </a:solidFill>
                <a:latin typeface="Aptos" panose="020B0004020202020204" pitchFamily="34" charset="0"/>
                <a:ea typeface="Alfabet" pitchFamily="2" charset="0"/>
                <a:cs typeface="Microsoft Sans Serif" panose="020B0604020202020204" pitchFamily="34" charset="0"/>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marL="0" lvl="0" indent="0" algn="l" defTabSz="914400" rtl="0" eaLnBrk="1" latinLnBrk="0" hangingPunct="1">
              <a:lnSpc>
                <a:spcPct val="96000"/>
              </a:lnSpc>
              <a:spcBef>
                <a:spcPts val="0"/>
              </a:spcBef>
              <a:spcAft>
                <a:spcPts val="600"/>
              </a:spcAft>
              <a:buClrTx/>
              <a:buFont typeface="Microsoft Sans Serif" panose="020B0604020202020204" pitchFamily="34" charset="0"/>
              <a:buChar char="​"/>
            </a:pPr>
            <a:r>
              <a:rPr lang="en-US"/>
              <a:t>Speaker name</a:t>
            </a:r>
          </a:p>
        </p:txBody>
      </p:sp>
      <p:pic>
        <p:nvPicPr>
          <p:cNvPr id="16" name="Picture 2">
            <a:extLst>
              <a:ext uri="{FF2B5EF4-FFF2-40B4-BE49-F238E27FC236}">
                <a16:creationId xmlns:a16="http://schemas.microsoft.com/office/drawing/2014/main" id="{AE4EB415-5005-5B4F-C288-00A807B8346C}"/>
              </a:ext>
            </a:extLst>
          </p:cNvPr>
          <p:cNvPicPr>
            <a:picLocks noChangeAspect="1" noChangeArrowheads="1"/>
          </p:cNvPicPr>
          <p:nvPr userDrawn="1"/>
        </p:nvPicPr>
        <p:blipFill rotWithShape="1">
          <a:blip r:embed="rId2" cstate="screen">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rcRect r="83264"/>
          <a:stretch/>
        </p:blipFill>
        <p:spPr bwMode="auto">
          <a:xfrm>
            <a:off x="10296108" y="4802188"/>
            <a:ext cx="938292" cy="1029289"/>
          </a:xfrm>
          <a:prstGeom prst="rect">
            <a:avLst/>
          </a:prstGeom>
          <a:noFill/>
          <a:extLst>
            <a:ext uri="{909E8E84-426E-40DD-AFC4-6F175D3DCCD1}">
              <a14:hiddenFill xmlns:a14="http://schemas.microsoft.com/office/drawing/2010/main">
                <a:solidFill>
                  <a:srgbClr val="FFFFFF"/>
                </a:solidFill>
              </a14:hiddenFill>
            </a:ext>
          </a:extLst>
        </p:spPr>
      </p:pic>
      <p:pic>
        <p:nvPicPr>
          <p:cNvPr id="3" name="Graphic 2">
            <a:extLst>
              <a:ext uri="{FF2B5EF4-FFF2-40B4-BE49-F238E27FC236}">
                <a16:creationId xmlns:a16="http://schemas.microsoft.com/office/drawing/2014/main" id="{741D3CFE-57F5-AE08-0359-943F438E5D36}"/>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l="-1" t="32310" r="22445" b="38"/>
          <a:stretch/>
        </p:blipFill>
        <p:spPr>
          <a:xfrm rot="9900000" flipH="1">
            <a:off x="4889643" y="240133"/>
            <a:ext cx="8392749" cy="7320983"/>
          </a:xfrm>
          <a:custGeom>
            <a:avLst/>
            <a:gdLst>
              <a:gd name="connsiteX0" fmla="*/ 8392749 w 8392749"/>
              <a:gd name="connsiteY0" fmla="*/ 7320983 h 7320983"/>
              <a:gd name="connsiteX1" fmla="*/ 6431098 w 8392749"/>
              <a:gd name="connsiteY1" fmla="*/ 0 h 7320983"/>
              <a:gd name="connsiteX2" fmla="*/ 0 w 8392749"/>
              <a:gd name="connsiteY2" fmla="*/ 1723207 h 7320983"/>
              <a:gd name="connsiteX3" fmla="*/ 0 w 8392749"/>
              <a:gd name="connsiteY3" fmla="*/ 7320983 h 7320983"/>
            </a:gdLst>
            <a:ahLst/>
            <a:cxnLst>
              <a:cxn ang="0">
                <a:pos x="connsiteX0" y="connsiteY0"/>
              </a:cxn>
              <a:cxn ang="0">
                <a:pos x="connsiteX1" y="connsiteY1"/>
              </a:cxn>
              <a:cxn ang="0">
                <a:pos x="connsiteX2" y="connsiteY2"/>
              </a:cxn>
              <a:cxn ang="0">
                <a:pos x="connsiteX3" y="connsiteY3"/>
              </a:cxn>
            </a:cxnLst>
            <a:rect l="l" t="t" r="r" b="b"/>
            <a:pathLst>
              <a:path w="8392749" h="7320983">
                <a:moveTo>
                  <a:pt x="8392749" y="7320983"/>
                </a:moveTo>
                <a:lnTo>
                  <a:pt x="6431098" y="0"/>
                </a:lnTo>
                <a:lnTo>
                  <a:pt x="0" y="1723207"/>
                </a:lnTo>
                <a:lnTo>
                  <a:pt x="0" y="7320983"/>
                </a:lnTo>
                <a:close/>
              </a:path>
            </a:pathLst>
          </a:custGeom>
        </p:spPr>
      </p:pic>
      <p:sp>
        <p:nvSpPr>
          <p:cNvPr id="8" name="Text Placeholder 22">
            <a:extLst>
              <a:ext uri="{FF2B5EF4-FFF2-40B4-BE49-F238E27FC236}">
                <a16:creationId xmlns:a16="http://schemas.microsoft.com/office/drawing/2014/main" id="{25414CB8-C47B-D54A-5A19-D047C814EB2F}"/>
              </a:ext>
            </a:extLst>
          </p:cNvPr>
          <p:cNvSpPr>
            <a:spLocks noGrp="1"/>
          </p:cNvSpPr>
          <p:nvPr>
            <p:ph type="body" sz="quarter" idx="13" hasCustomPrompt="1"/>
          </p:nvPr>
        </p:nvSpPr>
        <p:spPr>
          <a:xfrm>
            <a:off x="515939" y="4539039"/>
            <a:ext cx="5185614" cy="263149"/>
          </a:xfrm>
        </p:spPr>
        <p:txBody>
          <a:bodyPr wrap="square" anchor="t">
            <a:noAutofit/>
          </a:bodyPr>
          <a:lstStyle>
            <a:lvl1pPr marL="0" indent="0">
              <a:buNone/>
              <a:defRPr sz="1800" spc="0">
                <a:solidFill>
                  <a:schemeClr val="tx1"/>
                </a:solidFill>
              </a:defRPr>
            </a:lvl1pPr>
          </a:lstStyle>
          <a:p>
            <a:pPr lvl="0"/>
            <a:r>
              <a:rPr lang="en-US"/>
              <a:t>Speaker title, Employing entity</a:t>
            </a:r>
          </a:p>
          <a:p>
            <a:pPr lvl="0"/>
            <a:endParaRPr lang="en-US"/>
          </a:p>
        </p:txBody>
      </p:sp>
      <p:sp>
        <p:nvSpPr>
          <p:cNvPr id="9" name="TextBox 8">
            <a:extLst>
              <a:ext uri="{FF2B5EF4-FFF2-40B4-BE49-F238E27FC236}">
                <a16:creationId xmlns:a16="http://schemas.microsoft.com/office/drawing/2014/main" id="{B7FAD67F-93ED-314D-D1AA-1DB2C697FECD}"/>
              </a:ext>
            </a:extLst>
          </p:cNvPr>
          <p:cNvSpPr txBox="1"/>
          <p:nvPr userDrawn="1"/>
        </p:nvSpPr>
        <p:spPr>
          <a:xfrm>
            <a:off x="515938" y="6096960"/>
            <a:ext cx="5247709" cy="233910"/>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marL="0" lvl="0" indent="0" algn="l" defTabSz="685800" rtl="0" eaLnBrk="1" latinLnBrk="0" hangingPunct="1">
              <a:lnSpc>
                <a:spcPct val="95000"/>
              </a:lnSpc>
              <a:spcBef>
                <a:spcPts val="1200"/>
              </a:spcBef>
              <a:buClr>
                <a:srgbClr val="3253DC"/>
              </a:buClr>
              <a:buFont typeface="Arial" panose="020B0604020202020204" pitchFamily="34" charset="0"/>
              <a:buNone/>
              <a:tabLst/>
            </a:pPr>
            <a:r>
              <a:rPr lang="en-CA" sz="800" kern="1200" baseline="0">
                <a:solidFill>
                  <a:schemeClr val="accent6">
                    <a:lumMod val="90000"/>
                  </a:schemeClr>
                </a:solidFill>
                <a:latin typeface="+mn-lt"/>
                <a:ea typeface="+mn-ea"/>
                <a:cs typeface="+mn-cs"/>
              </a:rPr>
              <a:t>Snapdragon and Qualcomm branded products are products of Qualcomm Technologies, Inc. and/or its subsidiaries. Qualcomm patented technologies are licensed by Qualcomm Incorporated.</a:t>
            </a:r>
            <a:endParaRPr lang="en-US" sz="800" kern="1200" baseline="0">
              <a:solidFill>
                <a:schemeClr val="accent6">
                  <a:lumMod val="90000"/>
                </a:schemeClr>
              </a:solidFill>
              <a:latin typeface="+mn-lt"/>
              <a:ea typeface="+mn-ea"/>
              <a:cs typeface="+mn-cs"/>
            </a:endParaRPr>
          </a:p>
        </p:txBody>
      </p:sp>
      <p:sp>
        <p:nvSpPr>
          <p:cNvPr id="10" name="Text Placeholder 22">
            <a:extLst>
              <a:ext uri="{FF2B5EF4-FFF2-40B4-BE49-F238E27FC236}">
                <a16:creationId xmlns:a16="http://schemas.microsoft.com/office/drawing/2014/main" id="{BB70763C-7C2B-E0D1-9972-18237DCCEDB1}"/>
              </a:ext>
            </a:extLst>
          </p:cNvPr>
          <p:cNvSpPr>
            <a:spLocks noGrp="1"/>
          </p:cNvSpPr>
          <p:nvPr>
            <p:ph type="body" sz="quarter" idx="14" hasCustomPrompt="1"/>
          </p:nvPr>
        </p:nvSpPr>
        <p:spPr>
          <a:xfrm>
            <a:off x="515939" y="5763332"/>
            <a:ext cx="5185614" cy="263149"/>
          </a:xfrm>
        </p:spPr>
        <p:txBody>
          <a:bodyPr wrap="square" anchor="t">
            <a:noAutofit/>
          </a:bodyPr>
          <a:lstStyle>
            <a:lvl1pPr marL="0" indent="0">
              <a:buNone/>
              <a:defRPr sz="1600" spc="0">
                <a:solidFill>
                  <a:schemeClr val="tx1"/>
                </a:solidFill>
              </a:defRPr>
            </a:lvl1pPr>
          </a:lstStyle>
          <a:p>
            <a:pPr lvl="0"/>
            <a:r>
              <a:rPr lang="en-US"/>
              <a:t>@</a:t>
            </a:r>
            <a:r>
              <a:rPr lang="en-US" err="1"/>
              <a:t>qualcomm</a:t>
            </a:r>
            <a:endParaRPr lang="en-US"/>
          </a:p>
        </p:txBody>
      </p:sp>
    </p:spTree>
    <p:extLst>
      <p:ext uri="{BB962C8B-B14F-4D97-AF65-F5344CB8AC3E}">
        <p14:creationId xmlns:p14="http://schemas.microsoft.com/office/powerpoint/2010/main" val="1626702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36">
          <p15:clr>
            <a:srgbClr val="FBAE40"/>
          </p15:clr>
        </p15:guide>
        <p15:guide id="3" orient="horz" pos="2387">
          <p15:clr>
            <a:srgbClr val="FBAE40"/>
          </p15:clr>
        </p15:guide>
        <p15:guide id="4" orient="horz" pos="2568">
          <p15:clr>
            <a:srgbClr val="FBAE40"/>
          </p15:clr>
        </p15:guide>
        <p15:guide id="5" orient="horz" pos="3022">
          <p15:clr>
            <a:srgbClr val="FBAE40"/>
          </p15:clr>
        </p15:guide>
        <p15:guide id="6" pos="3591">
          <p15:clr>
            <a:srgbClr val="FBAE40"/>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Title_Light Grey">
    <p:bg>
      <p:bgPr>
        <a:solidFill>
          <a:srgbClr val="EFF1F5"/>
        </a:solidFill>
        <a:effectLst/>
      </p:bgPr>
    </p:bg>
    <p:spTree>
      <p:nvGrpSpPr>
        <p:cNvPr id="1" name=""/>
        <p:cNvGrpSpPr/>
        <p:nvPr/>
      </p:nvGrpSpPr>
      <p:grpSpPr>
        <a:xfrm>
          <a:off x="0" y="0"/>
          <a:ext cx="0" cy="0"/>
          <a:chOff x="0" y="0"/>
          <a:chExt cx="0" cy="0"/>
        </a:xfrm>
      </p:grpSpPr>
      <p:pic>
        <p:nvPicPr>
          <p:cNvPr id="13" name="Picture 2">
            <a:extLst>
              <a:ext uri="{FF2B5EF4-FFF2-40B4-BE49-F238E27FC236}">
                <a16:creationId xmlns:a16="http://schemas.microsoft.com/office/drawing/2014/main" id="{0C535C80-8733-FA80-BF54-35742A8FF0D6}"/>
              </a:ext>
            </a:extLst>
          </p:cNvPr>
          <p:cNvPicPr>
            <a:picLocks noChangeAspect="1" noChangeArrowheads="1"/>
          </p:cNvPicPr>
          <p:nvPr userDrawn="1"/>
        </p:nvPicPr>
        <p:blipFill rotWithShape="1">
          <a:blip>
            <a:extLst>
              <a:ext uri="{96DAC541-7B7A-43D3-8B79-37D633B846F1}">
                <asvg:svgBlip xmlns:asvg="http://schemas.microsoft.com/office/drawing/2016/SVG/main" r:embed="rId2"/>
              </a:ext>
            </a:extLst>
          </a:blip>
          <a:srcRect t="-1567" b="-1567"/>
          <a:stretch/>
        </p:blipFill>
        <p:spPr bwMode="auto">
          <a:xfrm>
            <a:off x="10295650" y="4786296"/>
            <a:ext cx="894630" cy="1062179"/>
          </a:xfrm>
          <a:prstGeom prst="rect">
            <a:avLst/>
          </a:prstGeom>
          <a:noFill/>
        </p:spPr>
      </p:pic>
      <p:sp>
        <p:nvSpPr>
          <p:cNvPr id="4" name="Freeform 5">
            <a:extLst>
              <a:ext uri="{FF2B5EF4-FFF2-40B4-BE49-F238E27FC236}">
                <a16:creationId xmlns:a16="http://schemas.microsoft.com/office/drawing/2014/main" id="{A4F0D70E-53E2-162C-22F7-51348A82B292}"/>
              </a:ext>
            </a:extLst>
          </p:cNvPr>
          <p:cNvSpPr>
            <a:spLocks noChangeAspect="1" noEditPoints="1"/>
          </p:cNvSpPr>
          <p:nvPr userDrawn="1"/>
        </p:nvSpPr>
        <p:spPr bwMode="black">
          <a:xfrm>
            <a:off x="515937" y="460180"/>
            <a:ext cx="1817861" cy="333196"/>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2" name="Title 2">
            <a:extLst>
              <a:ext uri="{FF2B5EF4-FFF2-40B4-BE49-F238E27FC236}">
                <a16:creationId xmlns:a16="http://schemas.microsoft.com/office/drawing/2014/main" id="{A71DD4A2-F6F8-2FEF-E6ED-67E872488C9B}"/>
              </a:ext>
            </a:extLst>
          </p:cNvPr>
          <p:cNvSpPr>
            <a:spLocks noGrp="1"/>
          </p:cNvSpPr>
          <p:nvPr>
            <p:ph type="title" hasCustomPrompt="1"/>
          </p:nvPr>
        </p:nvSpPr>
        <p:spPr bwMode="gray">
          <a:xfrm>
            <a:off x="515938" y="1586753"/>
            <a:ext cx="5185615" cy="2202610"/>
          </a:xfrm>
        </p:spPr>
        <p:txBody>
          <a:bodyPr wrap="square" anchor="b">
            <a:noAutofit/>
          </a:bodyPr>
          <a:lstStyle>
            <a:lvl1pPr marL="0" algn="l" defTabSz="914400" rtl="0" eaLnBrk="1" latinLnBrk="0" hangingPunct="1">
              <a:lnSpc>
                <a:spcPct val="80000"/>
              </a:lnSpc>
              <a:defRPr lang="en-US" sz="4800" kern="1200" spc="0" dirty="0">
                <a:solidFill>
                  <a:schemeClr val="accent1"/>
                </a:solidFill>
                <a:latin typeface="Aptos" panose="020B0004020202020204" pitchFamily="34" charset="0"/>
                <a:ea typeface="Alfabet" pitchFamily="2" charset="0"/>
                <a:cs typeface="Microsoft Sans Serif" panose="020B0604020202020204" pitchFamily="34" charset="0"/>
              </a:defRPr>
            </a:lvl1pPr>
          </a:lstStyle>
          <a:p>
            <a:r>
              <a:rPr lang="en-US"/>
              <a:t>Presentation </a:t>
            </a:r>
            <a:br>
              <a:rPr lang="en-US"/>
            </a:br>
            <a:r>
              <a:rPr lang="en-US"/>
              <a:t>title goes here</a:t>
            </a:r>
            <a:br>
              <a:rPr lang="en-US"/>
            </a:br>
            <a:r>
              <a:rPr lang="en-US"/>
              <a:t>four lines</a:t>
            </a:r>
            <a:br>
              <a:rPr lang="en-US"/>
            </a:br>
            <a:r>
              <a:rPr lang="en-US"/>
              <a:t>maximum</a:t>
            </a:r>
          </a:p>
        </p:txBody>
      </p:sp>
      <p:sp>
        <p:nvSpPr>
          <p:cNvPr id="7" name="Text Placeholder 7">
            <a:extLst>
              <a:ext uri="{FF2B5EF4-FFF2-40B4-BE49-F238E27FC236}">
                <a16:creationId xmlns:a16="http://schemas.microsoft.com/office/drawing/2014/main" id="{CDFA959F-8485-8388-01E9-586AFF83F76F}"/>
              </a:ext>
            </a:extLst>
          </p:cNvPr>
          <p:cNvSpPr>
            <a:spLocks noGrp="1"/>
          </p:cNvSpPr>
          <p:nvPr>
            <p:ph type="body" sz="quarter" idx="10" hasCustomPrompt="1"/>
          </p:nvPr>
        </p:nvSpPr>
        <p:spPr bwMode="gray">
          <a:xfrm>
            <a:off x="515937" y="4080516"/>
            <a:ext cx="5186783" cy="450485"/>
          </a:xfrm>
          <a:prstGeom prst="rect">
            <a:avLst/>
          </a:prstGeom>
        </p:spPr>
        <p:txBody>
          <a:bodyPr>
            <a:noAutofit/>
          </a:bodyPr>
          <a:lstStyle>
            <a:lvl1pPr marL="457200" indent="-457200" algn="l" defTabSz="914400" rtl="0" eaLnBrk="1" latinLnBrk="0" hangingPunct="1">
              <a:lnSpc>
                <a:spcPct val="96000"/>
              </a:lnSpc>
              <a:spcBef>
                <a:spcPts val="0"/>
              </a:spcBef>
              <a:spcAft>
                <a:spcPts val="600"/>
              </a:spcAft>
              <a:buFontTx/>
              <a:buNone/>
              <a:defRPr lang="en-US" sz="2800" kern="1200" spc="-50" baseline="0" dirty="0">
                <a:solidFill>
                  <a:schemeClr val="tx1"/>
                </a:solidFill>
                <a:latin typeface="+mj-lt"/>
                <a:ea typeface="Alfabet" pitchFamily="2" charset="0"/>
                <a:cs typeface="Microsoft Sans Serif" panose="020B0604020202020204" pitchFamily="34" charset="0"/>
              </a:defRPr>
            </a:lvl1pPr>
            <a:lvl2pPr marL="0" indent="0" algn="l" defTabSz="914400" rtl="0" eaLnBrk="1" latinLnBrk="0" hangingPunct="1">
              <a:lnSpc>
                <a:spcPct val="96000"/>
              </a:lnSpc>
              <a:spcBef>
                <a:spcPts val="0"/>
              </a:spcBef>
              <a:buFont typeface="Microsoft Sans Serif" panose="020B0604020202020204" pitchFamily="34" charset="0"/>
              <a:buNone/>
              <a:defRPr lang="en-US" sz="2000" kern="1200" dirty="0">
                <a:solidFill>
                  <a:schemeClr val="tx1"/>
                </a:solidFill>
                <a:latin typeface="Aptos" panose="020B0004020202020204" pitchFamily="34" charset="0"/>
                <a:ea typeface="Alfabet" pitchFamily="2" charset="0"/>
                <a:cs typeface="Microsoft Sans Serif" panose="020B0604020202020204" pitchFamily="34" charset="0"/>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marL="0" lvl="0" indent="0" algn="l" defTabSz="914400" rtl="0" eaLnBrk="1" latinLnBrk="0" hangingPunct="1">
              <a:lnSpc>
                <a:spcPct val="96000"/>
              </a:lnSpc>
              <a:spcBef>
                <a:spcPts val="0"/>
              </a:spcBef>
              <a:spcAft>
                <a:spcPts val="600"/>
              </a:spcAft>
              <a:buClrTx/>
              <a:buFont typeface="Microsoft Sans Serif" panose="020B0604020202020204" pitchFamily="34" charset="0"/>
              <a:buChar char="​"/>
            </a:pPr>
            <a:r>
              <a:rPr lang="en-US"/>
              <a:t>Speaker name</a:t>
            </a:r>
          </a:p>
        </p:txBody>
      </p:sp>
      <p:pic>
        <p:nvPicPr>
          <p:cNvPr id="5" name="Graphic 4">
            <a:extLst>
              <a:ext uri="{FF2B5EF4-FFF2-40B4-BE49-F238E27FC236}">
                <a16:creationId xmlns:a16="http://schemas.microsoft.com/office/drawing/2014/main" id="{89029DA5-D332-D33B-48CF-786959774D28}"/>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1" t="32310" r="22445" b="38"/>
          <a:stretch/>
        </p:blipFill>
        <p:spPr>
          <a:xfrm rot="9900000" flipH="1">
            <a:off x="4889643" y="240133"/>
            <a:ext cx="8392749" cy="7320983"/>
          </a:xfrm>
          <a:custGeom>
            <a:avLst/>
            <a:gdLst>
              <a:gd name="connsiteX0" fmla="*/ 8392749 w 8392749"/>
              <a:gd name="connsiteY0" fmla="*/ 7320983 h 7320983"/>
              <a:gd name="connsiteX1" fmla="*/ 6431098 w 8392749"/>
              <a:gd name="connsiteY1" fmla="*/ 0 h 7320983"/>
              <a:gd name="connsiteX2" fmla="*/ 0 w 8392749"/>
              <a:gd name="connsiteY2" fmla="*/ 1723207 h 7320983"/>
              <a:gd name="connsiteX3" fmla="*/ 0 w 8392749"/>
              <a:gd name="connsiteY3" fmla="*/ 7320983 h 7320983"/>
            </a:gdLst>
            <a:ahLst/>
            <a:cxnLst>
              <a:cxn ang="0">
                <a:pos x="connsiteX0" y="connsiteY0"/>
              </a:cxn>
              <a:cxn ang="0">
                <a:pos x="connsiteX1" y="connsiteY1"/>
              </a:cxn>
              <a:cxn ang="0">
                <a:pos x="connsiteX2" y="connsiteY2"/>
              </a:cxn>
              <a:cxn ang="0">
                <a:pos x="connsiteX3" y="connsiteY3"/>
              </a:cxn>
            </a:cxnLst>
            <a:rect l="l" t="t" r="r" b="b"/>
            <a:pathLst>
              <a:path w="8392749" h="7320983">
                <a:moveTo>
                  <a:pt x="8392749" y="7320983"/>
                </a:moveTo>
                <a:lnTo>
                  <a:pt x="6431098" y="0"/>
                </a:lnTo>
                <a:lnTo>
                  <a:pt x="0" y="1723207"/>
                </a:lnTo>
                <a:lnTo>
                  <a:pt x="0" y="7320983"/>
                </a:lnTo>
                <a:close/>
              </a:path>
            </a:pathLst>
          </a:custGeom>
        </p:spPr>
      </p:pic>
      <p:sp>
        <p:nvSpPr>
          <p:cNvPr id="6" name="Text Placeholder 22">
            <a:extLst>
              <a:ext uri="{FF2B5EF4-FFF2-40B4-BE49-F238E27FC236}">
                <a16:creationId xmlns:a16="http://schemas.microsoft.com/office/drawing/2014/main" id="{5591563C-8D42-F10A-A6F2-8BFC85D9973D}"/>
              </a:ext>
            </a:extLst>
          </p:cNvPr>
          <p:cNvSpPr>
            <a:spLocks noGrp="1"/>
          </p:cNvSpPr>
          <p:nvPr>
            <p:ph type="body" sz="quarter" idx="13" hasCustomPrompt="1"/>
          </p:nvPr>
        </p:nvSpPr>
        <p:spPr>
          <a:xfrm>
            <a:off x="515939" y="4539039"/>
            <a:ext cx="5185614" cy="263149"/>
          </a:xfrm>
        </p:spPr>
        <p:txBody>
          <a:bodyPr wrap="square" anchor="t">
            <a:noAutofit/>
          </a:bodyPr>
          <a:lstStyle>
            <a:lvl1pPr marL="0" indent="0">
              <a:buNone/>
              <a:defRPr sz="1800" spc="0">
                <a:solidFill>
                  <a:schemeClr val="tx1"/>
                </a:solidFill>
              </a:defRPr>
            </a:lvl1pPr>
          </a:lstStyle>
          <a:p>
            <a:pPr lvl="0"/>
            <a:r>
              <a:rPr lang="en-US"/>
              <a:t>Speaker title, Employing entity</a:t>
            </a:r>
          </a:p>
          <a:p>
            <a:pPr lvl="0"/>
            <a:endParaRPr lang="en-US"/>
          </a:p>
        </p:txBody>
      </p:sp>
      <p:sp>
        <p:nvSpPr>
          <p:cNvPr id="9" name="TextBox 8">
            <a:extLst>
              <a:ext uri="{FF2B5EF4-FFF2-40B4-BE49-F238E27FC236}">
                <a16:creationId xmlns:a16="http://schemas.microsoft.com/office/drawing/2014/main" id="{1F810BBF-1E4D-345B-1E9A-6518F97CFA5F}"/>
              </a:ext>
            </a:extLst>
          </p:cNvPr>
          <p:cNvSpPr txBox="1"/>
          <p:nvPr userDrawn="1"/>
        </p:nvSpPr>
        <p:spPr>
          <a:xfrm>
            <a:off x="515938" y="6096960"/>
            <a:ext cx="5247709" cy="233910"/>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marL="0" lvl="0" indent="0" algn="l" defTabSz="685800" rtl="0" eaLnBrk="1" latinLnBrk="0" hangingPunct="1">
              <a:lnSpc>
                <a:spcPct val="95000"/>
              </a:lnSpc>
              <a:spcBef>
                <a:spcPts val="1200"/>
              </a:spcBef>
              <a:buClr>
                <a:srgbClr val="3253DC"/>
              </a:buClr>
              <a:buFont typeface="Arial" panose="020B0604020202020204" pitchFamily="34" charset="0"/>
              <a:buNone/>
              <a:tabLst/>
            </a:pPr>
            <a:r>
              <a:rPr lang="en-CA" sz="800" kern="1200" baseline="0">
                <a:solidFill>
                  <a:schemeClr val="accent6">
                    <a:lumMod val="50000"/>
                  </a:schemeClr>
                </a:solidFill>
                <a:latin typeface="+mn-lt"/>
                <a:ea typeface="+mn-ea"/>
                <a:cs typeface="+mn-cs"/>
              </a:rPr>
              <a:t>Snapdragon and Qualcomm branded products are products of Qualcomm Technologies, Inc. and/or its subsidiaries. Qualcomm patented technologies are licensed by Qualcomm Incorporated.</a:t>
            </a:r>
            <a:endParaRPr lang="en-US" sz="800" kern="1200" baseline="0">
              <a:solidFill>
                <a:schemeClr val="accent6">
                  <a:lumMod val="50000"/>
                </a:schemeClr>
              </a:solidFill>
              <a:latin typeface="+mn-lt"/>
              <a:ea typeface="+mn-ea"/>
              <a:cs typeface="+mn-cs"/>
            </a:endParaRPr>
          </a:p>
        </p:txBody>
      </p:sp>
      <p:sp>
        <p:nvSpPr>
          <p:cNvPr id="10" name="Text Placeholder 22">
            <a:extLst>
              <a:ext uri="{FF2B5EF4-FFF2-40B4-BE49-F238E27FC236}">
                <a16:creationId xmlns:a16="http://schemas.microsoft.com/office/drawing/2014/main" id="{72F95F94-AED3-E1F5-F8D8-3D1C31656238}"/>
              </a:ext>
            </a:extLst>
          </p:cNvPr>
          <p:cNvSpPr>
            <a:spLocks noGrp="1"/>
          </p:cNvSpPr>
          <p:nvPr>
            <p:ph type="body" sz="quarter" idx="14" hasCustomPrompt="1"/>
          </p:nvPr>
        </p:nvSpPr>
        <p:spPr>
          <a:xfrm>
            <a:off x="515939" y="5763332"/>
            <a:ext cx="5185614" cy="263149"/>
          </a:xfrm>
        </p:spPr>
        <p:txBody>
          <a:bodyPr wrap="square" anchor="t">
            <a:noAutofit/>
          </a:bodyPr>
          <a:lstStyle>
            <a:lvl1pPr marL="0" indent="0">
              <a:buNone/>
              <a:defRPr sz="1600" spc="0">
                <a:solidFill>
                  <a:schemeClr val="tx1"/>
                </a:solidFill>
              </a:defRPr>
            </a:lvl1pPr>
          </a:lstStyle>
          <a:p>
            <a:pPr lvl="0"/>
            <a:r>
              <a:rPr lang="en-US"/>
              <a:t>@</a:t>
            </a:r>
            <a:r>
              <a:rPr lang="en-US" err="1"/>
              <a:t>qualcomm</a:t>
            </a:r>
            <a:endParaRPr lang="en-US"/>
          </a:p>
        </p:txBody>
      </p:sp>
    </p:spTree>
    <p:extLst>
      <p:ext uri="{BB962C8B-B14F-4D97-AF65-F5344CB8AC3E}">
        <p14:creationId xmlns:p14="http://schemas.microsoft.com/office/powerpoint/2010/main" val="68495327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36">
          <p15:clr>
            <a:srgbClr val="FBAE40"/>
          </p15:clr>
        </p15:guide>
        <p15:guide id="3" orient="horz" pos="2387">
          <p15:clr>
            <a:srgbClr val="FBAE40"/>
          </p15:clr>
        </p15:guide>
        <p15:guide id="4" orient="horz" pos="2568">
          <p15:clr>
            <a:srgbClr val="FBAE40"/>
          </p15:clr>
        </p15:guide>
        <p15:guide id="5" orient="horz" pos="3022">
          <p15:clr>
            <a:srgbClr val="FBAE40"/>
          </p15:clr>
        </p15:guide>
        <p15:guide id="6" pos="3591">
          <p15:clr>
            <a:srgbClr val="FBAE40"/>
          </p15:clr>
        </p15:guide>
      </p15:sldGuideLst>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Full Photo">
    <p:spTree>
      <p:nvGrpSpPr>
        <p:cNvPr id="1" name=""/>
        <p:cNvGrpSpPr/>
        <p:nvPr/>
      </p:nvGrpSpPr>
      <p:grpSpPr>
        <a:xfrm>
          <a:off x="0" y="0"/>
          <a:ext cx="0" cy="0"/>
          <a:chOff x="0" y="0"/>
          <a:chExt cx="0" cy="0"/>
        </a:xfrm>
      </p:grpSpPr>
      <p:sp>
        <p:nvSpPr>
          <p:cNvPr id="44" name="Picture Placeholder 43">
            <a:extLst>
              <a:ext uri="{FF2B5EF4-FFF2-40B4-BE49-F238E27FC236}">
                <a16:creationId xmlns:a16="http://schemas.microsoft.com/office/drawing/2014/main" id="{008FB009-1CAA-4C0D-DFFE-34480291E6D4}"/>
              </a:ext>
            </a:extLst>
          </p:cNvPr>
          <p:cNvSpPr>
            <a:spLocks noGrp="1"/>
          </p:cNvSpPr>
          <p:nvPr>
            <p:ph type="pic" sz="quarter" idx="12" hasCustomPrompt="1"/>
          </p:nvPr>
        </p:nvSpPr>
        <p:spPr>
          <a:xfrm>
            <a:off x="0" y="0"/>
            <a:ext cx="12192000" cy="6858000"/>
          </a:xfrm>
          <a:custGeom>
            <a:avLst/>
            <a:gdLst>
              <a:gd name="connsiteX0" fmla="*/ 1625898 w 12192000"/>
              <a:gd name="connsiteY0" fmla="*/ 586917 h 6858000"/>
              <a:gd name="connsiteX1" fmla="*/ 1684416 w 12192000"/>
              <a:gd name="connsiteY1" fmla="*/ 647861 h 6858000"/>
              <a:gd name="connsiteX2" fmla="*/ 1625898 w 12192000"/>
              <a:gd name="connsiteY2" fmla="*/ 708580 h 6858000"/>
              <a:gd name="connsiteX3" fmla="*/ 1567381 w 12192000"/>
              <a:gd name="connsiteY3" fmla="*/ 647861 h 6858000"/>
              <a:gd name="connsiteX4" fmla="*/ 1625898 w 12192000"/>
              <a:gd name="connsiteY4" fmla="*/ 586917 h 6858000"/>
              <a:gd name="connsiteX5" fmla="*/ 1144317 w 12192000"/>
              <a:gd name="connsiteY5" fmla="*/ 586917 h 6858000"/>
              <a:gd name="connsiteX6" fmla="*/ 1202834 w 12192000"/>
              <a:gd name="connsiteY6" fmla="*/ 647861 h 6858000"/>
              <a:gd name="connsiteX7" fmla="*/ 1144317 w 12192000"/>
              <a:gd name="connsiteY7" fmla="*/ 709029 h 6858000"/>
              <a:gd name="connsiteX8" fmla="*/ 1085799 w 12192000"/>
              <a:gd name="connsiteY8" fmla="*/ 647861 h 6858000"/>
              <a:gd name="connsiteX9" fmla="*/ 1144317 w 12192000"/>
              <a:gd name="connsiteY9" fmla="*/ 586917 h 6858000"/>
              <a:gd name="connsiteX10" fmla="*/ 1801451 w 12192000"/>
              <a:gd name="connsiteY10" fmla="*/ 554101 h 6858000"/>
              <a:gd name="connsiteX11" fmla="*/ 1790979 w 12192000"/>
              <a:gd name="connsiteY11" fmla="*/ 561469 h 6858000"/>
              <a:gd name="connsiteX12" fmla="*/ 1724489 w 12192000"/>
              <a:gd name="connsiteY12" fmla="*/ 732021 h 6858000"/>
              <a:gd name="connsiteX13" fmla="*/ 1730867 w 12192000"/>
              <a:gd name="connsiteY13" fmla="*/ 741396 h 6858000"/>
              <a:gd name="connsiteX14" fmla="*/ 1756367 w 12192000"/>
              <a:gd name="connsiteY14" fmla="*/ 741396 h 6858000"/>
              <a:gd name="connsiteX15" fmla="*/ 1766843 w 12192000"/>
              <a:gd name="connsiteY15" fmla="*/ 734477 h 6858000"/>
              <a:gd name="connsiteX16" fmla="*/ 1815798 w 12192000"/>
              <a:gd name="connsiteY16" fmla="*/ 605670 h 6858000"/>
              <a:gd name="connsiteX17" fmla="*/ 1864753 w 12192000"/>
              <a:gd name="connsiteY17" fmla="*/ 734477 h 6858000"/>
              <a:gd name="connsiteX18" fmla="*/ 1874996 w 12192000"/>
              <a:gd name="connsiteY18" fmla="*/ 741396 h 6858000"/>
              <a:gd name="connsiteX19" fmla="*/ 1898451 w 12192000"/>
              <a:gd name="connsiteY19" fmla="*/ 741396 h 6858000"/>
              <a:gd name="connsiteX20" fmla="*/ 1908924 w 12192000"/>
              <a:gd name="connsiteY20" fmla="*/ 734477 h 6858000"/>
              <a:gd name="connsiteX21" fmla="*/ 1959018 w 12192000"/>
              <a:gd name="connsiteY21" fmla="*/ 605670 h 6858000"/>
              <a:gd name="connsiteX22" fmla="*/ 2007518 w 12192000"/>
              <a:gd name="connsiteY22" fmla="*/ 734477 h 6858000"/>
              <a:gd name="connsiteX23" fmla="*/ 2017993 w 12192000"/>
              <a:gd name="connsiteY23" fmla="*/ 741396 h 6858000"/>
              <a:gd name="connsiteX24" fmla="*/ 2042584 w 12192000"/>
              <a:gd name="connsiteY24" fmla="*/ 741396 h 6858000"/>
              <a:gd name="connsiteX25" fmla="*/ 2053056 w 12192000"/>
              <a:gd name="connsiteY25" fmla="*/ 734477 h 6858000"/>
              <a:gd name="connsiteX26" fmla="*/ 2102011 w 12192000"/>
              <a:gd name="connsiteY26" fmla="*/ 605670 h 6858000"/>
              <a:gd name="connsiteX27" fmla="*/ 2151650 w 12192000"/>
              <a:gd name="connsiteY27" fmla="*/ 734477 h 6858000"/>
              <a:gd name="connsiteX28" fmla="*/ 2162126 w 12192000"/>
              <a:gd name="connsiteY28" fmla="*/ 741396 h 6858000"/>
              <a:gd name="connsiteX29" fmla="*/ 2185577 w 12192000"/>
              <a:gd name="connsiteY29" fmla="*/ 741396 h 6858000"/>
              <a:gd name="connsiteX30" fmla="*/ 2195824 w 12192000"/>
              <a:gd name="connsiteY30" fmla="*/ 734477 h 6858000"/>
              <a:gd name="connsiteX31" fmla="*/ 2245234 w 12192000"/>
              <a:gd name="connsiteY31" fmla="*/ 606340 h 6858000"/>
              <a:gd name="connsiteX32" fmla="*/ 2293734 w 12192000"/>
              <a:gd name="connsiteY32" fmla="*/ 734477 h 6858000"/>
              <a:gd name="connsiteX33" fmla="*/ 2304206 w 12192000"/>
              <a:gd name="connsiteY33" fmla="*/ 741396 h 6858000"/>
              <a:gd name="connsiteX34" fmla="*/ 2330394 w 12192000"/>
              <a:gd name="connsiteY34" fmla="*/ 741396 h 6858000"/>
              <a:gd name="connsiteX35" fmla="*/ 2336769 w 12192000"/>
              <a:gd name="connsiteY35" fmla="*/ 732021 h 6858000"/>
              <a:gd name="connsiteX36" fmla="*/ 2270279 w 12192000"/>
              <a:gd name="connsiteY36" fmla="*/ 561469 h 6858000"/>
              <a:gd name="connsiteX37" fmla="*/ 2260033 w 12192000"/>
              <a:gd name="connsiteY37" fmla="*/ 554101 h 6858000"/>
              <a:gd name="connsiteX38" fmla="*/ 2231345 w 12192000"/>
              <a:gd name="connsiteY38" fmla="*/ 554101 h 6858000"/>
              <a:gd name="connsiteX39" fmla="*/ 2220869 w 12192000"/>
              <a:gd name="connsiteY39" fmla="*/ 561469 h 6858000"/>
              <a:gd name="connsiteX40" fmla="*/ 2174421 w 12192000"/>
              <a:gd name="connsiteY40" fmla="*/ 686034 h 6858000"/>
              <a:gd name="connsiteX41" fmla="*/ 2126605 w 12192000"/>
              <a:gd name="connsiteY41" fmla="*/ 561469 h 6858000"/>
              <a:gd name="connsiteX42" fmla="*/ 2116358 w 12192000"/>
              <a:gd name="connsiteY42" fmla="*/ 554101 h 6858000"/>
              <a:gd name="connsiteX43" fmla="*/ 2087896 w 12192000"/>
              <a:gd name="connsiteY43" fmla="*/ 554101 h 6858000"/>
              <a:gd name="connsiteX44" fmla="*/ 2077650 w 12192000"/>
              <a:gd name="connsiteY44" fmla="*/ 561469 h 6858000"/>
              <a:gd name="connsiteX45" fmla="*/ 2030743 w 12192000"/>
              <a:gd name="connsiteY45" fmla="*/ 686034 h 6858000"/>
              <a:gd name="connsiteX46" fmla="*/ 1983608 w 12192000"/>
              <a:gd name="connsiteY46" fmla="*/ 561469 h 6858000"/>
              <a:gd name="connsiteX47" fmla="*/ 1973365 w 12192000"/>
              <a:gd name="connsiteY47" fmla="*/ 554101 h 6858000"/>
              <a:gd name="connsiteX48" fmla="*/ 1945128 w 12192000"/>
              <a:gd name="connsiteY48" fmla="*/ 554101 h 6858000"/>
              <a:gd name="connsiteX49" fmla="*/ 1934656 w 12192000"/>
              <a:gd name="connsiteY49" fmla="*/ 561469 h 6858000"/>
              <a:gd name="connsiteX50" fmla="*/ 1887295 w 12192000"/>
              <a:gd name="connsiteY50" fmla="*/ 686034 h 6858000"/>
              <a:gd name="connsiteX51" fmla="*/ 1840389 w 12192000"/>
              <a:gd name="connsiteY51" fmla="*/ 561469 h 6858000"/>
              <a:gd name="connsiteX52" fmla="*/ 1830142 w 12192000"/>
              <a:gd name="connsiteY52" fmla="*/ 554101 h 6858000"/>
              <a:gd name="connsiteX53" fmla="*/ 1801451 w 12192000"/>
              <a:gd name="connsiteY53" fmla="*/ 554101 h 6858000"/>
              <a:gd name="connsiteX54" fmla="*/ 841937 w 12192000"/>
              <a:gd name="connsiteY54" fmla="*/ 554101 h 6858000"/>
              <a:gd name="connsiteX55" fmla="*/ 832600 w 12192000"/>
              <a:gd name="connsiteY55" fmla="*/ 562809 h 6858000"/>
              <a:gd name="connsiteX56" fmla="*/ 832600 w 12192000"/>
              <a:gd name="connsiteY56" fmla="*/ 666168 h 6858000"/>
              <a:gd name="connsiteX57" fmla="*/ 913205 w 12192000"/>
              <a:gd name="connsiteY57" fmla="*/ 746532 h 6858000"/>
              <a:gd name="connsiteX58" fmla="*/ 975139 w 12192000"/>
              <a:gd name="connsiteY58" fmla="*/ 717513 h 6858000"/>
              <a:gd name="connsiteX59" fmla="*/ 975139 w 12192000"/>
              <a:gd name="connsiteY59" fmla="*/ 733136 h 6858000"/>
              <a:gd name="connsiteX60" fmla="*/ 984018 w 12192000"/>
              <a:gd name="connsiteY60" fmla="*/ 741396 h 6858000"/>
              <a:gd name="connsiteX61" fmla="*/ 1007473 w 12192000"/>
              <a:gd name="connsiteY61" fmla="*/ 741396 h 6858000"/>
              <a:gd name="connsiteX62" fmla="*/ 1016580 w 12192000"/>
              <a:gd name="connsiteY62" fmla="*/ 732915 h 6858000"/>
              <a:gd name="connsiteX63" fmla="*/ 1016580 w 12192000"/>
              <a:gd name="connsiteY63" fmla="*/ 563034 h 6858000"/>
              <a:gd name="connsiteX64" fmla="*/ 1007473 w 12192000"/>
              <a:gd name="connsiteY64" fmla="*/ 554101 h 6858000"/>
              <a:gd name="connsiteX65" fmla="*/ 984018 w 12192000"/>
              <a:gd name="connsiteY65" fmla="*/ 554101 h 6858000"/>
              <a:gd name="connsiteX66" fmla="*/ 975139 w 12192000"/>
              <a:gd name="connsiteY66" fmla="*/ 562809 h 6858000"/>
              <a:gd name="connsiteX67" fmla="*/ 975139 w 12192000"/>
              <a:gd name="connsiteY67" fmla="*/ 659916 h 6858000"/>
              <a:gd name="connsiteX68" fmla="*/ 923906 w 12192000"/>
              <a:gd name="connsiteY68" fmla="*/ 711261 h 6858000"/>
              <a:gd name="connsiteX69" fmla="*/ 874041 w 12192000"/>
              <a:gd name="connsiteY69" fmla="*/ 659470 h 6858000"/>
              <a:gd name="connsiteX70" fmla="*/ 874041 w 12192000"/>
              <a:gd name="connsiteY70" fmla="*/ 562809 h 6858000"/>
              <a:gd name="connsiteX71" fmla="*/ 865389 w 12192000"/>
              <a:gd name="connsiteY71" fmla="*/ 554101 h 6858000"/>
              <a:gd name="connsiteX72" fmla="*/ 841937 w 12192000"/>
              <a:gd name="connsiteY72" fmla="*/ 554101 h 6858000"/>
              <a:gd name="connsiteX73" fmla="*/ 1625898 w 12192000"/>
              <a:gd name="connsiteY73" fmla="*/ 548968 h 6858000"/>
              <a:gd name="connsiteX74" fmla="*/ 1525711 w 12192000"/>
              <a:gd name="connsiteY74" fmla="*/ 647861 h 6858000"/>
              <a:gd name="connsiteX75" fmla="*/ 1625898 w 12192000"/>
              <a:gd name="connsiteY75" fmla="*/ 746532 h 6858000"/>
              <a:gd name="connsiteX76" fmla="*/ 1726312 w 12192000"/>
              <a:gd name="connsiteY76" fmla="*/ 647861 h 6858000"/>
              <a:gd name="connsiteX77" fmla="*/ 1625898 w 12192000"/>
              <a:gd name="connsiteY77" fmla="*/ 548968 h 6858000"/>
              <a:gd name="connsiteX78" fmla="*/ 1451936 w 12192000"/>
              <a:gd name="connsiteY78" fmla="*/ 548743 h 6858000"/>
              <a:gd name="connsiteX79" fmla="*/ 1353346 w 12192000"/>
              <a:gd name="connsiteY79" fmla="*/ 647861 h 6858000"/>
              <a:gd name="connsiteX80" fmla="*/ 1451936 w 12192000"/>
              <a:gd name="connsiteY80" fmla="*/ 746532 h 6858000"/>
              <a:gd name="connsiteX81" fmla="*/ 1513415 w 12192000"/>
              <a:gd name="connsiteY81" fmla="*/ 727779 h 6858000"/>
              <a:gd name="connsiteX82" fmla="*/ 1515235 w 12192000"/>
              <a:gd name="connsiteY82" fmla="*/ 714832 h 6858000"/>
              <a:gd name="connsiteX83" fmla="*/ 1503398 w 12192000"/>
              <a:gd name="connsiteY83" fmla="*/ 700100 h 6858000"/>
              <a:gd name="connsiteX84" fmla="*/ 1489506 w 12192000"/>
              <a:gd name="connsiteY84" fmla="*/ 698090 h 6858000"/>
              <a:gd name="connsiteX85" fmla="*/ 1453304 w 12192000"/>
              <a:gd name="connsiteY85" fmla="*/ 709475 h 6858000"/>
              <a:gd name="connsiteX86" fmla="*/ 1395467 w 12192000"/>
              <a:gd name="connsiteY86" fmla="*/ 647861 h 6858000"/>
              <a:gd name="connsiteX87" fmla="*/ 1453304 w 12192000"/>
              <a:gd name="connsiteY87" fmla="*/ 585801 h 6858000"/>
              <a:gd name="connsiteX88" fmla="*/ 1490189 w 12192000"/>
              <a:gd name="connsiteY88" fmla="*/ 596965 h 6858000"/>
              <a:gd name="connsiteX89" fmla="*/ 1504078 w 12192000"/>
              <a:gd name="connsiteY89" fmla="*/ 595401 h 6858000"/>
              <a:gd name="connsiteX90" fmla="*/ 1515235 w 12192000"/>
              <a:gd name="connsiteY90" fmla="*/ 580222 h 6858000"/>
              <a:gd name="connsiteX91" fmla="*/ 1513415 w 12192000"/>
              <a:gd name="connsiteY91" fmla="*/ 567272 h 6858000"/>
              <a:gd name="connsiteX92" fmla="*/ 1451936 w 12192000"/>
              <a:gd name="connsiteY92" fmla="*/ 548743 h 6858000"/>
              <a:gd name="connsiteX93" fmla="*/ 1139990 w 12192000"/>
              <a:gd name="connsiteY93" fmla="*/ 548743 h 6858000"/>
              <a:gd name="connsiteX94" fmla="*/ 1043674 w 12192000"/>
              <a:gd name="connsiteY94" fmla="*/ 647415 h 6858000"/>
              <a:gd name="connsiteX95" fmla="*/ 1139536 w 12192000"/>
              <a:gd name="connsiteY95" fmla="*/ 746532 h 6858000"/>
              <a:gd name="connsiteX96" fmla="*/ 1202380 w 12192000"/>
              <a:gd name="connsiteY96" fmla="*/ 716394 h 6858000"/>
              <a:gd name="connsiteX97" fmla="*/ 1202380 w 12192000"/>
              <a:gd name="connsiteY97" fmla="*/ 732915 h 6858000"/>
              <a:gd name="connsiteX98" fmla="*/ 1211487 w 12192000"/>
              <a:gd name="connsiteY98" fmla="*/ 741396 h 6858000"/>
              <a:gd name="connsiteX99" fmla="*/ 1235168 w 12192000"/>
              <a:gd name="connsiteY99" fmla="*/ 741396 h 6858000"/>
              <a:gd name="connsiteX100" fmla="*/ 1243820 w 12192000"/>
              <a:gd name="connsiteY100" fmla="*/ 732915 h 6858000"/>
              <a:gd name="connsiteX101" fmla="*/ 1243820 w 12192000"/>
              <a:gd name="connsiteY101" fmla="*/ 563034 h 6858000"/>
              <a:gd name="connsiteX102" fmla="*/ 1235168 w 12192000"/>
              <a:gd name="connsiteY102" fmla="*/ 554101 h 6858000"/>
              <a:gd name="connsiteX103" fmla="*/ 1211487 w 12192000"/>
              <a:gd name="connsiteY103" fmla="*/ 554101 h 6858000"/>
              <a:gd name="connsiteX104" fmla="*/ 1202380 w 12192000"/>
              <a:gd name="connsiteY104" fmla="*/ 563034 h 6858000"/>
              <a:gd name="connsiteX105" fmla="*/ 1202380 w 12192000"/>
              <a:gd name="connsiteY105" fmla="*/ 578658 h 6858000"/>
              <a:gd name="connsiteX106" fmla="*/ 1139990 w 12192000"/>
              <a:gd name="connsiteY106" fmla="*/ 548743 h 6858000"/>
              <a:gd name="connsiteX107" fmla="*/ 661145 w 12192000"/>
              <a:gd name="connsiteY107" fmla="*/ 498739 h 6858000"/>
              <a:gd name="connsiteX108" fmla="*/ 761788 w 12192000"/>
              <a:gd name="connsiteY108" fmla="*/ 603214 h 6858000"/>
              <a:gd name="connsiteX109" fmla="*/ 724444 w 12192000"/>
              <a:gd name="connsiteY109" fmla="*/ 686259 h 6858000"/>
              <a:gd name="connsiteX110" fmla="*/ 705999 w 12192000"/>
              <a:gd name="connsiteY110" fmla="*/ 639601 h 6858000"/>
              <a:gd name="connsiteX111" fmla="*/ 694159 w 12192000"/>
              <a:gd name="connsiteY111" fmla="*/ 632234 h 6858000"/>
              <a:gd name="connsiteX112" fmla="*/ 670253 w 12192000"/>
              <a:gd name="connsiteY112" fmla="*/ 632234 h 6858000"/>
              <a:gd name="connsiteX113" fmla="*/ 662284 w 12192000"/>
              <a:gd name="connsiteY113" fmla="*/ 643397 h 6858000"/>
              <a:gd name="connsiteX114" fmla="*/ 686419 w 12192000"/>
              <a:gd name="connsiteY114" fmla="*/ 704787 h 6858000"/>
              <a:gd name="connsiteX115" fmla="*/ 661145 w 12192000"/>
              <a:gd name="connsiteY115" fmla="*/ 707913 h 6858000"/>
              <a:gd name="connsiteX116" fmla="*/ 560502 w 12192000"/>
              <a:gd name="connsiteY116" fmla="*/ 603214 h 6858000"/>
              <a:gd name="connsiteX117" fmla="*/ 661145 w 12192000"/>
              <a:gd name="connsiteY117" fmla="*/ 498739 h 6858000"/>
              <a:gd name="connsiteX118" fmla="*/ 1293915 w 12192000"/>
              <a:gd name="connsiteY118" fmla="*/ 465253 h 6858000"/>
              <a:gd name="connsiteX119" fmla="*/ 1284807 w 12192000"/>
              <a:gd name="connsiteY119" fmla="*/ 474183 h 6858000"/>
              <a:gd name="connsiteX120" fmla="*/ 1284807 w 12192000"/>
              <a:gd name="connsiteY120" fmla="*/ 732467 h 6858000"/>
              <a:gd name="connsiteX121" fmla="*/ 1293915 w 12192000"/>
              <a:gd name="connsiteY121" fmla="*/ 741396 h 6858000"/>
              <a:gd name="connsiteX122" fmla="*/ 1317366 w 12192000"/>
              <a:gd name="connsiteY122" fmla="*/ 741396 h 6858000"/>
              <a:gd name="connsiteX123" fmla="*/ 1326248 w 12192000"/>
              <a:gd name="connsiteY123" fmla="*/ 732467 h 6858000"/>
              <a:gd name="connsiteX124" fmla="*/ 1326248 w 12192000"/>
              <a:gd name="connsiteY124" fmla="*/ 474183 h 6858000"/>
              <a:gd name="connsiteX125" fmla="*/ 1317366 w 12192000"/>
              <a:gd name="connsiteY125" fmla="*/ 465253 h 6858000"/>
              <a:gd name="connsiteX126" fmla="*/ 1293915 w 12192000"/>
              <a:gd name="connsiteY126" fmla="*/ 465253 h 6858000"/>
              <a:gd name="connsiteX127" fmla="*/ 661145 w 12192000"/>
              <a:gd name="connsiteY127" fmla="*/ 460120 h 6858000"/>
              <a:gd name="connsiteX128" fmla="*/ 515874 w 12192000"/>
              <a:gd name="connsiteY128" fmla="*/ 603214 h 6858000"/>
              <a:gd name="connsiteX129" fmla="*/ 661145 w 12192000"/>
              <a:gd name="connsiteY129" fmla="*/ 746532 h 6858000"/>
              <a:gd name="connsiteX130" fmla="*/ 700763 w 12192000"/>
              <a:gd name="connsiteY130" fmla="*/ 741396 h 6858000"/>
              <a:gd name="connsiteX131" fmla="*/ 716475 w 12192000"/>
              <a:gd name="connsiteY131" fmla="*/ 781134 h 6858000"/>
              <a:gd name="connsiteX132" fmla="*/ 727176 w 12192000"/>
              <a:gd name="connsiteY132" fmla="*/ 788277 h 6858000"/>
              <a:gd name="connsiteX133" fmla="*/ 752222 w 12192000"/>
              <a:gd name="connsiteY133" fmla="*/ 788277 h 6858000"/>
              <a:gd name="connsiteX134" fmla="*/ 759736 w 12192000"/>
              <a:gd name="connsiteY134" fmla="*/ 776892 h 6858000"/>
              <a:gd name="connsiteX135" fmla="*/ 739471 w 12192000"/>
              <a:gd name="connsiteY135" fmla="*/ 724656 h 6858000"/>
              <a:gd name="connsiteX136" fmla="*/ 806416 w 12192000"/>
              <a:gd name="connsiteY136" fmla="*/ 603214 h 6858000"/>
              <a:gd name="connsiteX137" fmla="*/ 661145 w 12192000"/>
              <a:gd name="connsiteY137" fmla="*/ 460120 h 6858000"/>
              <a:gd name="connsiteX138" fmla="*/ 0 w 12192000"/>
              <a:gd name="connsiteY138" fmla="*/ 0 h 6858000"/>
              <a:gd name="connsiteX139" fmla="*/ 12192000 w 12192000"/>
              <a:gd name="connsiteY139" fmla="*/ 0 h 6858000"/>
              <a:gd name="connsiteX140" fmla="*/ 12192000 w 12192000"/>
              <a:gd name="connsiteY140" fmla="*/ 6858000 h 6858000"/>
              <a:gd name="connsiteX141" fmla="*/ 0 w 12192000"/>
              <a:gd name="connsiteY14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2192000" h="6858000">
                <a:moveTo>
                  <a:pt x="1625898" y="586917"/>
                </a:moveTo>
                <a:cubicBezTo>
                  <a:pt x="1660280" y="586917"/>
                  <a:pt x="1684416" y="613484"/>
                  <a:pt x="1684416" y="647861"/>
                </a:cubicBezTo>
                <a:cubicBezTo>
                  <a:pt x="1684416" y="681792"/>
                  <a:pt x="1660280" y="708580"/>
                  <a:pt x="1625898" y="708580"/>
                </a:cubicBezTo>
                <a:cubicBezTo>
                  <a:pt x="1591742" y="708580"/>
                  <a:pt x="1567381" y="681792"/>
                  <a:pt x="1567381" y="647861"/>
                </a:cubicBezTo>
                <a:cubicBezTo>
                  <a:pt x="1567381" y="613484"/>
                  <a:pt x="1591742" y="586917"/>
                  <a:pt x="1625898" y="586917"/>
                </a:cubicBezTo>
                <a:close/>
                <a:moveTo>
                  <a:pt x="1144317" y="586917"/>
                </a:moveTo>
                <a:cubicBezTo>
                  <a:pt x="1178244" y="586917"/>
                  <a:pt x="1202834" y="613484"/>
                  <a:pt x="1202834" y="647861"/>
                </a:cubicBezTo>
                <a:cubicBezTo>
                  <a:pt x="1202834" y="681792"/>
                  <a:pt x="1178244" y="709029"/>
                  <a:pt x="1144317" y="709029"/>
                </a:cubicBezTo>
                <a:cubicBezTo>
                  <a:pt x="1110164" y="709029"/>
                  <a:pt x="1085799" y="681792"/>
                  <a:pt x="1085799" y="647861"/>
                </a:cubicBezTo>
                <a:cubicBezTo>
                  <a:pt x="1085799" y="613484"/>
                  <a:pt x="1110164" y="586917"/>
                  <a:pt x="1144317" y="586917"/>
                </a:cubicBezTo>
                <a:close/>
                <a:moveTo>
                  <a:pt x="1801451" y="554101"/>
                </a:moveTo>
                <a:cubicBezTo>
                  <a:pt x="1796669" y="554101"/>
                  <a:pt x="1793027" y="556557"/>
                  <a:pt x="1790979" y="561469"/>
                </a:cubicBezTo>
                <a:cubicBezTo>
                  <a:pt x="1790979" y="561469"/>
                  <a:pt x="1790979" y="561469"/>
                  <a:pt x="1724489" y="732021"/>
                </a:cubicBezTo>
                <a:cubicBezTo>
                  <a:pt x="1722669" y="736708"/>
                  <a:pt x="1724943" y="741396"/>
                  <a:pt x="1730867" y="741396"/>
                </a:cubicBezTo>
                <a:cubicBezTo>
                  <a:pt x="1730867" y="741396"/>
                  <a:pt x="1730867" y="741396"/>
                  <a:pt x="1756367" y="741396"/>
                </a:cubicBezTo>
                <a:cubicBezTo>
                  <a:pt x="1761149" y="741396"/>
                  <a:pt x="1765249" y="739164"/>
                  <a:pt x="1766843" y="734477"/>
                </a:cubicBezTo>
                <a:cubicBezTo>
                  <a:pt x="1766843" y="734477"/>
                  <a:pt x="1766843" y="734477"/>
                  <a:pt x="1815798" y="605670"/>
                </a:cubicBezTo>
                <a:cubicBezTo>
                  <a:pt x="1815798" y="605670"/>
                  <a:pt x="1815798" y="605670"/>
                  <a:pt x="1864753" y="734477"/>
                </a:cubicBezTo>
                <a:cubicBezTo>
                  <a:pt x="1866573" y="739389"/>
                  <a:pt x="1870215" y="741396"/>
                  <a:pt x="1874996" y="741396"/>
                </a:cubicBezTo>
                <a:cubicBezTo>
                  <a:pt x="1874996" y="741396"/>
                  <a:pt x="1874996" y="741396"/>
                  <a:pt x="1898451" y="741396"/>
                </a:cubicBezTo>
                <a:cubicBezTo>
                  <a:pt x="1903233" y="741396"/>
                  <a:pt x="1906875" y="739389"/>
                  <a:pt x="1908924" y="734477"/>
                </a:cubicBezTo>
                <a:cubicBezTo>
                  <a:pt x="1908924" y="734477"/>
                  <a:pt x="1908924" y="734477"/>
                  <a:pt x="1959018" y="605670"/>
                </a:cubicBezTo>
                <a:cubicBezTo>
                  <a:pt x="1959018" y="605670"/>
                  <a:pt x="1959018" y="605670"/>
                  <a:pt x="2007518" y="734477"/>
                </a:cubicBezTo>
                <a:cubicBezTo>
                  <a:pt x="2009566" y="739164"/>
                  <a:pt x="2013209" y="741396"/>
                  <a:pt x="2017993" y="741396"/>
                </a:cubicBezTo>
                <a:cubicBezTo>
                  <a:pt x="2017993" y="741396"/>
                  <a:pt x="2017993" y="741396"/>
                  <a:pt x="2042584" y="741396"/>
                </a:cubicBezTo>
                <a:cubicBezTo>
                  <a:pt x="2047365" y="741396"/>
                  <a:pt x="2051007" y="739164"/>
                  <a:pt x="2053056" y="734477"/>
                </a:cubicBezTo>
                <a:cubicBezTo>
                  <a:pt x="2053056" y="734477"/>
                  <a:pt x="2053056" y="734477"/>
                  <a:pt x="2102011" y="605670"/>
                </a:cubicBezTo>
                <a:cubicBezTo>
                  <a:pt x="2102011" y="605670"/>
                  <a:pt x="2102011" y="605670"/>
                  <a:pt x="2151650" y="734477"/>
                </a:cubicBezTo>
                <a:cubicBezTo>
                  <a:pt x="2153699" y="739389"/>
                  <a:pt x="2157341" y="741396"/>
                  <a:pt x="2162126" y="741396"/>
                </a:cubicBezTo>
                <a:cubicBezTo>
                  <a:pt x="2162126" y="741396"/>
                  <a:pt x="2162126" y="741396"/>
                  <a:pt x="2185577" y="741396"/>
                </a:cubicBezTo>
                <a:cubicBezTo>
                  <a:pt x="2190359" y="741396"/>
                  <a:pt x="2193775" y="739389"/>
                  <a:pt x="2195824" y="734477"/>
                </a:cubicBezTo>
                <a:cubicBezTo>
                  <a:pt x="2195824" y="734477"/>
                  <a:pt x="2195824" y="734477"/>
                  <a:pt x="2245234" y="606340"/>
                </a:cubicBezTo>
                <a:cubicBezTo>
                  <a:pt x="2245234" y="606340"/>
                  <a:pt x="2245234" y="606340"/>
                  <a:pt x="2293734" y="734477"/>
                </a:cubicBezTo>
                <a:cubicBezTo>
                  <a:pt x="2295328" y="739164"/>
                  <a:pt x="2299425" y="741396"/>
                  <a:pt x="2304206" y="741396"/>
                </a:cubicBezTo>
                <a:cubicBezTo>
                  <a:pt x="2304206" y="741396"/>
                  <a:pt x="2304206" y="741396"/>
                  <a:pt x="2330394" y="741396"/>
                </a:cubicBezTo>
                <a:cubicBezTo>
                  <a:pt x="2336314" y="741396"/>
                  <a:pt x="2338818" y="736708"/>
                  <a:pt x="2336769" y="732021"/>
                </a:cubicBezTo>
                <a:cubicBezTo>
                  <a:pt x="2336769" y="732021"/>
                  <a:pt x="2336769" y="732021"/>
                  <a:pt x="2270279" y="561469"/>
                </a:cubicBezTo>
                <a:cubicBezTo>
                  <a:pt x="2268230" y="556557"/>
                  <a:pt x="2264817" y="554101"/>
                  <a:pt x="2260033" y="554101"/>
                </a:cubicBezTo>
                <a:cubicBezTo>
                  <a:pt x="2260033" y="554101"/>
                  <a:pt x="2260033" y="554101"/>
                  <a:pt x="2231345" y="554101"/>
                </a:cubicBezTo>
                <a:cubicBezTo>
                  <a:pt x="2226564" y="554101"/>
                  <a:pt x="2222918" y="556557"/>
                  <a:pt x="2220869" y="561469"/>
                </a:cubicBezTo>
                <a:cubicBezTo>
                  <a:pt x="2220869" y="561469"/>
                  <a:pt x="2220869" y="561469"/>
                  <a:pt x="2174421" y="686034"/>
                </a:cubicBezTo>
                <a:cubicBezTo>
                  <a:pt x="2174421" y="686034"/>
                  <a:pt x="2174421" y="686034"/>
                  <a:pt x="2126605" y="561469"/>
                </a:cubicBezTo>
                <a:cubicBezTo>
                  <a:pt x="2124553" y="556557"/>
                  <a:pt x="2120911" y="554101"/>
                  <a:pt x="2116358" y="554101"/>
                </a:cubicBezTo>
                <a:cubicBezTo>
                  <a:pt x="2116358" y="554101"/>
                  <a:pt x="2116358" y="554101"/>
                  <a:pt x="2087896" y="554101"/>
                </a:cubicBezTo>
                <a:cubicBezTo>
                  <a:pt x="2083112" y="554101"/>
                  <a:pt x="2079699" y="556557"/>
                  <a:pt x="2077650" y="561469"/>
                </a:cubicBezTo>
                <a:cubicBezTo>
                  <a:pt x="2077650" y="561469"/>
                  <a:pt x="2077650" y="561469"/>
                  <a:pt x="2030743" y="686034"/>
                </a:cubicBezTo>
                <a:cubicBezTo>
                  <a:pt x="2030743" y="686034"/>
                  <a:pt x="2030743" y="686034"/>
                  <a:pt x="1983608" y="561469"/>
                </a:cubicBezTo>
                <a:cubicBezTo>
                  <a:pt x="1981788" y="556557"/>
                  <a:pt x="1978146" y="554101"/>
                  <a:pt x="1973365" y="554101"/>
                </a:cubicBezTo>
                <a:cubicBezTo>
                  <a:pt x="1973365" y="554101"/>
                  <a:pt x="1973365" y="554101"/>
                  <a:pt x="1945128" y="554101"/>
                </a:cubicBezTo>
                <a:cubicBezTo>
                  <a:pt x="1940347" y="554101"/>
                  <a:pt x="1936705" y="556557"/>
                  <a:pt x="1934656" y="561469"/>
                </a:cubicBezTo>
                <a:cubicBezTo>
                  <a:pt x="1934656" y="561469"/>
                  <a:pt x="1934656" y="561469"/>
                  <a:pt x="1887295" y="686034"/>
                </a:cubicBezTo>
                <a:cubicBezTo>
                  <a:pt x="1887295" y="686034"/>
                  <a:pt x="1887295" y="686034"/>
                  <a:pt x="1840389" y="561469"/>
                </a:cubicBezTo>
                <a:cubicBezTo>
                  <a:pt x="1838340" y="556557"/>
                  <a:pt x="1834923" y="554101"/>
                  <a:pt x="1830142" y="554101"/>
                </a:cubicBezTo>
                <a:cubicBezTo>
                  <a:pt x="1830142" y="554101"/>
                  <a:pt x="1830142" y="554101"/>
                  <a:pt x="1801451" y="554101"/>
                </a:cubicBezTo>
                <a:close/>
                <a:moveTo>
                  <a:pt x="841937" y="554101"/>
                </a:moveTo>
                <a:cubicBezTo>
                  <a:pt x="837152" y="554101"/>
                  <a:pt x="832600" y="557897"/>
                  <a:pt x="832600" y="562809"/>
                </a:cubicBezTo>
                <a:cubicBezTo>
                  <a:pt x="832600" y="562809"/>
                  <a:pt x="832600" y="562809"/>
                  <a:pt x="832600" y="666168"/>
                </a:cubicBezTo>
                <a:cubicBezTo>
                  <a:pt x="832600" y="714162"/>
                  <a:pt x="863340" y="746532"/>
                  <a:pt x="913205" y="746532"/>
                </a:cubicBezTo>
                <a:cubicBezTo>
                  <a:pt x="943035" y="746532"/>
                  <a:pt x="963299" y="734701"/>
                  <a:pt x="975139" y="717513"/>
                </a:cubicBezTo>
                <a:cubicBezTo>
                  <a:pt x="975139" y="717513"/>
                  <a:pt x="975139" y="717513"/>
                  <a:pt x="975139" y="733136"/>
                </a:cubicBezTo>
                <a:cubicBezTo>
                  <a:pt x="975139" y="737824"/>
                  <a:pt x="979466" y="741396"/>
                  <a:pt x="984018" y="741396"/>
                </a:cubicBezTo>
                <a:cubicBezTo>
                  <a:pt x="984018" y="741396"/>
                  <a:pt x="984018" y="741396"/>
                  <a:pt x="1007473" y="741396"/>
                </a:cubicBezTo>
                <a:cubicBezTo>
                  <a:pt x="1012254" y="741396"/>
                  <a:pt x="1016580" y="737603"/>
                  <a:pt x="1016580" y="732915"/>
                </a:cubicBezTo>
                <a:cubicBezTo>
                  <a:pt x="1016580" y="732915"/>
                  <a:pt x="1016580" y="732915"/>
                  <a:pt x="1016580" y="563034"/>
                </a:cubicBezTo>
                <a:cubicBezTo>
                  <a:pt x="1016580" y="557897"/>
                  <a:pt x="1012254" y="554101"/>
                  <a:pt x="1007473" y="554101"/>
                </a:cubicBezTo>
                <a:cubicBezTo>
                  <a:pt x="1007473" y="554101"/>
                  <a:pt x="1007473" y="554101"/>
                  <a:pt x="984018" y="554101"/>
                </a:cubicBezTo>
                <a:cubicBezTo>
                  <a:pt x="979466" y="554101"/>
                  <a:pt x="975139" y="557897"/>
                  <a:pt x="975139" y="562809"/>
                </a:cubicBezTo>
                <a:cubicBezTo>
                  <a:pt x="975139" y="562809"/>
                  <a:pt x="975139" y="562809"/>
                  <a:pt x="975139" y="659916"/>
                </a:cubicBezTo>
                <a:cubicBezTo>
                  <a:pt x="975139" y="689830"/>
                  <a:pt x="956011" y="711261"/>
                  <a:pt x="923906" y="711261"/>
                </a:cubicBezTo>
                <a:cubicBezTo>
                  <a:pt x="890892" y="711261"/>
                  <a:pt x="874041" y="690721"/>
                  <a:pt x="874041" y="659470"/>
                </a:cubicBezTo>
                <a:cubicBezTo>
                  <a:pt x="874041" y="659470"/>
                  <a:pt x="874041" y="659470"/>
                  <a:pt x="874041" y="562809"/>
                </a:cubicBezTo>
                <a:cubicBezTo>
                  <a:pt x="874041" y="557897"/>
                  <a:pt x="870170" y="554101"/>
                  <a:pt x="865389" y="554101"/>
                </a:cubicBezTo>
                <a:cubicBezTo>
                  <a:pt x="865389" y="554101"/>
                  <a:pt x="865389" y="554101"/>
                  <a:pt x="841937" y="554101"/>
                </a:cubicBezTo>
                <a:close/>
                <a:moveTo>
                  <a:pt x="1625898" y="548968"/>
                </a:moveTo>
                <a:cubicBezTo>
                  <a:pt x="1570110" y="548968"/>
                  <a:pt x="1525711" y="592053"/>
                  <a:pt x="1525711" y="647861"/>
                </a:cubicBezTo>
                <a:cubicBezTo>
                  <a:pt x="1525711" y="703893"/>
                  <a:pt x="1570110" y="746532"/>
                  <a:pt x="1625898" y="746532"/>
                </a:cubicBezTo>
                <a:cubicBezTo>
                  <a:pt x="1681683" y="746532"/>
                  <a:pt x="1726312" y="703893"/>
                  <a:pt x="1726312" y="647861"/>
                </a:cubicBezTo>
                <a:cubicBezTo>
                  <a:pt x="1726312" y="592053"/>
                  <a:pt x="1681683" y="548968"/>
                  <a:pt x="1625898" y="548968"/>
                </a:cubicBezTo>
                <a:close/>
                <a:moveTo>
                  <a:pt x="1451936" y="548743"/>
                </a:moveTo>
                <a:cubicBezTo>
                  <a:pt x="1392734" y="548743"/>
                  <a:pt x="1353346" y="591608"/>
                  <a:pt x="1353346" y="647861"/>
                </a:cubicBezTo>
                <a:cubicBezTo>
                  <a:pt x="1353346" y="703893"/>
                  <a:pt x="1392734" y="746532"/>
                  <a:pt x="1451936" y="746532"/>
                </a:cubicBezTo>
                <a:cubicBezTo>
                  <a:pt x="1475391" y="746532"/>
                  <a:pt x="1497019" y="739834"/>
                  <a:pt x="1513415" y="727779"/>
                </a:cubicBezTo>
                <a:cubicBezTo>
                  <a:pt x="1516148" y="725772"/>
                  <a:pt x="1520474" y="721085"/>
                  <a:pt x="1515235" y="714832"/>
                </a:cubicBezTo>
                <a:lnTo>
                  <a:pt x="1503398" y="700100"/>
                </a:lnTo>
                <a:cubicBezTo>
                  <a:pt x="1498613" y="693848"/>
                  <a:pt x="1493832" y="695858"/>
                  <a:pt x="1489506" y="698090"/>
                </a:cubicBezTo>
                <a:cubicBezTo>
                  <a:pt x="1479033" y="703893"/>
                  <a:pt x="1467418" y="709475"/>
                  <a:pt x="1453304" y="709475"/>
                </a:cubicBezTo>
                <a:cubicBezTo>
                  <a:pt x="1418463" y="709475"/>
                  <a:pt x="1395467" y="682462"/>
                  <a:pt x="1395467" y="647861"/>
                </a:cubicBezTo>
                <a:cubicBezTo>
                  <a:pt x="1395467" y="613038"/>
                  <a:pt x="1418463" y="585801"/>
                  <a:pt x="1453304" y="585801"/>
                </a:cubicBezTo>
                <a:cubicBezTo>
                  <a:pt x="1467418" y="585801"/>
                  <a:pt x="1479943" y="590713"/>
                  <a:pt x="1490189" y="596965"/>
                </a:cubicBezTo>
                <a:cubicBezTo>
                  <a:pt x="1494516" y="599867"/>
                  <a:pt x="1499752" y="601428"/>
                  <a:pt x="1504078" y="595401"/>
                </a:cubicBezTo>
                <a:cubicBezTo>
                  <a:pt x="1504078" y="595401"/>
                  <a:pt x="1504078" y="595401"/>
                  <a:pt x="1515235" y="580222"/>
                </a:cubicBezTo>
                <a:cubicBezTo>
                  <a:pt x="1520019" y="573525"/>
                  <a:pt x="1516148" y="569283"/>
                  <a:pt x="1513415" y="567272"/>
                </a:cubicBezTo>
                <a:cubicBezTo>
                  <a:pt x="1497019" y="555220"/>
                  <a:pt x="1475391" y="548743"/>
                  <a:pt x="1451936" y="548743"/>
                </a:cubicBezTo>
                <a:close/>
                <a:moveTo>
                  <a:pt x="1139990" y="548743"/>
                </a:moveTo>
                <a:cubicBezTo>
                  <a:pt x="1088303" y="548743"/>
                  <a:pt x="1043674" y="588927"/>
                  <a:pt x="1043674" y="647415"/>
                </a:cubicBezTo>
                <a:cubicBezTo>
                  <a:pt x="1043674" y="706794"/>
                  <a:pt x="1088303" y="746532"/>
                  <a:pt x="1139536" y="746532"/>
                </a:cubicBezTo>
                <a:cubicBezTo>
                  <a:pt x="1167317" y="746532"/>
                  <a:pt x="1190084" y="734031"/>
                  <a:pt x="1202380" y="716394"/>
                </a:cubicBezTo>
                <a:cubicBezTo>
                  <a:pt x="1202380" y="732915"/>
                  <a:pt x="1202380" y="732915"/>
                  <a:pt x="1202380" y="732915"/>
                </a:cubicBezTo>
                <a:cubicBezTo>
                  <a:pt x="1202380" y="737603"/>
                  <a:pt x="1206935" y="741396"/>
                  <a:pt x="1211487" y="741396"/>
                </a:cubicBezTo>
                <a:cubicBezTo>
                  <a:pt x="1235168" y="741396"/>
                  <a:pt x="1235168" y="741396"/>
                  <a:pt x="1235168" y="741396"/>
                </a:cubicBezTo>
                <a:cubicBezTo>
                  <a:pt x="1239949" y="741396"/>
                  <a:pt x="1243820" y="737603"/>
                  <a:pt x="1243820" y="732915"/>
                </a:cubicBezTo>
                <a:cubicBezTo>
                  <a:pt x="1243820" y="563034"/>
                  <a:pt x="1243820" y="563034"/>
                  <a:pt x="1243820" y="563034"/>
                </a:cubicBezTo>
                <a:cubicBezTo>
                  <a:pt x="1243820" y="557897"/>
                  <a:pt x="1239949" y="554101"/>
                  <a:pt x="1235168" y="554101"/>
                </a:cubicBezTo>
                <a:cubicBezTo>
                  <a:pt x="1211487" y="554101"/>
                  <a:pt x="1211487" y="554101"/>
                  <a:pt x="1211487" y="554101"/>
                </a:cubicBezTo>
                <a:cubicBezTo>
                  <a:pt x="1206935" y="554101"/>
                  <a:pt x="1202380" y="557897"/>
                  <a:pt x="1202380" y="563034"/>
                </a:cubicBezTo>
                <a:cubicBezTo>
                  <a:pt x="1202380" y="578658"/>
                  <a:pt x="1202380" y="578658"/>
                  <a:pt x="1202380" y="578658"/>
                </a:cubicBezTo>
                <a:cubicBezTo>
                  <a:pt x="1190539" y="561023"/>
                  <a:pt x="1167317" y="548743"/>
                  <a:pt x="1139990" y="548743"/>
                </a:cubicBezTo>
                <a:close/>
                <a:moveTo>
                  <a:pt x="661145" y="498739"/>
                </a:moveTo>
                <a:cubicBezTo>
                  <a:pt x="720117" y="498739"/>
                  <a:pt x="761788" y="544056"/>
                  <a:pt x="761788" y="603214"/>
                </a:cubicBezTo>
                <a:cubicBezTo>
                  <a:pt x="761788" y="637816"/>
                  <a:pt x="747670" y="667505"/>
                  <a:pt x="724444" y="686259"/>
                </a:cubicBezTo>
                <a:cubicBezTo>
                  <a:pt x="705999" y="639601"/>
                  <a:pt x="705999" y="639601"/>
                  <a:pt x="705999" y="639601"/>
                </a:cubicBezTo>
                <a:cubicBezTo>
                  <a:pt x="704406" y="635584"/>
                  <a:pt x="701218" y="632234"/>
                  <a:pt x="694159" y="632234"/>
                </a:cubicBezTo>
                <a:cubicBezTo>
                  <a:pt x="670253" y="632234"/>
                  <a:pt x="670253" y="632234"/>
                  <a:pt x="670253" y="632234"/>
                </a:cubicBezTo>
                <a:cubicBezTo>
                  <a:pt x="664332" y="632234"/>
                  <a:pt x="659551" y="636030"/>
                  <a:pt x="662284" y="643397"/>
                </a:cubicBezTo>
                <a:cubicBezTo>
                  <a:pt x="686419" y="704787"/>
                  <a:pt x="686419" y="704787"/>
                  <a:pt x="686419" y="704787"/>
                </a:cubicBezTo>
                <a:cubicBezTo>
                  <a:pt x="678451" y="706794"/>
                  <a:pt x="670024" y="707913"/>
                  <a:pt x="661145" y="707913"/>
                </a:cubicBezTo>
                <a:cubicBezTo>
                  <a:pt x="602169" y="707913"/>
                  <a:pt x="560502" y="662597"/>
                  <a:pt x="560502" y="603214"/>
                </a:cubicBezTo>
                <a:cubicBezTo>
                  <a:pt x="560502" y="544056"/>
                  <a:pt x="602169" y="498739"/>
                  <a:pt x="661145" y="498739"/>
                </a:cubicBezTo>
                <a:close/>
                <a:moveTo>
                  <a:pt x="1293915" y="465253"/>
                </a:moveTo>
                <a:cubicBezTo>
                  <a:pt x="1289133" y="465253"/>
                  <a:pt x="1284807" y="469495"/>
                  <a:pt x="1284807" y="474183"/>
                </a:cubicBezTo>
                <a:cubicBezTo>
                  <a:pt x="1284807" y="474183"/>
                  <a:pt x="1284807" y="474183"/>
                  <a:pt x="1284807" y="732467"/>
                </a:cubicBezTo>
                <a:cubicBezTo>
                  <a:pt x="1284807" y="737157"/>
                  <a:pt x="1289133" y="741396"/>
                  <a:pt x="1293915" y="741396"/>
                </a:cubicBezTo>
                <a:cubicBezTo>
                  <a:pt x="1293915" y="741396"/>
                  <a:pt x="1293915" y="741396"/>
                  <a:pt x="1317366" y="741396"/>
                </a:cubicBezTo>
                <a:cubicBezTo>
                  <a:pt x="1322606" y="741396"/>
                  <a:pt x="1326248" y="737157"/>
                  <a:pt x="1326248" y="732467"/>
                </a:cubicBezTo>
                <a:cubicBezTo>
                  <a:pt x="1326248" y="732467"/>
                  <a:pt x="1326248" y="732467"/>
                  <a:pt x="1326248" y="474183"/>
                </a:cubicBezTo>
                <a:cubicBezTo>
                  <a:pt x="1326248" y="469495"/>
                  <a:pt x="1322606" y="465253"/>
                  <a:pt x="1317366" y="465253"/>
                </a:cubicBezTo>
                <a:cubicBezTo>
                  <a:pt x="1317366" y="465253"/>
                  <a:pt x="1317366" y="465253"/>
                  <a:pt x="1293915" y="465253"/>
                </a:cubicBezTo>
                <a:close/>
                <a:moveTo>
                  <a:pt x="661145" y="460120"/>
                </a:moveTo>
                <a:cubicBezTo>
                  <a:pt x="580766" y="460120"/>
                  <a:pt x="515874" y="521285"/>
                  <a:pt x="515874" y="603214"/>
                </a:cubicBezTo>
                <a:cubicBezTo>
                  <a:pt x="515874" y="685143"/>
                  <a:pt x="580766" y="746532"/>
                  <a:pt x="661145" y="746532"/>
                </a:cubicBezTo>
                <a:cubicBezTo>
                  <a:pt x="674805" y="746532"/>
                  <a:pt x="688239" y="744746"/>
                  <a:pt x="700763" y="741396"/>
                </a:cubicBezTo>
                <a:cubicBezTo>
                  <a:pt x="716475" y="781134"/>
                  <a:pt x="716475" y="781134"/>
                  <a:pt x="716475" y="781134"/>
                </a:cubicBezTo>
                <a:cubicBezTo>
                  <a:pt x="718069" y="785597"/>
                  <a:pt x="721256" y="788277"/>
                  <a:pt x="727176" y="788277"/>
                </a:cubicBezTo>
                <a:cubicBezTo>
                  <a:pt x="752222" y="788277"/>
                  <a:pt x="752222" y="788277"/>
                  <a:pt x="752222" y="788277"/>
                </a:cubicBezTo>
                <a:cubicBezTo>
                  <a:pt x="758142" y="788277"/>
                  <a:pt x="762697" y="784260"/>
                  <a:pt x="759736" y="776892"/>
                </a:cubicBezTo>
                <a:cubicBezTo>
                  <a:pt x="739471" y="724656"/>
                  <a:pt x="739471" y="724656"/>
                  <a:pt x="739471" y="724656"/>
                </a:cubicBezTo>
                <a:cubicBezTo>
                  <a:pt x="779774" y="699875"/>
                  <a:pt x="806416" y="655899"/>
                  <a:pt x="806416" y="603214"/>
                </a:cubicBezTo>
                <a:cubicBezTo>
                  <a:pt x="806416" y="521285"/>
                  <a:pt x="741520" y="460120"/>
                  <a:pt x="661145" y="460120"/>
                </a:cubicBezTo>
                <a:close/>
                <a:moveTo>
                  <a:pt x="0" y="0"/>
                </a:moveTo>
                <a:lnTo>
                  <a:pt x="12192000" y="0"/>
                </a:lnTo>
                <a:lnTo>
                  <a:pt x="12192000" y="6858000"/>
                </a:lnTo>
                <a:lnTo>
                  <a:pt x="0" y="6858000"/>
                </a:lnTo>
                <a:close/>
              </a:path>
            </a:pathLst>
          </a:custGeom>
          <a:noFill/>
        </p:spPr>
        <p:txBody>
          <a:bodyPr wrap="square" lIns="503998" tIns="5040000" rIns="0" anchor="t">
            <a:noAutofit/>
          </a:bodyPr>
          <a:lstStyle>
            <a:lvl1pPr marL="0" indent="0">
              <a:buNone/>
              <a:defRPr sz="3000"/>
            </a:lvl1pPr>
          </a:lstStyle>
          <a:p>
            <a:r>
              <a:rPr lang="en-US"/>
              <a:t>Drag and drop an image onto the slide to insert photo</a:t>
            </a:r>
          </a:p>
        </p:txBody>
      </p:sp>
      <p:sp>
        <p:nvSpPr>
          <p:cNvPr id="46" name="Text Placeholder 45">
            <a:extLst>
              <a:ext uri="{FF2B5EF4-FFF2-40B4-BE49-F238E27FC236}">
                <a16:creationId xmlns:a16="http://schemas.microsoft.com/office/drawing/2014/main" id="{02D7560F-611C-07BA-46B4-6DC5FA90447C}"/>
              </a:ext>
            </a:extLst>
          </p:cNvPr>
          <p:cNvSpPr>
            <a:spLocks noGrp="1"/>
          </p:cNvSpPr>
          <p:nvPr>
            <p:ph type="body" sz="quarter" idx="14"/>
          </p:nvPr>
        </p:nvSpPr>
        <p:spPr>
          <a:xfrm>
            <a:off x="0" y="0"/>
            <a:ext cx="12192000" cy="6858000"/>
          </a:xfrm>
          <a:custGeom>
            <a:avLst/>
            <a:gdLst>
              <a:gd name="connsiteX0" fmla="*/ 1625898 w 12192000"/>
              <a:gd name="connsiteY0" fmla="*/ 586917 h 6858000"/>
              <a:gd name="connsiteX1" fmla="*/ 1684416 w 12192000"/>
              <a:gd name="connsiteY1" fmla="*/ 647861 h 6858000"/>
              <a:gd name="connsiteX2" fmla="*/ 1625898 w 12192000"/>
              <a:gd name="connsiteY2" fmla="*/ 708580 h 6858000"/>
              <a:gd name="connsiteX3" fmla="*/ 1567381 w 12192000"/>
              <a:gd name="connsiteY3" fmla="*/ 647861 h 6858000"/>
              <a:gd name="connsiteX4" fmla="*/ 1625898 w 12192000"/>
              <a:gd name="connsiteY4" fmla="*/ 586917 h 6858000"/>
              <a:gd name="connsiteX5" fmla="*/ 1144317 w 12192000"/>
              <a:gd name="connsiteY5" fmla="*/ 586917 h 6858000"/>
              <a:gd name="connsiteX6" fmla="*/ 1202834 w 12192000"/>
              <a:gd name="connsiteY6" fmla="*/ 647861 h 6858000"/>
              <a:gd name="connsiteX7" fmla="*/ 1144317 w 12192000"/>
              <a:gd name="connsiteY7" fmla="*/ 709029 h 6858000"/>
              <a:gd name="connsiteX8" fmla="*/ 1085799 w 12192000"/>
              <a:gd name="connsiteY8" fmla="*/ 647861 h 6858000"/>
              <a:gd name="connsiteX9" fmla="*/ 1144317 w 12192000"/>
              <a:gd name="connsiteY9" fmla="*/ 586917 h 6858000"/>
              <a:gd name="connsiteX10" fmla="*/ 1801451 w 12192000"/>
              <a:gd name="connsiteY10" fmla="*/ 554101 h 6858000"/>
              <a:gd name="connsiteX11" fmla="*/ 1790979 w 12192000"/>
              <a:gd name="connsiteY11" fmla="*/ 561469 h 6858000"/>
              <a:gd name="connsiteX12" fmla="*/ 1724489 w 12192000"/>
              <a:gd name="connsiteY12" fmla="*/ 732021 h 6858000"/>
              <a:gd name="connsiteX13" fmla="*/ 1730867 w 12192000"/>
              <a:gd name="connsiteY13" fmla="*/ 741396 h 6858000"/>
              <a:gd name="connsiteX14" fmla="*/ 1756367 w 12192000"/>
              <a:gd name="connsiteY14" fmla="*/ 741396 h 6858000"/>
              <a:gd name="connsiteX15" fmla="*/ 1766843 w 12192000"/>
              <a:gd name="connsiteY15" fmla="*/ 734477 h 6858000"/>
              <a:gd name="connsiteX16" fmla="*/ 1815798 w 12192000"/>
              <a:gd name="connsiteY16" fmla="*/ 605670 h 6858000"/>
              <a:gd name="connsiteX17" fmla="*/ 1864753 w 12192000"/>
              <a:gd name="connsiteY17" fmla="*/ 734477 h 6858000"/>
              <a:gd name="connsiteX18" fmla="*/ 1874996 w 12192000"/>
              <a:gd name="connsiteY18" fmla="*/ 741396 h 6858000"/>
              <a:gd name="connsiteX19" fmla="*/ 1898451 w 12192000"/>
              <a:gd name="connsiteY19" fmla="*/ 741396 h 6858000"/>
              <a:gd name="connsiteX20" fmla="*/ 1908924 w 12192000"/>
              <a:gd name="connsiteY20" fmla="*/ 734477 h 6858000"/>
              <a:gd name="connsiteX21" fmla="*/ 1959018 w 12192000"/>
              <a:gd name="connsiteY21" fmla="*/ 605670 h 6858000"/>
              <a:gd name="connsiteX22" fmla="*/ 2007518 w 12192000"/>
              <a:gd name="connsiteY22" fmla="*/ 734477 h 6858000"/>
              <a:gd name="connsiteX23" fmla="*/ 2017993 w 12192000"/>
              <a:gd name="connsiteY23" fmla="*/ 741396 h 6858000"/>
              <a:gd name="connsiteX24" fmla="*/ 2042584 w 12192000"/>
              <a:gd name="connsiteY24" fmla="*/ 741396 h 6858000"/>
              <a:gd name="connsiteX25" fmla="*/ 2053056 w 12192000"/>
              <a:gd name="connsiteY25" fmla="*/ 734477 h 6858000"/>
              <a:gd name="connsiteX26" fmla="*/ 2102011 w 12192000"/>
              <a:gd name="connsiteY26" fmla="*/ 605670 h 6858000"/>
              <a:gd name="connsiteX27" fmla="*/ 2151650 w 12192000"/>
              <a:gd name="connsiteY27" fmla="*/ 734477 h 6858000"/>
              <a:gd name="connsiteX28" fmla="*/ 2162126 w 12192000"/>
              <a:gd name="connsiteY28" fmla="*/ 741396 h 6858000"/>
              <a:gd name="connsiteX29" fmla="*/ 2185577 w 12192000"/>
              <a:gd name="connsiteY29" fmla="*/ 741396 h 6858000"/>
              <a:gd name="connsiteX30" fmla="*/ 2195824 w 12192000"/>
              <a:gd name="connsiteY30" fmla="*/ 734477 h 6858000"/>
              <a:gd name="connsiteX31" fmla="*/ 2245234 w 12192000"/>
              <a:gd name="connsiteY31" fmla="*/ 606340 h 6858000"/>
              <a:gd name="connsiteX32" fmla="*/ 2293734 w 12192000"/>
              <a:gd name="connsiteY32" fmla="*/ 734477 h 6858000"/>
              <a:gd name="connsiteX33" fmla="*/ 2304206 w 12192000"/>
              <a:gd name="connsiteY33" fmla="*/ 741396 h 6858000"/>
              <a:gd name="connsiteX34" fmla="*/ 2330394 w 12192000"/>
              <a:gd name="connsiteY34" fmla="*/ 741396 h 6858000"/>
              <a:gd name="connsiteX35" fmla="*/ 2336769 w 12192000"/>
              <a:gd name="connsiteY35" fmla="*/ 732021 h 6858000"/>
              <a:gd name="connsiteX36" fmla="*/ 2270279 w 12192000"/>
              <a:gd name="connsiteY36" fmla="*/ 561469 h 6858000"/>
              <a:gd name="connsiteX37" fmla="*/ 2260033 w 12192000"/>
              <a:gd name="connsiteY37" fmla="*/ 554101 h 6858000"/>
              <a:gd name="connsiteX38" fmla="*/ 2231345 w 12192000"/>
              <a:gd name="connsiteY38" fmla="*/ 554101 h 6858000"/>
              <a:gd name="connsiteX39" fmla="*/ 2220869 w 12192000"/>
              <a:gd name="connsiteY39" fmla="*/ 561469 h 6858000"/>
              <a:gd name="connsiteX40" fmla="*/ 2174421 w 12192000"/>
              <a:gd name="connsiteY40" fmla="*/ 686034 h 6858000"/>
              <a:gd name="connsiteX41" fmla="*/ 2126605 w 12192000"/>
              <a:gd name="connsiteY41" fmla="*/ 561469 h 6858000"/>
              <a:gd name="connsiteX42" fmla="*/ 2116358 w 12192000"/>
              <a:gd name="connsiteY42" fmla="*/ 554101 h 6858000"/>
              <a:gd name="connsiteX43" fmla="*/ 2087896 w 12192000"/>
              <a:gd name="connsiteY43" fmla="*/ 554101 h 6858000"/>
              <a:gd name="connsiteX44" fmla="*/ 2077650 w 12192000"/>
              <a:gd name="connsiteY44" fmla="*/ 561469 h 6858000"/>
              <a:gd name="connsiteX45" fmla="*/ 2030743 w 12192000"/>
              <a:gd name="connsiteY45" fmla="*/ 686034 h 6858000"/>
              <a:gd name="connsiteX46" fmla="*/ 1983608 w 12192000"/>
              <a:gd name="connsiteY46" fmla="*/ 561469 h 6858000"/>
              <a:gd name="connsiteX47" fmla="*/ 1973365 w 12192000"/>
              <a:gd name="connsiteY47" fmla="*/ 554101 h 6858000"/>
              <a:gd name="connsiteX48" fmla="*/ 1945128 w 12192000"/>
              <a:gd name="connsiteY48" fmla="*/ 554101 h 6858000"/>
              <a:gd name="connsiteX49" fmla="*/ 1934656 w 12192000"/>
              <a:gd name="connsiteY49" fmla="*/ 561469 h 6858000"/>
              <a:gd name="connsiteX50" fmla="*/ 1887295 w 12192000"/>
              <a:gd name="connsiteY50" fmla="*/ 686034 h 6858000"/>
              <a:gd name="connsiteX51" fmla="*/ 1840389 w 12192000"/>
              <a:gd name="connsiteY51" fmla="*/ 561469 h 6858000"/>
              <a:gd name="connsiteX52" fmla="*/ 1830142 w 12192000"/>
              <a:gd name="connsiteY52" fmla="*/ 554101 h 6858000"/>
              <a:gd name="connsiteX53" fmla="*/ 1801451 w 12192000"/>
              <a:gd name="connsiteY53" fmla="*/ 554101 h 6858000"/>
              <a:gd name="connsiteX54" fmla="*/ 841937 w 12192000"/>
              <a:gd name="connsiteY54" fmla="*/ 554101 h 6858000"/>
              <a:gd name="connsiteX55" fmla="*/ 832600 w 12192000"/>
              <a:gd name="connsiteY55" fmla="*/ 562809 h 6858000"/>
              <a:gd name="connsiteX56" fmla="*/ 832600 w 12192000"/>
              <a:gd name="connsiteY56" fmla="*/ 666168 h 6858000"/>
              <a:gd name="connsiteX57" fmla="*/ 913205 w 12192000"/>
              <a:gd name="connsiteY57" fmla="*/ 746532 h 6858000"/>
              <a:gd name="connsiteX58" fmla="*/ 975139 w 12192000"/>
              <a:gd name="connsiteY58" fmla="*/ 717513 h 6858000"/>
              <a:gd name="connsiteX59" fmla="*/ 975139 w 12192000"/>
              <a:gd name="connsiteY59" fmla="*/ 733136 h 6858000"/>
              <a:gd name="connsiteX60" fmla="*/ 984018 w 12192000"/>
              <a:gd name="connsiteY60" fmla="*/ 741396 h 6858000"/>
              <a:gd name="connsiteX61" fmla="*/ 1007473 w 12192000"/>
              <a:gd name="connsiteY61" fmla="*/ 741396 h 6858000"/>
              <a:gd name="connsiteX62" fmla="*/ 1016580 w 12192000"/>
              <a:gd name="connsiteY62" fmla="*/ 732915 h 6858000"/>
              <a:gd name="connsiteX63" fmla="*/ 1016580 w 12192000"/>
              <a:gd name="connsiteY63" fmla="*/ 563034 h 6858000"/>
              <a:gd name="connsiteX64" fmla="*/ 1007473 w 12192000"/>
              <a:gd name="connsiteY64" fmla="*/ 554101 h 6858000"/>
              <a:gd name="connsiteX65" fmla="*/ 984018 w 12192000"/>
              <a:gd name="connsiteY65" fmla="*/ 554101 h 6858000"/>
              <a:gd name="connsiteX66" fmla="*/ 975139 w 12192000"/>
              <a:gd name="connsiteY66" fmla="*/ 562809 h 6858000"/>
              <a:gd name="connsiteX67" fmla="*/ 975139 w 12192000"/>
              <a:gd name="connsiteY67" fmla="*/ 659916 h 6858000"/>
              <a:gd name="connsiteX68" fmla="*/ 923906 w 12192000"/>
              <a:gd name="connsiteY68" fmla="*/ 711261 h 6858000"/>
              <a:gd name="connsiteX69" fmla="*/ 874041 w 12192000"/>
              <a:gd name="connsiteY69" fmla="*/ 659470 h 6858000"/>
              <a:gd name="connsiteX70" fmla="*/ 874041 w 12192000"/>
              <a:gd name="connsiteY70" fmla="*/ 562809 h 6858000"/>
              <a:gd name="connsiteX71" fmla="*/ 865389 w 12192000"/>
              <a:gd name="connsiteY71" fmla="*/ 554101 h 6858000"/>
              <a:gd name="connsiteX72" fmla="*/ 841937 w 12192000"/>
              <a:gd name="connsiteY72" fmla="*/ 554101 h 6858000"/>
              <a:gd name="connsiteX73" fmla="*/ 1625898 w 12192000"/>
              <a:gd name="connsiteY73" fmla="*/ 548968 h 6858000"/>
              <a:gd name="connsiteX74" fmla="*/ 1525711 w 12192000"/>
              <a:gd name="connsiteY74" fmla="*/ 647861 h 6858000"/>
              <a:gd name="connsiteX75" fmla="*/ 1625898 w 12192000"/>
              <a:gd name="connsiteY75" fmla="*/ 746532 h 6858000"/>
              <a:gd name="connsiteX76" fmla="*/ 1726312 w 12192000"/>
              <a:gd name="connsiteY76" fmla="*/ 647861 h 6858000"/>
              <a:gd name="connsiteX77" fmla="*/ 1625898 w 12192000"/>
              <a:gd name="connsiteY77" fmla="*/ 548968 h 6858000"/>
              <a:gd name="connsiteX78" fmla="*/ 1451936 w 12192000"/>
              <a:gd name="connsiteY78" fmla="*/ 548743 h 6858000"/>
              <a:gd name="connsiteX79" fmla="*/ 1353346 w 12192000"/>
              <a:gd name="connsiteY79" fmla="*/ 647861 h 6858000"/>
              <a:gd name="connsiteX80" fmla="*/ 1451936 w 12192000"/>
              <a:gd name="connsiteY80" fmla="*/ 746532 h 6858000"/>
              <a:gd name="connsiteX81" fmla="*/ 1513415 w 12192000"/>
              <a:gd name="connsiteY81" fmla="*/ 727779 h 6858000"/>
              <a:gd name="connsiteX82" fmla="*/ 1515235 w 12192000"/>
              <a:gd name="connsiteY82" fmla="*/ 714832 h 6858000"/>
              <a:gd name="connsiteX83" fmla="*/ 1503398 w 12192000"/>
              <a:gd name="connsiteY83" fmla="*/ 700100 h 6858000"/>
              <a:gd name="connsiteX84" fmla="*/ 1489506 w 12192000"/>
              <a:gd name="connsiteY84" fmla="*/ 698090 h 6858000"/>
              <a:gd name="connsiteX85" fmla="*/ 1453304 w 12192000"/>
              <a:gd name="connsiteY85" fmla="*/ 709475 h 6858000"/>
              <a:gd name="connsiteX86" fmla="*/ 1395467 w 12192000"/>
              <a:gd name="connsiteY86" fmla="*/ 647861 h 6858000"/>
              <a:gd name="connsiteX87" fmla="*/ 1453304 w 12192000"/>
              <a:gd name="connsiteY87" fmla="*/ 585801 h 6858000"/>
              <a:gd name="connsiteX88" fmla="*/ 1490189 w 12192000"/>
              <a:gd name="connsiteY88" fmla="*/ 596965 h 6858000"/>
              <a:gd name="connsiteX89" fmla="*/ 1504078 w 12192000"/>
              <a:gd name="connsiteY89" fmla="*/ 595401 h 6858000"/>
              <a:gd name="connsiteX90" fmla="*/ 1515235 w 12192000"/>
              <a:gd name="connsiteY90" fmla="*/ 580222 h 6858000"/>
              <a:gd name="connsiteX91" fmla="*/ 1513415 w 12192000"/>
              <a:gd name="connsiteY91" fmla="*/ 567272 h 6858000"/>
              <a:gd name="connsiteX92" fmla="*/ 1451936 w 12192000"/>
              <a:gd name="connsiteY92" fmla="*/ 548743 h 6858000"/>
              <a:gd name="connsiteX93" fmla="*/ 1139990 w 12192000"/>
              <a:gd name="connsiteY93" fmla="*/ 548743 h 6858000"/>
              <a:gd name="connsiteX94" fmla="*/ 1043674 w 12192000"/>
              <a:gd name="connsiteY94" fmla="*/ 647415 h 6858000"/>
              <a:gd name="connsiteX95" fmla="*/ 1139536 w 12192000"/>
              <a:gd name="connsiteY95" fmla="*/ 746532 h 6858000"/>
              <a:gd name="connsiteX96" fmla="*/ 1202380 w 12192000"/>
              <a:gd name="connsiteY96" fmla="*/ 716394 h 6858000"/>
              <a:gd name="connsiteX97" fmla="*/ 1202380 w 12192000"/>
              <a:gd name="connsiteY97" fmla="*/ 732915 h 6858000"/>
              <a:gd name="connsiteX98" fmla="*/ 1211487 w 12192000"/>
              <a:gd name="connsiteY98" fmla="*/ 741396 h 6858000"/>
              <a:gd name="connsiteX99" fmla="*/ 1235168 w 12192000"/>
              <a:gd name="connsiteY99" fmla="*/ 741396 h 6858000"/>
              <a:gd name="connsiteX100" fmla="*/ 1243820 w 12192000"/>
              <a:gd name="connsiteY100" fmla="*/ 732915 h 6858000"/>
              <a:gd name="connsiteX101" fmla="*/ 1243820 w 12192000"/>
              <a:gd name="connsiteY101" fmla="*/ 563034 h 6858000"/>
              <a:gd name="connsiteX102" fmla="*/ 1235168 w 12192000"/>
              <a:gd name="connsiteY102" fmla="*/ 554101 h 6858000"/>
              <a:gd name="connsiteX103" fmla="*/ 1211487 w 12192000"/>
              <a:gd name="connsiteY103" fmla="*/ 554101 h 6858000"/>
              <a:gd name="connsiteX104" fmla="*/ 1202380 w 12192000"/>
              <a:gd name="connsiteY104" fmla="*/ 563034 h 6858000"/>
              <a:gd name="connsiteX105" fmla="*/ 1202380 w 12192000"/>
              <a:gd name="connsiteY105" fmla="*/ 578658 h 6858000"/>
              <a:gd name="connsiteX106" fmla="*/ 1139990 w 12192000"/>
              <a:gd name="connsiteY106" fmla="*/ 548743 h 6858000"/>
              <a:gd name="connsiteX107" fmla="*/ 661145 w 12192000"/>
              <a:gd name="connsiteY107" fmla="*/ 498739 h 6858000"/>
              <a:gd name="connsiteX108" fmla="*/ 761788 w 12192000"/>
              <a:gd name="connsiteY108" fmla="*/ 603214 h 6858000"/>
              <a:gd name="connsiteX109" fmla="*/ 724444 w 12192000"/>
              <a:gd name="connsiteY109" fmla="*/ 686259 h 6858000"/>
              <a:gd name="connsiteX110" fmla="*/ 705999 w 12192000"/>
              <a:gd name="connsiteY110" fmla="*/ 639601 h 6858000"/>
              <a:gd name="connsiteX111" fmla="*/ 694159 w 12192000"/>
              <a:gd name="connsiteY111" fmla="*/ 632234 h 6858000"/>
              <a:gd name="connsiteX112" fmla="*/ 670253 w 12192000"/>
              <a:gd name="connsiteY112" fmla="*/ 632234 h 6858000"/>
              <a:gd name="connsiteX113" fmla="*/ 662284 w 12192000"/>
              <a:gd name="connsiteY113" fmla="*/ 643397 h 6858000"/>
              <a:gd name="connsiteX114" fmla="*/ 686419 w 12192000"/>
              <a:gd name="connsiteY114" fmla="*/ 704787 h 6858000"/>
              <a:gd name="connsiteX115" fmla="*/ 661145 w 12192000"/>
              <a:gd name="connsiteY115" fmla="*/ 707913 h 6858000"/>
              <a:gd name="connsiteX116" fmla="*/ 560502 w 12192000"/>
              <a:gd name="connsiteY116" fmla="*/ 603214 h 6858000"/>
              <a:gd name="connsiteX117" fmla="*/ 661145 w 12192000"/>
              <a:gd name="connsiteY117" fmla="*/ 498739 h 6858000"/>
              <a:gd name="connsiteX118" fmla="*/ 1293915 w 12192000"/>
              <a:gd name="connsiteY118" fmla="*/ 465253 h 6858000"/>
              <a:gd name="connsiteX119" fmla="*/ 1284807 w 12192000"/>
              <a:gd name="connsiteY119" fmla="*/ 474183 h 6858000"/>
              <a:gd name="connsiteX120" fmla="*/ 1284807 w 12192000"/>
              <a:gd name="connsiteY120" fmla="*/ 732467 h 6858000"/>
              <a:gd name="connsiteX121" fmla="*/ 1293915 w 12192000"/>
              <a:gd name="connsiteY121" fmla="*/ 741396 h 6858000"/>
              <a:gd name="connsiteX122" fmla="*/ 1317366 w 12192000"/>
              <a:gd name="connsiteY122" fmla="*/ 741396 h 6858000"/>
              <a:gd name="connsiteX123" fmla="*/ 1326248 w 12192000"/>
              <a:gd name="connsiteY123" fmla="*/ 732467 h 6858000"/>
              <a:gd name="connsiteX124" fmla="*/ 1326248 w 12192000"/>
              <a:gd name="connsiteY124" fmla="*/ 474183 h 6858000"/>
              <a:gd name="connsiteX125" fmla="*/ 1317366 w 12192000"/>
              <a:gd name="connsiteY125" fmla="*/ 465253 h 6858000"/>
              <a:gd name="connsiteX126" fmla="*/ 1293915 w 12192000"/>
              <a:gd name="connsiteY126" fmla="*/ 465253 h 6858000"/>
              <a:gd name="connsiteX127" fmla="*/ 661145 w 12192000"/>
              <a:gd name="connsiteY127" fmla="*/ 460120 h 6858000"/>
              <a:gd name="connsiteX128" fmla="*/ 515874 w 12192000"/>
              <a:gd name="connsiteY128" fmla="*/ 603214 h 6858000"/>
              <a:gd name="connsiteX129" fmla="*/ 661145 w 12192000"/>
              <a:gd name="connsiteY129" fmla="*/ 746532 h 6858000"/>
              <a:gd name="connsiteX130" fmla="*/ 700763 w 12192000"/>
              <a:gd name="connsiteY130" fmla="*/ 741396 h 6858000"/>
              <a:gd name="connsiteX131" fmla="*/ 716475 w 12192000"/>
              <a:gd name="connsiteY131" fmla="*/ 781134 h 6858000"/>
              <a:gd name="connsiteX132" fmla="*/ 727176 w 12192000"/>
              <a:gd name="connsiteY132" fmla="*/ 788277 h 6858000"/>
              <a:gd name="connsiteX133" fmla="*/ 752222 w 12192000"/>
              <a:gd name="connsiteY133" fmla="*/ 788277 h 6858000"/>
              <a:gd name="connsiteX134" fmla="*/ 759736 w 12192000"/>
              <a:gd name="connsiteY134" fmla="*/ 776892 h 6858000"/>
              <a:gd name="connsiteX135" fmla="*/ 739471 w 12192000"/>
              <a:gd name="connsiteY135" fmla="*/ 724656 h 6858000"/>
              <a:gd name="connsiteX136" fmla="*/ 806416 w 12192000"/>
              <a:gd name="connsiteY136" fmla="*/ 603214 h 6858000"/>
              <a:gd name="connsiteX137" fmla="*/ 661145 w 12192000"/>
              <a:gd name="connsiteY137" fmla="*/ 460120 h 6858000"/>
              <a:gd name="connsiteX138" fmla="*/ 0 w 12192000"/>
              <a:gd name="connsiteY138" fmla="*/ 0 h 6858000"/>
              <a:gd name="connsiteX139" fmla="*/ 12192000 w 12192000"/>
              <a:gd name="connsiteY139" fmla="*/ 0 h 6858000"/>
              <a:gd name="connsiteX140" fmla="*/ 12192000 w 12192000"/>
              <a:gd name="connsiteY140" fmla="*/ 6858000 h 6858000"/>
              <a:gd name="connsiteX141" fmla="*/ 0 w 12192000"/>
              <a:gd name="connsiteY14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2192000" h="6858000">
                <a:moveTo>
                  <a:pt x="1625898" y="586917"/>
                </a:moveTo>
                <a:cubicBezTo>
                  <a:pt x="1660280" y="586917"/>
                  <a:pt x="1684416" y="613484"/>
                  <a:pt x="1684416" y="647861"/>
                </a:cubicBezTo>
                <a:cubicBezTo>
                  <a:pt x="1684416" y="681792"/>
                  <a:pt x="1660280" y="708580"/>
                  <a:pt x="1625898" y="708580"/>
                </a:cubicBezTo>
                <a:cubicBezTo>
                  <a:pt x="1591742" y="708580"/>
                  <a:pt x="1567381" y="681792"/>
                  <a:pt x="1567381" y="647861"/>
                </a:cubicBezTo>
                <a:cubicBezTo>
                  <a:pt x="1567381" y="613484"/>
                  <a:pt x="1591742" y="586917"/>
                  <a:pt x="1625898" y="586917"/>
                </a:cubicBezTo>
                <a:close/>
                <a:moveTo>
                  <a:pt x="1144317" y="586917"/>
                </a:moveTo>
                <a:cubicBezTo>
                  <a:pt x="1178244" y="586917"/>
                  <a:pt x="1202834" y="613484"/>
                  <a:pt x="1202834" y="647861"/>
                </a:cubicBezTo>
                <a:cubicBezTo>
                  <a:pt x="1202834" y="681792"/>
                  <a:pt x="1178244" y="709029"/>
                  <a:pt x="1144317" y="709029"/>
                </a:cubicBezTo>
                <a:cubicBezTo>
                  <a:pt x="1110164" y="709029"/>
                  <a:pt x="1085799" y="681792"/>
                  <a:pt x="1085799" y="647861"/>
                </a:cubicBezTo>
                <a:cubicBezTo>
                  <a:pt x="1085799" y="613484"/>
                  <a:pt x="1110164" y="586917"/>
                  <a:pt x="1144317" y="586917"/>
                </a:cubicBezTo>
                <a:close/>
                <a:moveTo>
                  <a:pt x="1801451" y="554101"/>
                </a:moveTo>
                <a:cubicBezTo>
                  <a:pt x="1796669" y="554101"/>
                  <a:pt x="1793027" y="556557"/>
                  <a:pt x="1790979" y="561469"/>
                </a:cubicBezTo>
                <a:cubicBezTo>
                  <a:pt x="1790979" y="561469"/>
                  <a:pt x="1790979" y="561469"/>
                  <a:pt x="1724489" y="732021"/>
                </a:cubicBezTo>
                <a:cubicBezTo>
                  <a:pt x="1722669" y="736708"/>
                  <a:pt x="1724943" y="741396"/>
                  <a:pt x="1730867" y="741396"/>
                </a:cubicBezTo>
                <a:cubicBezTo>
                  <a:pt x="1730867" y="741396"/>
                  <a:pt x="1730867" y="741396"/>
                  <a:pt x="1756367" y="741396"/>
                </a:cubicBezTo>
                <a:cubicBezTo>
                  <a:pt x="1761149" y="741396"/>
                  <a:pt x="1765249" y="739164"/>
                  <a:pt x="1766843" y="734477"/>
                </a:cubicBezTo>
                <a:cubicBezTo>
                  <a:pt x="1766843" y="734477"/>
                  <a:pt x="1766843" y="734477"/>
                  <a:pt x="1815798" y="605670"/>
                </a:cubicBezTo>
                <a:cubicBezTo>
                  <a:pt x="1815798" y="605670"/>
                  <a:pt x="1815798" y="605670"/>
                  <a:pt x="1864753" y="734477"/>
                </a:cubicBezTo>
                <a:cubicBezTo>
                  <a:pt x="1866573" y="739389"/>
                  <a:pt x="1870215" y="741396"/>
                  <a:pt x="1874996" y="741396"/>
                </a:cubicBezTo>
                <a:cubicBezTo>
                  <a:pt x="1874996" y="741396"/>
                  <a:pt x="1874996" y="741396"/>
                  <a:pt x="1898451" y="741396"/>
                </a:cubicBezTo>
                <a:cubicBezTo>
                  <a:pt x="1903233" y="741396"/>
                  <a:pt x="1906875" y="739389"/>
                  <a:pt x="1908924" y="734477"/>
                </a:cubicBezTo>
                <a:cubicBezTo>
                  <a:pt x="1908924" y="734477"/>
                  <a:pt x="1908924" y="734477"/>
                  <a:pt x="1959018" y="605670"/>
                </a:cubicBezTo>
                <a:cubicBezTo>
                  <a:pt x="1959018" y="605670"/>
                  <a:pt x="1959018" y="605670"/>
                  <a:pt x="2007518" y="734477"/>
                </a:cubicBezTo>
                <a:cubicBezTo>
                  <a:pt x="2009566" y="739164"/>
                  <a:pt x="2013209" y="741396"/>
                  <a:pt x="2017993" y="741396"/>
                </a:cubicBezTo>
                <a:cubicBezTo>
                  <a:pt x="2017993" y="741396"/>
                  <a:pt x="2017993" y="741396"/>
                  <a:pt x="2042584" y="741396"/>
                </a:cubicBezTo>
                <a:cubicBezTo>
                  <a:pt x="2047365" y="741396"/>
                  <a:pt x="2051007" y="739164"/>
                  <a:pt x="2053056" y="734477"/>
                </a:cubicBezTo>
                <a:cubicBezTo>
                  <a:pt x="2053056" y="734477"/>
                  <a:pt x="2053056" y="734477"/>
                  <a:pt x="2102011" y="605670"/>
                </a:cubicBezTo>
                <a:cubicBezTo>
                  <a:pt x="2102011" y="605670"/>
                  <a:pt x="2102011" y="605670"/>
                  <a:pt x="2151650" y="734477"/>
                </a:cubicBezTo>
                <a:cubicBezTo>
                  <a:pt x="2153699" y="739389"/>
                  <a:pt x="2157341" y="741396"/>
                  <a:pt x="2162126" y="741396"/>
                </a:cubicBezTo>
                <a:cubicBezTo>
                  <a:pt x="2162126" y="741396"/>
                  <a:pt x="2162126" y="741396"/>
                  <a:pt x="2185577" y="741396"/>
                </a:cubicBezTo>
                <a:cubicBezTo>
                  <a:pt x="2190359" y="741396"/>
                  <a:pt x="2193775" y="739389"/>
                  <a:pt x="2195824" y="734477"/>
                </a:cubicBezTo>
                <a:cubicBezTo>
                  <a:pt x="2195824" y="734477"/>
                  <a:pt x="2195824" y="734477"/>
                  <a:pt x="2245234" y="606340"/>
                </a:cubicBezTo>
                <a:cubicBezTo>
                  <a:pt x="2245234" y="606340"/>
                  <a:pt x="2245234" y="606340"/>
                  <a:pt x="2293734" y="734477"/>
                </a:cubicBezTo>
                <a:cubicBezTo>
                  <a:pt x="2295328" y="739164"/>
                  <a:pt x="2299425" y="741396"/>
                  <a:pt x="2304206" y="741396"/>
                </a:cubicBezTo>
                <a:cubicBezTo>
                  <a:pt x="2304206" y="741396"/>
                  <a:pt x="2304206" y="741396"/>
                  <a:pt x="2330394" y="741396"/>
                </a:cubicBezTo>
                <a:cubicBezTo>
                  <a:pt x="2336314" y="741396"/>
                  <a:pt x="2338818" y="736708"/>
                  <a:pt x="2336769" y="732021"/>
                </a:cubicBezTo>
                <a:cubicBezTo>
                  <a:pt x="2336769" y="732021"/>
                  <a:pt x="2336769" y="732021"/>
                  <a:pt x="2270279" y="561469"/>
                </a:cubicBezTo>
                <a:cubicBezTo>
                  <a:pt x="2268230" y="556557"/>
                  <a:pt x="2264817" y="554101"/>
                  <a:pt x="2260033" y="554101"/>
                </a:cubicBezTo>
                <a:cubicBezTo>
                  <a:pt x="2260033" y="554101"/>
                  <a:pt x="2260033" y="554101"/>
                  <a:pt x="2231345" y="554101"/>
                </a:cubicBezTo>
                <a:cubicBezTo>
                  <a:pt x="2226564" y="554101"/>
                  <a:pt x="2222918" y="556557"/>
                  <a:pt x="2220869" y="561469"/>
                </a:cubicBezTo>
                <a:cubicBezTo>
                  <a:pt x="2220869" y="561469"/>
                  <a:pt x="2220869" y="561469"/>
                  <a:pt x="2174421" y="686034"/>
                </a:cubicBezTo>
                <a:cubicBezTo>
                  <a:pt x="2174421" y="686034"/>
                  <a:pt x="2174421" y="686034"/>
                  <a:pt x="2126605" y="561469"/>
                </a:cubicBezTo>
                <a:cubicBezTo>
                  <a:pt x="2124553" y="556557"/>
                  <a:pt x="2120911" y="554101"/>
                  <a:pt x="2116358" y="554101"/>
                </a:cubicBezTo>
                <a:cubicBezTo>
                  <a:pt x="2116358" y="554101"/>
                  <a:pt x="2116358" y="554101"/>
                  <a:pt x="2087896" y="554101"/>
                </a:cubicBezTo>
                <a:cubicBezTo>
                  <a:pt x="2083112" y="554101"/>
                  <a:pt x="2079699" y="556557"/>
                  <a:pt x="2077650" y="561469"/>
                </a:cubicBezTo>
                <a:cubicBezTo>
                  <a:pt x="2077650" y="561469"/>
                  <a:pt x="2077650" y="561469"/>
                  <a:pt x="2030743" y="686034"/>
                </a:cubicBezTo>
                <a:cubicBezTo>
                  <a:pt x="2030743" y="686034"/>
                  <a:pt x="2030743" y="686034"/>
                  <a:pt x="1983608" y="561469"/>
                </a:cubicBezTo>
                <a:cubicBezTo>
                  <a:pt x="1981788" y="556557"/>
                  <a:pt x="1978146" y="554101"/>
                  <a:pt x="1973365" y="554101"/>
                </a:cubicBezTo>
                <a:cubicBezTo>
                  <a:pt x="1973365" y="554101"/>
                  <a:pt x="1973365" y="554101"/>
                  <a:pt x="1945128" y="554101"/>
                </a:cubicBezTo>
                <a:cubicBezTo>
                  <a:pt x="1940347" y="554101"/>
                  <a:pt x="1936705" y="556557"/>
                  <a:pt x="1934656" y="561469"/>
                </a:cubicBezTo>
                <a:cubicBezTo>
                  <a:pt x="1934656" y="561469"/>
                  <a:pt x="1934656" y="561469"/>
                  <a:pt x="1887295" y="686034"/>
                </a:cubicBezTo>
                <a:cubicBezTo>
                  <a:pt x="1887295" y="686034"/>
                  <a:pt x="1887295" y="686034"/>
                  <a:pt x="1840389" y="561469"/>
                </a:cubicBezTo>
                <a:cubicBezTo>
                  <a:pt x="1838340" y="556557"/>
                  <a:pt x="1834923" y="554101"/>
                  <a:pt x="1830142" y="554101"/>
                </a:cubicBezTo>
                <a:cubicBezTo>
                  <a:pt x="1830142" y="554101"/>
                  <a:pt x="1830142" y="554101"/>
                  <a:pt x="1801451" y="554101"/>
                </a:cubicBezTo>
                <a:close/>
                <a:moveTo>
                  <a:pt x="841937" y="554101"/>
                </a:moveTo>
                <a:cubicBezTo>
                  <a:pt x="837152" y="554101"/>
                  <a:pt x="832600" y="557897"/>
                  <a:pt x="832600" y="562809"/>
                </a:cubicBezTo>
                <a:cubicBezTo>
                  <a:pt x="832600" y="562809"/>
                  <a:pt x="832600" y="562809"/>
                  <a:pt x="832600" y="666168"/>
                </a:cubicBezTo>
                <a:cubicBezTo>
                  <a:pt x="832600" y="714162"/>
                  <a:pt x="863340" y="746532"/>
                  <a:pt x="913205" y="746532"/>
                </a:cubicBezTo>
                <a:cubicBezTo>
                  <a:pt x="943035" y="746532"/>
                  <a:pt x="963299" y="734701"/>
                  <a:pt x="975139" y="717513"/>
                </a:cubicBezTo>
                <a:cubicBezTo>
                  <a:pt x="975139" y="717513"/>
                  <a:pt x="975139" y="717513"/>
                  <a:pt x="975139" y="733136"/>
                </a:cubicBezTo>
                <a:cubicBezTo>
                  <a:pt x="975139" y="737824"/>
                  <a:pt x="979466" y="741396"/>
                  <a:pt x="984018" y="741396"/>
                </a:cubicBezTo>
                <a:cubicBezTo>
                  <a:pt x="984018" y="741396"/>
                  <a:pt x="984018" y="741396"/>
                  <a:pt x="1007473" y="741396"/>
                </a:cubicBezTo>
                <a:cubicBezTo>
                  <a:pt x="1012254" y="741396"/>
                  <a:pt x="1016580" y="737603"/>
                  <a:pt x="1016580" y="732915"/>
                </a:cubicBezTo>
                <a:cubicBezTo>
                  <a:pt x="1016580" y="732915"/>
                  <a:pt x="1016580" y="732915"/>
                  <a:pt x="1016580" y="563034"/>
                </a:cubicBezTo>
                <a:cubicBezTo>
                  <a:pt x="1016580" y="557897"/>
                  <a:pt x="1012254" y="554101"/>
                  <a:pt x="1007473" y="554101"/>
                </a:cubicBezTo>
                <a:cubicBezTo>
                  <a:pt x="1007473" y="554101"/>
                  <a:pt x="1007473" y="554101"/>
                  <a:pt x="984018" y="554101"/>
                </a:cubicBezTo>
                <a:cubicBezTo>
                  <a:pt x="979466" y="554101"/>
                  <a:pt x="975139" y="557897"/>
                  <a:pt x="975139" y="562809"/>
                </a:cubicBezTo>
                <a:cubicBezTo>
                  <a:pt x="975139" y="562809"/>
                  <a:pt x="975139" y="562809"/>
                  <a:pt x="975139" y="659916"/>
                </a:cubicBezTo>
                <a:cubicBezTo>
                  <a:pt x="975139" y="689830"/>
                  <a:pt x="956011" y="711261"/>
                  <a:pt x="923906" y="711261"/>
                </a:cubicBezTo>
                <a:cubicBezTo>
                  <a:pt x="890892" y="711261"/>
                  <a:pt x="874041" y="690721"/>
                  <a:pt x="874041" y="659470"/>
                </a:cubicBezTo>
                <a:cubicBezTo>
                  <a:pt x="874041" y="659470"/>
                  <a:pt x="874041" y="659470"/>
                  <a:pt x="874041" y="562809"/>
                </a:cubicBezTo>
                <a:cubicBezTo>
                  <a:pt x="874041" y="557897"/>
                  <a:pt x="870170" y="554101"/>
                  <a:pt x="865389" y="554101"/>
                </a:cubicBezTo>
                <a:cubicBezTo>
                  <a:pt x="865389" y="554101"/>
                  <a:pt x="865389" y="554101"/>
                  <a:pt x="841937" y="554101"/>
                </a:cubicBezTo>
                <a:close/>
                <a:moveTo>
                  <a:pt x="1625898" y="548968"/>
                </a:moveTo>
                <a:cubicBezTo>
                  <a:pt x="1570110" y="548968"/>
                  <a:pt x="1525711" y="592053"/>
                  <a:pt x="1525711" y="647861"/>
                </a:cubicBezTo>
                <a:cubicBezTo>
                  <a:pt x="1525711" y="703893"/>
                  <a:pt x="1570110" y="746532"/>
                  <a:pt x="1625898" y="746532"/>
                </a:cubicBezTo>
                <a:cubicBezTo>
                  <a:pt x="1681683" y="746532"/>
                  <a:pt x="1726312" y="703893"/>
                  <a:pt x="1726312" y="647861"/>
                </a:cubicBezTo>
                <a:cubicBezTo>
                  <a:pt x="1726312" y="592053"/>
                  <a:pt x="1681683" y="548968"/>
                  <a:pt x="1625898" y="548968"/>
                </a:cubicBezTo>
                <a:close/>
                <a:moveTo>
                  <a:pt x="1451936" y="548743"/>
                </a:moveTo>
                <a:cubicBezTo>
                  <a:pt x="1392734" y="548743"/>
                  <a:pt x="1353346" y="591608"/>
                  <a:pt x="1353346" y="647861"/>
                </a:cubicBezTo>
                <a:cubicBezTo>
                  <a:pt x="1353346" y="703893"/>
                  <a:pt x="1392734" y="746532"/>
                  <a:pt x="1451936" y="746532"/>
                </a:cubicBezTo>
                <a:cubicBezTo>
                  <a:pt x="1475391" y="746532"/>
                  <a:pt x="1497019" y="739834"/>
                  <a:pt x="1513415" y="727779"/>
                </a:cubicBezTo>
                <a:cubicBezTo>
                  <a:pt x="1516148" y="725772"/>
                  <a:pt x="1520474" y="721085"/>
                  <a:pt x="1515235" y="714832"/>
                </a:cubicBezTo>
                <a:lnTo>
                  <a:pt x="1503398" y="700100"/>
                </a:lnTo>
                <a:cubicBezTo>
                  <a:pt x="1498613" y="693848"/>
                  <a:pt x="1493832" y="695858"/>
                  <a:pt x="1489506" y="698090"/>
                </a:cubicBezTo>
                <a:cubicBezTo>
                  <a:pt x="1479033" y="703893"/>
                  <a:pt x="1467418" y="709475"/>
                  <a:pt x="1453304" y="709475"/>
                </a:cubicBezTo>
                <a:cubicBezTo>
                  <a:pt x="1418463" y="709475"/>
                  <a:pt x="1395467" y="682462"/>
                  <a:pt x="1395467" y="647861"/>
                </a:cubicBezTo>
                <a:cubicBezTo>
                  <a:pt x="1395467" y="613038"/>
                  <a:pt x="1418463" y="585801"/>
                  <a:pt x="1453304" y="585801"/>
                </a:cubicBezTo>
                <a:cubicBezTo>
                  <a:pt x="1467418" y="585801"/>
                  <a:pt x="1479943" y="590713"/>
                  <a:pt x="1490189" y="596965"/>
                </a:cubicBezTo>
                <a:cubicBezTo>
                  <a:pt x="1494516" y="599867"/>
                  <a:pt x="1499752" y="601428"/>
                  <a:pt x="1504078" y="595401"/>
                </a:cubicBezTo>
                <a:cubicBezTo>
                  <a:pt x="1504078" y="595401"/>
                  <a:pt x="1504078" y="595401"/>
                  <a:pt x="1515235" y="580222"/>
                </a:cubicBezTo>
                <a:cubicBezTo>
                  <a:pt x="1520019" y="573525"/>
                  <a:pt x="1516148" y="569283"/>
                  <a:pt x="1513415" y="567272"/>
                </a:cubicBezTo>
                <a:cubicBezTo>
                  <a:pt x="1497019" y="555220"/>
                  <a:pt x="1475391" y="548743"/>
                  <a:pt x="1451936" y="548743"/>
                </a:cubicBezTo>
                <a:close/>
                <a:moveTo>
                  <a:pt x="1139990" y="548743"/>
                </a:moveTo>
                <a:cubicBezTo>
                  <a:pt x="1088303" y="548743"/>
                  <a:pt x="1043674" y="588927"/>
                  <a:pt x="1043674" y="647415"/>
                </a:cubicBezTo>
                <a:cubicBezTo>
                  <a:pt x="1043674" y="706794"/>
                  <a:pt x="1088303" y="746532"/>
                  <a:pt x="1139536" y="746532"/>
                </a:cubicBezTo>
                <a:cubicBezTo>
                  <a:pt x="1167317" y="746532"/>
                  <a:pt x="1190084" y="734031"/>
                  <a:pt x="1202380" y="716394"/>
                </a:cubicBezTo>
                <a:cubicBezTo>
                  <a:pt x="1202380" y="732915"/>
                  <a:pt x="1202380" y="732915"/>
                  <a:pt x="1202380" y="732915"/>
                </a:cubicBezTo>
                <a:cubicBezTo>
                  <a:pt x="1202380" y="737603"/>
                  <a:pt x="1206935" y="741396"/>
                  <a:pt x="1211487" y="741396"/>
                </a:cubicBezTo>
                <a:cubicBezTo>
                  <a:pt x="1235168" y="741396"/>
                  <a:pt x="1235168" y="741396"/>
                  <a:pt x="1235168" y="741396"/>
                </a:cubicBezTo>
                <a:cubicBezTo>
                  <a:pt x="1239949" y="741396"/>
                  <a:pt x="1243820" y="737603"/>
                  <a:pt x="1243820" y="732915"/>
                </a:cubicBezTo>
                <a:cubicBezTo>
                  <a:pt x="1243820" y="563034"/>
                  <a:pt x="1243820" y="563034"/>
                  <a:pt x="1243820" y="563034"/>
                </a:cubicBezTo>
                <a:cubicBezTo>
                  <a:pt x="1243820" y="557897"/>
                  <a:pt x="1239949" y="554101"/>
                  <a:pt x="1235168" y="554101"/>
                </a:cubicBezTo>
                <a:cubicBezTo>
                  <a:pt x="1211487" y="554101"/>
                  <a:pt x="1211487" y="554101"/>
                  <a:pt x="1211487" y="554101"/>
                </a:cubicBezTo>
                <a:cubicBezTo>
                  <a:pt x="1206935" y="554101"/>
                  <a:pt x="1202380" y="557897"/>
                  <a:pt x="1202380" y="563034"/>
                </a:cubicBezTo>
                <a:cubicBezTo>
                  <a:pt x="1202380" y="578658"/>
                  <a:pt x="1202380" y="578658"/>
                  <a:pt x="1202380" y="578658"/>
                </a:cubicBezTo>
                <a:cubicBezTo>
                  <a:pt x="1190539" y="561023"/>
                  <a:pt x="1167317" y="548743"/>
                  <a:pt x="1139990" y="548743"/>
                </a:cubicBezTo>
                <a:close/>
                <a:moveTo>
                  <a:pt x="661145" y="498739"/>
                </a:moveTo>
                <a:cubicBezTo>
                  <a:pt x="720117" y="498739"/>
                  <a:pt x="761788" y="544056"/>
                  <a:pt x="761788" y="603214"/>
                </a:cubicBezTo>
                <a:cubicBezTo>
                  <a:pt x="761788" y="637816"/>
                  <a:pt x="747670" y="667505"/>
                  <a:pt x="724444" y="686259"/>
                </a:cubicBezTo>
                <a:cubicBezTo>
                  <a:pt x="705999" y="639601"/>
                  <a:pt x="705999" y="639601"/>
                  <a:pt x="705999" y="639601"/>
                </a:cubicBezTo>
                <a:cubicBezTo>
                  <a:pt x="704406" y="635584"/>
                  <a:pt x="701218" y="632234"/>
                  <a:pt x="694159" y="632234"/>
                </a:cubicBezTo>
                <a:cubicBezTo>
                  <a:pt x="670253" y="632234"/>
                  <a:pt x="670253" y="632234"/>
                  <a:pt x="670253" y="632234"/>
                </a:cubicBezTo>
                <a:cubicBezTo>
                  <a:pt x="664332" y="632234"/>
                  <a:pt x="659551" y="636030"/>
                  <a:pt x="662284" y="643397"/>
                </a:cubicBezTo>
                <a:cubicBezTo>
                  <a:pt x="686419" y="704787"/>
                  <a:pt x="686419" y="704787"/>
                  <a:pt x="686419" y="704787"/>
                </a:cubicBezTo>
                <a:cubicBezTo>
                  <a:pt x="678451" y="706794"/>
                  <a:pt x="670024" y="707913"/>
                  <a:pt x="661145" y="707913"/>
                </a:cubicBezTo>
                <a:cubicBezTo>
                  <a:pt x="602169" y="707913"/>
                  <a:pt x="560502" y="662597"/>
                  <a:pt x="560502" y="603214"/>
                </a:cubicBezTo>
                <a:cubicBezTo>
                  <a:pt x="560502" y="544056"/>
                  <a:pt x="602169" y="498739"/>
                  <a:pt x="661145" y="498739"/>
                </a:cubicBezTo>
                <a:close/>
                <a:moveTo>
                  <a:pt x="1293915" y="465253"/>
                </a:moveTo>
                <a:cubicBezTo>
                  <a:pt x="1289133" y="465253"/>
                  <a:pt x="1284807" y="469495"/>
                  <a:pt x="1284807" y="474183"/>
                </a:cubicBezTo>
                <a:cubicBezTo>
                  <a:pt x="1284807" y="474183"/>
                  <a:pt x="1284807" y="474183"/>
                  <a:pt x="1284807" y="732467"/>
                </a:cubicBezTo>
                <a:cubicBezTo>
                  <a:pt x="1284807" y="737157"/>
                  <a:pt x="1289133" y="741396"/>
                  <a:pt x="1293915" y="741396"/>
                </a:cubicBezTo>
                <a:cubicBezTo>
                  <a:pt x="1293915" y="741396"/>
                  <a:pt x="1293915" y="741396"/>
                  <a:pt x="1317366" y="741396"/>
                </a:cubicBezTo>
                <a:cubicBezTo>
                  <a:pt x="1322606" y="741396"/>
                  <a:pt x="1326248" y="737157"/>
                  <a:pt x="1326248" y="732467"/>
                </a:cubicBezTo>
                <a:cubicBezTo>
                  <a:pt x="1326248" y="732467"/>
                  <a:pt x="1326248" y="732467"/>
                  <a:pt x="1326248" y="474183"/>
                </a:cubicBezTo>
                <a:cubicBezTo>
                  <a:pt x="1326248" y="469495"/>
                  <a:pt x="1322606" y="465253"/>
                  <a:pt x="1317366" y="465253"/>
                </a:cubicBezTo>
                <a:cubicBezTo>
                  <a:pt x="1317366" y="465253"/>
                  <a:pt x="1317366" y="465253"/>
                  <a:pt x="1293915" y="465253"/>
                </a:cubicBezTo>
                <a:close/>
                <a:moveTo>
                  <a:pt x="661145" y="460120"/>
                </a:moveTo>
                <a:cubicBezTo>
                  <a:pt x="580766" y="460120"/>
                  <a:pt x="515874" y="521285"/>
                  <a:pt x="515874" y="603214"/>
                </a:cubicBezTo>
                <a:cubicBezTo>
                  <a:pt x="515874" y="685143"/>
                  <a:pt x="580766" y="746532"/>
                  <a:pt x="661145" y="746532"/>
                </a:cubicBezTo>
                <a:cubicBezTo>
                  <a:pt x="674805" y="746532"/>
                  <a:pt x="688239" y="744746"/>
                  <a:pt x="700763" y="741396"/>
                </a:cubicBezTo>
                <a:cubicBezTo>
                  <a:pt x="716475" y="781134"/>
                  <a:pt x="716475" y="781134"/>
                  <a:pt x="716475" y="781134"/>
                </a:cubicBezTo>
                <a:cubicBezTo>
                  <a:pt x="718069" y="785597"/>
                  <a:pt x="721256" y="788277"/>
                  <a:pt x="727176" y="788277"/>
                </a:cubicBezTo>
                <a:cubicBezTo>
                  <a:pt x="752222" y="788277"/>
                  <a:pt x="752222" y="788277"/>
                  <a:pt x="752222" y="788277"/>
                </a:cubicBezTo>
                <a:cubicBezTo>
                  <a:pt x="758142" y="788277"/>
                  <a:pt x="762697" y="784260"/>
                  <a:pt x="759736" y="776892"/>
                </a:cubicBezTo>
                <a:cubicBezTo>
                  <a:pt x="739471" y="724656"/>
                  <a:pt x="739471" y="724656"/>
                  <a:pt x="739471" y="724656"/>
                </a:cubicBezTo>
                <a:cubicBezTo>
                  <a:pt x="779774" y="699875"/>
                  <a:pt x="806416" y="655899"/>
                  <a:pt x="806416" y="603214"/>
                </a:cubicBezTo>
                <a:cubicBezTo>
                  <a:pt x="806416" y="521285"/>
                  <a:pt x="741520" y="460120"/>
                  <a:pt x="661145" y="460120"/>
                </a:cubicBezTo>
                <a:close/>
                <a:moveTo>
                  <a:pt x="0" y="0"/>
                </a:moveTo>
                <a:lnTo>
                  <a:pt x="12192000" y="0"/>
                </a:lnTo>
                <a:lnTo>
                  <a:pt x="12192000" y="6858000"/>
                </a:lnTo>
                <a:lnTo>
                  <a:pt x="0" y="6858000"/>
                </a:lnTo>
                <a:close/>
              </a:path>
            </a:pathLst>
          </a:custGeom>
          <a:gradFill>
            <a:gsLst>
              <a:gs pos="39000">
                <a:srgbClr val="202B3F">
                  <a:alpha val="65483"/>
                </a:srgbClr>
              </a:gs>
              <a:gs pos="0">
                <a:srgbClr val="202B3F">
                  <a:alpha val="73000"/>
                </a:srgbClr>
              </a:gs>
              <a:gs pos="99000">
                <a:srgbClr val="202B3F">
                  <a:alpha val="0"/>
                </a:srgbClr>
              </a:gs>
            </a:gsLst>
            <a:lin ang="0" scaled="0"/>
          </a:gradFill>
        </p:spPr>
        <p:txBody>
          <a:bodyPr wrap="square" lIns="72000">
            <a:noAutofit/>
          </a:bodyPr>
          <a:lstStyle>
            <a:lvl1pPr>
              <a:defRPr>
                <a:noFill/>
              </a:defRPr>
            </a:lvl1pPr>
          </a:lstStyle>
          <a:p>
            <a:pPr lvl="0"/>
            <a:r>
              <a:rPr lang="en-US" altLang="ja-JP"/>
              <a:t>Click to edit Master text styles</a:t>
            </a:r>
          </a:p>
        </p:txBody>
      </p:sp>
      <p:sp>
        <p:nvSpPr>
          <p:cNvPr id="47" name="Graphic 34">
            <a:extLst>
              <a:ext uri="{FF2B5EF4-FFF2-40B4-BE49-F238E27FC236}">
                <a16:creationId xmlns:a16="http://schemas.microsoft.com/office/drawing/2014/main" id="{9B9819F6-CC6A-D170-1AD4-5296A4CE8A14}"/>
              </a:ext>
            </a:extLst>
          </p:cNvPr>
          <p:cNvSpPr>
            <a:spLocks noChangeAspect="1"/>
          </p:cNvSpPr>
          <p:nvPr userDrawn="1"/>
        </p:nvSpPr>
        <p:spPr>
          <a:xfrm>
            <a:off x="515936" y="460180"/>
            <a:ext cx="1821600" cy="328157"/>
          </a:xfrm>
          <a:custGeom>
            <a:avLst/>
            <a:gdLst>
              <a:gd name="connsiteX0" fmla="*/ 1326970 w 4917659"/>
              <a:gd name="connsiteY0" fmla="*/ 258982 h 904875"/>
              <a:gd name="connsiteX1" fmla="*/ 1351557 w 4917659"/>
              <a:gd name="connsiteY1" fmla="*/ 283613 h 904875"/>
              <a:gd name="connsiteX2" fmla="*/ 1351557 w 4917659"/>
              <a:gd name="connsiteY2" fmla="*/ 752053 h 904875"/>
              <a:gd name="connsiteX3" fmla="*/ 1326970 w 4917659"/>
              <a:gd name="connsiteY3" fmla="*/ 775437 h 904875"/>
              <a:gd name="connsiteX4" fmla="*/ 1263650 w 4917659"/>
              <a:gd name="connsiteY4" fmla="*/ 775437 h 904875"/>
              <a:gd name="connsiteX5" fmla="*/ 1239681 w 4917659"/>
              <a:gd name="connsiteY5" fmla="*/ 752662 h 904875"/>
              <a:gd name="connsiteX6" fmla="*/ 1239681 w 4917659"/>
              <a:gd name="connsiteY6" fmla="*/ 709581 h 904875"/>
              <a:gd name="connsiteX7" fmla="*/ 1072481 w 4917659"/>
              <a:gd name="connsiteY7" fmla="*/ 789600 h 904875"/>
              <a:gd name="connsiteX8" fmla="*/ 854878 w 4917659"/>
              <a:gd name="connsiteY8" fmla="*/ 568001 h 904875"/>
              <a:gd name="connsiteX9" fmla="*/ 854878 w 4917659"/>
              <a:gd name="connsiteY9" fmla="*/ 282994 h 904875"/>
              <a:gd name="connsiteX10" fmla="*/ 880084 w 4917659"/>
              <a:gd name="connsiteY10" fmla="*/ 258982 h 904875"/>
              <a:gd name="connsiteX11" fmla="*/ 943395 w 4917659"/>
              <a:gd name="connsiteY11" fmla="*/ 258982 h 904875"/>
              <a:gd name="connsiteX12" fmla="*/ 966754 w 4917659"/>
              <a:gd name="connsiteY12" fmla="*/ 282994 h 904875"/>
              <a:gd name="connsiteX13" fmla="*/ 966754 w 4917659"/>
              <a:gd name="connsiteY13" fmla="*/ 549532 h 904875"/>
              <a:gd name="connsiteX14" fmla="*/ 1101371 w 4917659"/>
              <a:gd name="connsiteY14" fmla="*/ 692341 h 904875"/>
              <a:gd name="connsiteX15" fmla="*/ 1239681 w 4917659"/>
              <a:gd name="connsiteY15" fmla="*/ 550761 h 904875"/>
              <a:gd name="connsiteX16" fmla="*/ 1239681 w 4917659"/>
              <a:gd name="connsiteY16" fmla="*/ 282994 h 904875"/>
              <a:gd name="connsiteX17" fmla="*/ 1263650 w 4917659"/>
              <a:gd name="connsiteY17" fmla="*/ 258982 h 904875"/>
              <a:gd name="connsiteX18" fmla="*/ 1326970 w 4917659"/>
              <a:gd name="connsiteY18" fmla="*/ 258982 h 904875"/>
              <a:gd name="connsiteX19" fmla="*/ 392011 w 4917659"/>
              <a:gd name="connsiteY19" fmla="*/ -165 h 904875"/>
              <a:gd name="connsiteX20" fmla="*/ -169 w 4917659"/>
              <a:gd name="connsiteY20" fmla="*/ 394408 h 904875"/>
              <a:gd name="connsiteX21" fmla="*/ 392011 w 4917659"/>
              <a:gd name="connsiteY21" fmla="*/ 789600 h 904875"/>
              <a:gd name="connsiteX22" fmla="*/ 498966 w 4917659"/>
              <a:gd name="connsiteY22" fmla="*/ 775437 h 904875"/>
              <a:gd name="connsiteX23" fmla="*/ 541382 w 4917659"/>
              <a:gd name="connsiteY23" fmla="*/ 885012 h 904875"/>
              <a:gd name="connsiteX24" fmla="*/ 570272 w 4917659"/>
              <a:gd name="connsiteY24" fmla="*/ 904710 h 904875"/>
              <a:gd name="connsiteX25" fmla="*/ 637885 w 4917659"/>
              <a:gd name="connsiteY25" fmla="*/ 904710 h 904875"/>
              <a:gd name="connsiteX26" fmla="*/ 658170 w 4917659"/>
              <a:gd name="connsiteY26" fmla="*/ 873316 h 904875"/>
              <a:gd name="connsiteX27" fmla="*/ 603464 w 4917659"/>
              <a:gd name="connsiteY27" fmla="*/ 729279 h 904875"/>
              <a:gd name="connsiteX28" fmla="*/ 784191 w 4917659"/>
              <a:gd name="connsiteY28" fmla="*/ 394408 h 904875"/>
              <a:gd name="connsiteX29" fmla="*/ 392011 w 4917659"/>
              <a:gd name="connsiteY29" fmla="*/ -165 h 904875"/>
              <a:gd name="connsiteX30" fmla="*/ 562895 w 4917659"/>
              <a:gd name="connsiteY30" fmla="*/ 623399 h 904875"/>
              <a:gd name="connsiteX31" fmla="*/ 513101 w 4917659"/>
              <a:gd name="connsiteY31" fmla="*/ 494744 h 904875"/>
              <a:gd name="connsiteX32" fmla="*/ 481137 w 4917659"/>
              <a:gd name="connsiteY32" fmla="*/ 474428 h 904875"/>
              <a:gd name="connsiteX33" fmla="*/ 416598 w 4917659"/>
              <a:gd name="connsiteY33" fmla="*/ 474428 h 904875"/>
              <a:gd name="connsiteX34" fmla="*/ 395085 w 4917659"/>
              <a:gd name="connsiteY34" fmla="*/ 505212 h 904875"/>
              <a:gd name="connsiteX35" fmla="*/ 460243 w 4917659"/>
              <a:gd name="connsiteY35" fmla="*/ 674491 h 904875"/>
              <a:gd name="connsiteX36" fmla="*/ 392011 w 4917659"/>
              <a:gd name="connsiteY36" fmla="*/ 683111 h 904875"/>
              <a:gd name="connsiteX37" fmla="*/ 120312 w 4917659"/>
              <a:gd name="connsiteY37" fmla="*/ 394408 h 904875"/>
              <a:gd name="connsiteX38" fmla="*/ 392011 w 4917659"/>
              <a:gd name="connsiteY38" fmla="*/ 106324 h 904875"/>
              <a:gd name="connsiteX39" fmla="*/ 663710 w 4917659"/>
              <a:gd name="connsiteY39" fmla="*/ 394408 h 904875"/>
              <a:gd name="connsiteX40" fmla="*/ 562895 w 4917659"/>
              <a:gd name="connsiteY40" fmla="*/ 623399 h 904875"/>
              <a:gd name="connsiteX41" fmla="*/ 4915587 w 4917659"/>
              <a:gd name="connsiteY41" fmla="*/ 749586 h 904875"/>
              <a:gd name="connsiteX42" fmla="*/ 4898377 w 4917659"/>
              <a:gd name="connsiteY42" fmla="*/ 775437 h 904875"/>
              <a:gd name="connsiteX43" fmla="*/ 4827680 w 4917659"/>
              <a:gd name="connsiteY43" fmla="*/ 775437 h 904875"/>
              <a:gd name="connsiteX44" fmla="*/ 4799409 w 4917659"/>
              <a:gd name="connsiteY44" fmla="*/ 756358 h 904875"/>
              <a:gd name="connsiteX45" fmla="*/ 4668476 w 4917659"/>
              <a:gd name="connsiteY45" fmla="*/ 403028 h 904875"/>
              <a:gd name="connsiteX46" fmla="*/ 4535087 w 4917659"/>
              <a:gd name="connsiteY46" fmla="*/ 756358 h 904875"/>
              <a:gd name="connsiteX47" fmla="*/ 4507425 w 4917659"/>
              <a:gd name="connsiteY47" fmla="*/ 775437 h 904875"/>
              <a:gd name="connsiteX48" fmla="*/ 4444114 w 4917659"/>
              <a:gd name="connsiteY48" fmla="*/ 775437 h 904875"/>
              <a:gd name="connsiteX49" fmla="*/ 4415834 w 4917659"/>
              <a:gd name="connsiteY49" fmla="*/ 756358 h 904875"/>
              <a:gd name="connsiteX50" fmla="*/ 4281827 w 4917659"/>
              <a:gd name="connsiteY50" fmla="*/ 401180 h 904875"/>
              <a:gd name="connsiteX51" fmla="*/ 4149665 w 4917659"/>
              <a:gd name="connsiteY51" fmla="*/ 756358 h 904875"/>
              <a:gd name="connsiteX52" fmla="*/ 4121394 w 4917659"/>
              <a:gd name="connsiteY52" fmla="*/ 775437 h 904875"/>
              <a:gd name="connsiteX53" fmla="*/ 4055009 w 4917659"/>
              <a:gd name="connsiteY53" fmla="*/ 775437 h 904875"/>
              <a:gd name="connsiteX54" fmla="*/ 4026729 w 4917659"/>
              <a:gd name="connsiteY54" fmla="*/ 756358 h 904875"/>
              <a:gd name="connsiteX55" fmla="*/ 3895796 w 4917659"/>
              <a:gd name="connsiteY55" fmla="*/ 401180 h 904875"/>
              <a:gd name="connsiteX56" fmla="*/ 3760560 w 4917659"/>
              <a:gd name="connsiteY56" fmla="*/ 756358 h 904875"/>
              <a:gd name="connsiteX57" fmla="*/ 3732289 w 4917659"/>
              <a:gd name="connsiteY57" fmla="*/ 775437 h 904875"/>
              <a:gd name="connsiteX58" fmla="*/ 3668969 w 4917659"/>
              <a:gd name="connsiteY58" fmla="*/ 775437 h 904875"/>
              <a:gd name="connsiteX59" fmla="*/ 3641317 w 4917659"/>
              <a:gd name="connsiteY59" fmla="*/ 756358 h 904875"/>
              <a:gd name="connsiteX60" fmla="*/ 3509156 w 4917659"/>
              <a:gd name="connsiteY60" fmla="*/ 401180 h 904875"/>
              <a:gd name="connsiteX61" fmla="*/ 3376995 w 4917659"/>
              <a:gd name="connsiteY61" fmla="*/ 756358 h 904875"/>
              <a:gd name="connsiteX62" fmla="*/ 3348714 w 4917659"/>
              <a:gd name="connsiteY62" fmla="*/ 775437 h 904875"/>
              <a:gd name="connsiteX63" fmla="*/ 3279873 w 4917659"/>
              <a:gd name="connsiteY63" fmla="*/ 775437 h 904875"/>
              <a:gd name="connsiteX64" fmla="*/ 3262653 w 4917659"/>
              <a:gd name="connsiteY64" fmla="*/ 749586 h 904875"/>
              <a:gd name="connsiteX65" fmla="*/ 3442152 w 4917659"/>
              <a:gd name="connsiteY65" fmla="*/ 279298 h 904875"/>
              <a:gd name="connsiteX66" fmla="*/ 3470423 w 4917659"/>
              <a:gd name="connsiteY66" fmla="*/ 258982 h 904875"/>
              <a:gd name="connsiteX67" fmla="*/ 3547879 w 4917659"/>
              <a:gd name="connsiteY67" fmla="*/ 258982 h 904875"/>
              <a:gd name="connsiteX68" fmla="*/ 3575541 w 4917659"/>
              <a:gd name="connsiteY68" fmla="*/ 279298 h 904875"/>
              <a:gd name="connsiteX69" fmla="*/ 3702171 w 4917659"/>
              <a:gd name="connsiteY69" fmla="*/ 622780 h 904875"/>
              <a:gd name="connsiteX70" fmla="*/ 3830029 w 4917659"/>
              <a:gd name="connsiteY70" fmla="*/ 279298 h 904875"/>
              <a:gd name="connsiteX71" fmla="*/ 3858300 w 4917659"/>
              <a:gd name="connsiteY71" fmla="*/ 258982 h 904875"/>
              <a:gd name="connsiteX72" fmla="*/ 3934528 w 4917659"/>
              <a:gd name="connsiteY72" fmla="*/ 258982 h 904875"/>
              <a:gd name="connsiteX73" fmla="*/ 3962181 w 4917659"/>
              <a:gd name="connsiteY73" fmla="*/ 279298 h 904875"/>
              <a:gd name="connsiteX74" fmla="*/ 4089430 w 4917659"/>
              <a:gd name="connsiteY74" fmla="*/ 622780 h 904875"/>
              <a:gd name="connsiteX75" fmla="*/ 4216060 w 4917659"/>
              <a:gd name="connsiteY75" fmla="*/ 279298 h 904875"/>
              <a:gd name="connsiteX76" fmla="*/ 4243722 w 4917659"/>
              <a:gd name="connsiteY76" fmla="*/ 258982 h 904875"/>
              <a:gd name="connsiteX77" fmla="*/ 4320559 w 4917659"/>
              <a:gd name="connsiteY77" fmla="*/ 258982 h 904875"/>
              <a:gd name="connsiteX78" fmla="*/ 4348221 w 4917659"/>
              <a:gd name="connsiteY78" fmla="*/ 279298 h 904875"/>
              <a:gd name="connsiteX79" fmla="*/ 4477307 w 4917659"/>
              <a:gd name="connsiteY79" fmla="*/ 622780 h 904875"/>
              <a:gd name="connsiteX80" fmla="*/ 4602700 w 4917659"/>
              <a:gd name="connsiteY80" fmla="*/ 279298 h 904875"/>
              <a:gd name="connsiteX81" fmla="*/ 4630981 w 4917659"/>
              <a:gd name="connsiteY81" fmla="*/ 258982 h 904875"/>
              <a:gd name="connsiteX82" fmla="*/ 4708427 w 4917659"/>
              <a:gd name="connsiteY82" fmla="*/ 258982 h 904875"/>
              <a:gd name="connsiteX83" fmla="*/ 4736089 w 4917659"/>
              <a:gd name="connsiteY83" fmla="*/ 279298 h 904875"/>
              <a:gd name="connsiteX84" fmla="*/ 4915587 w 4917659"/>
              <a:gd name="connsiteY84" fmla="*/ 749586 h 904875"/>
              <a:gd name="connsiteX85" fmla="*/ 1941664 w 4917659"/>
              <a:gd name="connsiteY85" fmla="*/ 258982 h 904875"/>
              <a:gd name="connsiteX86" fmla="*/ 1877735 w 4917659"/>
              <a:gd name="connsiteY86" fmla="*/ 258982 h 904875"/>
              <a:gd name="connsiteX87" fmla="*/ 1853148 w 4917659"/>
              <a:gd name="connsiteY87" fmla="*/ 283613 h 904875"/>
              <a:gd name="connsiteX88" fmla="*/ 1853148 w 4917659"/>
              <a:gd name="connsiteY88" fmla="*/ 326695 h 904875"/>
              <a:gd name="connsiteX89" fmla="*/ 1684720 w 4917659"/>
              <a:gd name="connsiteY89" fmla="*/ 244208 h 904875"/>
              <a:gd name="connsiteX90" fmla="*/ 1424700 w 4917659"/>
              <a:gd name="connsiteY90" fmla="*/ 516290 h 904875"/>
              <a:gd name="connsiteX91" fmla="*/ 1683492 w 4917659"/>
              <a:gd name="connsiteY91" fmla="*/ 789600 h 904875"/>
              <a:gd name="connsiteX92" fmla="*/ 1853148 w 4917659"/>
              <a:gd name="connsiteY92" fmla="*/ 706495 h 904875"/>
              <a:gd name="connsiteX93" fmla="*/ 1853148 w 4917659"/>
              <a:gd name="connsiteY93" fmla="*/ 752053 h 904875"/>
              <a:gd name="connsiteX94" fmla="*/ 1877735 w 4917659"/>
              <a:gd name="connsiteY94" fmla="*/ 775437 h 904875"/>
              <a:gd name="connsiteX95" fmla="*/ 1941664 w 4917659"/>
              <a:gd name="connsiteY95" fmla="*/ 775437 h 904875"/>
              <a:gd name="connsiteX96" fmla="*/ 1965023 w 4917659"/>
              <a:gd name="connsiteY96" fmla="*/ 752053 h 904875"/>
              <a:gd name="connsiteX97" fmla="*/ 1965023 w 4917659"/>
              <a:gd name="connsiteY97" fmla="*/ 283613 h 904875"/>
              <a:gd name="connsiteX98" fmla="*/ 1941664 w 4917659"/>
              <a:gd name="connsiteY98" fmla="*/ 258982 h 904875"/>
              <a:gd name="connsiteX99" fmla="*/ 1696399 w 4917659"/>
              <a:gd name="connsiteY99" fmla="*/ 686187 h 904875"/>
              <a:gd name="connsiteX100" fmla="*/ 1538423 w 4917659"/>
              <a:gd name="connsiteY100" fmla="*/ 517519 h 904875"/>
              <a:gd name="connsiteX101" fmla="*/ 1696399 w 4917659"/>
              <a:gd name="connsiteY101" fmla="*/ 349469 h 904875"/>
              <a:gd name="connsiteX102" fmla="*/ 1854375 w 4917659"/>
              <a:gd name="connsiteY102" fmla="*/ 517519 h 904875"/>
              <a:gd name="connsiteX103" fmla="*/ 1696399 w 4917659"/>
              <a:gd name="connsiteY103" fmla="*/ 686187 h 904875"/>
              <a:gd name="connsiteX104" fmla="*/ 2697743 w 4917659"/>
              <a:gd name="connsiteY104" fmla="*/ 702190 h 904875"/>
              <a:gd name="connsiteX105" fmla="*/ 2692831 w 4917659"/>
              <a:gd name="connsiteY105" fmla="*/ 737889 h 904875"/>
              <a:gd name="connsiteX106" fmla="*/ 2526859 w 4917659"/>
              <a:gd name="connsiteY106" fmla="*/ 789600 h 904875"/>
              <a:gd name="connsiteX107" fmla="*/ 2260701 w 4917659"/>
              <a:gd name="connsiteY107" fmla="*/ 517519 h 904875"/>
              <a:gd name="connsiteX108" fmla="*/ 2526859 w 4917659"/>
              <a:gd name="connsiteY108" fmla="*/ 244208 h 904875"/>
              <a:gd name="connsiteX109" fmla="*/ 2692831 w 4917659"/>
              <a:gd name="connsiteY109" fmla="*/ 295301 h 904875"/>
              <a:gd name="connsiteX110" fmla="*/ 2697743 w 4917659"/>
              <a:gd name="connsiteY110" fmla="*/ 331010 h 904875"/>
              <a:gd name="connsiteX111" fmla="*/ 2667625 w 4917659"/>
              <a:gd name="connsiteY111" fmla="*/ 372863 h 904875"/>
              <a:gd name="connsiteX112" fmla="*/ 2630130 w 4917659"/>
              <a:gd name="connsiteY112" fmla="*/ 377177 h 904875"/>
              <a:gd name="connsiteX113" fmla="*/ 2530553 w 4917659"/>
              <a:gd name="connsiteY113" fmla="*/ 346393 h 904875"/>
              <a:gd name="connsiteX114" fmla="*/ 2374414 w 4917659"/>
              <a:gd name="connsiteY114" fmla="*/ 517519 h 904875"/>
              <a:gd name="connsiteX115" fmla="*/ 2530553 w 4917659"/>
              <a:gd name="connsiteY115" fmla="*/ 687416 h 904875"/>
              <a:gd name="connsiteX116" fmla="*/ 2628284 w 4917659"/>
              <a:gd name="connsiteY116" fmla="*/ 656022 h 904875"/>
              <a:gd name="connsiteX117" fmla="*/ 2665788 w 4917659"/>
              <a:gd name="connsiteY117" fmla="*/ 661565 h 904875"/>
              <a:gd name="connsiteX118" fmla="*/ 2697743 w 4917659"/>
              <a:gd name="connsiteY118" fmla="*/ 702190 h 904875"/>
              <a:gd name="connsiteX119" fmla="*/ 2996495 w 4917659"/>
              <a:gd name="connsiteY119" fmla="*/ 244827 h 904875"/>
              <a:gd name="connsiteX120" fmla="*/ 2726024 w 4917659"/>
              <a:gd name="connsiteY120" fmla="*/ 517519 h 904875"/>
              <a:gd name="connsiteX121" fmla="*/ 2996495 w 4917659"/>
              <a:gd name="connsiteY121" fmla="*/ 789600 h 904875"/>
              <a:gd name="connsiteX122" fmla="*/ 3267575 w 4917659"/>
              <a:gd name="connsiteY122" fmla="*/ 517519 h 904875"/>
              <a:gd name="connsiteX123" fmla="*/ 2996495 w 4917659"/>
              <a:gd name="connsiteY123" fmla="*/ 244827 h 904875"/>
              <a:gd name="connsiteX124" fmla="*/ 2996495 w 4917659"/>
              <a:gd name="connsiteY124" fmla="*/ 684949 h 904875"/>
              <a:gd name="connsiteX125" fmla="*/ 2838519 w 4917659"/>
              <a:gd name="connsiteY125" fmla="*/ 517519 h 904875"/>
              <a:gd name="connsiteX126" fmla="*/ 2996495 w 4917659"/>
              <a:gd name="connsiteY126" fmla="*/ 349469 h 904875"/>
              <a:gd name="connsiteX127" fmla="*/ 3154471 w 4917659"/>
              <a:gd name="connsiteY127" fmla="*/ 517519 h 904875"/>
              <a:gd name="connsiteX128" fmla="*/ 2996495 w 4917659"/>
              <a:gd name="connsiteY128" fmla="*/ 684949 h 904875"/>
              <a:gd name="connsiteX129" fmla="*/ 2163569 w 4917659"/>
              <a:gd name="connsiteY129" fmla="*/ 13989 h 904875"/>
              <a:gd name="connsiteX130" fmla="*/ 2187548 w 4917659"/>
              <a:gd name="connsiteY130" fmla="*/ 38611 h 904875"/>
              <a:gd name="connsiteX131" fmla="*/ 2187548 w 4917659"/>
              <a:gd name="connsiteY131" fmla="*/ 750815 h 904875"/>
              <a:gd name="connsiteX132" fmla="*/ 2163569 w 4917659"/>
              <a:gd name="connsiteY132" fmla="*/ 775437 h 904875"/>
              <a:gd name="connsiteX133" fmla="*/ 2100259 w 4917659"/>
              <a:gd name="connsiteY133" fmla="*/ 775437 h 904875"/>
              <a:gd name="connsiteX134" fmla="*/ 2075672 w 4917659"/>
              <a:gd name="connsiteY134" fmla="*/ 750815 h 904875"/>
              <a:gd name="connsiteX135" fmla="*/ 2075672 w 4917659"/>
              <a:gd name="connsiteY135" fmla="*/ 38611 h 904875"/>
              <a:gd name="connsiteX136" fmla="*/ 2100259 w 4917659"/>
              <a:gd name="connsiteY136" fmla="*/ 13989 h 904875"/>
              <a:gd name="connsiteX137" fmla="*/ 2163569 w 4917659"/>
              <a:gd name="connsiteY137" fmla="*/ 13989 h 904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Lst>
            <a:rect l="l" t="t" r="r" b="b"/>
            <a:pathLst>
              <a:path w="4917659" h="904875">
                <a:moveTo>
                  <a:pt x="1326970" y="258982"/>
                </a:moveTo>
                <a:cubicBezTo>
                  <a:pt x="1339877" y="258982"/>
                  <a:pt x="1351557" y="269450"/>
                  <a:pt x="1351557" y="283613"/>
                </a:cubicBezTo>
                <a:cubicBezTo>
                  <a:pt x="1351557" y="752053"/>
                  <a:pt x="1351557" y="752053"/>
                  <a:pt x="1351557" y="752053"/>
                </a:cubicBezTo>
                <a:cubicBezTo>
                  <a:pt x="1351557" y="764978"/>
                  <a:pt x="1339877" y="775437"/>
                  <a:pt x="1326970" y="775437"/>
                </a:cubicBezTo>
                <a:cubicBezTo>
                  <a:pt x="1263650" y="775437"/>
                  <a:pt x="1263650" y="775437"/>
                  <a:pt x="1263650" y="775437"/>
                </a:cubicBezTo>
                <a:cubicBezTo>
                  <a:pt x="1251361" y="775437"/>
                  <a:pt x="1239681" y="765588"/>
                  <a:pt x="1239681" y="752662"/>
                </a:cubicBezTo>
                <a:cubicBezTo>
                  <a:pt x="1239681" y="709581"/>
                  <a:pt x="1239681" y="709581"/>
                  <a:pt x="1239681" y="709581"/>
                </a:cubicBezTo>
                <a:cubicBezTo>
                  <a:pt x="1207717" y="756977"/>
                  <a:pt x="1153011" y="789600"/>
                  <a:pt x="1072481" y="789600"/>
                </a:cubicBezTo>
                <a:cubicBezTo>
                  <a:pt x="937864" y="789600"/>
                  <a:pt x="854878" y="700342"/>
                  <a:pt x="854878" y="568001"/>
                </a:cubicBezTo>
                <a:cubicBezTo>
                  <a:pt x="854878" y="282994"/>
                  <a:pt x="854878" y="282994"/>
                  <a:pt x="854878" y="282994"/>
                </a:cubicBezTo>
                <a:cubicBezTo>
                  <a:pt x="854878" y="269450"/>
                  <a:pt x="867167" y="258982"/>
                  <a:pt x="880084" y="258982"/>
                </a:cubicBezTo>
                <a:cubicBezTo>
                  <a:pt x="943395" y="258982"/>
                  <a:pt x="943395" y="258982"/>
                  <a:pt x="943395" y="258982"/>
                </a:cubicBezTo>
                <a:cubicBezTo>
                  <a:pt x="956302" y="258982"/>
                  <a:pt x="966754" y="269450"/>
                  <a:pt x="966754" y="282994"/>
                </a:cubicBezTo>
                <a:cubicBezTo>
                  <a:pt x="966754" y="549532"/>
                  <a:pt x="966754" y="549532"/>
                  <a:pt x="966754" y="549532"/>
                </a:cubicBezTo>
                <a:cubicBezTo>
                  <a:pt x="966754" y="635705"/>
                  <a:pt x="1012245" y="692341"/>
                  <a:pt x="1101371" y="692341"/>
                </a:cubicBezTo>
                <a:cubicBezTo>
                  <a:pt x="1188041" y="692341"/>
                  <a:pt x="1239681" y="633248"/>
                  <a:pt x="1239681" y="550761"/>
                </a:cubicBezTo>
                <a:cubicBezTo>
                  <a:pt x="1239681" y="282994"/>
                  <a:pt x="1239681" y="282994"/>
                  <a:pt x="1239681" y="282994"/>
                </a:cubicBezTo>
                <a:cubicBezTo>
                  <a:pt x="1239681" y="269450"/>
                  <a:pt x="1251361" y="258982"/>
                  <a:pt x="1263650" y="258982"/>
                </a:cubicBezTo>
                <a:cubicBezTo>
                  <a:pt x="1326970" y="258982"/>
                  <a:pt x="1326970" y="258982"/>
                  <a:pt x="1326970" y="258982"/>
                </a:cubicBezTo>
                <a:moveTo>
                  <a:pt x="392011" y="-165"/>
                </a:moveTo>
                <a:cubicBezTo>
                  <a:pt x="175017" y="-165"/>
                  <a:pt x="-169" y="168494"/>
                  <a:pt x="-169" y="394408"/>
                </a:cubicBezTo>
                <a:cubicBezTo>
                  <a:pt x="-169" y="620322"/>
                  <a:pt x="175017" y="789600"/>
                  <a:pt x="392011" y="789600"/>
                </a:cubicBezTo>
                <a:cubicBezTo>
                  <a:pt x="428887" y="789600"/>
                  <a:pt x="465154" y="784676"/>
                  <a:pt x="498966" y="775437"/>
                </a:cubicBezTo>
                <a:cubicBezTo>
                  <a:pt x="541382" y="885012"/>
                  <a:pt x="541382" y="885012"/>
                  <a:pt x="541382" y="885012"/>
                </a:cubicBezTo>
                <a:cubicBezTo>
                  <a:pt x="545684" y="897319"/>
                  <a:pt x="554290" y="904710"/>
                  <a:pt x="570272" y="904710"/>
                </a:cubicBezTo>
                <a:cubicBezTo>
                  <a:pt x="637885" y="904710"/>
                  <a:pt x="637885" y="904710"/>
                  <a:pt x="637885" y="904710"/>
                </a:cubicBezTo>
                <a:cubicBezTo>
                  <a:pt x="653867" y="904710"/>
                  <a:pt x="666166" y="893633"/>
                  <a:pt x="658170" y="873316"/>
                </a:cubicBezTo>
                <a:cubicBezTo>
                  <a:pt x="603464" y="729279"/>
                  <a:pt x="603464" y="729279"/>
                  <a:pt x="603464" y="729279"/>
                </a:cubicBezTo>
                <a:cubicBezTo>
                  <a:pt x="712266" y="660946"/>
                  <a:pt x="784191" y="539683"/>
                  <a:pt x="784191" y="394408"/>
                </a:cubicBezTo>
                <a:cubicBezTo>
                  <a:pt x="784191" y="168494"/>
                  <a:pt x="608995" y="-165"/>
                  <a:pt x="392011" y="-165"/>
                </a:cubicBezTo>
                <a:moveTo>
                  <a:pt x="562895" y="623399"/>
                </a:moveTo>
                <a:cubicBezTo>
                  <a:pt x="513101" y="494744"/>
                  <a:pt x="513101" y="494744"/>
                  <a:pt x="513101" y="494744"/>
                </a:cubicBezTo>
                <a:cubicBezTo>
                  <a:pt x="508799" y="483667"/>
                  <a:pt x="500194" y="474428"/>
                  <a:pt x="481137" y="474428"/>
                </a:cubicBezTo>
                <a:cubicBezTo>
                  <a:pt x="416598" y="474428"/>
                  <a:pt x="416598" y="474428"/>
                  <a:pt x="416598" y="474428"/>
                </a:cubicBezTo>
                <a:cubicBezTo>
                  <a:pt x="400616" y="474428"/>
                  <a:pt x="387708" y="484896"/>
                  <a:pt x="395085" y="505212"/>
                </a:cubicBezTo>
                <a:cubicBezTo>
                  <a:pt x="460243" y="674491"/>
                  <a:pt x="460243" y="674491"/>
                  <a:pt x="460243" y="674491"/>
                </a:cubicBezTo>
                <a:cubicBezTo>
                  <a:pt x="438730" y="680025"/>
                  <a:pt x="415980" y="683111"/>
                  <a:pt x="392011" y="683111"/>
                </a:cubicBezTo>
                <a:cubicBezTo>
                  <a:pt x="232797" y="683111"/>
                  <a:pt x="120312" y="558152"/>
                  <a:pt x="120312" y="394408"/>
                </a:cubicBezTo>
                <a:cubicBezTo>
                  <a:pt x="120312" y="231283"/>
                  <a:pt x="232797" y="106324"/>
                  <a:pt x="392011" y="106324"/>
                </a:cubicBezTo>
                <a:cubicBezTo>
                  <a:pt x="551215" y="106324"/>
                  <a:pt x="663710" y="231283"/>
                  <a:pt x="663710" y="394408"/>
                </a:cubicBezTo>
                <a:cubicBezTo>
                  <a:pt x="663710" y="489820"/>
                  <a:pt x="625596" y="571687"/>
                  <a:pt x="562895" y="623399"/>
                </a:cubicBezTo>
                <a:moveTo>
                  <a:pt x="4915587" y="749586"/>
                </a:moveTo>
                <a:cubicBezTo>
                  <a:pt x="4921118" y="762511"/>
                  <a:pt x="4914359" y="775437"/>
                  <a:pt x="4898377" y="775437"/>
                </a:cubicBezTo>
                <a:cubicBezTo>
                  <a:pt x="4827680" y="775437"/>
                  <a:pt x="4827680" y="775437"/>
                  <a:pt x="4827680" y="775437"/>
                </a:cubicBezTo>
                <a:cubicBezTo>
                  <a:pt x="4814772" y="775437"/>
                  <a:pt x="4803711" y="769284"/>
                  <a:pt x="4799409" y="756358"/>
                </a:cubicBezTo>
                <a:cubicBezTo>
                  <a:pt x="4668476" y="403028"/>
                  <a:pt x="4668476" y="403028"/>
                  <a:pt x="4668476" y="403028"/>
                </a:cubicBezTo>
                <a:cubicBezTo>
                  <a:pt x="4535087" y="756358"/>
                  <a:pt x="4535087" y="756358"/>
                  <a:pt x="4535087" y="756358"/>
                </a:cubicBezTo>
                <a:cubicBezTo>
                  <a:pt x="4529556" y="769903"/>
                  <a:pt x="4520333" y="775437"/>
                  <a:pt x="4507425" y="775437"/>
                </a:cubicBezTo>
                <a:cubicBezTo>
                  <a:pt x="4444114" y="775437"/>
                  <a:pt x="4444114" y="775437"/>
                  <a:pt x="4444114" y="775437"/>
                </a:cubicBezTo>
                <a:cubicBezTo>
                  <a:pt x="4431197" y="775437"/>
                  <a:pt x="4421365" y="769903"/>
                  <a:pt x="4415834" y="756358"/>
                </a:cubicBezTo>
                <a:cubicBezTo>
                  <a:pt x="4281827" y="401180"/>
                  <a:pt x="4281827" y="401180"/>
                  <a:pt x="4281827" y="401180"/>
                </a:cubicBezTo>
                <a:cubicBezTo>
                  <a:pt x="4149665" y="756358"/>
                  <a:pt x="4149665" y="756358"/>
                  <a:pt x="4149665" y="756358"/>
                </a:cubicBezTo>
                <a:cubicBezTo>
                  <a:pt x="4144135" y="769284"/>
                  <a:pt x="4134302" y="775437"/>
                  <a:pt x="4121394" y="775437"/>
                </a:cubicBezTo>
                <a:cubicBezTo>
                  <a:pt x="4055009" y="775437"/>
                  <a:pt x="4055009" y="775437"/>
                  <a:pt x="4055009" y="775437"/>
                </a:cubicBezTo>
                <a:cubicBezTo>
                  <a:pt x="4042092" y="775437"/>
                  <a:pt x="4032259" y="769284"/>
                  <a:pt x="4026729" y="756358"/>
                </a:cubicBezTo>
                <a:cubicBezTo>
                  <a:pt x="3895796" y="401180"/>
                  <a:pt x="3895796" y="401180"/>
                  <a:pt x="3895796" y="401180"/>
                </a:cubicBezTo>
                <a:cubicBezTo>
                  <a:pt x="3760560" y="756358"/>
                  <a:pt x="3760560" y="756358"/>
                  <a:pt x="3760560" y="756358"/>
                </a:cubicBezTo>
                <a:cubicBezTo>
                  <a:pt x="3755030" y="769903"/>
                  <a:pt x="3745197" y="775437"/>
                  <a:pt x="3732289" y="775437"/>
                </a:cubicBezTo>
                <a:cubicBezTo>
                  <a:pt x="3668969" y="775437"/>
                  <a:pt x="3668969" y="775437"/>
                  <a:pt x="3668969" y="775437"/>
                </a:cubicBezTo>
                <a:cubicBezTo>
                  <a:pt x="3656061" y="775437"/>
                  <a:pt x="3646228" y="769903"/>
                  <a:pt x="3641317" y="756358"/>
                </a:cubicBezTo>
                <a:cubicBezTo>
                  <a:pt x="3509156" y="401180"/>
                  <a:pt x="3509156" y="401180"/>
                  <a:pt x="3509156" y="401180"/>
                </a:cubicBezTo>
                <a:cubicBezTo>
                  <a:pt x="3376995" y="756358"/>
                  <a:pt x="3376995" y="756358"/>
                  <a:pt x="3376995" y="756358"/>
                </a:cubicBezTo>
                <a:cubicBezTo>
                  <a:pt x="3372692" y="769284"/>
                  <a:pt x="3361622" y="775437"/>
                  <a:pt x="3348714" y="775437"/>
                </a:cubicBezTo>
                <a:cubicBezTo>
                  <a:pt x="3279873" y="775437"/>
                  <a:pt x="3279873" y="775437"/>
                  <a:pt x="3279873" y="775437"/>
                </a:cubicBezTo>
                <a:cubicBezTo>
                  <a:pt x="3263881" y="775437"/>
                  <a:pt x="3257742" y="762511"/>
                  <a:pt x="3262653" y="749586"/>
                </a:cubicBezTo>
                <a:cubicBezTo>
                  <a:pt x="3442152" y="279298"/>
                  <a:pt x="3442152" y="279298"/>
                  <a:pt x="3442152" y="279298"/>
                </a:cubicBezTo>
                <a:cubicBezTo>
                  <a:pt x="3447683" y="265754"/>
                  <a:pt x="3457515" y="258982"/>
                  <a:pt x="3470423" y="258982"/>
                </a:cubicBezTo>
                <a:cubicBezTo>
                  <a:pt x="3547879" y="258982"/>
                  <a:pt x="3547879" y="258982"/>
                  <a:pt x="3547879" y="258982"/>
                </a:cubicBezTo>
                <a:cubicBezTo>
                  <a:pt x="3560786" y="258982"/>
                  <a:pt x="3570010" y="265754"/>
                  <a:pt x="3575541" y="279298"/>
                </a:cubicBezTo>
                <a:cubicBezTo>
                  <a:pt x="3702171" y="622780"/>
                  <a:pt x="3702171" y="622780"/>
                  <a:pt x="3702171" y="622780"/>
                </a:cubicBezTo>
                <a:cubicBezTo>
                  <a:pt x="3830029" y="279298"/>
                  <a:pt x="3830029" y="279298"/>
                  <a:pt x="3830029" y="279298"/>
                </a:cubicBezTo>
                <a:cubicBezTo>
                  <a:pt x="3835560" y="265754"/>
                  <a:pt x="3845393" y="258982"/>
                  <a:pt x="3858300" y="258982"/>
                </a:cubicBezTo>
                <a:cubicBezTo>
                  <a:pt x="3934528" y="258982"/>
                  <a:pt x="3934528" y="258982"/>
                  <a:pt x="3934528" y="258982"/>
                </a:cubicBezTo>
                <a:cubicBezTo>
                  <a:pt x="3947436" y="258982"/>
                  <a:pt x="3957269" y="265754"/>
                  <a:pt x="3962181" y="279298"/>
                </a:cubicBezTo>
                <a:cubicBezTo>
                  <a:pt x="4089430" y="622780"/>
                  <a:pt x="4089430" y="622780"/>
                  <a:pt x="4089430" y="622780"/>
                </a:cubicBezTo>
                <a:cubicBezTo>
                  <a:pt x="4216060" y="279298"/>
                  <a:pt x="4216060" y="279298"/>
                  <a:pt x="4216060" y="279298"/>
                </a:cubicBezTo>
                <a:cubicBezTo>
                  <a:pt x="4221591" y="265754"/>
                  <a:pt x="4230805" y="258982"/>
                  <a:pt x="4243722" y="258982"/>
                </a:cubicBezTo>
                <a:cubicBezTo>
                  <a:pt x="4320559" y="258982"/>
                  <a:pt x="4320559" y="258982"/>
                  <a:pt x="4320559" y="258982"/>
                </a:cubicBezTo>
                <a:cubicBezTo>
                  <a:pt x="4332848" y="258982"/>
                  <a:pt x="4342681" y="265754"/>
                  <a:pt x="4348221" y="279298"/>
                </a:cubicBezTo>
                <a:cubicBezTo>
                  <a:pt x="4477307" y="622780"/>
                  <a:pt x="4477307" y="622780"/>
                  <a:pt x="4477307" y="622780"/>
                </a:cubicBezTo>
                <a:cubicBezTo>
                  <a:pt x="4602700" y="279298"/>
                  <a:pt x="4602700" y="279298"/>
                  <a:pt x="4602700" y="279298"/>
                </a:cubicBezTo>
                <a:cubicBezTo>
                  <a:pt x="4608231" y="265754"/>
                  <a:pt x="4618073" y="258982"/>
                  <a:pt x="4630981" y="258982"/>
                </a:cubicBezTo>
                <a:cubicBezTo>
                  <a:pt x="4708427" y="258982"/>
                  <a:pt x="4708427" y="258982"/>
                  <a:pt x="4708427" y="258982"/>
                </a:cubicBezTo>
                <a:cubicBezTo>
                  <a:pt x="4721344" y="258982"/>
                  <a:pt x="4730558" y="265754"/>
                  <a:pt x="4736089" y="279298"/>
                </a:cubicBezTo>
                <a:cubicBezTo>
                  <a:pt x="4915587" y="749586"/>
                  <a:pt x="4915587" y="749586"/>
                  <a:pt x="4915587" y="749586"/>
                </a:cubicBezTo>
                <a:moveTo>
                  <a:pt x="1941664" y="258982"/>
                </a:moveTo>
                <a:cubicBezTo>
                  <a:pt x="1877735" y="258982"/>
                  <a:pt x="1877735" y="258982"/>
                  <a:pt x="1877735" y="258982"/>
                </a:cubicBezTo>
                <a:cubicBezTo>
                  <a:pt x="1865446" y="258982"/>
                  <a:pt x="1853148" y="269450"/>
                  <a:pt x="1853148" y="283613"/>
                </a:cubicBezTo>
                <a:cubicBezTo>
                  <a:pt x="1853148" y="326695"/>
                  <a:pt x="1853148" y="326695"/>
                  <a:pt x="1853148" y="326695"/>
                </a:cubicBezTo>
                <a:cubicBezTo>
                  <a:pt x="1821183" y="278070"/>
                  <a:pt x="1758491" y="244208"/>
                  <a:pt x="1684720" y="244208"/>
                </a:cubicBezTo>
                <a:cubicBezTo>
                  <a:pt x="1545182" y="244208"/>
                  <a:pt x="1424700" y="355013"/>
                  <a:pt x="1424700" y="516290"/>
                </a:cubicBezTo>
                <a:cubicBezTo>
                  <a:pt x="1424700" y="680025"/>
                  <a:pt x="1545182" y="789600"/>
                  <a:pt x="1683492" y="789600"/>
                </a:cubicBezTo>
                <a:cubicBezTo>
                  <a:pt x="1758491" y="789600"/>
                  <a:pt x="1819955" y="755129"/>
                  <a:pt x="1853148" y="706495"/>
                </a:cubicBezTo>
                <a:cubicBezTo>
                  <a:pt x="1853148" y="752053"/>
                  <a:pt x="1853148" y="752053"/>
                  <a:pt x="1853148" y="752053"/>
                </a:cubicBezTo>
                <a:cubicBezTo>
                  <a:pt x="1853148" y="764978"/>
                  <a:pt x="1865446" y="775437"/>
                  <a:pt x="1877735" y="775437"/>
                </a:cubicBezTo>
                <a:cubicBezTo>
                  <a:pt x="1941664" y="775437"/>
                  <a:pt x="1941664" y="775437"/>
                  <a:pt x="1941664" y="775437"/>
                </a:cubicBezTo>
                <a:cubicBezTo>
                  <a:pt x="1954572" y="775437"/>
                  <a:pt x="1965023" y="764978"/>
                  <a:pt x="1965023" y="752053"/>
                </a:cubicBezTo>
                <a:cubicBezTo>
                  <a:pt x="1965023" y="283613"/>
                  <a:pt x="1965023" y="283613"/>
                  <a:pt x="1965023" y="283613"/>
                </a:cubicBezTo>
                <a:cubicBezTo>
                  <a:pt x="1965023" y="269450"/>
                  <a:pt x="1954572" y="258982"/>
                  <a:pt x="1941664" y="258982"/>
                </a:cubicBezTo>
                <a:moveTo>
                  <a:pt x="1696399" y="686187"/>
                </a:moveTo>
                <a:cubicBezTo>
                  <a:pt x="1604199" y="686187"/>
                  <a:pt x="1538423" y="611083"/>
                  <a:pt x="1538423" y="517519"/>
                </a:cubicBezTo>
                <a:cubicBezTo>
                  <a:pt x="1538423" y="422726"/>
                  <a:pt x="1604199" y="349469"/>
                  <a:pt x="1696399" y="349469"/>
                </a:cubicBezTo>
                <a:cubicBezTo>
                  <a:pt x="1787990" y="349469"/>
                  <a:pt x="1854375" y="422726"/>
                  <a:pt x="1854375" y="517519"/>
                </a:cubicBezTo>
                <a:cubicBezTo>
                  <a:pt x="1854375" y="611083"/>
                  <a:pt x="1787990" y="686187"/>
                  <a:pt x="1696399" y="686187"/>
                </a:cubicBezTo>
                <a:moveTo>
                  <a:pt x="2697743" y="702190"/>
                </a:moveTo>
                <a:cubicBezTo>
                  <a:pt x="2711888" y="719430"/>
                  <a:pt x="2700209" y="732355"/>
                  <a:pt x="2692831" y="737889"/>
                </a:cubicBezTo>
                <a:cubicBezTo>
                  <a:pt x="2648568" y="771131"/>
                  <a:pt x="2590179" y="789600"/>
                  <a:pt x="2526859" y="789600"/>
                </a:cubicBezTo>
                <a:cubicBezTo>
                  <a:pt x="2367036" y="789600"/>
                  <a:pt x="2260701" y="672024"/>
                  <a:pt x="2260701" y="517519"/>
                </a:cubicBezTo>
                <a:cubicBezTo>
                  <a:pt x="2260701" y="362404"/>
                  <a:pt x="2367036" y="244208"/>
                  <a:pt x="2526859" y="244208"/>
                </a:cubicBezTo>
                <a:cubicBezTo>
                  <a:pt x="2590179" y="244208"/>
                  <a:pt x="2648568" y="262068"/>
                  <a:pt x="2692831" y="295301"/>
                </a:cubicBezTo>
                <a:cubicBezTo>
                  <a:pt x="2700209" y="300844"/>
                  <a:pt x="2710660" y="312541"/>
                  <a:pt x="2697743" y="331010"/>
                </a:cubicBezTo>
                <a:cubicBezTo>
                  <a:pt x="2667625" y="372863"/>
                  <a:pt x="2667625" y="372863"/>
                  <a:pt x="2667625" y="372863"/>
                </a:cubicBezTo>
                <a:cubicBezTo>
                  <a:pt x="2655946" y="389484"/>
                  <a:pt x="2641810" y="385178"/>
                  <a:pt x="2630130" y="377177"/>
                </a:cubicBezTo>
                <a:cubicBezTo>
                  <a:pt x="2602468" y="359937"/>
                  <a:pt x="2568657" y="346393"/>
                  <a:pt x="2530553" y="346393"/>
                </a:cubicBezTo>
                <a:cubicBezTo>
                  <a:pt x="2436496" y="346393"/>
                  <a:pt x="2374414" y="421497"/>
                  <a:pt x="2374414" y="517519"/>
                </a:cubicBezTo>
                <a:cubicBezTo>
                  <a:pt x="2374414" y="612931"/>
                  <a:pt x="2436496" y="687416"/>
                  <a:pt x="2530553" y="687416"/>
                </a:cubicBezTo>
                <a:cubicBezTo>
                  <a:pt x="2568657" y="687416"/>
                  <a:pt x="2600012" y="672024"/>
                  <a:pt x="2628284" y="656022"/>
                </a:cubicBezTo>
                <a:cubicBezTo>
                  <a:pt x="2639963" y="649869"/>
                  <a:pt x="2652871" y="644325"/>
                  <a:pt x="2665788" y="661565"/>
                </a:cubicBezTo>
                <a:lnTo>
                  <a:pt x="2697743" y="702190"/>
                </a:lnTo>
                <a:close/>
                <a:moveTo>
                  <a:pt x="2996495" y="244827"/>
                </a:moveTo>
                <a:cubicBezTo>
                  <a:pt x="2845886" y="244827"/>
                  <a:pt x="2726024" y="363633"/>
                  <a:pt x="2726024" y="517519"/>
                </a:cubicBezTo>
                <a:cubicBezTo>
                  <a:pt x="2726024" y="672024"/>
                  <a:pt x="2845886" y="789600"/>
                  <a:pt x="2996495" y="789600"/>
                </a:cubicBezTo>
                <a:cubicBezTo>
                  <a:pt x="3147094" y="789600"/>
                  <a:pt x="3267575" y="672024"/>
                  <a:pt x="3267575" y="517519"/>
                </a:cubicBezTo>
                <a:cubicBezTo>
                  <a:pt x="3267575" y="363633"/>
                  <a:pt x="3147094" y="244827"/>
                  <a:pt x="2996495" y="244827"/>
                </a:cubicBezTo>
                <a:moveTo>
                  <a:pt x="2996495" y="684949"/>
                </a:moveTo>
                <a:cubicBezTo>
                  <a:pt x="2904285" y="684949"/>
                  <a:pt x="2838519" y="611083"/>
                  <a:pt x="2838519" y="517519"/>
                </a:cubicBezTo>
                <a:cubicBezTo>
                  <a:pt x="2838519" y="422726"/>
                  <a:pt x="2904285" y="349469"/>
                  <a:pt x="2996495" y="349469"/>
                </a:cubicBezTo>
                <a:cubicBezTo>
                  <a:pt x="3089314" y="349469"/>
                  <a:pt x="3154471" y="422726"/>
                  <a:pt x="3154471" y="517519"/>
                </a:cubicBezTo>
                <a:cubicBezTo>
                  <a:pt x="3154471" y="611083"/>
                  <a:pt x="3089314" y="684949"/>
                  <a:pt x="2996495" y="684949"/>
                </a:cubicBezTo>
                <a:moveTo>
                  <a:pt x="2163569" y="13989"/>
                </a:moveTo>
                <a:cubicBezTo>
                  <a:pt x="2177715" y="13989"/>
                  <a:pt x="2187548" y="25686"/>
                  <a:pt x="2187548" y="38611"/>
                </a:cubicBezTo>
                <a:cubicBezTo>
                  <a:pt x="2187548" y="750815"/>
                  <a:pt x="2187548" y="750815"/>
                  <a:pt x="2187548" y="750815"/>
                </a:cubicBezTo>
                <a:cubicBezTo>
                  <a:pt x="2187548" y="763750"/>
                  <a:pt x="2177715" y="775437"/>
                  <a:pt x="2163569" y="775437"/>
                </a:cubicBezTo>
                <a:cubicBezTo>
                  <a:pt x="2100259" y="775437"/>
                  <a:pt x="2100259" y="775437"/>
                  <a:pt x="2100259" y="775437"/>
                </a:cubicBezTo>
                <a:cubicBezTo>
                  <a:pt x="2087351" y="775437"/>
                  <a:pt x="2075672" y="763750"/>
                  <a:pt x="2075672" y="750815"/>
                </a:cubicBezTo>
                <a:cubicBezTo>
                  <a:pt x="2075672" y="38611"/>
                  <a:pt x="2075672" y="38611"/>
                  <a:pt x="2075672" y="38611"/>
                </a:cubicBezTo>
                <a:cubicBezTo>
                  <a:pt x="2075672" y="25686"/>
                  <a:pt x="2087351" y="13989"/>
                  <a:pt x="2100259" y="13989"/>
                </a:cubicBezTo>
                <a:cubicBezTo>
                  <a:pt x="2163569" y="13989"/>
                  <a:pt x="2163569" y="13989"/>
                  <a:pt x="2163569" y="13989"/>
                </a:cubicBezTo>
              </a:path>
            </a:pathLst>
          </a:custGeom>
          <a:solidFill>
            <a:schemeClr val="tx1"/>
          </a:solidFill>
          <a:ln w="9507" cap="flat">
            <a:noFill/>
            <a:prstDash val="solid"/>
            <a:miter/>
          </a:ln>
        </p:spPr>
        <p:txBody>
          <a:bodyPr rtlCol="0" anchor="ctr"/>
          <a:lstStyle/>
          <a:p>
            <a:endParaRPr lang="en-US"/>
          </a:p>
        </p:txBody>
      </p:sp>
      <p:sp>
        <p:nvSpPr>
          <p:cNvPr id="4" name="Title 2">
            <a:extLst>
              <a:ext uri="{FF2B5EF4-FFF2-40B4-BE49-F238E27FC236}">
                <a16:creationId xmlns:a16="http://schemas.microsoft.com/office/drawing/2014/main" id="{AE26A26D-3BB6-3DA7-C72C-3F2C422C0EEE}"/>
              </a:ext>
            </a:extLst>
          </p:cNvPr>
          <p:cNvSpPr>
            <a:spLocks noGrp="1"/>
          </p:cNvSpPr>
          <p:nvPr>
            <p:ph type="title" hasCustomPrompt="1"/>
          </p:nvPr>
        </p:nvSpPr>
        <p:spPr bwMode="gray">
          <a:xfrm>
            <a:off x="515939" y="1628775"/>
            <a:ext cx="4787900" cy="2160588"/>
          </a:xfrm>
        </p:spPr>
        <p:txBody>
          <a:bodyPr wrap="square" anchor="b">
            <a:noAutofit/>
          </a:bodyPr>
          <a:lstStyle>
            <a:lvl1pPr marL="0" algn="l" defTabSz="914400" rtl="0" eaLnBrk="1" latinLnBrk="0" hangingPunct="1">
              <a:lnSpc>
                <a:spcPct val="80000"/>
              </a:lnSpc>
              <a:defRPr lang="en-US" sz="4800" kern="1200" spc="0" dirty="0">
                <a:solidFill>
                  <a:schemeClr val="tx1"/>
                </a:solidFill>
                <a:latin typeface="Aptos" panose="020B0004020202020204" pitchFamily="34" charset="0"/>
                <a:ea typeface="Alfabet" pitchFamily="2" charset="0"/>
                <a:cs typeface="Microsoft Sans Serif" panose="020B0604020202020204" pitchFamily="34" charset="0"/>
              </a:defRPr>
            </a:lvl1pPr>
          </a:lstStyle>
          <a:p>
            <a:r>
              <a:rPr lang="en-US" sz="4800" spc="-110">
                <a:solidFill>
                  <a:srgbClr val="FFFFFE"/>
                </a:solidFill>
                <a:ea typeface="Alfabet" pitchFamily="2" charset="0"/>
                <a:cs typeface="Microsoft Sans Serif" panose="020B0604020202020204" pitchFamily="34" charset="0"/>
              </a:rPr>
              <a:t>Presentation </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title goes here</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4 lines</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maximum</a:t>
            </a:r>
            <a:endParaRPr lang="en-US"/>
          </a:p>
        </p:txBody>
      </p:sp>
      <p:sp>
        <p:nvSpPr>
          <p:cNvPr id="5" name="Text Placeholder 22">
            <a:extLst>
              <a:ext uri="{FF2B5EF4-FFF2-40B4-BE49-F238E27FC236}">
                <a16:creationId xmlns:a16="http://schemas.microsoft.com/office/drawing/2014/main" id="{39A1C756-596E-F77D-84E5-F1DB03F7856F}"/>
              </a:ext>
            </a:extLst>
          </p:cNvPr>
          <p:cNvSpPr>
            <a:spLocks noGrp="1"/>
          </p:cNvSpPr>
          <p:nvPr>
            <p:ph type="body" sz="quarter" idx="13" hasCustomPrompt="1"/>
          </p:nvPr>
        </p:nvSpPr>
        <p:spPr>
          <a:xfrm>
            <a:off x="515938" y="4518160"/>
            <a:ext cx="4787899" cy="263149"/>
          </a:xfrm>
        </p:spPr>
        <p:txBody>
          <a:bodyPr wrap="square" anchor="t">
            <a:noAutofit/>
          </a:bodyPr>
          <a:lstStyle>
            <a:lvl1pPr marL="0" indent="0">
              <a:buNone/>
              <a:defRPr sz="1600" spc="0">
                <a:solidFill>
                  <a:schemeClr val="tx1"/>
                </a:solidFill>
              </a:defRPr>
            </a:lvl1pPr>
          </a:lstStyle>
          <a:p>
            <a:pPr lvl="0"/>
            <a:r>
              <a:rPr lang="en-US"/>
              <a:t>Speaker title, Employing entity</a:t>
            </a:r>
          </a:p>
        </p:txBody>
      </p:sp>
      <p:sp>
        <p:nvSpPr>
          <p:cNvPr id="36" name="Text Placeholder 22">
            <a:extLst>
              <a:ext uri="{FF2B5EF4-FFF2-40B4-BE49-F238E27FC236}">
                <a16:creationId xmlns:a16="http://schemas.microsoft.com/office/drawing/2014/main" id="{9AA5EA8C-68B4-06D3-5949-DB4A6B5DE9DE}"/>
              </a:ext>
            </a:extLst>
          </p:cNvPr>
          <p:cNvSpPr>
            <a:spLocks noGrp="1"/>
          </p:cNvSpPr>
          <p:nvPr>
            <p:ph type="body" sz="quarter" idx="15" hasCustomPrompt="1"/>
          </p:nvPr>
        </p:nvSpPr>
        <p:spPr>
          <a:xfrm>
            <a:off x="515939" y="5886850"/>
            <a:ext cx="4787899" cy="263149"/>
          </a:xfrm>
        </p:spPr>
        <p:txBody>
          <a:bodyPr wrap="square" anchor="t">
            <a:noAutofit/>
          </a:bodyPr>
          <a:lstStyle>
            <a:lvl1pPr marL="0" indent="0">
              <a:buNone/>
              <a:defRPr sz="1600" spc="0">
                <a:solidFill>
                  <a:schemeClr val="tx1"/>
                </a:solidFill>
              </a:defRPr>
            </a:lvl1pPr>
          </a:lstStyle>
          <a:p>
            <a:pPr lvl="0"/>
            <a:r>
              <a:rPr lang="en-US"/>
              <a:t>@</a:t>
            </a:r>
            <a:r>
              <a:rPr lang="en-US" err="1"/>
              <a:t>qualcomm</a:t>
            </a:r>
            <a:endParaRPr lang="en-US"/>
          </a:p>
        </p:txBody>
      </p:sp>
      <p:sp>
        <p:nvSpPr>
          <p:cNvPr id="37" name="Text Placeholder 7">
            <a:extLst>
              <a:ext uri="{FF2B5EF4-FFF2-40B4-BE49-F238E27FC236}">
                <a16:creationId xmlns:a16="http://schemas.microsoft.com/office/drawing/2014/main" id="{8D83F911-9A89-2C00-EB5B-2C510B40C22F}"/>
              </a:ext>
            </a:extLst>
          </p:cNvPr>
          <p:cNvSpPr>
            <a:spLocks noGrp="1"/>
          </p:cNvSpPr>
          <p:nvPr>
            <p:ph type="body" sz="quarter" idx="10" hasCustomPrompt="1"/>
          </p:nvPr>
        </p:nvSpPr>
        <p:spPr bwMode="gray">
          <a:xfrm>
            <a:off x="515937" y="4041775"/>
            <a:ext cx="4787901" cy="450485"/>
          </a:xfrm>
          <a:prstGeom prst="rect">
            <a:avLst/>
          </a:prstGeom>
        </p:spPr>
        <p:txBody>
          <a:bodyPr>
            <a:noAutofit/>
          </a:bodyPr>
          <a:lstStyle>
            <a:lvl1pPr marL="0" indent="0" algn="l" defTabSz="914400" rtl="0" eaLnBrk="1" latinLnBrk="0" hangingPunct="1">
              <a:lnSpc>
                <a:spcPct val="96000"/>
              </a:lnSpc>
              <a:spcBef>
                <a:spcPts val="0"/>
              </a:spcBef>
              <a:spcAft>
                <a:spcPts val="600"/>
              </a:spcAft>
              <a:buFont typeface="Microsoft Sans Serif" panose="020B0604020202020204" pitchFamily="34" charset="0"/>
              <a:buChar char="​"/>
              <a:defRPr lang="en-US" sz="2800" kern="1200" spc="-50" baseline="0" dirty="0">
                <a:solidFill>
                  <a:schemeClr val="tx1"/>
                </a:solidFill>
                <a:latin typeface="+mj-lt"/>
                <a:ea typeface="Alfabet" pitchFamily="2" charset="0"/>
                <a:cs typeface="Microsoft Sans Serif" panose="020B0604020202020204" pitchFamily="34" charset="0"/>
              </a:defRPr>
            </a:lvl1pPr>
            <a:lvl2pPr marL="0" indent="0" algn="l" defTabSz="914400" rtl="0" eaLnBrk="1" latinLnBrk="0" hangingPunct="1">
              <a:lnSpc>
                <a:spcPct val="96000"/>
              </a:lnSpc>
              <a:spcBef>
                <a:spcPts val="0"/>
              </a:spcBef>
              <a:buFont typeface="Microsoft Sans Serif" panose="020B0604020202020204" pitchFamily="34" charset="0"/>
              <a:buNone/>
              <a:defRPr lang="en-US" sz="2000" kern="1200" dirty="0">
                <a:solidFill>
                  <a:schemeClr val="tx1"/>
                </a:solidFill>
                <a:latin typeface="Aptos" panose="020B0004020202020204" pitchFamily="34" charset="0"/>
                <a:ea typeface="Alfabet" pitchFamily="2" charset="0"/>
                <a:cs typeface="Microsoft Sans Serif" panose="020B0604020202020204" pitchFamily="34" charset="0"/>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p:txBody>
      </p:sp>
      <p:sp>
        <p:nvSpPr>
          <p:cNvPr id="42" name="Text Placeholder 41">
            <a:extLst>
              <a:ext uri="{FF2B5EF4-FFF2-40B4-BE49-F238E27FC236}">
                <a16:creationId xmlns:a16="http://schemas.microsoft.com/office/drawing/2014/main" id="{29FE9151-3621-EA29-D8EC-2BCB091B1B92}"/>
              </a:ext>
            </a:extLst>
          </p:cNvPr>
          <p:cNvSpPr>
            <a:spLocks noGrp="1"/>
          </p:cNvSpPr>
          <p:nvPr>
            <p:ph type="body" sz="quarter" idx="17" hasCustomPrompt="1"/>
          </p:nvPr>
        </p:nvSpPr>
        <p:spPr>
          <a:xfrm>
            <a:off x="515938" y="6396526"/>
            <a:ext cx="11160125" cy="116955"/>
          </a:xfrm>
        </p:spPr>
        <p:txBody>
          <a:bodyPr>
            <a:spAutoFit/>
          </a:bodyPr>
          <a:lstStyle>
            <a:lvl1pPr marL="0" indent="0">
              <a:buNone/>
              <a:defRPr sz="800">
                <a:solidFill>
                  <a:schemeClr val="accent6">
                    <a:lumMod val="90000"/>
                  </a:schemeClr>
                </a:solidFill>
              </a:defRPr>
            </a:lvl1pPr>
          </a:lstStyle>
          <a:p>
            <a:pPr lvl="0" algn="l"/>
            <a:r>
              <a:rPr lang="en-US">
                <a:solidFill>
                  <a:schemeClr val="accent6">
                    <a:lumMod val="90000"/>
                  </a:schemeClr>
                </a:solidFill>
              </a:rPr>
              <a:t>Confidential – Qualcomm Technologies, Inc. and/or its affiliated companies – May Contain Trade Secrets</a:t>
            </a:r>
          </a:p>
        </p:txBody>
      </p:sp>
      <p:sp>
        <p:nvSpPr>
          <p:cNvPr id="43" name="Text Placeholder 41">
            <a:extLst>
              <a:ext uri="{FF2B5EF4-FFF2-40B4-BE49-F238E27FC236}">
                <a16:creationId xmlns:a16="http://schemas.microsoft.com/office/drawing/2014/main" id="{CEC40FEA-4875-3D17-B0B1-ED7156EBAB17}"/>
              </a:ext>
            </a:extLst>
          </p:cNvPr>
          <p:cNvSpPr>
            <a:spLocks noGrp="1"/>
          </p:cNvSpPr>
          <p:nvPr>
            <p:ph type="body" sz="quarter" idx="18" hasCustomPrompt="1"/>
          </p:nvPr>
        </p:nvSpPr>
        <p:spPr>
          <a:xfrm>
            <a:off x="515938" y="6209389"/>
            <a:ext cx="11160125" cy="116955"/>
          </a:xfrm>
        </p:spPr>
        <p:txBody>
          <a:bodyPr>
            <a:spAutoFit/>
          </a:bodyPr>
          <a:lstStyle>
            <a:lvl1pPr marL="0" indent="0">
              <a:buNone/>
              <a:defRPr sz="800">
                <a:solidFill>
                  <a:schemeClr val="accent6">
                    <a:lumMod val="90000"/>
                  </a:schemeClr>
                </a:solidFill>
              </a:defRPr>
            </a:lvl1pPr>
          </a:lstStyle>
          <a:p>
            <a:pPr lvl="0" algn="l"/>
            <a:r>
              <a:rPr lang="en-US">
                <a:solidFill>
                  <a:schemeClr val="accent6">
                    <a:lumMod val="90000"/>
                  </a:schemeClr>
                </a:solidFill>
              </a:rPr>
              <a:t>Footer</a:t>
            </a:r>
          </a:p>
        </p:txBody>
      </p:sp>
    </p:spTree>
    <p:extLst>
      <p:ext uri="{BB962C8B-B14F-4D97-AF65-F5344CB8AC3E}">
        <p14:creationId xmlns:p14="http://schemas.microsoft.com/office/powerpoint/2010/main" val="703638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orient="horz" pos="2523">
          <p15:clr>
            <a:srgbClr val="FBAE40"/>
          </p15:clr>
        </p15:guide>
        <p15:guide id="4" orient="horz" pos="2387">
          <p15:clr>
            <a:srgbClr val="FBAE40"/>
          </p15:clr>
        </p15:guide>
        <p15:guide id="5" orient="horz" pos="3022">
          <p15:clr>
            <a:srgbClr val="FBAE40"/>
          </p15:clr>
        </p15:guide>
        <p15:guide id="6" pos="334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genda 2 Blue">
    <p:bg>
      <p:bgPr>
        <a:solidFill>
          <a:srgbClr val="FFFFFF"/>
        </a:solidFill>
        <a:effectLst/>
      </p:bgPr>
    </p:bg>
    <p:spTree>
      <p:nvGrpSpPr>
        <p:cNvPr id="1" name=""/>
        <p:cNvGrpSpPr/>
        <p:nvPr/>
      </p:nvGrpSpPr>
      <p:grpSpPr>
        <a:xfrm>
          <a:off x="0" y="0"/>
          <a:ext cx="0" cy="0"/>
          <a:chOff x="0" y="0"/>
          <a:chExt cx="0" cy="0"/>
        </a:xfrm>
      </p:grpSpPr>
      <p:sp>
        <p:nvSpPr>
          <p:cNvPr id="24" name="Rectangle: Single Corner Rounded 55">
            <a:extLst>
              <a:ext uri="{FF2B5EF4-FFF2-40B4-BE49-F238E27FC236}">
                <a16:creationId xmlns:a16="http://schemas.microsoft.com/office/drawing/2014/main" id="{25675409-AF12-424E-B380-278C5FE944D5}"/>
              </a:ext>
            </a:extLst>
          </p:cNvPr>
          <p:cNvSpPr/>
          <p:nvPr userDrawn="1"/>
        </p:nvSpPr>
        <p:spPr bwMode="gray">
          <a:xfrm>
            <a:off x="-114299" y="-127002"/>
            <a:ext cx="973370" cy="6482082"/>
          </a:xfrm>
          <a:prstGeom prst="roundRect">
            <a:avLst>
              <a:gd name="adj" fmla="val 8455"/>
            </a:avLst>
          </a:prstGeom>
          <a:solidFill>
            <a:schemeClr val="accent1"/>
          </a:solidFill>
          <a:ln w="10795" cap="flat" cmpd="sng" algn="ctr">
            <a:noFill/>
            <a:prstDash val="solid"/>
          </a:ln>
          <a:effectLst>
            <a:innerShdw blurRad="63500" dist="50800" dir="18900000">
              <a:prstClr val="black">
                <a:alpha val="50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a:solidFill>
                <a:prstClr val="white"/>
              </a:solidFill>
            </a:endParaRPr>
          </a:p>
        </p:txBody>
      </p:sp>
      <p:sp>
        <p:nvSpPr>
          <p:cNvPr id="5" name="Content Placeholder 18">
            <a:extLst>
              <a:ext uri="{FF2B5EF4-FFF2-40B4-BE49-F238E27FC236}">
                <a16:creationId xmlns:a16="http://schemas.microsoft.com/office/drawing/2014/main" id="{26054762-9254-0D4E-BCD4-AE565B915464}"/>
              </a:ext>
            </a:extLst>
          </p:cNvPr>
          <p:cNvSpPr>
            <a:spLocks noGrp="1"/>
          </p:cNvSpPr>
          <p:nvPr>
            <p:ph sz="quarter" idx="10"/>
          </p:nvPr>
        </p:nvSpPr>
        <p:spPr>
          <a:xfrm>
            <a:off x="1833336" y="1015156"/>
            <a:ext cx="9148989" cy="5339923"/>
          </a:xfrm>
          <a:prstGeom prst="rect">
            <a:avLst/>
          </a:prstGeom>
        </p:spPr>
        <p:txBody>
          <a:bodyPr>
            <a:normAutofit/>
          </a:bodyPr>
          <a:lstStyle>
            <a:lvl1pPr marL="914400" indent="-914400">
              <a:lnSpc>
                <a:spcPct val="90000"/>
              </a:lnSpc>
              <a:spcBef>
                <a:spcPts val="0"/>
              </a:spcBef>
              <a:spcAft>
                <a:spcPts val="900"/>
              </a:spcAft>
              <a:buClr>
                <a:schemeClr val="tx2"/>
              </a:buClr>
              <a:buFont typeface="+mj-lt"/>
              <a:buAutoNum type="arabicPeriod"/>
              <a:defRPr sz="5400">
                <a:solidFill>
                  <a:schemeClr val="tx2"/>
                </a:solidFill>
              </a:defRPr>
            </a:lvl1pPr>
            <a:lvl2pPr marL="914400" indent="-914400">
              <a:lnSpc>
                <a:spcPct val="107000"/>
              </a:lnSpc>
              <a:spcBef>
                <a:spcPts val="0"/>
              </a:spcBef>
              <a:spcAft>
                <a:spcPts val="1800"/>
              </a:spcAft>
              <a:buClr>
                <a:schemeClr val="tx2"/>
              </a:buClr>
              <a:buFont typeface="+mj-lt"/>
              <a:buAutoNum type="arabicPeriod"/>
              <a:defRPr sz="5400">
                <a:solidFill>
                  <a:schemeClr val="tx1"/>
                </a:solidFill>
              </a:defRPr>
            </a:lvl2pPr>
            <a:lvl3pPr marL="914400" indent="-914400">
              <a:lnSpc>
                <a:spcPct val="107000"/>
              </a:lnSpc>
              <a:spcBef>
                <a:spcPts val="0"/>
              </a:spcBef>
              <a:spcAft>
                <a:spcPts val="1800"/>
              </a:spcAft>
              <a:buClr>
                <a:schemeClr val="tx2"/>
              </a:buClr>
              <a:buFont typeface="+mj-lt"/>
              <a:buAutoNum type="arabicPeriod"/>
              <a:defRPr sz="5400">
                <a:solidFill>
                  <a:schemeClr val="tx1"/>
                </a:solidFill>
              </a:defRPr>
            </a:lvl3pPr>
            <a:lvl4pPr marL="914400" indent="-914400">
              <a:lnSpc>
                <a:spcPct val="107000"/>
              </a:lnSpc>
              <a:spcBef>
                <a:spcPts val="0"/>
              </a:spcBef>
              <a:spcAft>
                <a:spcPts val="1800"/>
              </a:spcAft>
              <a:buClr>
                <a:schemeClr val="tx2"/>
              </a:buClr>
              <a:buFont typeface="+mj-lt"/>
              <a:buAutoNum type="arabicPeriod"/>
              <a:defRPr sz="5400">
                <a:solidFill>
                  <a:schemeClr val="tx1"/>
                </a:solidFill>
              </a:defRPr>
            </a:lvl4pPr>
            <a:lvl5pPr marL="914400" indent="-914400">
              <a:lnSpc>
                <a:spcPct val="107000"/>
              </a:lnSpc>
              <a:spcBef>
                <a:spcPts val="0"/>
              </a:spcBef>
              <a:spcAft>
                <a:spcPts val="1800"/>
              </a:spcAft>
              <a:buClr>
                <a:schemeClr val="tx2"/>
              </a:buClr>
              <a:buFont typeface="+mj-lt"/>
              <a:buAutoNum type="arabicPeriod"/>
              <a:defRPr sz="5400">
                <a:solidFill>
                  <a:schemeClr val="tx1"/>
                </a:solidFill>
              </a:defRPr>
            </a:lvl5pPr>
          </a:lstStyle>
          <a:p>
            <a:pPr lvl="0"/>
            <a:r>
              <a:rPr lang="en-US"/>
              <a:t>Click to edit Master text styles</a:t>
            </a:r>
          </a:p>
        </p:txBody>
      </p:sp>
      <p:sp>
        <p:nvSpPr>
          <p:cNvPr id="6" name="Title 2">
            <a:extLst>
              <a:ext uri="{FF2B5EF4-FFF2-40B4-BE49-F238E27FC236}">
                <a16:creationId xmlns:a16="http://schemas.microsoft.com/office/drawing/2014/main" id="{5E506679-F503-F54E-8232-EF7575E80F83}"/>
              </a:ext>
            </a:extLst>
          </p:cNvPr>
          <p:cNvSpPr>
            <a:spLocks noGrp="1"/>
          </p:cNvSpPr>
          <p:nvPr>
            <p:ph type="title"/>
          </p:nvPr>
        </p:nvSpPr>
        <p:spPr>
          <a:xfrm rot="5400000">
            <a:off x="-2472981" y="3007719"/>
            <a:ext cx="5682803" cy="361959"/>
          </a:xfrm>
        </p:spPr>
        <p:txBody>
          <a:bodyPr wrap="square">
            <a:spAutoFit/>
          </a:bodyPr>
          <a:lstStyle>
            <a:lvl1pPr>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3527050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Title+Photo_Dark Blue">
    <p:bg>
      <p:bgPr>
        <a:solidFill>
          <a:schemeClr val="accent2"/>
        </a:solidFill>
        <a:effectLst/>
      </p:bgPr>
    </p:bg>
    <p:spTree>
      <p:nvGrpSpPr>
        <p:cNvPr id="1" name=""/>
        <p:cNvGrpSpPr/>
        <p:nvPr/>
      </p:nvGrpSpPr>
      <p:grpSpPr>
        <a:xfrm>
          <a:off x="0" y="0"/>
          <a:ext cx="0" cy="0"/>
          <a:chOff x="0" y="0"/>
          <a:chExt cx="0" cy="0"/>
        </a:xfrm>
      </p:grpSpPr>
      <p:sp>
        <p:nvSpPr>
          <p:cNvPr id="8" name="Freeform 5">
            <a:extLst>
              <a:ext uri="{FF2B5EF4-FFF2-40B4-BE49-F238E27FC236}">
                <a16:creationId xmlns:a16="http://schemas.microsoft.com/office/drawing/2014/main" id="{7E7F3CFB-9BFC-B97E-E28E-E1CC3CEB589E}"/>
              </a:ext>
            </a:extLst>
          </p:cNvPr>
          <p:cNvSpPr>
            <a:spLocks noChangeAspect="1" noEditPoints="1"/>
          </p:cNvSpPr>
          <p:nvPr userDrawn="1"/>
        </p:nvSpPr>
        <p:spPr bwMode="black">
          <a:xfrm>
            <a:off x="515937" y="460180"/>
            <a:ext cx="1817861" cy="333196"/>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3" name="Title 2">
            <a:extLst>
              <a:ext uri="{FF2B5EF4-FFF2-40B4-BE49-F238E27FC236}">
                <a16:creationId xmlns:a16="http://schemas.microsoft.com/office/drawing/2014/main" id="{89B859C2-4BEA-9848-AC63-40AF86018B01}"/>
              </a:ext>
            </a:extLst>
          </p:cNvPr>
          <p:cNvSpPr>
            <a:spLocks noGrp="1"/>
          </p:cNvSpPr>
          <p:nvPr>
            <p:ph type="title" hasCustomPrompt="1"/>
          </p:nvPr>
        </p:nvSpPr>
        <p:spPr bwMode="gray">
          <a:xfrm>
            <a:off x="515939" y="1628775"/>
            <a:ext cx="4787900" cy="2160588"/>
          </a:xfrm>
        </p:spPr>
        <p:txBody>
          <a:bodyPr wrap="square" anchor="b">
            <a:noAutofit/>
          </a:bodyPr>
          <a:lstStyle>
            <a:lvl1pPr marL="0" marR="0" indent="0" algn="l" defTabSz="914400" rtl="0" eaLnBrk="1" fontAlgn="auto" latinLnBrk="0" hangingPunct="1">
              <a:lnSpc>
                <a:spcPct val="80000"/>
              </a:lnSpc>
              <a:spcBef>
                <a:spcPct val="0"/>
              </a:spcBef>
              <a:spcAft>
                <a:spcPts val="0"/>
              </a:spcAft>
              <a:buClrTx/>
              <a:buSzTx/>
              <a:buFontTx/>
              <a:buNone/>
              <a:tabLst/>
              <a:defRPr lang="en-US" sz="4800" kern="1200" spc="0" dirty="0">
                <a:solidFill>
                  <a:schemeClr val="tx1"/>
                </a:solidFill>
                <a:latin typeface="Aptos" panose="020B0004020202020204" pitchFamily="34" charset="0"/>
                <a:ea typeface="Alfabet" pitchFamily="2" charset="0"/>
                <a:cs typeface="Microsoft Sans Serif" panose="020B0604020202020204" pitchFamily="34" charset="0"/>
              </a:defRPr>
            </a:lvl1pPr>
          </a:lstStyle>
          <a:p>
            <a:r>
              <a:rPr lang="en-US" sz="4800" spc="-110">
                <a:solidFill>
                  <a:srgbClr val="FFFFFE"/>
                </a:solidFill>
                <a:ea typeface="Alfabet" pitchFamily="2" charset="0"/>
                <a:cs typeface="Microsoft Sans Serif" panose="020B0604020202020204" pitchFamily="34" charset="0"/>
              </a:rPr>
              <a:t>Presentation </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title goes here</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4 lines</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maximum</a:t>
            </a:r>
            <a:endParaRPr lang="en-US"/>
          </a:p>
        </p:txBody>
      </p:sp>
      <p:sp>
        <p:nvSpPr>
          <p:cNvPr id="6" name="Picture Placeholder 5">
            <a:extLst>
              <a:ext uri="{FF2B5EF4-FFF2-40B4-BE49-F238E27FC236}">
                <a16:creationId xmlns:a16="http://schemas.microsoft.com/office/drawing/2014/main" id="{A653871A-ABE6-AE14-4749-BCCA9C632B11}"/>
              </a:ext>
            </a:extLst>
          </p:cNvPr>
          <p:cNvSpPr>
            <a:spLocks noGrp="1" noChangeAspect="1"/>
          </p:cNvSpPr>
          <p:nvPr>
            <p:ph type="pic" sz="quarter" idx="12" hasCustomPrompt="1"/>
          </p:nvPr>
        </p:nvSpPr>
        <p:spPr>
          <a:xfrm>
            <a:off x="6448428" y="0"/>
            <a:ext cx="5743572" cy="6858000"/>
          </a:xfrm>
          <a:custGeom>
            <a:avLst/>
            <a:gdLst>
              <a:gd name="connsiteX0" fmla="*/ 1678722 w 5743572"/>
              <a:gd name="connsiteY0" fmla="*/ 0 h 6858000"/>
              <a:gd name="connsiteX1" fmla="*/ 5743572 w 5743572"/>
              <a:gd name="connsiteY1" fmla="*/ 0 h 6858000"/>
              <a:gd name="connsiteX2" fmla="*/ 5743572 w 5743572"/>
              <a:gd name="connsiteY2" fmla="*/ 6858000 h 6858000"/>
              <a:gd name="connsiteX3" fmla="*/ 1672152 w 5743572"/>
              <a:gd name="connsiteY3" fmla="*/ 6858000 h 6858000"/>
              <a:gd name="connsiteX4" fmla="*/ 1582239 w 5743572"/>
              <a:gd name="connsiteY4" fmla="*/ 6787328 h 6858000"/>
              <a:gd name="connsiteX5" fmla="*/ 0 w 5743572"/>
              <a:gd name="connsiteY5" fmla="*/ 3431582 h 6858000"/>
              <a:gd name="connsiteX6" fmla="*/ 1582239 w 5743572"/>
              <a:gd name="connsiteY6" fmla="*/ 7583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43572" h="6858000">
                <a:moveTo>
                  <a:pt x="1678722" y="0"/>
                </a:moveTo>
                <a:lnTo>
                  <a:pt x="5743572" y="0"/>
                </a:lnTo>
                <a:lnTo>
                  <a:pt x="5743572" y="6858000"/>
                </a:lnTo>
                <a:lnTo>
                  <a:pt x="1672152" y="6858000"/>
                </a:lnTo>
                <a:lnTo>
                  <a:pt x="1582239" y="6787328"/>
                </a:lnTo>
                <a:cubicBezTo>
                  <a:pt x="615926" y="5989694"/>
                  <a:pt x="0" y="4782581"/>
                  <a:pt x="0" y="3431582"/>
                </a:cubicBezTo>
                <a:cubicBezTo>
                  <a:pt x="0" y="2080583"/>
                  <a:pt x="615926" y="873471"/>
                  <a:pt x="1582239" y="75837"/>
                </a:cubicBezTo>
                <a:close/>
              </a:path>
            </a:pathLst>
          </a:custGeom>
          <a:noFill/>
        </p:spPr>
        <p:txBody>
          <a:bodyPr wrap="square" lIns="360000" rIns="0" bIns="1440000" anchor="ctr">
            <a:noAutofit/>
          </a:bodyPr>
          <a:lstStyle>
            <a:lvl1pPr marL="0" indent="0" algn="l" defTabSz="914400" rtl="0" eaLnBrk="1" latinLnBrk="0" hangingPunct="1">
              <a:lnSpc>
                <a:spcPct val="95000"/>
              </a:lnSpc>
              <a:spcBef>
                <a:spcPts val="900"/>
              </a:spcBef>
              <a:spcAft>
                <a:spcPts val="300"/>
              </a:spcAft>
              <a:buClrTx/>
              <a:buFont typeface="Arial" panose="020B0604020202020204" pitchFamily="34" charset="0"/>
              <a:buNone/>
              <a:defRPr lang="en-US" sz="2800" kern="1200" baseline="0" dirty="0">
                <a:solidFill>
                  <a:schemeClr val="tx2"/>
                </a:solidFill>
                <a:latin typeface="+mj-lt"/>
                <a:ea typeface="+mn-ea"/>
                <a:cs typeface="+mn-cs"/>
              </a:defRPr>
            </a:lvl1pPr>
          </a:lstStyle>
          <a:p>
            <a:r>
              <a:rPr lang="en-US"/>
              <a:t>Click the icon to insert photo</a:t>
            </a:r>
          </a:p>
        </p:txBody>
      </p:sp>
      <p:sp>
        <p:nvSpPr>
          <p:cNvPr id="7" name="Text Placeholder 22">
            <a:extLst>
              <a:ext uri="{FF2B5EF4-FFF2-40B4-BE49-F238E27FC236}">
                <a16:creationId xmlns:a16="http://schemas.microsoft.com/office/drawing/2014/main" id="{B5DE35B9-A6C1-F642-76AA-57E9301FEDD8}"/>
              </a:ext>
            </a:extLst>
          </p:cNvPr>
          <p:cNvSpPr>
            <a:spLocks noGrp="1"/>
          </p:cNvSpPr>
          <p:nvPr>
            <p:ph type="body" sz="quarter" idx="13" hasCustomPrompt="1"/>
          </p:nvPr>
        </p:nvSpPr>
        <p:spPr>
          <a:xfrm>
            <a:off x="515939" y="4539039"/>
            <a:ext cx="4786822" cy="263149"/>
          </a:xfrm>
        </p:spPr>
        <p:txBody>
          <a:bodyPr wrap="square" anchor="t">
            <a:noAutofit/>
          </a:bodyPr>
          <a:lstStyle>
            <a:lvl1pPr marL="0" indent="0">
              <a:buNone/>
              <a:defRPr sz="1800" spc="0">
                <a:solidFill>
                  <a:schemeClr val="tx1"/>
                </a:solidFill>
              </a:defRPr>
            </a:lvl1pPr>
          </a:lstStyle>
          <a:p>
            <a:pPr lvl="0"/>
            <a:r>
              <a:rPr lang="en-US"/>
              <a:t>Speaker title, Employing entity</a:t>
            </a:r>
          </a:p>
          <a:p>
            <a:pPr lvl="0"/>
            <a:endParaRPr lang="en-US"/>
          </a:p>
        </p:txBody>
      </p:sp>
      <p:sp>
        <p:nvSpPr>
          <p:cNvPr id="9" name="Text Placeholder 7">
            <a:extLst>
              <a:ext uri="{FF2B5EF4-FFF2-40B4-BE49-F238E27FC236}">
                <a16:creationId xmlns:a16="http://schemas.microsoft.com/office/drawing/2014/main" id="{56D0D8D4-9FF5-368F-7FF8-03A41AC95FFB}"/>
              </a:ext>
            </a:extLst>
          </p:cNvPr>
          <p:cNvSpPr>
            <a:spLocks noGrp="1"/>
          </p:cNvSpPr>
          <p:nvPr>
            <p:ph type="body" sz="quarter" idx="10" hasCustomPrompt="1"/>
          </p:nvPr>
        </p:nvSpPr>
        <p:spPr bwMode="gray">
          <a:xfrm>
            <a:off x="515937" y="4080516"/>
            <a:ext cx="4787901" cy="450485"/>
          </a:xfrm>
          <a:prstGeom prst="rect">
            <a:avLst/>
          </a:prstGeom>
        </p:spPr>
        <p:txBody>
          <a:bodyPr>
            <a:noAutofit/>
          </a:bodyPr>
          <a:lstStyle>
            <a:lvl1pPr marL="0" indent="0" algn="l" defTabSz="914400" rtl="0" eaLnBrk="1" latinLnBrk="0" hangingPunct="1">
              <a:lnSpc>
                <a:spcPct val="96000"/>
              </a:lnSpc>
              <a:spcBef>
                <a:spcPts val="0"/>
              </a:spcBef>
              <a:spcAft>
                <a:spcPts val="600"/>
              </a:spcAft>
              <a:buFont typeface="Microsoft Sans Serif" panose="020B0604020202020204" pitchFamily="34" charset="0"/>
              <a:buChar char="​"/>
              <a:defRPr lang="en-US" sz="2800" kern="1200" spc="-50" baseline="0" dirty="0">
                <a:solidFill>
                  <a:schemeClr val="tx1"/>
                </a:solidFill>
                <a:latin typeface="+mj-lt"/>
                <a:ea typeface="Alfabet" pitchFamily="2" charset="0"/>
                <a:cs typeface="Microsoft Sans Serif" panose="020B0604020202020204" pitchFamily="34" charset="0"/>
              </a:defRPr>
            </a:lvl1pPr>
            <a:lvl2pPr marL="0" indent="0" algn="l" defTabSz="914400" rtl="0" eaLnBrk="1" latinLnBrk="0" hangingPunct="1">
              <a:lnSpc>
                <a:spcPct val="96000"/>
              </a:lnSpc>
              <a:spcBef>
                <a:spcPts val="0"/>
              </a:spcBef>
              <a:buFont typeface="Microsoft Sans Serif" panose="020B0604020202020204" pitchFamily="34" charset="0"/>
              <a:buNone/>
              <a:defRPr lang="en-US" sz="2000" kern="1200" dirty="0">
                <a:solidFill>
                  <a:schemeClr val="tx1"/>
                </a:solidFill>
                <a:latin typeface="Aptos" panose="020B0004020202020204" pitchFamily="34" charset="0"/>
                <a:ea typeface="Alfabet" pitchFamily="2" charset="0"/>
                <a:cs typeface="Microsoft Sans Serif" panose="020B0604020202020204" pitchFamily="34" charset="0"/>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p:txBody>
      </p:sp>
      <p:sp>
        <p:nvSpPr>
          <p:cNvPr id="11" name="TextBox 10">
            <a:extLst>
              <a:ext uri="{FF2B5EF4-FFF2-40B4-BE49-F238E27FC236}">
                <a16:creationId xmlns:a16="http://schemas.microsoft.com/office/drawing/2014/main" id="{F6AD5693-C1C6-9DF3-0CF6-15688C300F5B}"/>
              </a:ext>
            </a:extLst>
          </p:cNvPr>
          <p:cNvSpPr txBox="1"/>
          <p:nvPr userDrawn="1"/>
        </p:nvSpPr>
        <p:spPr>
          <a:xfrm>
            <a:off x="515938" y="6096960"/>
            <a:ext cx="5247709" cy="233910"/>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marL="0" lvl="0" indent="0" algn="l" defTabSz="685800" rtl="0" eaLnBrk="1" latinLnBrk="0" hangingPunct="1">
              <a:lnSpc>
                <a:spcPct val="95000"/>
              </a:lnSpc>
              <a:spcBef>
                <a:spcPts val="1200"/>
              </a:spcBef>
              <a:buClr>
                <a:srgbClr val="3253DC"/>
              </a:buClr>
              <a:buFont typeface="Arial" panose="020B0604020202020204" pitchFamily="34" charset="0"/>
              <a:buNone/>
              <a:tabLst/>
            </a:pPr>
            <a:r>
              <a:rPr lang="en-CA" sz="800" kern="1200" baseline="0">
                <a:solidFill>
                  <a:schemeClr val="accent6">
                    <a:lumMod val="90000"/>
                  </a:schemeClr>
                </a:solidFill>
                <a:latin typeface="+mn-lt"/>
                <a:ea typeface="+mn-ea"/>
                <a:cs typeface="+mn-cs"/>
              </a:rPr>
              <a:t>Snapdragon and Qualcomm branded products are products of Qualcomm Technologies, Inc. and/or its subsidiaries. Qualcomm patented technologies are licensed by Qualcomm Incorporated.</a:t>
            </a:r>
            <a:endParaRPr lang="en-US" sz="800" kern="1200" baseline="0">
              <a:solidFill>
                <a:schemeClr val="accent6">
                  <a:lumMod val="90000"/>
                </a:schemeClr>
              </a:solidFill>
              <a:latin typeface="+mn-lt"/>
              <a:ea typeface="+mn-ea"/>
              <a:cs typeface="+mn-cs"/>
            </a:endParaRPr>
          </a:p>
        </p:txBody>
      </p:sp>
      <p:sp>
        <p:nvSpPr>
          <p:cNvPr id="12" name="Text Placeholder 22">
            <a:extLst>
              <a:ext uri="{FF2B5EF4-FFF2-40B4-BE49-F238E27FC236}">
                <a16:creationId xmlns:a16="http://schemas.microsoft.com/office/drawing/2014/main" id="{169A3A7F-36DB-2DDF-329F-F8A56895062D}"/>
              </a:ext>
            </a:extLst>
          </p:cNvPr>
          <p:cNvSpPr>
            <a:spLocks noGrp="1"/>
          </p:cNvSpPr>
          <p:nvPr>
            <p:ph type="body" sz="quarter" idx="14" hasCustomPrompt="1"/>
          </p:nvPr>
        </p:nvSpPr>
        <p:spPr>
          <a:xfrm>
            <a:off x="515939" y="5763332"/>
            <a:ext cx="4786822" cy="263149"/>
          </a:xfrm>
        </p:spPr>
        <p:txBody>
          <a:bodyPr wrap="square" anchor="t">
            <a:noAutofit/>
          </a:bodyPr>
          <a:lstStyle>
            <a:lvl1pPr marL="0" indent="0">
              <a:buNone/>
              <a:defRPr sz="1600" spc="0">
                <a:solidFill>
                  <a:schemeClr val="tx1"/>
                </a:solidFill>
              </a:defRPr>
            </a:lvl1pPr>
          </a:lstStyle>
          <a:p>
            <a:pPr lvl="0"/>
            <a:r>
              <a:rPr lang="en-US"/>
              <a:t>@</a:t>
            </a:r>
            <a:r>
              <a:rPr lang="en-US" err="1"/>
              <a:t>qualcomm</a:t>
            </a:r>
            <a:endParaRPr lang="en-US"/>
          </a:p>
        </p:txBody>
      </p:sp>
    </p:spTree>
    <p:extLst>
      <p:ext uri="{BB962C8B-B14F-4D97-AF65-F5344CB8AC3E}">
        <p14:creationId xmlns:p14="http://schemas.microsoft.com/office/powerpoint/2010/main" val="498554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orient="horz" pos="2387">
          <p15:clr>
            <a:srgbClr val="FBAE40"/>
          </p15:clr>
        </p15:guide>
        <p15:guide id="4" orient="horz" pos="2568">
          <p15:clr>
            <a:srgbClr val="FBAE40"/>
          </p15:clr>
        </p15:guide>
        <p15:guide id="5" orient="horz" pos="3022">
          <p15:clr>
            <a:srgbClr val="FBAE40"/>
          </p15:clr>
        </p15:guide>
        <p15:guide id="6" pos="3341">
          <p15:clr>
            <a:srgbClr val="FBAE4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userDrawn="1">
  <p:cSld name="Title+Photo_Black">
    <p:spTree>
      <p:nvGrpSpPr>
        <p:cNvPr id="1" name=""/>
        <p:cNvGrpSpPr/>
        <p:nvPr/>
      </p:nvGrpSpPr>
      <p:grpSpPr>
        <a:xfrm>
          <a:off x="0" y="0"/>
          <a:ext cx="0" cy="0"/>
          <a:chOff x="0" y="0"/>
          <a:chExt cx="0" cy="0"/>
        </a:xfrm>
      </p:grpSpPr>
      <p:sp>
        <p:nvSpPr>
          <p:cNvPr id="38" name="Freeform 5">
            <a:extLst>
              <a:ext uri="{FF2B5EF4-FFF2-40B4-BE49-F238E27FC236}">
                <a16:creationId xmlns:a16="http://schemas.microsoft.com/office/drawing/2014/main" id="{B84DB87B-4411-D45F-596A-3F51AD07A0C2}"/>
              </a:ext>
            </a:extLst>
          </p:cNvPr>
          <p:cNvSpPr>
            <a:spLocks noChangeAspect="1" noEditPoints="1"/>
          </p:cNvSpPr>
          <p:nvPr userDrawn="1"/>
        </p:nvSpPr>
        <p:spPr bwMode="black">
          <a:xfrm>
            <a:off x="515937" y="460180"/>
            <a:ext cx="1817861" cy="333196"/>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3" name="Title 2">
            <a:extLst>
              <a:ext uri="{FF2B5EF4-FFF2-40B4-BE49-F238E27FC236}">
                <a16:creationId xmlns:a16="http://schemas.microsoft.com/office/drawing/2014/main" id="{8B76B047-B3CB-334D-D7F4-B842FB3D8A89}"/>
              </a:ext>
            </a:extLst>
          </p:cNvPr>
          <p:cNvSpPr>
            <a:spLocks noGrp="1"/>
          </p:cNvSpPr>
          <p:nvPr>
            <p:ph type="title" hasCustomPrompt="1"/>
          </p:nvPr>
        </p:nvSpPr>
        <p:spPr bwMode="gray">
          <a:xfrm>
            <a:off x="515939" y="1628775"/>
            <a:ext cx="4787900" cy="2160588"/>
          </a:xfrm>
        </p:spPr>
        <p:txBody>
          <a:bodyPr wrap="square" anchor="b">
            <a:noAutofit/>
          </a:bodyPr>
          <a:lstStyle>
            <a:lvl1pPr marL="0" algn="l" defTabSz="914400" rtl="0" eaLnBrk="1" latinLnBrk="0" hangingPunct="1">
              <a:lnSpc>
                <a:spcPct val="80000"/>
              </a:lnSpc>
              <a:defRPr lang="en-US" sz="4800" kern="1200" spc="0" dirty="0">
                <a:solidFill>
                  <a:schemeClr val="tx1"/>
                </a:solidFill>
                <a:latin typeface="Aptos" panose="020B0004020202020204" pitchFamily="34" charset="0"/>
                <a:ea typeface="Alfabet" pitchFamily="2" charset="0"/>
                <a:cs typeface="Microsoft Sans Serif" panose="020B0604020202020204" pitchFamily="34" charset="0"/>
              </a:defRPr>
            </a:lvl1pPr>
          </a:lstStyle>
          <a:p>
            <a:r>
              <a:rPr lang="en-US" sz="4800" spc="-110">
                <a:solidFill>
                  <a:srgbClr val="FFFFFE"/>
                </a:solidFill>
                <a:ea typeface="Alfabet" pitchFamily="2" charset="0"/>
                <a:cs typeface="Microsoft Sans Serif" panose="020B0604020202020204" pitchFamily="34" charset="0"/>
              </a:rPr>
              <a:t>Presentation </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title goes here</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4 lines</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maximum</a:t>
            </a:r>
            <a:endParaRPr lang="en-US"/>
          </a:p>
        </p:txBody>
      </p:sp>
      <p:sp>
        <p:nvSpPr>
          <p:cNvPr id="40" name="Text Placeholder 7">
            <a:extLst>
              <a:ext uri="{FF2B5EF4-FFF2-40B4-BE49-F238E27FC236}">
                <a16:creationId xmlns:a16="http://schemas.microsoft.com/office/drawing/2014/main" id="{173B11F6-8E4D-8BF2-1D11-5EC207F243EE}"/>
              </a:ext>
            </a:extLst>
          </p:cNvPr>
          <p:cNvSpPr>
            <a:spLocks noGrp="1"/>
          </p:cNvSpPr>
          <p:nvPr>
            <p:ph type="body" sz="quarter" idx="10" hasCustomPrompt="1"/>
          </p:nvPr>
        </p:nvSpPr>
        <p:spPr bwMode="gray">
          <a:xfrm>
            <a:off x="515937" y="4080516"/>
            <a:ext cx="4787901" cy="450485"/>
          </a:xfrm>
          <a:prstGeom prst="rect">
            <a:avLst/>
          </a:prstGeom>
        </p:spPr>
        <p:txBody>
          <a:bodyPr>
            <a:noAutofit/>
          </a:bodyPr>
          <a:lstStyle>
            <a:lvl1pPr marL="457200" indent="-457200" algn="l" defTabSz="914400" rtl="0" eaLnBrk="1" latinLnBrk="0" hangingPunct="1">
              <a:lnSpc>
                <a:spcPct val="96000"/>
              </a:lnSpc>
              <a:spcBef>
                <a:spcPts val="0"/>
              </a:spcBef>
              <a:spcAft>
                <a:spcPts val="600"/>
              </a:spcAft>
              <a:buFontTx/>
              <a:buNone/>
              <a:defRPr lang="en-US" sz="2800" kern="1200" spc="-50" baseline="0" dirty="0">
                <a:solidFill>
                  <a:schemeClr val="tx1"/>
                </a:solidFill>
                <a:latin typeface="+mj-lt"/>
                <a:ea typeface="Alfabet" pitchFamily="2" charset="0"/>
                <a:cs typeface="Microsoft Sans Serif" panose="020B0604020202020204" pitchFamily="34" charset="0"/>
              </a:defRPr>
            </a:lvl1pPr>
            <a:lvl2pPr marL="0" indent="0" algn="l" defTabSz="914400" rtl="0" eaLnBrk="1" latinLnBrk="0" hangingPunct="1">
              <a:lnSpc>
                <a:spcPct val="96000"/>
              </a:lnSpc>
              <a:spcBef>
                <a:spcPts val="0"/>
              </a:spcBef>
              <a:buFont typeface="Microsoft Sans Serif" panose="020B0604020202020204" pitchFamily="34" charset="0"/>
              <a:buNone/>
              <a:defRPr lang="en-US" sz="2000" kern="1200" dirty="0">
                <a:solidFill>
                  <a:schemeClr val="tx1"/>
                </a:solidFill>
                <a:latin typeface="Aptos" panose="020B0004020202020204" pitchFamily="34" charset="0"/>
                <a:ea typeface="Alfabet" pitchFamily="2" charset="0"/>
                <a:cs typeface="Microsoft Sans Serif" panose="020B0604020202020204" pitchFamily="34" charset="0"/>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marL="0" lvl="0" indent="0" algn="l" defTabSz="914400" rtl="0" eaLnBrk="1" latinLnBrk="0" hangingPunct="1">
              <a:lnSpc>
                <a:spcPct val="96000"/>
              </a:lnSpc>
              <a:spcBef>
                <a:spcPts val="0"/>
              </a:spcBef>
              <a:spcAft>
                <a:spcPts val="600"/>
              </a:spcAft>
              <a:buClrTx/>
              <a:buFont typeface="Microsoft Sans Serif" panose="020B0604020202020204" pitchFamily="34" charset="0"/>
              <a:buChar char="​"/>
            </a:pPr>
            <a:r>
              <a:rPr lang="en-US"/>
              <a:t>Speaker name</a:t>
            </a:r>
          </a:p>
        </p:txBody>
      </p:sp>
      <p:sp>
        <p:nvSpPr>
          <p:cNvPr id="5" name="Picture Placeholder 4">
            <a:extLst>
              <a:ext uri="{FF2B5EF4-FFF2-40B4-BE49-F238E27FC236}">
                <a16:creationId xmlns:a16="http://schemas.microsoft.com/office/drawing/2014/main" id="{EC64425E-E669-2320-C453-2FA7B3C91BA2}"/>
              </a:ext>
            </a:extLst>
          </p:cNvPr>
          <p:cNvSpPr>
            <a:spLocks noGrp="1" noChangeAspect="1"/>
          </p:cNvSpPr>
          <p:nvPr>
            <p:ph type="pic" sz="quarter" idx="12" hasCustomPrompt="1"/>
          </p:nvPr>
        </p:nvSpPr>
        <p:spPr>
          <a:xfrm>
            <a:off x="6448428" y="0"/>
            <a:ext cx="5743572" cy="6858000"/>
          </a:xfrm>
          <a:custGeom>
            <a:avLst/>
            <a:gdLst>
              <a:gd name="connsiteX0" fmla="*/ 1678722 w 5743572"/>
              <a:gd name="connsiteY0" fmla="*/ 0 h 6858000"/>
              <a:gd name="connsiteX1" fmla="*/ 5743572 w 5743572"/>
              <a:gd name="connsiteY1" fmla="*/ 0 h 6858000"/>
              <a:gd name="connsiteX2" fmla="*/ 5743572 w 5743572"/>
              <a:gd name="connsiteY2" fmla="*/ 6858000 h 6858000"/>
              <a:gd name="connsiteX3" fmla="*/ 1672152 w 5743572"/>
              <a:gd name="connsiteY3" fmla="*/ 6858000 h 6858000"/>
              <a:gd name="connsiteX4" fmla="*/ 1582239 w 5743572"/>
              <a:gd name="connsiteY4" fmla="*/ 6787328 h 6858000"/>
              <a:gd name="connsiteX5" fmla="*/ 0 w 5743572"/>
              <a:gd name="connsiteY5" fmla="*/ 3431582 h 6858000"/>
              <a:gd name="connsiteX6" fmla="*/ 1582239 w 5743572"/>
              <a:gd name="connsiteY6" fmla="*/ 7583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43572" h="6858000">
                <a:moveTo>
                  <a:pt x="1678722" y="0"/>
                </a:moveTo>
                <a:lnTo>
                  <a:pt x="5743572" y="0"/>
                </a:lnTo>
                <a:lnTo>
                  <a:pt x="5743572" y="6858000"/>
                </a:lnTo>
                <a:lnTo>
                  <a:pt x="1672152" y="6858000"/>
                </a:lnTo>
                <a:lnTo>
                  <a:pt x="1582239" y="6787328"/>
                </a:lnTo>
                <a:cubicBezTo>
                  <a:pt x="615926" y="5989694"/>
                  <a:pt x="0" y="4782581"/>
                  <a:pt x="0" y="3431582"/>
                </a:cubicBezTo>
                <a:cubicBezTo>
                  <a:pt x="0" y="2080583"/>
                  <a:pt x="615926" y="873471"/>
                  <a:pt x="1582239" y="75837"/>
                </a:cubicBezTo>
                <a:close/>
              </a:path>
            </a:pathLst>
          </a:custGeom>
          <a:noFill/>
        </p:spPr>
        <p:txBody>
          <a:bodyPr wrap="square" lIns="360000" rIns="0" bIns="1440000" anchor="ctr">
            <a:noAutofit/>
          </a:bodyPr>
          <a:lstStyle>
            <a:lvl1pPr marL="0" indent="0" algn="l" defTabSz="914400" rtl="0" eaLnBrk="1" latinLnBrk="0" hangingPunct="1">
              <a:lnSpc>
                <a:spcPct val="95000"/>
              </a:lnSpc>
              <a:spcBef>
                <a:spcPts val="900"/>
              </a:spcBef>
              <a:spcAft>
                <a:spcPts val="300"/>
              </a:spcAft>
              <a:buClrTx/>
              <a:buFont typeface="Arial" panose="020B0604020202020204" pitchFamily="34" charset="0"/>
              <a:buNone/>
              <a:defRPr lang="en-US" sz="2800" kern="1200" baseline="0" dirty="0">
                <a:solidFill>
                  <a:schemeClr val="tx2"/>
                </a:solidFill>
                <a:latin typeface="+mj-lt"/>
                <a:ea typeface="+mn-ea"/>
                <a:cs typeface="+mn-cs"/>
              </a:defRPr>
            </a:lvl1pPr>
          </a:lstStyle>
          <a:p>
            <a:r>
              <a:rPr lang="en-US"/>
              <a:t>Click the icon to insert photo</a:t>
            </a:r>
          </a:p>
        </p:txBody>
      </p:sp>
      <p:sp>
        <p:nvSpPr>
          <p:cNvPr id="2" name="TextBox 1">
            <a:extLst>
              <a:ext uri="{FF2B5EF4-FFF2-40B4-BE49-F238E27FC236}">
                <a16:creationId xmlns:a16="http://schemas.microsoft.com/office/drawing/2014/main" id="{7B75F639-CD07-743B-2848-E089E6C7B144}"/>
              </a:ext>
            </a:extLst>
          </p:cNvPr>
          <p:cNvSpPr txBox="1"/>
          <p:nvPr userDrawn="1"/>
        </p:nvSpPr>
        <p:spPr>
          <a:xfrm>
            <a:off x="515938" y="6396526"/>
            <a:ext cx="4765549" cy="116955"/>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lvl="0" algn="l"/>
            <a:r>
              <a:rPr lang="en-US">
                <a:solidFill>
                  <a:schemeClr val="accent6">
                    <a:lumMod val="90000"/>
                  </a:schemeClr>
                </a:solidFill>
              </a:rPr>
              <a:t>Confidential – Qualcomm Technologies, Inc. and/or its affiliated companies – May Contain Trade Secrets</a:t>
            </a:r>
          </a:p>
        </p:txBody>
      </p:sp>
      <p:sp>
        <p:nvSpPr>
          <p:cNvPr id="6" name="Text Placeholder 22">
            <a:extLst>
              <a:ext uri="{FF2B5EF4-FFF2-40B4-BE49-F238E27FC236}">
                <a16:creationId xmlns:a16="http://schemas.microsoft.com/office/drawing/2014/main" id="{F207FFAA-40C6-D488-3F67-778BAA1A9B4B}"/>
              </a:ext>
            </a:extLst>
          </p:cNvPr>
          <p:cNvSpPr>
            <a:spLocks noGrp="1"/>
          </p:cNvSpPr>
          <p:nvPr>
            <p:ph type="body" sz="quarter" idx="13" hasCustomPrompt="1"/>
          </p:nvPr>
        </p:nvSpPr>
        <p:spPr>
          <a:xfrm>
            <a:off x="515939" y="4539039"/>
            <a:ext cx="4786822" cy="263149"/>
          </a:xfrm>
        </p:spPr>
        <p:txBody>
          <a:bodyPr wrap="square" anchor="t">
            <a:noAutofit/>
          </a:bodyPr>
          <a:lstStyle>
            <a:lvl1pPr marL="0" indent="0">
              <a:buNone/>
              <a:defRPr sz="1800" spc="0">
                <a:solidFill>
                  <a:schemeClr val="tx1"/>
                </a:solidFill>
              </a:defRPr>
            </a:lvl1pPr>
          </a:lstStyle>
          <a:p>
            <a:pPr lvl="0"/>
            <a:r>
              <a:rPr lang="en-US"/>
              <a:t>Speaker title, Employing entity</a:t>
            </a:r>
          </a:p>
          <a:p>
            <a:pPr lvl="0"/>
            <a:endParaRPr lang="en-US"/>
          </a:p>
        </p:txBody>
      </p:sp>
      <p:sp>
        <p:nvSpPr>
          <p:cNvPr id="34" name="TextBox 33">
            <a:extLst>
              <a:ext uri="{FF2B5EF4-FFF2-40B4-BE49-F238E27FC236}">
                <a16:creationId xmlns:a16="http://schemas.microsoft.com/office/drawing/2014/main" id="{5858619D-FB76-6901-2D61-B068B8426EC5}"/>
              </a:ext>
            </a:extLst>
          </p:cNvPr>
          <p:cNvSpPr txBox="1"/>
          <p:nvPr userDrawn="1"/>
        </p:nvSpPr>
        <p:spPr>
          <a:xfrm>
            <a:off x="515938" y="6096960"/>
            <a:ext cx="5247709" cy="233910"/>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marL="0" lvl="0" indent="0" algn="l" defTabSz="685800" rtl="0" eaLnBrk="1" latinLnBrk="0" hangingPunct="1">
              <a:lnSpc>
                <a:spcPct val="95000"/>
              </a:lnSpc>
              <a:spcBef>
                <a:spcPts val="1200"/>
              </a:spcBef>
              <a:buClr>
                <a:srgbClr val="3253DC"/>
              </a:buClr>
              <a:buFont typeface="Arial" panose="020B0604020202020204" pitchFamily="34" charset="0"/>
              <a:buNone/>
              <a:tabLst/>
            </a:pPr>
            <a:r>
              <a:rPr lang="en-CA" sz="800" kern="1200" baseline="0">
                <a:solidFill>
                  <a:schemeClr val="accent6">
                    <a:lumMod val="90000"/>
                  </a:schemeClr>
                </a:solidFill>
                <a:latin typeface="+mn-lt"/>
                <a:ea typeface="+mn-ea"/>
                <a:cs typeface="+mn-cs"/>
              </a:rPr>
              <a:t>Snapdragon and Qualcomm branded products are products of Qualcomm Technologies, Inc. and/or its subsidiaries. Qualcomm patented technologies are licensed by Qualcomm Incorporated.</a:t>
            </a:r>
            <a:endParaRPr lang="en-US" sz="800" kern="1200" baseline="0">
              <a:solidFill>
                <a:schemeClr val="accent6">
                  <a:lumMod val="90000"/>
                </a:schemeClr>
              </a:solidFill>
              <a:latin typeface="+mn-lt"/>
              <a:ea typeface="+mn-ea"/>
              <a:cs typeface="+mn-cs"/>
            </a:endParaRPr>
          </a:p>
        </p:txBody>
      </p:sp>
      <p:sp>
        <p:nvSpPr>
          <p:cNvPr id="35" name="Text Placeholder 22">
            <a:extLst>
              <a:ext uri="{FF2B5EF4-FFF2-40B4-BE49-F238E27FC236}">
                <a16:creationId xmlns:a16="http://schemas.microsoft.com/office/drawing/2014/main" id="{2171F63C-C833-568B-2A5D-D7AA7179F0D9}"/>
              </a:ext>
            </a:extLst>
          </p:cNvPr>
          <p:cNvSpPr>
            <a:spLocks noGrp="1"/>
          </p:cNvSpPr>
          <p:nvPr>
            <p:ph type="body" sz="quarter" idx="14" hasCustomPrompt="1"/>
          </p:nvPr>
        </p:nvSpPr>
        <p:spPr>
          <a:xfrm>
            <a:off x="515939" y="5763332"/>
            <a:ext cx="4786822" cy="263149"/>
          </a:xfrm>
        </p:spPr>
        <p:txBody>
          <a:bodyPr wrap="square" anchor="t">
            <a:noAutofit/>
          </a:bodyPr>
          <a:lstStyle>
            <a:lvl1pPr marL="0" indent="0">
              <a:buNone/>
              <a:defRPr sz="1600" spc="0">
                <a:solidFill>
                  <a:schemeClr val="tx1"/>
                </a:solidFill>
              </a:defRPr>
            </a:lvl1pPr>
          </a:lstStyle>
          <a:p>
            <a:pPr lvl="0"/>
            <a:r>
              <a:rPr lang="en-US"/>
              <a:t>@</a:t>
            </a:r>
            <a:r>
              <a:rPr lang="en-US" err="1"/>
              <a:t>qualcomm</a:t>
            </a:r>
            <a:endParaRPr lang="en-US"/>
          </a:p>
        </p:txBody>
      </p:sp>
    </p:spTree>
    <p:extLst>
      <p:ext uri="{BB962C8B-B14F-4D97-AF65-F5344CB8AC3E}">
        <p14:creationId xmlns:p14="http://schemas.microsoft.com/office/powerpoint/2010/main" val="3992502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orient="horz" pos="2387">
          <p15:clr>
            <a:srgbClr val="FBAE40"/>
          </p15:clr>
        </p15:guide>
        <p15:guide id="4" orient="horz" pos="2568">
          <p15:clr>
            <a:srgbClr val="FBAE40"/>
          </p15:clr>
        </p15:guide>
        <p15:guide id="5" orient="horz" pos="3022">
          <p15:clr>
            <a:srgbClr val="FBAE40"/>
          </p15:clr>
        </p15:guide>
        <p15:guide id="6" pos="3341">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userDrawn="1">
  <p:cSld name="Title+Photo_Grey">
    <p:bg>
      <p:bgPr>
        <a:solidFill>
          <a:srgbClr val="EFF1F5"/>
        </a:solidFill>
        <a:effectLst/>
      </p:bgPr>
    </p:bg>
    <p:spTree>
      <p:nvGrpSpPr>
        <p:cNvPr id="1" name=""/>
        <p:cNvGrpSpPr/>
        <p:nvPr/>
      </p:nvGrpSpPr>
      <p:grpSpPr>
        <a:xfrm>
          <a:off x="0" y="0"/>
          <a:ext cx="0" cy="0"/>
          <a:chOff x="0" y="0"/>
          <a:chExt cx="0" cy="0"/>
        </a:xfrm>
      </p:grpSpPr>
      <p:sp>
        <p:nvSpPr>
          <p:cNvPr id="2" name="Freeform 5">
            <a:extLst>
              <a:ext uri="{FF2B5EF4-FFF2-40B4-BE49-F238E27FC236}">
                <a16:creationId xmlns:a16="http://schemas.microsoft.com/office/drawing/2014/main" id="{50273CAA-AA8E-2322-C677-61BB5E3B7290}"/>
              </a:ext>
            </a:extLst>
          </p:cNvPr>
          <p:cNvSpPr>
            <a:spLocks noChangeAspect="1" noEditPoints="1"/>
          </p:cNvSpPr>
          <p:nvPr userDrawn="1"/>
        </p:nvSpPr>
        <p:spPr bwMode="black">
          <a:xfrm>
            <a:off x="515937" y="460180"/>
            <a:ext cx="1817861" cy="333196"/>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4" name="Title 3">
            <a:extLst>
              <a:ext uri="{FF2B5EF4-FFF2-40B4-BE49-F238E27FC236}">
                <a16:creationId xmlns:a16="http://schemas.microsoft.com/office/drawing/2014/main" id="{2F85B3C7-6442-1485-863A-E4B7FF5300D7}"/>
              </a:ext>
            </a:extLst>
          </p:cNvPr>
          <p:cNvSpPr>
            <a:spLocks noGrp="1"/>
          </p:cNvSpPr>
          <p:nvPr>
            <p:ph type="title" hasCustomPrompt="1"/>
          </p:nvPr>
        </p:nvSpPr>
        <p:spPr>
          <a:xfrm>
            <a:off x="515938" y="1640840"/>
            <a:ext cx="4787900" cy="2148523"/>
          </a:xfrm>
        </p:spPr>
        <p:txBody>
          <a:bodyPr anchor="b"/>
          <a:lstStyle>
            <a:lvl1pPr marL="0" marR="0" indent="0" algn="l" defTabSz="914400" rtl="0" eaLnBrk="1" fontAlgn="auto" latinLnBrk="0" hangingPunct="1">
              <a:lnSpc>
                <a:spcPct val="80000"/>
              </a:lnSpc>
              <a:spcBef>
                <a:spcPct val="0"/>
              </a:spcBef>
              <a:spcAft>
                <a:spcPts val="0"/>
              </a:spcAft>
              <a:buClrTx/>
              <a:buSzTx/>
              <a:buFontTx/>
              <a:buNone/>
              <a:tabLst/>
              <a:defRPr lang="en-US" sz="4800" kern="1200" spc="0" baseline="0" dirty="0">
                <a:solidFill>
                  <a:schemeClr val="accent1"/>
                </a:solidFill>
                <a:latin typeface="Aptos" panose="020B0004020202020204" pitchFamily="34" charset="0"/>
                <a:ea typeface="Alfabet" pitchFamily="2" charset="0"/>
                <a:cs typeface="Microsoft Sans Serif" panose="020B0604020202020204" pitchFamily="34" charset="0"/>
              </a:defRPr>
            </a:lvl1pPr>
          </a:lstStyle>
          <a:p>
            <a:r>
              <a:rPr lang="en-US"/>
              <a:t>Presentation </a:t>
            </a:r>
            <a:br>
              <a:rPr lang="en-US"/>
            </a:br>
            <a:r>
              <a:rPr lang="en-US"/>
              <a:t>title goes here</a:t>
            </a:r>
            <a:br>
              <a:rPr lang="en-US"/>
            </a:br>
            <a:r>
              <a:rPr lang="en-US"/>
              <a:t>four lines</a:t>
            </a:r>
            <a:br>
              <a:rPr lang="en-US"/>
            </a:br>
            <a:r>
              <a:rPr lang="en-US"/>
              <a:t>maximum</a:t>
            </a:r>
          </a:p>
        </p:txBody>
      </p:sp>
      <p:sp>
        <p:nvSpPr>
          <p:cNvPr id="14" name="Text Placeholder 7">
            <a:extLst>
              <a:ext uri="{FF2B5EF4-FFF2-40B4-BE49-F238E27FC236}">
                <a16:creationId xmlns:a16="http://schemas.microsoft.com/office/drawing/2014/main" id="{E20EDF44-7C69-E22E-2904-F047187746FC}"/>
              </a:ext>
            </a:extLst>
          </p:cNvPr>
          <p:cNvSpPr>
            <a:spLocks noGrp="1"/>
          </p:cNvSpPr>
          <p:nvPr>
            <p:ph type="body" sz="quarter" idx="10" hasCustomPrompt="1"/>
          </p:nvPr>
        </p:nvSpPr>
        <p:spPr bwMode="gray">
          <a:xfrm>
            <a:off x="515937" y="4080516"/>
            <a:ext cx="4787901" cy="450485"/>
          </a:xfrm>
          <a:prstGeom prst="rect">
            <a:avLst/>
          </a:prstGeom>
        </p:spPr>
        <p:txBody>
          <a:bodyPr vert="horz" lIns="0" tIns="0" rIns="0" bIns="0" rtlCol="0">
            <a:noAutofit/>
          </a:bodyPr>
          <a:lstStyle>
            <a:lvl1pPr marL="457200" indent="-457200" algn="l" defTabSz="914400" rtl="0" eaLnBrk="1" latinLnBrk="0" hangingPunct="1">
              <a:lnSpc>
                <a:spcPct val="96000"/>
              </a:lnSpc>
              <a:spcBef>
                <a:spcPts val="0"/>
              </a:spcBef>
              <a:spcAft>
                <a:spcPts val="600"/>
              </a:spcAft>
              <a:buClrTx/>
              <a:buFontTx/>
              <a:buNone/>
              <a:defRPr lang="en-US" sz="2800" kern="1200" spc="-50" baseline="0" dirty="0">
                <a:solidFill>
                  <a:schemeClr val="tx1"/>
                </a:solidFill>
                <a:latin typeface="+mj-lt"/>
                <a:ea typeface="Alfabet" pitchFamily="2" charset="0"/>
                <a:cs typeface="Microsoft Sans Serif" panose="020B0604020202020204" pitchFamily="34" charset="0"/>
              </a:defRPr>
            </a:lvl1pPr>
          </a:lstStyle>
          <a:p>
            <a:pPr marL="457200" lvl="0" indent="-457200">
              <a:lnSpc>
                <a:spcPct val="96000"/>
              </a:lnSpc>
              <a:spcBef>
                <a:spcPts val="0"/>
              </a:spcBef>
              <a:spcAft>
                <a:spcPts val="600"/>
              </a:spcAft>
              <a:buFontTx/>
              <a:buNone/>
            </a:pPr>
            <a:r>
              <a:rPr lang="en-US"/>
              <a:t>Speaker name</a:t>
            </a:r>
          </a:p>
        </p:txBody>
      </p:sp>
      <p:sp>
        <p:nvSpPr>
          <p:cNvPr id="5" name="Picture Placeholder 4">
            <a:extLst>
              <a:ext uri="{FF2B5EF4-FFF2-40B4-BE49-F238E27FC236}">
                <a16:creationId xmlns:a16="http://schemas.microsoft.com/office/drawing/2014/main" id="{EC64425E-E669-2320-C453-2FA7B3C91BA2}"/>
              </a:ext>
            </a:extLst>
          </p:cNvPr>
          <p:cNvSpPr>
            <a:spLocks noGrp="1" noChangeAspect="1"/>
          </p:cNvSpPr>
          <p:nvPr>
            <p:ph type="pic" sz="quarter" idx="12" hasCustomPrompt="1"/>
          </p:nvPr>
        </p:nvSpPr>
        <p:spPr>
          <a:xfrm>
            <a:off x="6448428" y="0"/>
            <a:ext cx="5743572" cy="6858000"/>
          </a:xfrm>
          <a:custGeom>
            <a:avLst/>
            <a:gdLst>
              <a:gd name="connsiteX0" fmla="*/ 1678722 w 5743572"/>
              <a:gd name="connsiteY0" fmla="*/ 0 h 6858000"/>
              <a:gd name="connsiteX1" fmla="*/ 5743572 w 5743572"/>
              <a:gd name="connsiteY1" fmla="*/ 0 h 6858000"/>
              <a:gd name="connsiteX2" fmla="*/ 5743572 w 5743572"/>
              <a:gd name="connsiteY2" fmla="*/ 6858000 h 6858000"/>
              <a:gd name="connsiteX3" fmla="*/ 1672152 w 5743572"/>
              <a:gd name="connsiteY3" fmla="*/ 6858000 h 6858000"/>
              <a:gd name="connsiteX4" fmla="*/ 1582239 w 5743572"/>
              <a:gd name="connsiteY4" fmla="*/ 6787328 h 6858000"/>
              <a:gd name="connsiteX5" fmla="*/ 0 w 5743572"/>
              <a:gd name="connsiteY5" fmla="*/ 3431582 h 6858000"/>
              <a:gd name="connsiteX6" fmla="*/ 1582239 w 5743572"/>
              <a:gd name="connsiteY6" fmla="*/ 7583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43572" h="6858000">
                <a:moveTo>
                  <a:pt x="1678722" y="0"/>
                </a:moveTo>
                <a:lnTo>
                  <a:pt x="5743572" y="0"/>
                </a:lnTo>
                <a:lnTo>
                  <a:pt x="5743572" y="6858000"/>
                </a:lnTo>
                <a:lnTo>
                  <a:pt x="1672152" y="6858000"/>
                </a:lnTo>
                <a:lnTo>
                  <a:pt x="1582239" y="6787328"/>
                </a:lnTo>
                <a:cubicBezTo>
                  <a:pt x="615926" y="5989694"/>
                  <a:pt x="0" y="4782581"/>
                  <a:pt x="0" y="3431582"/>
                </a:cubicBezTo>
                <a:cubicBezTo>
                  <a:pt x="0" y="2080583"/>
                  <a:pt x="615926" y="873471"/>
                  <a:pt x="1582239" y="75837"/>
                </a:cubicBezTo>
                <a:close/>
              </a:path>
            </a:pathLst>
          </a:custGeom>
          <a:noFill/>
        </p:spPr>
        <p:txBody>
          <a:bodyPr wrap="square" lIns="360000" rIns="0" bIns="1440000" anchor="ctr">
            <a:noAutofit/>
          </a:bodyPr>
          <a:lstStyle>
            <a:lvl1pPr marL="0" indent="0">
              <a:buNone/>
              <a:defRPr sz="3000">
                <a:solidFill>
                  <a:schemeClr val="accent1"/>
                </a:solidFill>
              </a:defRPr>
            </a:lvl1pPr>
          </a:lstStyle>
          <a:p>
            <a:r>
              <a:rPr lang="en-US"/>
              <a:t>Click the icon to insert photo</a:t>
            </a:r>
          </a:p>
        </p:txBody>
      </p:sp>
      <p:sp>
        <p:nvSpPr>
          <p:cNvPr id="3" name="TextBox 2">
            <a:extLst>
              <a:ext uri="{FF2B5EF4-FFF2-40B4-BE49-F238E27FC236}">
                <a16:creationId xmlns:a16="http://schemas.microsoft.com/office/drawing/2014/main" id="{8DFA9049-CC03-B98C-202F-65CABD8EB118}"/>
              </a:ext>
            </a:extLst>
          </p:cNvPr>
          <p:cNvSpPr txBox="1"/>
          <p:nvPr userDrawn="1"/>
        </p:nvSpPr>
        <p:spPr>
          <a:xfrm>
            <a:off x="515938" y="6396526"/>
            <a:ext cx="4765549" cy="116955"/>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lvl="0" algn="l"/>
            <a:r>
              <a:rPr lang="en-US">
                <a:solidFill>
                  <a:schemeClr val="accent6">
                    <a:lumMod val="50000"/>
                  </a:schemeClr>
                </a:solidFill>
              </a:rPr>
              <a:t>Confidential – Qualcomm Technologies, Inc. and/or its affiliated companies – May Contain Trade Secrets</a:t>
            </a:r>
          </a:p>
        </p:txBody>
      </p:sp>
      <p:sp>
        <p:nvSpPr>
          <p:cNvPr id="7" name="Text Placeholder 22">
            <a:extLst>
              <a:ext uri="{FF2B5EF4-FFF2-40B4-BE49-F238E27FC236}">
                <a16:creationId xmlns:a16="http://schemas.microsoft.com/office/drawing/2014/main" id="{6BCFF2BD-3943-C746-CBB3-A3D1F7741349}"/>
              </a:ext>
            </a:extLst>
          </p:cNvPr>
          <p:cNvSpPr>
            <a:spLocks noGrp="1"/>
          </p:cNvSpPr>
          <p:nvPr>
            <p:ph type="body" sz="quarter" idx="13" hasCustomPrompt="1"/>
          </p:nvPr>
        </p:nvSpPr>
        <p:spPr>
          <a:xfrm>
            <a:off x="515939" y="4539039"/>
            <a:ext cx="4786822" cy="263149"/>
          </a:xfrm>
        </p:spPr>
        <p:txBody>
          <a:bodyPr wrap="square" anchor="t">
            <a:noAutofit/>
          </a:bodyPr>
          <a:lstStyle>
            <a:lvl1pPr marL="0" indent="0">
              <a:buNone/>
              <a:defRPr sz="1800" spc="0">
                <a:solidFill>
                  <a:schemeClr val="tx1"/>
                </a:solidFill>
              </a:defRPr>
            </a:lvl1pPr>
          </a:lstStyle>
          <a:p>
            <a:pPr lvl="0"/>
            <a:r>
              <a:rPr lang="en-US"/>
              <a:t>Speaker title, Employing entity</a:t>
            </a:r>
          </a:p>
          <a:p>
            <a:pPr lvl="0"/>
            <a:endParaRPr lang="en-US"/>
          </a:p>
        </p:txBody>
      </p:sp>
      <p:sp>
        <p:nvSpPr>
          <p:cNvPr id="8" name="TextBox 7">
            <a:extLst>
              <a:ext uri="{FF2B5EF4-FFF2-40B4-BE49-F238E27FC236}">
                <a16:creationId xmlns:a16="http://schemas.microsoft.com/office/drawing/2014/main" id="{D144D81E-D1AC-7F55-6217-3E760CA287A8}"/>
              </a:ext>
            </a:extLst>
          </p:cNvPr>
          <p:cNvSpPr txBox="1"/>
          <p:nvPr userDrawn="1"/>
        </p:nvSpPr>
        <p:spPr>
          <a:xfrm>
            <a:off x="515938" y="6096960"/>
            <a:ext cx="5247709" cy="233910"/>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marL="0" lvl="0" indent="0" algn="l" defTabSz="685800" rtl="0" eaLnBrk="1" latinLnBrk="0" hangingPunct="1">
              <a:lnSpc>
                <a:spcPct val="95000"/>
              </a:lnSpc>
              <a:spcBef>
                <a:spcPts val="1200"/>
              </a:spcBef>
              <a:buClr>
                <a:srgbClr val="3253DC"/>
              </a:buClr>
              <a:buFont typeface="Arial" panose="020B0604020202020204" pitchFamily="34" charset="0"/>
              <a:buNone/>
              <a:tabLst/>
            </a:pPr>
            <a:r>
              <a:rPr lang="en-CA" sz="800" kern="1200" baseline="0">
                <a:solidFill>
                  <a:schemeClr val="accent6">
                    <a:lumMod val="50000"/>
                  </a:schemeClr>
                </a:solidFill>
                <a:latin typeface="+mn-lt"/>
                <a:ea typeface="+mn-ea"/>
                <a:cs typeface="+mn-cs"/>
              </a:rPr>
              <a:t>Snapdragon and Qualcomm branded products are products of Qualcomm Technologies, Inc. and/or its subsidiaries. Qualcomm patented technologies are licensed by Qualcomm Incorporated.</a:t>
            </a:r>
            <a:endParaRPr lang="en-US" sz="800" kern="1200" baseline="0">
              <a:solidFill>
                <a:schemeClr val="accent6">
                  <a:lumMod val="50000"/>
                </a:schemeClr>
              </a:solidFill>
              <a:latin typeface="+mn-lt"/>
              <a:ea typeface="+mn-ea"/>
              <a:cs typeface="+mn-cs"/>
            </a:endParaRPr>
          </a:p>
        </p:txBody>
      </p:sp>
      <p:sp>
        <p:nvSpPr>
          <p:cNvPr id="9" name="Text Placeholder 22">
            <a:extLst>
              <a:ext uri="{FF2B5EF4-FFF2-40B4-BE49-F238E27FC236}">
                <a16:creationId xmlns:a16="http://schemas.microsoft.com/office/drawing/2014/main" id="{6528CC4D-D4C1-415A-6C4B-F94211148ADE}"/>
              </a:ext>
            </a:extLst>
          </p:cNvPr>
          <p:cNvSpPr>
            <a:spLocks noGrp="1"/>
          </p:cNvSpPr>
          <p:nvPr>
            <p:ph type="body" sz="quarter" idx="14" hasCustomPrompt="1"/>
          </p:nvPr>
        </p:nvSpPr>
        <p:spPr>
          <a:xfrm>
            <a:off x="515939" y="5763332"/>
            <a:ext cx="4786822" cy="263149"/>
          </a:xfrm>
        </p:spPr>
        <p:txBody>
          <a:bodyPr wrap="square" anchor="t">
            <a:noAutofit/>
          </a:bodyPr>
          <a:lstStyle>
            <a:lvl1pPr marL="0" indent="0">
              <a:buNone/>
              <a:defRPr sz="1600" spc="0">
                <a:solidFill>
                  <a:schemeClr val="tx1"/>
                </a:solidFill>
              </a:defRPr>
            </a:lvl1pPr>
          </a:lstStyle>
          <a:p>
            <a:pPr lvl="0"/>
            <a:r>
              <a:rPr lang="en-US"/>
              <a:t>@</a:t>
            </a:r>
            <a:r>
              <a:rPr lang="en-US" err="1"/>
              <a:t>qualcomm</a:t>
            </a:r>
            <a:endParaRPr lang="en-US"/>
          </a:p>
        </p:txBody>
      </p:sp>
    </p:spTree>
    <p:extLst>
      <p:ext uri="{BB962C8B-B14F-4D97-AF65-F5344CB8AC3E}">
        <p14:creationId xmlns:p14="http://schemas.microsoft.com/office/powerpoint/2010/main" val="270577069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orient="horz" pos="2387">
          <p15:clr>
            <a:srgbClr val="FBAE40"/>
          </p15:clr>
        </p15:guide>
        <p15:guide id="4" orient="horz" pos="2568">
          <p15:clr>
            <a:srgbClr val="FBAE40"/>
          </p15:clr>
        </p15:guide>
        <p15:guide id="5" orient="horz" pos="3022">
          <p15:clr>
            <a:srgbClr val="FBAE40"/>
          </p15:clr>
        </p15:guide>
        <p15:guide id="6" pos="3341">
          <p15:clr>
            <a:srgbClr val="FBAE40"/>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Holding slide_Dark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6F2C5B2-B6B5-8033-1AB2-8EA2C569B775}"/>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6000"/>
              </a:lnSpc>
            </a:pPr>
            <a:endParaRPr lang="en-CA" err="1">
              <a:solidFill>
                <a:schemeClr val="bg1"/>
              </a:solidFill>
              <a:latin typeface="Microsoft Sans Serif"/>
              <a:cs typeface="Microsoft Sans Serif" panose="020B0604020202020204" pitchFamily="34" charset="0"/>
            </a:endParaRPr>
          </a:p>
        </p:txBody>
      </p:sp>
      <p:pic>
        <p:nvPicPr>
          <p:cNvPr id="33" name="Graphic 32">
            <a:extLst>
              <a:ext uri="{FF2B5EF4-FFF2-40B4-BE49-F238E27FC236}">
                <a16:creationId xmlns:a16="http://schemas.microsoft.com/office/drawing/2014/main" id="{B5794193-7C82-4508-9AF6-5E056C12D43E}"/>
              </a:ext>
            </a:extLst>
          </p:cNvPr>
          <p:cNvPicPr>
            <a:picLocks noChangeAspect="1"/>
          </p:cNvPicPr>
          <p:nvPr userDrawn="1"/>
        </p:nvPicPr>
        <p:blipFill>
          <a:blip>
            <a:extLst>
              <a:ext uri="{96DAC541-7B7A-43D3-8B79-37D633B846F1}">
                <asvg:svgBlip xmlns:asvg="http://schemas.microsoft.com/office/drawing/2016/SVG/main" r:embed="rId2"/>
              </a:ext>
            </a:extLst>
          </a:blip>
          <a:srcRect l="17291" t="32275" r="17135" b="30839"/>
          <a:stretch>
            <a:fillRect/>
          </a:stretch>
        </p:blipFill>
        <p:spPr>
          <a:xfrm>
            <a:off x="0" y="2"/>
            <a:ext cx="12192000" cy="6857998"/>
          </a:xfrm>
          <a:custGeom>
            <a:avLst/>
            <a:gdLst>
              <a:gd name="connsiteX0" fmla="*/ 0 w 12192000"/>
              <a:gd name="connsiteY0" fmla="*/ 0 h 6857998"/>
              <a:gd name="connsiteX1" fmla="*/ 12192000 w 12192000"/>
              <a:gd name="connsiteY1" fmla="*/ 0 h 6857998"/>
              <a:gd name="connsiteX2" fmla="*/ 12192000 w 12192000"/>
              <a:gd name="connsiteY2" fmla="*/ 6857998 h 6857998"/>
              <a:gd name="connsiteX3" fmla="*/ 0 w 12192000"/>
              <a:gd name="connsiteY3" fmla="*/ 6857998 h 6857998"/>
            </a:gdLst>
            <a:ahLst/>
            <a:cxnLst>
              <a:cxn ang="0">
                <a:pos x="connsiteX0" y="connsiteY0"/>
              </a:cxn>
              <a:cxn ang="0">
                <a:pos x="connsiteX1" y="connsiteY1"/>
              </a:cxn>
              <a:cxn ang="0">
                <a:pos x="connsiteX2" y="connsiteY2"/>
              </a:cxn>
              <a:cxn ang="0">
                <a:pos x="connsiteX3" y="connsiteY3"/>
              </a:cxn>
            </a:cxnLst>
            <a:rect l="l" t="t" r="r" b="b"/>
            <a:pathLst>
              <a:path w="12192000" h="6857998">
                <a:moveTo>
                  <a:pt x="0" y="0"/>
                </a:moveTo>
                <a:lnTo>
                  <a:pt x="12192000" y="0"/>
                </a:lnTo>
                <a:lnTo>
                  <a:pt x="12192000" y="6857998"/>
                </a:lnTo>
                <a:lnTo>
                  <a:pt x="0" y="6857998"/>
                </a:lnTo>
                <a:close/>
              </a:path>
            </a:pathLst>
          </a:custGeom>
        </p:spPr>
      </p:pic>
      <p:pic>
        <p:nvPicPr>
          <p:cNvPr id="2" name="Graphic 1">
            <a:extLst>
              <a:ext uri="{FF2B5EF4-FFF2-40B4-BE49-F238E27FC236}">
                <a16:creationId xmlns:a16="http://schemas.microsoft.com/office/drawing/2014/main" id="{4C85D623-E2F7-219D-4729-50DF575019A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953328" y="2337534"/>
            <a:ext cx="4285343" cy="1965955"/>
          </a:xfrm>
          <a:prstGeom prst="rect">
            <a:avLst/>
          </a:prstGeom>
        </p:spPr>
      </p:pic>
    </p:spTree>
    <p:extLst>
      <p:ext uri="{BB962C8B-B14F-4D97-AF65-F5344CB8AC3E}">
        <p14:creationId xmlns:p14="http://schemas.microsoft.com/office/powerpoint/2010/main" val="2184676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Holding slide_Qualcomm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6F2C5B2-B6B5-8033-1AB2-8EA2C569B775}"/>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6000"/>
              </a:lnSpc>
            </a:pPr>
            <a:endParaRPr lang="en-CA" err="1">
              <a:solidFill>
                <a:schemeClr val="bg1"/>
              </a:solidFill>
              <a:latin typeface="Microsoft Sans Serif"/>
              <a:cs typeface="Microsoft Sans Serif" panose="020B0604020202020204" pitchFamily="34" charset="0"/>
            </a:endParaRPr>
          </a:p>
        </p:txBody>
      </p:sp>
      <p:pic>
        <p:nvPicPr>
          <p:cNvPr id="33" name="Graphic 32">
            <a:extLst>
              <a:ext uri="{FF2B5EF4-FFF2-40B4-BE49-F238E27FC236}">
                <a16:creationId xmlns:a16="http://schemas.microsoft.com/office/drawing/2014/main" id="{B5794193-7C82-4508-9AF6-5E056C12D43E}"/>
              </a:ext>
            </a:extLst>
          </p:cNvPr>
          <p:cNvPicPr>
            <a:picLocks noChangeAspect="1"/>
          </p:cNvPicPr>
          <p:nvPr userDrawn="1"/>
        </p:nvPicPr>
        <p:blipFill>
          <a:blip>
            <a:extLst>
              <a:ext uri="{96DAC541-7B7A-43D3-8B79-37D633B846F1}">
                <asvg:svgBlip xmlns:asvg="http://schemas.microsoft.com/office/drawing/2016/SVG/main" r:embed="rId2"/>
              </a:ext>
            </a:extLst>
          </a:blip>
          <a:srcRect l="17291" t="32275" r="17135" b="30839"/>
          <a:stretch>
            <a:fillRect/>
          </a:stretch>
        </p:blipFill>
        <p:spPr>
          <a:xfrm>
            <a:off x="0" y="2"/>
            <a:ext cx="12192000" cy="6857998"/>
          </a:xfrm>
          <a:custGeom>
            <a:avLst/>
            <a:gdLst>
              <a:gd name="connsiteX0" fmla="*/ 0 w 12192000"/>
              <a:gd name="connsiteY0" fmla="*/ 0 h 6857998"/>
              <a:gd name="connsiteX1" fmla="*/ 12192000 w 12192000"/>
              <a:gd name="connsiteY1" fmla="*/ 0 h 6857998"/>
              <a:gd name="connsiteX2" fmla="*/ 12192000 w 12192000"/>
              <a:gd name="connsiteY2" fmla="*/ 6857998 h 6857998"/>
              <a:gd name="connsiteX3" fmla="*/ 0 w 12192000"/>
              <a:gd name="connsiteY3" fmla="*/ 6857998 h 6857998"/>
            </a:gdLst>
            <a:ahLst/>
            <a:cxnLst>
              <a:cxn ang="0">
                <a:pos x="connsiteX0" y="connsiteY0"/>
              </a:cxn>
              <a:cxn ang="0">
                <a:pos x="connsiteX1" y="connsiteY1"/>
              </a:cxn>
              <a:cxn ang="0">
                <a:pos x="connsiteX2" y="connsiteY2"/>
              </a:cxn>
              <a:cxn ang="0">
                <a:pos x="connsiteX3" y="connsiteY3"/>
              </a:cxn>
            </a:cxnLst>
            <a:rect l="l" t="t" r="r" b="b"/>
            <a:pathLst>
              <a:path w="12192000" h="6857998">
                <a:moveTo>
                  <a:pt x="0" y="0"/>
                </a:moveTo>
                <a:lnTo>
                  <a:pt x="12192000" y="0"/>
                </a:lnTo>
                <a:lnTo>
                  <a:pt x="12192000" y="6857998"/>
                </a:lnTo>
                <a:lnTo>
                  <a:pt x="0" y="6857998"/>
                </a:lnTo>
                <a:close/>
              </a:path>
            </a:pathLst>
          </a:custGeom>
        </p:spPr>
      </p:pic>
      <p:pic>
        <p:nvPicPr>
          <p:cNvPr id="2" name="Graphic 1">
            <a:extLst>
              <a:ext uri="{FF2B5EF4-FFF2-40B4-BE49-F238E27FC236}">
                <a16:creationId xmlns:a16="http://schemas.microsoft.com/office/drawing/2014/main" id="{4C85D623-E2F7-219D-4729-50DF575019A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953328" y="2337534"/>
            <a:ext cx="4285343" cy="1965955"/>
          </a:xfrm>
          <a:prstGeom prst="rect">
            <a:avLst/>
          </a:prstGeom>
        </p:spPr>
      </p:pic>
    </p:spTree>
    <p:extLst>
      <p:ext uri="{BB962C8B-B14F-4D97-AF65-F5344CB8AC3E}">
        <p14:creationId xmlns:p14="http://schemas.microsoft.com/office/powerpoint/2010/main" val="2891334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Agenda_Dark Blue">
    <p:bg>
      <p:bgPr>
        <a:solidFill>
          <a:schemeClr val="accent2"/>
        </a:solidFill>
        <a:effectLst/>
      </p:bgPr>
    </p:bg>
    <p:spTree>
      <p:nvGrpSpPr>
        <p:cNvPr id="1" name=""/>
        <p:cNvGrpSpPr/>
        <p:nvPr/>
      </p:nvGrpSpPr>
      <p:grpSpPr>
        <a:xfrm>
          <a:off x="0" y="0"/>
          <a:ext cx="0" cy="0"/>
          <a:chOff x="0" y="0"/>
          <a:chExt cx="0" cy="0"/>
        </a:xfrm>
      </p:grpSpPr>
      <p:sp>
        <p:nvSpPr>
          <p:cNvPr id="5" name="Text Placeholder 22">
            <a:extLst>
              <a:ext uri="{FF2B5EF4-FFF2-40B4-BE49-F238E27FC236}">
                <a16:creationId xmlns:a16="http://schemas.microsoft.com/office/drawing/2014/main" id="{E54A92A4-1E48-2B1B-909B-2357B21DF6F4}"/>
              </a:ext>
            </a:extLst>
          </p:cNvPr>
          <p:cNvSpPr>
            <a:spLocks noGrp="1"/>
          </p:cNvSpPr>
          <p:nvPr>
            <p:ph type="body" sz="quarter" idx="13" hasCustomPrompt="1"/>
          </p:nvPr>
        </p:nvSpPr>
        <p:spPr>
          <a:xfrm>
            <a:off x="5843588" y="989318"/>
            <a:ext cx="5832474" cy="4984761"/>
          </a:xfrm>
        </p:spPr>
        <p:txBody>
          <a:bodyPr wrap="square" anchor="ctr">
            <a:noAutofit/>
          </a:bodyPr>
          <a:lstStyle>
            <a:lvl1pPr marL="0" indent="0">
              <a:spcBef>
                <a:spcPts val="2000"/>
              </a:spcBef>
              <a:spcAft>
                <a:spcPts val="0"/>
              </a:spcAft>
              <a:buNone/>
              <a:defRPr sz="2800"/>
            </a:lvl1pPr>
          </a:lstStyle>
          <a:p>
            <a:pPr lvl="0"/>
            <a:r>
              <a:rPr lang="en-US"/>
              <a:t>First section</a:t>
            </a:r>
          </a:p>
          <a:p>
            <a:pPr lvl="0"/>
            <a:r>
              <a:rPr lang="en-US"/>
              <a:t>Second section</a:t>
            </a:r>
          </a:p>
          <a:p>
            <a:pPr lvl="0"/>
            <a:r>
              <a:rPr lang="en-US"/>
              <a:t>Third section</a:t>
            </a:r>
          </a:p>
          <a:p>
            <a:pPr lvl="0"/>
            <a:r>
              <a:rPr lang="en-US"/>
              <a:t>Fourth section</a:t>
            </a:r>
          </a:p>
          <a:p>
            <a:pPr lvl="0"/>
            <a:r>
              <a:rPr lang="en-US"/>
              <a:t>Fifth section</a:t>
            </a:r>
          </a:p>
          <a:p>
            <a:pPr lvl="0"/>
            <a:r>
              <a:rPr lang="en-US"/>
              <a:t>Sixth section</a:t>
            </a:r>
          </a:p>
        </p:txBody>
      </p:sp>
      <p:pic>
        <p:nvPicPr>
          <p:cNvPr id="4" name="Graphic 3">
            <a:extLst>
              <a:ext uri="{FF2B5EF4-FFF2-40B4-BE49-F238E27FC236}">
                <a16:creationId xmlns:a16="http://schemas.microsoft.com/office/drawing/2014/main" id="{87ECCFB4-6FEB-4786-7945-36916365351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12212" t="-1336" r="-341" b="1336"/>
          <a:stretch/>
        </p:blipFill>
        <p:spPr>
          <a:xfrm rot="721101">
            <a:off x="-455175" y="695050"/>
            <a:ext cx="4931282" cy="5595610"/>
          </a:xfrm>
          <a:custGeom>
            <a:avLst/>
            <a:gdLst>
              <a:gd name="connsiteX0" fmla="*/ 0 w 6469437"/>
              <a:gd name="connsiteY0" fmla="*/ 1125849 h 7340983"/>
              <a:gd name="connsiteX1" fmla="*/ 5288374 w 6469437"/>
              <a:gd name="connsiteY1" fmla="*/ 0 h 7340983"/>
              <a:gd name="connsiteX2" fmla="*/ 6469437 w 6469437"/>
              <a:gd name="connsiteY2" fmla="*/ 5547730 h 7340983"/>
              <a:gd name="connsiteX3" fmla="*/ 6469437 w 6469437"/>
              <a:gd name="connsiteY3" fmla="*/ 6245383 h 7340983"/>
              <a:gd name="connsiteX4" fmla="*/ 1323149 w 6469437"/>
              <a:gd name="connsiteY4" fmla="*/ 7340983 h 73409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9437" h="7340983">
                <a:moveTo>
                  <a:pt x="0" y="1125849"/>
                </a:moveTo>
                <a:lnTo>
                  <a:pt x="5288374" y="0"/>
                </a:lnTo>
                <a:lnTo>
                  <a:pt x="6469437" y="5547730"/>
                </a:lnTo>
                <a:lnTo>
                  <a:pt x="6469437" y="6245383"/>
                </a:lnTo>
                <a:lnTo>
                  <a:pt x="1323149" y="7340983"/>
                </a:lnTo>
                <a:close/>
              </a:path>
            </a:pathLst>
          </a:custGeom>
        </p:spPr>
      </p:pic>
      <p:sp>
        <p:nvSpPr>
          <p:cNvPr id="3" name="TextBox 2">
            <a:extLst>
              <a:ext uri="{FF2B5EF4-FFF2-40B4-BE49-F238E27FC236}">
                <a16:creationId xmlns:a16="http://schemas.microsoft.com/office/drawing/2014/main" id="{DCF333EE-339A-2B10-12F5-EDCD3B9BB705}"/>
              </a:ext>
            </a:extLst>
          </p:cNvPr>
          <p:cNvSpPr txBox="1"/>
          <p:nvPr userDrawn="1"/>
        </p:nvSpPr>
        <p:spPr>
          <a:xfrm>
            <a:off x="876179" y="3150676"/>
            <a:ext cx="1687749" cy="661720"/>
          </a:xfrm>
          <a:prstGeom prst="rect">
            <a:avLst/>
          </a:prstGeom>
          <a:noFill/>
        </p:spPr>
        <p:txBody>
          <a:bodyPr wrap="square">
            <a:spAutoFit/>
          </a:bodyPr>
          <a:lstStyle/>
          <a:p>
            <a:r>
              <a:rPr kumimoji="0" lang="en-US" sz="3700" b="0" i="0" u="none" strike="noStrike" kern="2000" cap="none" spc="-50" normalizeH="0" baseline="0" noProof="0">
                <a:ln>
                  <a:noFill/>
                </a:ln>
                <a:solidFill>
                  <a:srgbClr val="FFFFFF"/>
                </a:solidFill>
                <a:effectLst/>
                <a:uLnTx/>
                <a:uFillTx/>
                <a:latin typeface="Aptos Display" panose="02110004020202020204"/>
                <a:ea typeface="+mj-ea"/>
                <a:cs typeface="+mj-cs"/>
              </a:rPr>
              <a:t>Agenda</a:t>
            </a:r>
            <a:endParaRPr lang="en-US" sz="3700"/>
          </a:p>
        </p:txBody>
      </p:sp>
      <p:sp>
        <p:nvSpPr>
          <p:cNvPr id="2" name="TextBox 1">
            <a:extLst>
              <a:ext uri="{FF2B5EF4-FFF2-40B4-BE49-F238E27FC236}">
                <a16:creationId xmlns:a16="http://schemas.microsoft.com/office/drawing/2014/main" id="{BDBEE89A-B45C-7D54-BFA0-559F4BC62BC7}"/>
              </a:ext>
            </a:extLst>
          </p:cNvPr>
          <p:cNvSpPr txBox="1"/>
          <p:nvPr userDrawn="1"/>
        </p:nvSpPr>
        <p:spPr>
          <a:xfrm>
            <a:off x="11676063" y="6371918"/>
            <a:ext cx="376236" cy="153055"/>
          </a:xfrm>
          <a:prstGeom prst="rect">
            <a:avLst/>
          </a:prstGeom>
        </p:spPr>
        <p:txBody>
          <a:bodyPr vert="horz" wrap="square" lIns="18288" tIns="0" rIns="18288" bIns="9144" rtlCol="0" anchor="b">
            <a:spAutoFit/>
          </a:bodyPr>
          <a:lstStyle>
            <a:defPPr>
              <a:defRPr lang="en-US"/>
            </a:defPPr>
            <a:lvl1pPr>
              <a:defRPr sz="800">
                <a:solidFill>
                  <a:schemeClr val="tx1">
                    <a:tint val="75000"/>
                  </a:schemeClr>
                </a:solidFill>
              </a:defRPr>
            </a:lvl1pPr>
          </a:lstStyle>
          <a:p>
            <a:pPr marL="0" lvl="0" algn="l" defTabSz="914400" rtl="0" eaLnBrk="1" latinLnBrk="0" hangingPunct="1">
              <a:lnSpc>
                <a:spcPct val="125000"/>
              </a:lnSpc>
            </a:pPr>
            <a:fld id="{B01BFD70-D99E-427C-A01B-19B2BB56A3C8}" type="slidenum">
              <a:rPr lang="en-US" sz="800" kern="1200" smtClean="0">
                <a:solidFill>
                  <a:schemeClr val="accent6">
                    <a:lumMod val="90000"/>
                  </a:schemeClr>
                </a:solidFill>
                <a:latin typeface="+mn-lt"/>
                <a:ea typeface="+mn-ea"/>
                <a:cs typeface="+mn-cs"/>
              </a:rPr>
              <a:pPr marL="0" lvl="0" algn="l" defTabSz="914400" rtl="0" eaLnBrk="1" latinLnBrk="0" hangingPunct="1">
                <a:lnSpc>
                  <a:spcPct val="125000"/>
                </a:lnSpc>
              </a:pPr>
              <a:t>‹#›</a:t>
            </a:fld>
            <a:endParaRPr lang="en-US" sz="800" kern="1200">
              <a:solidFill>
                <a:schemeClr val="accent6">
                  <a:lumMod val="90000"/>
                </a:schemeClr>
              </a:solidFill>
              <a:latin typeface="+mn-lt"/>
              <a:ea typeface="+mn-ea"/>
              <a:cs typeface="+mn-cs"/>
            </a:endParaRPr>
          </a:p>
        </p:txBody>
      </p:sp>
      <p:sp>
        <p:nvSpPr>
          <p:cNvPr id="6" name="Footer Placeholder 2">
            <a:extLst>
              <a:ext uri="{FF2B5EF4-FFF2-40B4-BE49-F238E27FC236}">
                <a16:creationId xmlns:a16="http://schemas.microsoft.com/office/drawing/2014/main" id="{D50D6A8B-A66D-60C0-5A75-441CA5624F2D}"/>
              </a:ext>
            </a:extLst>
          </p:cNvPr>
          <p:cNvSpPr>
            <a:spLocks noGrp="1"/>
          </p:cNvSpPr>
          <p:nvPr>
            <p:ph type="ftr" sz="quarter" idx="3"/>
          </p:nvPr>
        </p:nvSpPr>
        <p:spPr>
          <a:xfrm>
            <a:off x="515938" y="6396925"/>
            <a:ext cx="6359648" cy="118174"/>
          </a:xfrm>
          <a:prstGeom prst="rect">
            <a:avLst/>
          </a:prstGeom>
        </p:spPr>
        <p:txBody>
          <a:bodyPr vert="horz" wrap="square" lIns="0" tIns="0" rIns="0" bIns="0" rtlCol="0" anchor="b">
            <a:noAutofit/>
          </a:bodyPr>
          <a:lstStyle>
            <a:lvl1pPr marL="0" algn="l" defTabSz="685800" rtl="0" eaLnBrk="1" latinLnBrk="0" hangingPunct="1">
              <a:lnSpc>
                <a:spcPct val="96000"/>
              </a:lnSpc>
              <a:spcBef>
                <a:spcPts val="0"/>
              </a:spcBef>
              <a:spcAft>
                <a:spcPts val="225"/>
              </a:spcAft>
              <a:buClr>
                <a:srgbClr val="3253DC"/>
              </a:buClr>
              <a:buFont typeface="Arial" panose="020B0604020202020204" pitchFamily="34" charset="0"/>
              <a:buNone/>
              <a:defRPr lang="en-US" sz="800" kern="1200" baseline="0" smtClean="0">
                <a:solidFill>
                  <a:schemeClr val="accent6">
                    <a:lumMod val="90000"/>
                  </a:schemeClr>
                </a:solidFill>
                <a:latin typeface="+mn-lt"/>
                <a:ea typeface="+mn-ea"/>
                <a:cs typeface="+mn-cs"/>
              </a:defRPr>
            </a:lvl1pPr>
          </a:lstStyle>
          <a:p>
            <a:r>
              <a:rPr lang="en-CA"/>
              <a:t>DVB@IBC 2026</a:t>
            </a:r>
          </a:p>
        </p:txBody>
      </p:sp>
    </p:spTree>
    <p:extLst>
      <p:ext uri="{BB962C8B-B14F-4D97-AF65-F5344CB8AC3E}">
        <p14:creationId xmlns:p14="http://schemas.microsoft.com/office/powerpoint/2010/main" val="2592123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020">
          <p15:clr>
            <a:srgbClr val="FBAE40"/>
          </p15:clr>
        </p15:guide>
        <p15:guide id="2" orient="horz" pos="436">
          <p15:clr>
            <a:srgbClr val="FBAE40"/>
          </p15:clr>
        </p15:guide>
        <p15:guide id="5" orient="horz" pos="3158">
          <p15:clr>
            <a:srgbClr val="FBAE40"/>
          </p15:clr>
        </p15:guide>
        <p15:guide id="6" orient="horz" pos="1344">
          <p15:clr>
            <a:srgbClr val="FBAE40"/>
          </p15:clr>
        </p15:guide>
        <p15:guide id="7" orient="horz" pos="2251">
          <p15:clr>
            <a:srgbClr val="FBAE40"/>
          </p15:clr>
        </p15:guide>
        <p15:guide id="8" pos="3681">
          <p15:clr>
            <a:srgbClr val="FBAE40"/>
          </p15:clr>
        </p15:guide>
        <p15:guide id="9" pos="6970">
          <p15:clr>
            <a:srgbClr val="FBAE40"/>
          </p15:clr>
        </p15:guide>
        <p15:guide id="12" orient="horz" pos="1752">
          <p15:clr>
            <a:srgbClr val="FBAE40"/>
          </p15:clr>
        </p15:guide>
        <p15:guide id="13" orient="horz" pos="2591">
          <p15:clr>
            <a:srgbClr val="FBAE40"/>
          </p15:clr>
        </p15:guide>
      </p15:sldGuideLst>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Agenda_Qualcomm Blue">
    <p:bg>
      <p:bgPr>
        <a:solidFill>
          <a:schemeClr val="accent1"/>
        </a:solidFill>
        <a:effectLst/>
      </p:bgPr>
    </p:bg>
    <p:spTree>
      <p:nvGrpSpPr>
        <p:cNvPr id="1" name=""/>
        <p:cNvGrpSpPr/>
        <p:nvPr/>
      </p:nvGrpSpPr>
      <p:grpSpPr>
        <a:xfrm>
          <a:off x="0" y="0"/>
          <a:ext cx="0" cy="0"/>
          <a:chOff x="0" y="0"/>
          <a:chExt cx="0" cy="0"/>
        </a:xfrm>
      </p:grpSpPr>
      <p:sp>
        <p:nvSpPr>
          <p:cNvPr id="5" name="Text Placeholder 22">
            <a:extLst>
              <a:ext uri="{FF2B5EF4-FFF2-40B4-BE49-F238E27FC236}">
                <a16:creationId xmlns:a16="http://schemas.microsoft.com/office/drawing/2014/main" id="{E54A92A4-1E48-2B1B-909B-2357B21DF6F4}"/>
              </a:ext>
            </a:extLst>
          </p:cNvPr>
          <p:cNvSpPr>
            <a:spLocks noGrp="1"/>
          </p:cNvSpPr>
          <p:nvPr>
            <p:ph type="body" sz="quarter" idx="13" hasCustomPrompt="1"/>
          </p:nvPr>
        </p:nvSpPr>
        <p:spPr>
          <a:xfrm>
            <a:off x="5843588" y="989318"/>
            <a:ext cx="5832474" cy="4984761"/>
          </a:xfrm>
        </p:spPr>
        <p:txBody>
          <a:bodyPr wrap="square" anchor="ctr">
            <a:noAutofit/>
          </a:bodyPr>
          <a:lstStyle>
            <a:lvl1pPr marL="0" indent="0">
              <a:spcBef>
                <a:spcPts val="2000"/>
              </a:spcBef>
              <a:spcAft>
                <a:spcPts val="0"/>
              </a:spcAft>
              <a:buNone/>
              <a:defRPr sz="2800"/>
            </a:lvl1pPr>
          </a:lstStyle>
          <a:p>
            <a:pPr lvl="0"/>
            <a:r>
              <a:rPr lang="en-US"/>
              <a:t>First section</a:t>
            </a:r>
          </a:p>
          <a:p>
            <a:pPr lvl="0"/>
            <a:r>
              <a:rPr lang="en-US"/>
              <a:t>Second section</a:t>
            </a:r>
          </a:p>
          <a:p>
            <a:pPr lvl="0"/>
            <a:r>
              <a:rPr lang="en-US"/>
              <a:t>Third section</a:t>
            </a:r>
          </a:p>
          <a:p>
            <a:pPr lvl="0"/>
            <a:r>
              <a:rPr lang="en-US"/>
              <a:t>Fourth section</a:t>
            </a:r>
          </a:p>
          <a:p>
            <a:pPr lvl="0"/>
            <a:r>
              <a:rPr lang="en-US"/>
              <a:t>Fifth section</a:t>
            </a:r>
          </a:p>
          <a:p>
            <a:pPr lvl="0"/>
            <a:r>
              <a:rPr lang="en-US"/>
              <a:t>Sixth section</a:t>
            </a:r>
          </a:p>
        </p:txBody>
      </p:sp>
      <p:pic>
        <p:nvPicPr>
          <p:cNvPr id="4" name="Graphic 3">
            <a:extLst>
              <a:ext uri="{FF2B5EF4-FFF2-40B4-BE49-F238E27FC236}">
                <a16:creationId xmlns:a16="http://schemas.microsoft.com/office/drawing/2014/main" id="{87ECCFB4-6FEB-4786-7945-36916365351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12212" t="-1336" r="-341" b="1336"/>
          <a:stretch/>
        </p:blipFill>
        <p:spPr>
          <a:xfrm rot="721101">
            <a:off x="-455175" y="695050"/>
            <a:ext cx="4931282" cy="5595610"/>
          </a:xfrm>
          <a:custGeom>
            <a:avLst/>
            <a:gdLst>
              <a:gd name="connsiteX0" fmla="*/ 0 w 6469437"/>
              <a:gd name="connsiteY0" fmla="*/ 1125849 h 7340983"/>
              <a:gd name="connsiteX1" fmla="*/ 5288374 w 6469437"/>
              <a:gd name="connsiteY1" fmla="*/ 0 h 7340983"/>
              <a:gd name="connsiteX2" fmla="*/ 6469437 w 6469437"/>
              <a:gd name="connsiteY2" fmla="*/ 5547730 h 7340983"/>
              <a:gd name="connsiteX3" fmla="*/ 6469437 w 6469437"/>
              <a:gd name="connsiteY3" fmla="*/ 6245383 h 7340983"/>
              <a:gd name="connsiteX4" fmla="*/ 1323149 w 6469437"/>
              <a:gd name="connsiteY4" fmla="*/ 7340983 h 73409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9437" h="7340983">
                <a:moveTo>
                  <a:pt x="0" y="1125849"/>
                </a:moveTo>
                <a:lnTo>
                  <a:pt x="5288374" y="0"/>
                </a:lnTo>
                <a:lnTo>
                  <a:pt x="6469437" y="5547730"/>
                </a:lnTo>
                <a:lnTo>
                  <a:pt x="6469437" y="6245383"/>
                </a:lnTo>
                <a:lnTo>
                  <a:pt x="1323149" y="7340983"/>
                </a:lnTo>
                <a:close/>
              </a:path>
            </a:pathLst>
          </a:custGeom>
        </p:spPr>
      </p:pic>
      <p:sp>
        <p:nvSpPr>
          <p:cNvPr id="3" name="TextBox 2">
            <a:extLst>
              <a:ext uri="{FF2B5EF4-FFF2-40B4-BE49-F238E27FC236}">
                <a16:creationId xmlns:a16="http://schemas.microsoft.com/office/drawing/2014/main" id="{DCF333EE-339A-2B10-12F5-EDCD3B9BB705}"/>
              </a:ext>
            </a:extLst>
          </p:cNvPr>
          <p:cNvSpPr txBox="1"/>
          <p:nvPr userDrawn="1"/>
        </p:nvSpPr>
        <p:spPr>
          <a:xfrm>
            <a:off x="876179" y="3150676"/>
            <a:ext cx="1687749" cy="661720"/>
          </a:xfrm>
          <a:prstGeom prst="rect">
            <a:avLst/>
          </a:prstGeom>
          <a:noFill/>
        </p:spPr>
        <p:txBody>
          <a:bodyPr wrap="square">
            <a:spAutoFit/>
          </a:bodyPr>
          <a:lstStyle/>
          <a:p>
            <a:r>
              <a:rPr kumimoji="0" lang="en-US" sz="3700" b="0" i="0" u="none" strike="noStrike" kern="2000" cap="none" spc="-50" normalizeH="0" baseline="0" noProof="0">
                <a:ln>
                  <a:noFill/>
                </a:ln>
                <a:solidFill>
                  <a:srgbClr val="FFFFFF"/>
                </a:solidFill>
                <a:effectLst/>
                <a:uLnTx/>
                <a:uFillTx/>
                <a:latin typeface="Aptos Display" panose="02110004020202020204"/>
                <a:ea typeface="+mj-ea"/>
                <a:cs typeface="+mj-cs"/>
              </a:rPr>
              <a:t>Agenda</a:t>
            </a:r>
            <a:endParaRPr lang="en-US" sz="3700"/>
          </a:p>
        </p:txBody>
      </p:sp>
      <p:sp>
        <p:nvSpPr>
          <p:cNvPr id="2" name="TextBox 1">
            <a:extLst>
              <a:ext uri="{FF2B5EF4-FFF2-40B4-BE49-F238E27FC236}">
                <a16:creationId xmlns:a16="http://schemas.microsoft.com/office/drawing/2014/main" id="{BDBEE89A-B45C-7D54-BFA0-559F4BC62BC7}"/>
              </a:ext>
            </a:extLst>
          </p:cNvPr>
          <p:cNvSpPr txBox="1"/>
          <p:nvPr userDrawn="1"/>
        </p:nvSpPr>
        <p:spPr>
          <a:xfrm>
            <a:off x="11676063" y="6371918"/>
            <a:ext cx="376236" cy="153055"/>
          </a:xfrm>
          <a:prstGeom prst="rect">
            <a:avLst/>
          </a:prstGeom>
        </p:spPr>
        <p:txBody>
          <a:bodyPr vert="horz" wrap="square" lIns="18288" tIns="0" rIns="18288" bIns="9144" rtlCol="0" anchor="b">
            <a:spAutoFit/>
          </a:bodyPr>
          <a:lstStyle>
            <a:defPPr>
              <a:defRPr lang="en-US"/>
            </a:defPPr>
            <a:lvl1pPr>
              <a:defRPr sz="800">
                <a:solidFill>
                  <a:schemeClr val="tx1">
                    <a:tint val="75000"/>
                  </a:schemeClr>
                </a:solidFill>
              </a:defRPr>
            </a:lvl1pPr>
          </a:lstStyle>
          <a:p>
            <a:pPr marL="0" lvl="0" algn="l" defTabSz="914400" rtl="0" eaLnBrk="1" latinLnBrk="0" hangingPunct="1">
              <a:lnSpc>
                <a:spcPct val="125000"/>
              </a:lnSpc>
            </a:pPr>
            <a:fld id="{B01BFD70-D99E-427C-A01B-19B2BB56A3C8}" type="slidenum">
              <a:rPr lang="en-US" sz="800" kern="1200" smtClean="0">
                <a:solidFill>
                  <a:schemeClr val="accent6">
                    <a:lumMod val="90000"/>
                  </a:schemeClr>
                </a:solidFill>
                <a:latin typeface="+mn-lt"/>
                <a:ea typeface="+mn-ea"/>
                <a:cs typeface="+mn-cs"/>
              </a:rPr>
              <a:pPr marL="0" lvl="0" algn="l" defTabSz="914400" rtl="0" eaLnBrk="1" latinLnBrk="0" hangingPunct="1">
                <a:lnSpc>
                  <a:spcPct val="125000"/>
                </a:lnSpc>
              </a:pPr>
              <a:t>‹#›</a:t>
            </a:fld>
            <a:endParaRPr lang="en-US" sz="800" kern="1200">
              <a:solidFill>
                <a:schemeClr val="accent6">
                  <a:lumMod val="90000"/>
                </a:schemeClr>
              </a:solidFill>
              <a:latin typeface="+mn-lt"/>
              <a:ea typeface="+mn-ea"/>
              <a:cs typeface="+mn-cs"/>
            </a:endParaRPr>
          </a:p>
        </p:txBody>
      </p:sp>
      <p:sp>
        <p:nvSpPr>
          <p:cNvPr id="6" name="Footer Placeholder 2">
            <a:extLst>
              <a:ext uri="{FF2B5EF4-FFF2-40B4-BE49-F238E27FC236}">
                <a16:creationId xmlns:a16="http://schemas.microsoft.com/office/drawing/2014/main" id="{D50D6A8B-A66D-60C0-5A75-441CA5624F2D}"/>
              </a:ext>
            </a:extLst>
          </p:cNvPr>
          <p:cNvSpPr>
            <a:spLocks noGrp="1"/>
          </p:cNvSpPr>
          <p:nvPr>
            <p:ph type="ftr" sz="quarter" idx="3"/>
          </p:nvPr>
        </p:nvSpPr>
        <p:spPr>
          <a:xfrm>
            <a:off x="515938" y="6396925"/>
            <a:ext cx="6359648" cy="118174"/>
          </a:xfrm>
          <a:prstGeom prst="rect">
            <a:avLst/>
          </a:prstGeom>
        </p:spPr>
        <p:txBody>
          <a:bodyPr vert="horz" wrap="square" lIns="0" tIns="0" rIns="0" bIns="0" rtlCol="0" anchor="b">
            <a:noAutofit/>
          </a:bodyPr>
          <a:lstStyle>
            <a:lvl1pPr marL="0" algn="l" defTabSz="685800" rtl="0" eaLnBrk="1" latinLnBrk="0" hangingPunct="1">
              <a:lnSpc>
                <a:spcPct val="96000"/>
              </a:lnSpc>
              <a:spcBef>
                <a:spcPts val="0"/>
              </a:spcBef>
              <a:spcAft>
                <a:spcPts val="225"/>
              </a:spcAft>
              <a:buClr>
                <a:srgbClr val="3253DC"/>
              </a:buClr>
              <a:buFont typeface="Arial" panose="020B0604020202020204" pitchFamily="34" charset="0"/>
              <a:buNone/>
              <a:defRPr lang="en-US" sz="800" kern="1200" baseline="0" smtClean="0">
                <a:solidFill>
                  <a:schemeClr val="accent6">
                    <a:lumMod val="90000"/>
                  </a:schemeClr>
                </a:solidFill>
                <a:latin typeface="+mn-lt"/>
                <a:ea typeface="+mn-ea"/>
                <a:cs typeface="+mn-cs"/>
              </a:defRPr>
            </a:lvl1pPr>
          </a:lstStyle>
          <a:p>
            <a:r>
              <a:rPr lang="en-CA"/>
              <a:t>DVB@IBC 2026</a:t>
            </a:r>
          </a:p>
        </p:txBody>
      </p:sp>
    </p:spTree>
    <p:extLst>
      <p:ext uri="{BB962C8B-B14F-4D97-AF65-F5344CB8AC3E}">
        <p14:creationId xmlns:p14="http://schemas.microsoft.com/office/powerpoint/2010/main" val="2469741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020">
          <p15:clr>
            <a:srgbClr val="FBAE40"/>
          </p15:clr>
        </p15:guide>
        <p15:guide id="2" orient="horz" pos="436">
          <p15:clr>
            <a:srgbClr val="FBAE40"/>
          </p15:clr>
        </p15:guide>
        <p15:guide id="5" orient="horz" pos="3158">
          <p15:clr>
            <a:srgbClr val="FBAE40"/>
          </p15:clr>
        </p15:guide>
        <p15:guide id="6" orient="horz" pos="1344">
          <p15:clr>
            <a:srgbClr val="FBAE40"/>
          </p15:clr>
        </p15:guide>
        <p15:guide id="7" orient="horz" pos="2251">
          <p15:clr>
            <a:srgbClr val="FBAE40"/>
          </p15:clr>
        </p15:guide>
        <p15:guide id="8" pos="3681">
          <p15:clr>
            <a:srgbClr val="FBAE40"/>
          </p15:clr>
        </p15:guide>
        <p15:guide id="9" pos="6970">
          <p15:clr>
            <a:srgbClr val="FBAE40"/>
          </p15:clr>
        </p15:guide>
        <p15:guide id="12" orient="horz" pos="1752">
          <p15:clr>
            <a:srgbClr val="FBAE40"/>
          </p15:clr>
        </p15:guide>
        <p15:guide id="13" orient="horz" pos="2591">
          <p15:clr>
            <a:srgbClr val="FBAE40"/>
          </p15:clr>
        </p15:guide>
      </p15:sldGuideLst>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Divider_Dark Blue">
    <p:bg>
      <p:bgPr>
        <a:solidFill>
          <a:schemeClr val="accent2"/>
        </a:solidFill>
        <a:effectLst/>
      </p:bgPr>
    </p:bg>
    <p:spTree>
      <p:nvGrpSpPr>
        <p:cNvPr id="1" name=""/>
        <p:cNvGrpSpPr/>
        <p:nvPr/>
      </p:nvGrpSpPr>
      <p:grpSpPr>
        <a:xfrm>
          <a:off x="0" y="0"/>
          <a:ext cx="0" cy="0"/>
          <a:chOff x="0" y="0"/>
          <a:chExt cx="0" cy="0"/>
        </a:xfrm>
      </p:grpSpPr>
      <p:sp>
        <p:nvSpPr>
          <p:cNvPr id="10" name="Title 2">
            <a:extLst>
              <a:ext uri="{FF2B5EF4-FFF2-40B4-BE49-F238E27FC236}">
                <a16:creationId xmlns:a16="http://schemas.microsoft.com/office/drawing/2014/main" id="{56F4BB75-A65B-C928-4300-940A326B325A}"/>
              </a:ext>
            </a:extLst>
          </p:cNvPr>
          <p:cNvSpPr>
            <a:spLocks noGrp="1"/>
          </p:cNvSpPr>
          <p:nvPr>
            <p:ph type="title" hasCustomPrompt="1"/>
          </p:nvPr>
        </p:nvSpPr>
        <p:spPr bwMode="gray">
          <a:xfrm>
            <a:off x="515937" y="2673350"/>
            <a:ext cx="7056438" cy="1795556"/>
          </a:xfrm>
        </p:spPr>
        <p:txBody>
          <a:bodyPr wrap="square" anchor="ctr">
            <a:noAutofit/>
          </a:bodyPr>
          <a:lstStyle>
            <a:lvl1pPr marL="0" marR="0" indent="0" algn="l" defTabSz="914400" rtl="0" eaLnBrk="1" fontAlgn="auto" latinLnBrk="0" hangingPunct="1">
              <a:lnSpc>
                <a:spcPct val="80000"/>
              </a:lnSpc>
              <a:spcBef>
                <a:spcPct val="0"/>
              </a:spcBef>
              <a:spcAft>
                <a:spcPts val="0"/>
              </a:spcAft>
              <a:buClrTx/>
              <a:buSzTx/>
              <a:buFontTx/>
              <a:buNone/>
              <a:tabLst/>
              <a:defRPr lang="en-US" sz="4800" kern="1200" spc="0" dirty="0">
                <a:solidFill>
                  <a:schemeClr val="tx1"/>
                </a:solidFill>
                <a:latin typeface="Aptos" panose="020B0004020202020204" pitchFamily="34" charset="0"/>
                <a:ea typeface="Alfabet" pitchFamily="2" charset="0"/>
                <a:cs typeface="Microsoft Sans Serif" panose="020B0604020202020204" pitchFamily="34" charset="0"/>
              </a:defRPr>
            </a:lvl1pPr>
          </a:lstStyle>
          <a:p>
            <a:r>
              <a:rPr lang="en-US" sz="4800" spc="-110">
                <a:solidFill>
                  <a:srgbClr val="FFFFFE"/>
                </a:solidFill>
                <a:ea typeface="Alfabet" pitchFamily="2" charset="0"/>
                <a:cs typeface="Microsoft Sans Serif" panose="020B0604020202020204" pitchFamily="34" charset="0"/>
              </a:rPr>
              <a:t>Divider slide title</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3 lines maximum lorem ipsum dolor sit </a:t>
            </a:r>
            <a:r>
              <a:rPr lang="en-US" sz="4800" spc="-110" err="1">
                <a:solidFill>
                  <a:srgbClr val="FFFFFE"/>
                </a:solidFill>
                <a:ea typeface="Alfabet" pitchFamily="2" charset="0"/>
                <a:cs typeface="Microsoft Sans Serif" panose="020B0604020202020204" pitchFamily="34" charset="0"/>
              </a:rPr>
              <a:t>amet</a:t>
            </a:r>
            <a:endParaRPr lang="en-US" sz="4800" spc="-110">
              <a:solidFill>
                <a:srgbClr val="FFFFFE"/>
              </a:solidFill>
              <a:ea typeface="Alfabet" pitchFamily="2" charset="0"/>
              <a:cs typeface="Microsoft Sans Serif" panose="020B0604020202020204" pitchFamily="34" charset="0"/>
            </a:endParaRPr>
          </a:p>
        </p:txBody>
      </p:sp>
      <p:pic>
        <p:nvPicPr>
          <p:cNvPr id="3" name="Graphic 2">
            <a:extLst>
              <a:ext uri="{FF2B5EF4-FFF2-40B4-BE49-F238E27FC236}">
                <a16:creationId xmlns:a16="http://schemas.microsoft.com/office/drawing/2014/main" id="{5FCC5857-127B-92B1-127D-549E125A84B7}"/>
              </a:ext>
            </a:extLst>
          </p:cNvPr>
          <p:cNvPicPr>
            <a:picLocks noChangeAspect="1"/>
          </p:cNvPicPr>
          <p:nvPr userDrawn="1"/>
        </p:nvPicPr>
        <p:blipFill>
          <a:blip>
            <a:extLst>
              <a:ext uri="{96DAC541-7B7A-43D3-8B79-37D633B846F1}">
                <asvg:svgBlip xmlns:asvg="http://schemas.microsoft.com/office/drawing/2016/SVG/main" r:embed="rId2"/>
              </a:ext>
            </a:extLst>
          </a:blip>
          <a:srcRect t="7956"/>
          <a:stretch>
            <a:fillRect/>
          </a:stretch>
        </p:blipFill>
        <p:spPr>
          <a:xfrm rot="19262939" flipV="1">
            <a:off x="7414009" y="2577117"/>
            <a:ext cx="5592194" cy="5147262"/>
          </a:xfrm>
          <a:custGeom>
            <a:avLst/>
            <a:gdLst>
              <a:gd name="connsiteX0" fmla="*/ 2936118 w 5592194"/>
              <a:gd name="connsiteY0" fmla="*/ 5147261 h 5147262"/>
              <a:gd name="connsiteX1" fmla="*/ 5592194 w 5592194"/>
              <a:gd name="connsiteY1" fmla="*/ 3000171 h 5147262"/>
              <a:gd name="connsiteX2" fmla="*/ 5592194 w 5592194"/>
              <a:gd name="connsiteY2" fmla="*/ 2879976 h 5147262"/>
              <a:gd name="connsiteX3" fmla="*/ 3264109 w 5592194"/>
              <a:gd name="connsiteY3" fmla="*/ 0 h 5147262"/>
              <a:gd name="connsiteX4" fmla="*/ 0 w 5592194"/>
              <a:gd name="connsiteY4" fmla="*/ 2638607 h 5147262"/>
              <a:gd name="connsiteX5" fmla="*/ 0 w 5592194"/>
              <a:gd name="connsiteY5" fmla="*/ 3023965 h 5147262"/>
              <a:gd name="connsiteX6" fmla="*/ 1716408 w 5592194"/>
              <a:gd name="connsiteY6" fmla="*/ 5147262 h 5147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194" h="5147262">
                <a:moveTo>
                  <a:pt x="2936118" y="5147261"/>
                </a:moveTo>
                <a:lnTo>
                  <a:pt x="5592194" y="3000171"/>
                </a:lnTo>
                <a:lnTo>
                  <a:pt x="5592194" y="2879976"/>
                </a:lnTo>
                <a:lnTo>
                  <a:pt x="3264109" y="0"/>
                </a:lnTo>
                <a:lnTo>
                  <a:pt x="0" y="2638607"/>
                </a:lnTo>
                <a:lnTo>
                  <a:pt x="0" y="3023965"/>
                </a:lnTo>
                <a:lnTo>
                  <a:pt x="1716408" y="5147262"/>
                </a:lnTo>
                <a:close/>
              </a:path>
            </a:pathLst>
          </a:custGeom>
        </p:spPr>
      </p:pic>
      <p:pic>
        <p:nvPicPr>
          <p:cNvPr id="6" name="Picture 2">
            <a:extLst>
              <a:ext uri="{FF2B5EF4-FFF2-40B4-BE49-F238E27FC236}">
                <a16:creationId xmlns:a16="http://schemas.microsoft.com/office/drawing/2014/main" id="{B4CD1440-8C09-3A2A-5025-11244190A58A}"/>
              </a:ext>
            </a:extLst>
          </p:cNvPr>
          <p:cNvPicPr>
            <a:picLocks noChangeAspect="1" noChangeArrowheads="1"/>
          </p:cNvPicPr>
          <p:nvPr userDrawn="1"/>
        </p:nvPicPr>
        <p:blipFill rotWithShape="1">
          <a:blip r:embed="rId3" cstate="screen">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rcRect r="83264"/>
          <a:stretch/>
        </p:blipFill>
        <p:spPr bwMode="auto">
          <a:xfrm>
            <a:off x="9920889" y="4823714"/>
            <a:ext cx="938292" cy="102928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3838B8B-F1EE-7291-078D-4B7E230B21DC}"/>
              </a:ext>
            </a:extLst>
          </p:cNvPr>
          <p:cNvSpPr txBox="1"/>
          <p:nvPr userDrawn="1"/>
        </p:nvSpPr>
        <p:spPr>
          <a:xfrm>
            <a:off x="515938" y="6396526"/>
            <a:ext cx="4765549" cy="116955"/>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lvl="0" algn="l"/>
            <a:r>
              <a:rPr lang="en-US">
                <a:solidFill>
                  <a:schemeClr val="accent6">
                    <a:lumMod val="90000"/>
                  </a:schemeClr>
                </a:solidFill>
              </a:rPr>
              <a:t>Confidential – Qualcomm Technologies, Inc. and/or its affiliated companies – May Contain Trade Secrets</a:t>
            </a:r>
          </a:p>
        </p:txBody>
      </p:sp>
    </p:spTree>
    <p:extLst>
      <p:ext uri="{BB962C8B-B14F-4D97-AF65-F5344CB8AC3E}">
        <p14:creationId xmlns:p14="http://schemas.microsoft.com/office/powerpoint/2010/main" val="2348701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6" pos="4770">
          <p15:clr>
            <a:srgbClr val="FBAE40"/>
          </p15:clr>
        </p15:guide>
      </p15:sldGuideLst>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Divider_Qualcomm Blue">
    <p:bg>
      <p:bgPr>
        <a:solidFill>
          <a:schemeClr val="accent1"/>
        </a:solidFill>
        <a:effectLst/>
      </p:bgPr>
    </p:bg>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3BA59318-1AE9-0D73-E563-6D4B033B5D6F}"/>
              </a:ext>
            </a:extLst>
          </p:cNvPr>
          <p:cNvSpPr>
            <a:spLocks noGrp="1"/>
          </p:cNvSpPr>
          <p:nvPr>
            <p:ph type="title" hasCustomPrompt="1"/>
          </p:nvPr>
        </p:nvSpPr>
        <p:spPr bwMode="gray">
          <a:xfrm>
            <a:off x="515937" y="2673350"/>
            <a:ext cx="7056438" cy="1795556"/>
          </a:xfrm>
        </p:spPr>
        <p:txBody>
          <a:bodyPr wrap="square" anchor="ctr">
            <a:noAutofit/>
          </a:bodyPr>
          <a:lstStyle>
            <a:lvl1pPr marL="0" marR="0" indent="0" algn="l" defTabSz="914400" rtl="0" eaLnBrk="1" fontAlgn="auto" latinLnBrk="0" hangingPunct="1">
              <a:lnSpc>
                <a:spcPct val="80000"/>
              </a:lnSpc>
              <a:spcBef>
                <a:spcPct val="0"/>
              </a:spcBef>
              <a:spcAft>
                <a:spcPts val="0"/>
              </a:spcAft>
              <a:buClrTx/>
              <a:buSzTx/>
              <a:buFontTx/>
              <a:buNone/>
              <a:tabLst/>
              <a:defRPr lang="en-US" sz="4800" kern="1200" spc="0" dirty="0">
                <a:solidFill>
                  <a:schemeClr val="tx1"/>
                </a:solidFill>
                <a:latin typeface="Aptos" panose="020B0004020202020204" pitchFamily="34" charset="0"/>
                <a:ea typeface="Alfabet" pitchFamily="2" charset="0"/>
                <a:cs typeface="Microsoft Sans Serif" panose="020B0604020202020204" pitchFamily="34" charset="0"/>
              </a:defRPr>
            </a:lvl1pPr>
          </a:lstStyle>
          <a:p>
            <a:r>
              <a:rPr lang="en-US" sz="4800" spc="-110">
                <a:solidFill>
                  <a:srgbClr val="FFFFFE"/>
                </a:solidFill>
                <a:ea typeface="Alfabet" pitchFamily="2" charset="0"/>
                <a:cs typeface="Microsoft Sans Serif" panose="020B0604020202020204" pitchFamily="34" charset="0"/>
              </a:rPr>
              <a:t>Divider slide title </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3 lines maximum lorem ipsum dolor sit </a:t>
            </a:r>
            <a:r>
              <a:rPr lang="en-US" sz="4800" spc="-110" err="1">
                <a:solidFill>
                  <a:srgbClr val="FFFFFE"/>
                </a:solidFill>
                <a:ea typeface="Alfabet" pitchFamily="2" charset="0"/>
                <a:cs typeface="Microsoft Sans Serif" panose="020B0604020202020204" pitchFamily="34" charset="0"/>
              </a:rPr>
              <a:t>amet</a:t>
            </a:r>
            <a:endParaRPr lang="en-US" sz="4800" spc="-110">
              <a:solidFill>
                <a:srgbClr val="FFFFFE"/>
              </a:solidFill>
              <a:ea typeface="Alfabet" pitchFamily="2" charset="0"/>
              <a:cs typeface="Microsoft Sans Serif" panose="020B0604020202020204" pitchFamily="34" charset="0"/>
            </a:endParaRPr>
          </a:p>
        </p:txBody>
      </p:sp>
      <p:pic>
        <p:nvPicPr>
          <p:cNvPr id="5" name="Graphic 4">
            <a:extLst>
              <a:ext uri="{FF2B5EF4-FFF2-40B4-BE49-F238E27FC236}">
                <a16:creationId xmlns:a16="http://schemas.microsoft.com/office/drawing/2014/main" id="{D0243FD1-3C4D-4017-97D3-97AAAB1E08EB}"/>
              </a:ext>
            </a:extLst>
          </p:cNvPr>
          <p:cNvPicPr>
            <a:picLocks noChangeAspect="1"/>
          </p:cNvPicPr>
          <p:nvPr userDrawn="1"/>
        </p:nvPicPr>
        <p:blipFill>
          <a:blip>
            <a:extLst>
              <a:ext uri="{96DAC541-7B7A-43D3-8B79-37D633B846F1}">
                <asvg:svgBlip xmlns:asvg="http://schemas.microsoft.com/office/drawing/2016/SVG/main" r:embed="rId2"/>
              </a:ext>
            </a:extLst>
          </a:blip>
          <a:srcRect t="7956"/>
          <a:stretch>
            <a:fillRect/>
          </a:stretch>
        </p:blipFill>
        <p:spPr>
          <a:xfrm rot="19262939" flipV="1">
            <a:off x="7414009" y="2577117"/>
            <a:ext cx="5592194" cy="5147262"/>
          </a:xfrm>
          <a:custGeom>
            <a:avLst/>
            <a:gdLst>
              <a:gd name="connsiteX0" fmla="*/ 2936118 w 5592194"/>
              <a:gd name="connsiteY0" fmla="*/ 5147261 h 5147262"/>
              <a:gd name="connsiteX1" fmla="*/ 5592194 w 5592194"/>
              <a:gd name="connsiteY1" fmla="*/ 3000171 h 5147262"/>
              <a:gd name="connsiteX2" fmla="*/ 5592194 w 5592194"/>
              <a:gd name="connsiteY2" fmla="*/ 2879976 h 5147262"/>
              <a:gd name="connsiteX3" fmla="*/ 3264109 w 5592194"/>
              <a:gd name="connsiteY3" fmla="*/ 0 h 5147262"/>
              <a:gd name="connsiteX4" fmla="*/ 0 w 5592194"/>
              <a:gd name="connsiteY4" fmla="*/ 2638607 h 5147262"/>
              <a:gd name="connsiteX5" fmla="*/ 0 w 5592194"/>
              <a:gd name="connsiteY5" fmla="*/ 3023965 h 5147262"/>
              <a:gd name="connsiteX6" fmla="*/ 1716408 w 5592194"/>
              <a:gd name="connsiteY6" fmla="*/ 5147262 h 5147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194" h="5147262">
                <a:moveTo>
                  <a:pt x="2936118" y="5147261"/>
                </a:moveTo>
                <a:lnTo>
                  <a:pt x="5592194" y="3000171"/>
                </a:lnTo>
                <a:lnTo>
                  <a:pt x="5592194" y="2879976"/>
                </a:lnTo>
                <a:lnTo>
                  <a:pt x="3264109" y="0"/>
                </a:lnTo>
                <a:lnTo>
                  <a:pt x="0" y="2638607"/>
                </a:lnTo>
                <a:lnTo>
                  <a:pt x="0" y="3023965"/>
                </a:lnTo>
                <a:lnTo>
                  <a:pt x="1716408" y="5147262"/>
                </a:lnTo>
                <a:close/>
              </a:path>
            </a:pathLst>
          </a:custGeom>
        </p:spPr>
      </p:pic>
      <p:pic>
        <p:nvPicPr>
          <p:cNvPr id="6" name="Picture 2">
            <a:extLst>
              <a:ext uri="{FF2B5EF4-FFF2-40B4-BE49-F238E27FC236}">
                <a16:creationId xmlns:a16="http://schemas.microsoft.com/office/drawing/2014/main" id="{4349F65B-6B2B-D03F-2060-AF18427437B5}"/>
              </a:ext>
            </a:extLst>
          </p:cNvPr>
          <p:cNvPicPr>
            <a:picLocks noChangeAspect="1" noChangeArrowheads="1"/>
          </p:cNvPicPr>
          <p:nvPr userDrawn="1"/>
        </p:nvPicPr>
        <p:blipFill rotWithShape="1">
          <a:blip r:embed="rId3" cstate="screen">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rcRect r="83264"/>
          <a:stretch/>
        </p:blipFill>
        <p:spPr bwMode="auto">
          <a:xfrm>
            <a:off x="9920889" y="4823714"/>
            <a:ext cx="938292" cy="102928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892E9DB-0257-5502-D259-A20C1F6C91CC}"/>
              </a:ext>
            </a:extLst>
          </p:cNvPr>
          <p:cNvSpPr txBox="1"/>
          <p:nvPr userDrawn="1"/>
        </p:nvSpPr>
        <p:spPr>
          <a:xfrm>
            <a:off x="515938" y="6396526"/>
            <a:ext cx="4765549" cy="116955"/>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lvl="0" algn="l"/>
            <a:r>
              <a:rPr lang="en-US">
                <a:solidFill>
                  <a:schemeClr val="accent6">
                    <a:lumMod val="90000"/>
                  </a:schemeClr>
                </a:solidFill>
              </a:rPr>
              <a:t>Confidential – Qualcomm Technologies, Inc. and/or its affiliated companies – May Contain Trade Secrets</a:t>
            </a:r>
          </a:p>
        </p:txBody>
      </p:sp>
    </p:spTree>
    <p:extLst>
      <p:ext uri="{BB962C8B-B14F-4D97-AF65-F5344CB8AC3E}">
        <p14:creationId xmlns:p14="http://schemas.microsoft.com/office/powerpoint/2010/main" val="2752336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6" pos="4770">
          <p15:clr>
            <a:srgbClr val="FBAE40"/>
          </p15:clr>
        </p15:guide>
      </p15:sldGuideLst>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userDrawn="1">
  <p:cSld name="Divider_Light Grey">
    <p:bg>
      <p:bgPr>
        <a:solidFill>
          <a:srgbClr val="EFF1F5"/>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1C2CB9B-0078-BC2B-5AAC-4C2115035721}"/>
              </a:ext>
            </a:extLst>
          </p:cNvPr>
          <p:cNvPicPr>
            <a:picLocks noChangeAspect="1" noChangeArrowheads="1"/>
          </p:cNvPicPr>
          <p:nvPr userDrawn="1"/>
        </p:nvPicPr>
        <p:blipFill rotWithShape="1">
          <a:blip>
            <a:extLst>
              <a:ext uri="{96DAC541-7B7A-43D3-8B79-37D633B846F1}">
                <asvg:svgBlip xmlns:asvg="http://schemas.microsoft.com/office/drawing/2016/SVG/main" r:embed="rId2"/>
              </a:ext>
            </a:extLst>
          </a:blip>
          <a:srcRect t="-1567" b="-1567"/>
          <a:stretch/>
        </p:blipFill>
        <p:spPr bwMode="auto">
          <a:xfrm>
            <a:off x="9924064" y="4805346"/>
            <a:ext cx="894630" cy="1062179"/>
          </a:xfrm>
          <a:prstGeom prst="rect">
            <a:avLst/>
          </a:prstGeom>
          <a:noFill/>
        </p:spPr>
      </p:pic>
      <p:sp>
        <p:nvSpPr>
          <p:cNvPr id="4" name="Title 2">
            <a:extLst>
              <a:ext uri="{FF2B5EF4-FFF2-40B4-BE49-F238E27FC236}">
                <a16:creationId xmlns:a16="http://schemas.microsoft.com/office/drawing/2014/main" id="{3BA59318-1AE9-0D73-E563-6D4B033B5D6F}"/>
              </a:ext>
            </a:extLst>
          </p:cNvPr>
          <p:cNvSpPr>
            <a:spLocks noGrp="1"/>
          </p:cNvSpPr>
          <p:nvPr>
            <p:ph type="title" hasCustomPrompt="1"/>
          </p:nvPr>
        </p:nvSpPr>
        <p:spPr bwMode="gray">
          <a:xfrm>
            <a:off x="515937" y="2673350"/>
            <a:ext cx="7056438" cy="1795556"/>
          </a:xfrm>
        </p:spPr>
        <p:txBody>
          <a:bodyPr wrap="square" anchor="ctr">
            <a:noAutofit/>
          </a:bodyPr>
          <a:lstStyle>
            <a:lvl1pPr marL="0" marR="0" indent="0" algn="l" defTabSz="914400" rtl="0" eaLnBrk="1" fontAlgn="auto" latinLnBrk="0" hangingPunct="1">
              <a:lnSpc>
                <a:spcPct val="80000"/>
              </a:lnSpc>
              <a:spcBef>
                <a:spcPct val="0"/>
              </a:spcBef>
              <a:spcAft>
                <a:spcPts val="0"/>
              </a:spcAft>
              <a:buClrTx/>
              <a:buSzTx/>
              <a:buFontTx/>
              <a:buNone/>
              <a:tabLst/>
              <a:defRPr lang="en-US" sz="4800" kern="1200" spc="0" dirty="0">
                <a:solidFill>
                  <a:schemeClr val="accent1"/>
                </a:solidFill>
                <a:latin typeface="Aptos" panose="020B0004020202020204" pitchFamily="34" charset="0"/>
                <a:ea typeface="Alfabet" pitchFamily="2" charset="0"/>
                <a:cs typeface="Microsoft Sans Serif" panose="020B0604020202020204" pitchFamily="34" charset="0"/>
              </a:defRPr>
            </a:lvl1pPr>
          </a:lstStyle>
          <a:p>
            <a:r>
              <a:rPr lang="en-US"/>
              <a:t>Divider slide title</a:t>
            </a:r>
            <a:br>
              <a:rPr lang="en-US"/>
            </a:br>
            <a:r>
              <a:rPr lang="en-US"/>
              <a:t>3 lines maximum lorem ipsum dolor sit </a:t>
            </a:r>
            <a:r>
              <a:rPr lang="en-US" err="1"/>
              <a:t>amet</a:t>
            </a:r>
            <a:endParaRPr lang="en-US" sz="4800" spc="-110">
              <a:solidFill>
                <a:srgbClr val="FFFFFE"/>
              </a:solidFill>
              <a:ea typeface="Alfabet" pitchFamily="2" charset="0"/>
              <a:cs typeface="Microsoft Sans Serif" panose="020B0604020202020204" pitchFamily="34" charset="0"/>
            </a:endParaRPr>
          </a:p>
        </p:txBody>
      </p:sp>
      <p:pic>
        <p:nvPicPr>
          <p:cNvPr id="5" name="Graphic 4">
            <a:extLst>
              <a:ext uri="{FF2B5EF4-FFF2-40B4-BE49-F238E27FC236}">
                <a16:creationId xmlns:a16="http://schemas.microsoft.com/office/drawing/2014/main" id="{D0243FD1-3C4D-4017-97D3-97AAAB1E08EB}"/>
              </a:ext>
            </a:extLst>
          </p:cNvPr>
          <p:cNvPicPr>
            <a:picLocks noChangeAspect="1"/>
          </p:cNvPicPr>
          <p:nvPr userDrawn="1"/>
        </p:nvPicPr>
        <p:blipFill>
          <a:blip>
            <a:extLst>
              <a:ext uri="{96DAC541-7B7A-43D3-8B79-37D633B846F1}">
                <asvg:svgBlip xmlns:asvg="http://schemas.microsoft.com/office/drawing/2016/SVG/main" r:embed="rId3"/>
              </a:ext>
            </a:extLst>
          </a:blip>
          <a:srcRect t="7956"/>
          <a:stretch>
            <a:fillRect/>
          </a:stretch>
        </p:blipFill>
        <p:spPr>
          <a:xfrm rot="19262939" flipV="1">
            <a:off x="7414009" y="2577117"/>
            <a:ext cx="5592194" cy="5147262"/>
          </a:xfrm>
          <a:custGeom>
            <a:avLst/>
            <a:gdLst>
              <a:gd name="connsiteX0" fmla="*/ 2936118 w 5592194"/>
              <a:gd name="connsiteY0" fmla="*/ 5147261 h 5147262"/>
              <a:gd name="connsiteX1" fmla="*/ 5592194 w 5592194"/>
              <a:gd name="connsiteY1" fmla="*/ 3000171 h 5147262"/>
              <a:gd name="connsiteX2" fmla="*/ 5592194 w 5592194"/>
              <a:gd name="connsiteY2" fmla="*/ 2879976 h 5147262"/>
              <a:gd name="connsiteX3" fmla="*/ 3264109 w 5592194"/>
              <a:gd name="connsiteY3" fmla="*/ 0 h 5147262"/>
              <a:gd name="connsiteX4" fmla="*/ 0 w 5592194"/>
              <a:gd name="connsiteY4" fmla="*/ 2638607 h 5147262"/>
              <a:gd name="connsiteX5" fmla="*/ 0 w 5592194"/>
              <a:gd name="connsiteY5" fmla="*/ 3023965 h 5147262"/>
              <a:gd name="connsiteX6" fmla="*/ 1716408 w 5592194"/>
              <a:gd name="connsiteY6" fmla="*/ 5147262 h 5147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194" h="5147262">
                <a:moveTo>
                  <a:pt x="2936118" y="5147261"/>
                </a:moveTo>
                <a:lnTo>
                  <a:pt x="5592194" y="3000171"/>
                </a:lnTo>
                <a:lnTo>
                  <a:pt x="5592194" y="2879976"/>
                </a:lnTo>
                <a:lnTo>
                  <a:pt x="3264109" y="0"/>
                </a:lnTo>
                <a:lnTo>
                  <a:pt x="0" y="2638607"/>
                </a:lnTo>
                <a:lnTo>
                  <a:pt x="0" y="3023965"/>
                </a:lnTo>
                <a:lnTo>
                  <a:pt x="1716408" y="5147262"/>
                </a:lnTo>
                <a:close/>
              </a:path>
            </a:pathLst>
          </a:custGeom>
        </p:spPr>
      </p:pic>
      <p:sp>
        <p:nvSpPr>
          <p:cNvPr id="8" name="TextBox 7">
            <a:extLst>
              <a:ext uri="{FF2B5EF4-FFF2-40B4-BE49-F238E27FC236}">
                <a16:creationId xmlns:a16="http://schemas.microsoft.com/office/drawing/2014/main" id="{C95E88B4-3951-CD65-35CB-EAC17E30AEA5}"/>
              </a:ext>
            </a:extLst>
          </p:cNvPr>
          <p:cNvSpPr txBox="1"/>
          <p:nvPr userDrawn="1"/>
        </p:nvSpPr>
        <p:spPr>
          <a:xfrm>
            <a:off x="515938" y="6396526"/>
            <a:ext cx="4765549" cy="116955"/>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lvl="0" algn="l"/>
            <a:r>
              <a:rPr lang="en-US">
                <a:solidFill>
                  <a:schemeClr val="accent6">
                    <a:lumMod val="50000"/>
                  </a:schemeClr>
                </a:solidFill>
              </a:rPr>
              <a:t>Confidential – Qualcomm Technologies, Inc. and/or its affiliated companies – May Contain Trade Secrets</a:t>
            </a:r>
          </a:p>
        </p:txBody>
      </p:sp>
    </p:spTree>
    <p:extLst>
      <p:ext uri="{BB962C8B-B14F-4D97-AF65-F5344CB8AC3E}">
        <p14:creationId xmlns:p14="http://schemas.microsoft.com/office/powerpoint/2010/main" val="61516139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6" pos="477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genda 2 Light Blue">
    <p:bg>
      <p:bgPr>
        <a:solidFill>
          <a:srgbClr val="FFFFFF"/>
        </a:solidFill>
        <a:effectLst/>
      </p:bgPr>
    </p:bg>
    <p:spTree>
      <p:nvGrpSpPr>
        <p:cNvPr id="1" name=""/>
        <p:cNvGrpSpPr/>
        <p:nvPr/>
      </p:nvGrpSpPr>
      <p:grpSpPr>
        <a:xfrm>
          <a:off x="0" y="0"/>
          <a:ext cx="0" cy="0"/>
          <a:chOff x="0" y="0"/>
          <a:chExt cx="0" cy="0"/>
        </a:xfrm>
      </p:grpSpPr>
      <p:sp>
        <p:nvSpPr>
          <p:cNvPr id="5" name="Content Placeholder 18">
            <a:extLst>
              <a:ext uri="{FF2B5EF4-FFF2-40B4-BE49-F238E27FC236}">
                <a16:creationId xmlns:a16="http://schemas.microsoft.com/office/drawing/2014/main" id="{1FA56E7C-9A24-EF4A-8429-C017F6CEC55A}"/>
              </a:ext>
            </a:extLst>
          </p:cNvPr>
          <p:cNvSpPr>
            <a:spLocks noGrp="1"/>
          </p:cNvSpPr>
          <p:nvPr>
            <p:ph sz="quarter" idx="10"/>
          </p:nvPr>
        </p:nvSpPr>
        <p:spPr>
          <a:xfrm>
            <a:off x="1833336" y="1015156"/>
            <a:ext cx="9148989" cy="5339923"/>
          </a:xfrm>
          <a:prstGeom prst="rect">
            <a:avLst/>
          </a:prstGeom>
        </p:spPr>
        <p:txBody>
          <a:bodyPr>
            <a:normAutofit/>
          </a:bodyPr>
          <a:lstStyle>
            <a:lvl1pPr marL="914400" indent="-914400">
              <a:lnSpc>
                <a:spcPct val="90000"/>
              </a:lnSpc>
              <a:spcBef>
                <a:spcPts val="0"/>
              </a:spcBef>
              <a:spcAft>
                <a:spcPts val="900"/>
              </a:spcAft>
              <a:buClr>
                <a:schemeClr val="tx2"/>
              </a:buClr>
              <a:buFont typeface="+mj-lt"/>
              <a:buAutoNum type="arabicPeriod"/>
              <a:defRPr sz="5400">
                <a:solidFill>
                  <a:schemeClr val="tx2"/>
                </a:solidFill>
              </a:defRPr>
            </a:lvl1pPr>
            <a:lvl2pPr marL="914400" indent="-914400">
              <a:lnSpc>
                <a:spcPct val="107000"/>
              </a:lnSpc>
              <a:spcBef>
                <a:spcPts val="0"/>
              </a:spcBef>
              <a:spcAft>
                <a:spcPts val="1800"/>
              </a:spcAft>
              <a:buClr>
                <a:schemeClr val="tx2"/>
              </a:buClr>
              <a:buFont typeface="+mj-lt"/>
              <a:buAutoNum type="arabicPeriod"/>
              <a:defRPr sz="5400">
                <a:solidFill>
                  <a:schemeClr val="tx1"/>
                </a:solidFill>
              </a:defRPr>
            </a:lvl2pPr>
            <a:lvl3pPr marL="914400" indent="-914400">
              <a:lnSpc>
                <a:spcPct val="107000"/>
              </a:lnSpc>
              <a:spcBef>
                <a:spcPts val="0"/>
              </a:spcBef>
              <a:spcAft>
                <a:spcPts val="1800"/>
              </a:spcAft>
              <a:buClr>
                <a:schemeClr val="tx2"/>
              </a:buClr>
              <a:buFont typeface="+mj-lt"/>
              <a:buAutoNum type="arabicPeriod"/>
              <a:defRPr sz="5400">
                <a:solidFill>
                  <a:schemeClr val="tx1"/>
                </a:solidFill>
              </a:defRPr>
            </a:lvl3pPr>
            <a:lvl4pPr marL="914400" indent="-914400">
              <a:lnSpc>
                <a:spcPct val="107000"/>
              </a:lnSpc>
              <a:spcBef>
                <a:spcPts val="0"/>
              </a:spcBef>
              <a:spcAft>
                <a:spcPts val="1800"/>
              </a:spcAft>
              <a:buClr>
                <a:schemeClr val="tx2"/>
              </a:buClr>
              <a:buFont typeface="+mj-lt"/>
              <a:buAutoNum type="arabicPeriod"/>
              <a:defRPr sz="5400">
                <a:solidFill>
                  <a:schemeClr val="tx1"/>
                </a:solidFill>
              </a:defRPr>
            </a:lvl4pPr>
            <a:lvl5pPr marL="914400" indent="-914400">
              <a:lnSpc>
                <a:spcPct val="107000"/>
              </a:lnSpc>
              <a:spcBef>
                <a:spcPts val="0"/>
              </a:spcBef>
              <a:spcAft>
                <a:spcPts val="1800"/>
              </a:spcAft>
              <a:buClr>
                <a:schemeClr val="tx2"/>
              </a:buClr>
              <a:buFont typeface="+mj-lt"/>
              <a:buAutoNum type="arabicPeriod"/>
              <a:defRPr sz="5400">
                <a:solidFill>
                  <a:schemeClr val="tx1"/>
                </a:solidFill>
              </a:defRPr>
            </a:lvl5pPr>
          </a:lstStyle>
          <a:p>
            <a:pPr lvl="0"/>
            <a:r>
              <a:rPr lang="en-US"/>
              <a:t>Click to edit Master text styles</a:t>
            </a:r>
          </a:p>
        </p:txBody>
      </p:sp>
      <p:sp>
        <p:nvSpPr>
          <p:cNvPr id="10" name="Rectangle: Single Corner Rounded 55">
            <a:extLst>
              <a:ext uri="{FF2B5EF4-FFF2-40B4-BE49-F238E27FC236}">
                <a16:creationId xmlns:a16="http://schemas.microsoft.com/office/drawing/2014/main" id="{25752157-1EA1-4DF8-91CB-5D026545D080}"/>
              </a:ext>
            </a:extLst>
          </p:cNvPr>
          <p:cNvSpPr/>
          <p:nvPr userDrawn="1"/>
        </p:nvSpPr>
        <p:spPr bwMode="gray">
          <a:xfrm>
            <a:off x="-114299" y="-127002"/>
            <a:ext cx="973370" cy="6482082"/>
          </a:xfrm>
          <a:prstGeom prst="roundRect">
            <a:avLst>
              <a:gd name="adj" fmla="val 8455"/>
            </a:avLst>
          </a:prstGeom>
          <a:solidFill>
            <a:schemeClr val="accent2"/>
          </a:solidFill>
          <a:ln w="10795" cap="flat" cmpd="sng" algn="ctr">
            <a:noFill/>
            <a:prstDash val="solid"/>
          </a:ln>
          <a:effectLst>
            <a:innerShdw blurRad="63500" dist="50800" dir="18900000">
              <a:prstClr val="black">
                <a:alpha val="50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a:solidFill>
                <a:prstClr val="white"/>
              </a:solidFill>
            </a:endParaRPr>
          </a:p>
        </p:txBody>
      </p:sp>
      <p:sp>
        <p:nvSpPr>
          <p:cNvPr id="6" name="Title 2">
            <a:extLst>
              <a:ext uri="{FF2B5EF4-FFF2-40B4-BE49-F238E27FC236}">
                <a16:creationId xmlns:a16="http://schemas.microsoft.com/office/drawing/2014/main" id="{E6A99A0D-7419-3B40-AD42-8DB8315648F3}"/>
              </a:ext>
            </a:extLst>
          </p:cNvPr>
          <p:cNvSpPr>
            <a:spLocks noGrp="1"/>
          </p:cNvSpPr>
          <p:nvPr>
            <p:ph type="title"/>
          </p:nvPr>
        </p:nvSpPr>
        <p:spPr>
          <a:xfrm rot="5400000">
            <a:off x="-2472981" y="3007719"/>
            <a:ext cx="5682803" cy="361959"/>
          </a:xfrm>
        </p:spPr>
        <p:txBody>
          <a:bodyPr wrap="square">
            <a:spAutoFit/>
          </a:bodyPr>
          <a:lstStyle>
            <a:lvl1pPr>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40376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hank you_Dark Blue">
    <p:bg>
      <p:bgPr>
        <a:solidFill>
          <a:schemeClr val="accent2"/>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A8D38E5-491C-399E-B737-E4CB35E93811}"/>
              </a:ext>
            </a:extLst>
          </p:cNvPr>
          <p:cNvSpPr txBox="1"/>
          <p:nvPr userDrawn="1"/>
        </p:nvSpPr>
        <p:spPr bwMode="gray">
          <a:xfrm>
            <a:off x="343609" y="2435884"/>
            <a:ext cx="8725779" cy="1301254"/>
          </a:xfrm>
          <a:prstGeom prst="rect">
            <a:avLst/>
          </a:prstGeom>
          <a:noFill/>
        </p:spPr>
        <p:txBody>
          <a:bodyPr wrap="square" lIns="0" tIns="0" rIns="0" bIns="0" rtlCol="0">
            <a:spAutoFit/>
          </a:bodyPr>
          <a:lstStyle/>
          <a:p>
            <a:pPr marL="0" marR="0" lvl="0" indent="0" algn="l" defTabSz="914400" rtl="0" eaLnBrk="1" fontAlgn="auto" latinLnBrk="0" hangingPunct="1">
              <a:lnSpc>
                <a:spcPct val="87000"/>
              </a:lnSpc>
              <a:spcBef>
                <a:spcPts val="0"/>
              </a:spcBef>
              <a:spcAft>
                <a:spcPts val="0"/>
              </a:spcAft>
              <a:buClrTx/>
              <a:buSzTx/>
              <a:buFontTx/>
              <a:buNone/>
              <a:tabLst/>
              <a:defRPr/>
            </a:pPr>
            <a:r>
              <a:rPr kumimoji="0" lang="en-US" sz="9600" u="none" strike="noStrike" kern="1200" cap="none" spc="-300" normalizeH="0" noProof="0">
                <a:ln>
                  <a:noFill/>
                </a:ln>
                <a:effectLst/>
                <a:uLnTx/>
                <a:uFillTx/>
                <a:latin typeface="Aptos" panose="020B0004020202020204" pitchFamily="34" charset="0"/>
                <a:ea typeface="Alfabet" pitchFamily="2" charset="0"/>
              </a:rPr>
              <a:t>T</a:t>
            </a:r>
            <a:r>
              <a:rPr kumimoji="0" lang="en-US" sz="9600" u="none" strike="noStrike" kern="1200" cap="none" spc="-300" normalizeH="0" baseline="0" noProof="0">
                <a:ln>
                  <a:noFill/>
                </a:ln>
                <a:effectLst/>
                <a:uLnTx/>
                <a:uFillTx/>
                <a:latin typeface="Aptos" panose="020B0004020202020204" pitchFamily="34" charset="0"/>
                <a:ea typeface="Alfabet" pitchFamily="2" charset="0"/>
              </a:rPr>
              <a:t>h</a:t>
            </a:r>
            <a:r>
              <a:rPr kumimoji="0" lang="en-US" sz="9600" u="none" strike="noStrike" kern="1200" cap="none" spc="-600" normalizeH="0" noProof="0">
                <a:ln>
                  <a:noFill/>
                </a:ln>
                <a:effectLst/>
                <a:uLnTx/>
                <a:uFillTx/>
                <a:latin typeface="Aptos" panose="020B0004020202020204" pitchFamily="34" charset="0"/>
                <a:ea typeface="Alfabet" pitchFamily="2" charset="0"/>
              </a:rPr>
              <a:t>a</a:t>
            </a:r>
            <a:r>
              <a:rPr kumimoji="0" lang="en-US" sz="9600" u="none" strike="noStrike" kern="1200" cap="none" spc="-450" normalizeH="0" noProof="0">
                <a:ln>
                  <a:noFill/>
                </a:ln>
                <a:effectLst/>
                <a:uLnTx/>
                <a:uFillTx/>
                <a:latin typeface="Aptos" panose="020B0004020202020204" pitchFamily="34" charset="0"/>
                <a:ea typeface="Alfabet" pitchFamily="2" charset="0"/>
              </a:rPr>
              <a:t>n</a:t>
            </a:r>
            <a:r>
              <a:rPr kumimoji="0" lang="en-US" sz="9600" u="none" strike="noStrike" kern="1200" cap="none" spc="-600" normalizeH="0" noProof="0">
                <a:ln>
                  <a:noFill/>
                </a:ln>
                <a:effectLst/>
                <a:uLnTx/>
                <a:uFillTx/>
                <a:latin typeface="Aptos" panose="020B0004020202020204" pitchFamily="34" charset="0"/>
                <a:ea typeface="Alfabet" pitchFamily="2" charset="0"/>
              </a:rPr>
              <a:t>k  </a:t>
            </a:r>
            <a:r>
              <a:rPr kumimoji="0" lang="en-US" sz="9600" u="none" strike="noStrike" kern="1200" cap="none" spc="-80" normalizeH="0" noProof="0">
                <a:ln>
                  <a:noFill/>
                </a:ln>
                <a:effectLst/>
                <a:uLnTx/>
                <a:uFillTx/>
                <a:latin typeface="Aptos" panose="020B0004020202020204" pitchFamily="34" charset="0"/>
                <a:ea typeface="Alfabet" pitchFamily="2" charset="0"/>
              </a:rPr>
              <a:t>y</a:t>
            </a:r>
            <a:r>
              <a:rPr lang="en-US" sz="9600" spc="-300">
                <a:latin typeface="Aptos" panose="020B0004020202020204" pitchFamily="34" charset="0"/>
                <a:ea typeface="Alfabet" pitchFamily="2" charset="0"/>
              </a:rPr>
              <a:t>o</a:t>
            </a:r>
            <a:r>
              <a:rPr kumimoji="0" lang="en-US" sz="9600" u="none" strike="noStrike" kern="1200" cap="none" spc="-300" normalizeH="0" noProof="0">
                <a:ln>
                  <a:noFill/>
                </a:ln>
                <a:effectLst/>
                <a:uLnTx/>
                <a:uFillTx/>
                <a:latin typeface="Aptos" panose="020B0004020202020204" pitchFamily="34" charset="0"/>
                <a:ea typeface="Alfabet" pitchFamily="2" charset="0"/>
              </a:rPr>
              <a:t>u</a:t>
            </a:r>
          </a:p>
        </p:txBody>
      </p:sp>
      <p:sp>
        <p:nvSpPr>
          <p:cNvPr id="4" name="TextBox 3">
            <a:extLst>
              <a:ext uri="{FF2B5EF4-FFF2-40B4-BE49-F238E27FC236}">
                <a16:creationId xmlns:a16="http://schemas.microsoft.com/office/drawing/2014/main" id="{58C904C5-CF09-901C-0409-22AE7AA4BACE}"/>
              </a:ext>
            </a:extLst>
          </p:cNvPr>
          <p:cNvSpPr txBox="1"/>
          <p:nvPr userDrawn="1"/>
        </p:nvSpPr>
        <p:spPr bwMode="gray">
          <a:xfrm>
            <a:off x="480927" y="3934635"/>
            <a:ext cx="3789063" cy="654025"/>
          </a:xfrm>
          <a:prstGeom prst="rect">
            <a:avLst/>
          </a:prstGeom>
          <a:noFill/>
        </p:spPr>
        <p:txBody>
          <a:bodyPr wrap="square" lIns="0" tIns="0" rIns="0" bIns="0" numCol="1" spcCol="118872" rtlCol="0">
            <a:spAutoFit/>
          </a:bodyPr>
          <a:lstStyle/>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Nothing in these materials is an offer to sell any of the components or devices referenced herein.</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 Qualcomm Technologies, Inc. and/or its affiliated companies. All Rights Reserved.</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Qualcomm</a:t>
            </a:r>
            <a:r>
              <a:rPr kumimoji="0" lang="zh-TW" altLang="en-US"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 </a:t>
            </a:r>
            <a:r>
              <a:rPr kumimoji="0" lang="en-US" altLang="zh-TW"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and</a:t>
            </a:r>
            <a:r>
              <a:rPr kumimoji="0" lang="zh-TW" altLang="en-US"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 </a:t>
            </a:r>
            <a:r>
              <a:rPr kumimoji="0" lang="en-US" altLang="zh-TW"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Snapdragon</a:t>
            </a:r>
            <a:r>
              <a:rPr kumimoji="0" lang="zh-TW" altLang="en-US"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 </a:t>
            </a:r>
            <a:r>
              <a:rPr kumimoji="0" lang="en-US" altLang="zh-TW"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are</a:t>
            </a:r>
            <a:r>
              <a:rPr kumimoji="0" lang="en-US"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 trademark</a:t>
            </a:r>
            <a:r>
              <a:rPr kumimoji="0" lang="en-US" altLang="zh-TW"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s</a:t>
            </a:r>
            <a:r>
              <a:rPr kumimoji="0" lang="en-US"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 or registered trademark</a:t>
            </a:r>
            <a:r>
              <a:rPr kumimoji="0" lang="en-US" altLang="zh-TW"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s</a:t>
            </a:r>
            <a:r>
              <a:rPr kumimoji="0" lang="en-US"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 of Qualcomm Incorporated. </a:t>
            </a:r>
            <a:br>
              <a:rPr kumimoji="0" lang="en-US"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br>
            <a:r>
              <a:rPr kumimoji="0" lang="en-US"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Other products and brand names may be trademarks or registered trademarks of their respective owners.</a:t>
            </a:r>
          </a:p>
          <a:p>
            <a:pPr marL="0" marR="0" lvl="0" indent="0" algn="l" defTabSz="914400" rtl="0" eaLnBrk="1" fontAlgn="auto" latinLnBrk="0" hangingPunct="1">
              <a:lnSpc>
                <a:spcPct val="100000"/>
              </a:lnSpc>
              <a:spcBef>
                <a:spcPts val="400"/>
              </a:spcBef>
              <a:spcAft>
                <a:spcPts val="0"/>
              </a:spcAft>
              <a:buClrTx/>
              <a:buSzTx/>
              <a:buFontTx/>
              <a:buNone/>
              <a:tabLst/>
              <a:defRPr/>
            </a:pPr>
            <a:endParaRPr kumimoji="0" lang="en-US"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endParaRPr>
          </a:p>
        </p:txBody>
      </p:sp>
      <p:sp>
        <p:nvSpPr>
          <p:cNvPr id="5" name="TextBox 4">
            <a:extLst>
              <a:ext uri="{FF2B5EF4-FFF2-40B4-BE49-F238E27FC236}">
                <a16:creationId xmlns:a16="http://schemas.microsoft.com/office/drawing/2014/main" id="{9AD3167D-B67D-2259-C2CB-D5F07DD61617}"/>
              </a:ext>
            </a:extLst>
          </p:cNvPr>
          <p:cNvSpPr txBox="1"/>
          <p:nvPr userDrawn="1"/>
        </p:nvSpPr>
        <p:spPr bwMode="gray">
          <a:xfrm>
            <a:off x="480927" y="4751064"/>
            <a:ext cx="4172353" cy="1002839"/>
          </a:xfrm>
          <a:prstGeom prst="rect">
            <a:avLst/>
          </a:prstGeom>
          <a:noFill/>
        </p:spPr>
        <p:txBody>
          <a:bodyPr wrap="square" lIns="0" tIns="0" rIns="0" bIns="0" numCol="1" spcCol="118872" rtlCol="0">
            <a:spAutoFit/>
          </a:bodyPr>
          <a:lstStyle/>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650" u="none" strike="noStrike" kern="1200" cap="none" spc="0" normalizeH="0" baseline="0" noProof="0">
                <a:ln>
                  <a:noFill/>
                </a:ln>
                <a:effectLst/>
                <a:uLnTx/>
                <a:uFillTx/>
                <a:latin typeface="Aptos" panose="020B0004020202020204" pitchFamily="34" charset="0"/>
                <a:ea typeface="Alfabet" pitchFamily="2" charset="0"/>
                <a:cs typeface="+mn-cs"/>
              </a:rPr>
              <a:t>References in this presentation to “Qualcomm” may mean Qualcomm Incorporated,</a:t>
            </a:r>
            <a:br>
              <a:rPr kumimoji="0" lang="en-US" sz="650" u="none" strike="noStrike" kern="1200" cap="none" spc="0" normalizeH="0" baseline="0" noProof="0">
                <a:ln>
                  <a:noFill/>
                </a:ln>
                <a:effectLst/>
                <a:uLnTx/>
                <a:uFillTx/>
                <a:latin typeface="Aptos" panose="020B0004020202020204" pitchFamily="34" charset="0"/>
                <a:ea typeface="Alfabet" pitchFamily="2" charset="0"/>
                <a:cs typeface="+mn-cs"/>
              </a:rPr>
            </a:br>
            <a:r>
              <a:rPr kumimoji="0" lang="en-US" sz="650" u="none" strike="noStrike" kern="1200" cap="none" spc="0" normalizeH="0" baseline="0" noProof="0">
                <a:ln>
                  <a:noFill/>
                </a:ln>
                <a:effectLst/>
                <a:uLnTx/>
                <a:uFillTx/>
                <a:latin typeface="Aptos" panose="020B0004020202020204" pitchFamily="34" charset="0"/>
                <a:ea typeface="Alfabet" pitchFamily="2" charset="0"/>
                <a:cs typeface="+mn-cs"/>
              </a:rPr>
              <a:t>Qualcomm Technologies, Inc., and/or other subsidiaries or business units within</a:t>
            </a:r>
            <a:br>
              <a:rPr kumimoji="0" lang="en-US" sz="650" u="none" strike="noStrike" kern="1200" cap="none" spc="0" normalizeH="0" baseline="0" noProof="0">
                <a:ln>
                  <a:noFill/>
                </a:ln>
                <a:effectLst/>
                <a:uLnTx/>
                <a:uFillTx/>
                <a:latin typeface="Aptos" panose="020B0004020202020204" pitchFamily="34" charset="0"/>
                <a:ea typeface="Alfabet" pitchFamily="2" charset="0"/>
                <a:cs typeface="+mn-cs"/>
              </a:rPr>
            </a:br>
            <a:r>
              <a:rPr kumimoji="0" lang="en-US" sz="650" u="none" strike="noStrike" kern="1200" cap="none" spc="0" normalizeH="0" baseline="0" noProof="0">
                <a:ln>
                  <a:noFill/>
                </a:ln>
                <a:effectLst/>
                <a:uLnTx/>
                <a:uFillTx/>
                <a:latin typeface="Aptos" panose="020B0004020202020204" pitchFamily="34" charset="0"/>
                <a:ea typeface="Alfabet" pitchFamily="2" charset="0"/>
                <a:cs typeface="+mn-cs"/>
              </a:rPr>
              <a:t>the Qualcomm corporate structure, as applicable. Qualcomm Incorporated includes our licensing business, QTL, and the vast majority of our patent portfolio. Qualcomm Technologies, Inc., a subsidiary of Qualcomm Incorporated, operates, along with its subsidiaries, substantially all of our engineering, research and development functions, and substantially all of our products and services businesses, including our QCT semiconductor business. </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650" u="none" strike="noStrike" kern="1200" cap="none" spc="0" normalizeH="0" baseline="0" noProof="0">
                <a:ln>
                  <a:noFill/>
                </a:ln>
                <a:effectLst/>
                <a:uLnTx/>
                <a:uFillTx/>
                <a:latin typeface="Aptos" panose="020B0004020202020204" pitchFamily="34" charset="0"/>
                <a:ea typeface="Alfabet" pitchFamily="2" charset="0"/>
                <a:cs typeface="+mn-cs"/>
              </a:rPr>
              <a:t>Snapdragon and Qualcomm branded products are products of Qualcomm Technologies, Inc. and/or its subsidiaries. Qualcomm patents are licensed by Qualcomm Incorporated. </a:t>
            </a:r>
          </a:p>
          <a:p>
            <a:pPr marL="0" marR="0" lvl="0" indent="0" algn="l" defTabSz="914400" rtl="0" eaLnBrk="1" fontAlgn="auto" latinLnBrk="0" hangingPunct="1">
              <a:lnSpc>
                <a:spcPct val="100000"/>
              </a:lnSpc>
              <a:spcBef>
                <a:spcPts val="400"/>
              </a:spcBef>
              <a:spcAft>
                <a:spcPts val="0"/>
              </a:spcAft>
              <a:buClrTx/>
              <a:buSzTx/>
              <a:buFontTx/>
              <a:buNone/>
              <a:tabLst/>
              <a:defRPr/>
            </a:pPr>
            <a:endParaRPr kumimoji="0" lang="en-US" sz="650" u="none" strike="noStrike" kern="1200" cap="none" spc="0" normalizeH="0" baseline="0" noProof="0">
              <a:ln>
                <a:noFill/>
              </a:ln>
              <a:effectLst/>
              <a:uLnTx/>
              <a:uFillTx/>
              <a:latin typeface="Aptos" panose="020B0004020202020204" pitchFamily="34" charset="0"/>
              <a:ea typeface="Alfabet" pitchFamily="2" charset="0"/>
              <a:cs typeface="+mn-cs"/>
            </a:endParaRPr>
          </a:p>
        </p:txBody>
      </p:sp>
      <p:sp>
        <p:nvSpPr>
          <p:cNvPr id="6" name="TextBox 5">
            <a:extLst>
              <a:ext uri="{FF2B5EF4-FFF2-40B4-BE49-F238E27FC236}">
                <a16:creationId xmlns:a16="http://schemas.microsoft.com/office/drawing/2014/main" id="{D6733015-9BF4-02D9-2D5A-6B82CB5A8E11}"/>
              </a:ext>
            </a:extLst>
          </p:cNvPr>
          <p:cNvSpPr txBox="1"/>
          <p:nvPr userDrawn="1"/>
        </p:nvSpPr>
        <p:spPr bwMode="gray">
          <a:xfrm>
            <a:off x="481013" y="6100661"/>
            <a:ext cx="3127218" cy="150362"/>
          </a:xfrm>
          <a:prstGeom prst="rect">
            <a:avLst/>
          </a:prstGeom>
          <a:noFill/>
        </p:spPr>
        <p:txBody>
          <a:bodyPr wrap="square" lIns="0" tIns="0" rIns="0" bIns="0" rtlCol="0">
            <a:spAutoFit/>
          </a:bodyPr>
          <a:lstStyle/>
          <a:p>
            <a:pPr marL="0" marR="0" lvl="0" indent="0" algn="l" defTabSz="914400" rtl="0" eaLnBrk="1" fontAlgn="auto" latinLnBrk="0" hangingPunct="1">
              <a:lnSpc>
                <a:spcPct val="114000"/>
              </a:lnSpc>
              <a:spcBef>
                <a:spcPts val="0"/>
              </a:spcBef>
              <a:spcAft>
                <a:spcPts val="300"/>
              </a:spcAft>
              <a:buClrTx/>
              <a:buSzTx/>
              <a:buFontTx/>
              <a:buNone/>
              <a:tabLst/>
              <a:defRPr/>
            </a:pPr>
            <a:r>
              <a:rPr kumimoji="0" lang="en-US" sz="900" u="none" strike="noStrike" kern="1200" cap="none" spc="0" normalizeH="0" baseline="0" noProof="0">
                <a:ln>
                  <a:noFill/>
                </a:ln>
                <a:effectLst/>
                <a:uLnTx/>
                <a:uFillTx/>
                <a:latin typeface="Aptos" panose="020B0004020202020204" pitchFamily="34" charset="0"/>
                <a:ea typeface="Alfabet" pitchFamily="2" charset="0"/>
                <a:cs typeface="+mn-cs"/>
              </a:rPr>
              <a:t>Follow us on:</a:t>
            </a:r>
          </a:p>
        </p:txBody>
      </p:sp>
      <p:sp>
        <p:nvSpPr>
          <p:cNvPr id="7" name="TextBox 6">
            <a:extLst>
              <a:ext uri="{FF2B5EF4-FFF2-40B4-BE49-F238E27FC236}">
                <a16:creationId xmlns:a16="http://schemas.microsoft.com/office/drawing/2014/main" id="{CAFD8E40-2929-3D88-B76D-DD16806A308C}"/>
              </a:ext>
            </a:extLst>
          </p:cNvPr>
          <p:cNvSpPr txBox="1"/>
          <p:nvPr userDrawn="1"/>
        </p:nvSpPr>
        <p:spPr>
          <a:xfrm>
            <a:off x="389712" y="6209771"/>
            <a:ext cx="4184203" cy="242374"/>
          </a:xfrm>
          <a:prstGeom prst="rect">
            <a:avLst/>
          </a:prstGeom>
          <a:noFill/>
        </p:spPr>
        <p:txBody>
          <a:bodyPr wrap="square">
            <a:spAutoFit/>
          </a:bodyPr>
          <a:lstStyle/>
          <a:p>
            <a:pPr marL="0" marR="0" lvl="0" indent="0" algn="l" defTabSz="914400" rtl="0" eaLnBrk="1" fontAlgn="auto" latinLnBrk="0" hangingPunct="1">
              <a:lnSpc>
                <a:spcPct val="114000"/>
              </a:lnSpc>
              <a:spcBef>
                <a:spcPts val="0"/>
              </a:spcBef>
              <a:spcAft>
                <a:spcPts val="300"/>
              </a:spcAft>
              <a:buClrTx/>
              <a:buSzTx/>
              <a:buFontTx/>
              <a:buNone/>
              <a:tabLst/>
              <a:defRPr/>
            </a:pPr>
            <a:r>
              <a:rPr kumimoji="0" lang="en-US" sz="900" u="none" strike="noStrike" kern="1200" cap="none" spc="0" normalizeH="0" baseline="0" noProof="0">
                <a:ln>
                  <a:noFill/>
                </a:ln>
                <a:effectLst/>
                <a:uLnTx/>
                <a:uFillTx/>
                <a:latin typeface="Aptos" panose="020B0004020202020204" pitchFamily="34" charset="0"/>
                <a:ea typeface="Alfabet" pitchFamily="2" charset="0"/>
                <a:cs typeface="+mn-cs"/>
              </a:rPr>
              <a:t>For more information, visit us at </a:t>
            </a:r>
            <a:r>
              <a:rPr kumimoji="0" lang="en-US" sz="900" u="none" strike="noStrike" kern="1200" cap="none" spc="0" normalizeH="0" baseline="0" noProof="0" err="1">
                <a:ln>
                  <a:noFill/>
                </a:ln>
                <a:effectLst/>
                <a:uLnTx/>
                <a:uFillTx/>
                <a:latin typeface="Aptos" panose="020B0004020202020204" pitchFamily="34" charset="0"/>
                <a:ea typeface="Alfabet" pitchFamily="2" charset="0"/>
                <a:cs typeface="+mn-cs"/>
              </a:rPr>
              <a:t>qualcomm.com</a:t>
            </a:r>
            <a:r>
              <a:rPr kumimoji="0" lang="en-US" sz="900" u="none" strike="noStrike" kern="1200" cap="none" spc="0" normalizeH="0" baseline="0" noProof="0">
                <a:ln>
                  <a:noFill/>
                </a:ln>
                <a:effectLst/>
                <a:uLnTx/>
                <a:uFillTx/>
                <a:latin typeface="Aptos" panose="020B0004020202020204" pitchFamily="34" charset="0"/>
                <a:ea typeface="Alfabet" pitchFamily="2" charset="0"/>
                <a:cs typeface="+mn-cs"/>
              </a:rPr>
              <a:t> &amp; </a:t>
            </a:r>
            <a:r>
              <a:rPr kumimoji="0" lang="en-US" sz="900" u="none" strike="noStrike" kern="1200" cap="none" spc="0" normalizeH="0" baseline="0" noProof="0" err="1">
                <a:ln>
                  <a:noFill/>
                </a:ln>
                <a:effectLst/>
                <a:uLnTx/>
                <a:uFillTx/>
                <a:latin typeface="Aptos" panose="020B0004020202020204" pitchFamily="34" charset="0"/>
                <a:ea typeface="Alfabet" pitchFamily="2" charset="0"/>
                <a:cs typeface="+mn-cs"/>
              </a:rPr>
              <a:t>qualcomm.com</a:t>
            </a:r>
            <a:r>
              <a:rPr kumimoji="0" lang="en-US" sz="900" u="none" strike="noStrike" kern="1200" cap="none" spc="0" normalizeH="0" baseline="0" noProof="0">
                <a:ln>
                  <a:noFill/>
                </a:ln>
                <a:effectLst/>
                <a:uLnTx/>
                <a:uFillTx/>
                <a:latin typeface="Aptos" panose="020B0004020202020204" pitchFamily="34" charset="0"/>
                <a:ea typeface="Alfabet" pitchFamily="2" charset="0"/>
                <a:cs typeface="+mn-cs"/>
              </a:rPr>
              <a:t>/blog</a:t>
            </a:r>
          </a:p>
        </p:txBody>
      </p:sp>
      <p:grpSp>
        <p:nvGrpSpPr>
          <p:cNvPr id="8" name="Group 7">
            <a:extLst>
              <a:ext uri="{FF2B5EF4-FFF2-40B4-BE49-F238E27FC236}">
                <a16:creationId xmlns:a16="http://schemas.microsoft.com/office/drawing/2014/main" id="{DC2BA5B9-32D0-B4D3-31C5-940933363930}"/>
              </a:ext>
            </a:extLst>
          </p:cNvPr>
          <p:cNvGrpSpPr/>
          <p:nvPr userDrawn="1"/>
        </p:nvGrpSpPr>
        <p:grpSpPr>
          <a:xfrm>
            <a:off x="1205032" y="6126885"/>
            <a:ext cx="817893" cy="93682"/>
            <a:chOff x="1300130" y="6126885"/>
            <a:chExt cx="817893" cy="93682"/>
          </a:xfrm>
        </p:grpSpPr>
        <p:grpSp>
          <p:nvGrpSpPr>
            <p:cNvPr id="9" name="Group 5">
              <a:extLst>
                <a:ext uri="{FF2B5EF4-FFF2-40B4-BE49-F238E27FC236}">
                  <a16:creationId xmlns:a16="http://schemas.microsoft.com/office/drawing/2014/main" id="{3BF5268F-6D68-1917-4372-D995E148B3D8}"/>
                </a:ext>
              </a:extLst>
            </p:cNvPr>
            <p:cNvGrpSpPr>
              <a:grpSpLocks noChangeAspect="1"/>
            </p:cNvGrpSpPr>
            <p:nvPr/>
          </p:nvGrpSpPr>
          <p:grpSpPr bwMode="gray">
            <a:xfrm>
              <a:off x="1300130" y="6126885"/>
              <a:ext cx="94798" cy="93682"/>
              <a:chOff x="3331" y="1656"/>
              <a:chExt cx="1020" cy="1008"/>
            </a:xfrm>
            <a:solidFill>
              <a:schemeClr val="tx1"/>
            </a:solidFill>
          </p:grpSpPr>
          <p:sp>
            <p:nvSpPr>
              <p:cNvPr id="17" name="Freeform 6">
                <a:extLst>
                  <a:ext uri="{FF2B5EF4-FFF2-40B4-BE49-F238E27FC236}">
                    <a16:creationId xmlns:a16="http://schemas.microsoft.com/office/drawing/2014/main" id="{3B4391A0-4D50-9169-D3E1-D5541F0F6095}"/>
                  </a:ext>
                </a:extLst>
              </p:cNvPr>
              <p:cNvSpPr>
                <a:spLocks noEditPoints="1"/>
              </p:cNvSpPr>
              <p:nvPr/>
            </p:nvSpPr>
            <p:spPr bwMode="gray">
              <a:xfrm>
                <a:off x="3331" y="1656"/>
                <a:ext cx="232" cy="1008"/>
              </a:xfrm>
              <a:custGeom>
                <a:avLst/>
                <a:gdLst>
                  <a:gd name="T0" fmla="*/ 98 w 98"/>
                  <a:gd name="T1" fmla="*/ 46 h 427"/>
                  <a:gd name="T2" fmla="*/ 48 w 98"/>
                  <a:gd name="T3" fmla="*/ 92 h 427"/>
                  <a:gd name="T4" fmla="*/ 0 w 98"/>
                  <a:gd name="T5" fmla="*/ 46 h 427"/>
                  <a:gd name="T6" fmla="*/ 49 w 98"/>
                  <a:gd name="T7" fmla="*/ 0 h 427"/>
                  <a:gd name="T8" fmla="*/ 98 w 98"/>
                  <a:gd name="T9" fmla="*/ 46 h 427"/>
                  <a:gd name="T10" fmla="*/ 2 w 98"/>
                  <a:gd name="T11" fmla="*/ 427 h 427"/>
                  <a:gd name="T12" fmla="*/ 2 w 98"/>
                  <a:gd name="T13" fmla="*/ 129 h 427"/>
                  <a:gd name="T14" fmla="*/ 95 w 98"/>
                  <a:gd name="T15" fmla="*/ 129 h 427"/>
                  <a:gd name="T16" fmla="*/ 95 w 98"/>
                  <a:gd name="T17" fmla="*/ 427 h 427"/>
                  <a:gd name="T18" fmla="*/ 2 w 98"/>
                  <a:gd name="T19" fmla="*/ 427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8" h="427">
                    <a:moveTo>
                      <a:pt x="98" y="46"/>
                    </a:moveTo>
                    <a:cubicBezTo>
                      <a:pt x="98" y="72"/>
                      <a:pt x="79" y="92"/>
                      <a:pt x="48" y="92"/>
                    </a:cubicBezTo>
                    <a:cubicBezTo>
                      <a:pt x="18" y="92"/>
                      <a:pt x="0" y="72"/>
                      <a:pt x="0" y="46"/>
                    </a:cubicBezTo>
                    <a:cubicBezTo>
                      <a:pt x="0" y="20"/>
                      <a:pt x="19" y="0"/>
                      <a:pt x="49" y="0"/>
                    </a:cubicBezTo>
                    <a:cubicBezTo>
                      <a:pt x="79" y="0"/>
                      <a:pt x="97" y="20"/>
                      <a:pt x="98" y="46"/>
                    </a:cubicBezTo>
                    <a:close/>
                    <a:moveTo>
                      <a:pt x="2" y="427"/>
                    </a:moveTo>
                    <a:cubicBezTo>
                      <a:pt x="2" y="129"/>
                      <a:pt x="2" y="129"/>
                      <a:pt x="2" y="129"/>
                    </a:cubicBezTo>
                    <a:cubicBezTo>
                      <a:pt x="95" y="129"/>
                      <a:pt x="95" y="129"/>
                      <a:pt x="95" y="129"/>
                    </a:cubicBezTo>
                    <a:cubicBezTo>
                      <a:pt x="95" y="427"/>
                      <a:pt x="95" y="427"/>
                      <a:pt x="95" y="427"/>
                    </a:cubicBezTo>
                    <a:lnTo>
                      <a:pt x="2" y="4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u="none" strike="noStrike" kern="0" cap="none" spc="0" normalizeH="0" baseline="0" noProof="0">
                  <a:ln>
                    <a:noFill/>
                  </a:ln>
                  <a:effectLst/>
                  <a:uLnTx/>
                  <a:uFillTx/>
                  <a:latin typeface="Aptos" panose="020B0004020202020204" pitchFamily="34" charset="0"/>
                  <a:ea typeface="Alfabet" pitchFamily="2" charset="0"/>
                  <a:cs typeface="+mn-cs"/>
                </a:endParaRPr>
              </a:p>
            </p:txBody>
          </p:sp>
          <p:sp>
            <p:nvSpPr>
              <p:cNvPr id="18" name="Freeform 7">
                <a:extLst>
                  <a:ext uri="{FF2B5EF4-FFF2-40B4-BE49-F238E27FC236}">
                    <a16:creationId xmlns:a16="http://schemas.microsoft.com/office/drawing/2014/main" id="{40BEAF68-D3D4-D207-309D-6001397EE346}"/>
                  </a:ext>
                </a:extLst>
              </p:cNvPr>
              <p:cNvSpPr>
                <a:spLocks/>
              </p:cNvSpPr>
              <p:nvPr/>
            </p:nvSpPr>
            <p:spPr bwMode="gray">
              <a:xfrm>
                <a:off x="3681" y="1944"/>
                <a:ext cx="670" cy="720"/>
              </a:xfrm>
              <a:custGeom>
                <a:avLst/>
                <a:gdLst>
                  <a:gd name="T0" fmla="*/ 2 w 284"/>
                  <a:gd name="T1" fmla="*/ 102 h 305"/>
                  <a:gd name="T2" fmla="*/ 0 w 284"/>
                  <a:gd name="T3" fmla="*/ 7 h 305"/>
                  <a:gd name="T4" fmla="*/ 80 w 284"/>
                  <a:gd name="T5" fmla="*/ 7 h 305"/>
                  <a:gd name="T6" fmla="*/ 84 w 284"/>
                  <a:gd name="T7" fmla="*/ 48 h 305"/>
                  <a:gd name="T8" fmla="*/ 86 w 284"/>
                  <a:gd name="T9" fmla="*/ 48 h 305"/>
                  <a:gd name="T10" fmla="*/ 178 w 284"/>
                  <a:gd name="T11" fmla="*/ 0 h 305"/>
                  <a:gd name="T12" fmla="*/ 284 w 284"/>
                  <a:gd name="T13" fmla="*/ 129 h 305"/>
                  <a:gd name="T14" fmla="*/ 284 w 284"/>
                  <a:gd name="T15" fmla="*/ 305 h 305"/>
                  <a:gd name="T16" fmla="*/ 192 w 284"/>
                  <a:gd name="T17" fmla="*/ 305 h 305"/>
                  <a:gd name="T18" fmla="*/ 192 w 284"/>
                  <a:gd name="T19" fmla="*/ 140 h 305"/>
                  <a:gd name="T20" fmla="*/ 145 w 284"/>
                  <a:gd name="T21" fmla="*/ 75 h 305"/>
                  <a:gd name="T22" fmla="*/ 98 w 284"/>
                  <a:gd name="T23" fmla="*/ 110 h 305"/>
                  <a:gd name="T24" fmla="*/ 94 w 284"/>
                  <a:gd name="T25" fmla="*/ 133 h 305"/>
                  <a:gd name="T26" fmla="*/ 94 w 284"/>
                  <a:gd name="T27" fmla="*/ 305 h 305"/>
                  <a:gd name="T28" fmla="*/ 2 w 284"/>
                  <a:gd name="T29" fmla="*/ 305 h 305"/>
                  <a:gd name="T30" fmla="*/ 2 w 284"/>
                  <a:gd name="T31" fmla="*/ 102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4" h="305">
                    <a:moveTo>
                      <a:pt x="2" y="102"/>
                    </a:moveTo>
                    <a:cubicBezTo>
                      <a:pt x="2" y="65"/>
                      <a:pt x="1" y="34"/>
                      <a:pt x="0" y="7"/>
                    </a:cubicBezTo>
                    <a:cubicBezTo>
                      <a:pt x="80" y="7"/>
                      <a:pt x="80" y="7"/>
                      <a:pt x="80" y="7"/>
                    </a:cubicBezTo>
                    <a:cubicBezTo>
                      <a:pt x="84" y="48"/>
                      <a:pt x="84" y="48"/>
                      <a:pt x="84" y="48"/>
                    </a:cubicBezTo>
                    <a:cubicBezTo>
                      <a:pt x="86" y="48"/>
                      <a:pt x="86" y="48"/>
                      <a:pt x="86" y="48"/>
                    </a:cubicBezTo>
                    <a:cubicBezTo>
                      <a:pt x="98" y="29"/>
                      <a:pt x="128" y="0"/>
                      <a:pt x="178" y="0"/>
                    </a:cubicBezTo>
                    <a:cubicBezTo>
                      <a:pt x="239" y="0"/>
                      <a:pt x="284" y="41"/>
                      <a:pt x="284" y="129"/>
                    </a:cubicBezTo>
                    <a:cubicBezTo>
                      <a:pt x="284" y="305"/>
                      <a:pt x="284" y="305"/>
                      <a:pt x="284" y="305"/>
                    </a:cubicBezTo>
                    <a:cubicBezTo>
                      <a:pt x="192" y="305"/>
                      <a:pt x="192" y="305"/>
                      <a:pt x="192" y="305"/>
                    </a:cubicBezTo>
                    <a:cubicBezTo>
                      <a:pt x="192" y="140"/>
                      <a:pt x="192" y="140"/>
                      <a:pt x="192" y="140"/>
                    </a:cubicBezTo>
                    <a:cubicBezTo>
                      <a:pt x="192" y="101"/>
                      <a:pt x="178" y="75"/>
                      <a:pt x="145" y="75"/>
                    </a:cubicBezTo>
                    <a:cubicBezTo>
                      <a:pt x="119" y="75"/>
                      <a:pt x="104" y="93"/>
                      <a:pt x="98" y="110"/>
                    </a:cubicBezTo>
                    <a:cubicBezTo>
                      <a:pt x="95" y="116"/>
                      <a:pt x="94" y="124"/>
                      <a:pt x="94" y="133"/>
                    </a:cubicBezTo>
                    <a:cubicBezTo>
                      <a:pt x="94" y="305"/>
                      <a:pt x="94" y="305"/>
                      <a:pt x="94" y="305"/>
                    </a:cubicBezTo>
                    <a:cubicBezTo>
                      <a:pt x="2" y="305"/>
                      <a:pt x="2" y="305"/>
                      <a:pt x="2" y="305"/>
                    </a:cubicBezTo>
                    <a:lnTo>
                      <a:pt x="2"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u="none" strike="noStrike" kern="0" cap="none" spc="0" normalizeH="0" baseline="0" noProof="0">
                  <a:ln>
                    <a:noFill/>
                  </a:ln>
                  <a:effectLst/>
                  <a:uLnTx/>
                  <a:uFillTx/>
                  <a:latin typeface="Aptos" panose="020B0004020202020204" pitchFamily="34" charset="0"/>
                  <a:ea typeface="Alfabet" pitchFamily="2" charset="0"/>
                  <a:cs typeface="+mn-cs"/>
                </a:endParaRPr>
              </a:p>
            </p:txBody>
          </p:sp>
        </p:grpSp>
        <p:grpSp>
          <p:nvGrpSpPr>
            <p:cNvPr id="10" name="Group 4">
              <a:extLst>
                <a:ext uri="{FF2B5EF4-FFF2-40B4-BE49-F238E27FC236}">
                  <a16:creationId xmlns:a16="http://schemas.microsoft.com/office/drawing/2014/main" id="{274B1A01-2610-8398-DC38-5F6C0A50AF64}"/>
                </a:ext>
              </a:extLst>
            </p:cNvPr>
            <p:cNvGrpSpPr>
              <a:grpSpLocks noChangeAspect="1"/>
            </p:cNvGrpSpPr>
            <p:nvPr/>
          </p:nvGrpSpPr>
          <p:grpSpPr bwMode="auto">
            <a:xfrm>
              <a:off x="1640695" y="6127230"/>
              <a:ext cx="92914" cy="92992"/>
              <a:chOff x="2653" y="972"/>
              <a:chExt cx="2372" cy="2374"/>
            </a:xfrm>
            <a:solidFill>
              <a:schemeClr val="tx1"/>
            </a:solidFill>
          </p:grpSpPr>
          <p:sp>
            <p:nvSpPr>
              <p:cNvPr id="14" name="Freeform 5">
                <a:extLst>
                  <a:ext uri="{FF2B5EF4-FFF2-40B4-BE49-F238E27FC236}">
                    <a16:creationId xmlns:a16="http://schemas.microsoft.com/office/drawing/2014/main" id="{68802D42-C0F1-DAF9-8B74-77C13FA40FE6}"/>
                  </a:ext>
                </a:extLst>
              </p:cNvPr>
              <p:cNvSpPr>
                <a:spLocks noEditPoints="1"/>
              </p:cNvSpPr>
              <p:nvPr userDrawn="1"/>
            </p:nvSpPr>
            <p:spPr bwMode="auto">
              <a:xfrm>
                <a:off x="2653" y="972"/>
                <a:ext cx="2372" cy="2374"/>
              </a:xfrm>
              <a:custGeom>
                <a:avLst/>
                <a:gdLst>
                  <a:gd name="T0" fmla="*/ 1008 w 2016"/>
                  <a:gd name="T1" fmla="*/ 182 h 2016"/>
                  <a:gd name="T2" fmla="*/ 1415 w 2016"/>
                  <a:gd name="T3" fmla="*/ 188 h 2016"/>
                  <a:gd name="T4" fmla="*/ 1602 w 2016"/>
                  <a:gd name="T5" fmla="*/ 222 h 2016"/>
                  <a:gd name="T6" fmla="*/ 1718 w 2016"/>
                  <a:gd name="T7" fmla="*/ 298 h 2016"/>
                  <a:gd name="T8" fmla="*/ 1794 w 2016"/>
                  <a:gd name="T9" fmla="*/ 414 h 2016"/>
                  <a:gd name="T10" fmla="*/ 1828 w 2016"/>
                  <a:gd name="T11" fmla="*/ 601 h 2016"/>
                  <a:gd name="T12" fmla="*/ 1834 w 2016"/>
                  <a:gd name="T13" fmla="*/ 1008 h 2016"/>
                  <a:gd name="T14" fmla="*/ 1828 w 2016"/>
                  <a:gd name="T15" fmla="*/ 1415 h 2016"/>
                  <a:gd name="T16" fmla="*/ 1794 w 2016"/>
                  <a:gd name="T17" fmla="*/ 1602 h 2016"/>
                  <a:gd name="T18" fmla="*/ 1718 w 2016"/>
                  <a:gd name="T19" fmla="*/ 1718 h 2016"/>
                  <a:gd name="T20" fmla="*/ 1602 w 2016"/>
                  <a:gd name="T21" fmla="*/ 1794 h 2016"/>
                  <a:gd name="T22" fmla="*/ 1415 w 2016"/>
                  <a:gd name="T23" fmla="*/ 1828 h 2016"/>
                  <a:gd name="T24" fmla="*/ 1008 w 2016"/>
                  <a:gd name="T25" fmla="*/ 1834 h 2016"/>
                  <a:gd name="T26" fmla="*/ 601 w 2016"/>
                  <a:gd name="T27" fmla="*/ 1828 h 2016"/>
                  <a:gd name="T28" fmla="*/ 414 w 2016"/>
                  <a:gd name="T29" fmla="*/ 1794 h 2016"/>
                  <a:gd name="T30" fmla="*/ 298 w 2016"/>
                  <a:gd name="T31" fmla="*/ 1718 h 2016"/>
                  <a:gd name="T32" fmla="*/ 222 w 2016"/>
                  <a:gd name="T33" fmla="*/ 1602 h 2016"/>
                  <a:gd name="T34" fmla="*/ 188 w 2016"/>
                  <a:gd name="T35" fmla="*/ 1415 h 2016"/>
                  <a:gd name="T36" fmla="*/ 182 w 2016"/>
                  <a:gd name="T37" fmla="*/ 1008 h 2016"/>
                  <a:gd name="T38" fmla="*/ 188 w 2016"/>
                  <a:gd name="T39" fmla="*/ 601 h 2016"/>
                  <a:gd name="T40" fmla="*/ 222 w 2016"/>
                  <a:gd name="T41" fmla="*/ 414 h 2016"/>
                  <a:gd name="T42" fmla="*/ 298 w 2016"/>
                  <a:gd name="T43" fmla="*/ 298 h 2016"/>
                  <a:gd name="T44" fmla="*/ 414 w 2016"/>
                  <a:gd name="T45" fmla="*/ 222 h 2016"/>
                  <a:gd name="T46" fmla="*/ 601 w 2016"/>
                  <a:gd name="T47" fmla="*/ 188 h 2016"/>
                  <a:gd name="T48" fmla="*/ 1008 w 2016"/>
                  <a:gd name="T49" fmla="*/ 182 h 2016"/>
                  <a:gd name="T50" fmla="*/ 1008 w 2016"/>
                  <a:gd name="T51" fmla="*/ 0 h 2016"/>
                  <a:gd name="T52" fmla="*/ 593 w 2016"/>
                  <a:gd name="T53" fmla="*/ 6 h 2016"/>
                  <a:gd name="T54" fmla="*/ 348 w 2016"/>
                  <a:gd name="T55" fmla="*/ 53 h 2016"/>
                  <a:gd name="T56" fmla="*/ 169 w 2016"/>
                  <a:gd name="T57" fmla="*/ 169 h 2016"/>
                  <a:gd name="T58" fmla="*/ 53 w 2016"/>
                  <a:gd name="T59" fmla="*/ 348 h 2016"/>
                  <a:gd name="T60" fmla="*/ 6 w 2016"/>
                  <a:gd name="T61" fmla="*/ 593 h 2016"/>
                  <a:gd name="T62" fmla="*/ 0 w 2016"/>
                  <a:gd name="T63" fmla="*/ 1008 h 2016"/>
                  <a:gd name="T64" fmla="*/ 6 w 2016"/>
                  <a:gd name="T65" fmla="*/ 1423 h 2016"/>
                  <a:gd name="T66" fmla="*/ 53 w 2016"/>
                  <a:gd name="T67" fmla="*/ 1668 h 2016"/>
                  <a:gd name="T68" fmla="*/ 169 w 2016"/>
                  <a:gd name="T69" fmla="*/ 1847 h 2016"/>
                  <a:gd name="T70" fmla="*/ 348 w 2016"/>
                  <a:gd name="T71" fmla="*/ 1963 h 2016"/>
                  <a:gd name="T72" fmla="*/ 593 w 2016"/>
                  <a:gd name="T73" fmla="*/ 2010 h 2016"/>
                  <a:gd name="T74" fmla="*/ 1008 w 2016"/>
                  <a:gd name="T75" fmla="*/ 2016 h 2016"/>
                  <a:gd name="T76" fmla="*/ 1423 w 2016"/>
                  <a:gd name="T77" fmla="*/ 2010 h 2016"/>
                  <a:gd name="T78" fmla="*/ 1668 w 2016"/>
                  <a:gd name="T79" fmla="*/ 1963 h 2016"/>
                  <a:gd name="T80" fmla="*/ 1847 w 2016"/>
                  <a:gd name="T81" fmla="*/ 1847 h 2016"/>
                  <a:gd name="T82" fmla="*/ 1963 w 2016"/>
                  <a:gd name="T83" fmla="*/ 1668 h 2016"/>
                  <a:gd name="T84" fmla="*/ 2010 w 2016"/>
                  <a:gd name="T85" fmla="*/ 1423 h 2016"/>
                  <a:gd name="T86" fmla="*/ 2016 w 2016"/>
                  <a:gd name="T87" fmla="*/ 1008 h 2016"/>
                  <a:gd name="T88" fmla="*/ 2010 w 2016"/>
                  <a:gd name="T89" fmla="*/ 593 h 2016"/>
                  <a:gd name="T90" fmla="*/ 1963 w 2016"/>
                  <a:gd name="T91" fmla="*/ 348 h 2016"/>
                  <a:gd name="T92" fmla="*/ 1847 w 2016"/>
                  <a:gd name="T93" fmla="*/ 169 h 2016"/>
                  <a:gd name="T94" fmla="*/ 1668 w 2016"/>
                  <a:gd name="T95" fmla="*/ 53 h 2016"/>
                  <a:gd name="T96" fmla="*/ 1423 w 2016"/>
                  <a:gd name="T97" fmla="*/ 6 h 2016"/>
                  <a:gd name="T98" fmla="*/ 1008 w 2016"/>
                  <a:gd name="T99" fmla="*/ 0 h 2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016" h="2016">
                    <a:moveTo>
                      <a:pt x="1008" y="182"/>
                    </a:moveTo>
                    <a:cubicBezTo>
                      <a:pt x="1277" y="182"/>
                      <a:pt x="1309" y="183"/>
                      <a:pt x="1415" y="188"/>
                    </a:cubicBezTo>
                    <a:cubicBezTo>
                      <a:pt x="1513" y="192"/>
                      <a:pt x="1567" y="209"/>
                      <a:pt x="1602" y="222"/>
                    </a:cubicBezTo>
                    <a:cubicBezTo>
                      <a:pt x="1649" y="241"/>
                      <a:pt x="1683" y="263"/>
                      <a:pt x="1718" y="298"/>
                    </a:cubicBezTo>
                    <a:cubicBezTo>
                      <a:pt x="1753" y="333"/>
                      <a:pt x="1775" y="367"/>
                      <a:pt x="1794" y="414"/>
                    </a:cubicBezTo>
                    <a:cubicBezTo>
                      <a:pt x="1807" y="449"/>
                      <a:pt x="1824" y="503"/>
                      <a:pt x="1828" y="601"/>
                    </a:cubicBezTo>
                    <a:cubicBezTo>
                      <a:pt x="1833" y="707"/>
                      <a:pt x="1834" y="739"/>
                      <a:pt x="1834" y="1008"/>
                    </a:cubicBezTo>
                    <a:cubicBezTo>
                      <a:pt x="1834" y="1277"/>
                      <a:pt x="1833" y="1309"/>
                      <a:pt x="1828" y="1415"/>
                    </a:cubicBezTo>
                    <a:cubicBezTo>
                      <a:pt x="1824" y="1513"/>
                      <a:pt x="1807" y="1567"/>
                      <a:pt x="1794" y="1602"/>
                    </a:cubicBezTo>
                    <a:cubicBezTo>
                      <a:pt x="1775" y="1649"/>
                      <a:pt x="1753" y="1683"/>
                      <a:pt x="1718" y="1718"/>
                    </a:cubicBezTo>
                    <a:cubicBezTo>
                      <a:pt x="1683" y="1753"/>
                      <a:pt x="1649" y="1775"/>
                      <a:pt x="1602" y="1794"/>
                    </a:cubicBezTo>
                    <a:cubicBezTo>
                      <a:pt x="1567" y="1807"/>
                      <a:pt x="1513" y="1824"/>
                      <a:pt x="1415" y="1828"/>
                    </a:cubicBezTo>
                    <a:cubicBezTo>
                      <a:pt x="1309" y="1833"/>
                      <a:pt x="1277" y="1834"/>
                      <a:pt x="1008" y="1834"/>
                    </a:cubicBezTo>
                    <a:cubicBezTo>
                      <a:pt x="739" y="1834"/>
                      <a:pt x="707" y="1833"/>
                      <a:pt x="601" y="1828"/>
                    </a:cubicBezTo>
                    <a:cubicBezTo>
                      <a:pt x="503" y="1824"/>
                      <a:pt x="449" y="1807"/>
                      <a:pt x="414" y="1794"/>
                    </a:cubicBezTo>
                    <a:cubicBezTo>
                      <a:pt x="367" y="1775"/>
                      <a:pt x="333" y="1753"/>
                      <a:pt x="298" y="1718"/>
                    </a:cubicBezTo>
                    <a:cubicBezTo>
                      <a:pt x="263" y="1683"/>
                      <a:pt x="241" y="1649"/>
                      <a:pt x="222" y="1602"/>
                    </a:cubicBezTo>
                    <a:cubicBezTo>
                      <a:pt x="209" y="1567"/>
                      <a:pt x="192" y="1513"/>
                      <a:pt x="188" y="1415"/>
                    </a:cubicBezTo>
                    <a:cubicBezTo>
                      <a:pt x="183" y="1309"/>
                      <a:pt x="182" y="1277"/>
                      <a:pt x="182" y="1008"/>
                    </a:cubicBezTo>
                    <a:cubicBezTo>
                      <a:pt x="182" y="739"/>
                      <a:pt x="183" y="707"/>
                      <a:pt x="188" y="601"/>
                    </a:cubicBezTo>
                    <a:cubicBezTo>
                      <a:pt x="192" y="503"/>
                      <a:pt x="209" y="449"/>
                      <a:pt x="222" y="414"/>
                    </a:cubicBezTo>
                    <a:cubicBezTo>
                      <a:pt x="241" y="367"/>
                      <a:pt x="263" y="333"/>
                      <a:pt x="298" y="298"/>
                    </a:cubicBezTo>
                    <a:cubicBezTo>
                      <a:pt x="333" y="263"/>
                      <a:pt x="367" y="241"/>
                      <a:pt x="414" y="222"/>
                    </a:cubicBezTo>
                    <a:cubicBezTo>
                      <a:pt x="449" y="209"/>
                      <a:pt x="503" y="192"/>
                      <a:pt x="601" y="188"/>
                    </a:cubicBezTo>
                    <a:cubicBezTo>
                      <a:pt x="707" y="183"/>
                      <a:pt x="739" y="182"/>
                      <a:pt x="1008" y="182"/>
                    </a:cubicBezTo>
                    <a:moveTo>
                      <a:pt x="1008" y="0"/>
                    </a:moveTo>
                    <a:cubicBezTo>
                      <a:pt x="734" y="0"/>
                      <a:pt x="700" y="1"/>
                      <a:pt x="593" y="6"/>
                    </a:cubicBezTo>
                    <a:cubicBezTo>
                      <a:pt x="485" y="11"/>
                      <a:pt x="412" y="28"/>
                      <a:pt x="348" y="53"/>
                    </a:cubicBezTo>
                    <a:cubicBezTo>
                      <a:pt x="282" y="79"/>
                      <a:pt x="225" y="113"/>
                      <a:pt x="169" y="169"/>
                    </a:cubicBezTo>
                    <a:cubicBezTo>
                      <a:pt x="113" y="225"/>
                      <a:pt x="79" y="282"/>
                      <a:pt x="53" y="348"/>
                    </a:cubicBezTo>
                    <a:cubicBezTo>
                      <a:pt x="28" y="412"/>
                      <a:pt x="11" y="485"/>
                      <a:pt x="6" y="593"/>
                    </a:cubicBezTo>
                    <a:cubicBezTo>
                      <a:pt x="1" y="700"/>
                      <a:pt x="0" y="734"/>
                      <a:pt x="0" y="1008"/>
                    </a:cubicBezTo>
                    <a:cubicBezTo>
                      <a:pt x="0" y="1282"/>
                      <a:pt x="1" y="1316"/>
                      <a:pt x="6" y="1423"/>
                    </a:cubicBezTo>
                    <a:cubicBezTo>
                      <a:pt x="11" y="1531"/>
                      <a:pt x="28" y="1604"/>
                      <a:pt x="53" y="1668"/>
                    </a:cubicBezTo>
                    <a:cubicBezTo>
                      <a:pt x="79" y="1734"/>
                      <a:pt x="113" y="1791"/>
                      <a:pt x="169" y="1847"/>
                    </a:cubicBezTo>
                    <a:cubicBezTo>
                      <a:pt x="225" y="1903"/>
                      <a:pt x="282" y="1937"/>
                      <a:pt x="348" y="1963"/>
                    </a:cubicBezTo>
                    <a:cubicBezTo>
                      <a:pt x="412" y="1988"/>
                      <a:pt x="485" y="2005"/>
                      <a:pt x="593" y="2010"/>
                    </a:cubicBezTo>
                    <a:cubicBezTo>
                      <a:pt x="700" y="2015"/>
                      <a:pt x="734" y="2016"/>
                      <a:pt x="1008" y="2016"/>
                    </a:cubicBezTo>
                    <a:cubicBezTo>
                      <a:pt x="1282" y="2016"/>
                      <a:pt x="1316" y="2015"/>
                      <a:pt x="1423" y="2010"/>
                    </a:cubicBezTo>
                    <a:cubicBezTo>
                      <a:pt x="1531" y="2005"/>
                      <a:pt x="1604" y="1988"/>
                      <a:pt x="1668" y="1963"/>
                    </a:cubicBezTo>
                    <a:cubicBezTo>
                      <a:pt x="1734" y="1937"/>
                      <a:pt x="1791" y="1903"/>
                      <a:pt x="1847" y="1847"/>
                    </a:cubicBezTo>
                    <a:cubicBezTo>
                      <a:pt x="1903" y="1791"/>
                      <a:pt x="1937" y="1734"/>
                      <a:pt x="1963" y="1668"/>
                    </a:cubicBezTo>
                    <a:cubicBezTo>
                      <a:pt x="1988" y="1604"/>
                      <a:pt x="2005" y="1531"/>
                      <a:pt x="2010" y="1423"/>
                    </a:cubicBezTo>
                    <a:cubicBezTo>
                      <a:pt x="2015" y="1316"/>
                      <a:pt x="2016" y="1282"/>
                      <a:pt x="2016" y="1008"/>
                    </a:cubicBezTo>
                    <a:cubicBezTo>
                      <a:pt x="2016" y="734"/>
                      <a:pt x="2015" y="700"/>
                      <a:pt x="2010" y="593"/>
                    </a:cubicBezTo>
                    <a:cubicBezTo>
                      <a:pt x="2005" y="485"/>
                      <a:pt x="1988" y="412"/>
                      <a:pt x="1963" y="348"/>
                    </a:cubicBezTo>
                    <a:cubicBezTo>
                      <a:pt x="1937" y="282"/>
                      <a:pt x="1903" y="225"/>
                      <a:pt x="1847" y="169"/>
                    </a:cubicBezTo>
                    <a:cubicBezTo>
                      <a:pt x="1791" y="113"/>
                      <a:pt x="1734" y="79"/>
                      <a:pt x="1668" y="53"/>
                    </a:cubicBezTo>
                    <a:cubicBezTo>
                      <a:pt x="1604" y="28"/>
                      <a:pt x="1531" y="11"/>
                      <a:pt x="1423" y="6"/>
                    </a:cubicBezTo>
                    <a:cubicBezTo>
                      <a:pt x="1316" y="1"/>
                      <a:pt x="1282" y="0"/>
                      <a:pt x="100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a:latin typeface="Aptos" panose="020B0004020202020204" pitchFamily="34" charset="0"/>
                  <a:ea typeface="Alfabet" pitchFamily="2" charset="0"/>
                </a:endParaRPr>
              </a:p>
            </p:txBody>
          </p:sp>
          <p:sp>
            <p:nvSpPr>
              <p:cNvPr id="15" name="Freeform 6">
                <a:extLst>
                  <a:ext uri="{FF2B5EF4-FFF2-40B4-BE49-F238E27FC236}">
                    <a16:creationId xmlns:a16="http://schemas.microsoft.com/office/drawing/2014/main" id="{511AB5E8-AF45-535E-DBEE-21EA3AA4AC1B}"/>
                  </a:ext>
                </a:extLst>
              </p:cNvPr>
              <p:cNvSpPr>
                <a:spLocks noEditPoints="1"/>
              </p:cNvSpPr>
              <p:nvPr userDrawn="1"/>
            </p:nvSpPr>
            <p:spPr bwMode="auto">
              <a:xfrm>
                <a:off x="3231" y="1550"/>
                <a:ext cx="1216" cy="1218"/>
              </a:xfrm>
              <a:custGeom>
                <a:avLst/>
                <a:gdLst>
                  <a:gd name="T0" fmla="*/ 517 w 1034"/>
                  <a:gd name="T1" fmla="*/ 0 h 1034"/>
                  <a:gd name="T2" fmla="*/ 0 w 1034"/>
                  <a:gd name="T3" fmla="*/ 517 h 1034"/>
                  <a:gd name="T4" fmla="*/ 517 w 1034"/>
                  <a:gd name="T5" fmla="*/ 1034 h 1034"/>
                  <a:gd name="T6" fmla="*/ 1034 w 1034"/>
                  <a:gd name="T7" fmla="*/ 517 h 1034"/>
                  <a:gd name="T8" fmla="*/ 517 w 1034"/>
                  <a:gd name="T9" fmla="*/ 0 h 1034"/>
                  <a:gd name="T10" fmla="*/ 517 w 1034"/>
                  <a:gd name="T11" fmla="*/ 853 h 1034"/>
                  <a:gd name="T12" fmla="*/ 181 w 1034"/>
                  <a:gd name="T13" fmla="*/ 517 h 1034"/>
                  <a:gd name="T14" fmla="*/ 517 w 1034"/>
                  <a:gd name="T15" fmla="*/ 181 h 1034"/>
                  <a:gd name="T16" fmla="*/ 853 w 1034"/>
                  <a:gd name="T17" fmla="*/ 517 h 1034"/>
                  <a:gd name="T18" fmla="*/ 517 w 1034"/>
                  <a:gd name="T19" fmla="*/ 853 h 1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34" h="1034">
                    <a:moveTo>
                      <a:pt x="517" y="0"/>
                    </a:moveTo>
                    <a:cubicBezTo>
                      <a:pt x="231" y="0"/>
                      <a:pt x="0" y="231"/>
                      <a:pt x="0" y="517"/>
                    </a:cubicBezTo>
                    <a:cubicBezTo>
                      <a:pt x="0" y="803"/>
                      <a:pt x="231" y="1034"/>
                      <a:pt x="517" y="1034"/>
                    </a:cubicBezTo>
                    <a:cubicBezTo>
                      <a:pt x="803" y="1034"/>
                      <a:pt x="1034" y="803"/>
                      <a:pt x="1034" y="517"/>
                    </a:cubicBezTo>
                    <a:cubicBezTo>
                      <a:pt x="1034" y="231"/>
                      <a:pt x="803" y="0"/>
                      <a:pt x="517" y="0"/>
                    </a:cubicBezTo>
                    <a:close/>
                    <a:moveTo>
                      <a:pt x="517" y="853"/>
                    </a:moveTo>
                    <a:cubicBezTo>
                      <a:pt x="331" y="853"/>
                      <a:pt x="181" y="703"/>
                      <a:pt x="181" y="517"/>
                    </a:cubicBezTo>
                    <a:cubicBezTo>
                      <a:pt x="181" y="331"/>
                      <a:pt x="331" y="181"/>
                      <a:pt x="517" y="181"/>
                    </a:cubicBezTo>
                    <a:cubicBezTo>
                      <a:pt x="703" y="181"/>
                      <a:pt x="853" y="331"/>
                      <a:pt x="853" y="517"/>
                    </a:cubicBezTo>
                    <a:cubicBezTo>
                      <a:pt x="853" y="703"/>
                      <a:pt x="703" y="853"/>
                      <a:pt x="517" y="8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a:latin typeface="Aptos" panose="020B0004020202020204" pitchFamily="34" charset="0"/>
                  <a:ea typeface="Alfabet" pitchFamily="2" charset="0"/>
                </a:endParaRPr>
              </a:p>
            </p:txBody>
          </p:sp>
          <p:sp>
            <p:nvSpPr>
              <p:cNvPr id="16" name="Oval 7">
                <a:extLst>
                  <a:ext uri="{FF2B5EF4-FFF2-40B4-BE49-F238E27FC236}">
                    <a16:creationId xmlns:a16="http://schemas.microsoft.com/office/drawing/2014/main" id="{5A2B3252-69E6-21D8-7B9C-8CACF53B9BA3}"/>
                  </a:ext>
                </a:extLst>
              </p:cNvPr>
              <p:cNvSpPr>
                <a:spLocks noChangeArrowheads="1"/>
              </p:cNvSpPr>
              <p:nvPr userDrawn="1"/>
            </p:nvSpPr>
            <p:spPr bwMode="auto">
              <a:xfrm>
                <a:off x="4329" y="1383"/>
                <a:ext cx="285" cy="28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a:latin typeface="Aptos" panose="020B0004020202020204" pitchFamily="34" charset="0"/>
                  <a:ea typeface="Alfabet" pitchFamily="2" charset="0"/>
                </a:endParaRPr>
              </a:p>
            </p:txBody>
          </p:sp>
        </p:grpSp>
        <p:pic>
          <p:nvPicPr>
            <p:cNvPr id="11" name="Graphic 10">
              <a:extLst>
                <a:ext uri="{FF2B5EF4-FFF2-40B4-BE49-F238E27FC236}">
                  <a16:creationId xmlns:a16="http://schemas.microsoft.com/office/drawing/2014/main" id="{EDEA13E0-DF26-3A35-755F-EB1D2F7140EE}"/>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10838" y="6131300"/>
              <a:ext cx="122931" cy="84852"/>
            </a:xfrm>
            <a:prstGeom prst="rect">
              <a:avLst/>
            </a:prstGeom>
          </p:spPr>
        </p:pic>
        <p:pic>
          <p:nvPicPr>
            <p:cNvPr id="12" name="Graphic 11">
              <a:extLst>
                <a:ext uri="{FF2B5EF4-FFF2-40B4-BE49-F238E27FC236}">
                  <a16:creationId xmlns:a16="http://schemas.microsoft.com/office/drawing/2014/main" id="{B54DF270-EBC5-95DA-8346-7100B18EC911}"/>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023789" y="6126885"/>
              <a:ext cx="94234" cy="93682"/>
            </a:xfrm>
            <a:prstGeom prst="rect">
              <a:avLst/>
            </a:prstGeom>
          </p:spPr>
        </p:pic>
        <p:pic>
          <p:nvPicPr>
            <p:cNvPr id="13" name="Graphic 12">
              <a:extLst>
                <a:ext uri="{FF2B5EF4-FFF2-40B4-BE49-F238E27FC236}">
                  <a16:creationId xmlns:a16="http://schemas.microsoft.com/office/drawing/2014/main" id="{1D7C89CA-3D39-A79E-E143-FE65F0C89E27}"/>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476872" y="6131572"/>
              <a:ext cx="84309" cy="84309"/>
            </a:xfrm>
            <a:prstGeom prst="rect">
              <a:avLst/>
            </a:prstGeom>
          </p:spPr>
        </p:pic>
      </p:grpSp>
      <p:pic>
        <p:nvPicPr>
          <p:cNvPr id="24" name="Graphic 23">
            <a:extLst>
              <a:ext uri="{FF2B5EF4-FFF2-40B4-BE49-F238E27FC236}">
                <a16:creationId xmlns:a16="http://schemas.microsoft.com/office/drawing/2014/main" id="{1EBB4BF9-FEEC-4175-585A-2715E84D1EB5}"/>
              </a:ext>
            </a:extLst>
          </p:cNvPr>
          <p:cNvPicPr>
            <a:picLocks noChangeAspect="1"/>
          </p:cNvPicPr>
          <p:nvPr/>
        </p:nvPicPr>
        <p:blipFill>
          <a:blip>
            <a:extLst>
              <a:ext uri="{96DAC541-7B7A-43D3-8B79-37D633B846F1}">
                <asvg:svgBlip xmlns:asvg="http://schemas.microsoft.com/office/drawing/2016/SVG/main" r:embed="rId5"/>
              </a:ext>
            </a:extLst>
          </a:blip>
          <a:srcRect t="31605" r="39224"/>
          <a:stretch>
            <a:fillRect/>
          </a:stretch>
        </p:blipFill>
        <p:spPr>
          <a:xfrm>
            <a:off x="6684852" y="0"/>
            <a:ext cx="5507148" cy="6197600"/>
          </a:xfrm>
          <a:custGeom>
            <a:avLst/>
            <a:gdLst>
              <a:gd name="connsiteX0" fmla="*/ 0 w 5507148"/>
              <a:gd name="connsiteY0" fmla="*/ 0 h 6197600"/>
              <a:gd name="connsiteX1" fmla="*/ 147022 w 5507148"/>
              <a:gd name="connsiteY1" fmla="*/ 0 h 6197600"/>
              <a:gd name="connsiteX2" fmla="*/ 5507148 w 5507148"/>
              <a:gd name="connsiteY2" fmla="*/ 0 h 6197600"/>
              <a:gd name="connsiteX3" fmla="*/ 5507148 w 5507148"/>
              <a:gd name="connsiteY3" fmla="*/ 6197600 h 6197600"/>
              <a:gd name="connsiteX4" fmla="*/ 0 w 5507148"/>
              <a:gd name="connsiteY4" fmla="*/ 6197600 h 6197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7148" h="6197600">
                <a:moveTo>
                  <a:pt x="0" y="0"/>
                </a:moveTo>
                <a:lnTo>
                  <a:pt x="147022" y="0"/>
                </a:lnTo>
                <a:lnTo>
                  <a:pt x="5507148" y="0"/>
                </a:lnTo>
                <a:lnTo>
                  <a:pt x="5507148" y="6197600"/>
                </a:lnTo>
                <a:lnTo>
                  <a:pt x="0" y="6197600"/>
                </a:lnTo>
                <a:close/>
              </a:path>
            </a:pathLst>
          </a:custGeom>
        </p:spPr>
      </p:pic>
      <p:pic>
        <p:nvPicPr>
          <p:cNvPr id="21" name="Picture 2">
            <a:extLst>
              <a:ext uri="{FF2B5EF4-FFF2-40B4-BE49-F238E27FC236}">
                <a16:creationId xmlns:a16="http://schemas.microsoft.com/office/drawing/2014/main" id="{7FDF1ADE-EF76-ABDC-A94C-B4B22DDF49A4}"/>
              </a:ext>
            </a:extLst>
          </p:cNvPr>
          <p:cNvPicPr>
            <a:picLocks noChangeAspect="1" noChangeArrowheads="1"/>
          </p:cNvPicPr>
          <p:nvPr/>
        </p:nvPicPr>
        <p:blipFill rotWithShape="1">
          <a:blip r:embed="rId6" cstate="email">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a:ext>
            </a:extLst>
          </a:blip>
          <a:srcRect/>
          <a:stretch/>
        </p:blipFill>
        <p:spPr bwMode="auto">
          <a:xfrm>
            <a:off x="10895722" y="1322746"/>
            <a:ext cx="693024" cy="760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6777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itle+Content_Dark Blue">
    <p:bg>
      <p:bgPr>
        <a:solidFill>
          <a:schemeClr val="accent2"/>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7F8DD13-BEA9-2C60-4EDB-8044D82F4225}"/>
              </a:ext>
            </a:extLst>
          </p:cNvPr>
          <p:cNvSpPr>
            <a:spLocks noGrp="1"/>
          </p:cNvSpPr>
          <p:nvPr>
            <p:ph type="title" hasCustomPrompt="1"/>
          </p:nvPr>
        </p:nvSpPr>
        <p:spPr/>
        <p:txBody>
          <a:bodyPr/>
          <a:lstStyle/>
          <a:p>
            <a:r>
              <a:rPr lang="en-US"/>
              <a:t>Title + Content layout</a:t>
            </a:r>
            <a:br>
              <a:rPr lang="en-US"/>
            </a:br>
            <a:r>
              <a:rPr lang="en-US"/>
              <a:t>Title 2 lines maximum</a:t>
            </a:r>
            <a:endParaRPr lang="en-CA"/>
          </a:p>
        </p:txBody>
      </p:sp>
      <p:sp>
        <p:nvSpPr>
          <p:cNvPr id="3" name="Footer Placeholder 2">
            <a:extLst>
              <a:ext uri="{FF2B5EF4-FFF2-40B4-BE49-F238E27FC236}">
                <a16:creationId xmlns:a16="http://schemas.microsoft.com/office/drawing/2014/main" id="{575466BB-39CC-C85B-590E-1C209388959A}"/>
              </a:ext>
            </a:extLst>
          </p:cNvPr>
          <p:cNvSpPr>
            <a:spLocks noGrp="1"/>
          </p:cNvSpPr>
          <p:nvPr>
            <p:ph type="ftr" sz="quarter" idx="10"/>
          </p:nvPr>
        </p:nvSpPr>
        <p:spPr/>
        <p:txBody>
          <a:bodyPr/>
          <a:lstStyle/>
          <a:p>
            <a:r>
              <a:rPr lang="en-CA"/>
              <a:t>DVB@IBC 2026</a:t>
            </a:r>
          </a:p>
        </p:txBody>
      </p:sp>
      <p:sp>
        <p:nvSpPr>
          <p:cNvPr id="2" name="Text Placeholder 3">
            <a:extLst>
              <a:ext uri="{FF2B5EF4-FFF2-40B4-BE49-F238E27FC236}">
                <a16:creationId xmlns:a16="http://schemas.microsoft.com/office/drawing/2014/main" id="{78EBEF18-027F-EE19-DBC3-5DC0B50554D0}"/>
              </a:ext>
            </a:extLst>
          </p:cNvPr>
          <p:cNvSpPr>
            <a:spLocks noGrp="1"/>
          </p:cNvSpPr>
          <p:nvPr>
            <p:ph idx="1" hasCustomPrompt="1"/>
          </p:nvPr>
        </p:nvSpPr>
        <p:spPr>
          <a:xfrm>
            <a:off x="515938" y="1820860"/>
            <a:ext cx="11160126" cy="4344989"/>
          </a:xfrm>
          <a:prstGeom prst="rect">
            <a:avLst/>
          </a:prstGeom>
        </p:spPr>
        <p:txBody>
          <a:bodyPr vert="horz" lIns="0" tIns="0" rIns="0" bIns="0" rtlCol="0">
            <a:noAutofit/>
          </a:bodyPr>
          <a:lstStyle/>
          <a:p>
            <a:pPr lvl="0"/>
            <a:r>
              <a:rPr lang="en-US"/>
              <a:t>Click to edit Parent text styles</a:t>
            </a:r>
          </a:p>
          <a:p>
            <a:pPr lvl="1"/>
            <a:r>
              <a:rPr lang="en-US"/>
              <a:t>Second level</a:t>
            </a:r>
          </a:p>
          <a:p>
            <a:pPr lvl="2"/>
            <a:r>
              <a:rPr lang="en-US"/>
              <a:t>Third level</a:t>
            </a:r>
          </a:p>
          <a:p>
            <a:pPr lvl="3"/>
            <a:r>
              <a:rPr lang="en-US"/>
              <a:t>Fourth level</a:t>
            </a:r>
          </a:p>
          <a:p>
            <a:pPr lvl="4"/>
            <a:r>
              <a:rPr lang="en-US"/>
              <a:t>Fifth level</a:t>
            </a:r>
          </a:p>
          <a:p>
            <a:pPr lvl="5"/>
            <a:r>
              <a:rPr lang="en-US"/>
              <a:t>Sixth</a:t>
            </a:r>
          </a:p>
          <a:p>
            <a:pPr lvl="6"/>
            <a:r>
              <a:rPr lang="en-US"/>
              <a:t>Seventh</a:t>
            </a:r>
          </a:p>
          <a:p>
            <a:pPr lvl="7"/>
            <a:r>
              <a:rPr lang="en-US"/>
              <a:t>Eighth</a:t>
            </a:r>
          </a:p>
          <a:p>
            <a:pPr lvl="8"/>
            <a:r>
              <a:rPr lang="en-US"/>
              <a:t>Ninth</a:t>
            </a:r>
          </a:p>
        </p:txBody>
      </p:sp>
      <p:sp>
        <p:nvSpPr>
          <p:cNvPr id="5" name="Text Placeholder 4">
            <a:extLst>
              <a:ext uri="{FF2B5EF4-FFF2-40B4-BE49-F238E27FC236}">
                <a16:creationId xmlns:a16="http://schemas.microsoft.com/office/drawing/2014/main" id="{461C6F2B-E74D-C23D-F292-9AE7A5E92539}"/>
              </a:ext>
            </a:extLst>
          </p:cNvPr>
          <p:cNvSpPr>
            <a:spLocks noGrp="1"/>
          </p:cNvSpPr>
          <p:nvPr>
            <p:ph type="body" sz="quarter" idx="11" hasCustomPrompt="1"/>
          </p:nvPr>
        </p:nvSpPr>
        <p:spPr>
          <a:xfrm>
            <a:off x="515938" y="1387475"/>
            <a:ext cx="11160125" cy="233910"/>
          </a:xfrm>
        </p:spPr>
        <p:txBody>
          <a:bodyPr>
            <a:spAutoFit/>
          </a:bodyPr>
          <a:lstStyle>
            <a:lvl1pPr marL="0" indent="0">
              <a:buNone/>
              <a:defRPr lang="en-US" sz="1600" kern="1200" dirty="0">
                <a:solidFill>
                  <a:schemeClr val="tx1"/>
                </a:solidFill>
                <a:latin typeface="+mn-lt"/>
                <a:ea typeface="+mn-ea"/>
                <a:cs typeface="+mn-cs"/>
              </a:defRPr>
            </a:lvl1pPr>
          </a:lstStyle>
          <a:p>
            <a:pPr lvl="0"/>
            <a:r>
              <a:rPr lang="en-US" err="1"/>
              <a:t>Subheader</a:t>
            </a:r>
            <a:endParaRPr lang="en-US"/>
          </a:p>
        </p:txBody>
      </p:sp>
    </p:spTree>
    <p:extLst>
      <p:ext uri="{BB962C8B-B14F-4D97-AF65-F5344CB8AC3E}">
        <p14:creationId xmlns:p14="http://schemas.microsoft.com/office/powerpoint/2010/main" val="3728019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Blank_Dark Blue">
    <p:bg>
      <p:bgPr>
        <a:solidFill>
          <a:schemeClr val="accent2"/>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86D27F9-CF30-5B0A-BEC1-BF74B6CB4CB7}"/>
              </a:ext>
            </a:extLst>
          </p:cNvPr>
          <p:cNvSpPr>
            <a:spLocks noGrp="1"/>
          </p:cNvSpPr>
          <p:nvPr>
            <p:ph type="ftr" sz="quarter" idx="10"/>
          </p:nvPr>
        </p:nvSpPr>
        <p:spPr/>
        <p:txBody>
          <a:bodyPr/>
          <a:lstStyle/>
          <a:p>
            <a:r>
              <a:rPr lang="en-CA"/>
              <a:t>DVB@IBC 2026</a:t>
            </a:r>
          </a:p>
        </p:txBody>
      </p:sp>
    </p:spTree>
    <p:extLst>
      <p:ext uri="{BB962C8B-B14F-4D97-AF65-F5344CB8AC3E}">
        <p14:creationId xmlns:p14="http://schemas.microsoft.com/office/powerpoint/2010/main" val="3101469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preserve="1" userDrawn="1">
  <p:cSld name="Title_Dark Blue">
    <p:bg>
      <p:bgPr>
        <a:solidFill>
          <a:schemeClr val="accent2"/>
        </a:solidFill>
        <a:effectLst/>
      </p:bgPr>
    </p:bg>
    <p:spTree>
      <p:nvGrpSpPr>
        <p:cNvPr id="1" name=""/>
        <p:cNvGrpSpPr/>
        <p:nvPr/>
      </p:nvGrpSpPr>
      <p:grpSpPr>
        <a:xfrm>
          <a:off x="0" y="0"/>
          <a:ext cx="0" cy="0"/>
          <a:chOff x="0" y="0"/>
          <a:chExt cx="0" cy="0"/>
        </a:xfrm>
      </p:grpSpPr>
      <p:sp>
        <p:nvSpPr>
          <p:cNvPr id="2" name="Freeform 5">
            <a:extLst>
              <a:ext uri="{FF2B5EF4-FFF2-40B4-BE49-F238E27FC236}">
                <a16:creationId xmlns:a16="http://schemas.microsoft.com/office/drawing/2014/main" id="{F85A682B-163D-4AA4-9385-052F4D99BE2E}"/>
              </a:ext>
            </a:extLst>
          </p:cNvPr>
          <p:cNvSpPr>
            <a:spLocks noChangeAspect="1" noEditPoints="1"/>
          </p:cNvSpPr>
          <p:nvPr userDrawn="1"/>
        </p:nvSpPr>
        <p:spPr bwMode="black">
          <a:xfrm>
            <a:off x="515937" y="460180"/>
            <a:ext cx="1817861" cy="333196"/>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16" name="Title 2">
            <a:extLst>
              <a:ext uri="{FF2B5EF4-FFF2-40B4-BE49-F238E27FC236}">
                <a16:creationId xmlns:a16="http://schemas.microsoft.com/office/drawing/2014/main" id="{62C0E76A-32B9-4D4D-B734-7A849718BDEC}"/>
              </a:ext>
            </a:extLst>
          </p:cNvPr>
          <p:cNvSpPr>
            <a:spLocks noGrp="1"/>
          </p:cNvSpPr>
          <p:nvPr>
            <p:ph type="title" hasCustomPrompt="1"/>
          </p:nvPr>
        </p:nvSpPr>
        <p:spPr bwMode="gray">
          <a:xfrm>
            <a:off x="515938" y="1586753"/>
            <a:ext cx="5185615" cy="2202610"/>
          </a:xfrm>
        </p:spPr>
        <p:txBody>
          <a:bodyPr wrap="square" anchor="b">
            <a:noAutofit/>
          </a:bodyPr>
          <a:lstStyle>
            <a:lvl1pPr marL="0" algn="l" defTabSz="914400" rtl="0" eaLnBrk="1" latinLnBrk="0" hangingPunct="1">
              <a:lnSpc>
                <a:spcPct val="80000"/>
              </a:lnSpc>
              <a:defRPr lang="en-US" sz="4800" kern="1200" spc="0" dirty="0">
                <a:solidFill>
                  <a:schemeClr val="tx1"/>
                </a:solidFill>
                <a:latin typeface="Aptos" panose="020B0004020202020204" pitchFamily="34" charset="0"/>
                <a:ea typeface="Alfabet" pitchFamily="2" charset="0"/>
                <a:cs typeface="Microsoft Sans Serif" panose="020B0604020202020204" pitchFamily="34" charset="0"/>
              </a:defRPr>
            </a:lvl1pPr>
          </a:lstStyle>
          <a:p>
            <a:r>
              <a:rPr lang="en-US" sz="4800" spc="-110">
                <a:solidFill>
                  <a:srgbClr val="FFFFFE"/>
                </a:solidFill>
                <a:ea typeface="Alfabet" pitchFamily="2" charset="0"/>
                <a:cs typeface="Microsoft Sans Serif" panose="020B0604020202020204" pitchFamily="34" charset="0"/>
              </a:rPr>
              <a:t>Presentation </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title goes here</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4 lines</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maximum</a:t>
            </a:r>
            <a:endParaRPr lang="en-US"/>
          </a:p>
        </p:txBody>
      </p:sp>
      <p:pic>
        <p:nvPicPr>
          <p:cNvPr id="8" name="Picture 2">
            <a:extLst>
              <a:ext uri="{FF2B5EF4-FFF2-40B4-BE49-F238E27FC236}">
                <a16:creationId xmlns:a16="http://schemas.microsoft.com/office/drawing/2014/main" id="{6601EB22-A8D1-0743-7BB0-822BDDB5C9C7}"/>
              </a:ext>
            </a:extLst>
          </p:cNvPr>
          <p:cNvPicPr>
            <a:picLocks noChangeAspect="1" noChangeArrowheads="1"/>
          </p:cNvPicPr>
          <p:nvPr userDrawn="1"/>
        </p:nvPicPr>
        <p:blipFill rotWithShape="1">
          <a:blip r:embed="rId2" cstate="screen">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rcRect r="83264"/>
          <a:stretch/>
        </p:blipFill>
        <p:spPr bwMode="auto">
          <a:xfrm>
            <a:off x="10296108" y="4802188"/>
            <a:ext cx="938292" cy="1029289"/>
          </a:xfrm>
          <a:prstGeom prst="rect">
            <a:avLst/>
          </a:prstGeom>
          <a:noFill/>
          <a:extLst>
            <a:ext uri="{909E8E84-426E-40DD-AFC4-6F175D3DCCD1}">
              <a14:hiddenFill xmlns:a14="http://schemas.microsoft.com/office/drawing/2010/main">
                <a:solidFill>
                  <a:srgbClr val="FFFFFF"/>
                </a:solidFill>
              </a14:hiddenFill>
            </a:ext>
          </a:extLst>
        </p:spPr>
      </p:pic>
      <p:pic>
        <p:nvPicPr>
          <p:cNvPr id="4" name="Graphic 3">
            <a:extLst>
              <a:ext uri="{FF2B5EF4-FFF2-40B4-BE49-F238E27FC236}">
                <a16:creationId xmlns:a16="http://schemas.microsoft.com/office/drawing/2014/main" id="{88F55260-1104-D127-40D5-A045F821B721}"/>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l="-1" t="32310" r="22445" b="38"/>
          <a:stretch/>
        </p:blipFill>
        <p:spPr>
          <a:xfrm rot="9900000" flipH="1">
            <a:off x="4889643" y="240133"/>
            <a:ext cx="8392749" cy="7320983"/>
          </a:xfrm>
          <a:custGeom>
            <a:avLst/>
            <a:gdLst>
              <a:gd name="connsiteX0" fmla="*/ 8392749 w 8392749"/>
              <a:gd name="connsiteY0" fmla="*/ 7320983 h 7320983"/>
              <a:gd name="connsiteX1" fmla="*/ 6431098 w 8392749"/>
              <a:gd name="connsiteY1" fmla="*/ 0 h 7320983"/>
              <a:gd name="connsiteX2" fmla="*/ 0 w 8392749"/>
              <a:gd name="connsiteY2" fmla="*/ 1723207 h 7320983"/>
              <a:gd name="connsiteX3" fmla="*/ 0 w 8392749"/>
              <a:gd name="connsiteY3" fmla="*/ 7320983 h 7320983"/>
            </a:gdLst>
            <a:ahLst/>
            <a:cxnLst>
              <a:cxn ang="0">
                <a:pos x="connsiteX0" y="connsiteY0"/>
              </a:cxn>
              <a:cxn ang="0">
                <a:pos x="connsiteX1" y="connsiteY1"/>
              </a:cxn>
              <a:cxn ang="0">
                <a:pos x="connsiteX2" y="connsiteY2"/>
              </a:cxn>
              <a:cxn ang="0">
                <a:pos x="connsiteX3" y="connsiteY3"/>
              </a:cxn>
            </a:cxnLst>
            <a:rect l="l" t="t" r="r" b="b"/>
            <a:pathLst>
              <a:path w="8392749" h="7320983">
                <a:moveTo>
                  <a:pt x="8392749" y="7320983"/>
                </a:moveTo>
                <a:lnTo>
                  <a:pt x="6431098" y="0"/>
                </a:lnTo>
                <a:lnTo>
                  <a:pt x="0" y="1723207"/>
                </a:lnTo>
                <a:lnTo>
                  <a:pt x="0" y="7320983"/>
                </a:lnTo>
                <a:close/>
              </a:path>
            </a:pathLst>
          </a:custGeom>
        </p:spPr>
      </p:pic>
      <p:sp>
        <p:nvSpPr>
          <p:cNvPr id="5" name="Text Placeholder 22">
            <a:extLst>
              <a:ext uri="{FF2B5EF4-FFF2-40B4-BE49-F238E27FC236}">
                <a16:creationId xmlns:a16="http://schemas.microsoft.com/office/drawing/2014/main" id="{ED6B52A8-A432-FF04-060B-5C523400FF0E}"/>
              </a:ext>
            </a:extLst>
          </p:cNvPr>
          <p:cNvSpPr>
            <a:spLocks noGrp="1"/>
          </p:cNvSpPr>
          <p:nvPr>
            <p:ph type="body" sz="quarter" idx="13" hasCustomPrompt="1"/>
          </p:nvPr>
        </p:nvSpPr>
        <p:spPr>
          <a:xfrm>
            <a:off x="515939" y="4539039"/>
            <a:ext cx="5185614" cy="263149"/>
          </a:xfrm>
        </p:spPr>
        <p:txBody>
          <a:bodyPr wrap="square" anchor="t">
            <a:noAutofit/>
          </a:bodyPr>
          <a:lstStyle>
            <a:lvl1pPr marL="0" indent="0">
              <a:buNone/>
              <a:defRPr sz="1800" spc="0">
                <a:solidFill>
                  <a:schemeClr val="tx1"/>
                </a:solidFill>
              </a:defRPr>
            </a:lvl1pPr>
          </a:lstStyle>
          <a:p>
            <a:pPr lvl="0"/>
            <a:r>
              <a:rPr lang="en-US"/>
              <a:t>Speaker title, Employing entity</a:t>
            </a:r>
          </a:p>
          <a:p>
            <a:pPr lvl="0"/>
            <a:endParaRPr lang="en-US"/>
          </a:p>
        </p:txBody>
      </p:sp>
      <p:sp>
        <p:nvSpPr>
          <p:cNvPr id="6" name="Text Placeholder 7">
            <a:extLst>
              <a:ext uri="{FF2B5EF4-FFF2-40B4-BE49-F238E27FC236}">
                <a16:creationId xmlns:a16="http://schemas.microsoft.com/office/drawing/2014/main" id="{8A48D06F-1CE3-85D2-DB73-0F83086E5124}"/>
              </a:ext>
            </a:extLst>
          </p:cNvPr>
          <p:cNvSpPr>
            <a:spLocks noGrp="1"/>
          </p:cNvSpPr>
          <p:nvPr>
            <p:ph type="body" sz="quarter" idx="10" hasCustomPrompt="1"/>
          </p:nvPr>
        </p:nvSpPr>
        <p:spPr bwMode="gray">
          <a:xfrm>
            <a:off x="515937" y="4080516"/>
            <a:ext cx="5186783" cy="450485"/>
          </a:xfrm>
          <a:prstGeom prst="rect">
            <a:avLst/>
          </a:prstGeom>
        </p:spPr>
        <p:txBody>
          <a:bodyPr>
            <a:noAutofit/>
          </a:bodyPr>
          <a:lstStyle>
            <a:lvl1pPr marL="0" indent="0" algn="l" defTabSz="914400" rtl="0" eaLnBrk="1" latinLnBrk="0" hangingPunct="1">
              <a:lnSpc>
                <a:spcPct val="96000"/>
              </a:lnSpc>
              <a:spcBef>
                <a:spcPts val="0"/>
              </a:spcBef>
              <a:spcAft>
                <a:spcPts val="600"/>
              </a:spcAft>
              <a:buFont typeface="Microsoft Sans Serif" panose="020B0604020202020204" pitchFamily="34" charset="0"/>
              <a:buChar char="​"/>
              <a:defRPr lang="en-US" sz="2800" kern="1200" spc="-50" baseline="0" dirty="0">
                <a:solidFill>
                  <a:schemeClr val="tx1"/>
                </a:solidFill>
                <a:latin typeface="+mj-lt"/>
                <a:ea typeface="Alfabet" pitchFamily="2" charset="0"/>
                <a:cs typeface="Microsoft Sans Serif" panose="020B0604020202020204" pitchFamily="34" charset="0"/>
              </a:defRPr>
            </a:lvl1pPr>
            <a:lvl2pPr marL="0" indent="0" algn="l" defTabSz="914400" rtl="0" eaLnBrk="1" latinLnBrk="0" hangingPunct="1">
              <a:lnSpc>
                <a:spcPct val="96000"/>
              </a:lnSpc>
              <a:spcBef>
                <a:spcPts val="0"/>
              </a:spcBef>
              <a:buFont typeface="Microsoft Sans Serif" panose="020B0604020202020204" pitchFamily="34" charset="0"/>
              <a:buNone/>
              <a:defRPr lang="en-US" sz="2000" kern="1200" dirty="0">
                <a:solidFill>
                  <a:schemeClr val="tx1"/>
                </a:solidFill>
                <a:latin typeface="Aptos" panose="020B0004020202020204" pitchFamily="34" charset="0"/>
                <a:ea typeface="Alfabet" pitchFamily="2" charset="0"/>
                <a:cs typeface="Microsoft Sans Serif" panose="020B0604020202020204" pitchFamily="34" charset="0"/>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p:txBody>
      </p:sp>
      <p:sp>
        <p:nvSpPr>
          <p:cNvPr id="7" name="Text Placeholder 22">
            <a:extLst>
              <a:ext uri="{FF2B5EF4-FFF2-40B4-BE49-F238E27FC236}">
                <a16:creationId xmlns:a16="http://schemas.microsoft.com/office/drawing/2014/main" id="{B3D7FB86-FB3C-4E04-6858-218DE59F798A}"/>
              </a:ext>
            </a:extLst>
          </p:cNvPr>
          <p:cNvSpPr>
            <a:spLocks noGrp="1"/>
          </p:cNvSpPr>
          <p:nvPr>
            <p:ph type="body" sz="quarter" idx="14" hasCustomPrompt="1"/>
          </p:nvPr>
        </p:nvSpPr>
        <p:spPr>
          <a:xfrm>
            <a:off x="515939" y="6021018"/>
            <a:ext cx="5185614" cy="263149"/>
          </a:xfrm>
        </p:spPr>
        <p:txBody>
          <a:bodyPr wrap="square" anchor="t">
            <a:noAutofit/>
          </a:bodyPr>
          <a:lstStyle>
            <a:lvl1pPr marL="0" indent="0">
              <a:buNone/>
              <a:defRPr sz="1600" spc="0">
                <a:solidFill>
                  <a:schemeClr val="tx1"/>
                </a:solidFill>
              </a:defRPr>
            </a:lvl1pPr>
          </a:lstStyle>
          <a:p>
            <a:pPr lvl="0"/>
            <a:r>
              <a:rPr lang="en-US"/>
              <a:t>@</a:t>
            </a:r>
            <a:r>
              <a:rPr lang="en-US" err="1"/>
              <a:t>qualcomm</a:t>
            </a:r>
            <a:endParaRPr lang="en-US"/>
          </a:p>
        </p:txBody>
      </p:sp>
      <p:sp>
        <p:nvSpPr>
          <p:cNvPr id="9" name="TextBox 8">
            <a:extLst>
              <a:ext uri="{FF2B5EF4-FFF2-40B4-BE49-F238E27FC236}">
                <a16:creationId xmlns:a16="http://schemas.microsoft.com/office/drawing/2014/main" id="{20CEEA54-02F0-E868-06C3-05D7FDFC953D}"/>
              </a:ext>
            </a:extLst>
          </p:cNvPr>
          <p:cNvSpPr txBox="1"/>
          <p:nvPr userDrawn="1"/>
        </p:nvSpPr>
        <p:spPr>
          <a:xfrm>
            <a:off x="515938" y="6396526"/>
            <a:ext cx="5247709" cy="116955"/>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marL="0" lvl="0" indent="0" algn="l" defTabSz="685800" rtl="0" eaLnBrk="1" latinLnBrk="0" hangingPunct="1">
              <a:lnSpc>
                <a:spcPct val="95000"/>
              </a:lnSpc>
              <a:spcBef>
                <a:spcPts val="1200"/>
              </a:spcBef>
              <a:buClr>
                <a:srgbClr val="3253DC"/>
              </a:buClr>
              <a:buFont typeface="Arial" panose="020B0604020202020204" pitchFamily="34" charset="0"/>
              <a:buNone/>
              <a:tabLst/>
            </a:pPr>
            <a:r>
              <a:rPr lang="en-CA" sz="800" kern="1200" baseline="0">
                <a:solidFill>
                  <a:schemeClr val="accent6">
                    <a:lumMod val="90000"/>
                  </a:schemeClr>
                </a:solidFill>
                <a:latin typeface="+mn-lt"/>
                <a:ea typeface="+mn-ea"/>
                <a:cs typeface="+mn-cs"/>
              </a:rPr>
              <a:t>Snapdragon and Qualcomm branded products are products of Qualcomm Technologies, Inc. and/or its subsidiaries.</a:t>
            </a:r>
            <a:endParaRPr lang="en-US" sz="800" kern="1200" baseline="0">
              <a:solidFill>
                <a:schemeClr val="accent6">
                  <a:lumMod val="90000"/>
                </a:schemeClr>
              </a:solidFill>
              <a:latin typeface="+mn-lt"/>
              <a:ea typeface="+mn-ea"/>
              <a:cs typeface="+mn-cs"/>
            </a:endParaRPr>
          </a:p>
        </p:txBody>
      </p:sp>
    </p:spTree>
    <p:extLst>
      <p:ext uri="{BB962C8B-B14F-4D97-AF65-F5344CB8AC3E}">
        <p14:creationId xmlns:p14="http://schemas.microsoft.com/office/powerpoint/2010/main" val="2558926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36">
          <p15:clr>
            <a:srgbClr val="FBAE40"/>
          </p15:clr>
        </p15:guide>
        <p15:guide id="3" orient="horz" pos="2387">
          <p15:clr>
            <a:srgbClr val="FBAE40"/>
          </p15:clr>
        </p15:guide>
        <p15:guide id="4" orient="horz" pos="2568">
          <p15:clr>
            <a:srgbClr val="FBAE40"/>
          </p15:clr>
        </p15:guide>
        <p15:guide id="5" orient="horz" pos="3022">
          <p15:clr>
            <a:srgbClr val="FBAE40"/>
          </p15:clr>
        </p15:guide>
        <p15:guide id="6" pos="3591">
          <p15:clr>
            <a:srgbClr val="FBAE40"/>
          </p15:clr>
        </p15:guide>
      </p15:sldGuideLst>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reserve="1" userDrawn="1">
  <p:cSld name="Title_Qualcomm Blue">
    <p:bg>
      <p:bgPr>
        <a:solidFill>
          <a:schemeClr val="accent1"/>
        </a:solidFill>
        <a:effectLst/>
      </p:bgPr>
    </p:bg>
    <p:spTree>
      <p:nvGrpSpPr>
        <p:cNvPr id="1" name=""/>
        <p:cNvGrpSpPr/>
        <p:nvPr/>
      </p:nvGrpSpPr>
      <p:grpSpPr>
        <a:xfrm>
          <a:off x="0" y="0"/>
          <a:ext cx="0" cy="0"/>
          <a:chOff x="0" y="0"/>
          <a:chExt cx="0" cy="0"/>
        </a:xfrm>
      </p:grpSpPr>
      <p:sp>
        <p:nvSpPr>
          <p:cNvPr id="4" name="Freeform 5">
            <a:extLst>
              <a:ext uri="{FF2B5EF4-FFF2-40B4-BE49-F238E27FC236}">
                <a16:creationId xmlns:a16="http://schemas.microsoft.com/office/drawing/2014/main" id="{A4F0D70E-53E2-162C-22F7-51348A82B292}"/>
              </a:ext>
            </a:extLst>
          </p:cNvPr>
          <p:cNvSpPr>
            <a:spLocks noChangeAspect="1" noEditPoints="1"/>
          </p:cNvSpPr>
          <p:nvPr userDrawn="1"/>
        </p:nvSpPr>
        <p:spPr bwMode="black">
          <a:xfrm>
            <a:off x="515937" y="460180"/>
            <a:ext cx="1817861" cy="333196"/>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2" name="Title 2">
            <a:extLst>
              <a:ext uri="{FF2B5EF4-FFF2-40B4-BE49-F238E27FC236}">
                <a16:creationId xmlns:a16="http://schemas.microsoft.com/office/drawing/2014/main" id="{A71DD4A2-F6F8-2FEF-E6ED-67E872488C9B}"/>
              </a:ext>
            </a:extLst>
          </p:cNvPr>
          <p:cNvSpPr>
            <a:spLocks noGrp="1"/>
          </p:cNvSpPr>
          <p:nvPr>
            <p:ph type="title" hasCustomPrompt="1"/>
          </p:nvPr>
        </p:nvSpPr>
        <p:spPr bwMode="gray">
          <a:xfrm>
            <a:off x="515938" y="1586753"/>
            <a:ext cx="5185615" cy="2202610"/>
          </a:xfrm>
        </p:spPr>
        <p:txBody>
          <a:bodyPr wrap="square" anchor="b">
            <a:noAutofit/>
          </a:bodyPr>
          <a:lstStyle>
            <a:lvl1pPr marL="0" algn="l" defTabSz="914400" rtl="0" eaLnBrk="1" latinLnBrk="0" hangingPunct="1">
              <a:lnSpc>
                <a:spcPct val="80000"/>
              </a:lnSpc>
              <a:defRPr lang="en-US" sz="4800" kern="1200" spc="0" dirty="0">
                <a:solidFill>
                  <a:schemeClr val="tx1"/>
                </a:solidFill>
                <a:latin typeface="Aptos" panose="020B0004020202020204" pitchFamily="34" charset="0"/>
                <a:ea typeface="Alfabet" pitchFamily="2" charset="0"/>
                <a:cs typeface="Microsoft Sans Serif" panose="020B0604020202020204" pitchFamily="34" charset="0"/>
              </a:defRPr>
            </a:lvl1pPr>
          </a:lstStyle>
          <a:p>
            <a:r>
              <a:rPr lang="en-US" sz="4800" spc="-110">
                <a:solidFill>
                  <a:srgbClr val="FFFFFE"/>
                </a:solidFill>
                <a:ea typeface="Alfabet" pitchFamily="2" charset="0"/>
                <a:cs typeface="Microsoft Sans Serif" panose="020B0604020202020204" pitchFamily="34" charset="0"/>
              </a:rPr>
              <a:t>Presentation </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title goes here</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4 lines</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maximum</a:t>
            </a:r>
            <a:endParaRPr lang="en-US"/>
          </a:p>
        </p:txBody>
      </p:sp>
      <p:pic>
        <p:nvPicPr>
          <p:cNvPr id="8" name="Picture 2">
            <a:extLst>
              <a:ext uri="{FF2B5EF4-FFF2-40B4-BE49-F238E27FC236}">
                <a16:creationId xmlns:a16="http://schemas.microsoft.com/office/drawing/2014/main" id="{6601EB22-A8D1-0743-7BB0-822BDDB5C9C7}"/>
              </a:ext>
            </a:extLst>
          </p:cNvPr>
          <p:cNvPicPr>
            <a:picLocks noChangeAspect="1" noChangeArrowheads="1"/>
          </p:cNvPicPr>
          <p:nvPr userDrawn="1"/>
        </p:nvPicPr>
        <p:blipFill rotWithShape="1">
          <a:blip r:embed="rId2" cstate="screen">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rcRect r="83264"/>
          <a:stretch/>
        </p:blipFill>
        <p:spPr bwMode="auto">
          <a:xfrm>
            <a:off x="10296108" y="4802188"/>
            <a:ext cx="938292" cy="1029289"/>
          </a:xfrm>
          <a:prstGeom prst="rect">
            <a:avLst/>
          </a:prstGeom>
          <a:noFill/>
          <a:extLst>
            <a:ext uri="{909E8E84-426E-40DD-AFC4-6F175D3DCCD1}">
              <a14:hiddenFill xmlns:a14="http://schemas.microsoft.com/office/drawing/2010/main">
                <a:solidFill>
                  <a:srgbClr val="FFFFFF"/>
                </a:solidFill>
              </a14:hiddenFill>
            </a:ext>
          </a:extLst>
        </p:spPr>
      </p:pic>
      <p:pic>
        <p:nvPicPr>
          <p:cNvPr id="6" name="Graphic 5">
            <a:extLst>
              <a:ext uri="{FF2B5EF4-FFF2-40B4-BE49-F238E27FC236}">
                <a16:creationId xmlns:a16="http://schemas.microsoft.com/office/drawing/2014/main" id="{8DC6381D-0621-EAAA-14AF-6659CFA75A60}"/>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l="-1" t="32310" r="22445" b="38"/>
          <a:stretch/>
        </p:blipFill>
        <p:spPr>
          <a:xfrm rot="9900000" flipH="1">
            <a:off x="4889643" y="240133"/>
            <a:ext cx="8392749" cy="7320983"/>
          </a:xfrm>
          <a:custGeom>
            <a:avLst/>
            <a:gdLst>
              <a:gd name="connsiteX0" fmla="*/ 8392749 w 8392749"/>
              <a:gd name="connsiteY0" fmla="*/ 7320983 h 7320983"/>
              <a:gd name="connsiteX1" fmla="*/ 6431098 w 8392749"/>
              <a:gd name="connsiteY1" fmla="*/ 0 h 7320983"/>
              <a:gd name="connsiteX2" fmla="*/ 0 w 8392749"/>
              <a:gd name="connsiteY2" fmla="*/ 1723207 h 7320983"/>
              <a:gd name="connsiteX3" fmla="*/ 0 w 8392749"/>
              <a:gd name="connsiteY3" fmla="*/ 7320983 h 7320983"/>
            </a:gdLst>
            <a:ahLst/>
            <a:cxnLst>
              <a:cxn ang="0">
                <a:pos x="connsiteX0" y="connsiteY0"/>
              </a:cxn>
              <a:cxn ang="0">
                <a:pos x="connsiteX1" y="connsiteY1"/>
              </a:cxn>
              <a:cxn ang="0">
                <a:pos x="connsiteX2" y="connsiteY2"/>
              </a:cxn>
              <a:cxn ang="0">
                <a:pos x="connsiteX3" y="connsiteY3"/>
              </a:cxn>
            </a:cxnLst>
            <a:rect l="l" t="t" r="r" b="b"/>
            <a:pathLst>
              <a:path w="8392749" h="7320983">
                <a:moveTo>
                  <a:pt x="8392749" y="7320983"/>
                </a:moveTo>
                <a:lnTo>
                  <a:pt x="6431098" y="0"/>
                </a:lnTo>
                <a:lnTo>
                  <a:pt x="0" y="1723207"/>
                </a:lnTo>
                <a:lnTo>
                  <a:pt x="0" y="7320983"/>
                </a:lnTo>
                <a:close/>
              </a:path>
            </a:pathLst>
          </a:custGeom>
        </p:spPr>
      </p:pic>
      <p:sp>
        <p:nvSpPr>
          <p:cNvPr id="3" name="Text Placeholder 22">
            <a:extLst>
              <a:ext uri="{FF2B5EF4-FFF2-40B4-BE49-F238E27FC236}">
                <a16:creationId xmlns:a16="http://schemas.microsoft.com/office/drawing/2014/main" id="{E3ABF8A2-A691-8820-3B88-7377627A3EA0}"/>
              </a:ext>
            </a:extLst>
          </p:cNvPr>
          <p:cNvSpPr>
            <a:spLocks noGrp="1"/>
          </p:cNvSpPr>
          <p:nvPr>
            <p:ph type="body" sz="quarter" idx="13" hasCustomPrompt="1"/>
          </p:nvPr>
        </p:nvSpPr>
        <p:spPr>
          <a:xfrm>
            <a:off x="515939" y="4539039"/>
            <a:ext cx="5185614" cy="263149"/>
          </a:xfrm>
        </p:spPr>
        <p:txBody>
          <a:bodyPr wrap="square" anchor="t">
            <a:noAutofit/>
          </a:bodyPr>
          <a:lstStyle>
            <a:lvl1pPr marL="0" indent="0">
              <a:buNone/>
              <a:defRPr sz="1800" spc="0">
                <a:solidFill>
                  <a:schemeClr val="tx1"/>
                </a:solidFill>
              </a:defRPr>
            </a:lvl1pPr>
          </a:lstStyle>
          <a:p>
            <a:pPr lvl="0"/>
            <a:r>
              <a:rPr lang="en-US"/>
              <a:t>Speaker title, Employing entity</a:t>
            </a:r>
          </a:p>
          <a:p>
            <a:pPr lvl="0"/>
            <a:endParaRPr lang="en-US"/>
          </a:p>
        </p:txBody>
      </p:sp>
      <p:sp>
        <p:nvSpPr>
          <p:cNvPr id="5" name="Text Placeholder 7">
            <a:extLst>
              <a:ext uri="{FF2B5EF4-FFF2-40B4-BE49-F238E27FC236}">
                <a16:creationId xmlns:a16="http://schemas.microsoft.com/office/drawing/2014/main" id="{CF60EA19-CF44-9BC9-9436-C1B6DB91582E}"/>
              </a:ext>
            </a:extLst>
          </p:cNvPr>
          <p:cNvSpPr>
            <a:spLocks noGrp="1"/>
          </p:cNvSpPr>
          <p:nvPr>
            <p:ph type="body" sz="quarter" idx="10" hasCustomPrompt="1"/>
          </p:nvPr>
        </p:nvSpPr>
        <p:spPr bwMode="gray">
          <a:xfrm>
            <a:off x="515937" y="4080516"/>
            <a:ext cx="5186783" cy="450485"/>
          </a:xfrm>
          <a:prstGeom prst="rect">
            <a:avLst/>
          </a:prstGeom>
        </p:spPr>
        <p:txBody>
          <a:bodyPr>
            <a:noAutofit/>
          </a:bodyPr>
          <a:lstStyle>
            <a:lvl1pPr marL="0" indent="0" algn="l" defTabSz="914400" rtl="0" eaLnBrk="1" latinLnBrk="0" hangingPunct="1">
              <a:lnSpc>
                <a:spcPct val="96000"/>
              </a:lnSpc>
              <a:spcBef>
                <a:spcPts val="0"/>
              </a:spcBef>
              <a:spcAft>
                <a:spcPts val="600"/>
              </a:spcAft>
              <a:buFont typeface="Microsoft Sans Serif" panose="020B0604020202020204" pitchFamily="34" charset="0"/>
              <a:buChar char="​"/>
              <a:defRPr lang="en-US" sz="2800" kern="1200" spc="-50" baseline="0" dirty="0">
                <a:solidFill>
                  <a:schemeClr val="tx1"/>
                </a:solidFill>
                <a:latin typeface="+mj-lt"/>
                <a:ea typeface="Alfabet" pitchFamily="2" charset="0"/>
                <a:cs typeface="Microsoft Sans Serif" panose="020B0604020202020204" pitchFamily="34" charset="0"/>
              </a:defRPr>
            </a:lvl1pPr>
            <a:lvl2pPr marL="0" indent="0" algn="l" defTabSz="914400" rtl="0" eaLnBrk="1" latinLnBrk="0" hangingPunct="1">
              <a:lnSpc>
                <a:spcPct val="96000"/>
              </a:lnSpc>
              <a:spcBef>
                <a:spcPts val="0"/>
              </a:spcBef>
              <a:buFont typeface="Microsoft Sans Serif" panose="020B0604020202020204" pitchFamily="34" charset="0"/>
              <a:buNone/>
              <a:defRPr lang="en-US" sz="2000" kern="1200" dirty="0">
                <a:solidFill>
                  <a:schemeClr val="tx1"/>
                </a:solidFill>
                <a:latin typeface="Aptos" panose="020B0004020202020204" pitchFamily="34" charset="0"/>
                <a:ea typeface="Alfabet" pitchFamily="2" charset="0"/>
                <a:cs typeface="Microsoft Sans Serif" panose="020B0604020202020204" pitchFamily="34" charset="0"/>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p:txBody>
      </p:sp>
      <p:sp>
        <p:nvSpPr>
          <p:cNvPr id="9" name="Text Placeholder 22">
            <a:extLst>
              <a:ext uri="{FF2B5EF4-FFF2-40B4-BE49-F238E27FC236}">
                <a16:creationId xmlns:a16="http://schemas.microsoft.com/office/drawing/2014/main" id="{7955D47E-2FD4-86C0-0FF7-452AED01AF33}"/>
              </a:ext>
            </a:extLst>
          </p:cNvPr>
          <p:cNvSpPr>
            <a:spLocks noGrp="1"/>
          </p:cNvSpPr>
          <p:nvPr>
            <p:ph type="body" sz="quarter" idx="14" hasCustomPrompt="1"/>
          </p:nvPr>
        </p:nvSpPr>
        <p:spPr>
          <a:xfrm>
            <a:off x="515939" y="6118601"/>
            <a:ext cx="5185614" cy="263149"/>
          </a:xfrm>
        </p:spPr>
        <p:txBody>
          <a:bodyPr wrap="square" anchor="t">
            <a:noAutofit/>
          </a:bodyPr>
          <a:lstStyle>
            <a:lvl1pPr marL="0" indent="0">
              <a:buNone/>
              <a:defRPr sz="1600" spc="0">
                <a:solidFill>
                  <a:schemeClr val="tx1"/>
                </a:solidFill>
              </a:defRPr>
            </a:lvl1pPr>
          </a:lstStyle>
          <a:p>
            <a:pPr lvl="0"/>
            <a:r>
              <a:rPr lang="en-US"/>
              <a:t>@</a:t>
            </a:r>
            <a:r>
              <a:rPr lang="en-US" err="1"/>
              <a:t>qualcomm</a:t>
            </a:r>
            <a:endParaRPr lang="en-US"/>
          </a:p>
        </p:txBody>
      </p:sp>
    </p:spTree>
    <p:extLst>
      <p:ext uri="{BB962C8B-B14F-4D97-AF65-F5344CB8AC3E}">
        <p14:creationId xmlns:p14="http://schemas.microsoft.com/office/powerpoint/2010/main" val="2199514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36">
          <p15:clr>
            <a:srgbClr val="FBAE40"/>
          </p15:clr>
        </p15:guide>
        <p15:guide id="3" orient="horz" pos="2387">
          <p15:clr>
            <a:srgbClr val="FBAE40"/>
          </p15:clr>
        </p15:guide>
        <p15:guide id="4" orient="horz" pos="2568">
          <p15:clr>
            <a:srgbClr val="FBAE40"/>
          </p15:clr>
        </p15:guide>
        <p15:guide id="5" orient="horz" pos="3022">
          <p15:clr>
            <a:srgbClr val="FBAE40"/>
          </p15:clr>
        </p15:guide>
        <p15:guide id="6" pos="3591">
          <p15:clr>
            <a:srgbClr val="FBAE40"/>
          </p15:clr>
        </p15:guide>
      </p15:sldGuideLst>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preserve="1" userDrawn="1">
  <p:cSld name="Title_Light Grey">
    <p:bg>
      <p:bgPr>
        <a:solidFill>
          <a:srgbClr val="EFF1F5"/>
        </a:solidFill>
        <a:effectLst/>
      </p:bgPr>
    </p:bg>
    <p:spTree>
      <p:nvGrpSpPr>
        <p:cNvPr id="1" name=""/>
        <p:cNvGrpSpPr/>
        <p:nvPr/>
      </p:nvGrpSpPr>
      <p:grpSpPr>
        <a:xfrm>
          <a:off x="0" y="0"/>
          <a:ext cx="0" cy="0"/>
          <a:chOff x="0" y="0"/>
          <a:chExt cx="0" cy="0"/>
        </a:xfrm>
      </p:grpSpPr>
      <p:pic>
        <p:nvPicPr>
          <p:cNvPr id="13" name="Picture 2">
            <a:extLst>
              <a:ext uri="{FF2B5EF4-FFF2-40B4-BE49-F238E27FC236}">
                <a16:creationId xmlns:a16="http://schemas.microsoft.com/office/drawing/2014/main" id="{0C535C80-8733-FA80-BF54-35742A8FF0D6}"/>
              </a:ext>
            </a:extLst>
          </p:cNvPr>
          <p:cNvPicPr>
            <a:picLocks noChangeAspect="1" noChangeArrowheads="1"/>
          </p:cNvPicPr>
          <p:nvPr userDrawn="1"/>
        </p:nvPicPr>
        <p:blipFill rotWithShape="1">
          <a:blip>
            <a:extLst>
              <a:ext uri="{96DAC541-7B7A-43D3-8B79-37D633B846F1}">
                <asvg:svgBlip xmlns:asvg="http://schemas.microsoft.com/office/drawing/2016/SVG/main" r:embed="rId2"/>
              </a:ext>
            </a:extLst>
          </a:blip>
          <a:srcRect t="-1567" b="-1567"/>
          <a:stretch/>
        </p:blipFill>
        <p:spPr bwMode="auto">
          <a:xfrm>
            <a:off x="10295650" y="4786296"/>
            <a:ext cx="894630" cy="1062179"/>
          </a:xfrm>
          <a:prstGeom prst="rect">
            <a:avLst/>
          </a:prstGeom>
          <a:noFill/>
        </p:spPr>
      </p:pic>
      <p:sp>
        <p:nvSpPr>
          <p:cNvPr id="4" name="Freeform 5">
            <a:extLst>
              <a:ext uri="{FF2B5EF4-FFF2-40B4-BE49-F238E27FC236}">
                <a16:creationId xmlns:a16="http://schemas.microsoft.com/office/drawing/2014/main" id="{A4F0D70E-53E2-162C-22F7-51348A82B292}"/>
              </a:ext>
            </a:extLst>
          </p:cNvPr>
          <p:cNvSpPr>
            <a:spLocks noChangeAspect="1" noEditPoints="1"/>
          </p:cNvSpPr>
          <p:nvPr userDrawn="1"/>
        </p:nvSpPr>
        <p:spPr bwMode="black">
          <a:xfrm>
            <a:off x="515937" y="460180"/>
            <a:ext cx="1817861" cy="333196"/>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2" name="Title 2">
            <a:extLst>
              <a:ext uri="{FF2B5EF4-FFF2-40B4-BE49-F238E27FC236}">
                <a16:creationId xmlns:a16="http://schemas.microsoft.com/office/drawing/2014/main" id="{A71DD4A2-F6F8-2FEF-E6ED-67E872488C9B}"/>
              </a:ext>
            </a:extLst>
          </p:cNvPr>
          <p:cNvSpPr>
            <a:spLocks noGrp="1"/>
          </p:cNvSpPr>
          <p:nvPr>
            <p:ph type="title" hasCustomPrompt="1"/>
          </p:nvPr>
        </p:nvSpPr>
        <p:spPr bwMode="gray">
          <a:xfrm>
            <a:off x="515938" y="1586753"/>
            <a:ext cx="5185615" cy="2202610"/>
          </a:xfrm>
        </p:spPr>
        <p:txBody>
          <a:bodyPr wrap="square" anchor="b">
            <a:noAutofit/>
          </a:bodyPr>
          <a:lstStyle>
            <a:lvl1pPr marL="0" algn="l" defTabSz="914400" rtl="0" eaLnBrk="1" latinLnBrk="0" hangingPunct="1">
              <a:lnSpc>
                <a:spcPct val="80000"/>
              </a:lnSpc>
              <a:defRPr lang="en-US" sz="4800" kern="1200" spc="0" dirty="0">
                <a:solidFill>
                  <a:schemeClr val="accent1"/>
                </a:solidFill>
                <a:latin typeface="Aptos" panose="020B0004020202020204" pitchFamily="34" charset="0"/>
                <a:ea typeface="Alfabet" pitchFamily="2" charset="0"/>
                <a:cs typeface="Microsoft Sans Serif" panose="020B0604020202020204" pitchFamily="34" charset="0"/>
              </a:defRPr>
            </a:lvl1pPr>
          </a:lstStyle>
          <a:p>
            <a:r>
              <a:rPr lang="en-US"/>
              <a:t>Presentation </a:t>
            </a:r>
            <a:br>
              <a:rPr lang="en-US"/>
            </a:br>
            <a:r>
              <a:rPr lang="en-US"/>
              <a:t>title goes here</a:t>
            </a:r>
            <a:br>
              <a:rPr lang="en-US"/>
            </a:br>
            <a:r>
              <a:rPr lang="en-US"/>
              <a:t>four lines</a:t>
            </a:r>
            <a:br>
              <a:rPr lang="en-US"/>
            </a:br>
            <a:r>
              <a:rPr lang="en-US"/>
              <a:t>maximum</a:t>
            </a:r>
          </a:p>
        </p:txBody>
      </p:sp>
      <p:pic>
        <p:nvPicPr>
          <p:cNvPr id="3" name="Graphic 2">
            <a:extLst>
              <a:ext uri="{FF2B5EF4-FFF2-40B4-BE49-F238E27FC236}">
                <a16:creationId xmlns:a16="http://schemas.microsoft.com/office/drawing/2014/main" id="{77B56F8D-7058-9B7C-F324-9E505C8B0CD0}"/>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1" t="32310" r="22445" b="38"/>
          <a:stretch/>
        </p:blipFill>
        <p:spPr>
          <a:xfrm rot="9900000" flipH="1">
            <a:off x="4889643" y="240133"/>
            <a:ext cx="8392749" cy="7320983"/>
          </a:xfrm>
          <a:custGeom>
            <a:avLst/>
            <a:gdLst>
              <a:gd name="connsiteX0" fmla="*/ 8392749 w 8392749"/>
              <a:gd name="connsiteY0" fmla="*/ 7320983 h 7320983"/>
              <a:gd name="connsiteX1" fmla="*/ 6431098 w 8392749"/>
              <a:gd name="connsiteY1" fmla="*/ 0 h 7320983"/>
              <a:gd name="connsiteX2" fmla="*/ 0 w 8392749"/>
              <a:gd name="connsiteY2" fmla="*/ 1723207 h 7320983"/>
              <a:gd name="connsiteX3" fmla="*/ 0 w 8392749"/>
              <a:gd name="connsiteY3" fmla="*/ 7320983 h 7320983"/>
            </a:gdLst>
            <a:ahLst/>
            <a:cxnLst>
              <a:cxn ang="0">
                <a:pos x="connsiteX0" y="connsiteY0"/>
              </a:cxn>
              <a:cxn ang="0">
                <a:pos x="connsiteX1" y="connsiteY1"/>
              </a:cxn>
              <a:cxn ang="0">
                <a:pos x="connsiteX2" y="connsiteY2"/>
              </a:cxn>
              <a:cxn ang="0">
                <a:pos x="connsiteX3" y="connsiteY3"/>
              </a:cxn>
            </a:cxnLst>
            <a:rect l="l" t="t" r="r" b="b"/>
            <a:pathLst>
              <a:path w="8392749" h="7320983">
                <a:moveTo>
                  <a:pt x="8392749" y="7320983"/>
                </a:moveTo>
                <a:lnTo>
                  <a:pt x="6431098" y="0"/>
                </a:lnTo>
                <a:lnTo>
                  <a:pt x="0" y="1723207"/>
                </a:lnTo>
                <a:lnTo>
                  <a:pt x="0" y="7320983"/>
                </a:lnTo>
                <a:close/>
              </a:path>
            </a:pathLst>
          </a:custGeom>
        </p:spPr>
      </p:pic>
      <p:sp>
        <p:nvSpPr>
          <p:cNvPr id="5" name="Text Placeholder 22">
            <a:extLst>
              <a:ext uri="{FF2B5EF4-FFF2-40B4-BE49-F238E27FC236}">
                <a16:creationId xmlns:a16="http://schemas.microsoft.com/office/drawing/2014/main" id="{16CC24AC-2636-CD48-1D6E-37D401BD9242}"/>
              </a:ext>
            </a:extLst>
          </p:cNvPr>
          <p:cNvSpPr>
            <a:spLocks noGrp="1"/>
          </p:cNvSpPr>
          <p:nvPr>
            <p:ph type="body" sz="quarter" idx="13" hasCustomPrompt="1"/>
          </p:nvPr>
        </p:nvSpPr>
        <p:spPr>
          <a:xfrm>
            <a:off x="515939" y="4539039"/>
            <a:ext cx="5185614" cy="263149"/>
          </a:xfrm>
        </p:spPr>
        <p:txBody>
          <a:bodyPr wrap="square" anchor="t">
            <a:noAutofit/>
          </a:bodyPr>
          <a:lstStyle>
            <a:lvl1pPr marL="0" indent="0">
              <a:buNone/>
              <a:defRPr sz="1800" spc="0">
                <a:solidFill>
                  <a:schemeClr val="tx1"/>
                </a:solidFill>
              </a:defRPr>
            </a:lvl1pPr>
          </a:lstStyle>
          <a:p>
            <a:pPr lvl="0"/>
            <a:r>
              <a:rPr lang="en-US"/>
              <a:t>Speaker title, Employing entity</a:t>
            </a:r>
          </a:p>
          <a:p>
            <a:pPr lvl="0"/>
            <a:endParaRPr lang="en-US"/>
          </a:p>
        </p:txBody>
      </p:sp>
      <p:sp>
        <p:nvSpPr>
          <p:cNvPr id="6" name="Text Placeholder 7">
            <a:extLst>
              <a:ext uri="{FF2B5EF4-FFF2-40B4-BE49-F238E27FC236}">
                <a16:creationId xmlns:a16="http://schemas.microsoft.com/office/drawing/2014/main" id="{730DA17E-6290-36D5-2BAC-780E6822E4D4}"/>
              </a:ext>
            </a:extLst>
          </p:cNvPr>
          <p:cNvSpPr>
            <a:spLocks noGrp="1"/>
          </p:cNvSpPr>
          <p:nvPr>
            <p:ph type="body" sz="quarter" idx="10" hasCustomPrompt="1"/>
          </p:nvPr>
        </p:nvSpPr>
        <p:spPr bwMode="gray">
          <a:xfrm>
            <a:off x="515937" y="4080516"/>
            <a:ext cx="5186783" cy="450485"/>
          </a:xfrm>
          <a:prstGeom prst="rect">
            <a:avLst/>
          </a:prstGeom>
        </p:spPr>
        <p:txBody>
          <a:bodyPr>
            <a:noAutofit/>
          </a:bodyPr>
          <a:lstStyle>
            <a:lvl1pPr marL="0" indent="0" algn="l" defTabSz="914400" rtl="0" eaLnBrk="1" latinLnBrk="0" hangingPunct="1">
              <a:lnSpc>
                <a:spcPct val="96000"/>
              </a:lnSpc>
              <a:spcBef>
                <a:spcPts val="0"/>
              </a:spcBef>
              <a:spcAft>
                <a:spcPts val="600"/>
              </a:spcAft>
              <a:buFont typeface="Microsoft Sans Serif" panose="020B0604020202020204" pitchFamily="34" charset="0"/>
              <a:buChar char="​"/>
              <a:defRPr lang="en-US" sz="2800" kern="1200" spc="-50" baseline="0" dirty="0">
                <a:solidFill>
                  <a:schemeClr val="tx1"/>
                </a:solidFill>
                <a:latin typeface="+mj-lt"/>
                <a:ea typeface="Alfabet" pitchFamily="2" charset="0"/>
                <a:cs typeface="Microsoft Sans Serif" panose="020B0604020202020204" pitchFamily="34" charset="0"/>
              </a:defRPr>
            </a:lvl1pPr>
            <a:lvl2pPr marL="0" indent="0" algn="l" defTabSz="914400" rtl="0" eaLnBrk="1" latinLnBrk="0" hangingPunct="1">
              <a:lnSpc>
                <a:spcPct val="96000"/>
              </a:lnSpc>
              <a:spcBef>
                <a:spcPts val="0"/>
              </a:spcBef>
              <a:buFont typeface="Microsoft Sans Serif" panose="020B0604020202020204" pitchFamily="34" charset="0"/>
              <a:buNone/>
              <a:defRPr lang="en-US" sz="2000" kern="1200" dirty="0">
                <a:solidFill>
                  <a:schemeClr val="tx1"/>
                </a:solidFill>
                <a:latin typeface="Aptos" panose="020B0004020202020204" pitchFamily="34" charset="0"/>
                <a:ea typeface="Alfabet" pitchFamily="2" charset="0"/>
                <a:cs typeface="Microsoft Sans Serif" panose="020B0604020202020204" pitchFamily="34" charset="0"/>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p:txBody>
      </p:sp>
      <p:sp>
        <p:nvSpPr>
          <p:cNvPr id="8" name="Text Placeholder 22">
            <a:extLst>
              <a:ext uri="{FF2B5EF4-FFF2-40B4-BE49-F238E27FC236}">
                <a16:creationId xmlns:a16="http://schemas.microsoft.com/office/drawing/2014/main" id="{B3644368-23A9-D98E-F68C-0EACB6C17566}"/>
              </a:ext>
            </a:extLst>
          </p:cNvPr>
          <p:cNvSpPr>
            <a:spLocks noGrp="1"/>
          </p:cNvSpPr>
          <p:nvPr>
            <p:ph type="body" sz="quarter" idx="14" hasCustomPrompt="1"/>
          </p:nvPr>
        </p:nvSpPr>
        <p:spPr>
          <a:xfrm>
            <a:off x="515939" y="6118601"/>
            <a:ext cx="5185614" cy="263149"/>
          </a:xfrm>
        </p:spPr>
        <p:txBody>
          <a:bodyPr wrap="square" anchor="t">
            <a:noAutofit/>
          </a:bodyPr>
          <a:lstStyle>
            <a:lvl1pPr marL="0" indent="0">
              <a:buNone/>
              <a:defRPr sz="1600" spc="0">
                <a:solidFill>
                  <a:schemeClr val="tx1"/>
                </a:solidFill>
              </a:defRPr>
            </a:lvl1pPr>
          </a:lstStyle>
          <a:p>
            <a:pPr lvl="0"/>
            <a:r>
              <a:rPr lang="en-US"/>
              <a:t>@</a:t>
            </a:r>
            <a:r>
              <a:rPr lang="en-US" err="1"/>
              <a:t>qualcomm</a:t>
            </a:r>
            <a:endParaRPr lang="en-US"/>
          </a:p>
        </p:txBody>
      </p:sp>
    </p:spTree>
    <p:extLst>
      <p:ext uri="{BB962C8B-B14F-4D97-AF65-F5344CB8AC3E}">
        <p14:creationId xmlns:p14="http://schemas.microsoft.com/office/powerpoint/2010/main" val="250907816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36">
          <p15:clr>
            <a:srgbClr val="FBAE40"/>
          </p15:clr>
        </p15:guide>
        <p15:guide id="3" orient="horz" pos="2387">
          <p15:clr>
            <a:srgbClr val="FBAE40"/>
          </p15:clr>
        </p15:guide>
        <p15:guide id="4" orient="horz" pos="2568">
          <p15:clr>
            <a:srgbClr val="FBAE40"/>
          </p15:clr>
        </p15:guide>
        <p15:guide id="5" orient="horz" pos="3022">
          <p15:clr>
            <a:srgbClr val="FBAE40"/>
          </p15:clr>
        </p15:guide>
        <p15:guide id="6" pos="3591">
          <p15:clr>
            <a:srgbClr val="FBAE40"/>
          </p15:clr>
        </p15:guide>
      </p15:sldGuideLst>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userDrawn="1">
  <p:cSld name="Full Photo">
    <p:spTree>
      <p:nvGrpSpPr>
        <p:cNvPr id="1" name=""/>
        <p:cNvGrpSpPr/>
        <p:nvPr/>
      </p:nvGrpSpPr>
      <p:grpSpPr>
        <a:xfrm>
          <a:off x="0" y="0"/>
          <a:ext cx="0" cy="0"/>
          <a:chOff x="0" y="0"/>
          <a:chExt cx="0" cy="0"/>
        </a:xfrm>
      </p:grpSpPr>
      <p:sp>
        <p:nvSpPr>
          <p:cNvPr id="44" name="Picture Placeholder 43">
            <a:extLst>
              <a:ext uri="{FF2B5EF4-FFF2-40B4-BE49-F238E27FC236}">
                <a16:creationId xmlns:a16="http://schemas.microsoft.com/office/drawing/2014/main" id="{008FB009-1CAA-4C0D-DFFE-34480291E6D4}"/>
              </a:ext>
            </a:extLst>
          </p:cNvPr>
          <p:cNvSpPr>
            <a:spLocks noGrp="1"/>
          </p:cNvSpPr>
          <p:nvPr>
            <p:ph type="pic" sz="quarter" idx="12" hasCustomPrompt="1"/>
          </p:nvPr>
        </p:nvSpPr>
        <p:spPr>
          <a:xfrm>
            <a:off x="0" y="0"/>
            <a:ext cx="12192000" cy="6858000"/>
          </a:xfrm>
          <a:custGeom>
            <a:avLst/>
            <a:gdLst>
              <a:gd name="connsiteX0" fmla="*/ 1625898 w 12192000"/>
              <a:gd name="connsiteY0" fmla="*/ 586917 h 6858000"/>
              <a:gd name="connsiteX1" fmla="*/ 1684416 w 12192000"/>
              <a:gd name="connsiteY1" fmla="*/ 647861 h 6858000"/>
              <a:gd name="connsiteX2" fmla="*/ 1625898 w 12192000"/>
              <a:gd name="connsiteY2" fmla="*/ 708580 h 6858000"/>
              <a:gd name="connsiteX3" fmla="*/ 1567381 w 12192000"/>
              <a:gd name="connsiteY3" fmla="*/ 647861 h 6858000"/>
              <a:gd name="connsiteX4" fmla="*/ 1625898 w 12192000"/>
              <a:gd name="connsiteY4" fmla="*/ 586917 h 6858000"/>
              <a:gd name="connsiteX5" fmla="*/ 1144317 w 12192000"/>
              <a:gd name="connsiteY5" fmla="*/ 586917 h 6858000"/>
              <a:gd name="connsiteX6" fmla="*/ 1202834 w 12192000"/>
              <a:gd name="connsiteY6" fmla="*/ 647861 h 6858000"/>
              <a:gd name="connsiteX7" fmla="*/ 1144317 w 12192000"/>
              <a:gd name="connsiteY7" fmla="*/ 709029 h 6858000"/>
              <a:gd name="connsiteX8" fmla="*/ 1085799 w 12192000"/>
              <a:gd name="connsiteY8" fmla="*/ 647861 h 6858000"/>
              <a:gd name="connsiteX9" fmla="*/ 1144317 w 12192000"/>
              <a:gd name="connsiteY9" fmla="*/ 586917 h 6858000"/>
              <a:gd name="connsiteX10" fmla="*/ 1801451 w 12192000"/>
              <a:gd name="connsiteY10" fmla="*/ 554101 h 6858000"/>
              <a:gd name="connsiteX11" fmla="*/ 1790979 w 12192000"/>
              <a:gd name="connsiteY11" fmla="*/ 561469 h 6858000"/>
              <a:gd name="connsiteX12" fmla="*/ 1724489 w 12192000"/>
              <a:gd name="connsiteY12" fmla="*/ 732021 h 6858000"/>
              <a:gd name="connsiteX13" fmla="*/ 1730867 w 12192000"/>
              <a:gd name="connsiteY13" fmla="*/ 741396 h 6858000"/>
              <a:gd name="connsiteX14" fmla="*/ 1756367 w 12192000"/>
              <a:gd name="connsiteY14" fmla="*/ 741396 h 6858000"/>
              <a:gd name="connsiteX15" fmla="*/ 1766843 w 12192000"/>
              <a:gd name="connsiteY15" fmla="*/ 734477 h 6858000"/>
              <a:gd name="connsiteX16" fmla="*/ 1815798 w 12192000"/>
              <a:gd name="connsiteY16" fmla="*/ 605670 h 6858000"/>
              <a:gd name="connsiteX17" fmla="*/ 1864753 w 12192000"/>
              <a:gd name="connsiteY17" fmla="*/ 734477 h 6858000"/>
              <a:gd name="connsiteX18" fmla="*/ 1874996 w 12192000"/>
              <a:gd name="connsiteY18" fmla="*/ 741396 h 6858000"/>
              <a:gd name="connsiteX19" fmla="*/ 1898451 w 12192000"/>
              <a:gd name="connsiteY19" fmla="*/ 741396 h 6858000"/>
              <a:gd name="connsiteX20" fmla="*/ 1908924 w 12192000"/>
              <a:gd name="connsiteY20" fmla="*/ 734477 h 6858000"/>
              <a:gd name="connsiteX21" fmla="*/ 1959018 w 12192000"/>
              <a:gd name="connsiteY21" fmla="*/ 605670 h 6858000"/>
              <a:gd name="connsiteX22" fmla="*/ 2007518 w 12192000"/>
              <a:gd name="connsiteY22" fmla="*/ 734477 h 6858000"/>
              <a:gd name="connsiteX23" fmla="*/ 2017993 w 12192000"/>
              <a:gd name="connsiteY23" fmla="*/ 741396 h 6858000"/>
              <a:gd name="connsiteX24" fmla="*/ 2042584 w 12192000"/>
              <a:gd name="connsiteY24" fmla="*/ 741396 h 6858000"/>
              <a:gd name="connsiteX25" fmla="*/ 2053056 w 12192000"/>
              <a:gd name="connsiteY25" fmla="*/ 734477 h 6858000"/>
              <a:gd name="connsiteX26" fmla="*/ 2102011 w 12192000"/>
              <a:gd name="connsiteY26" fmla="*/ 605670 h 6858000"/>
              <a:gd name="connsiteX27" fmla="*/ 2151650 w 12192000"/>
              <a:gd name="connsiteY27" fmla="*/ 734477 h 6858000"/>
              <a:gd name="connsiteX28" fmla="*/ 2162126 w 12192000"/>
              <a:gd name="connsiteY28" fmla="*/ 741396 h 6858000"/>
              <a:gd name="connsiteX29" fmla="*/ 2185577 w 12192000"/>
              <a:gd name="connsiteY29" fmla="*/ 741396 h 6858000"/>
              <a:gd name="connsiteX30" fmla="*/ 2195824 w 12192000"/>
              <a:gd name="connsiteY30" fmla="*/ 734477 h 6858000"/>
              <a:gd name="connsiteX31" fmla="*/ 2245234 w 12192000"/>
              <a:gd name="connsiteY31" fmla="*/ 606340 h 6858000"/>
              <a:gd name="connsiteX32" fmla="*/ 2293734 w 12192000"/>
              <a:gd name="connsiteY32" fmla="*/ 734477 h 6858000"/>
              <a:gd name="connsiteX33" fmla="*/ 2304206 w 12192000"/>
              <a:gd name="connsiteY33" fmla="*/ 741396 h 6858000"/>
              <a:gd name="connsiteX34" fmla="*/ 2330394 w 12192000"/>
              <a:gd name="connsiteY34" fmla="*/ 741396 h 6858000"/>
              <a:gd name="connsiteX35" fmla="*/ 2336769 w 12192000"/>
              <a:gd name="connsiteY35" fmla="*/ 732021 h 6858000"/>
              <a:gd name="connsiteX36" fmla="*/ 2270279 w 12192000"/>
              <a:gd name="connsiteY36" fmla="*/ 561469 h 6858000"/>
              <a:gd name="connsiteX37" fmla="*/ 2260033 w 12192000"/>
              <a:gd name="connsiteY37" fmla="*/ 554101 h 6858000"/>
              <a:gd name="connsiteX38" fmla="*/ 2231345 w 12192000"/>
              <a:gd name="connsiteY38" fmla="*/ 554101 h 6858000"/>
              <a:gd name="connsiteX39" fmla="*/ 2220869 w 12192000"/>
              <a:gd name="connsiteY39" fmla="*/ 561469 h 6858000"/>
              <a:gd name="connsiteX40" fmla="*/ 2174421 w 12192000"/>
              <a:gd name="connsiteY40" fmla="*/ 686034 h 6858000"/>
              <a:gd name="connsiteX41" fmla="*/ 2126605 w 12192000"/>
              <a:gd name="connsiteY41" fmla="*/ 561469 h 6858000"/>
              <a:gd name="connsiteX42" fmla="*/ 2116358 w 12192000"/>
              <a:gd name="connsiteY42" fmla="*/ 554101 h 6858000"/>
              <a:gd name="connsiteX43" fmla="*/ 2087896 w 12192000"/>
              <a:gd name="connsiteY43" fmla="*/ 554101 h 6858000"/>
              <a:gd name="connsiteX44" fmla="*/ 2077650 w 12192000"/>
              <a:gd name="connsiteY44" fmla="*/ 561469 h 6858000"/>
              <a:gd name="connsiteX45" fmla="*/ 2030743 w 12192000"/>
              <a:gd name="connsiteY45" fmla="*/ 686034 h 6858000"/>
              <a:gd name="connsiteX46" fmla="*/ 1983608 w 12192000"/>
              <a:gd name="connsiteY46" fmla="*/ 561469 h 6858000"/>
              <a:gd name="connsiteX47" fmla="*/ 1973365 w 12192000"/>
              <a:gd name="connsiteY47" fmla="*/ 554101 h 6858000"/>
              <a:gd name="connsiteX48" fmla="*/ 1945128 w 12192000"/>
              <a:gd name="connsiteY48" fmla="*/ 554101 h 6858000"/>
              <a:gd name="connsiteX49" fmla="*/ 1934656 w 12192000"/>
              <a:gd name="connsiteY49" fmla="*/ 561469 h 6858000"/>
              <a:gd name="connsiteX50" fmla="*/ 1887295 w 12192000"/>
              <a:gd name="connsiteY50" fmla="*/ 686034 h 6858000"/>
              <a:gd name="connsiteX51" fmla="*/ 1840389 w 12192000"/>
              <a:gd name="connsiteY51" fmla="*/ 561469 h 6858000"/>
              <a:gd name="connsiteX52" fmla="*/ 1830142 w 12192000"/>
              <a:gd name="connsiteY52" fmla="*/ 554101 h 6858000"/>
              <a:gd name="connsiteX53" fmla="*/ 1801451 w 12192000"/>
              <a:gd name="connsiteY53" fmla="*/ 554101 h 6858000"/>
              <a:gd name="connsiteX54" fmla="*/ 841937 w 12192000"/>
              <a:gd name="connsiteY54" fmla="*/ 554101 h 6858000"/>
              <a:gd name="connsiteX55" fmla="*/ 832600 w 12192000"/>
              <a:gd name="connsiteY55" fmla="*/ 562809 h 6858000"/>
              <a:gd name="connsiteX56" fmla="*/ 832600 w 12192000"/>
              <a:gd name="connsiteY56" fmla="*/ 666168 h 6858000"/>
              <a:gd name="connsiteX57" fmla="*/ 913205 w 12192000"/>
              <a:gd name="connsiteY57" fmla="*/ 746532 h 6858000"/>
              <a:gd name="connsiteX58" fmla="*/ 975139 w 12192000"/>
              <a:gd name="connsiteY58" fmla="*/ 717513 h 6858000"/>
              <a:gd name="connsiteX59" fmla="*/ 975139 w 12192000"/>
              <a:gd name="connsiteY59" fmla="*/ 733136 h 6858000"/>
              <a:gd name="connsiteX60" fmla="*/ 984018 w 12192000"/>
              <a:gd name="connsiteY60" fmla="*/ 741396 h 6858000"/>
              <a:gd name="connsiteX61" fmla="*/ 1007473 w 12192000"/>
              <a:gd name="connsiteY61" fmla="*/ 741396 h 6858000"/>
              <a:gd name="connsiteX62" fmla="*/ 1016580 w 12192000"/>
              <a:gd name="connsiteY62" fmla="*/ 732915 h 6858000"/>
              <a:gd name="connsiteX63" fmla="*/ 1016580 w 12192000"/>
              <a:gd name="connsiteY63" fmla="*/ 563034 h 6858000"/>
              <a:gd name="connsiteX64" fmla="*/ 1007473 w 12192000"/>
              <a:gd name="connsiteY64" fmla="*/ 554101 h 6858000"/>
              <a:gd name="connsiteX65" fmla="*/ 984018 w 12192000"/>
              <a:gd name="connsiteY65" fmla="*/ 554101 h 6858000"/>
              <a:gd name="connsiteX66" fmla="*/ 975139 w 12192000"/>
              <a:gd name="connsiteY66" fmla="*/ 562809 h 6858000"/>
              <a:gd name="connsiteX67" fmla="*/ 975139 w 12192000"/>
              <a:gd name="connsiteY67" fmla="*/ 659916 h 6858000"/>
              <a:gd name="connsiteX68" fmla="*/ 923906 w 12192000"/>
              <a:gd name="connsiteY68" fmla="*/ 711261 h 6858000"/>
              <a:gd name="connsiteX69" fmla="*/ 874041 w 12192000"/>
              <a:gd name="connsiteY69" fmla="*/ 659470 h 6858000"/>
              <a:gd name="connsiteX70" fmla="*/ 874041 w 12192000"/>
              <a:gd name="connsiteY70" fmla="*/ 562809 h 6858000"/>
              <a:gd name="connsiteX71" fmla="*/ 865389 w 12192000"/>
              <a:gd name="connsiteY71" fmla="*/ 554101 h 6858000"/>
              <a:gd name="connsiteX72" fmla="*/ 841937 w 12192000"/>
              <a:gd name="connsiteY72" fmla="*/ 554101 h 6858000"/>
              <a:gd name="connsiteX73" fmla="*/ 1625898 w 12192000"/>
              <a:gd name="connsiteY73" fmla="*/ 548968 h 6858000"/>
              <a:gd name="connsiteX74" fmla="*/ 1525711 w 12192000"/>
              <a:gd name="connsiteY74" fmla="*/ 647861 h 6858000"/>
              <a:gd name="connsiteX75" fmla="*/ 1625898 w 12192000"/>
              <a:gd name="connsiteY75" fmla="*/ 746532 h 6858000"/>
              <a:gd name="connsiteX76" fmla="*/ 1726312 w 12192000"/>
              <a:gd name="connsiteY76" fmla="*/ 647861 h 6858000"/>
              <a:gd name="connsiteX77" fmla="*/ 1625898 w 12192000"/>
              <a:gd name="connsiteY77" fmla="*/ 548968 h 6858000"/>
              <a:gd name="connsiteX78" fmla="*/ 1451936 w 12192000"/>
              <a:gd name="connsiteY78" fmla="*/ 548743 h 6858000"/>
              <a:gd name="connsiteX79" fmla="*/ 1353346 w 12192000"/>
              <a:gd name="connsiteY79" fmla="*/ 647861 h 6858000"/>
              <a:gd name="connsiteX80" fmla="*/ 1451936 w 12192000"/>
              <a:gd name="connsiteY80" fmla="*/ 746532 h 6858000"/>
              <a:gd name="connsiteX81" fmla="*/ 1513415 w 12192000"/>
              <a:gd name="connsiteY81" fmla="*/ 727779 h 6858000"/>
              <a:gd name="connsiteX82" fmla="*/ 1515235 w 12192000"/>
              <a:gd name="connsiteY82" fmla="*/ 714832 h 6858000"/>
              <a:gd name="connsiteX83" fmla="*/ 1503398 w 12192000"/>
              <a:gd name="connsiteY83" fmla="*/ 700100 h 6858000"/>
              <a:gd name="connsiteX84" fmla="*/ 1489506 w 12192000"/>
              <a:gd name="connsiteY84" fmla="*/ 698090 h 6858000"/>
              <a:gd name="connsiteX85" fmla="*/ 1453304 w 12192000"/>
              <a:gd name="connsiteY85" fmla="*/ 709475 h 6858000"/>
              <a:gd name="connsiteX86" fmla="*/ 1395467 w 12192000"/>
              <a:gd name="connsiteY86" fmla="*/ 647861 h 6858000"/>
              <a:gd name="connsiteX87" fmla="*/ 1453304 w 12192000"/>
              <a:gd name="connsiteY87" fmla="*/ 585801 h 6858000"/>
              <a:gd name="connsiteX88" fmla="*/ 1490189 w 12192000"/>
              <a:gd name="connsiteY88" fmla="*/ 596965 h 6858000"/>
              <a:gd name="connsiteX89" fmla="*/ 1504078 w 12192000"/>
              <a:gd name="connsiteY89" fmla="*/ 595401 h 6858000"/>
              <a:gd name="connsiteX90" fmla="*/ 1515235 w 12192000"/>
              <a:gd name="connsiteY90" fmla="*/ 580222 h 6858000"/>
              <a:gd name="connsiteX91" fmla="*/ 1513415 w 12192000"/>
              <a:gd name="connsiteY91" fmla="*/ 567272 h 6858000"/>
              <a:gd name="connsiteX92" fmla="*/ 1451936 w 12192000"/>
              <a:gd name="connsiteY92" fmla="*/ 548743 h 6858000"/>
              <a:gd name="connsiteX93" fmla="*/ 1139990 w 12192000"/>
              <a:gd name="connsiteY93" fmla="*/ 548743 h 6858000"/>
              <a:gd name="connsiteX94" fmla="*/ 1043674 w 12192000"/>
              <a:gd name="connsiteY94" fmla="*/ 647415 h 6858000"/>
              <a:gd name="connsiteX95" fmla="*/ 1139536 w 12192000"/>
              <a:gd name="connsiteY95" fmla="*/ 746532 h 6858000"/>
              <a:gd name="connsiteX96" fmla="*/ 1202380 w 12192000"/>
              <a:gd name="connsiteY96" fmla="*/ 716394 h 6858000"/>
              <a:gd name="connsiteX97" fmla="*/ 1202380 w 12192000"/>
              <a:gd name="connsiteY97" fmla="*/ 732915 h 6858000"/>
              <a:gd name="connsiteX98" fmla="*/ 1211487 w 12192000"/>
              <a:gd name="connsiteY98" fmla="*/ 741396 h 6858000"/>
              <a:gd name="connsiteX99" fmla="*/ 1235168 w 12192000"/>
              <a:gd name="connsiteY99" fmla="*/ 741396 h 6858000"/>
              <a:gd name="connsiteX100" fmla="*/ 1243820 w 12192000"/>
              <a:gd name="connsiteY100" fmla="*/ 732915 h 6858000"/>
              <a:gd name="connsiteX101" fmla="*/ 1243820 w 12192000"/>
              <a:gd name="connsiteY101" fmla="*/ 563034 h 6858000"/>
              <a:gd name="connsiteX102" fmla="*/ 1235168 w 12192000"/>
              <a:gd name="connsiteY102" fmla="*/ 554101 h 6858000"/>
              <a:gd name="connsiteX103" fmla="*/ 1211487 w 12192000"/>
              <a:gd name="connsiteY103" fmla="*/ 554101 h 6858000"/>
              <a:gd name="connsiteX104" fmla="*/ 1202380 w 12192000"/>
              <a:gd name="connsiteY104" fmla="*/ 563034 h 6858000"/>
              <a:gd name="connsiteX105" fmla="*/ 1202380 w 12192000"/>
              <a:gd name="connsiteY105" fmla="*/ 578658 h 6858000"/>
              <a:gd name="connsiteX106" fmla="*/ 1139990 w 12192000"/>
              <a:gd name="connsiteY106" fmla="*/ 548743 h 6858000"/>
              <a:gd name="connsiteX107" fmla="*/ 661145 w 12192000"/>
              <a:gd name="connsiteY107" fmla="*/ 498739 h 6858000"/>
              <a:gd name="connsiteX108" fmla="*/ 761788 w 12192000"/>
              <a:gd name="connsiteY108" fmla="*/ 603214 h 6858000"/>
              <a:gd name="connsiteX109" fmla="*/ 724444 w 12192000"/>
              <a:gd name="connsiteY109" fmla="*/ 686259 h 6858000"/>
              <a:gd name="connsiteX110" fmla="*/ 705999 w 12192000"/>
              <a:gd name="connsiteY110" fmla="*/ 639601 h 6858000"/>
              <a:gd name="connsiteX111" fmla="*/ 694159 w 12192000"/>
              <a:gd name="connsiteY111" fmla="*/ 632234 h 6858000"/>
              <a:gd name="connsiteX112" fmla="*/ 670253 w 12192000"/>
              <a:gd name="connsiteY112" fmla="*/ 632234 h 6858000"/>
              <a:gd name="connsiteX113" fmla="*/ 662284 w 12192000"/>
              <a:gd name="connsiteY113" fmla="*/ 643397 h 6858000"/>
              <a:gd name="connsiteX114" fmla="*/ 686419 w 12192000"/>
              <a:gd name="connsiteY114" fmla="*/ 704787 h 6858000"/>
              <a:gd name="connsiteX115" fmla="*/ 661145 w 12192000"/>
              <a:gd name="connsiteY115" fmla="*/ 707913 h 6858000"/>
              <a:gd name="connsiteX116" fmla="*/ 560502 w 12192000"/>
              <a:gd name="connsiteY116" fmla="*/ 603214 h 6858000"/>
              <a:gd name="connsiteX117" fmla="*/ 661145 w 12192000"/>
              <a:gd name="connsiteY117" fmla="*/ 498739 h 6858000"/>
              <a:gd name="connsiteX118" fmla="*/ 1293915 w 12192000"/>
              <a:gd name="connsiteY118" fmla="*/ 465253 h 6858000"/>
              <a:gd name="connsiteX119" fmla="*/ 1284807 w 12192000"/>
              <a:gd name="connsiteY119" fmla="*/ 474183 h 6858000"/>
              <a:gd name="connsiteX120" fmla="*/ 1284807 w 12192000"/>
              <a:gd name="connsiteY120" fmla="*/ 732467 h 6858000"/>
              <a:gd name="connsiteX121" fmla="*/ 1293915 w 12192000"/>
              <a:gd name="connsiteY121" fmla="*/ 741396 h 6858000"/>
              <a:gd name="connsiteX122" fmla="*/ 1317366 w 12192000"/>
              <a:gd name="connsiteY122" fmla="*/ 741396 h 6858000"/>
              <a:gd name="connsiteX123" fmla="*/ 1326248 w 12192000"/>
              <a:gd name="connsiteY123" fmla="*/ 732467 h 6858000"/>
              <a:gd name="connsiteX124" fmla="*/ 1326248 w 12192000"/>
              <a:gd name="connsiteY124" fmla="*/ 474183 h 6858000"/>
              <a:gd name="connsiteX125" fmla="*/ 1317366 w 12192000"/>
              <a:gd name="connsiteY125" fmla="*/ 465253 h 6858000"/>
              <a:gd name="connsiteX126" fmla="*/ 1293915 w 12192000"/>
              <a:gd name="connsiteY126" fmla="*/ 465253 h 6858000"/>
              <a:gd name="connsiteX127" fmla="*/ 661145 w 12192000"/>
              <a:gd name="connsiteY127" fmla="*/ 460120 h 6858000"/>
              <a:gd name="connsiteX128" fmla="*/ 515874 w 12192000"/>
              <a:gd name="connsiteY128" fmla="*/ 603214 h 6858000"/>
              <a:gd name="connsiteX129" fmla="*/ 661145 w 12192000"/>
              <a:gd name="connsiteY129" fmla="*/ 746532 h 6858000"/>
              <a:gd name="connsiteX130" fmla="*/ 700763 w 12192000"/>
              <a:gd name="connsiteY130" fmla="*/ 741396 h 6858000"/>
              <a:gd name="connsiteX131" fmla="*/ 716475 w 12192000"/>
              <a:gd name="connsiteY131" fmla="*/ 781134 h 6858000"/>
              <a:gd name="connsiteX132" fmla="*/ 727176 w 12192000"/>
              <a:gd name="connsiteY132" fmla="*/ 788277 h 6858000"/>
              <a:gd name="connsiteX133" fmla="*/ 752222 w 12192000"/>
              <a:gd name="connsiteY133" fmla="*/ 788277 h 6858000"/>
              <a:gd name="connsiteX134" fmla="*/ 759736 w 12192000"/>
              <a:gd name="connsiteY134" fmla="*/ 776892 h 6858000"/>
              <a:gd name="connsiteX135" fmla="*/ 739471 w 12192000"/>
              <a:gd name="connsiteY135" fmla="*/ 724656 h 6858000"/>
              <a:gd name="connsiteX136" fmla="*/ 806416 w 12192000"/>
              <a:gd name="connsiteY136" fmla="*/ 603214 h 6858000"/>
              <a:gd name="connsiteX137" fmla="*/ 661145 w 12192000"/>
              <a:gd name="connsiteY137" fmla="*/ 460120 h 6858000"/>
              <a:gd name="connsiteX138" fmla="*/ 0 w 12192000"/>
              <a:gd name="connsiteY138" fmla="*/ 0 h 6858000"/>
              <a:gd name="connsiteX139" fmla="*/ 12192000 w 12192000"/>
              <a:gd name="connsiteY139" fmla="*/ 0 h 6858000"/>
              <a:gd name="connsiteX140" fmla="*/ 12192000 w 12192000"/>
              <a:gd name="connsiteY140" fmla="*/ 6858000 h 6858000"/>
              <a:gd name="connsiteX141" fmla="*/ 0 w 12192000"/>
              <a:gd name="connsiteY14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2192000" h="6858000">
                <a:moveTo>
                  <a:pt x="1625898" y="586917"/>
                </a:moveTo>
                <a:cubicBezTo>
                  <a:pt x="1660280" y="586917"/>
                  <a:pt x="1684416" y="613484"/>
                  <a:pt x="1684416" y="647861"/>
                </a:cubicBezTo>
                <a:cubicBezTo>
                  <a:pt x="1684416" y="681792"/>
                  <a:pt x="1660280" y="708580"/>
                  <a:pt x="1625898" y="708580"/>
                </a:cubicBezTo>
                <a:cubicBezTo>
                  <a:pt x="1591742" y="708580"/>
                  <a:pt x="1567381" y="681792"/>
                  <a:pt x="1567381" y="647861"/>
                </a:cubicBezTo>
                <a:cubicBezTo>
                  <a:pt x="1567381" y="613484"/>
                  <a:pt x="1591742" y="586917"/>
                  <a:pt x="1625898" y="586917"/>
                </a:cubicBezTo>
                <a:close/>
                <a:moveTo>
                  <a:pt x="1144317" y="586917"/>
                </a:moveTo>
                <a:cubicBezTo>
                  <a:pt x="1178244" y="586917"/>
                  <a:pt x="1202834" y="613484"/>
                  <a:pt x="1202834" y="647861"/>
                </a:cubicBezTo>
                <a:cubicBezTo>
                  <a:pt x="1202834" y="681792"/>
                  <a:pt x="1178244" y="709029"/>
                  <a:pt x="1144317" y="709029"/>
                </a:cubicBezTo>
                <a:cubicBezTo>
                  <a:pt x="1110164" y="709029"/>
                  <a:pt x="1085799" y="681792"/>
                  <a:pt x="1085799" y="647861"/>
                </a:cubicBezTo>
                <a:cubicBezTo>
                  <a:pt x="1085799" y="613484"/>
                  <a:pt x="1110164" y="586917"/>
                  <a:pt x="1144317" y="586917"/>
                </a:cubicBezTo>
                <a:close/>
                <a:moveTo>
                  <a:pt x="1801451" y="554101"/>
                </a:moveTo>
                <a:cubicBezTo>
                  <a:pt x="1796669" y="554101"/>
                  <a:pt x="1793027" y="556557"/>
                  <a:pt x="1790979" y="561469"/>
                </a:cubicBezTo>
                <a:cubicBezTo>
                  <a:pt x="1790979" y="561469"/>
                  <a:pt x="1790979" y="561469"/>
                  <a:pt x="1724489" y="732021"/>
                </a:cubicBezTo>
                <a:cubicBezTo>
                  <a:pt x="1722669" y="736708"/>
                  <a:pt x="1724943" y="741396"/>
                  <a:pt x="1730867" y="741396"/>
                </a:cubicBezTo>
                <a:cubicBezTo>
                  <a:pt x="1730867" y="741396"/>
                  <a:pt x="1730867" y="741396"/>
                  <a:pt x="1756367" y="741396"/>
                </a:cubicBezTo>
                <a:cubicBezTo>
                  <a:pt x="1761149" y="741396"/>
                  <a:pt x="1765249" y="739164"/>
                  <a:pt x="1766843" y="734477"/>
                </a:cubicBezTo>
                <a:cubicBezTo>
                  <a:pt x="1766843" y="734477"/>
                  <a:pt x="1766843" y="734477"/>
                  <a:pt x="1815798" y="605670"/>
                </a:cubicBezTo>
                <a:cubicBezTo>
                  <a:pt x="1815798" y="605670"/>
                  <a:pt x="1815798" y="605670"/>
                  <a:pt x="1864753" y="734477"/>
                </a:cubicBezTo>
                <a:cubicBezTo>
                  <a:pt x="1866573" y="739389"/>
                  <a:pt x="1870215" y="741396"/>
                  <a:pt x="1874996" y="741396"/>
                </a:cubicBezTo>
                <a:cubicBezTo>
                  <a:pt x="1874996" y="741396"/>
                  <a:pt x="1874996" y="741396"/>
                  <a:pt x="1898451" y="741396"/>
                </a:cubicBezTo>
                <a:cubicBezTo>
                  <a:pt x="1903233" y="741396"/>
                  <a:pt x="1906875" y="739389"/>
                  <a:pt x="1908924" y="734477"/>
                </a:cubicBezTo>
                <a:cubicBezTo>
                  <a:pt x="1908924" y="734477"/>
                  <a:pt x="1908924" y="734477"/>
                  <a:pt x="1959018" y="605670"/>
                </a:cubicBezTo>
                <a:cubicBezTo>
                  <a:pt x="1959018" y="605670"/>
                  <a:pt x="1959018" y="605670"/>
                  <a:pt x="2007518" y="734477"/>
                </a:cubicBezTo>
                <a:cubicBezTo>
                  <a:pt x="2009566" y="739164"/>
                  <a:pt x="2013209" y="741396"/>
                  <a:pt x="2017993" y="741396"/>
                </a:cubicBezTo>
                <a:cubicBezTo>
                  <a:pt x="2017993" y="741396"/>
                  <a:pt x="2017993" y="741396"/>
                  <a:pt x="2042584" y="741396"/>
                </a:cubicBezTo>
                <a:cubicBezTo>
                  <a:pt x="2047365" y="741396"/>
                  <a:pt x="2051007" y="739164"/>
                  <a:pt x="2053056" y="734477"/>
                </a:cubicBezTo>
                <a:cubicBezTo>
                  <a:pt x="2053056" y="734477"/>
                  <a:pt x="2053056" y="734477"/>
                  <a:pt x="2102011" y="605670"/>
                </a:cubicBezTo>
                <a:cubicBezTo>
                  <a:pt x="2102011" y="605670"/>
                  <a:pt x="2102011" y="605670"/>
                  <a:pt x="2151650" y="734477"/>
                </a:cubicBezTo>
                <a:cubicBezTo>
                  <a:pt x="2153699" y="739389"/>
                  <a:pt x="2157341" y="741396"/>
                  <a:pt x="2162126" y="741396"/>
                </a:cubicBezTo>
                <a:cubicBezTo>
                  <a:pt x="2162126" y="741396"/>
                  <a:pt x="2162126" y="741396"/>
                  <a:pt x="2185577" y="741396"/>
                </a:cubicBezTo>
                <a:cubicBezTo>
                  <a:pt x="2190359" y="741396"/>
                  <a:pt x="2193775" y="739389"/>
                  <a:pt x="2195824" y="734477"/>
                </a:cubicBezTo>
                <a:cubicBezTo>
                  <a:pt x="2195824" y="734477"/>
                  <a:pt x="2195824" y="734477"/>
                  <a:pt x="2245234" y="606340"/>
                </a:cubicBezTo>
                <a:cubicBezTo>
                  <a:pt x="2245234" y="606340"/>
                  <a:pt x="2245234" y="606340"/>
                  <a:pt x="2293734" y="734477"/>
                </a:cubicBezTo>
                <a:cubicBezTo>
                  <a:pt x="2295328" y="739164"/>
                  <a:pt x="2299425" y="741396"/>
                  <a:pt x="2304206" y="741396"/>
                </a:cubicBezTo>
                <a:cubicBezTo>
                  <a:pt x="2304206" y="741396"/>
                  <a:pt x="2304206" y="741396"/>
                  <a:pt x="2330394" y="741396"/>
                </a:cubicBezTo>
                <a:cubicBezTo>
                  <a:pt x="2336314" y="741396"/>
                  <a:pt x="2338818" y="736708"/>
                  <a:pt x="2336769" y="732021"/>
                </a:cubicBezTo>
                <a:cubicBezTo>
                  <a:pt x="2336769" y="732021"/>
                  <a:pt x="2336769" y="732021"/>
                  <a:pt x="2270279" y="561469"/>
                </a:cubicBezTo>
                <a:cubicBezTo>
                  <a:pt x="2268230" y="556557"/>
                  <a:pt x="2264817" y="554101"/>
                  <a:pt x="2260033" y="554101"/>
                </a:cubicBezTo>
                <a:cubicBezTo>
                  <a:pt x="2260033" y="554101"/>
                  <a:pt x="2260033" y="554101"/>
                  <a:pt x="2231345" y="554101"/>
                </a:cubicBezTo>
                <a:cubicBezTo>
                  <a:pt x="2226564" y="554101"/>
                  <a:pt x="2222918" y="556557"/>
                  <a:pt x="2220869" y="561469"/>
                </a:cubicBezTo>
                <a:cubicBezTo>
                  <a:pt x="2220869" y="561469"/>
                  <a:pt x="2220869" y="561469"/>
                  <a:pt x="2174421" y="686034"/>
                </a:cubicBezTo>
                <a:cubicBezTo>
                  <a:pt x="2174421" y="686034"/>
                  <a:pt x="2174421" y="686034"/>
                  <a:pt x="2126605" y="561469"/>
                </a:cubicBezTo>
                <a:cubicBezTo>
                  <a:pt x="2124553" y="556557"/>
                  <a:pt x="2120911" y="554101"/>
                  <a:pt x="2116358" y="554101"/>
                </a:cubicBezTo>
                <a:cubicBezTo>
                  <a:pt x="2116358" y="554101"/>
                  <a:pt x="2116358" y="554101"/>
                  <a:pt x="2087896" y="554101"/>
                </a:cubicBezTo>
                <a:cubicBezTo>
                  <a:pt x="2083112" y="554101"/>
                  <a:pt x="2079699" y="556557"/>
                  <a:pt x="2077650" y="561469"/>
                </a:cubicBezTo>
                <a:cubicBezTo>
                  <a:pt x="2077650" y="561469"/>
                  <a:pt x="2077650" y="561469"/>
                  <a:pt x="2030743" y="686034"/>
                </a:cubicBezTo>
                <a:cubicBezTo>
                  <a:pt x="2030743" y="686034"/>
                  <a:pt x="2030743" y="686034"/>
                  <a:pt x="1983608" y="561469"/>
                </a:cubicBezTo>
                <a:cubicBezTo>
                  <a:pt x="1981788" y="556557"/>
                  <a:pt x="1978146" y="554101"/>
                  <a:pt x="1973365" y="554101"/>
                </a:cubicBezTo>
                <a:cubicBezTo>
                  <a:pt x="1973365" y="554101"/>
                  <a:pt x="1973365" y="554101"/>
                  <a:pt x="1945128" y="554101"/>
                </a:cubicBezTo>
                <a:cubicBezTo>
                  <a:pt x="1940347" y="554101"/>
                  <a:pt x="1936705" y="556557"/>
                  <a:pt x="1934656" y="561469"/>
                </a:cubicBezTo>
                <a:cubicBezTo>
                  <a:pt x="1934656" y="561469"/>
                  <a:pt x="1934656" y="561469"/>
                  <a:pt x="1887295" y="686034"/>
                </a:cubicBezTo>
                <a:cubicBezTo>
                  <a:pt x="1887295" y="686034"/>
                  <a:pt x="1887295" y="686034"/>
                  <a:pt x="1840389" y="561469"/>
                </a:cubicBezTo>
                <a:cubicBezTo>
                  <a:pt x="1838340" y="556557"/>
                  <a:pt x="1834923" y="554101"/>
                  <a:pt x="1830142" y="554101"/>
                </a:cubicBezTo>
                <a:cubicBezTo>
                  <a:pt x="1830142" y="554101"/>
                  <a:pt x="1830142" y="554101"/>
                  <a:pt x="1801451" y="554101"/>
                </a:cubicBezTo>
                <a:close/>
                <a:moveTo>
                  <a:pt x="841937" y="554101"/>
                </a:moveTo>
                <a:cubicBezTo>
                  <a:pt x="837152" y="554101"/>
                  <a:pt x="832600" y="557897"/>
                  <a:pt x="832600" y="562809"/>
                </a:cubicBezTo>
                <a:cubicBezTo>
                  <a:pt x="832600" y="562809"/>
                  <a:pt x="832600" y="562809"/>
                  <a:pt x="832600" y="666168"/>
                </a:cubicBezTo>
                <a:cubicBezTo>
                  <a:pt x="832600" y="714162"/>
                  <a:pt x="863340" y="746532"/>
                  <a:pt x="913205" y="746532"/>
                </a:cubicBezTo>
                <a:cubicBezTo>
                  <a:pt x="943035" y="746532"/>
                  <a:pt x="963299" y="734701"/>
                  <a:pt x="975139" y="717513"/>
                </a:cubicBezTo>
                <a:cubicBezTo>
                  <a:pt x="975139" y="717513"/>
                  <a:pt x="975139" y="717513"/>
                  <a:pt x="975139" y="733136"/>
                </a:cubicBezTo>
                <a:cubicBezTo>
                  <a:pt x="975139" y="737824"/>
                  <a:pt x="979466" y="741396"/>
                  <a:pt x="984018" y="741396"/>
                </a:cubicBezTo>
                <a:cubicBezTo>
                  <a:pt x="984018" y="741396"/>
                  <a:pt x="984018" y="741396"/>
                  <a:pt x="1007473" y="741396"/>
                </a:cubicBezTo>
                <a:cubicBezTo>
                  <a:pt x="1012254" y="741396"/>
                  <a:pt x="1016580" y="737603"/>
                  <a:pt x="1016580" y="732915"/>
                </a:cubicBezTo>
                <a:cubicBezTo>
                  <a:pt x="1016580" y="732915"/>
                  <a:pt x="1016580" y="732915"/>
                  <a:pt x="1016580" y="563034"/>
                </a:cubicBezTo>
                <a:cubicBezTo>
                  <a:pt x="1016580" y="557897"/>
                  <a:pt x="1012254" y="554101"/>
                  <a:pt x="1007473" y="554101"/>
                </a:cubicBezTo>
                <a:cubicBezTo>
                  <a:pt x="1007473" y="554101"/>
                  <a:pt x="1007473" y="554101"/>
                  <a:pt x="984018" y="554101"/>
                </a:cubicBezTo>
                <a:cubicBezTo>
                  <a:pt x="979466" y="554101"/>
                  <a:pt x="975139" y="557897"/>
                  <a:pt x="975139" y="562809"/>
                </a:cubicBezTo>
                <a:cubicBezTo>
                  <a:pt x="975139" y="562809"/>
                  <a:pt x="975139" y="562809"/>
                  <a:pt x="975139" y="659916"/>
                </a:cubicBezTo>
                <a:cubicBezTo>
                  <a:pt x="975139" y="689830"/>
                  <a:pt x="956011" y="711261"/>
                  <a:pt x="923906" y="711261"/>
                </a:cubicBezTo>
                <a:cubicBezTo>
                  <a:pt x="890892" y="711261"/>
                  <a:pt x="874041" y="690721"/>
                  <a:pt x="874041" y="659470"/>
                </a:cubicBezTo>
                <a:cubicBezTo>
                  <a:pt x="874041" y="659470"/>
                  <a:pt x="874041" y="659470"/>
                  <a:pt x="874041" y="562809"/>
                </a:cubicBezTo>
                <a:cubicBezTo>
                  <a:pt x="874041" y="557897"/>
                  <a:pt x="870170" y="554101"/>
                  <a:pt x="865389" y="554101"/>
                </a:cubicBezTo>
                <a:cubicBezTo>
                  <a:pt x="865389" y="554101"/>
                  <a:pt x="865389" y="554101"/>
                  <a:pt x="841937" y="554101"/>
                </a:cubicBezTo>
                <a:close/>
                <a:moveTo>
                  <a:pt x="1625898" y="548968"/>
                </a:moveTo>
                <a:cubicBezTo>
                  <a:pt x="1570110" y="548968"/>
                  <a:pt x="1525711" y="592053"/>
                  <a:pt x="1525711" y="647861"/>
                </a:cubicBezTo>
                <a:cubicBezTo>
                  <a:pt x="1525711" y="703893"/>
                  <a:pt x="1570110" y="746532"/>
                  <a:pt x="1625898" y="746532"/>
                </a:cubicBezTo>
                <a:cubicBezTo>
                  <a:pt x="1681683" y="746532"/>
                  <a:pt x="1726312" y="703893"/>
                  <a:pt x="1726312" y="647861"/>
                </a:cubicBezTo>
                <a:cubicBezTo>
                  <a:pt x="1726312" y="592053"/>
                  <a:pt x="1681683" y="548968"/>
                  <a:pt x="1625898" y="548968"/>
                </a:cubicBezTo>
                <a:close/>
                <a:moveTo>
                  <a:pt x="1451936" y="548743"/>
                </a:moveTo>
                <a:cubicBezTo>
                  <a:pt x="1392734" y="548743"/>
                  <a:pt x="1353346" y="591608"/>
                  <a:pt x="1353346" y="647861"/>
                </a:cubicBezTo>
                <a:cubicBezTo>
                  <a:pt x="1353346" y="703893"/>
                  <a:pt x="1392734" y="746532"/>
                  <a:pt x="1451936" y="746532"/>
                </a:cubicBezTo>
                <a:cubicBezTo>
                  <a:pt x="1475391" y="746532"/>
                  <a:pt x="1497019" y="739834"/>
                  <a:pt x="1513415" y="727779"/>
                </a:cubicBezTo>
                <a:cubicBezTo>
                  <a:pt x="1516148" y="725772"/>
                  <a:pt x="1520474" y="721085"/>
                  <a:pt x="1515235" y="714832"/>
                </a:cubicBezTo>
                <a:lnTo>
                  <a:pt x="1503398" y="700100"/>
                </a:lnTo>
                <a:cubicBezTo>
                  <a:pt x="1498613" y="693848"/>
                  <a:pt x="1493832" y="695858"/>
                  <a:pt x="1489506" y="698090"/>
                </a:cubicBezTo>
                <a:cubicBezTo>
                  <a:pt x="1479033" y="703893"/>
                  <a:pt x="1467418" y="709475"/>
                  <a:pt x="1453304" y="709475"/>
                </a:cubicBezTo>
                <a:cubicBezTo>
                  <a:pt x="1418463" y="709475"/>
                  <a:pt x="1395467" y="682462"/>
                  <a:pt x="1395467" y="647861"/>
                </a:cubicBezTo>
                <a:cubicBezTo>
                  <a:pt x="1395467" y="613038"/>
                  <a:pt x="1418463" y="585801"/>
                  <a:pt x="1453304" y="585801"/>
                </a:cubicBezTo>
                <a:cubicBezTo>
                  <a:pt x="1467418" y="585801"/>
                  <a:pt x="1479943" y="590713"/>
                  <a:pt x="1490189" y="596965"/>
                </a:cubicBezTo>
                <a:cubicBezTo>
                  <a:pt x="1494516" y="599867"/>
                  <a:pt x="1499752" y="601428"/>
                  <a:pt x="1504078" y="595401"/>
                </a:cubicBezTo>
                <a:cubicBezTo>
                  <a:pt x="1504078" y="595401"/>
                  <a:pt x="1504078" y="595401"/>
                  <a:pt x="1515235" y="580222"/>
                </a:cubicBezTo>
                <a:cubicBezTo>
                  <a:pt x="1520019" y="573525"/>
                  <a:pt x="1516148" y="569283"/>
                  <a:pt x="1513415" y="567272"/>
                </a:cubicBezTo>
                <a:cubicBezTo>
                  <a:pt x="1497019" y="555220"/>
                  <a:pt x="1475391" y="548743"/>
                  <a:pt x="1451936" y="548743"/>
                </a:cubicBezTo>
                <a:close/>
                <a:moveTo>
                  <a:pt x="1139990" y="548743"/>
                </a:moveTo>
                <a:cubicBezTo>
                  <a:pt x="1088303" y="548743"/>
                  <a:pt x="1043674" y="588927"/>
                  <a:pt x="1043674" y="647415"/>
                </a:cubicBezTo>
                <a:cubicBezTo>
                  <a:pt x="1043674" y="706794"/>
                  <a:pt x="1088303" y="746532"/>
                  <a:pt x="1139536" y="746532"/>
                </a:cubicBezTo>
                <a:cubicBezTo>
                  <a:pt x="1167317" y="746532"/>
                  <a:pt x="1190084" y="734031"/>
                  <a:pt x="1202380" y="716394"/>
                </a:cubicBezTo>
                <a:cubicBezTo>
                  <a:pt x="1202380" y="732915"/>
                  <a:pt x="1202380" y="732915"/>
                  <a:pt x="1202380" y="732915"/>
                </a:cubicBezTo>
                <a:cubicBezTo>
                  <a:pt x="1202380" y="737603"/>
                  <a:pt x="1206935" y="741396"/>
                  <a:pt x="1211487" y="741396"/>
                </a:cubicBezTo>
                <a:cubicBezTo>
                  <a:pt x="1235168" y="741396"/>
                  <a:pt x="1235168" y="741396"/>
                  <a:pt x="1235168" y="741396"/>
                </a:cubicBezTo>
                <a:cubicBezTo>
                  <a:pt x="1239949" y="741396"/>
                  <a:pt x="1243820" y="737603"/>
                  <a:pt x="1243820" y="732915"/>
                </a:cubicBezTo>
                <a:cubicBezTo>
                  <a:pt x="1243820" y="563034"/>
                  <a:pt x="1243820" y="563034"/>
                  <a:pt x="1243820" y="563034"/>
                </a:cubicBezTo>
                <a:cubicBezTo>
                  <a:pt x="1243820" y="557897"/>
                  <a:pt x="1239949" y="554101"/>
                  <a:pt x="1235168" y="554101"/>
                </a:cubicBezTo>
                <a:cubicBezTo>
                  <a:pt x="1211487" y="554101"/>
                  <a:pt x="1211487" y="554101"/>
                  <a:pt x="1211487" y="554101"/>
                </a:cubicBezTo>
                <a:cubicBezTo>
                  <a:pt x="1206935" y="554101"/>
                  <a:pt x="1202380" y="557897"/>
                  <a:pt x="1202380" y="563034"/>
                </a:cubicBezTo>
                <a:cubicBezTo>
                  <a:pt x="1202380" y="578658"/>
                  <a:pt x="1202380" y="578658"/>
                  <a:pt x="1202380" y="578658"/>
                </a:cubicBezTo>
                <a:cubicBezTo>
                  <a:pt x="1190539" y="561023"/>
                  <a:pt x="1167317" y="548743"/>
                  <a:pt x="1139990" y="548743"/>
                </a:cubicBezTo>
                <a:close/>
                <a:moveTo>
                  <a:pt x="661145" y="498739"/>
                </a:moveTo>
                <a:cubicBezTo>
                  <a:pt x="720117" y="498739"/>
                  <a:pt x="761788" y="544056"/>
                  <a:pt x="761788" y="603214"/>
                </a:cubicBezTo>
                <a:cubicBezTo>
                  <a:pt x="761788" y="637816"/>
                  <a:pt x="747670" y="667505"/>
                  <a:pt x="724444" y="686259"/>
                </a:cubicBezTo>
                <a:cubicBezTo>
                  <a:pt x="705999" y="639601"/>
                  <a:pt x="705999" y="639601"/>
                  <a:pt x="705999" y="639601"/>
                </a:cubicBezTo>
                <a:cubicBezTo>
                  <a:pt x="704406" y="635584"/>
                  <a:pt x="701218" y="632234"/>
                  <a:pt x="694159" y="632234"/>
                </a:cubicBezTo>
                <a:cubicBezTo>
                  <a:pt x="670253" y="632234"/>
                  <a:pt x="670253" y="632234"/>
                  <a:pt x="670253" y="632234"/>
                </a:cubicBezTo>
                <a:cubicBezTo>
                  <a:pt x="664332" y="632234"/>
                  <a:pt x="659551" y="636030"/>
                  <a:pt x="662284" y="643397"/>
                </a:cubicBezTo>
                <a:cubicBezTo>
                  <a:pt x="686419" y="704787"/>
                  <a:pt x="686419" y="704787"/>
                  <a:pt x="686419" y="704787"/>
                </a:cubicBezTo>
                <a:cubicBezTo>
                  <a:pt x="678451" y="706794"/>
                  <a:pt x="670024" y="707913"/>
                  <a:pt x="661145" y="707913"/>
                </a:cubicBezTo>
                <a:cubicBezTo>
                  <a:pt x="602169" y="707913"/>
                  <a:pt x="560502" y="662597"/>
                  <a:pt x="560502" y="603214"/>
                </a:cubicBezTo>
                <a:cubicBezTo>
                  <a:pt x="560502" y="544056"/>
                  <a:pt x="602169" y="498739"/>
                  <a:pt x="661145" y="498739"/>
                </a:cubicBezTo>
                <a:close/>
                <a:moveTo>
                  <a:pt x="1293915" y="465253"/>
                </a:moveTo>
                <a:cubicBezTo>
                  <a:pt x="1289133" y="465253"/>
                  <a:pt x="1284807" y="469495"/>
                  <a:pt x="1284807" y="474183"/>
                </a:cubicBezTo>
                <a:cubicBezTo>
                  <a:pt x="1284807" y="474183"/>
                  <a:pt x="1284807" y="474183"/>
                  <a:pt x="1284807" y="732467"/>
                </a:cubicBezTo>
                <a:cubicBezTo>
                  <a:pt x="1284807" y="737157"/>
                  <a:pt x="1289133" y="741396"/>
                  <a:pt x="1293915" y="741396"/>
                </a:cubicBezTo>
                <a:cubicBezTo>
                  <a:pt x="1293915" y="741396"/>
                  <a:pt x="1293915" y="741396"/>
                  <a:pt x="1317366" y="741396"/>
                </a:cubicBezTo>
                <a:cubicBezTo>
                  <a:pt x="1322606" y="741396"/>
                  <a:pt x="1326248" y="737157"/>
                  <a:pt x="1326248" y="732467"/>
                </a:cubicBezTo>
                <a:cubicBezTo>
                  <a:pt x="1326248" y="732467"/>
                  <a:pt x="1326248" y="732467"/>
                  <a:pt x="1326248" y="474183"/>
                </a:cubicBezTo>
                <a:cubicBezTo>
                  <a:pt x="1326248" y="469495"/>
                  <a:pt x="1322606" y="465253"/>
                  <a:pt x="1317366" y="465253"/>
                </a:cubicBezTo>
                <a:cubicBezTo>
                  <a:pt x="1317366" y="465253"/>
                  <a:pt x="1317366" y="465253"/>
                  <a:pt x="1293915" y="465253"/>
                </a:cubicBezTo>
                <a:close/>
                <a:moveTo>
                  <a:pt x="661145" y="460120"/>
                </a:moveTo>
                <a:cubicBezTo>
                  <a:pt x="580766" y="460120"/>
                  <a:pt x="515874" y="521285"/>
                  <a:pt x="515874" y="603214"/>
                </a:cubicBezTo>
                <a:cubicBezTo>
                  <a:pt x="515874" y="685143"/>
                  <a:pt x="580766" y="746532"/>
                  <a:pt x="661145" y="746532"/>
                </a:cubicBezTo>
                <a:cubicBezTo>
                  <a:pt x="674805" y="746532"/>
                  <a:pt x="688239" y="744746"/>
                  <a:pt x="700763" y="741396"/>
                </a:cubicBezTo>
                <a:cubicBezTo>
                  <a:pt x="716475" y="781134"/>
                  <a:pt x="716475" y="781134"/>
                  <a:pt x="716475" y="781134"/>
                </a:cubicBezTo>
                <a:cubicBezTo>
                  <a:pt x="718069" y="785597"/>
                  <a:pt x="721256" y="788277"/>
                  <a:pt x="727176" y="788277"/>
                </a:cubicBezTo>
                <a:cubicBezTo>
                  <a:pt x="752222" y="788277"/>
                  <a:pt x="752222" y="788277"/>
                  <a:pt x="752222" y="788277"/>
                </a:cubicBezTo>
                <a:cubicBezTo>
                  <a:pt x="758142" y="788277"/>
                  <a:pt x="762697" y="784260"/>
                  <a:pt x="759736" y="776892"/>
                </a:cubicBezTo>
                <a:cubicBezTo>
                  <a:pt x="739471" y="724656"/>
                  <a:pt x="739471" y="724656"/>
                  <a:pt x="739471" y="724656"/>
                </a:cubicBezTo>
                <a:cubicBezTo>
                  <a:pt x="779774" y="699875"/>
                  <a:pt x="806416" y="655899"/>
                  <a:pt x="806416" y="603214"/>
                </a:cubicBezTo>
                <a:cubicBezTo>
                  <a:pt x="806416" y="521285"/>
                  <a:pt x="741520" y="460120"/>
                  <a:pt x="661145" y="460120"/>
                </a:cubicBezTo>
                <a:close/>
                <a:moveTo>
                  <a:pt x="0" y="0"/>
                </a:moveTo>
                <a:lnTo>
                  <a:pt x="12192000" y="0"/>
                </a:lnTo>
                <a:lnTo>
                  <a:pt x="12192000" y="6858000"/>
                </a:lnTo>
                <a:lnTo>
                  <a:pt x="0" y="6858000"/>
                </a:lnTo>
                <a:close/>
              </a:path>
            </a:pathLst>
          </a:custGeom>
          <a:noFill/>
        </p:spPr>
        <p:txBody>
          <a:bodyPr wrap="square" lIns="503998" tIns="5400000" rIns="0" anchor="t">
            <a:noAutofit/>
          </a:bodyPr>
          <a:lstStyle>
            <a:lvl1pPr marL="0" indent="0">
              <a:buNone/>
              <a:defRPr sz="3000"/>
            </a:lvl1pPr>
          </a:lstStyle>
          <a:p>
            <a:r>
              <a:rPr lang="en-US"/>
              <a:t>Drag and drop an image onto the slide to insert photo</a:t>
            </a:r>
          </a:p>
        </p:txBody>
      </p:sp>
      <p:sp>
        <p:nvSpPr>
          <p:cNvPr id="46" name="Text Placeholder 45">
            <a:extLst>
              <a:ext uri="{FF2B5EF4-FFF2-40B4-BE49-F238E27FC236}">
                <a16:creationId xmlns:a16="http://schemas.microsoft.com/office/drawing/2014/main" id="{02D7560F-611C-07BA-46B4-6DC5FA90447C}"/>
              </a:ext>
            </a:extLst>
          </p:cNvPr>
          <p:cNvSpPr>
            <a:spLocks noGrp="1"/>
          </p:cNvSpPr>
          <p:nvPr>
            <p:ph type="body" sz="quarter" idx="14"/>
          </p:nvPr>
        </p:nvSpPr>
        <p:spPr>
          <a:xfrm>
            <a:off x="0" y="0"/>
            <a:ext cx="12192000" cy="6858000"/>
          </a:xfrm>
          <a:custGeom>
            <a:avLst/>
            <a:gdLst>
              <a:gd name="connsiteX0" fmla="*/ 1625898 w 12192000"/>
              <a:gd name="connsiteY0" fmla="*/ 586917 h 6858000"/>
              <a:gd name="connsiteX1" fmla="*/ 1684416 w 12192000"/>
              <a:gd name="connsiteY1" fmla="*/ 647861 h 6858000"/>
              <a:gd name="connsiteX2" fmla="*/ 1625898 w 12192000"/>
              <a:gd name="connsiteY2" fmla="*/ 708580 h 6858000"/>
              <a:gd name="connsiteX3" fmla="*/ 1567381 w 12192000"/>
              <a:gd name="connsiteY3" fmla="*/ 647861 h 6858000"/>
              <a:gd name="connsiteX4" fmla="*/ 1625898 w 12192000"/>
              <a:gd name="connsiteY4" fmla="*/ 586917 h 6858000"/>
              <a:gd name="connsiteX5" fmla="*/ 1144317 w 12192000"/>
              <a:gd name="connsiteY5" fmla="*/ 586917 h 6858000"/>
              <a:gd name="connsiteX6" fmla="*/ 1202834 w 12192000"/>
              <a:gd name="connsiteY6" fmla="*/ 647861 h 6858000"/>
              <a:gd name="connsiteX7" fmla="*/ 1144317 w 12192000"/>
              <a:gd name="connsiteY7" fmla="*/ 709029 h 6858000"/>
              <a:gd name="connsiteX8" fmla="*/ 1085799 w 12192000"/>
              <a:gd name="connsiteY8" fmla="*/ 647861 h 6858000"/>
              <a:gd name="connsiteX9" fmla="*/ 1144317 w 12192000"/>
              <a:gd name="connsiteY9" fmla="*/ 586917 h 6858000"/>
              <a:gd name="connsiteX10" fmla="*/ 1801451 w 12192000"/>
              <a:gd name="connsiteY10" fmla="*/ 554101 h 6858000"/>
              <a:gd name="connsiteX11" fmla="*/ 1790979 w 12192000"/>
              <a:gd name="connsiteY11" fmla="*/ 561469 h 6858000"/>
              <a:gd name="connsiteX12" fmla="*/ 1724489 w 12192000"/>
              <a:gd name="connsiteY12" fmla="*/ 732021 h 6858000"/>
              <a:gd name="connsiteX13" fmla="*/ 1730867 w 12192000"/>
              <a:gd name="connsiteY13" fmla="*/ 741396 h 6858000"/>
              <a:gd name="connsiteX14" fmla="*/ 1756367 w 12192000"/>
              <a:gd name="connsiteY14" fmla="*/ 741396 h 6858000"/>
              <a:gd name="connsiteX15" fmla="*/ 1766843 w 12192000"/>
              <a:gd name="connsiteY15" fmla="*/ 734477 h 6858000"/>
              <a:gd name="connsiteX16" fmla="*/ 1815798 w 12192000"/>
              <a:gd name="connsiteY16" fmla="*/ 605670 h 6858000"/>
              <a:gd name="connsiteX17" fmla="*/ 1864753 w 12192000"/>
              <a:gd name="connsiteY17" fmla="*/ 734477 h 6858000"/>
              <a:gd name="connsiteX18" fmla="*/ 1874996 w 12192000"/>
              <a:gd name="connsiteY18" fmla="*/ 741396 h 6858000"/>
              <a:gd name="connsiteX19" fmla="*/ 1898451 w 12192000"/>
              <a:gd name="connsiteY19" fmla="*/ 741396 h 6858000"/>
              <a:gd name="connsiteX20" fmla="*/ 1908924 w 12192000"/>
              <a:gd name="connsiteY20" fmla="*/ 734477 h 6858000"/>
              <a:gd name="connsiteX21" fmla="*/ 1959018 w 12192000"/>
              <a:gd name="connsiteY21" fmla="*/ 605670 h 6858000"/>
              <a:gd name="connsiteX22" fmla="*/ 2007518 w 12192000"/>
              <a:gd name="connsiteY22" fmla="*/ 734477 h 6858000"/>
              <a:gd name="connsiteX23" fmla="*/ 2017993 w 12192000"/>
              <a:gd name="connsiteY23" fmla="*/ 741396 h 6858000"/>
              <a:gd name="connsiteX24" fmla="*/ 2042584 w 12192000"/>
              <a:gd name="connsiteY24" fmla="*/ 741396 h 6858000"/>
              <a:gd name="connsiteX25" fmla="*/ 2053056 w 12192000"/>
              <a:gd name="connsiteY25" fmla="*/ 734477 h 6858000"/>
              <a:gd name="connsiteX26" fmla="*/ 2102011 w 12192000"/>
              <a:gd name="connsiteY26" fmla="*/ 605670 h 6858000"/>
              <a:gd name="connsiteX27" fmla="*/ 2151650 w 12192000"/>
              <a:gd name="connsiteY27" fmla="*/ 734477 h 6858000"/>
              <a:gd name="connsiteX28" fmla="*/ 2162126 w 12192000"/>
              <a:gd name="connsiteY28" fmla="*/ 741396 h 6858000"/>
              <a:gd name="connsiteX29" fmla="*/ 2185577 w 12192000"/>
              <a:gd name="connsiteY29" fmla="*/ 741396 h 6858000"/>
              <a:gd name="connsiteX30" fmla="*/ 2195824 w 12192000"/>
              <a:gd name="connsiteY30" fmla="*/ 734477 h 6858000"/>
              <a:gd name="connsiteX31" fmla="*/ 2245234 w 12192000"/>
              <a:gd name="connsiteY31" fmla="*/ 606340 h 6858000"/>
              <a:gd name="connsiteX32" fmla="*/ 2293734 w 12192000"/>
              <a:gd name="connsiteY32" fmla="*/ 734477 h 6858000"/>
              <a:gd name="connsiteX33" fmla="*/ 2304206 w 12192000"/>
              <a:gd name="connsiteY33" fmla="*/ 741396 h 6858000"/>
              <a:gd name="connsiteX34" fmla="*/ 2330394 w 12192000"/>
              <a:gd name="connsiteY34" fmla="*/ 741396 h 6858000"/>
              <a:gd name="connsiteX35" fmla="*/ 2336769 w 12192000"/>
              <a:gd name="connsiteY35" fmla="*/ 732021 h 6858000"/>
              <a:gd name="connsiteX36" fmla="*/ 2270279 w 12192000"/>
              <a:gd name="connsiteY36" fmla="*/ 561469 h 6858000"/>
              <a:gd name="connsiteX37" fmla="*/ 2260033 w 12192000"/>
              <a:gd name="connsiteY37" fmla="*/ 554101 h 6858000"/>
              <a:gd name="connsiteX38" fmla="*/ 2231345 w 12192000"/>
              <a:gd name="connsiteY38" fmla="*/ 554101 h 6858000"/>
              <a:gd name="connsiteX39" fmla="*/ 2220869 w 12192000"/>
              <a:gd name="connsiteY39" fmla="*/ 561469 h 6858000"/>
              <a:gd name="connsiteX40" fmla="*/ 2174421 w 12192000"/>
              <a:gd name="connsiteY40" fmla="*/ 686034 h 6858000"/>
              <a:gd name="connsiteX41" fmla="*/ 2126605 w 12192000"/>
              <a:gd name="connsiteY41" fmla="*/ 561469 h 6858000"/>
              <a:gd name="connsiteX42" fmla="*/ 2116358 w 12192000"/>
              <a:gd name="connsiteY42" fmla="*/ 554101 h 6858000"/>
              <a:gd name="connsiteX43" fmla="*/ 2087896 w 12192000"/>
              <a:gd name="connsiteY43" fmla="*/ 554101 h 6858000"/>
              <a:gd name="connsiteX44" fmla="*/ 2077650 w 12192000"/>
              <a:gd name="connsiteY44" fmla="*/ 561469 h 6858000"/>
              <a:gd name="connsiteX45" fmla="*/ 2030743 w 12192000"/>
              <a:gd name="connsiteY45" fmla="*/ 686034 h 6858000"/>
              <a:gd name="connsiteX46" fmla="*/ 1983608 w 12192000"/>
              <a:gd name="connsiteY46" fmla="*/ 561469 h 6858000"/>
              <a:gd name="connsiteX47" fmla="*/ 1973365 w 12192000"/>
              <a:gd name="connsiteY47" fmla="*/ 554101 h 6858000"/>
              <a:gd name="connsiteX48" fmla="*/ 1945128 w 12192000"/>
              <a:gd name="connsiteY48" fmla="*/ 554101 h 6858000"/>
              <a:gd name="connsiteX49" fmla="*/ 1934656 w 12192000"/>
              <a:gd name="connsiteY49" fmla="*/ 561469 h 6858000"/>
              <a:gd name="connsiteX50" fmla="*/ 1887295 w 12192000"/>
              <a:gd name="connsiteY50" fmla="*/ 686034 h 6858000"/>
              <a:gd name="connsiteX51" fmla="*/ 1840389 w 12192000"/>
              <a:gd name="connsiteY51" fmla="*/ 561469 h 6858000"/>
              <a:gd name="connsiteX52" fmla="*/ 1830142 w 12192000"/>
              <a:gd name="connsiteY52" fmla="*/ 554101 h 6858000"/>
              <a:gd name="connsiteX53" fmla="*/ 1801451 w 12192000"/>
              <a:gd name="connsiteY53" fmla="*/ 554101 h 6858000"/>
              <a:gd name="connsiteX54" fmla="*/ 841937 w 12192000"/>
              <a:gd name="connsiteY54" fmla="*/ 554101 h 6858000"/>
              <a:gd name="connsiteX55" fmla="*/ 832600 w 12192000"/>
              <a:gd name="connsiteY55" fmla="*/ 562809 h 6858000"/>
              <a:gd name="connsiteX56" fmla="*/ 832600 w 12192000"/>
              <a:gd name="connsiteY56" fmla="*/ 666168 h 6858000"/>
              <a:gd name="connsiteX57" fmla="*/ 913205 w 12192000"/>
              <a:gd name="connsiteY57" fmla="*/ 746532 h 6858000"/>
              <a:gd name="connsiteX58" fmla="*/ 975139 w 12192000"/>
              <a:gd name="connsiteY58" fmla="*/ 717513 h 6858000"/>
              <a:gd name="connsiteX59" fmla="*/ 975139 w 12192000"/>
              <a:gd name="connsiteY59" fmla="*/ 733136 h 6858000"/>
              <a:gd name="connsiteX60" fmla="*/ 984018 w 12192000"/>
              <a:gd name="connsiteY60" fmla="*/ 741396 h 6858000"/>
              <a:gd name="connsiteX61" fmla="*/ 1007473 w 12192000"/>
              <a:gd name="connsiteY61" fmla="*/ 741396 h 6858000"/>
              <a:gd name="connsiteX62" fmla="*/ 1016580 w 12192000"/>
              <a:gd name="connsiteY62" fmla="*/ 732915 h 6858000"/>
              <a:gd name="connsiteX63" fmla="*/ 1016580 w 12192000"/>
              <a:gd name="connsiteY63" fmla="*/ 563034 h 6858000"/>
              <a:gd name="connsiteX64" fmla="*/ 1007473 w 12192000"/>
              <a:gd name="connsiteY64" fmla="*/ 554101 h 6858000"/>
              <a:gd name="connsiteX65" fmla="*/ 984018 w 12192000"/>
              <a:gd name="connsiteY65" fmla="*/ 554101 h 6858000"/>
              <a:gd name="connsiteX66" fmla="*/ 975139 w 12192000"/>
              <a:gd name="connsiteY66" fmla="*/ 562809 h 6858000"/>
              <a:gd name="connsiteX67" fmla="*/ 975139 w 12192000"/>
              <a:gd name="connsiteY67" fmla="*/ 659916 h 6858000"/>
              <a:gd name="connsiteX68" fmla="*/ 923906 w 12192000"/>
              <a:gd name="connsiteY68" fmla="*/ 711261 h 6858000"/>
              <a:gd name="connsiteX69" fmla="*/ 874041 w 12192000"/>
              <a:gd name="connsiteY69" fmla="*/ 659470 h 6858000"/>
              <a:gd name="connsiteX70" fmla="*/ 874041 w 12192000"/>
              <a:gd name="connsiteY70" fmla="*/ 562809 h 6858000"/>
              <a:gd name="connsiteX71" fmla="*/ 865389 w 12192000"/>
              <a:gd name="connsiteY71" fmla="*/ 554101 h 6858000"/>
              <a:gd name="connsiteX72" fmla="*/ 841937 w 12192000"/>
              <a:gd name="connsiteY72" fmla="*/ 554101 h 6858000"/>
              <a:gd name="connsiteX73" fmla="*/ 1625898 w 12192000"/>
              <a:gd name="connsiteY73" fmla="*/ 548968 h 6858000"/>
              <a:gd name="connsiteX74" fmla="*/ 1525711 w 12192000"/>
              <a:gd name="connsiteY74" fmla="*/ 647861 h 6858000"/>
              <a:gd name="connsiteX75" fmla="*/ 1625898 w 12192000"/>
              <a:gd name="connsiteY75" fmla="*/ 746532 h 6858000"/>
              <a:gd name="connsiteX76" fmla="*/ 1726312 w 12192000"/>
              <a:gd name="connsiteY76" fmla="*/ 647861 h 6858000"/>
              <a:gd name="connsiteX77" fmla="*/ 1625898 w 12192000"/>
              <a:gd name="connsiteY77" fmla="*/ 548968 h 6858000"/>
              <a:gd name="connsiteX78" fmla="*/ 1451936 w 12192000"/>
              <a:gd name="connsiteY78" fmla="*/ 548743 h 6858000"/>
              <a:gd name="connsiteX79" fmla="*/ 1353346 w 12192000"/>
              <a:gd name="connsiteY79" fmla="*/ 647861 h 6858000"/>
              <a:gd name="connsiteX80" fmla="*/ 1451936 w 12192000"/>
              <a:gd name="connsiteY80" fmla="*/ 746532 h 6858000"/>
              <a:gd name="connsiteX81" fmla="*/ 1513415 w 12192000"/>
              <a:gd name="connsiteY81" fmla="*/ 727779 h 6858000"/>
              <a:gd name="connsiteX82" fmla="*/ 1515235 w 12192000"/>
              <a:gd name="connsiteY82" fmla="*/ 714832 h 6858000"/>
              <a:gd name="connsiteX83" fmla="*/ 1503398 w 12192000"/>
              <a:gd name="connsiteY83" fmla="*/ 700100 h 6858000"/>
              <a:gd name="connsiteX84" fmla="*/ 1489506 w 12192000"/>
              <a:gd name="connsiteY84" fmla="*/ 698090 h 6858000"/>
              <a:gd name="connsiteX85" fmla="*/ 1453304 w 12192000"/>
              <a:gd name="connsiteY85" fmla="*/ 709475 h 6858000"/>
              <a:gd name="connsiteX86" fmla="*/ 1395467 w 12192000"/>
              <a:gd name="connsiteY86" fmla="*/ 647861 h 6858000"/>
              <a:gd name="connsiteX87" fmla="*/ 1453304 w 12192000"/>
              <a:gd name="connsiteY87" fmla="*/ 585801 h 6858000"/>
              <a:gd name="connsiteX88" fmla="*/ 1490189 w 12192000"/>
              <a:gd name="connsiteY88" fmla="*/ 596965 h 6858000"/>
              <a:gd name="connsiteX89" fmla="*/ 1504078 w 12192000"/>
              <a:gd name="connsiteY89" fmla="*/ 595401 h 6858000"/>
              <a:gd name="connsiteX90" fmla="*/ 1515235 w 12192000"/>
              <a:gd name="connsiteY90" fmla="*/ 580222 h 6858000"/>
              <a:gd name="connsiteX91" fmla="*/ 1513415 w 12192000"/>
              <a:gd name="connsiteY91" fmla="*/ 567272 h 6858000"/>
              <a:gd name="connsiteX92" fmla="*/ 1451936 w 12192000"/>
              <a:gd name="connsiteY92" fmla="*/ 548743 h 6858000"/>
              <a:gd name="connsiteX93" fmla="*/ 1139990 w 12192000"/>
              <a:gd name="connsiteY93" fmla="*/ 548743 h 6858000"/>
              <a:gd name="connsiteX94" fmla="*/ 1043674 w 12192000"/>
              <a:gd name="connsiteY94" fmla="*/ 647415 h 6858000"/>
              <a:gd name="connsiteX95" fmla="*/ 1139536 w 12192000"/>
              <a:gd name="connsiteY95" fmla="*/ 746532 h 6858000"/>
              <a:gd name="connsiteX96" fmla="*/ 1202380 w 12192000"/>
              <a:gd name="connsiteY96" fmla="*/ 716394 h 6858000"/>
              <a:gd name="connsiteX97" fmla="*/ 1202380 w 12192000"/>
              <a:gd name="connsiteY97" fmla="*/ 732915 h 6858000"/>
              <a:gd name="connsiteX98" fmla="*/ 1211487 w 12192000"/>
              <a:gd name="connsiteY98" fmla="*/ 741396 h 6858000"/>
              <a:gd name="connsiteX99" fmla="*/ 1235168 w 12192000"/>
              <a:gd name="connsiteY99" fmla="*/ 741396 h 6858000"/>
              <a:gd name="connsiteX100" fmla="*/ 1243820 w 12192000"/>
              <a:gd name="connsiteY100" fmla="*/ 732915 h 6858000"/>
              <a:gd name="connsiteX101" fmla="*/ 1243820 w 12192000"/>
              <a:gd name="connsiteY101" fmla="*/ 563034 h 6858000"/>
              <a:gd name="connsiteX102" fmla="*/ 1235168 w 12192000"/>
              <a:gd name="connsiteY102" fmla="*/ 554101 h 6858000"/>
              <a:gd name="connsiteX103" fmla="*/ 1211487 w 12192000"/>
              <a:gd name="connsiteY103" fmla="*/ 554101 h 6858000"/>
              <a:gd name="connsiteX104" fmla="*/ 1202380 w 12192000"/>
              <a:gd name="connsiteY104" fmla="*/ 563034 h 6858000"/>
              <a:gd name="connsiteX105" fmla="*/ 1202380 w 12192000"/>
              <a:gd name="connsiteY105" fmla="*/ 578658 h 6858000"/>
              <a:gd name="connsiteX106" fmla="*/ 1139990 w 12192000"/>
              <a:gd name="connsiteY106" fmla="*/ 548743 h 6858000"/>
              <a:gd name="connsiteX107" fmla="*/ 661145 w 12192000"/>
              <a:gd name="connsiteY107" fmla="*/ 498739 h 6858000"/>
              <a:gd name="connsiteX108" fmla="*/ 761788 w 12192000"/>
              <a:gd name="connsiteY108" fmla="*/ 603214 h 6858000"/>
              <a:gd name="connsiteX109" fmla="*/ 724444 w 12192000"/>
              <a:gd name="connsiteY109" fmla="*/ 686259 h 6858000"/>
              <a:gd name="connsiteX110" fmla="*/ 705999 w 12192000"/>
              <a:gd name="connsiteY110" fmla="*/ 639601 h 6858000"/>
              <a:gd name="connsiteX111" fmla="*/ 694159 w 12192000"/>
              <a:gd name="connsiteY111" fmla="*/ 632234 h 6858000"/>
              <a:gd name="connsiteX112" fmla="*/ 670253 w 12192000"/>
              <a:gd name="connsiteY112" fmla="*/ 632234 h 6858000"/>
              <a:gd name="connsiteX113" fmla="*/ 662284 w 12192000"/>
              <a:gd name="connsiteY113" fmla="*/ 643397 h 6858000"/>
              <a:gd name="connsiteX114" fmla="*/ 686419 w 12192000"/>
              <a:gd name="connsiteY114" fmla="*/ 704787 h 6858000"/>
              <a:gd name="connsiteX115" fmla="*/ 661145 w 12192000"/>
              <a:gd name="connsiteY115" fmla="*/ 707913 h 6858000"/>
              <a:gd name="connsiteX116" fmla="*/ 560502 w 12192000"/>
              <a:gd name="connsiteY116" fmla="*/ 603214 h 6858000"/>
              <a:gd name="connsiteX117" fmla="*/ 661145 w 12192000"/>
              <a:gd name="connsiteY117" fmla="*/ 498739 h 6858000"/>
              <a:gd name="connsiteX118" fmla="*/ 1293915 w 12192000"/>
              <a:gd name="connsiteY118" fmla="*/ 465253 h 6858000"/>
              <a:gd name="connsiteX119" fmla="*/ 1284807 w 12192000"/>
              <a:gd name="connsiteY119" fmla="*/ 474183 h 6858000"/>
              <a:gd name="connsiteX120" fmla="*/ 1284807 w 12192000"/>
              <a:gd name="connsiteY120" fmla="*/ 732467 h 6858000"/>
              <a:gd name="connsiteX121" fmla="*/ 1293915 w 12192000"/>
              <a:gd name="connsiteY121" fmla="*/ 741396 h 6858000"/>
              <a:gd name="connsiteX122" fmla="*/ 1317366 w 12192000"/>
              <a:gd name="connsiteY122" fmla="*/ 741396 h 6858000"/>
              <a:gd name="connsiteX123" fmla="*/ 1326248 w 12192000"/>
              <a:gd name="connsiteY123" fmla="*/ 732467 h 6858000"/>
              <a:gd name="connsiteX124" fmla="*/ 1326248 w 12192000"/>
              <a:gd name="connsiteY124" fmla="*/ 474183 h 6858000"/>
              <a:gd name="connsiteX125" fmla="*/ 1317366 w 12192000"/>
              <a:gd name="connsiteY125" fmla="*/ 465253 h 6858000"/>
              <a:gd name="connsiteX126" fmla="*/ 1293915 w 12192000"/>
              <a:gd name="connsiteY126" fmla="*/ 465253 h 6858000"/>
              <a:gd name="connsiteX127" fmla="*/ 661145 w 12192000"/>
              <a:gd name="connsiteY127" fmla="*/ 460120 h 6858000"/>
              <a:gd name="connsiteX128" fmla="*/ 515874 w 12192000"/>
              <a:gd name="connsiteY128" fmla="*/ 603214 h 6858000"/>
              <a:gd name="connsiteX129" fmla="*/ 661145 w 12192000"/>
              <a:gd name="connsiteY129" fmla="*/ 746532 h 6858000"/>
              <a:gd name="connsiteX130" fmla="*/ 700763 w 12192000"/>
              <a:gd name="connsiteY130" fmla="*/ 741396 h 6858000"/>
              <a:gd name="connsiteX131" fmla="*/ 716475 w 12192000"/>
              <a:gd name="connsiteY131" fmla="*/ 781134 h 6858000"/>
              <a:gd name="connsiteX132" fmla="*/ 727176 w 12192000"/>
              <a:gd name="connsiteY132" fmla="*/ 788277 h 6858000"/>
              <a:gd name="connsiteX133" fmla="*/ 752222 w 12192000"/>
              <a:gd name="connsiteY133" fmla="*/ 788277 h 6858000"/>
              <a:gd name="connsiteX134" fmla="*/ 759736 w 12192000"/>
              <a:gd name="connsiteY134" fmla="*/ 776892 h 6858000"/>
              <a:gd name="connsiteX135" fmla="*/ 739471 w 12192000"/>
              <a:gd name="connsiteY135" fmla="*/ 724656 h 6858000"/>
              <a:gd name="connsiteX136" fmla="*/ 806416 w 12192000"/>
              <a:gd name="connsiteY136" fmla="*/ 603214 h 6858000"/>
              <a:gd name="connsiteX137" fmla="*/ 661145 w 12192000"/>
              <a:gd name="connsiteY137" fmla="*/ 460120 h 6858000"/>
              <a:gd name="connsiteX138" fmla="*/ 0 w 12192000"/>
              <a:gd name="connsiteY138" fmla="*/ 0 h 6858000"/>
              <a:gd name="connsiteX139" fmla="*/ 12192000 w 12192000"/>
              <a:gd name="connsiteY139" fmla="*/ 0 h 6858000"/>
              <a:gd name="connsiteX140" fmla="*/ 12192000 w 12192000"/>
              <a:gd name="connsiteY140" fmla="*/ 6858000 h 6858000"/>
              <a:gd name="connsiteX141" fmla="*/ 0 w 12192000"/>
              <a:gd name="connsiteY14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2192000" h="6858000">
                <a:moveTo>
                  <a:pt x="1625898" y="586917"/>
                </a:moveTo>
                <a:cubicBezTo>
                  <a:pt x="1660280" y="586917"/>
                  <a:pt x="1684416" y="613484"/>
                  <a:pt x="1684416" y="647861"/>
                </a:cubicBezTo>
                <a:cubicBezTo>
                  <a:pt x="1684416" y="681792"/>
                  <a:pt x="1660280" y="708580"/>
                  <a:pt x="1625898" y="708580"/>
                </a:cubicBezTo>
                <a:cubicBezTo>
                  <a:pt x="1591742" y="708580"/>
                  <a:pt x="1567381" y="681792"/>
                  <a:pt x="1567381" y="647861"/>
                </a:cubicBezTo>
                <a:cubicBezTo>
                  <a:pt x="1567381" y="613484"/>
                  <a:pt x="1591742" y="586917"/>
                  <a:pt x="1625898" y="586917"/>
                </a:cubicBezTo>
                <a:close/>
                <a:moveTo>
                  <a:pt x="1144317" y="586917"/>
                </a:moveTo>
                <a:cubicBezTo>
                  <a:pt x="1178244" y="586917"/>
                  <a:pt x="1202834" y="613484"/>
                  <a:pt x="1202834" y="647861"/>
                </a:cubicBezTo>
                <a:cubicBezTo>
                  <a:pt x="1202834" y="681792"/>
                  <a:pt x="1178244" y="709029"/>
                  <a:pt x="1144317" y="709029"/>
                </a:cubicBezTo>
                <a:cubicBezTo>
                  <a:pt x="1110164" y="709029"/>
                  <a:pt x="1085799" y="681792"/>
                  <a:pt x="1085799" y="647861"/>
                </a:cubicBezTo>
                <a:cubicBezTo>
                  <a:pt x="1085799" y="613484"/>
                  <a:pt x="1110164" y="586917"/>
                  <a:pt x="1144317" y="586917"/>
                </a:cubicBezTo>
                <a:close/>
                <a:moveTo>
                  <a:pt x="1801451" y="554101"/>
                </a:moveTo>
                <a:cubicBezTo>
                  <a:pt x="1796669" y="554101"/>
                  <a:pt x="1793027" y="556557"/>
                  <a:pt x="1790979" y="561469"/>
                </a:cubicBezTo>
                <a:cubicBezTo>
                  <a:pt x="1790979" y="561469"/>
                  <a:pt x="1790979" y="561469"/>
                  <a:pt x="1724489" y="732021"/>
                </a:cubicBezTo>
                <a:cubicBezTo>
                  <a:pt x="1722669" y="736708"/>
                  <a:pt x="1724943" y="741396"/>
                  <a:pt x="1730867" y="741396"/>
                </a:cubicBezTo>
                <a:cubicBezTo>
                  <a:pt x="1730867" y="741396"/>
                  <a:pt x="1730867" y="741396"/>
                  <a:pt x="1756367" y="741396"/>
                </a:cubicBezTo>
                <a:cubicBezTo>
                  <a:pt x="1761149" y="741396"/>
                  <a:pt x="1765249" y="739164"/>
                  <a:pt x="1766843" y="734477"/>
                </a:cubicBezTo>
                <a:cubicBezTo>
                  <a:pt x="1766843" y="734477"/>
                  <a:pt x="1766843" y="734477"/>
                  <a:pt x="1815798" y="605670"/>
                </a:cubicBezTo>
                <a:cubicBezTo>
                  <a:pt x="1815798" y="605670"/>
                  <a:pt x="1815798" y="605670"/>
                  <a:pt x="1864753" y="734477"/>
                </a:cubicBezTo>
                <a:cubicBezTo>
                  <a:pt x="1866573" y="739389"/>
                  <a:pt x="1870215" y="741396"/>
                  <a:pt x="1874996" y="741396"/>
                </a:cubicBezTo>
                <a:cubicBezTo>
                  <a:pt x="1874996" y="741396"/>
                  <a:pt x="1874996" y="741396"/>
                  <a:pt x="1898451" y="741396"/>
                </a:cubicBezTo>
                <a:cubicBezTo>
                  <a:pt x="1903233" y="741396"/>
                  <a:pt x="1906875" y="739389"/>
                  <a:pt x="1908924" y="734477"/>
                </a:cubicBezTo>
                <a:cubicBezTo>
                  <a:pt x="1908924" y="734477"/>
                  <a:pt x="1908924" y="734477"/>
                  <a:pt x="1959018" y="605670"/>
                </a:cubicBezTo>
                <a:cubicBezTo>
                  <a:pt x="1959018" y="605670"/>
                  <a:pt x="1959018" y="605670"/>
                  <a:pt x="2007518" y="734477"/>
                </a:cubicBezTo>
                <a:cubicBezTo>
                  <a:pt x="2009566" y="739164"/>
                  <a:pt x="2013209" y="741396"/>
                  <a:pt x="2017993" y="741396"/>
                </a:cubicBezTo>
                <a:cubicBezTo>
                  <a:pt x="2017993" y="741396"/>
                  <a:pt x="2017993" y="741396"/>
                  <a:pt x="2042584" y="741396"/>
                </a:cubicBezTo>
                <a:cubicBezTo>
                  <a:pt x="2047365" y="741396"/>
                  <a:pt x="2051007" y="739164"/>
                  <a:pt x="2053056" y="734477"/>
                </a:cubicBezTo>
                <a:cubicBezTo>
                  <a:pt x="2053056" y="734477"/>
                  <a:pt x="2053056" y="734477"/>
                  <a:pt x="2102011" y="605670"/>
                </a:cubicBezTo>
                <a:cubicBezTo>
                  <a:pt x="2102011" y="605670"/>
                  <a:pt x="2102011" y="605670"/>
                  <a:pt x="2151650" y="734477"/>
                </a:cubicBezTo>
                <a:cubicBezTo>
                  <a:pt x="2153699" y="739389"/>
                  <a:pt x="2157341" y="741396"/>
                  <a:pt x="2162126" y="741396"/>
                </a:cubicBezTo>
                <a:cubicBezTo>
                  <a:pt x="2162126" y="741396"/>
                  <a:pt x="2162126" y="741396"/>
                  <a:pt x="2185577" y="741396"/>
                </a:cubicBezTo>
                <a:cubicBezTo>
                  <a:pt x="2190359" y="741396"/>
                  <a:pt x="2193775" y="739389"/>
                  <a:pt x="2195824" y="734477"/>
                </a:cubicBezTo>
                <a:cubicBezTo>
                  <a:pt x="2195824" y="734477"/>
                  <a:pt x="2195824" y="734477"/>
                  <a:pt x="2245234" y="606340"/>
                </a:cubicBezTo>
                <a:cubicBezTo>
                  <a:pt x="2245234" y="606340"/>
                  <a:pt x="2245234" y="606340"/>
                  <a:pt x="2293734" y="734477"/>
                </a:cubicBezTo>
                <a:cubicBezTo>
                  <a:pt x="2295328" y="739164"/>
                  <a:pt x="2299425" y="741396"/>
                  <a:pt x="2304206" y="741396"/>
                </a:cubicBezTo>
                <a:cubicBezTo>
                  <a:pt x="2304206" y="741396"/>
                  <a:pt x="2304206" y="741396"/>
                  <a:pt x="2330394" y="741396"/>
                </a:cubicBezTo>
                <a:cubicBezTo>
                  <a:pt x="2336314" y="741396"/>
                  <a:pt x="2338818" y="736708"/>
                  <a:pt x="2336769" y="732021"/>
                </a:cubicBezTo>
                <a:cubicBezTo>
                  <a:pt x="2336769" y="732021"/>
                  <a:pt x="2336769" y="732021"/>
                  <a:pt x="2270279" y="561469"/>
                </a:cubicBezTo>
                <a:cubicBezTo>
                  <a:pt x="2268230" y="556557"/>
                  <a:pt x="2264817" y="554101"/>
                  <a:pt x="2260033" y="554101"/>
                </a:cubicBezTo>
                <a:cubicBezTo>
                  <a:pt x="2260033" y="554101"/>
                  <a:pt x="2260033" y="554101"/>
                  <a:pt x="2231345" y="554101"/>
                </a:cubicBezTo>
                <a:cubicBezTo>
                  <a:pt x="2226564" y="554101"/>
                  <a:pt x="2222918" y="556557"/>
                  <a:pt x="2220869" y="561469"/>
                </a:cubicBezTo>
                <a:cubicBezTo>
                  <a:pt x="2220869" y="561469"/>
                  <a:pt x="2220869" y="561469"/>
                  <a:pt x="2174421" y="686034"/>
                </a:cubicBezTo>
                <a:cubicBezTo>
                  <a:pt x="2174421" y="686034"/>
                  <a:pt x="2174421" y="686034"/>
                  <a:pt x="2126605" y="561469"/>
                </a:cubicBezTo>
                <a:cubicBezTo>
                  <a:pt x="2124553" y="556557"/>
                  <a:pt x="2120911" y="554101"/>
                  <a:pt x="2116358" y="554101"/>
                </a:cubicBezTo>
                <a:cubicBezTo>
                  <a:pt x="2116358" y="554101"/>
                  <a:pt x="2116358" y="554101"/>
                  <a:pt x="2087896" y="554101"/>
                </a:cubicBezTo>
                <a:cubicBezTo>
                  <a:pt x="2083112" y="554101"/>
                  <a:pt x="2079699" y="556557"/>
                  <a:pt x="2077650" y="561469"/>
                </a:cubicBezTo>
                <a:cubicBezTo>
                  <a:pt x="2077650" y="561469"/>
                  <a:pt x="2077650" y="561469"/>
                  <a:pt x="2030743" y="686034"/>
                </a:cubicBezTo>
                <a:cubicBezTo>
                  <a:pt x="2030743" y="686034"/>
                  <a:pt x="2030743" y="686034"/>
                  <a:pt x="1983608" y="561469"/>
                </a:cubicBezTo>
                <a:cubicBezTo>
                  <a:pt x="1981788" y="556557"/>
                  <a:pt x="1978146" y="554101"/>
                  <a:pt x="1973365" y="554101"/>
                </a:cubicBezTo>
                <a:cubicBezTo>
                  <a:pt x="1973365" y="554101"/>
                  <a:pt x="1973365" y="554101"/>
                  <a:pt x="1945128" y="554101"/>
                </a:cubicBezTo>
                <a:cubicBezTo>
                  <a:pt x="1940347" y="554101"/>
                  <a:pt x="1936705" y="556557"/>
                  <a:pt x="1934656" y="561469"/>
                </a:cubicBezTo>
                <a:cubicBezTo>
                  <a:pt x="1934656" y="561469"/>
                  <a:pt x="1934656" y="561469"/>
                  <a:pt x="1887295" y="686034"/>
                </a:cubicBezTo>
                <a:cubicBezTo>
                  <a:pt x="1887295" y="686034"/>
                  <a:pt x="1887295" y="686034"/>
                  <a:pt x="1840389" y="561469"/>
                </a:cubicBezTo>
                <a:cubicBezTo>
                  <a:pt x="1838340" y="556557"/>
                  <a:pt x="1834923" y="554101"/>
                  <a:pt x="1830142" y="554101"/>
                </a:cubicBezTo>
                <a:cubicBezTo>
                  <a:pt x="1830142" y="554101"/>
                  <a:pt x="1830142" y="554101"/>
                  <a:pt x="1801451" y="554101"/>
                </a:cubicBezTo>
                <a:close/>
                <a:moveTo>
                  <a:pt x="841937" y="554101"/>
                </a:moveTo>
                <a:cubicBezTo>
                  <a:pt x="837152" y="554101"/>
                  <a:pt x="832600" y="557897"/>
                  <a:pt x="832600" y="562809"/>
                </a:cubicBezTo>
                <a:cubicBezTo>
                  <a:pt x="832600" y="562809"/>
                  <a:pt x="832600" y="562809"/>
                  <a:pt x="832600" y="666168"/>
                </a:cubicBezTo>
                <a:cubicBezTo>
                  <a:pt x="832600" y="714162"/>
                  <a:pt x="863340" y="746532"/>
                  <a:pt x="913205" y="746532"/>
                </a:cubicBezTo>
                <a:cubicBezTo>
                  <a:pt x="943035" y="746532"/>
                  <a:pt x="963299" y="734701"/>
                  <a:pt x="975139" y="717513"/>
                </a:cubicBezTo>
                <a:cubicBezTo>
                  <a:pt x="975139" y="717513"/>
                  <a:pt x="975139" y="717513"/>
                  <a:pt x="975139" y="733136"/>
                </a:cubicBezTo>
                <a:cubicBezTo>
                  <a:pt x="975139" y="737824"/>
                  <a:pt x="979466" y="741396"/>
                  <a:pt x="984018" y="741396"/>
                </a:cubicBezTo>
                <a:cubicBezTo>
                  <a:pt x="984018" y="741396"/>
                  <a:pt x="984018" y="741396"/>
                  <a:pt x="1007473" y="741396"/>
                </a:cubicBezTo>
                <a:cubicBezTo>
                  <a:pt x="1012254" y="741396"/>
                  <a:pt x="1016580" y="737603"/>
                  <a:pt x="1016580" y="732915"/>
                </a:cubicBezTo>
                <a:cubicBezTo>
                  <a:pt x="1016580" y="732915"/>
                  <a:pt x="1016580" y="732915"/>
                  <a:pt x="1016580" y="563034"/>
                </a:cubicBezTo>
                <a:cubicBezTo>
                  <a:pt x="1016580" y="557897"/>
                  <a:pt x="1012254" y="554101"/>
                  <a:pt x="1007473" y="554101"/>
                </a:cubicBezTo>
                <a:cubicBezTo>
                  <a:pt x="1007473" y="554101"/>
                  <a:pt x="1007473" y="554101"/>
                  <a:pt x="984018" y="554101"/>
                </a:cubicBezTo>
                <a:cubicBezTo>
                  <a:pt x="979466" y="554101"/>
                  <a:pt x="975139" y="557897"/>
                  <a:pt x="975139" y="562809"/>
                </a:cubicBezTo>
                <a:cubicBezTo>
                  <a:pt x="975139" y="562809"/>
                  <a:pt x="975139" y="562809"/>
                  <a:pt x="975139" y="659916"/>
                </a:cubicBezTo>
                <a:cubicBezTo>
                  <a:pt x="975139" y="689830"/>
                  <a:pt x="956011" y="711261"/>
                  <a:pt x="923906" y="711261"/>
                </a:cubicBezTo>
                <a:cubicBezTo>
                  <a:pt x="890892" y="711261"/>
                  <a:pt x="874041" y="690721"/>
                  <a:pt x="874041" y="659470"/>
                </a:cubicBezTo>
                <a:cubicBezTo>
                  <a:pt x="874041" y="659470"/>
                  <a:pt x="874041" y="659470"/>
                  <a:pt x="874041" y="562809"/>
                </a:cubicBezTo>
                <a:cubicBezTo>
                  <a:pt x="874041" y="557897"/>
                  <a:pt x="870170" y="554101"/>
                  <a:pt x="865389" y="554101"/>
                </a:cubicBezTo>
                <a:cubicBezTo>
                  <a:pt x="865389" y="554101"/>
                  <a:pt x="865389" y="554101"/>
                  <a:pt x="841937" y="554101"/>
                </a:cubicBezTo>
                <a:close/>
                <a:moveTo>
                  <a:pt x="1625898" y="548968"/>
                </a:moveTo>
                <a:cubicBezTo>
                  <a:pt x="1570110" y="548968"/>
                  <a:pt x="1525711" y="592053"/>
                  <a:pt x="1525711" y="647861"/>
                </a:cubicBezTo>
                <a:cubicBezTo>
                  <a:pt x="1525711" y="703893"/>
                  <a:pt x="1570110" y="746532"/>
                  <a:pt x="1625898" y="746532"/>
                </a:cubicBezTo>
                <a:cubicBezTo>
                  <a:pt x="1681683" y="746532"/>
                  <a:pt x="1726312" y="703893"/>
                  <a:pt x="1726312" y="647861"/>
                </a:cubicBezTo>
                <a:cubicBezTo>
                  <a:pt x="1726312" y="592053"/>
                  <a:pt x="1681683" y="548968"/>
                  <a:pt x="1625898" y="548968"/>
                </a:cubicBezTo>
                <a:close/>
                <a:moveTo>
                  <a:pt x="1451936" y="548743"/>
                </a:moveTo>
                <a:cubicBezTo>
                  <a:pt x="1392734" y="548743"/>
                  <a:pt x="1353346" y="591608"/>
                  <a:pt x="1353346" y="647861"/>
                </a:cubicBezTo>
                <a:cubicBezTo>
                  <a:pt x="1353346" y="703893"/>
                  <a:pt x="1392734" y="746532"/>
                  <a:pt x="1451936" y="746532"/>
                </a:cubicBezTo>
                <a:cubicBezTo>
                  <a:pt x="1475391" y="746532"/>
                  <a:pt x="1497019" y="739834"/>
                  <a:pt x="1513415" y="727779"/>
                </a:cubicBezTo>
                <a:cubicBezTo>
                  <a:pt x="1516148" y="725772"/>
                  <a:pt x="1520474" y="721085"/>
                  <a:pt x="1515235" y="714832"/>
                </a:cubicBezTo>
                <a:lnTo>
                  <a:pt x="1503398" y="700100"/>
                </a:lnTo>
                <a:cubicBezTo>
                  <a:pt x="1498613" y="693848"/>
                  <a:pt x="1493832" y="695858"/>
                  <a:pt x="1489506" y="698090"/>
                </a:cubicBezTo>
                <a:cubicBezTo>
                  <a:pt x="1479033" y="703893"/>
                  <a:pt x="1467418" y="709475"/>
                  <a:pt x="1453304" y="709475"/>
                </a:cubicBezTo>
                <a:cubicBezTo>
                  <a:pt x="1418463" y="709475"/>
                  <a:pt x="1395467" y="682462"/>
                  <a:pt x="1395467" y="647861"/>
                </a:cubicBezTo>
                <a:cubicBezTo>
                  <a:pt x="1395467" y="613038"/>
                  <a:pt x="1418463" y="585801"/>
                  <a:pt x="1453304" y="585801"/>
                </a:cubicBezTo>
                <a:cubicBezTo>
                  <a:pt x="1467418" y="585801"/>
                  <a:pt x="1479943" y="590713"/>
                  <a:pt x="1490189" y="596965"/>
                </a:cubicBezTo>
                <a:cubicBezTo>
                  <a:pt x="1494516" y="599867"/>
                  <a:pt x="1499752" y="601428"/>
                  <a:pt x="1504078" y="595401"/>
                </a:cubicBezTo>
                <a:cubicBezTo>
                  <a:pt x="1504078" y="595401"/>
                  <a:pt x="1504078" y="595401"/>
                  <a:pt x="1515235" y="580222"/>
                </a:cubicBezTo>
                <a:cubicBezTo>
                  <a:pt x="1520019" y="573525"/>
                  <a:pt x="1516148" y="569283"/>
                  <a:pt x="1513415" y="567272"/>
                </a:cubicBezTo>
                <a:cubicBezTo>
                  <a:pt x="1497019" y="555220"/>
                  <a:pt x="1475391" y="548743"/>
                  <a:pt x="1451936" y="548743"/>
                </a:cubicBezTo>
                <a:close/>
                <a:moveTo>
                  <a:pt x="1139990" y="548743"/>
                </a:moveTo>
                <a:cubicBezTo>
                  <a:pt x="1088303" y="548743"/>
                  <a:pt x="1043674" y="588927"/>
                  <a:pt x="1043674" y="647415"/>
                </a:cubicBezTo>
                <a:cubicBezTo>
                  <a:pt x="1043674" y="706794"/>
                  <a:pt x="1088303" y="746532"/>
                  <a:pt x="1139536" y="746532"/>
                </a:cubicBezTo>
                <a:cubicBezTo>
                  <a:pt x="1167317" y="746532"/>
                  <a:pt x="1190084" y="734031"/>
                  <a:pt x="1202380" y="716394"/>
                </a:cubicBezTo>
                <a:cubicBezTo>
                  <a:pt x="1202380" y="732915"/>
                  <a:pt x="1202380" y="732915"/>
                  <a:pt x="1202380" y="732915"/>
                </a:cubicBezTo>
                <a:cubicBezTo>
                  <a:pt x="1202380" y="737603"/>
                  <a:pt x="1206935" y="741396"/>
                  <a:pt x="1211487" y="741396"/>
                </a:cubicBezTo>
                <a:cubicBezTo>
                  <a:pt x="1235168" y="741396"/>
                  <a:pt x="1235168" y="741396"/>
                  <a:pt x="1235168" y="741396"/>
                </a:cubicBezTo>
                <a:cubicBezTo>
                  <a:pt x="1239949" y="741396"/>
                  <a:pt x="1243820" y="737603"/>
                  <a:pt x="1243820" y="732915"/>
                </a:cubicBezTo>
                <a:cubicBezTo>
                  <a:pt x="1243820" y="563034"/>
                  <a:pt x="1243820" y="563034"/>
                  <a:pt x="1243820" y="563034"/>
                </a:cubicBezTo>
                <a:cubicBezTo>
                  <a:pt x="1243820" y="557897"/>
                  <a:pt x="1239949" y="554101"/>
                  <a:pt x="1235168" y="554101"/>
                </a:cubicBezTo>
                <a:cubicBezTo>
                  <a:pt x="1211487" y="554101"/>
                  <a:pt x="1211487" y="554101"/>
                  <a:pt x="1211487" y="554101"/>
                </a:cubicBezTo>
                <a:cubicBezTo>
                  <a:pt x="1206935" y="554101"/>
                  <a:pt x="1202380" y="557897"/>
                  <a:pt x="1202380" y="563034"/>
                </a:cubicBezTo>
                <a:cubicBezTo>
                  <a:pt x="1202380" y="578658"/>
                  <a:pt x="1202380" y="578658"/>
                  <a:pt x="1202380" y="578658"/>
                </a:cubicBezTo>
                <a:cubicBezTo>
                  <a:pt x="1190539" y="561023"/>
                  <a:pt x="1167317" y="548743"/>
                  <a:pt x="1139990" y="548743"/>
                </a:cubicBezTo>
                <a:close/>
                <a:moveTo>
                  <a:pt x="661145" y="498739"/>
                </a:moveTo>
                <a:cubicBezTo>
                  <a:pt x="720117" y="498739"/>
                  <a:pt x="761788" y="544056"/>
                  <a:pt x="761788" y="603214"/>
                </a:cubicBezTo>
                <a:cubicBezTo>
                  <a:pt x="761788" y="637816"/>
                  <a:pt x="747670" y="667505"/>
                  <a:pt x="724444" y="686259"/>
                </a:cubicBezTo>
                <a:cubicBezTo>
                  <a:pt x="705999" y="639601"/>
                  <a:pt x="705999" y="639601"/>
                  <a:pt x="705999" y="639601"/>
                </a:cubicBezTo>
                <a:cubicBezTo>
                  <a:pt x="704406" y="635584"/>
                  <a:pt x="701218" y="632234"/>
                  <a:pt x="694159" y="632234"/>
                </a:cubicBezTo>
                <a:cubicBezTo>
                  <a:pt x="670253" y="632234"/>
                  <a:pt x="670253" y="632234"/>
                  <a:pt x="670253" y="632234"/>
                </a:cubicBezTo>
                <a:cubicBezTo>
                  <a:pt x="664332" y="632234"/>
                  <a:pt x="659551" y="636030"/>
                  <a:pt x="662284" y="643397"/>
                </a:cubicBezTo>
                <a:cubicBezTo>
                  <a:pt x="686419" y="704787"/>
                  <a:pt x="686419" y="704787"/>
                  <a:pt x="686419" y="704787"/>
                </a:cubicBezTo>
                <a:cubicBezTo>
                  <a:pt x="678451" y="706794"/>
                  <a:pt x="670024" y="707913"/>
                  <a:pt x="661145" y="707913"/>
                </a:cubicBezTo>
                <a:cubicBezTo>
                  <a:pt x="602169" y="707913"/>
                  <a:pt x="560502" y="662597"/>
                  <a:pt x="560502" y="603214"/>
                </a:cubicBezTo>
                <a:cubicBezTo>
                  <a:pt x="560502" y="544056"/>
                  <a:pt x="602169" y="498739"/>
                  <a:pt x="661145" y="498739"/>
                </a:cubicBezTo>
                <a:close/>
                <a:moveTo>
                  <a:pt x="1293915" y="465253"/>
                </a:moveTo>
                <a:cubicBezTo>
                  <a:pt x="1289133" y="465253"/>
                  <a:pt x="1284807" y="469495"/>
                  <a:pt x="1284807" y="474183"/>
                </a:cubicBezTo>
                <a:cubicBezTo>
                  <a:pt x="1284807" y="474183"/>
                  <a:pt x="1284807" y="474183"/>
                  <a:pt x="1284807" y="732467"/>
                </a:cubicBezTo>
                <a:cubicBezTo>
                  <a:pt x="1284807" y="737157"/>
                  <a:pt x="1289133" y="741396"/>
                  <a:pt x="1293915" y="741396"/>
                </a:cubicBezTo>
                <a:cubicBezTo>
                  <a:pt x="1293915" y="741396"/>
                  <a:pt x="1293915" y="741396"/>
                  <a:pt x="1317366" y="741396"/>
                </a:cubicBezTo>
                <a:cubicBezTo>
                  <a:pt x="1322606" y="741396"/>
                  <a:pt x="1326248" y="737157"/>
                  <a:pt x="1326248" y="732467"/>
                </a:cubicBezTo>
                <a:cubicBezTo>
                  <a:pt x="1326248" y="732467"/>
                  <a:pt x="1326248" y="732467"/>
                  <a:pt x="1326248" y="474183"/>
                </a:cubicBezTo>
                <a:cubicBezTo>
                  <a:pt x="1326248" y="469495"/>
                  <a:pt x="1322606" y="465253"/>
                  <a:pt x="1317366" y="465253"/>
                </a:cubicBezTo>
                <a:cubicBezTo>
                  <a:pt x="1317366" y="465253"/>
                  <a:pt x="1317366" y="465253"/>
                  <a:pt x="1293915" y="465253"/>
                </a:cubicBezTo>
                <a:close/>
                <a:moveTo>
                  <a:pt x="661145" y="460120"/>
                </a:moveTo>
                <a:cubicBezTo>
                  <a:pt x="580766" y="460120"/>
                  <a:pt x="515874" y="521285"/>
                  <a:pt x="515874" y="603214"/>
                </a:cubicBezTo>
                <a:cubicBezTo>
                  <a:pt x="515874" y="685143"/>
                  <a:pt x="580766" y="746532"/>
                  <a:pt x="661145" y="746532"/>
                </a:cubicBezTo>
                <a:cubicBezTo>
                  <a:pt x="674805" y="746532"/>
                  <a:pt x="688239" y="744746"/>
                  <a:pt x="700763" y="741396"/>
                </a:cubicBezTo>
                <a:cubicBezTo>
                  <a:pt x="716475" y="781134"/>
                  <a:pt x="716475" y="781134"/>
                  <a:pt x="716475" y="781134"/>
                </a:cubicBezTo>
                <a:cubicBezTo>
                  <a:pt x="718069" y="785597"/>
                  <a:pt x="721256" y="788277"/>
                  <a:pt x="727176" y="788277"/>
                </a:cubicBezTo>
                <a:cubicBezTo>
                  <a:pt x="752222" y="788277"/>
                  <a:pt x="752222" y="788277"/>
                  <a:pt x="752222" y="788277"/>
                </a:cubicBezTo>
                <a:cubicBezTo>
                  <a:pt x="758142" y="788277"/>
                  <a:pt x="762697" y="784260"/>
                  <a:pt x="759736" y="776892"/>
                </a:cubicBezTo>
                <a:cubicBezTo>
                  <a:pt x="739471" y="724656"/>
                  <a:pt x="739471" y="724656"/>
                  <a:pt x="739471" y="724656"/>
                </a:cubicBezTo>
                <a:cubicBezTo>
                  <a:pt x="779774" y="699875"/>
                  <a:pt x="806416" y="655899"/>
                  <a:pt x="806416" y="603214"/>
                </a:cubicBezTo>
                <a:cubicBezTo>
                  <a:pt x="806416" y="521285"/>
                  <a:pt x="741520" y="460120"/>
                  <a:pt x="661145" y="460120"/>
                </a:cubicBezTo>
                <a:close/>
                <a:moveTo>
                  <a:pt x="0" y="0"/>
                </a:moveTo>
                <a:lnTo>
                  <a:pt x="12192000" y="0"/>
                </a:lnTo>
                <a:lnTo>
                  <a:pt x="12192000" y="6858000"/>
                </a:lnTo>
                <a:lnTo>
                  <a:pt x="0" y="6858000"/>
                </a:lnTo>
                <a:close/>
              </a:path>
            </a:pathLst>
          </a:custGeom>
          <a:gradFill>
            <a:gsLst>
              <a:gs pos="39000">
                <a:srgbClr val="202B3F">
                  <a:alpha val="65483"/>
                </a:srgbClr>
              </a:gs>
              <a:gs pos="0">
                <a:srgbClr val="202B3F">
                  <a:alpha val="73000"/>
                </a:srgbClr>
              </a:gs>
              <a:gs pos="99000">
                <a:srgbClr val="202B3F">
                  <a:alpha val="0"/>
                </a:srgbClr>
              </a:gs>
            </a:gsLst>
            <a:lin ang="0" scaled="0"/>
          </a:gradFill>
        </p:spPr>
        <p:txBody>
          <a:bodyPr wrap="square" lIns="72000">
            <a:noAutofit/>
          </a:bodyPr>
          <a:lstStyle>
            <a:lvl1pPr>
              <a:defRPr>
                <a:noFill/>
              </a:defRPr>
            </a:lvl1pPr>
          </a:lstStyle>
          <a:p>
            <a:pPr lvl="0"/>
            <a:r>
              <a:rPr lang="en-US"/>
              <a:t>Click to edit Master text styles</a:t>
            </a:r>
          </a:p>
        </p:txBody>
      </p:sp>
      <p:sp>
        <p:nvSpPr>
          <p:cNvPr id="47" name="Graphic 34">
            <a:extLst>
              <a:ext uri="{FF2B5EF4-FFF2-40B4-BE49-F238E27FC236}">
                <a16:creationId xmlns:a16="http://schemas.microsoft.com/office/drawing/2014/main" id="{9B9819F6-CC6A-D170-1AD4-5296A4CE8A14}"/>
              </a:ext>
            </a:extLst>
          </p:cNvPr>
          <p:cNvSpPr>
            <a:spLocks noChangeAspect="1"/>
          </p:cNvSpPr>
          <p:nvPr userDrawn="1"/>
        </p:nvSpPr>
        <p:spPr>
          <a:xfrm>
            <a:off x="515936" y="460180"/>
            <a:ext cx="1821600" cy="328157"/>
          </a:xfrm>
          <a:custGeom>
            <a:avLst/>
            <a:gdLst>
              <a:gd name="connsiteX0" fmla="*/ 1326970 w 4917659"/>
              <a:gd name="connsiteY0" fmla="*/ 258982 h 904875"/>
              <a:gd name="connsiteX1" fmla="*/ 1351557 w 4917659"/>
              <a:gd name="connsiteY1" fmla="*/ 283613 h 904875"/>
              <a:gd name="connsiteX2" fmla="*/ 1351557 w 4917659"/>
              <a:gd name="connsiteY2" fmla="*/ 752053 h 904875"/>
              <a:gd name="connsiteX3" fmla="*/ 1326970 w 4917659"/>
              <a:gd name="connsiteY3" fmla="*/ 775437 h 904875"/>
              <a:gd name="connsiteX4" fmla="*/ 1263650 w 4917659"/>
              <a:gd name="connsiteY4" fmla="*/ 775437 h 904875"/>
              <a:gd name="connsiteX5" fmla="*/ 1239681 w 4917659"/>
              <a:gd name="connsiteY5" fmla="*/ 752662 h 904875"/>
              <a:gd name="connsiteX6" fmla="*/ 1239681 w 4917659"/>
              <a:gd name="connsiteY6" fmla="*/ 709581 h 904875"/>
              <a:gd name="connsiteX7" fmla="*/ 1072481 w 4917659"/>
              <a:gd name="connsiteY7" fmla="*/ 789600 h 904875"/>
              <a:gd name="connsiteX8" fmla="*/ 854878 w 4917659"/>
              <a:gd name="connsiteY8" fmla="*/ 568001 h 904875"/>
              <a:gd name="connsiteX9" fmla="*/ 854878 w 4917659"/>
              <a:gd name="connsiteY9" fmla="*/ 282994 h 904875"/>
              <a:gd name="connsiteX10" fmla="*/ 880084 w 4917659"/>
              <a:gd name="connsiteY10" fmla="*/ 258982 h 904875"/>
              <a:gd name="connsiteX11" fmla="*/ 943395 w 4917659"/>
              <a:gd name="connsiteY11" fmla="*/ 258982 h 904875"/>
              <a:gd name="connsiteX12" fmla="*/ 966754 w 4917659"/>
              <a:gd name="connsiteY12" fmla="*/ 282994 h 904875"/>
              <a:gd name="connsiteX13" fmla="*/ 966754 w 4917659"/>
              <a:gd name="connsiteY13" fmla="*/ 549532 h 904875"/>
              <a:gd name="connsiteX14" fmla="*/ 1101371 w 4917659"/>
              <a:gd name="connsiteY14" fmla="*/ 692341 h 904875"/>
              <a:gd name="connsiteX15" fmla="*/ 1239681 w 4917659"/>
              <a:gd name="connsiteY15" fmla="*/ 550761 h 904875"/>
              <a:gd name="connsiteX16" fmla="*/ 1239681 w 4917659"/>
              <a:gd name="connsiteY16" fmla="*/ 282994 h 904875"/>
              <a:gd name="connsiteX17" fmla="*/ 1263650 w 4917659"/>
              <a:gd name="connsiteY17" fmla="*/ 258982 h 904875"/>
              <a:gd name="connsiteX18" fmla="*/ 1326970 w 4917659"/>
              <a:gd name="connsiteY18" fmla="*/ 258982 h 904875"/>
              <a:gd name="connsiteX19" fmla="*/ 392011 w 4917659"/>
              <a:gd name="connsiteY19" fmla="*/ -165 h 904875"/>
              <a:gd name="connsiteX20" fmla="*/ -169 w 4917659"/>
              <a:gd name="connsiteY20" fmla="*/ 394408 h 904875"/>
              <a:gd name="connsiteX21" fmla="*/ 392011 w 4917659"/>
              <a:gd name="connsiteY21" fmla="*/ 789600 h 904875"/>
              <a:gd name="connsiteX22" fmla="*/ 498966 w 4917659"/>
              <a:gd name="connsiteY22" fmla="*/ 775437 h 904875"/>
              <a:gd name="connsiteX23" fmla="*/ 541382 w 4917659"/>
              <a:gd name="connsiteY23" fmla="*/ 885012 h 904875"/>
              <a:gd name="connsiteX24" fmla="*/ 570272 w 4917659"/>
              <a:gd name="connsiteY24" fmla="*/ 904710 h 904875"/>
              <a:gd name="connsiteX25" fmla="*/ 637885 w 4917659"/>
              <a:gd name="connsiteY25" fmla="*/ 904710 h 904875"/>
              <a:gd name="connsiteX26" fmla="*/ 658170 w 4917659"/>
              <a:gd name="connsiteY26" fmla="*/ 873316 h 904875"/>
              <a:gd name="connsiteX27" fmla="*/ 603464 w 4917659"/>
              <a:gd name="connsiteY27" fmla="*/ 729279 h 904875"/>
              <a:gd name="connsiteX28" fmla="*/ 784191 w 4917659"/>
              <a:gd name="connsiteY28" fmla="*/ 394408 h 904875"/>
              <a:gd name="connsiteX29" fmla="*/ 392011 w 4917659"/>
              <a:gd name="connsiteY29" fmla="*/ -165 h 904875"/>
              <a:gd name="connsiteX30" fmla="*/ 562895 w 4917659"/>
              <a:gd name="connsiteY30" fmla="*/ 623399 h 904875"/>
              <a:gd name="connsiteX31" fmla="*/ 513101 w 4917659"/>
              <a:gd name="connsiteY31" fmla="*/ 494744 h 904875"/>
              <a:gd name="connsiteX32" fmla="*/ 481137 w 4917659"/>
              <a:gd name="connsiteY32" fmla="*/ 474428 h 904875"/>
              <a:gd name="connsiteX33" fmla="*/ 416598 w 4917659"/>
              <a:gd name="connsiteY33" fmla="*/ 474428 h 904875"/>
              <a:gd name="connsiteX34" fmla="*/ 395085 w 4917659"/>
              <a:gd name="connsiteY34" fmla="*/ 505212 h 904875"/>
              <a:gd name="connsiteX35" fmla="*/ 460243 w 4917659"/>
              <a:gd name="connsiteY35" fmla="*/ 674491 h 904875"/>
              <a:gd name="connsiteX36" fmla="*/ 392011 w 4917659"/>
              <a:gd name="connsiteY36" fmla="*/ 683111 h 904875"/>
              <a:gd name="connsiteX37" fmla="*/ 120312 w 4917659"/>
              <a:gd name="connsiteY37" fmla="*/ 394408 h 904875"/>
              <a:gd name="connsiteX38" fmla="*/ 392011 w 4917659"/>
              <a:gd name="connsiteY38" fmla="*/ 106324 h 904875"/>
              <a:gd name="connsiteX39" fmla="*/ 663710 w 4917659"/>
              <a:gd name="connsiteY39" fmla="*/ 394408 h 904875"/>
              <a:gd name="connsiteX40" fmla="*/ 562895 w 4917659"/>
              <a:gd name="connsiteY40" fmla="*/ 623399 h 904875"/>
              <a:gd name="connsiteX41" fmla="*/ 4915587 w 4917659"/>
              <a:gd name="connsiteY41" fmla="*/ 749586 h 904875"/>
              <a:gd name="connsiteX42" fmla="*/ 4898377 w 4917659"/>
              <a:gd name="connsiteY42" fmla="*/ 775437 h 904875"/>
              <a:gd name="connsiteX43" fmla="*/ 4827680 w 4917659"/>
              <a:gd name="connsiteY43" fmla="*/ 775437 h 904875"/>
              <a:gd name="connsiteX44" fmla="*/ 4799409 w 4917659"/>
              <a:gd name="connsiteY44" fmla="*/ 756358 h 904875"/>
              <a:gd name="connsiteX45" fmla="*/ 4668476 w 4917659"/>
              <a:gd name="connsiteY45" fmla="*/ 403028 h 904875"/>
              <a:gd name="connsiteX46" fmla="*/ 4535087 w 4917659"/>
              <a:gd name="connsiteY46" fmla="*/ 756358 h 904875"/>
              <a:gd name="connsiteX47" fmla="*/ 4507425 w 4917659"/>
              <a:gd name="connsiteY47" fmla="*/ 775437 h 904875"/>
              <a:gd name="connsiteX48" fmla="*/ 4444114 w 4917659"/>
              <a:gd name="connsiteY48" fmla="*/ 775437 h 904875"/>
              <a:gd name="connsiteX49" fmla="*/ 4415834 w 4917659"/>
              <a:gd name="connsiteY49" fmla="*/ 756358 h 904875"/>
              <a:gd name="connsiteX50" fmla="*/ 4281827 w 4917659"/>
              <a:gd name="connsiteY50" fmla="*/ 401180 h 904875"/>
              <a:gd name="connsiteX51" fmla="*/ 4149665 w 4917659"/>
              <a:gd name="connsiteY51" fmla="*/ 756358 h 904875"/>
              <a:gd name="connsiteX52" fmla="*/ 4121394 w 4917659"/>
              <a:gd name="connsiteY52" fmla="*/ 775437 h 904875"/>
              <a:gd name="connsiteX53" fmla="*/ 4055009 w 4917659"/>
              <a:gd name="connsiteY53" fmla="*/ 775437 h 904875"/>
              <a:gd name="connsiteX54" fmla="*/ 4026729 w 4917659"/>
              <a:gd name="connsiteY54" fmla="*/ 756358 h 904875"/>
              <a:gd name="connsiteX55" fmla="*/ 3895796 w 4917659"/>
              <a:gd name="connsiteY55" fmla="*/ 401180 h 904875"/>
              <a:gd name="connsiteX56" fmla="*/ 3760560 w 4917659"/>
              <a:gd name="connsiteY56" fmla="*/ 756358 h 904875"/>
              <a:gd name="connsiteX57" fmla="*/ 3732289 w 4917659"/>
              <a:gd name="connsiteY57" fmla="*/ 775437 h 904875"/>
              <a:gd name="connsiteX58" fmla="*/ 3668969 w 4917659"/>
              <a:gd name="connsiteY58" fmla="*/ 775437 h 904875"/>
              <a:gd name="connsiteX59" fmla="*/ 3641317 w 4917659"/>
              <a:gd name="connsiteY59" fmla="*/ 756358 h 904875"/>
              <a:gd name="connsiteX60" fmla="*/ 3509156 w 4917659"/>
              <a:gd name="connsiteY60" fmla="*/ 401180 h 904875"/>
              <a:gd name="connsiteX61" fmla="*/ 3376995 w 4917659"/>
              <a:gd name="connsiteY61" fmla="*/ 756358 h 904875"/>
              <a:gd name="connsiteX62" fmla="*/ 3348714 w 4917659"/>
              <a:gd name="connsiteY62" fmla="*/ 775437 h 904875"/>
              <a:gd name="connsiteX63" fmla="*/ 3279873 w 4917659"/>
              <a:gd name="connsiteY63" fmla="*/ 775437 h 904875"/>
              <a:gd name="connsiteX64" fmla="*/ 3262653 w 4917659"/>
              <a:gd name="connsiteY64" fmla="*/ 749586 h 904875"/>
              <a:gd name="connsiteX65" fmla="*/ 3442152 w 4917659"/>
              <a:gd name="connsiteY65" fmla="*/ 279298 h 904875"/>
              <a:gd name="connsiteX66" fmla="*/ 3470423 w 4917659"/>
              <a:gd name="connsiteY66" fmla="*/ 258982 h 904875"/>
              <a:gd name="connsiteX67" fmla="*/ 3547879 w 4917659"/>
              <a:gd name="connsiteY67" fmla="*/ 258982 h 904875"/>
              <a:gd name="connsiteX68" fmla="*/ 3575541 w 4917659"/>
              <a:gd name="connsiteY68" fmla="*/ 279298 h 904875"/>
              <a:gd name="connsiteX69" fmla="*/ 3702171 w 4917659"/>
              <a:gd name="connsiteY69" fmla="*/ 622780 h 904875"/>
              <a:gd name="connsiteX70" fmla="*/ 3830029 w 4917659"/>
              <a:gd name="connsiteY70" fmla="*/ 279298 h 904875"/>
              <a:gd name="connsiteX71" fmla="*/ 3858300 w 4917659"/>
              <a:gd name="connsiteY71" fmla="*/ 258982 h 904875"/>
              <a:gd name="connsiteX72" fmla="*/ 3934528 w 4917659"/>
              <a:gd name="connsiteY72" fmla="*/ 258982 h 904875"/>
              <a:gd name="connsiteX73" fmla="*/ 3962181 w 4917659"/>
              <a:gd name="connsiteY73" fmla="*/ 279298 h 904875"/>
              <a:gd name="connsiteX74" fmla="*/ 4089430 w 4917659"/>
              <a:gd name="connsiteY74" fmla="*/ 622780 h 904875"/>
              <a:gd name="connsiteX75" fmla="*/ 4216060 w 4917659"/>
              <a:gd name="connsiteY75" fmla="*/ 279298 h 904875"/>
              <a:gd name="connsiteX76" fmla="*/ 4243722 w 4917659"/>
              <a:gd name="connsiteY76" fmla="*/ 258982 h 904875"/>
              <a:gd name="connsiteX77" fmla="*/ 4320559 w 4917659"/>
              <a:gd name="connsiteY77" fmla="*/ 258982 h 904875"/>
              <a:gd name="connsiteX78" fmla="*/ 4348221 w 4917659"/>
              <a:gd name="connsiteY78" fmla="*/ 279298 h 904875"/>
              <a:gd name="connsiteX79" fmla="*/ 4477307 w 4917659"/>
              <a:gd name="connsiteY79" fmla="*/ 622780 h 904875"/>
              <a:gd name="connsiteX80" fmla="*/ 4602700 w 4917659"/>
              <a:gd name="connsiteY80" fmla="*/ 279298 h 904875"/>
              <a:gd name="connsiteX81" fmla="*/ 4630981 w 4917659"/>
              <a:gd name="connsiteY81" fmla="*/ 258982 h 904875"/>
              <a:gd name="connsiteX82" fmla="*/ 4708427 w 4917659"/>
              <a:gd name="connsiteY82" fmla="*/ 258982 h 904875"/>
              <a:gd name="connsiteX83" fmla="*/ 4736089 w 4917659"/>
              <a:gd name="connsiteY83" fmla="*/ 279298 h 904875"/>
              <a:gd name="connsiteX84" fmla="*/ 4915587 w 4917659"/>
              <a:gd name="connsiteY84" fmla="*/ 749586 h 904875"/>
              <a:gd name="connsiteX85" fmla="*/ 1941664 w 4917659"/>
              <a:gd name="connsiteY85" fmla="*/ 258982 h 904875"/>
              <a:gd name="connsiteX86" fmla="*/ 1877735 w 4917659"/>
              <a:gd name="connsiteY86" fmla="*/ 258982 h 904875"/>
              <a:gd name="connsiteX87" fmla="*/ 1853148 w 4917659"/>
              <a:gd name="connsiteY87" fmla="*/ 283613 h 904875"/>
              <a:gd name="connsiteX88" fmla="*/ 1853148 w 4917659"/>
              <a:gd name="connsiteY88" fmla="*/ 326695 h 904875"/>
              <a:gd name="connsiteX89" fmla="*/ 1684720 w 4917659"/>
              <a:gd name="connsiteY89" fmla="*/ 244208 h 904875"/>
              <a:gd name="connsiteX90" fmla="*/ 1424700 w 4917659"/>
              <a:gd name="connsiteY90" fmla="*/ 516290 h 904875"/>
              <a:gd name="connsiteX91" fmla="*/ 1683492 w 4917659"/>
              <a:gd name="connsiteY91" fmla="*/ 789600 h 904875"/>
              <a:gd name="connsiteX92" fmla="*/ 1853148 w 4917659"/>
              <a:gd name="connsiteY92" fmla="*/ 706495 h 904875"/>
              <a:gd name="connsiteX93" fmla="*/ 1853148 w 4917659"/>
              <a:gd name="connsiteY93" fmla="*/ 752053 h 904875"/>
              <a:gd name="connsiteX94" fmla="*/ 1877735 w 4917659"/>
              <a:gd name="connsiteY94" fmla="*/ 775437 h 904875"/>
              <a:gd name="connsiteX95" fmla="*/ 1941664 w 4917659"/>
              <a:gd name="connsiteY95" fmla="*/ 775437 h 904875"/>
              <a:gd name="connsiteX96" fmla="*/ 1965023 w 4917659"/>
              <a:gd name="connsiteY96" fmla="*/ 752053 h 904875"/>
              <a:gd name="connsiteX97" fmla="*/ 1965023 w 4917659"/>
              <a:gd name="connsiteY97" fmla="*/ 283613 h 904875"/>
              <a:gd name="connsiteX98" fmla="*/ 1941664 w 4917659"/>
              <a:gd name="connsiteY98" fmla="*/ 258982 h 904875"/>
              <a:gd name="connsiteX99" fmla="*/ 1696399 w 4917659"/>
              <a:gd name="connsiteY99" fmla="*/ 686187 h 904875"/>
              <a:gd name="connsiteX100" fmla="*/ 1538423 w 4917659"/>
              <a:gd name="connsiteY100" fmla="*/ 517519 h 904875"/>
              <a:gd name="connsiteX101" fmla="*/ 1696399 w 4917659"/>
              <a:gd name="connsiteY101" fmla="*/ 349469 h 904875"/>
              <a:gd name="connsiteX102" fmla="*/ 1854375 w 4917659"/>
              <a:gd name="connsiteY102" fmla="*/ 517519 h 904875"/>
              <a:gd name="connsiteX103" fmla="*/ 1696399 w 4917659"/>
              <a:gd name="connsiteY103" fmla="*/ 686187 h 904875"/>
              <a:gd name="connsiteX104" fmla="*/ 2697743 w 4917659"/>
              <a:gd name="connsiteY104" fmla="*/ 702190 h 904875"/>
              <a:gd name="connsiteX105" fmla="*/ 2692831 w 4917659"/>
              <a:gd name="connsiteY105" fmla="*/ 737889 h 904875"/>
              <a:gd name="connsiteX106" fmla="*/ 2526859 w 4917659"/>
              <a:gd name="connsiteY106" fmla="*/ 789600 h 904875"/>
              <a:gd name="connsiteX107" fmla="*/ 2260701 w 4917659"/>
              <a:gd name="connsiteY107" fmla="*/ 517519 h 904875"/>
              <a:gd name="connsiteX108" fmla="*/ 2526859 w 4917659"/>
              <a:gd name="connsiteY108" fmla="*/ 244208 h 904875"/>
              <a:gd name="connsiteX109" fmla="*/ 2692831 w 4917659"/>
              <a:gd name="connsiteY109" fmla="*/ 295301 h 904875"/>
              <a:gd name="connsiteX110" fmla="*/ 2697743 w 4917659"/>
              <a:gd name="connsiteY110" fmla="*/ 331010 h 904875"/>
              <a:gd name="connsiteX111" fmla="*/ 2667625 w 4917659"/>
              <a:gd name="connsiteY111" fmla="*/ 372863 h 904875"/>
              <a:gd name="connsiteX112" fmla="*/ 2630130 w 4917659"/>
              <a:gd name="connsiteY112" fmla="*/ 377177 h 904875"/>
              <a:gd name="connsiteX113" fmla="*/ 2530553 w 4917659"/>
              <a:gd name="connsiteY113" fmla="*/ 346393 h 904875"/>
              <a:gd name="connsiteX114" fmla="*/ 2374414 w 4917659"/>
              <a:gd name="connsiteY114" fmla="*/ 517519 h 904875"/>
              <a:gd name="connsiteX115" fmla="*/ 2530553 w 4917659"/>
              <a:gd name="connsiteY115" fmla="*/ 687416 h 904875"/>
              <a:gd name="connsiteX116" fmla="*/ 2628284 w 4917659"/>
              <a:gd name="connsiteY116" fmla="*/ 656022 h 904875"/>
              <a:gd name="connsiteX117" fmla="*/ 2665788 w 4917659"/>
              <a:gd name="connsiteY117" fmla="*/ 661565 h 904875"/>
              <a:gd name="connsiteX118" fmla="*/ 2697743 w 4917659"/>
              <a:gd name="connsiteY118" fmla="*/ 702190 h 904875"/>
              <a:gd name="connsiteX119" fmla="*/ 2996495 w 4917659"/>
              <a:gd name="connsiteY119" fmla="*/ 244827 h 904875"/>
              <a:gd name="connsiteX120" fmla="*/ 2726024 w 4917659"/>
              <a:gd name="connsiteY120" fmla="*/ 517519 h 904875"/>
              <a:gd name="connsiteX121" fmla="*/ 2996495 w 4917659"/>
              <a:gd name="connsiteY121" fmla="*/ 789600 h 904875"/>
              <a:gd name="connsiteX122" fmla="*/ 3267575 w 4917659"/>
              <a:gd name="connsiteY122" fmla="*/ 517519 h 904875"/>
              <a:gd name="connsiteX123" fmla="*/ 2996495 w 4917659"/>
              <a:gd name="connsiteY123" fmla="*/ 244827 h 904875"/>
              <a:gd name="connsiteX124" fmla="*/ 2996495 w 4917659"/>
              <a:gd name="connsiteY124" fmla="*/ 684949 h 904875"/>
              <a:gd name="connsiteX125" fmla="*/ 2838519 w 4917659"/>
              <a:gd name="connsiteY125" fmla="*/ 517519 h 904875"/>
              <a:gd name="connsiteX126" fmla="*/ 2996495 w 4917659"/>
              <a:gd name="connsiteY126" fmla="*/ 349469 h 904875"/>
              <a:gd name="connsiteX127" fmla="*/ 3154471 w 4917659"/>
              <a:gd name="connsiteY127" fmla="*/ 517519 h 904875"/>
              <a:gd name="connsiteX128" fmla="*/ 2996495 w 4917659"/>
              <a:gd name="connsiteY128" fmla="*/ 684949 h 904875"/>
              <a:gd name="connsiteX129" fmla="*/ 2163569 w 4917659"/>
              <a:gd name="connsiteY129" fmla="*/ 13989 h 904875"/>
              <a:gd name="connsiteX130" fmla="*/ 2187548 w 4917659"/>
              <a:gd name="connsiteY130" fmla="*/ 38611 h 904875"/>
              <a:gd name="connsiteX131" fmla="*/ 2187548 w 4917659"/>
              <a:gd name="connsiteY131" fmla="*/ 750815 h 904875"/>
              <a:gd name="connsiteX132" fmla="*/ 2163569 w 4917659"/>
              <a:gd name="connsiteY132" fmla="*/ 775437 h 904875"/>
              <a:gd name="connsiteX133" fmla="*/ 2100259 w 4917659"/>
              <a:gd name="connsiteY133" fmla="*/ 775437 h 904875"/>
              <a:gd name="connsiteX134" fmla="*/ 2075672 w 4917659"/>
              <a:gd name="connsiteY134" fmla="*/ 750815 h 904875"/>
              <a:gd name="connsiteX135" fmla="*/ 2075672 w 4917659"/>
              <a:gd name="connsiteY135" fmla="*/ 38611 h 904875"/>
              <a:gd name="connsiteX136" fmla="*/ 2100259 w 4917659"/>
              <a:gd name="connsiteY136" fmla="*/ 13989 h 904875"/>
              <a:gd name="connsiteX137" fmla="*/ 2163569 w 4917659"/>
              <a:gd name="connsiteY137" fmla="*/ 13989 h 904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Lst>
            <a:rect l="l" t="t" r="r" b="b"/>
            <a:pathLst>
              <a:path w="4917659" h="904875">
                <a:moveTo>
                  <a:pt x="1326970" y="258982"/>
                </a:moveTo>
                <a:cubicBezTo>
                  <a:pt x="1339877" y="258982"/>
                  <a:pt x="1351557" y="269450"/>
                  <a:pt x="1351557" y="283613"/>
                </a:cubicBezTo>
                <a:cubicBezTo>
                  <a:pt x="1351557" y="752053"/>
                  <a:pt x="1351557" y="752053"/>
                  <a:pt x="1351557" y="752053"/>
                </a:cubicBezTo>
                <a:cubicBezTo>
                  <a:pt x="1351557" y="764978"/>
                  <a:pt x="1339877" y="775437"/>
                  <a:pt x="1326970" y="775437"/>
                </a:cubicBezTo>
                <a:cubicBezTo>
                  <a:pt x="1263650" y="775437"/>
                  <a:pt x="1263650" y="775437"/>
                  <a:pt x="1263650" y="775437"/>
                </a:cubicBezTo>
                <a:cubicBezTo>
                  <a:pt x="1251361" y="775437"/>
                  <a:pt x="1239681" y="765588"/>
                  <a:pt x="1239681" y="752662"/>
                </a:cubicBezTo>
                <a:cubicBezTo>
                  <a:pt x="1239681" y="709581"/>
                  <a:pt x="1239681" y="709581"/>
                  <a:pt x="1239681" y="709581"/>
                </a:cubicBezTo>
                <a:cubicBezTo>
                  <a:pt x="1207717" y="756977"/>
                  <a:pt x="1153011" y="789600"/>
                  <a:pt x="1072481" y="789600"/>
                </a:cubicBezTo>
                <a:cubicBezTo>
                  <a:pt x="937864" y="789600"/>
                  <a:pt x="854878" y="700342"/>
                  <a:pt x="854878" y="568001"/>
                </a:cubicBezTo>
                <a:cubicBezTo>
                  <a:pt x="854878" y="282994"/>
                  <a:pt x="854878" y="282994"/>
                  <a:pt x="854878" y="282994"/>
                </a:cubicBezTo>
                <a:cubicBezTo>
                  <a:pt x="854878" y="269450"/>
                  <a:pt x="867167" y="258982"/>
                  <a:pt x="880084" y="258982"/>
                </a:cubicBezTo>
                <a:cubicBezTo>
                  <a:pt x="943395" y="258982"/>
                  <a:pt x="943395" y="258982"/>
                  <a:pt x="943395" y="258982"/>
                </a:cubicBezTo>
                <a:cubicBezTo>
                  <a:pt x="956302" y="258982"/>
                  <a:pt x="966754" y="269450"/>
                  <a:pt x="966754" y="282994"/>
                </a:cubicBezTo>
                <a:cubicBezTo>
                  <a:pt x="966754" y="549532"/>
                  <a:pt x="966754" y="549532"/>
                  <a:pt x="966754" y="549532"/>
                </a:cubicBezTo>
                <a:cubicBezTo>
                  <a:pt x="966754" y="635705"/>
                  <a:pt x="1012245" y="692341"/>
                  <a:pt x="1101371" y="692341"/>
                </a:cubicBezTo>
                <a:cubicBezTo>
                  <a:pt x="1188041" y="692341"/>
                  <a:pt x="1239681" y="633248"/>
                  <a:pt x="1239681" y="550761"/>
                </a:cubicBezTo>
                <a:cubicBezTo>
                  <a:pt x="1239681" y="282994"/>
                  <a:pt x="1239681" y="282994"/>
                  <a:pt x="1239681" y="282994"/>
                </a:cubicBezTo>
                <a:cubicBezTo>
                  <a:pt x="1239681" y="269450"/>
                  <a:pt x="1251361" y="258982"/>
                  <a:pt x="1263650" y="258982"/>
                </a:cubicBezTo>
                <a:cubicBezTo>
                  <a:pt x="1326970" y="258982"/>
                  <a:pt x="1326970" y="258982"/>
                  <a:pt x="1326970" y="258982"/>
                </a:cubicBezTo>
                <a:moveTo>
                  <a:pt x="392011" y="-165"/>
                </a:moveTo>
                <a:cubicBezTo>
                  <a:pt x="175017" y="-165"/>
                  <a:pt x="-169" y="168494"/>
                  <a:pt x="-169" y="394408"/>
                </a:cubicBezTo>
                <a:cubicBezTo>
                  <a:pt x="-169" y="620322"/>
                  <a:pt x="175017" y="789600"/>
                  <a:pt x="392011" y="789600"/>
                </a:cubicBezTo>
                <a:cubicBezTo>
                  <a:pt x="428887" y="789600"/>
                  <a:pt x="465154" y="784676"/>
                  <a:pt x="498966" y="775437"/>
                </a:cubicBezTo>
                <a:cubicBezTo>
                  <a:pt x="541382" y="885012"/>
                  <a:pt x="541382" y="885012"/>
                  <a:pt x="541382" y="885012"/>
                </a:cubicBezTo>
                <a:cubicBezTo>
                  <a:pt x="545684" y="897319"/>
                  <a:pt x="554290" y="904710"/>
                  <a:pt x="570272" y="904710"/>
                </a:cubicBezTo>
                <a:cubicBezTo>
                  <a:pt x="637885" y="904710"/>
                  <a:pt x="637885" y="904710"/>
                  <a:pt x="637885" y="904710"/>
                </a:cubicBezTo>
                <a:cubicBezTo>
                  <a:pt x="653867" y="904710"/>
                  <a:pt x="666166" y="893633"/>
                  <a:pt x="658170" y="873316"/>
                </a:cubicBezTo>
                <a:cubicBezTo>
                  <a:pt x="603464" y="729279"/>
                  <a:pt x="603464" y="729279"/>
                  <a:pt x="603464" y="729279"/>
                </a:cubicBezTo>
                <a:cubicBezTo>
                  <a:pt x="712266" y="660946"/>
                  <a:pt x="784191" y="539683"/>
                  <a:pt x="784191" y="394408"/>
                </a:cubicBezTo>
                <a:cubicBezTo>
                  <a:pt x="784191" y="168494"/>
                  <a:pt x="608995" y="-165"/>
                  <a:pt x="392011" y="-165"/>
                </a:cubicBezTo>
                <a:moveTo>
                  <a:pt x="562895" y="623399"/>
                </a:moveTo>
                <a:cubicBezTo>
                  <a:pt x="513101" y="494744"/>
                  <a:pt x="513101" y="494744"/>
                  <a:pt x="513101" y="494744"/>
                </a:cubicBezTo>
                <a:cubicBezTo>
                  <a:pt x="508799" y="483667"/>
                  <a:pt x="500194" y="474428"/>
                  <a:pt x="481137" y="474428"/>
                </a:cubicBezTo>
                <a:cubicBezTo>
                  <a:pt x="416598" y="474428"/>
                  <a:pt x="416598" y="474428"/>
                  <a:pt x="416598" y="474428"/>
                </a:cubicBezTo>
                <a:cubicBezTo>
                  <a:pt x="400616" y="474428"/>
                  <a:pt x="387708" y="484896"/>
                  <a:pt x="395085" y="505212"/>
                </a:cubicBezTo>
                <a:cubicBezTo>
                  <a:pt x="460243" y="674491"/>
                  <a:pt x="460243" y="674491"/>
                  <a:pt x="460243" y="674491"/>
                </a:cubicBezTo>
                <a:cubicBezTo>
                  <a:pt x="438730" y="680025"/>
                  <a:pt x="415980" y="683111"/>
                  <a:pt x="392011" y="683111"/>
                </a:cubicBezTo>
                <a:cubicBezTo>
                  <a:pt x="232797" y="683111"/>
                  <a:pt x="120312" y="558152"/>
                  <a:pt x="120312" y="394408"/>
                </a:cubicBezTo>
                <a:cubicBezTo>
                  <a:pt x="120312" y="231283"/>
                  <a:pt x="232797" y="106324"/>
                  <a:pt x="392011" y="106324"/>
                </a:cubicBezTo>
                <a:cubicBezTo>
                  <a:pt x="551215" y="106324"/>
                  <a:pt x="663710" y="231283"/>
                  <a:pt x="663710" y="394408"/>
                </a:cubicBezTo>
                <a:cubicBezTo>
                  <a:pt x="663710" y="489820"/>
                  <a:pt x="625596" y="571687"/>
                  <a:pt x="562895" y="623399"/>
                </a:cubicBezTo>
                <a:moveTo>
                  <a:pt x="4915587" y="749586"/>
                </a:moveTo>
                <a:cubicBezTo>
                  <a:pt x="4921118" y="762511"/>
                  <a:pt x="4914359" y="775437"/>
                  <a:pt x="4898377" y="775437"/>
                </a:cubicBezTo>
                <a:cubicBezTo>
                  <a:pt x="4827680" y="775437"/>
                  <a:pt x="4827680" y="775437"/>
                  <a:pt x="4827680" y="775437"/>
                </a:cubicBezTo>
                <a:cubicBezTo>
                  <a:pt x="4814772" y="775437"/>
                  <a:pt x="4803711" y="769284"/>
                  <a:pt x="4799409" y="756358"/>
                </a:cubicBezTo>
                <a:cubicBezTo>
                  <a:pt x="4668476" y="403028"/>
                  <a:pt x="4668476" y="403028"/>
                  <a:pt x="4668476" y="403028"/>
                </a:cubicBezTo>
                <a:cubicBezTo>
                  <a:pt x="4535087" y="756358"/>
                  <a:pt x="4535087" y="756358"/>
                  <a:pt x="4535087" y="756358"/>
                </a:cubicBezTo>
                <a:cubicBezTo>
                  <a:pt x="4529556" y="769903"/>
                  <a:pt x="4520333" y="775437"/>
                  <a:pt x="4507425" y="775437"/>
                </a:cubicBezTo>
                <a:cubicBezTo>
                  <a:pt x="4444114" y="775437"/>
                  <a:pt x="4444114" y="775437"/>
                  <a:pt x="4444114" y="775437"/>
                </a:cubicBezTo>
                <a:cubicBezTo>
                  <a:pt x="4431197" y="775437"/>
                  <a:pt x="4421365" y="769903"/>
                  <a:pt x="4415834" y="756358"/>
                </a:cubicBezTo>
                <a:cubicBezTo>
                  <a:pt x="4281827" y="401180"/>
                  <a:pt x="4281827" y="401180"/>
                  <a:pt x="4281827" y="401180"/>
                </a:cubicBezTo>
                <a:cubicBezTo>
                  <a:pt x="4149665" y="756358"/>
                  <a:pt x="4149665" y="756358"/>
                  <a:pt x="4149665" y="756358"/>
                </a:cubicBezTo>
                <a:cubicBezTo>
                  <a:pt x="4144135" y="769284"/>
                  <a:pt x="4134302" y="775437"/>
                  <a:pt x="4121394" y="775437"/>
                </a:cubicBezTo>
                <a:cubicBezTo>
                  <a:pt x="4055009" y="775437"/>
                  <a:pt x="4055009" y="775437"/>
                  <a:pt x="4055009" y="775437"/>
                </a:cubicBezTo>
                <a:cubicBezTo>
                  <a:pt x="4042092" y="775437"/>
                  <a:pt x="4032259" y="769284"/>
                  <a:pt x="4026729" y="756358"/>
                </a:cubicBezTo>
                <a:cubicBezTo>
                  <a:pt x="3895796" y="401180"/>
                  <a:pt x="3895796" y="401180"/>
                  <a:pt x="3895796" y="401180"/>
                </a:cubicBezTo>
                <a:cubicBezTo>
                  <a:pt x="3760560" y="756358"/>
                  <a:pt x="3760560" y="756358"/>
                  <a:pt x="3760560" y="756358"/>
                </a:cubicBezTo>
                <a:cubicBezTo>
                  <a:pt x="3755030" y="769903"/>
                  <a:pt x="3745197" y="775437"/>
                  <a:pt x="3732289" y="775437"/>
                </a:cubicBezTo>
                <a:cubicBezTo>
                  <a:pt x="3668969" y="775437"/>
                  <a:pt x="3668969" y="775437"/>
                  <a:pt x="3668969" y="775437"/>
                </a:cubicBezTo>
                <a:cubicBezTo>
                  <a:pt x="3656061" y="775437"/>
                  <a:pt x="3646228" y="769903"/>
                  <a:pt x="3641317" y="756358"/>
                </a:cubicBezTo>
                <a:cubicBezTo>
                  <a:pt x="3509156" y="401180"/>
                  <a:pt x="3509156" y="401180"/>
                  <a:pt x="3509156" y="401180"/>
                </a:cubicBezTo>
                <a:cubicBezTo>
                  <a:pt x="3376995" y="756358"/>
                  <a:pt x="3376995" y="756358"/>
                  <a:pt x="3376995" y="756358"/>
                </a:cubicBezTo>
                <a:cubicBezTo>
                  <a:pt x="3372692" y="769284"/>
                  <a:pt x="3361622" y="775437"/>
                  <a:pt x="3348714" y="775437"/>
                </a:cubicBezTo>
                <a:cubicBezTo>
                  <a:pt x="3279873" y="775437"/>
                  <a:pt x="3279873" y="775437"/>
                  <a:pt x="3279873" y="775437"/>
                </a:cubicBezTo>
                <a:cubicBezTo>
                  <a:pt x="3263881" y="775437"/>
                  <a:pt x="3257742" y="762511"/>
                  <a:pt x="3262653" y="749586"/>
                </a:cubicBezTo>
                <a:cubicBezTo>
                  <a:pt x="3442152" y="279298"/>
                  <a:pt x="3442152" y="279298"/>
                  <a:pt x="3442152" y="279298"/>
                </a:cubicBezTo>
                <a:cubicBezTo>
                  <a:pt x="3447683" y="265754"/>
                  <a:pt x="3457515" y="258982"/>
                  <a:pt x="3470423" y="258982"/>
                </a:cubicBezTo>
                <a:cubicBezTo>
                  <a:pt x="3547879" y="258982"/>
                  <a:pt x="3547879" y="258982"/>
                  <a:pt x="3547879" y="258982"/>
                </a:cubicBezTo>
                <a:cubicBezTo>
                  <a:pt x="3560786" y="258982"/>
                  <a:pt x="3570010" y="265754"/>
                  <a:pt x="3575541" y="279298"/>
                </a:cubicBezTo>
                <a:cubicBezTo>
                  <a:pt x="3702171" y="622780"/>
                  <a:pt x="3702171" y="622780"/>
                  <a:pt x="3702171" y="622780"/>
                </a:cubicBezTo>
                <a:cubicBezTo>
                  <a:pt x="3830029" y="279298"/>
                  <a:pt x="3830029" y="279298"/>
                  <a:pt x="3830029" y="279298"/>
                </a:cubicBezTo>
                <a:cubicBezTo>
                  <a:pt x="3835560" y="265754"/>
                  <a:pt x="3845393" y="258982"/>
                  <a:pt x="3858300" y="258982"/>
                </a:cubicBezTo>
                <a:cubicBezTo>
                  <a:pt x="3934528" y="258982"/>
                  <a:pt x="3934528" y="258982"/>
                  <a:pt x="3934528" y="258982"/>
                </a:cubicBezTo>
                <a:cubicBezTo>
                  <a:pt x="3947436" y="258982"/>
                  <a:pt x="3957269" y="265754"/>
                  <a:pt x="3962181" y="279298"/>
                </a:cubicBezTo>
                <a:cubicBezTo>
                  <a:pt x="4089430" y="622780"/>
                  <a:pt x="4089430" y="622780"/>
                  <a:pt x="4089430" y="622780"/>
                </a:cubicBezTo>
                <a:cubicBezTo>
                  <a:pt x="4216060" y="279298"/>
                  <a:pt x="4216060" y="279298"/>
                  <a:pt x="4216060" y="279298"/>
                </a:cubicBezTo>
                <a:cubicBezTo>
                  <a:pt x="4221591" y="265754"/>
                  <a:pt x="4230805" y="258982"/>
                  <a:pt x="4243722" y="258982"/>
                </a:cubicBezTo>
                <a:cubicBezTo>
                  <a:pt x="4320559" y="258982"/>
                  <a:pt x="4320559" y="258982"/>
                  <a:pt x="4320559" y="258982"/>
                </a:cubicBezTo>
                <a:cubicBezTo>
                  <a:pt x="4332848" y="258982"/>
                  <a:pt x="4342681" y="265754"/>
                  <a:pt x="4348221" y="279298"/>
                </a:cubicBezTo>
                <a:cubicBezTo>
                  <a:pt x="4477307" y="622780"/>
                  <a:pt x="4477307" y="622780"/>
                  <a:pt x="4477307" y="622780"/>
                </a:cubicBezTo>
                <a:cubicBezTo>
                  <a:pt x="4602700" y="279298"/>
                  <a:pt x="4602700" y="279298"/>
                  <a:pt x="4602700" y="279298"/>
                </a:cubicBezTo>
                <a:cubicBezTo>
                  <a:pt x="4608231" y="265754"/>
                  <a:pt x="4618073" y="258982"/>
                  <a:pt x="4630981" y="258982"/>
                </a:cubicBezTo>
                <a:cubicBezTo>
                  <a:pt x="4708427" y="258982"/>
                  <a:pt x="4708427" y="258982"/>
                  <a:pt x="4708427" y="258982"/>
                </a:cubicBezTo>
                <a:cubicBezTo>
                  <a:pt x="4721344" y="258982"/>
                  <a:pt x="4730558" y="265754"/>
                  <a:pt x="4736089" y="279298"/>
                </a:cubicBezTo>
                <a:cubicBezTo>
                  <a:pt x="4915587" y="749586"/>
                  <a:pt x="4915587" y="749586"/>
                  <a:pt x="4915587" y="749586"/>
                </a:cubicBezTo>
                <a:moveTo>
                  <a:pt x="1941664" y="258982"/>
                </a:moveTo>
                <a:cubicBezTo>
                  <a:pt x="1877735" y="258982"/>
                  <a:pt x="1877735" y="258982"/>
                  <a:pt x="1877735" y="258982"/>
                </a:cubicBezTo>
                <a:cubicBezTo>
                  <a:pt x="1865446" y="258982"/>
                  <a:pt x="1853148" y="269450"/>
                  <a:pt x="1853148" y="283613"/>
                </a:cubicBezTo>
                <a:cubicBezTo>
                  <a:pt x="1853148" y="326695"/>
                  <a:pt x="1853148" y="326695"/>
                  <a:pt x="1853148" y="326695"/>
                </a:cubicBezTo>
                <a:cubicBezTo>
                  <a:pt x="1821183" y="278070"/>
                  <a:pt x="1758491" y="244208"/>
                  <a:pt x="1684720" y="244208"/>
                </a:cubicBezTo>
                <a:cubicBezTo>
                  <a:pt x="1545182" y="244208"/>
                  <a:pt x="1424700" y="355013"/>
                  <a:pt x="1424700" y="516290"/>
                </a:cubicBezTo>
                <a:cubicBezTo>
                  <a:pt x="1424700" y="680025"/>
                  <a:pt x="1545182" y="789600"/>
                  <a:pt x="1683492" y="789600"/>
                </a:cubicBezTo>
                <a:cubicBezTo>
                  <a:pt x="1758491" y="789600"/>
                  <a:pt x="1819955" y="755129"/>
                  <a:pt x="1853148" y="706495"/>
                </a:cubicBezTo>
                <a:cubicBezTo>
                  <a:pt x="1853148" y="752053"/>
                  <a:pt x="1853148" y="752053"/>
                  <a:pt x="1853148" y="752053"/>
                </a:cubicBezTo>
                <a:cubicBezTo>
                  <a:pt x="1853148" y="764978"/>
                  <a:pt x="1865446" y="775437"/>
                  <a:pt x="1877735" y="775437"/>
                </a:cubicBezTo>
                <a:cubicBezTo>
                  <a:pt x="1941664" y="775437"/>
                  <a:pt x="1941664" y="775437"/>
                  <a:pt x="1941664" y="775437"/>
                </a:cubicBezTo>
                <a:cubicBezTo>
                  <a:pt x="1954572" y="775437"/>
                  <a:pt x="1965023" y="764978"/>
                  <a:pt x="1965023" y="752053"/>
                </a:cubicBezTo>
                <a:cubicBezTo>
                  <a:pt x="1965023" y="283613"/>
                  <a:pt x="1965023" y="283613"/>
                  <a:pt x="1965023" y="283613"/>
                </a:cubicBezTo>
                <a:cubicBezTo>
                  <a:pt x="1965023" y="269450"/>
                  <a:pt x="1954572" y="258982"/>
                  <a:pt x="1941664" y="258982"/>
                </a:cubicBezTo>
                <a:moveTo>
                  <a:pt x="1696399" y="686187"/>
                </a:moveTo>
                <a:cubicBezTo>
                  <a:pt x="1604199" y="686187"/>
                  <a:pt x="1538423" y="611083"/>
                  <a:pt x="1538423" y="517519"/>
                </a:cubicBezTo>
                <a:cubicBezTo>
                  <a:pt x="1538423" y="422726"/>
                  <a:pt x="1604199" y="349469"/>
                  <a:pt x="1696399" y="349469"/>
                </a:cubicBezTo>
                <a:cubicBezTo>
                  <a:pt x="1787990" y="349469"/>
                  <a:pt x="1854375" y="422726"/>
                  <a:pt x="1854375" y="517519"/>
                </a:cubicBezTo>
                <a:cubicBezTo>
                  <a:pt x="1854375" y="611083"/>
                  <a:pt x="1787990" y="686187"/>
                  <a:pt x="1696399" y="686187"/>
                </a:cubicBezTo>
                <a:moveTo>
                  <a:pt x="2697743" y="702190"/>
                </a:moveTo>
                <a:cubicBezTo>
                  <a:pt x="2711888" y="719430"/>
                  <a:pt x="2700209" y="732355"/>
                  <a:pt x="2692831" y="737889"/>
                </a:cubicBezTo>
                <a:cubicBezTo>
                  <a:pt x="2648568" y="771131"/>
                  <a:pt x="2590179" y="789600"/>
                  <a:pt x="2526859" y="789600"/>
                </a:cubicBezTo>
                <a:cubicBezTo>
                  <a:pt x="2367036" y="789600"/>
                  <a:pt x="2260701" y="672024"/>
                  <a:pt x="2260701" y="517519"/>
                </a:cubicBezTo>
                <a:cubicBezTo>
                  <a:pt x="2260701" y="362404"/>
                  <a:pt x="2367036" y="244208"/>
                  <a:pt x="2526859" y="244208"/>
                </a:cubicBezTo>
                <a:cubicBezTo>
                  <a:pt x="2590179" y="244208"/>
                  <a:pt x="2648568" y="262068"/>
                  <a:pt x="2692831" y="295301"/>
                </a:cubicBezTo>
                <a:cubicBezTo>
                  <a:pt x="2700209" y="300844"/>
                  <a:pt x="2710660" y="312541"/>
                  <a:pt x="2697743" y="331010"/>
                </a:cubicBezTo>
                <a:cubicBezTo>
                  <a:pt x="2667625" y="372863"/>
                  <a:pt x="2667625" y="372863"/>
                  <a:pt x="2667625" y="372863"/>
                </a:cubicBezTo>
                <a:cubicBezTo>
                  <a:pt x="2655946" y="389484"/>
                  <a:pt x="2641810" y="385178"/>
                  <a:pt x="2630130" y="377177"/>
                </a:cubicBezTo>
                <a:cubicBezTo>
                  <a:pt x="2602468" y="359937"/>
                  <a:pt x="2568657" y="346393"/>
                  <a:pt x="2530553" y="346393"/>
                </a:cubicBezTo>
                <a:cubicBezTo>
                  <a:pt x="2436496" y="346393"/>
                  <a:pt x="2374414" y="421497"/>
                  <a:pt x="2374414" y="517519"/>
                </a:cubicBezTo>
                <a:cubicBezTo>
                  <a:pt x="2374414" y="612931"/>
                  <a:pt x="2436496" y="687416"/>
                  <a:pt x="2530553" y="687416"/>
                </a:cubicBezTo>
                <a:cubicBezTo>
                  <a:pt x="2568657" y="687416"/>
                  <a:pt x="2600012" y="672024"/>
                  <a:pt x="2628284" y="656022"/>
                </a:cubicBezTo>
                <a:cubicBezTo>
                  <a:pt x="2639963" y="649869"/>
                  <a:pt x="2652871" y="644325"/>
                  <a:pt x="2665788" y="661565"/>
                </a:cubicBezTo>
                <a:lnTo>
                  <a:pt x="2697743" y="702190"/>
                </a:lnTo>
                <a:close/>
                <a:moveTo>
                  <a:pt x="2996495" y="244827"/>
                </a:moveTo>
                <a:cubicBezTo>
                  <a:pt x="2845886" y="244827"/>
                  <a:pt x="2726024" y="363633"/>
                  <a:pt x="2726024" y="517519"/>
                </a:cubicBezTo>
                <a:cubicBezTo>
                  <a:pt x="2726024" y="672024"/>
                  <a:pt x="2845886" y="789600"/>
                  <a:pt x="2996495" y="789600"/>
                </a:cubicBezTo>
                <a:cubicBezTo>
                  <a:pt x="3147094" y="789600"/>
                  <a:pt x="3267575" y="672024"/>
                  <a:pt x="3267575" y="517519"/>
                </a:cubicBezTo>
                <a:cubicBezTo>
                  <a:pt x="3267575" y="363633"/>
                  <a:pt x="3147094" y="244827"/>
                  <a:pt x="2996495" y="244827"/>
                </a:cubicBezTo>
                <a:moveTo>
                  <a:pt x="2996495" y="684949"/>
                </a:moveTo>
                <a:cubicBezTo>
                  <a:pt x="2904285" y="684949"/>
                  <a:pt x="2838519" y="611083"/>
                  <a:pt x="2838519" y="517519"/>
                </a:cubicBezTo>
                <a:cubicBezTo>
                  <a:pt x="2838519" y="422726"/>
                  <a:pt x="2904285" y="349469"/>
                  <a:pt x="2996495" y="349469"/>
                </a:cubicBezTo>
                <a:cubicBezTo>
                  <a:pt x="3089314" y="349469"/>
                  <a:pt x="3154471" y="422726"/>
                  <a:pt x="3154471" y="517519"/>
                </a:cubicBezTo>
                <a:cubicBezTo>
                  <a:pt x="3154471" y="611083"/>
                  <a:pt x="3089314" y="684949"/>
                  <a:pt x="2996495" y="684949"/>
                </a:cubicBezTo>
                <a:moveTo>
                  <a:pt x="2163569" y="13989"/>
                </a:moveTo>
                <a:cubicBezTo>
                  <a:pt x="2177715" y="13989"/>
                  <a:pt x="2187548" y="25686"/>
                  <a:pt x="2187548" y="38611"/>
                </a:cubicBezTo>
                <a:cubicBezTo>
                  <a:pt x="2187548" y="750815"/>
                  <a:pt x="2187548" y="750815"/>
                  <a:pt x="2187548" y="750815"/>
                </a:cubicBezTo>
                <a:cubicBezTo>
                  <a:pt x="2187548" y="763750"/>
                  <a:pt x="2177715" y="775437"/>
                  <a:pt x="2163569" y="775437"/>
                </a:cubicBezTo>
                <a:cubicBezTo>
                  <a:pt x="2100259" y="775437"/>
                  <a:pt x="2100259" y="775437"/>
                  <a:pt x="2100259" y="775437"/>
                </a:cubicBezTo>
                <a:cubicBezTo>
                  <a:pt x="2087351" y="775437"/>
                  <a:pt x="2075672" y="763750"/>
                  <a:pt x="2075672" y="750815"/>
                </a:cubicBezTo>
                <a:cubicBezTo>
                  <a:pt x="2075672" y="38611"/>
                  <a:pt x="2075672" y="38611"/>
                  <a:pt x="2075672" y="38611"/>
                </a:cubicBezTo>
                <a:cubicBezTo>
                  <a:pt x="2075672" y="25686"/>
                  <a:pt x="2087351" y="13989"/>
                  <a:pt x="2100259" y="13989"/>
                </a:cubicBezTo>
                <a:cubicBezTo>
                  <a:pt x="2163569" y="13989"/>
                  <a:pt x="2163569" y="13989"/>
                  <a:pt x="2163569" y="13989"/>
                </a:cubicBezTo>
              </a:path>
            </a:pathLst>
          </a:custGeom>
          <a:solidFill>
            <a:schemeClr val="tx1"/>
          </a:solidFill>
          <a:ln w="9507" cap="flat">
            <a:noFill/>
            <a:prstDash val="solid"/>
            <a:miter/>
          </a:ln>
        </p:spPr>
        <p:txBody>
          <a:bodyPr rtlCol="0" anchor="ctr"/>
          <a:lstStyle/>
          <a:p>
            <a:endParaRPr lang="en-US"/>
          </a:p>
        </p:txBody>
      </p:sp>
      <p:sp>
        <p:nvSpPr>
          <p:cNvPr id="4" name="Title 2">
            <a:extLst>
              <a:ext uri="{FF2B5EF4-FFF2-40B4-BE49-F238E27FC236}">
                <a16:creationId xmlns:a16="http://schemas.microsoft.com/office/drawing/2014/main" id="{AE26A26D-3BB6-3DA7-C72C-3F2C422C0EEE}"/>
              </a:ext>
            </a:extLst>
          </p:cNvPr>
          <p:cNvSpPr>
            <a:spLocks noGrp="1"/>
          </p:cNvSpPr>
          <p:nvPr>
            <p:ph type="title" hasCustomPrompt="1"/>
          </p:nvPr>
        </p:nvSpPr>
        <p:spPr bwMode="gray">
          <a:xfrm>
            <a:off x="515939" y="1628775"/>
            <a:ext cx="4787900" cy="2160588"/>
          </a:xfrm>
        </p:spPr>
        <p:txBody>
          <a:bodyPr wrap="square" anchor="b">
            <a:noAutofit/>
          </a:bodyPr>
          <a:lstStyle>
            <a:lvl1pPr marL="0" algn="l" defTabSz="914400" rtl="0" eaLnBrk="1" latinLnBrk="0" hangingPunct="1">
              <a:lnSpc>
                <a:spcPct val="80000"/>
              </a:lnSpc>
              <a:defRPr lang="en-US" sz="4800" kern="1200" spc="0" dirty="0">
                <a:solidFill>
                  <a:schemeClr val="tx1"/>
                </a:solidFill>
                <a:latin typeface="Aptos" panose="020B0004020202020204" pitchFamily="34" charset="0"/>
                <a:ea typeface="Alfabet" pitchFamily="2" charset="0"/>
                <a:cs typeface="Microsoft Sans Serif" panose="020B0604020202020204" pitchFamily="34" charset="0"/>
              </a:defRPr>
            </a:lvl1pPr>
          </a:lstStyle>
          <a:p>
            <a:r>
              <a:rPr lang="en-US" sz="4800" spc="-110">
                <a:solidFill>
                  <a:srgbClr val="FFFFFE"/>
                </a:solidFill>
                <a:ea typeface="Alfabet" pitchFamily="2" charset="0"/>
                <a:cs typeface="Microsoft Sans Serif" panose="020B0604020202020204" pitchFamily="34" charset="0"/>
              </a:rPr>
              <a:t>Presentation </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title goes here</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4 lines</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maximum</a:t>
            </a:r>
            <a:endParaRPr lang="en-US"/>
          </a:p>
        </p:txBody>
      </p:sp>
      <p:sp>
        <p:nvSpPr>
          <p:cNvPr id="21" name="Text Placeholder 22">
            <a:extLst>
              <a:ext uri="{FF2B5EF4-FFF2-40B4-BE49-F238E27FC236}">
                <a16:creationId xmlns:a16="http://schemas.microsoft.com/office/drawing/2014/main" id="{79C84E9B-93A3-7F27-4ACA-C2AA84A90669}"/>
              </a:ext>
            </a:extLst>
          </p:cNvPr>
          <p:cNvSpPr>
            <a:spLocks noGrp="1"/>
          </p:cNvSpPr>
          <p:nvPr>
            <p:ph type="body" sz="quarter" idx="13" hasCustomPrompt="1"/>
          </p:nvPr>
        </p:nvSpPr>
        <p:spPr>
          <a:xfrm>
            <a:off x="515939" y="4539039"/>
            <a:ext cx="5185614" cy="263149"/>
          </a:xfrm>
        </p:spPr>
        <p:txBody>
          <a:bodyPr wrap="square" anchor="t">
            <a:noAutofit/>
          </a:bodyPr>
          <a:lstStyle>
            <a:lvl1pPr marL="0" indent="0">
              <a:buNone/>
              <a:defRPr sz="1800" spc="0">
                <a:solidFill>
                  <a:schemeClr val="tx1"/>
                </a:solidFill>
              </a:defRPr>
            </a:lvl1pPr>
          </a:lstStyle>
          <a:p>
            <a:pPr lvl="0"/>
            <a:r>
              <a:rPr lang="en-US"/>
              <a:t>Speaker title, Employing entity</a:t>
            </a:r>
          </a:p>
          <a:p>
            <a:pPr lvl="0"/>
            <a:endParaRPr lang="en-US"/>
          </a:p>
        </p:txBody>
      </p:sp>
      <p:sp>
        <p:nvSpPr>
          <p:cNvPr id="35" name="Text Placeholder 7">
            <a:extLst>
              <a:ext uri="{FF2B5EF4-FFF2-40B4-BE49-F238E27FC236}">
                <a16:creationId xmlns:a16="http://schemas.microsoft.com/office/drawing/2014/main" id="{5EFBB504-4FD3-C101-A1E6-43373596ABA5}"/>
              </a:ext>
            </a:extLst>
          </p:cNvPr>
          <p:cNvSpPr>
            <a:spLocks noGrp="1"/>
          </p:cNvSpPr>
          <p:nvPr>
            <p:ph type="body" sz="quarter" idx="10" hasCustomPrompt="1"/>
          </p:nvPr>
        </p:nvSpPr>
        <p:spPr bwMode="gray">
          <a:xfrm>
            <a:off x="515937" y="4080516"/>
            <a:ext cx="5186783" cy="450485"/>
          </a:xfrm>
          <a:prstGeom prst="rect">
            <a:avLst/>
          </a:prstGeom>
        </p:spPr>
        <p:txBody>
          <a:bodyPr>
            <a:noAutofit/>
          </a:bodyPr>
          <a:lstStyle>
            <a:lvl1pPr marL="0" indent="0" algn="l" defTabSz="914400" rtl="0" eaLnBrk="1" latinLnBrk="0" hangingPunct="1">
              <a:lnSpc>
                <a:spcPct val="96000"/>
              </a:lnSpc>
              <a:spcBef>
                <a:spcPts val="0"/>
              </a:spcBef>
              <a:spcAft>
                <a:spcPts val="600"/>
              </a:spcAft>
              <a:buFont typeface="Microsoft Sans Serif" panose="020B0604020202020204" pitchFamily="34" charset="0"/>
              <a:buChar char="​"/>
              <a:defRPr lang="en-US" sz="2800" kern="1200" spc="-50" baseline="0" dirty="0">
                <a:solidFill>
                  <a:schemeClr val="tx1"/>
                </a:solidFill>
                <a:latin typeface="+mj-lt"/>
                <a:ea typeface="Alfabet" pitchFamily="2" charset="0"/>
                <a:cs typeface="Microsoft Sans Serif" panose="020B0604020202020204" pitchFamily="34" charset="0"/>
              </a:defRPr>
            </a:lvl1pPr>
            <a:lvl2pPr marL="0" indent="0" algn="l" defTabSz="914400" rtl="0" eaLnBrk="1" latinLnBrk="0" hangingPunct="1">
              <a:lnSpc>
                <a:spcPct val="96000"/>
              </a:lnSpc>
              <a:spcBef>
                <a:spcPts val="0"/>
              </a:spcBef>
              <a:buFont typeface="Microsoft Sans Serif" panose="020B0604020202020204" pitchFamily="34" charset="0"/>
              <a:buNone/>
              <a:defRPr lang="en-US" sz="2000" kern="1200" dirty="0">
                <a:solidFill>
                  <a:schemeClr val="tx1"/>
                </a:solidFill>
                <a:latin typeface="Aptos" panose="020B0004020202020204" pitchFamily="34" charset="0"/>
                <a:ea typeface="Alfabet" pitchFamily="2" charset="0"/>
                <a:cs typeface="Microsoft Sans Serif" panose="020B0604020202020204" pitchFamily="34" charset="0"/>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p:txBody>
      </p:sp>
      <p:sp>
        <p:nvSpPr>
          <p:cNvPr id="36" name="Text Placeholder 22">
            <a:extLst>
              <a:ext uri="{FF2B5EF4-FFF2-40B4-BE49-F238E27FC236}">
                <a16:creationId xmlns:a16="http://schemas.microsoft.com/office/drawing/2014/main" id="{7BD3B38D-0E41-774F-5217-6978F66ACCE5}"/>
              </a:ext>
            </a:extLst>
          </p:cNvPr>
          <p:cNvSpPr>
            <a:spLocks noGrp="1"/>
          </p:cNvSpPr>
          <p:nvPr>
            <p:ph type="body" sz="quarter" idx="15" hasCustomPrompt="1"/>
          </p:nvPr>
        </p:nvSpPr>
        <p:spPr>
          <a:xfrm>
            <a:off x="515939" y="6118601"/>
            <a:ext cx="5185614" cy="263149"/>
          </a:xfrm>
        </p:spPr>
        <p:txBody>
          <a:bodyPr wrap="square" anchor="t">
            <a:noAutofit/>
          </a:bodyPr>
          <a:lstStyle>
            <a:lvl1pPr marL="0" indent="0">
              <a:buNone/>
              <a:defRPr sz="1600" spc="0">
                <a:solidFill>
                  <a:schemeClr val="tx1"/>
                </a:solidFill>
              </a:defRPr>
            </a:lvl1pPr>
          </a:lstStyle>
          <a:p>
            <a:pPr lvl="0"/>
            <a:r>
              <a:rPr lang="en-US"/>
              <a:t>@</a:t>
            </a:r>
            <a:r>
              <a:rPr lang="en-US" err="1"/>
              <a:t>qualcomm</a:t>
            </a:r>
            <a:endParaRPr lang="en-US"/>
          </a:p>
        </p:txBody>
      </p:sp>
    </p:spTree>
    <p:extLst>
      <p:ext uri="{BB962C8B-B14F-4D97-AF65-F5344CB8AC3E}">
        <p14:creationId xmlns:p14="http://schemas.microsoft.com/office/powerpoint/2010/main" val="1269097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929">
          <p15:clr>
            <a:srgbClr val="FBAE40"/>
          </p15:clr>
        </p15:guide>
        <p15:guide id="3" orient="horz" pos="2568">
          <p15:clr>
            <a:srgbClr val="FBAE40"/>
          </p15:clr>
        </p15:guide>
        <p15:guide id="4" orient="horz" pos="2364">
          <p15:clr>
            <a:srgbClr val="FBAE40"/>
          </p15:clr>
        </p15:guide>
        <p15:guide id="5" orient="horz" pos="3022">
          <p15:clr>
            <a:srgbClr val="FBAE40"/>
          </p15:clr>
        </p15:guide>
        <p15:guide id="6" pos="3341">
          <p15:clr>
            <a:srgbClr val="FBAE40"/>
          </p15:clr>
        </p15:guide>
      </p15:sldGuideLst>
    </p:ext>
  </p:extLst>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userDrawn="1">
  <p:cSld name="Title+Photo_Dark Blue">
    <p:bg>
      <p:bgPr>
        <a:solidFill>
          <a:schemeClr val="accent2"/>
        </a:solidFill>
        <a:effectLst/>
      </p:bgPr>
    </p:bg>
    <p:spTree>
      <p:nvGrpSpPr>
        <p:cNvPr id="1" name=""/>
        <p:cNvGrpSpPr/>
        <p:nvPr/>
      </p:nvGrpSpPr>
      <p:grpSpPr>
        <a:xfrm>
          <a:off x="0" y="0"/>
          <a:ext cx="0" cy="0"/>
          <a:chOff x="0" y="0"/>
          <a:chExt cx="0" cy="0"/>
        </a:xfrm>
      </p:grpSpPr>
      <p:sp>
        <p:nvSpPr>
          <p:cNvPr id="8" name="Freeform 5">
            <a:extLst>
              <a:ext uri="{FF2B5EF4-FFF2-40B4-BE49-F238E27FC236}">
                <a16:creationId xmlns:a16="http://schemas.microsoft.com/office/drawing/2014/main" id="{7E7F3CFB-9BFC-B97E-E28E-E1CC3CEB589E}"/>
              </a:ext>
            </a:extLst>
          </p:cNvPr>
          <p:cNvSpPr>
            <a:spLocks noChangeAspect="1" noEditPoints="1"/>
          </p:cNvSpPr>
          <p:nvPr userDrawn="1"/>
        </p:nvSpPr>
        <p:spPr bwMode="black">
          <a:xfrm>
            <a:off x="515937" y="460180"/>
            <a:ext cx="1817861" cy="333196"/>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3" name="Title 2">
            <a:extLst>
              <a:ext uri="{FF2B5EF4-FFF2-40B4-BE49-F238E27FC236}">
                <a16:creationId xmlns:a16="http://schemas.microsoft.com/office/drawing/2014/main" id="{89B859C2-4BEA-9848-AC63-40AF86018B01}"/>
              </a:ext>
            </a:extLst>
          </p:cNvPr>
          <p:cNvSpPr>
            <a:spLocks noGrp="1"/>
          </p:cNvSpPr>
          <p:nvPr>
            <p:ph type="title" hasCustomPrompt="1"/>
          </p:nvPr>
        </p:nvSpPr>
        <p:spPr bwMode="gray">
          <a:xfrm>
            <a:off x="515939" y="1628775"/>
            <a:ext cx="4787900" cy="2160588"/>
          </a:xfrm>
        </p:spPr>
        <p:txBody>
          <a:bodyPr wrap="square" anchor="b">
            <a:noAutofit/>
          </a:bodyPr>
          <a:lstStyle>
            <a:lvl1pPr marL="0" marR="0" indent="0" algn="l" defTabSz="914400" rtl="0" eaLnBrk="1" fontAlgn="auto" latinLnBrk="0" hangingPunct="1">
              <a:lnSpc>
                <a:spcPct val="80000"/>
              </a:lnSpc>
              <a:spcBef>
                <a:spcPct val="0"/>
              </a:spcBef>
              <a:spcAft>
                <a:spcPts val="0"/>
              </a:spcAft>
              <a:buClrTx/>
              <a:buSzTx/>
              <a:buFontTx/>
              <a:buNone/>
              <a:tabLst/>
              <a:defRPr lang="en-US" sz="4800" kern="1200" spc="0" dirty="0">
                <a:solidFill>
                  <a:schemeClr val="tx1"/>
                </a:solidFill>
                <a:latin typeface="Aptos" panose="020B0004020202020204" pitchFamily="34" charset="0"/>
                <a:ea typeface="Alfabet" pitchFamily="2" charset="0"/>
                <a:cs typeface="Microsoft Sans Serif" panose="020B0604020202020204" pitchFamily="34" charset="0"/>
              </a:defRPr>
            </a:lvl1pPr>
          </a:lstStyle>
          <a:p>
            <a:r>
              <a:rPr lang="en-US" sz="4800" spc="-110">
                <a:solidFill>
                  <a:srgbClr val="FFFFFE"/>
                </a:solidFill>
                <a:ea typeface="Alfabet" pitchFamily="2" charset="0"/>
                <a:cs typeface="Microsoft Sans Serif" panose="020B0604020202020204" pitchFamily="34" charset="0"/>
              </a:rPr>
              <a:t>Presentation </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title goes here</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4 lines</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maximum</a:t>
            </a:r>
            <a:endParaRPr lang="en-US"/>
          </a:p>
        </p:txBody>
      </p:sp>
      <p:sp>
        <p:nvSpPr>
          <p:cNvPr id="6" name="Picture Placeholder 5">
            <a:extLst>
              <a:ext uri="{FF2B5EF4-FFF2-40B4-BE49-F238E27FC236}">
                <a16:creationId xmlns:a16="http://schemas.microsoft.com/office/drawing/2014/main" id="{A653871A-ABE6-AE14-4749-BCCA9C632B11}"/>
              </a:ext>
            </a:extLst>
          </p:cNvPr>
          <p:cNvSpPr>
            <a:spLocks noGrp="1" noChangeAspect="1"/>
          </p:cNvSpPr>
          <p:nvPr>
            <p:ph type="pic" sz="quarter" idx="12" hasCustomPrompt="1"/>
          </p:nvPr>
        </p:nvSpPr>
        <p:spPr>
          <a:xfrm>
            <a:off x="6448428" y="0"/>
            <a:ext cx="5743572" cy="6858000"/>
          </a:xfrm>
          <a:custGeom>
            <a:avLst/>
            <a:gdLst>
              <a:gd name="connsiteX0" fmla="*/ 1678722 w 5743572"/>
              <a:gd name="connsiteY0" fmla="*/ 0 h 6858000"/>
              <a:gd name="connsiteX1" fmla="*/ 5743572 w 5743572"/>
              <a:gd name="connsiteY1" fmla="*/ 0 h 6858000"/>
              <a:gd name="connsiteX2" fmla="*/ 5743572 w 5743572"/>
              <a:gd name="connsiteY2" fmla="*/ 6858000 h 6858000"/>
              <a:gd name="connsiteX3" fmla="*/ 1672152 w 5743572"/>
              <a:gd name="connsiteY3" fmla="*/ 6858000 h 6858000"/>
              <a:gd name="connsiteX4" fmla="*/ 1582239 w 5743572"/>
              <a:gd name="connsiteY4" fmla="*/ 6787328 h 6858000"/>
              <a:gd name="connsiteX5" fmla="*/ 0 w 5743572"/>
              <a:gd name="connsiteY5" fmla="*/ 3431582 h 6858000"/>
              <a:gd name="connsiteX6" fmla="*/ 1582239 w 5743572"/>
              <a:gd name="connsiteY6" fmla="*/ 7583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43572" h="6858000">
                <a:moveTo>
                  <a:pt x="1678722" y="0"/>
                </a:moveTo>
                <a:lnTo>
                  <a:pt x="5743572" y="0"/>
                </a:lnTo>
                <a:lnTo>
                  <a:pt x="5743572" y="6858000"/>
                </a:lnTo>
                <a:lnTo>
                  <a:pt x="1672152" y="6858000"/>
                </a:lnTo>
                <a:lnTo>
                  <a:pt x="1582239" y="6787328"/>
                </a:lnTo>
                <a:cubicBezTo>
                  <a:pt x="615926" y="5989694"/>
                  <a:pt x="0" y="4782581"/>
                  <a:pt x="0" y="3431582"/>
                </a:cubicBezTo>
                <a:cubicBezTo>
                  <a:pt x="0" y="2080583"/>
                  <a:pt x="615926" y="873471"/>
                  <a:pt x="1582239" y="75837"/>
                </a:cubicBezTo>
                <a:close/>
              </a:path>
            </a:pathLst>
          </a:custGeom>
          <a:noFill/>
        </p:spPr>
        <p:txBody>
          <a:bodyPr wrap="square" lIns="360000" rIns="0" bIns="1440000" anchor="ctr">
            <a:noAutofit/>
          </a:bodyPr>
          <a:lstStyle>
            <a:lvl1pPr marL="0" indent="0" algn="l" defTabSz="914400" rtl="0" eaLnBrk="1" latinLnBrk="0" hangingPunct="1">
              <a:lnSpc>
                <a:spcPct val="95000"/>
              </a:lnSpc>
              <a:spcBef>
                <a:spcPts val="900"/>
              </a:spcBef>
              <a:spcAft>
                <a:spcPts val="300"/>
              </a:spcAft>
              <a:buClrTx/>
              <a:buFont typeface="Arial" panose="020B0604020202020204" pitchFamily="34" charset="0"/>
              <a:buNone/>
              <a:defRPr lang="en-US" sz="2800" kern="1200" baseline="0" dirty="0">
                <a:solidFill>
                  <a:schemeClr val="tx2"/>
                </a:solidFill>
                <a:latin typeface="+mj-lt"/>
                <a:ea typeface="+mn-ea"/>
                <a:cs typeface="+mn-cs"/>
              </a:defRPr>
            </a:lvl1pPr>
          </a:lstStyle>
          <a:p>
            <a:r>
              <a:rPr lang="en-US"/>
              <a:t>Click the icon to insert photo</a:t>
            </a:r>
          </a:p>
        </p:txBody>
      </p:sp>
      <p:sp>
        <p:nvSpPr>
          <p:cNvPr id="2" name="Text Placeholder 22">
            <a:extLst>
              <a:ext uri="{FF2B5EF4-FFF2-40B4-BE49-F238E27FC236}">
                <a16:creationId xmlns:a16="http://schemas.microsoft.com/office/drawing/2014/main" id="{427224A6-04F3-0FDE-86F2-D0D37ED57D80}"/>
              </a:ext>
            </a:extLst>
          </p:cNvPr>
          <p:cNvSpPr>
            <a:spLocks noGrp="1"/>
          </p:cNvSpPr>
          <p:nvPr>
            <p:ph type="body" sz="quarter" idx="13" hasCustomPrompt="1"/>
          </p:nvPr>
        </p:nvSpPr>
        <p:spPr>
          <a:xfrm>
            <a:off x="515939" y="4539039"/>
            <a:ext cx="4786822" cy="263149"/>
          </a:xfrm>
        </p:spPr>
        <p:txBody>
          <a:bodyPr wrap="square" anchor="t">
            <a:noAutofit/>
          </a:bodyPr>
          <a:lstStyle>
            <a:lvl1pPr marL="0" indent="0">
              <a:buNone/>
              <a:defRPr sz="1800" spc="0">
                <a:solidFill>
                  <a:schemeClr val="tx1"/>
                </a:solidFill>
              </a:defRPr>
            </a:lvl1pPr>
          </a:lstStyle>
          <a:p>
            <a:pPr lvl="0"/>
            <a:r>
              <a:rPr lang="en-US"/>
              <a:t>Speaker title, Employing entity</a:t>
            </a:r>
          </a:p>
          <a:p>
            <a:pPr lvl="0"/>
            <a:endParaRPr lang="en-US"/>
          </a:p>
        </p:txBody>
      </p:sp>
      <p:sp>
        <p:nvSpPr>
          <p:cNvPr id="5" name="Text Placeholder 7">
            <a:extLst>
              <a:ext uri="{FF2B5EF4-FFF2-40B4-BE49-F238E27FC236}">
                <a16:creationId xmlns:a16="http://schemas.microsoft.com/office/drawing/2014/main" id="{C26BC719-64C2-3A91-A580-109D41737433}"/>
              </a:ext>
            </a:extLst>
          </p:cNvPr>
          <p:cNvSpPr>
            <a:spLocks noGrp="1"/>
          </p:cNvSpPr>
          <p:nvPr>
            <p:ph type="body" sz="quarter" idx="10" hasCustomPrompt="1"/>
          </p:nvPr>
        </p:nvSpPr>
        <p:spPr bwMode="gray">
          <a:xfrm>
            <a:off x="515937" y="4080516"/>
            <a:ext cx="4787901" cy="450485"/>
          </a:xfrm>
          <a:prstGeom prst="rect">
            <a:avLst/>
          </a:prstGeom>
        </p:spPr>
        <p:txBody>
          <a:bodyPr>
            <a:noAutofit/>
          </a:bodyPr>
          <a:lstStyle>
            <a:lvl1pPr marL="0" indent="0" algn="l" defTabSz="914400" rtl="0" eaLnBrk="1" latinLnBrk="0" hangingPunct="1">
              <a:lnSpc>
                <a:spcPct val="96000"/>
              </a:lnSpc>
              <a:spcBef>
                <a:spcPts val="0"/>
              </a:spcBef>
              <a:spcAft>
                <a:spcPts val="600"/>
              </a:spcAft>
              <a:buFont typeface="Microsoft Sans Serif" panose="020B0604020202020204" pitchFamily="34" charset="0"/>
              <a:buChar char="​"/>
              <a:defRPr lang="en-US" sz="2800" kern="1200" spc="-50" baseline="0" dirty="0">
                <a:solidFill>
                  <a:schemeClr val="tx1"/>
                </a:solidFill>
                <a:latin typeface="+mj-lt"/>
                <a:ea typeface="Alfabet" pitchFamily="2" charset="0"/>
                <a:cs typeface="Microsoft Sans Serif" panose="020B0604020202020204" pitchFamily="34" charset="0"/>
              </a:defRPr>
            </a:lvl1pPr>
            <a:lvl2pPr marL="0" indent="0" algn="l" defTabSz="914400" rtl="0" eaLnBrk="1" latinLnBrk="0" hangingPunct="1">
              <a:lnSpc>
                <a:spcPct val="96000"/>
              </a:lnSpc>
              <a:spcBef>
                <a:spcPts val="0"/>
              </a:spcBef>
              <a:buFont typeface="Microsoft Sans Serif" panose="020B0604020202020204" pitchFamily="34" charset="0"/>
              <a:buNone/>
              <a:defRPr lang="en-US" sz="2000" kern="1200" dirty="0">
                <a:solidFill>
                  <a:schemeClr val="tx1"/>
                </a:solidFill>
                <a:latin typeface="Aptos" panose="020B0004020202020204" pitchFamily="34" charset="0"/>
                <a:ea typeface="Alfabet" pitchFamily="2" charset="0"/>
                <a:cs typeface="Microsoft Sans Serif" panose="020B0604020202020204" pitchFamily="34" charset="0"/>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p:txBody>
      </p:sp>
      <p:sp>
        <p:nvSpPr>
          <p:cNvPr id="7" name="Text Placeholder 22">
            <a:extLst>
              <a:ext uri="{FF2B5EF4-FFF2-40B4-BE49-F238E27FC236}">
                <a16:creationId xmlns:a16="http://schemas.microsoft.com/office/drawing/2014/main" id="{A392416E-6AA1-96AA-C37D-8DAEF73AE1DF}"/>
              </a:ext>
            </a:extLst>
          </p:cNvPr>
          <p:cNvSpPr>
            <a:spLocks noGrp="1"/>
          </p:cNvSpPr>
          <p:nvPr>
            <p:ph type="body" sz="quarter" idx="14" hasCustomPrompt="1"/>
          </p:nvPr>
        </p:nvSpPr>
        <p:spPr>
          <a:xfrm>
            <a:off x="515939" y="6118601"/>
            <a:ext cx="4786822" cy="263149"/>
          </a:xfrm>
        </p:spPr>
        <p:txBody>
          <a:bodyPr wrap="square" anchor="t">
            <a:noAutofit/>
          </a:bodyPr>
          <a:lstStyle>
            <a:lvl1pPr marL="0" indent="0">
              <a:buNone/>
              <a:defRPr sz="1600" spc="0">
                <a:solidFill>
                  <a:schemeClr val="tx1"/>
                </a:solidFill>
              </a:defRPr>
            </a:lvl1pPr>
          </a:lstStyle>
          <a:p>
            <a:pPr lvl="0"/>
            <a:r>
              <a:rPr lang="en-US"/>
              <a:t>@</a:t>
            </a:r>
            <a:r>
              <a:rPr lang="en-US" err="1"/>
              <a:t>qualcomm</a:t>
            </a:r>
            <a:endParaRPr lang="en-US"/>
          </a:p>
        </p:txBody>
      </p:sp>
    </p:spTree>
    <p:extLst>
      <p:ext uri="{BB962C8B-B14F-4D97-AF65-F5344CB8AC3E}">
        <p14:creationId xmlns:p14="http://schemas.microsoft.com/office/powerpoint/2010/main" val="3033004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orient="horz" pos="2387">
          <p15:clr>
            <a:srgbClr val="FBAE40"/>
          </p15:clr>
        </p15:guide>
        <p15:guide id="4" orient="horz" pos="2568">
          <p15:clr>
            <a:srgbClr val="FBAE40"/>
          </p15:clr>
        </p15:guide>
        <p15:guide id="5" orient="horz" pos="3022">
          <p15:clr>
            <a:srgbClr val="FBAE40"/>
          </p15:clr>
        </p15:guide>
        <p15:guide id="6" pos="3341">
          <p15:clr>
            <a:srgbClr val="FBAE40"/>
          </p15:clr>
        </p15:guide>
      </p15:sldGuideLst>
    </p:ext>
  </p:extLst>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Title+Photo_Black">
    <p:spTree>
      <p:nvGrpSpPr>
        <p:cNvPr id="1" name=""/>
        <p:cNvGrpSpPr/>
        <p:nvPr/>
      </p:nvGrpSpPr>
      <p:grpSpPr>
        <a:xfrm>
          <a:off x="0" y="0"/>
          <a:ext cx="0" cy="0"/>
          <a:chOff x="0" y="0"/>
          <a:chExt cx="0" cy="0"/>
        </a:xfrm>
      </p:grpSpPr>
      <p:sp>
        <p:nvSpPr>
          <p:cNvPr id="38" name="Freeform 5">
            <a:extLst>
              <a:ext uri="{FF2B5EF4-FFF2-40B4-BE49-F238E27FC236}">
                <a16:creationId xmlns:a16="http://schemas.microsoft.com/office/drawing/2014/main" id="{B84DB87B-4411-D45F-596A-3F51AD07A0C2}"/>
              </a:ext>
            </a:extLst>
          </p:cNvPr>
          <p:cNvSpPr>
            <a:spLocks noChangeAspect="1" noEditPoints="1"/>
          </p:cNvSpPr>
          <p:nvPr userDrawn="1"/>
        </p:nvSpPr>
        <p:spPr bwMode="black">
          <a:xfrm>
            <a:off x="515937" y="460180"/>
            <a:ext cx="1817861" cy="333196"/>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3" name="Title 2">
            <a:extLst>
              <a:ext uri="{FF2B5EF4-FFF2-40B4-BE49-F238E27FC236}">
                <a16:creationId xmlns:a16="http://schemas.microsoft.com/office/drawing/2014/main" id="{8B76B047-B3CB-334D-D7F4-B842FB3D8A89}"/>
              </a:ext>
            </a:extLst>
          </p:cNvPr>
          <p:cNvSpPr>
            <a:spLocks noGrp="1"/>
          </p:cNvSpPr>
          <p:nvPr>
            <p:ph type="title" hasCustomPrompt="1"/>
          </p:nvPr>
        </p:nvSpPr>
        <p:spPr bwMode="gray">
          <a:xfrm>
            <a:off x="515939" y="1628775"/>
            <a:ext cx="4787900" cy="2160588"/>
          </a:xfrm>
        </p:spPr>
        <p:txBody>
          <a:bodyPr wrap="square" anchor="b">
            <a:noAutofit/>
          </a:bodyPr>
          <a:lstStyle>
            <a:lvl1pPr marL="0" algn="l" defTabSz="914400" rtl="0" eaLnBrk="1" latinLnBrk="0" hangingPunct="1">
              <a:lnSpc>
                <a:spcPct val="80000"/>
              </a:lnSpc>
              <a:defRPr lang="en-US" sz="4800" kern="1200" spc="0" dirty="0">
                <a:solidFill>
                  <a:schemeClr val="tx1"/>
                </a:solidFill>
                <a:latin typeface="Aptos" panose="020B0004020202020204" pitchFamily="34" charset="0"/>
                <a:ea typeface="Alfabet" pitchFamily="2" charset="0"/>
                <a:cs typeface="Microsoft Sans Serif" panose="020B0604020202020204" pitchFamily="34" charset="0"/>
              </a:defRPr>
            </a:lvl1pPr>
          </a:lstStyle>
          <a:p>
            <a:r>
              <a:rPr lang="en-US" sz="4800" spc="-110">
                <a:solidFill>
                  <a:srgbClr val="FFFFFE"/>
                </a:solidFill>
                <a:ea typeface="Alfabet" pitchFamily="2" charset="0"/>
                <a:cs typeface="Microsoft Sans Serif" panose="020B0604020202020204" pitchFamily="34" charset="0"/>
              </a:rPr>
              <a:t>Presentation </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title goes here</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4 lines</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maximum</a:t>
            </a:r>
            <a:endParaRPr lang="en-US"/>
          </a:p>
        </p:txBody>
      </p:sp>
      <p:sp>
        <p:nvSpPr>
          <p:cNvPr id="5" name="Picture Placeholder 4">
            <a:extLst>
              <a:ext uri="{FF2B5EF4-FFF2-40B4-BE49-F238E27FC236}">
                <a16:creationId xmlns:a16="http://schemas.microsoft.com/office/drawing/2014/main" id="{EC64425E-E669-2320-C453-2FA7B3C91BA2}"/>
              </a:ext>
            </a:extLst>
          </p:cNvPr>
          <p:cNvSpPr>
            <a:spLocks noGrp="1" noChangeAspect="1"/>
          </p:cNvSpPr>
          <p:nvPr>
            <p:ph type="pic" sz="quarter" idx="12" hasCustomPrompt="1"/>
          </p:nvPr>
        </p:nvSpPr>
        <p:spPr>
          <a:xfrm>
            <a:off x="6448428" y="0"/>
            <a:ext cx="5743572" cy="6858000"/>
          </a:xfrm>
          <a:custGeom>
            <a:avLst/>
            <a:gdLst>
              <a:gd name="connsiteX0" fmla="*/ 1678722 w 5743572"/>
              <a:gd name="connsiteY0" fmla="*/ 0 h 6858000"/>
              <a:gd name="connsiteX1" fmla="*/ 5743572 w 5743572"/>
              <a:gd name="connsiteY1" fmla="*/ 0 h 6858000"/>
              <a:gd name="connsiteX2" fmla="*/ 5743572 w 5743572"/>
              <a:gd name="connsiteY2" fmla="*/ 6858000 h 6858000"/>
              <a:gd name="connsiteX3" fmla="*/ 1672152 w 5743572"/>
              <a:gd name="connsiteY3" fmla="*/ 6858000 h 6858000"/>
              <a:gd name="connsiteX4" fmla="*/ 1582239 w 5743572"/>
              <a:gd name="connsiteY4" fmla="*/ 6787328 h 6858000"/>
              <a:gd name="connsiteX5" fmla="*/ 0 w 5743572"/>
              <a:gd name="connsiteY5" fmla="*/ 3431582 h 6858000"/>
              <a:gd name="connsiteX6" fmla="*/ 1582239 w 5743572"/>
              <a:gd name="connsiteY6" fmla="*/ 7583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43572" h="6858000">
                <a:moveTo>
                  <a:pt x="1678722" y="0"/>
                </a:moveTo>
                <a:lnTo>
                  <a:pt x="5743572" y="0"/>
                </a:lnTo>
                <a:lnTo>
                  <a:pt x="5743572" y="6858000"/>
                </a:lnTo>
                <a:lnTo>
                  <a:pt x="1672152" y="6858000"/>
                </a:lnTo>
                <a:lnTo>
                  <a:pt x="1582239" y="6787328"/>
                </a:lnTo>
                <a:cubicBezTo>
                  <a:pt x="615926" y="5989694"/>
                  <a:pt x="0" y="4782581"/>
                  <a:pt x="0" y="3431582"/>
                </a:cubicBezTo>
                <a:cubicBezTo>
                  <a:pt x="0" y="2080583"/>
                  <a:pt x="615926" y="873471"/>
                  <a:pt x="1582239" y="75837"/>
                </a:cubicBezTo>
                <a:close/>
              </a:path>
            </a:pathLst>
          </a:custGeom>
          <a:noFill/>
        </p:spPr>
        <p:txBody>
          <a:bodyPr wrap="square" lIns="360000" rIns="0" bIns="1440000" anchor="ctr">
            <a:noAutofit/>
          </a:bodyPr>
          <a:lstStyle>
            <a:lvl1pPr marL="0" indent="0" algn="l" defTabSz="914400" rtl="0" eaLnBrk="1" latinLnBrk="0" hangingPunct="1">
              <a:lnSpc>
                <a:spcPct val="95000"/>
              </a:lnSpc>
              <a:spcBef>
                <a:spcPts val="900"/>
              </a:spcBef>
              <a:spcAft>
                <a:spcPts val="300"/>
              </a:spcAft>
              <a:buClrTx/>
              <a:buFont typeface="Arial" panose="020B0604020202020204" pitchFamily="34" charset="0"/>
              <a:buNone/>
              <a:defRPr lang="en-US" sz="2800" kern="1200" baseline="0" dirty="0">
                <a:solidFill>
                  <a:schemeClr val="tx2"/>
                </a:solidFill>
                <a:latin typeface="+mj-lt"/>
                <a:ea typeface="+mn-ea"/>
                <a:cs typeface="+mn-cs"/>
              </a:defRPr>
            </a:lvl1pPr>
          </a:lstStyle>
          <a:p>
            <a:r>
              <a:rPr lang="en-US"/>
              <a:t>Click the icon to insert photo</a:t>
            </a:r>
          </a:p>
        </p:txBody>
      </p:sp>
      <p:sp>
        <p:nvSpPr>
          <p:cNvPr id="2" name="Text Placeholder 22">
            <a:extLst>
              <a:ext uri="{FF2B5EF4-FFF2-40B4-BE49-F238E27FC236}">
                <a16:creationId xmlns:a16="http://schemas.microsoft.com/office/drawing/2014/main" id="{2E57EFAD-5846-87E9-FE2E-EE3B31930F9C}"/>
              </a:ext>
            </a:extLst>
          </p:cNvPr>
          <p:cNvSpPr>
            <a:spLocks noGrp="1"/>
          </p:cNvSpPr>
          <p:nvPr>
            <p:ph type="body" sz="quarter" idx="13" hasCustomPrompt="1"/>
          </p:nvPr>
        </p:nvSpPr>
        <p:spPr>
          <a:xfrm>
            <a:off x="515939" y="4539039"/>
            <a:ext cx="4786822" cy="263149"/>
          </a:xfrm>
        </p:spPr>
        <p:txBody>
          <a:bodyPr wrap="square" anchor="t">
            <a:noAutofit/>
          </a:bodyPr>
          <a:lstStyle>
            <a:lvl1pPr marL="0" indent="0">
              <a:buNone/>
              <a:defRPr sz="1800" spc="0">
                <a:solidFill>
                  <a:schemeClr val="tx1"/>
                </a:solidFill>
              </a:defRPr>
            </a:lvl1pPr>
          </a:lstStyle>
          <a:p>
            <a:pPr lvl="0"/>
            <a:r>
              <a:rPr lang="en-US"/>
              <a:t>Speaker title, Employing entity</a:t>
            </a:r>
          </a:p>
          <a:p>
            <a:pPr lvl="0"/>
            <a:endParaRPr lang="en-US"/>
          </a:p>
        </p:txBody>
      </p:sp>
      <p:sp>
        <p:nvSpPr>
          <p:cNvPr id="4" name="Text Placeholder 7">
            <a:extLst>
              <a:ext uri="{FF2B5EF4-FFF2-40B4-BE49-F238E27FC236}">
                <a16:creationId xmlns:a16="http://schemas.microsoft.com/office/drawing/2014/main" id="{D77AD0A2-621D-7D9A-9B3C-31DC270FE588}"/>
              </a:ext>
            </a:extLst>
          </p:cNvPr>
          <p:cNvSpPr>
            <a:spLocks noGrp="1"/>
          </p:cNvSpPr>
          <p:nvPr>
            <p:ph type="body" sz="quarter" idx="10" hasCustomPrompt="1"/>
          </p:nvPr>
        </p:nvSpPr>
        <p:spPr bwMode="gray">
          <a:xfrm>
            <a:off x="515937" y="4080516"/>
            <a:ext cx="4787901" cy="450485"/>
          </a:xfrm>
          <a:prstGeom prst="rect">
            <a:avLst/>
          </a:prstGeom>
        </p:spPr>
        <p:txBody>
          <a:bodyPr>
            <a:noAutofit/>
          </a:bodyPr>
          <a:lstStyle>
            <a:lvl1pPr marL="0" indent="0" algn="l" defTabSz="914400" rtl="0" eaLnBrk="1" latinLnBrk="0" hangingPunct="1">
              <a:lnSpc>
                <a:spcPct val="96000"/>
              </a:lnSpc>
              <a:spcBef>
                <a:spcPts val="0"/>
              </a:spcBef>
              <a:spcAft>
                <a:spcPts val="600"/>
              </a:spcAft>
              <a:buFont typeface="Microsoft Sans Serif" panose="020B0604020202020204" pitchFamily="34" charset="0"/>
              <a:buChar char="​"/>
              <a:defRPr lang="en-US" sz="2800" kern="1200" spc="-50" baseline="0" dirty="0">
                <a:solidFill>
                  <a:schemeClr val="tx1"/>
                </a:solidFill>
                <a:latin typeface="+mj-lt"/>
                <a:ea typeface="Alfabet" pitchFamily="2" charset="0"/>
                <a:cs typeface="Microsoft Sans Serif" panose="020B0604020202020204" pitchFamily="34" charset="0"/>
              </a:defRPr>
            </a:lvl1pPr>
            <a:lvl2pPr marL="0" indent="0" algn="l" defTabSz="914400" rtl="0" eaLnBrk="1" latinLnBrk="0" hangingPunct="1">
              <a:lnSpc>
                <a:spcPct val="96000"/>
              </a:lnSpc>
              <a:spcBef>
                <a:spcPts val="0"/>
              </a:spcBef>
              <a:buFont typeface="Microsoft Sans Serif" panose="020B0604020202020204" pitchFamily="34" charset="0"/>
              <a:buNone/>
              <a:defRPr lang="en-US" sz="2000" kern="1200" dirty="0">
                <a:solidFill>
                  <a:schemeClr val="tx1"/>
                </a:solidFill>
                <a:latin typeface="Aptos" panose="020B0004020202020204" pitchFamily="34" charset="0"/>
                <a:ea typeface="Alfabet" pitchFamily="2" charset="0"/>
                <a:cs typeface="Microsoft Sans Serif" panose="020B0604020202020204" pitchFamily="34" charset="0"/>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p:txBody>
      </p:sp>
      <p:sp>
        <p:nvSpPr>
          <p:cNvPr id="6" name="Text Placeholder 22">
            <a:extLst>
              <a:ext uri="{FF2B5EF4-FFF2-40B4-BE49-F238E27FC236}">
                <a16:creationId xmlns:a16="http://schemas.microsoft.com/office/drawing/2014/main" id="{DE2C4413-9C0E-5724-8C0D-EF73B9363914}"/>
              </a:ext>
            </a:extLst>
          </p:cNvPr>
          <p:cNvSpPr>
            <a:spLocks noGrp="1"/>
          </p:cNvSpPr>
          <p:nvPr>
            <p:ph type="body" sz="quarter" idx="14" hasCustomPrompt="1"/>
          </p:nvPr>
        </p:nvSpPr>
        <p:spPr>
          <a:xfrm>
            <a:off x="515939" y="6118601"/>
            <a:ext cx="4786822" cy="263149"/>
          </a:xfrm>
        </p:spPr>
        <p:txBody>
          <a:bodyPr wrap="square" anchor="t">
            <a:noAutofit/>
          </a:bodyPr>
          <a:lstStyle>
            <a:lvl1pPr marL="0" indent="0">
              <a:buNone/>
              <a:defRPr sz="1600" spc="0">
                <a:solidFill>
                  <a:schemeClr val="tx1"/>
                </a:solidFill>
              </a:defRPr>
            </a:lvl1pPr>
          </a:lstStyle>
          <a:p>
            <a:pPr lvl="0"/>
            <a:r>
              <a:rPr lang="en-US"/>
              <a:t>@</a:t>
            </a:r>
            <a:r>
              <a:rPr lang="en-US" err="1"/>
              <a:t>qualcomm</a:t>
            </a:r>
            <a:endParaRPr lang="en-US"/>
          </a:p>
        </p:txBody>
      </p:sp>
    </p:spTree>
    <p:extLst>
      <p:ext uri="{BB962C8B-B14F-4D97-AF65-F5344CB8AC3E}">
        <p14:creationId xmlns:p14="http://schemas.microsoft.com/office/powerpoint/2010/main" val="1784012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orient="horz" pos="2387">
          <p15:clr>
            <a:srgbClr val="FBAE40"/>
          </p15:clr>
        </p15:guide>
        <p15:guide id="4" orient="horz" pos="2568">
          <p15:clr>
            <a:srgbClr val="FBAE40"/>
          </p15:clr>
        </p15:guide>
        <p15:guide id="5" orient="horz" pos="3022">
          <p15:clr>
            <a:srgbClr val="FBAE40"/>
          </p15:clr>
        </p15:guide>
        <p15:guide id="6" pos="3341">
          <p15:clr>
            <a:srgbClr val="FBAE40"/>
          </p15:clr>
        </p15:guide>
      </p15:sldGuideLst>
    </p:ext>
  </p:extLst>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userDrawn="1">
  <p:cSld name="Title+Photo_Grey">
    <p:bg>
      <p:bgPr>
        <a:solidFill>
          <a:srgbClr val="EFF1F5"/>
        </a:solidFill>
        <a:effectLst/>
      </p:bgPr>
    </p:bg>
    <p:spTree>
      <p:nvGrpSpPr>
        <p:cNvPr id="1" name=""/>
        <p:cNvGrpSpPr/>
        <p:nvPr/>
      </p:nvGrpSpPr>
      <p:grpSpPr>
        <a:xfrm>
          <a:off x="0" y="0"/>
          <a:ext cx="0" cy="0"/>
          <a:chOff x="0" y="0"/>
          <a:chExt cx="0" cy="0"/>
        </a:xfrm>
      </p:grpSpPr>
      <p:sp>
        <p:nvSpPr>
          <p:cNvPr id="2" name="Freeform 5">
            <a:extLst>
              <a:ext uri="{FF2B5EF4-FFF2-40B4-BE49-F238E27FC236}">
                <a16:creationId xmlns:a16="http://schemas.microsoft.com/office/drawing/2014/main" id="{50273CAA-AA8E-2322-C677-61BB5E3B7290}"/>
              </a:ext>
            </a:extLst>
          </p:cNvPr>
          <p:cNvSpPr>
            <a:spLocks noChangeAspect="1" noEditPoints="1"/>
          </p:cNvSpPr>
          <p:nvPr userDrawn="1"/>
        </p:nvSpPr>
        <p:spPr bwMode="black">
          <a:xfrm>
            <a:off x="515937" y="460180"/>
            <a:ext cx="1817861" cy="333196"/>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4" name="Title 3">
            <a:extLst>
              <a:ext uri="{FF2B5EF4-FFF2-40B4-BE49-F238E27FC236}">
                <a16:creationId xmlns:a16="http://schemas.microsoft.com/office/drawing/2014/main" id="{2F85B3C7-6442-1485-863A-E4B7FF5300D7}"/>
              </a:ext>
            </a:extLst>
          </p:cNvPr>
          <p:cNvSpPr>
            <a:spLocks noGrp="1"/>
          </p:cNvSpPr>
          <p:nvPr>
            <p:ph type="title" hasCustomPrompt="1"/>
          </p:nvPr>
        </p:nvSpPr>
        <p:spPr>
          <a:xfrm>
            <a:off x="515938" y="1640840"/>
            <a:ext cx="4787900" cy="2148523"/>
          </a:xfrm>
        </p:spPr>
        <p:txBody>
          <a:bodyPr anchor="b"/>
          <a:lstStyle>
            <a:lvl1pPr marL="0" marR="0" indent="0" algn="l" defTabSz="914400" rtl="0" eaLnBrk="1" fontAlgn="auto" latinLnBrk="0" hangingPunct="1">
              <a:lnSpc>
                <a:spcPct val="80000"/>
              </a:lnSpc>
              <a:spcBef>
                <a:spcPct val="0"/>
              </a:spcBef>
              <a:spcAft>
                <a:spcPts val="0"/>
              </a:spcAft>
              <a:buClrTx/>
              <a:buSzTx/>
              <a:buFontTx/>
              <a:buNone/>
              <a:tabLst/>
              <a:defRPr lang="en-US" sz="4800" kern="1200" spc="0" baseline="0" dirty="0">
                <a:solidFill>
                  <a:schemeClr val="accent1"/>
                </a:solidFill>
                <a:latin typeface="Aptos" panose="020B0004020202020204" pitchFamily="34" charset="0"/>
                <a:ea typeface="Alfabet" pitchFamily="2" charset="0"/>
                <a:cs typeface="Microsoft Sans Serif" panose="020B0604020202020204" pitchFamily="34" charset="0"/>
              </a:defRPr>
            </a:lvl1pPr>
          </a:lstStyle>
          <a:p>
            <a:r>
              <a:rPr lang="en-US"/>
              <a:t>Presentation </a:t>
            </a:r>
            <a:br>
              <a:rPr lang="en-US"/>
            </a:br>
            <a:r>
              <a:rPr lang="en-US"/>
              <a:t>title goes here</a:t>
            </a:r>
            <a:br>
              <a:rPr lang="en-US"/>
            </a:br>
            <a:r>
              <a:rPr lang="en-US"/>
              <a:t>four lines</a:t>
            </a:r>
            <a:br>
              <a:rPr lang="en-US"/>
            </a:br>
            <a:r>
              <a:rPr lang="en-US"/>
              <a:t>maximum</a:t>
            </a:r>
          </a:p>
        </p:txBody>
      </p:sp>
      <p:sp>
        <p:nvSpPr>
          <p:cNvPr id="5" name="Picture Placeholder 4">
            <a:extLst>
              <a:ext uri="{FF2B5EF4-FFF2-40B4-BE49-F238E27FC236}">
                <a16:creationId xmlns:a16="http://schemas.microsoft.com/office/drawing/2014/main" id="{EC64425E-E669-2320-C453-2FA7B3C91BA2}"/>
              </a:ext>
            </a:extLst>
          </p:cNvPr>
          <p:cNvSpPr>
            <a:spLocks noGrp="1" noChangeAspect="1"/>
          </p:cNvSpPr>
          <p:nvPr>
            <p:ph type="pic" sz="quarter" idx="12" hasCustomPrompt="1"/>
          </p:nvPr>
        </p:nvSpPr>
        <p:spPr>
          <a:xfrm>
            <a:off x="6448428" y="0"/>
            <a:ext cx="5743572" cy="6858000"/>
          </a:xfrm>
          <a:custGeom>
            <a:avLst/>
            <a:gdLst>
              <a:gd name="connsiteX0" fmla="*/ 1678722 w 5743572"/>
              <a:gd name="connsiteY0" fmla="*/ 0 h 6858000"/>
              <a:gd name="connsiteX1" fmla="*/ 5743572 w 5743572"/>
              <a:gd name="connsiteY1" fmla="*/ 0 h 6858000"/>
              <a:gd name="connsiteX2" fmla="*/ 5743572 w 5743572"/>
              <a:gd name="connsiteY2" fmla="*/ 6858000 h 6858000"/>
              <a:gd name="connsiteX3" fmla="*/ 1672152 w 5743572"/>
              <a:gd name="connsiteY3" fmla="*/ 6858000 h 6858000"/>
              <a:gd name="connsiteX4" fmla="*/ 1582239 w 5743572"/>
              <a:gd name="connsiteY4" fmla="*/ 6787328 h 6858000"/>
              <a:gd name="connsiteX5" fmla="*/ 0 w 5743572"/>
              <a:gd name="connsiteY5" fmla="*/ 3431582 h 6858000"/>
              <a:gd name="connsiteX6" fmla="*/ 1582239 w 5743572"/>
              <a:gd name="connsiteY6" fmla="*/ 7583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43572" h="6858000">
                <a:moveTo>
                  <a:pt x="1678722" y="0"/>
                </a:moveTo>
                <a:lnTo>
                  <a:pt x="5743572" y="0"/>
                </a:lnTo>
                <a:lnTo>
                  <a:pt x="5743572" y="6858000"/>
                </a:lnTo>
                <a:lnTo>
                  <a:pt x="1672152" y="6858000"/>
                </a:lnTo>
                <a:lnTo>
                  <a:pt x="1582239" y="6787328"/>
                </a:lnTo>
                <a:cubicBezTo>
                  <a:pt x="615926" y="5989694"/>
                  <a:pt x="0" y="4782581"/>
                  <a:pt x="0" y="3431582"/>
                </a:cubicBezTo>
                <a:cubicBezTo>
                  <a:pt x="0" y="2080583"/>
                  <a:pt x="615926" y="873471"/>
                  <a:pt x="1582239" y="75837"/>
                </a:cubicBezTo>
                <a:close/>
              </a:path>
            </a:pathLst>
          </a:custGeom>
          <a:noFill/>
        </p:spPr>
        <p:txBody>
          <a:bodyPr wrap="square" lIns="360000" rIns="0" bIns="1440000" anchor="ctr">
            <a:noAutofit/>
          </a:bodyPr>
          <a:lstStyle>
            <a:lvl1pPr marL="0" indent="0">
              <a:buNone/>
              <a:defRPr sz="3000">
                <a:solidFill>
                  <a:schemeClr val="accent1"/>
                </a:solidFill>
              </a:defRPr>
            </a:lvl1pPr>
          </a:lstStyle>
          <a:p>
            <a:r>
              <a:rPr lang="en-US"/>
              <a:t>Click the icon to insert photo</a:t>
            </a:r>
          </a:p>
        </p:txBody>
      </p:sp>
      <p:sp>
        <p:nvSpPr>
          <p:cNvPr id="3" name="Text Placeholder 22">
            <a:extLst>
              <a:ext uri="{FF2B5EF4-FFF2-40B4-BE49-F238E27FC236}">
                <a16:creationId xmlns:a16="http://schemas.microsoft.com/office/drawing/2014/main" id="{DF149217-6CE9-07E8-07FF-051B7C4CEE1A}"/>
              </a:ext>
            </a:extLst>
          </p:cNvPr>
          <p:cNvSpPr>
            <a:spLocks noGrp="1"/>
          </p:cNvSpPr>
          <p:nvPr>
            <p:ph type="body" sz="quarter" idx="13" hasCustomPrompt="1"/>
          </p:nvPr>
        </p:nvSpPr>
        <p:spPr>
          <a:xfrm>
            <a:off x="515939" y="4539039"/>
            <a:ext cx="4786822" cy="263149"/>
          </a:xfrm>
        </p:spPr>
        <p:txBody>
          <a:bodyPr wrap="square" anchor="t">
            <a:noAutofit/>
          </a:bodyPr>
          <a:lstStyle>
            <a:lvl1pPr marL="0" indent="0">
              <a:buNone/>
              <a:defRPr sz="1800" spc="0">
                <a:solidFill>
                  <a:schemeClr val="tx1"/>
                </a:solidFill>
              </a:defRPr>
            </a:lvl1pPr>
          </a:lstStyle>
          <a:p>
            <a:pPr lvl="0"/>
            <a:r>
              <a:rPr lang="en-US"/>
              <a:t>Speaker title, Employing entity</a:t>
            </a:r>
          </a:p>
          <a:p>
            <a:pPr lvl="0"/>
            <a:endParaRPr lang="en-US"/>
          </a:p>
        </p:txBody>
      </p:sp>
      <p:sp>
        <p:nvSpPr>
          <p:cNvPr id="6" name="Text Placeholder 7">
            <a:extLst>
              <a:ext uri="{FF2B5EF4-FFF2-40B4-BE49-F238E27FC236}">
                <a16:creationId xmlns:a16="http://schemas.microsoft.com/office/drawing/2014/main" id="{C67D8190-A56B-EB9A-B192-B170197E3D7C}"/>
              </a:ext>
            </a:extLst>
          </p:cNvPr>
          <p:cNvSpPr>
            <a:spLocks noGrp="1"/>
          </p:cNvSpPr>
          <p:nvPr>
            <p:ph type="body" sz="quarter" idx="10" hasCustomPrompt="1"/>
          </p:nvPr>
        </p:nvSpPr>
        <p:spPr bwMode="gray">
          <a:xfrm>
            <a:off x="515937" y="4080516"/>
            <a:ext cx="4787901" cy="450485"/>
          </a:xfrm>
          <a:prstGeom prst="rect">
            <a:avLst/>
          </a:prstGeom>
        </p:spPr>
        <p:txBody>
          <a:bodyPr>
            <a:noAutofit/>
          </a:bodyPr>
          <a:lstStyle>
            <a:lvl1pPr marL="0" indent="0" algn="l" defTabSz="914400" rtl="0" eaLnBrk="1" latinLnBrk="0" hangingPunct="1">
              <a:lnSpc>
                <a:spcPct val="96000"/>
              </a:lnSpc>
              <a:spcBef>
                <a:spcPts val="0"/>
              </a:spcBef>
              <a:spcAft>
                <a:spcPts val="600"/>
              </a:spcAft>
              <a:buFont typeface="Microsoft Sans Serif" panose="020B0604020202020204" pitchFamily="34" charset="0"/>
              <a:buChar char="​"/>
              <a:defRPr lang="en-US" sz="2800" kern="1200" spc="-50" baseline="0" dirty="0">
                <a:solidFill>
                  <a:schemeClr val="tx1"/>
                </a:solidFill>
                <a:latin typeface="+mj-lt"/>
                <a:ea typeface="Alfabet" pitchFamily="2" charset="0"/>
                <a:cs typeface="Microsoft Sans Serif" panose="020B0604020202020204" pitchFamily="34" charset="0"/>
              </a:defRPr>
            </a:lvl1pPr>
            <a:lvl2pPr marL="0" indent="0" algn="l" defTabSz="914400" rtl="0" eaLnBrk="1" latinLnBrk="0" hangingPunct="1">
              <a:lnSpc>
                <a:spcPct val="96000"/>
              </a:lnSpc>
              <a:spcBef>
                <a:spcPts val="0"/>
              </a:spcBef>
              <a:buFont typeface="Microsoft Sans Serif" panose="020B0604020202020204" pitchFamily="34" charset="0"/>
              <a:buNone/>
              <a:defRPr lang="en-US" sz="2000" kern="1200" dirty="0">
                <a:solidFill>
                  <a:schemeClr val="tx1"/>
                </a:solidFill>
                <a:latin typeface="Aptos" panose="020B0004020202020204" pitchFamily="34" charset="0"/>
                <a:ea typeface="Alfabet" pitchFamily="2" charset="0"/>
                <a:cs typeface="Microsoft Sans Serif" panose="020B0604020202020204" pitchFamily="34" charset="0"/>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p:txBody>
      </p:sp>
      <p:sp>
        <p:nvSpPr>
          <p:cNvPr id="7" name="Text Placeholder 22">
            <a:extLst>
              <a:ext uri="{FF2B5EF4-FFF2-40B4-BE49-F238E27FC236}">
                <a16:creationId xmlns:a16="http://schemas.microsoft.com/office/drawing/2014/main" id="{8B7E1E4E-5D2E-BBA2-8966-8A29D76EC702}"/>
              </a:ext>
            </a:extLst>
          </p:cNvPr>
          <p:cNvSpPr>
            <a:spLocks noGrp="1"/>
          </p:cNvSpPr>
          <p:nvPr>
            <p:ph type="body" sz="quarter" idx="14" hasCustomPrompt="1"/>
          </p:nvPr>
        </p:nvSpPr>
        <p:spPr>
          <a:xfrm>
            <a:off x="515939" y="6118601"/>
            <a:ext cx="4786822" cy="263149"/>
          </a:xfrm>
        </p:spPr>
        <p:txBody>
          <a:bodyPr wrap="square" anchor="t">
            <a:noAutofit/>
          </a:bodyPr>
          <a:lstStyle>
            <a:lvl1pPr marL="0" indent="0">
              <a:buNone/>
              <a:defRPr sz="1600" spc="0">
                <a:solidFill>
                  <a:schemeClr val="tx1"/>
                </a:solidFill>
              </a:defRPr>
            </a:lvl1pPr>
          </a:lstStyle>
          <a:p>
            <a:pPr lvl="0"/>
            <a:r>
              <a:rPr lang="en-US"/>
              <a:t>@</a:t>
            </a:r>
            <a:r>
              <a:rPr lang="en-US" err="1"/>
              <a:t>qualcomm</a:t>
            </a:r>
            <a:endParaRPr lang="en-US"/>
          </a:p>
        </p:txBody>
      </p:sp>
    </p:spTree>
    <p:extLst>
      <p:ext uri="{BB962C8B-B14F-4D97-AF65-F5344CB8AC3E}">
        <p14:creationId xmlns:p14="http://schemas.microsoft.com/office/powerpoint/2010/main" val="272885423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orient="horz" pos="2387">
          <p15:clr>
            <a:srgbClr val="FBAE40"/>
          </p15:clr>
        </p15:guide>
        <p15:guide id="4" orient="horz" pos="2568">
          <p15:clr>
            <a:srgbClr val="FBAE40"/>
          </p15:clr>
        </p15:guide>
        <p15:guide id="5" orient="horz" pos="3022">
          <p15:clr>
            <a:srgbClr val="FBAE40"/>
          </p15:clr>
        </p15:guide>
        <p15:guide id="6" pos="334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genda 2 Teal">
    <p:bg>
      <p:bgPr>
        <a:solidFill>
          <a:srgbClr val="FFFFFF"/>
        </a:solidFill>
        <a:effectLst/>
      </p:bgPr>
    </p:bg>
    <p:spTree>
      <p:nvGrpSpPr>
        <p:cNvPr id="1" name=""/>
        <p:cNvGrpSpPr/>
        <p:nvPr/>
      </p:nvGrpSpPr>
      <p:grpSpPr>
        <a:xfrm>
          <a:off x="0" y="0"/>
          <a:ext cx="0" cy="0"/>
          <a:chOff x="0" y="0"/>
          <a:chExt cx="0" cy="0"/>
        </a:xfrm>
      </p:grpSpPr>
      <p:sp>
        <p:nvSpPr>
          <p:cNvPr id="7" name="Rectangle: Single Corner Rounded 55">
            <a:extLst>
              <a:ext uri="{FF2B5EF4-FFF2-40B4-BE49-F238E27FC236}">
                <a16:creationId xmlns:a16="http://schemas.microsoft.com/office/drawing/2014/main" id="{28EAFDF8-F6CD-4BA2-A44B-DABABBBF97B2}"/>
              </a:ext>
            </a:extLst>
          </p:cNvPr>
          <p:cNvSpPr/>
          <p:nvPr userDrawn="1"/>
        </p:nvSpPr>
        <p:spPr bwMode="gray">
          <a:xfrm>
            <a:off x="-114299" y="-127002"/>
            <a:ext cx="973370" cy="6482082"/>
          </a:xfrm>
          <a:prstGeom prst="roundRect">
            <a:avLst>
              <a:gd name="adj" fmla="val 8455"/>
            </a:avLst>
          </a:prstGeom>
          <a:solidFill>
            <a:schemeClr val="accent3"/>
          </a:solidFill>
          <a:ln w="10795" cap="flat" cmpd="sng" algn="ctr">
            <a:noFill/>
            <a:prstDash val="solid"/>
          </a:ln>
          <a:effectLst>
            <a:innerShdw blurRad="63500" dist="50800" dir="18900000">
              <a:prstClr val="black">
                <a:alpha val="50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a:solidFill>
                <a:prstClr val="white"/>
              </a:solidFill>
            </a:endParaRPr>
          </a:p>
        </p:txBody>
      </p:sp>
      <p:sp>
        <p:nvSpPr>
          <p:cNvPr id="5" name="Content Placeholder 18">
            <a:extLst>
              <a:ext uri="{FF2B5EF4-FFF2-40B4-BE49-F238E27FC236}">
                <a16:creationId xmlns:a16="http://schemas.microsoft.com/office/drawing/2014/main" id="{623156BE-0D93-9947-9E1E-B9F92F0B4E09}"/>
              </a:ext>
            </a:extLst>
          </p:cNvPr>
          <p:cNvSpPr>
            <a:spLocks noGrp="1"/>
          </p:cNvSpPr>
          <p:nvPr>
            <p:ph sz="quarter" idx="10"/>
          </p:nvPr>
        </p:nvSpPr>
        <p:spPr>
          <a:xfrm>
            <a:off x="1833336" y="1015156"/>
            <a:ext cx="9148989" cy="5339923"/>
          </a:xfrm>
          <a:prstGeom prst="rect">
            <a:avLst/>
          </a:prstGeom>
        </p:spPr>
        <p:txBody>
          <a:bodyPr>
            <a:normAutofit/>
          </a:bodyPr>
          <a:lstStyle>
            <a:lvl1pPr marL="914400" indent="-914400">
              <a:lnSpc>
                <a:spcPct val="90000"/>
              </a:lnSpc>
              <a:spcBef>
                <a:spcPts val="0"/>
              </a:spcBef>
              <a:spcAft>
                <a:spcPts val="900"/>
              </a:spcAft>
              <a:buClr>
                <a:schemeClr val="tx2"/>
              </a:buClr>
              <a:buFont typeface="+mj-lt"/>
              <a:buAutoNum type="arabicPeriod"/>
              <a:defRPr sz="5400">
                <a:solidFill>
                  <a:schemeClr val="tx2"/>
                </a:solidFill>
              </a:defRPr>
            </a:lvl1pPr>
            <a:lvl2pPr marL="914400" indent="-914400">
              <a:lnSpc>
                <a:spcPct val="107000"/>
              </a:lnSpc>
              <a:spcBef>
                <a:spcPts val="0"/>
              </a:spcBef>
              <a:spcAft>
                <a:spcPts val="1800"/>
              </a:spcAft>
              <a:buClr>
                <a:schemeClr val="tx2"/>
              </a:buClr>
              <a:buFont typeface="+mj-lt"/>
              <a:buAutoNum type="arabicPeriod"/>
              <a:defRPr sz="5400">
                <a:solidFill>
                  <a:schemeClr val="tx1"/>
                </a:solidFill>
              </a:defRPr>
            </a:lvl2pPr>
            <a:lvl3pPr marL="914400" indent="-914400">
              <a:lnSpc>
                <a:spcPct val="107000"/>
              </a:lnSpc>
              <a:spcBef>
                <a:spcPts val="0"/>
              </a:spcBef>
              <a:spcAft>
                <a:spcPts val="1800"/>
              </a:spcAft>
              <a:buClr>
                <a:schemeClr val="tx2"/>
              </a:buClr>
              <a:buFont typeface="+mj-lt"/>
              <a:buAutoNum type="arabicPeriod"/>
              <a:defRPr sz="5400">
                <a:solidFill>
                  <a:schemeClr val="tx1"/>
                </a:solidFill>
              </a:defRPr>
            </a:lvl3pPr>
            <a:lvl4pPr marL="914400" indent="-914400">
              <a:lnSpc>
                <a:spcPct val="107000"/>
              </a:lnSpc>
              <a:spcBef>
                <a:spcPts val="0"/>
              </a:spcBef>
              <a:spcAft>
                <a:spcPts val="1800"/>
              </a:spcAft>
              <a:buClr>
                <a:schemeClr val="tx2"/>
              </a:buClr>
              <a:buFont typeface="+mj-lt"/>
              <a:buAutoNum type="arabicPeriod"/>
              <a:defRPr sz="5400">
                <a:solidFill>
                  <a:schemeClr val="tx1"/>
                </a:solidFill>
              </a:defRPr>
            </a:lvl4pPr>
            <a:lvl5pPr marL="914400" indent="-914400">
              <a:lnSpc>
                <a:spcPct val="107000"/>
              </a:lnSpc>
              <a:spcBef>
                <a:spcPts val="0"/>
              </a:spcBef>
              <a:spcAft>
                <a:spcPts val="1800"/>
              </a:spcAft>
              <a:buClr>
                <a:schemeClr val="tx2"/>
              </a:buClr>
              <a:buFont typeface="+mj-lt"/>
              <a:buAutoNum type="arabicPeriod"/>
              <a:defRPr sz="5400">
                <a:solidFill>
                  <a:schemeClr val="tx1"/>
                </a:solidFill>
              </a:defRPr>
            </a:lvl5pPr>
          </a:lstStyle>
          <a:p>
            <a:pPr lvl="0"/>
            <a:r>
              <a:rPr lang="en-US"/>
              <a:t>Click to edit Master text styles</a:t>
            </a:r>
          </a:p>
        </p:txBody>
      </p:sp>
      <p:sp>
        <p:nvSpPr>
          <p:cNvPr id="6" name="Title 2">
            <a:extLst>
              <a:ext uri="{FF2B5EF4-FFF2-40B4-BE49-F238E27FC236}">
                <a16:creationId xmlns:a16="http://schemas.microsoft.com/office/drawing/2014/main" id="{4814C958-3B5D-F445-81E0-FF1F179CDCCA}"/>
              </a:ext>
            </a:extLst>
          </p:cNvPr>
          <p:cNvSpPr>
            <a:spLocks noGrp="1"/>
          </p:cNvSpPr>
          <p:nvPr>
            <p:ph type="title"/>
          </p:nvPr>
        </p:nvSpPr>
        <p:spPr>
          <a:xfrm rot="5400000">
            <a:off x="-2472981" y="3007719"/>
            <a:ext cx="5682803" cy="361959"/>
          </a:xfrm>
        </p:spPr>
        <p:txBody>
          <a:bodyPr wrap="square">
            <a:spAutoFit/>
          </a:bodyPr>
          <a:lstStyle>
            <a:lvl1pPr>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3396752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Holding slide_Blue">
    <p:bg>
      <p:bgPr>
        <a:solidFill>
          <a:schemeClr val="accent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6F2C5B2-B6B5-8033-1AB2-8EA2C569B775}"/>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6000"/>
              </a:lnSpc>
            </a:pPr>
            <a:endParaRPr lang="en-CA" err="1">
              <a:solidFill>
                <a:schemeClr val="bg1"/>
              </a:solidFill>
              <a:latin typeface="Microsoft Sans Serif"/>
              <a:cs typeface="Microsoft Sans Serif" panose="020B0604020202020204" pitchFamily="34" charset="0"/>
            </a:endParaRPr>
          </a:p>
        </p:txBody>
      </p:sp>
      <p:pic>
        <p:nvPicPr>
          <p:cNvPr id="33" name="Graphic 32">
            <a:extLst>
              <a:ext uri="{FF2B5EF4-FFF2-40B4-BE49-F238E27FC236}">
                <a16:creationId xmlns:a16="http://schemas.microsoft.com/office/drawing/2014/main" id="{B5794193-7C82-4508-9AF6-5E056C12D43E}"/>
              </a:ext>
            </a:extLst>
          </p:cNvPr>
          <p:cNvPicPr>
            <a:picLocks noChangeAspect="1"/>
          </p:cNvPicPr>
          <p:nvPr userDrawn="1"/>
        </p:nvPicPr>
        <p:blipFill>
          <a:blip>
            <a:extLst>
              <a:ext uri="{96DAC541-7B7A-43D3-8B79-37D633B846F1}">
                <asvg:svgBlip xmlns:asvg="http://schemas.microsoft.com/office/drawing/2016/SVG/main" r:embed="rId2"/>
              </a:ext>
            </a:extLst>
          </a:blip>
          <a:srcRect l="17291" t="32275" r="17135" b="30839"/>
          <a:stretch>
            <a:fillRect/>
          </a:stretch>
        </p:blipFill>
        <p:spPr>
          <a:xfrm>
            <a:off x="0" y="2"/>
            <a:ext cx="12192000" cy="6857998"/>
          </a:xfrm>
          <a:custGeom>
            <a:avLst/>
            <a:gdLst>
              <a:gd name="connsiteX0" fmla="*/ 0 w 12192000"/>
              <a:gd name="connsiteY0" fmla="*/ 0 h 6857998"/>
              <a:gd name="connsiteX1" fmla="*/ 12192000 w 12192000"/>
              <a:gd name="connsiteY1" fmla="*/ 0 h 6857998"/>
              <a:gd name="connsiteX2" fmla="*/ 12192000 w 12192000"/>
              <a:gd name="connsiteY2" fmla="*/ 6857998 h 6857998"/>
              <a:gd name="connsiteX3" fmla="*/ 0 w 12192000"/>
              <a:gd name="connsiteY3" fmla="*/ 6857998 h 6857998"/>
            </a:gdLst>
            <a:ahLst/>
            <a:cxnLst>
              <a:cxn ang="0">
                <a:pos x="connsiteX0" y="connsiteY0"/>
              </a:cxn>
              <a:cxn ang="0">
                <a:pos x="connsiteX1" y="connsiteY1"/>
              </a:cxn>
              <a:cxn ang="0">
                <a:pos x="connsiteX2" y="connsiteY2"/>
              </a:cxn>
              <a:cxn ang="0">
                <a:pos x="connsiteX3" y="connsiteY3"/>
              </a:cxn>
            </a:cxnLst>
            <a:rect l="l" t="t" r="r" b="b"/>
            <a:pathLst>
              <a:path w="12192000" h="6857998">
                <a:moveTo>
                  <a:pt x="0" y="0"/>
                </a:moveTo>
                <a:lnTo>
                  <a:pt x="12192000" y="0"/>
                </a:lnTo>
                <a:lnTo>
                  <a:pt x="12192000" y="6857998"/>
                </a:lnTo>
                <a:lnTo>
                  <a:pt x="0" y="6857998"/>
                </a:lnTo>
                <a:close/>
              </a:path>
            </a:pathLst>
          </a:custGeom>
        </p:spPr>
      </p:pic>
      <p:pic>
        <p:nvPicPr>
          <p:cNvPr id="2" name="Graphic 1">
            <a:extLst>
              <a:ext uri="{FF2B5EF4-FFF2-40B4-BE49-F238E27FC236}">
                <a16:creationId xmlns:a16="http://schemas.microsoft.com/office/drawing/2014/main" id="{4C85D623-E2F7-219D-4729-50DF575019A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953328" y="2337534"/>
            <a:ext cx="4285343" cy="1965955"/>
          </a:xfrm>
          <a:prstGeom prst="rect">
            <a:avLst/>
          </a:prstGeom>
        </p:spPr>
      </p:pic>
    </p:spTree>
    <p:extLst>
      <p:ext uri="{BB962C8B-B14F-4D97-AF65-F5344CB8AC3E}">
        <p14:creationId xmlns:p14="http://schemas.microsoft.com/office/powerpoint/2010/main" val="3746849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Holding slide_Qualcomm Blue">
    <p:bg>
      <p:bgPr>
        <a:solidFill>
          <a:schemeClr val="accent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4C85D623-E2F7-219D-4729-50DF575019A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953328" y="2337534"/>
            <a:ext cx="4285343" cy="1965955"/>
          </a:xfrm>
          <a:prstGeom prst="rect">
            <a:avLst/>
          </a:prstGeom>
        </p:spPr>
      </p:pic>
      <p:pic>
        <p:nvPicPr>
          <p:cNvPr id="4" name="Graphic 3">
            <a:extLst>
              <a:ext uri="{FF2B5EF4-FFF2-40B4-BE49-F238E27FC236}">
                <a16:creationId xmlns:a16="http://schemas.microsoft.com/office/drawing/2014/main" id="{83760918-4BFA-7897-D15F-6E226039AC2B}"/>
              </a:ext>
            </a:extLst>
          </p:cNvPr>
          <p:cNvPicPr>
            <a:picLocks noChangeAspect="1"/>
          </p:cNvPicPr>
          <p:nvPr userDrawn="1"/>
        </p:nvPicPr>
        <p:blipFill>
          <a:blip>
            <a:extLst>
              <a:ext uri="{96DAC541-7B7A-43D3-8B79-37D633B846F1}">
                <asvg:svgBlip xmlns:asvg="http://schemas.microsoft.com/office/drawing/2016/SVG/main" r:embed="rId3"/>
              </a:ext>
            </a:extLst>
          </a:blip>
          <a:srcRect l="17291" t="32275" r="17135" b="30839"/>
          <a:stretch>
            <a:fillRect/>
          </a:stretch>
        </p:blipFill>
        <p:spPr>
          <a:xfrm>
            <a:off x="0" y="2"/>
            <a:ext cx="12192000" cy="6857998"/>
          </a:xfrm>
          <a:custGeom>
            <a:avLst/>
            <a:gdLst>
              <a:gd name="connsiteX0" fmla="*/ 0 w 12192000"/>
              <a:gd name="connsiteY0" fmla="*/ 0 h 6857998"/>
              <a:gd name="connsiteX1" fmla="*/ 12192000 w 12192000"/>
              <a:gd name="connsiteY1" fmla="*/ 0 h 6857998"/>
              <a:gd name="connsiteX2" fmla="*/ 12192000 w 12192000"/>
              <a:gd name="connsiteY2" fmla="*/ 6857998 h 6857998"/>
              <a:gd name="connsiteX3" fmla="*/ 0 w 12192000"/>
              <a:gd name="connsiteY3" fmla="*/ 6857998 h 6857998"/>
            </a:gdLst>
            <a:ahLst/>
            <a:cxnLst>
              <a:cxn ang="0">
                <a:pos x="connsiteX0" y="connsiteY0"/>
              </a:cxn>
              <a:cxn ang="0">
                <a:pos x="connsiteX1" y="connsiteY1"/>
              </a:cxn>
              <a:cxn ang="0">
                <a:pos x="connsiteX2" y="connsiteY2"/>
              </a:cxn>
              <a:cxn ang="0">
                <a:pos x="connsiteX3" y="connsiteY3"/>
              </a:cxn>
            </a:cxnLst>
            <a:rect l="l" t="t" r="r" b="b"/>
            <a:pathLst>
              <a:path w="12192000" h="6857998">
                <a:moveTo>
                  <a:pt x="0" y="0"/>
                </a:moveTo>
                <a:lnTo>
                  <a:pt x="12192000" y="0"/>
                </a:lnTo>
                <a:lnTo>
                  <a:pt x="12192000" y="6857998"/>
                </a:lnTo>
                <a:lnTo>
                  <a:pt x="0" y="6857998"/>
                </a:lnTo>
                <a:close/>
              </a:path>
            </a:pathLst>
          </a:custGeom>
        </p:spPr>
      </p:pic>
    </p:spTree>
    <p:extLst>
      <p:ext uri="{BB962C8B-B14F-4D97-AF65-F5344CB8AC3E}">
        <p14:creationId xmlns:p14="http://schemas.microsoft.com/office/powerpoint/2010/main" val="2651355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preserve="1" userDrawn="1">
  <p:cSld name="Agenda_Dark Blue">
    <p:bg>
      <p:bgPr>
        <a:solidFill>
          <a:schemeClr val="accent2"/>
        </a:solidFill>
        <a:effectLst/>
      </p:bgPr>
    </p:bg>
    <p:spTree>
      <p:nvGrpSpPr>
        <p:cNvPr id="1" name=""/>
        <p:cNvGrpSpPr/>
        <p:nvPr/>
      </p:nvGrpSpPr>
      <p:grpSpPr>
        <a:xfrm>
          <a:off x="0" y="0"/>
          <a:ext cx="0" cy="0"/>
          <a:chOff x="0" y="0"/>
          <a:chExt cx="0" cy="0"/>
        </a:xfrm>
      </p:grpSpPr>
      <p:sp>
        <p:nvSpPr>
          <p:cNvPr id="5" name="Text Placeholder 22">
            <a:extLst>
              <a:ext uri="{FF2B5EF4-FFF2-40B4-BE49-F238E27FC236}">
                <a16:creationId xmlns:a16="http://schemas.microsoft.com/office/drawing/2014/main" id="{E54A92A4-1E48-2B1B-909B-2357B21DF6F4}"/>
              </a:ext>
            </a:extLst>
          </p:cNvPr>
          <p:cNvSpPr>
            <a:spLocks noGrp="1"/>
          </p:cNvSpPr>
          <p:nvPr>
            <p:ph type="body" sz="quarter" idx="13" hasCustomPrompt="1"/>
          </p:nvPr>
        </p:nvSpPr>
        <p:spPr>
          <a:xfrm>
            <a:off x="5843588" y="989318"/>
            <a:ext cx="5832474" cy="4984761"/>
          </a:xfrm>
        </p:spPr>
        <p:txBody>
          <a:bodyPr wrap="square" anchor="ctr">
            <a:noAutofit/>
          </a:bodyPr>
          <a:lstStyle>
            <a:lvl1pPr marL="0" indent="0">
              <a:spcBef>
                <a:spcPts val="2000"/>
              </a:spcBef>
              <a:spcAft>
                <a:spcPts val="0"/>
              </a:spcAft>
              <a:buNone/>
              <a:defRPr sz="2800"/>
            </a:lvl1pPr>
          </a:lstStyle>
          <a:p>
            <a:pPr lvl="0"/>
            <a:r>
              <a:rPr lang="en-US"/>
              <a:t>First section</a:t>
            </a:r>
          </a:p>
          <a:p>
            <a:pPr lvl="0"/>
            <a:r>
              <a:rPr lang="en-US"/>
              <a:t>Second section</a:t>
            </a:r>
          </a:p>
          <a:p>
            <a:pPr lvl="0"/>
            <a:r>
              <a:rPr lang="en-US"/>
              <a:t>Third section</a:t>
            </a:r>
          </a:p>
          <a:p>
            <a:pPr lvl="0"/>
            <a:r>
              <a:rPr lang="en-US"/>
              <a:t>Fourth section</a:t>
            </a:r>
          </a:p>
          <a:p>
            <a:pPr lvl="0"/>
            <a:r>
              <a:rPr lang="en-US"/>
              <a:t>Fifth section</a:t>
            </a:r>
          </a:p>
          <a:p>
            <a:pPr lvl="0"/>
            <a:r>
              <a:rPr lang="en-US"/>
              <a:t>Sixth section</a:t>
            </a:r>
          </a:p>
        </p:txBody>
      </p:sp>
      <p:pic>
        <p:nvPicPr>
          <p:cNvPr id="4" name="Graphic 3">
            <a:extLst>
              <a:ext uri="{FF2B5EF4-FFF2-40B4-BE49-F238E27FC236}">
                <a16:creationId xmlns:a16="http://schemas.microsoft.com/office/drawing/2014/main" id="{87ECCFB4-6FEB-4786-7945-36916365351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12212" t="-1336" r="-341" b="1336"/>
          <a:stretch/>
        </p:blipFill>
        <p:spPr>
          <a:xfrm rot="721101">
            <a:off x="-455175" y="695050"/>
            <a:ext cx="4931282" cy="5595610"/>
          </a:xfrm>
          <a:custGeom>
            <a:avLst/>
            <a:gdLst>
              <a:gd name="connsiteX0" fmla="*/ 0 w 6469437"/>
              <a:gd name="connsiteY0" fmla="*/ 1125849 h 7340983"/>
              <a:gd name="connsiteX1" fmla="*/ 5288374 w 6469437"/>
              <a:gd name="connsiteY1" fmla="*/ 0 h 7340983"/>
              <a:gd name="connsiteX2" fmla="*/ 6469437 w 6469437"/>
              <a:gd name="connsiteY2" fmla="*/ 5547730 h 7340983"/>
              <a:gd name="connsiteX3" fmla="*/ 6469437 w 6469437"/>
              <a:gd name="connsiteY3" fmla="*/ 6245383 h 7340983"/>
              <a:gd name="connsiteX4" fmla="*/ 1323149 w 6469437"/>
              <a:gd name="connsiteY4" fmla="*/ 7340983 h 73409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9437" h="7340983">
                <a:moveTo>
                  <a:pt x="0" y="1125849"/>
                </a:moveTo>
                <a:lnTo>
                  <a:pt x="5288374" y="0"/>
                </a:lnTo>
                <a:lnTo>
                  <a:pt x="6469437" y="5547730"/>
                </a:lnTo>
                <a:lnTo>
                  <a:pt x="6469437" y="6245383"/>
                </a:lnTo>
                <a:lnTo>
                  <a:pt x="1323149" y="7340983"/>
                </a:lnTo>
                <a:close/>
              </a:path>
            </a:pathLst>
          </a:custGeom>
        </p:spPr>
      </p:pic>
      <p:sp>
        <p:nvSpPr>
          <p:cNvPr id="3" name="TextBox 2">
            <a:extLst>
              <a:ext uri="{FF2B5EF4-FFF2-40B4-BE49-F238E27FC236}">
                <a16:creationId xmlns:a16="http://schemas.microsoft.com/office/drawing/2014/main" id="{DCF333EE-339A-2B10-12F5-EDCD3B9BB705}"/>
              </a:ext>
            </a:extLst>
          </p:cNvPr>
          <p:cNvSpPr txBox="1"/>
          <p:nvPr userDrawn="1"/>
        </p:nvSpPr>
        <p:spPr>
          <a:xfrm>
            <a:off x="876179" y="3150676"/>
            <a:ext cx="1687749" cy="661720"/>
          </a:xfrm>
          <a:prstGeom prst="rect">
            <a:avLst/>
          </a:prstGeom>
          <a:noFill/>
        </p:spPr>
        <p:txBody>
          <a:bodyPr wrap="square">
            <a:spAutoFit/>
          </a:bodyPr>
          <a:lstStyle/>
          <a:p>
            <a:r>
              <a:rPr kumimoji="0" lang="en-US" sz="3700" b="0" i="0" u="none" strike="noStrike" kern="2000" cap="none" spc="-50" normalizeH="0" baseline="0" noProof="0">
                <a:ln>
                  <a:noFill/>
                </a:ln>
                <a:solidFill>
                  <a:srgbClr val="FFFFFF"/>
                </a:solidFill>
                <a:effectLst/>
                <a:uLnTx/>
                <a:uFillTx/>
                <a:latin typeface="Aptos Display" panose="02110004020202020204"/>
                <a:ea typeface="+mj-ea"/>
                <a:cs typeface="+mj-cs"/>
              </a:rPr>
              <a:t>Agenda</a:t>
            </a:r>
            <a:endParaRPr lang="en-US" sz="3700"/>
          </a:p>
        </p:txBody>
      </p:sp>
      <p:sp>
        <p:nvSpPr>
          <p:cNvPr id="2" name="TextBox 1">
            <a:extLst>
              <a:ext uri="{FF2B5EF4-FFF2-40B4-BE49-F238E27FC236}">
                <a16:creationId xmlns:a16="http://schemas.microsoft.com/office/drawing/2014/main" id="{BDBEE89A-B45C-7D54-BFA0-559F4BC62BC7}"/>
              </a:ext>
            </a:extLst>
          </p:cNvPr>
          <p:cNvSpPr txBox="1"/>
          <p:nvPr userDrawn="1"/>
        </p:nvSpPr>
        <p:spPr>
          <a:xfrm>
            <a:off x="11676063" y="6371918"/>
            <a:ext cx="376236" cy="153055"/>
          </a:xfrm>
          <a:prstGeom prst="rect">
            <a:avLst/>
          </a:prstGeom>
        </p:spPr>
        <p:txBody>
          <a:bodyPr vert="horz" wrap="square" lIns="18288" tIns="0" rIns="18288" bIns="9144" rtlCol="0" anchor="b">
            <a:spAutoFit/>
          </a:bodyPr>
          <a:lstStyle>
            <a:defPPr>
              <a:defRPr lang="en-US"/>
            </a:defPPr>
            <a:lvl1pPr>
              <a:defRPr sz="800">
                <a:solidFill>
                  <a:schemeClr val="tx1">
                    <a:tint val="75000"/>
                  </a:schemeClr>
                </a:solidFill>
              </a:defRPr>
            </a:lvl1pPr>
          </a:lstStyle>
          <a:p>
            <a:pPr marL="0" lvl="0" algn="l" defTabSz="914400" rtl="0" eaLnBrk="1" latinLnBrk="0" hangingPunct="1">
              <a:lnSpc>
                <a:spcPct val="125000"/>
              </a:lnSpc>
            </a:pPr>
            <a:fld id="{B01BFD70-D99E-427C-A01B-19B2BB56A3C8}" type="slidenum">
              <a:rPr lang="en-US" sz="800" kern="1200" smtClean="0">
                <a:solidFill>
                  <a:schemeClr val="accent6">
                    <a:lumMod val="90000"/>
                  </a:schemeClr>
                </a:solidFill>
                <a:latin typeface="+mn-lt"/>
                <a:ea typeface="+mn-ea"/>
                <a:cs typeface="+mn-cs"/>
              </a:rPr>
              <a:pPr marL="0" lvl="0" algn="l" defTabSz="914400" rtl="0" eaLnBrk="1" latinLnBrk="0" hangingPunct="1">
                <a:lnSpc>
                  <a:spcPct val="125000"/>
                </a:lnSpc>
              </a:pPr>
              <a:t>‹#›</a:t>
            </a:fld>
            <a:endParaRPr lang="en-US" sz="800" kern="1200">
              <a:solidFill>
                <a:schemeClr val="accent6">
                  <a:lumMod val="90000"/>
                </a:schemeClr>
              </a:solidFill>
              <a:latin typeface="+mn-lt"/>
              <a:ea typeface="+mn-ea"/>
              <a:cs typeface="+mn-cs"/>
            </a:endParaRPr>
          </a:p>
        </p:txBody>
      </p:sp>
    </p:spTree>
    <p:extLst>
      <p:ext uri="{BB962C8B-B14F-4D97-AF65-F5344CB8AC3E}">
        <p14:creationId xmlns:p14="http://schemas.microsoft.com/office/powerpoint/2010/main" val="3140243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020">
          <p15:clr>
            <a:srgbClr val="FBAE40"/>
          </p15:clr>
        </p15:guide>
        <p15:guide id="2" orient="horz" pos="436">
          <p15:clr>
            <a:srgbClr val="FBAE40"/>
          </p15:clr>
        </p15:guide>
        <p15:guide id="5" orient="horz" pos="3158">
          <p15:clr>
            <a:srgbClr val="FBAE40"/>
          </p15:clr>
        </p15:guide>
        <p15:guide id="6" orient="horz" pos="1344">
          <p15:clr>
            <a:srgbClr val="FBAE40"/>
          </p15:clr>
        </p15:guide>
        <p15:guide id="7" orient="horz" pos="2251">
          <p15:clr>
            <a:srgbClr val="FBAE40"/>
          </p15:clr>
        </p15:guide>
        <p15:guide id="8" pos="3681">
          <p15:clr>
            <a:srgbClr val="FBAE40"/>
          </p15:clr>
        </p15:guide>
        <p15:guide id="9" pos="6970">
          <p15:clr>
            <a:srgbClr val="FBAE40"/>
          </p15:clr>
        </p15:guide>
        <p15:guide id="12" orient="horz" pos="1752">
          <p15:clr>
            <a:srgbClr val="FBAE40"/>
          </p15:clr>
        </p15:guide>
        <p15:guide id="13" orient="horz" pos="2591">
          <p15:clr>
            <a:srgbClr val="FBAE40"/>
          </p15:clr>
        </p15:guide>
      </p15:sldGuideLst>
    </p:ext>
  </p:extLst>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userDrawn="1">
  <p:cSld name="Agenda_Qualcomm Blue">
    <p:bg>
      <p:bgPr>
        <a:solidFill>
          <a:schemeClr val="accent1"/>
        </a:solidFill>
        <a:effectLst/>
      </p:bgPr>
    </p:bg>
    <p:spTree>
      <p:nvGrpSpPr>
        <p:cNvPr id="1" name=""/>
        <p:cNvGrpSpPr/>
        <p:nvPr/>
      </p:nvGrpSpPr>
      <p:grpSpPr>
        <a:xfrm>
          <a:off x="0" y="0"/>
          <a:ext cx="0" cy="0"/>
          <a:chOff x="0" y="0"/>
          <a:chExt cx="0" cy="0"/>
        </a:xfrm>
      </p:grpSpPr>
      <p:sp>
        <p:nvSpPr>
          <p:cNvPr id="5" name="Text Placeholder 22">
            <a:extLst>
              <a:ext uri="{FF2B5EF4-FFF2-40B4-BE49-F238E27FC236}">
                <a16:creationId xmlns:a16="http://schemas.microsoft.com/office/drawing/2014/main" id="{E54A92A4-1E48-2B1B-909B-2357B21DF6F4}"/>
              </a:ext>
            </a:extLst>
          </p:cNvPr>
          <p:cNvSpPr>
            <a:spLocks noGrp="1"/>
          </p:cNvSpPr>
          <p:nvPr>
            <p:ph type="body" sz="quarter" idx="13" hasCustomPrompt="1"/>
          </p:nvPr>
        </p:nvSpPr>
        <p:spPr>
          <a:xfrm>
            <a:off x="5843588" y="989318"/>
            <a:ext cx="5832474" cy="4984761"/>
          </a:xfrm>
        </p:spPr>
        <p:txBody>
          <a:bodyPr wrap="square" anchor="ctr">
            <a:noAutofit/>
          </a:bodyPr>
          <a:lstStyle>
            <a:lvl1pPr marL="0" indent="0">
              <a:spcBef>
                <a:spcPts val="2000"/>
              </a:spcBef>
              <a:spcAft>
                <a:spcPts val="0"/>
              </a:spcAft>
              <a:buNone/>
              <a:defRPr sz="2800"/>
            </a:lvl1pPr>
          </a:lstStyle>
          <a:p>
            <a:pPr lvl="0"/>
            <a:r>
              <a:rPr lang="en-US"/>
              <a:t>First section</a:t>
            </a:r>
          </a:p>
          <a:p>
            <a:pPr lvl="0"/>
            <a:r>
              <a:rPr lang="en-US"/>
              <a:t>Second section</a:t>
            </a:r>
          </a:p>
          <a:p>
            <a:pPr lvl="0"/>
            <a:r>
              <a:rPr lang="en-US"/>
              <a:t>Third section</a:t>
            </a:r>
          </a:p>
          <a:p>
            <a:pPr lvl="0"/>
            <a:r>
              <a:rPr lang="en-US"/>
              <a:t>Fourth section</a:t>
            </a:r>
          </a:p>
          <a:p>
            <a:pPr lvl="0"/>
            <a:r>
              <a:rPr lang="en-US"/>
              <a:t>Fifth section</a:t>
            </a:r>
          </a:p>
          <a:p>
            <a:pPr lvl="0"/>
            <a:r>
              <a:rPr lang="en-US"/>
              <a:t>Sixth section</a:t>
            </a:r>
          </a:p>
        </p:txBody>
      </p:sp>
      <p:pic>
        <p:nvPicPr>
          <p:cNvPr id="4" name="Graphic 3">
            <a:extLst>
              <a:ext uri="{FF2B5EF4-FFF2-40B4-BE49-F238E27FC236}">
                <a16:creationId xmlns:a16="http://schemas.microsoft.com/office/drawing/2014/main" id="{87ECCFB4-6FEB-4786-7945-36916365351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12212" t="-1336" r="-341" b="1336"/>
          <a:stretch/>
        </p:blipFill>
        <p:spPr>
          <a:xfrm rot="721101">
            <a:off x="-455175" y="695050"/>
            <a:ext cx="4931282" cy="5595610"/>
          </a:xfrm>
          <a:custGeom>
            <a:avLst/>
            <a:gdLst>
              <a:gd name="connsiteX0" fmla="*/ 0 w 6469437"/>
              <a:gd name="connsiteY0" fmla="*/ 1125849 h 7340983"/>
              <a:gd name="connsiteX1" fmla="*/ 5288374 w 6469437"/>
              <a:gd name="connsiteY1" fmla="*/ 0 h 7340983"/>
              <a:gd name="connsiteX2" fmla="*/ 6469437 w 6469437"/>
              <a:gd name="connsiteY2" fmla="*/ 5547730 h 7340983"/>
              <a:gd name="connsiteX3" fmla="*/ 6469437 w 6469437"/>
              <a:gd name="connsiteY3" fmla="*/ 6245383 h 7340983"/>
              <a:gd name="connsiteX4" fmla="*/ 1323149 w 6469437"/>
              <a:gd name="connsiteY4" fmla="*/ 7340983 h 73409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9437" h="7340983">
                <a:moveTo>
                  <a:pt x="0" y="1125849"/>
                </a:moveTo>
                <a:lnTo>
                  <a:pt x="5288374" y="0"/>
                </a:lnTo>
                <a:lnTo>
                  <a:pt x="6469437" y="5547730"/>
                </a:lnTo>
                <a:lnTo>
                  <a:pt x="6469437" y="6245383"/>
                </a:lnTo>
                <a:lnTo>
                  <a:pt x="1323149" y="7340983"/>
                </a:lnTo>
                <a:close/>
              </a:path>
            </a:pathLst>
          </a:custGeom>
        </p:spPr>
      </p:pic>
      <p:sp>
        <p:nvSpPr>
          <p:cNvPr id="3" name="TextBox 2">
            <a:extLst>
              <a:ext uri="{FF2B5EF4-FFF2-40B4-BE49-F238E27FC236}">
                <a16:creationId xmlns:a16="http://schemas.microsoft.com/office/drawing/2014/main" id="{DCF333EE-339A-2B10-12F5-EDCD3B9BB705}"/>
              </a:ext>
            </a:extLst>
          </p:cNvPr>
          <p:cNvSpPr txBox="1"/>
          <p:nvPr userDrawn="1"/>
        </p:nvSpPr>
        <p:spPr>
          <a:xfrm>
            <a:off x="876179" y="3150676"/>
            <a:ext cx="1687749" cy="661720"/>
          </a:xfrm>
          <a:prstGeom prst="rect">
            <a:avLst/>
          </a:prstGeom>
          <a:noFill/>
        </p:spPr>
        <p:txBody>
          <a:bodyPr wrap="square">
            <a:spAutoFit/>
          </a:bodyPr>
          <a:lstStyle/>
          <a:p>
            <a:r>
              <a:rPr kumimoji="0" lang="en-US" sz="3700" b="0" i="0" u="none" strike="noStrike" kern="2000" cap="none" spc="-50" normalizeH="0" baseline="0" noProof="0">
                <a:ln>
                  <a:noFill/>
                </a:ln>
                <a:solidFill>
                  <a:srgbClr val="FFFFFF"/>
                </a:solidFill>
                <a:effectLst/>
                <a:uLnTx/>
                <a:uFillTx/>
                <a:latin typeface="Aptos Display" panose="02110004020202020204"/>
                <a:ea typeface="+mj-ea"/>
                <a:cs typeface="+mj-cs"/>
              </a:rPr>
              <a:t>Agenda</a:t>
            </a:r>
            <a:endParaRPr lang="en-US" sz="3700"/>
          </a:p>
        </p:txBody>
      </p:sp>
      <p:sp>
        <p:nvSpPr>
          <p:cNvPr id="2" name="TextBox 1">
            <a:extLst>
              <a:ext uri="{FF2B5EF4-FFF2-40B4-BE49-F238E27FC236}">
                <a16:creationId xmlns:a16="http://schemas.microsoft.com/office/drawing/2014/main" id="{BDBEE89A-B45C-7D54-BFA0-559F4BC62BC7}"/>
              </a:ext>
            </a:extLst>
          </p:cNvPr>
          <p:cNvSpPr txBox="1"/>
          <p:nvPr userDrawn="1"/>
        </p:nvSpPr>
        <p:spPr>
          <a:xfrm>
            <a:off x="11676063" y="6371918"/>
            <a:ext cx="376236" cy="153055"/>
          </a:xfrm>
          <a:prstGeom prst="rect">
            <a:avLst/>
          </a:prstGeom>
        </p:spPr>
        <p:txBody>
          <a:bodyPr vert="horz" wrap="square" lIns="18288" tIns="0" rIns="18288" bIns="9144" rtlCol="0" anchor="b">
            <a:spAutoFit/>
          </a:bodyPr>
          <a:lstStyle>
            <a:defPPr>
              <a:defRPr lang="en-US"/>
            </a:defPPr>
            <a:lvl1pPr>
              <a:defRPr sz="800">
                <a:solidFill>
                  <a:schemeClr val="tx1">
                    <a:tint val="75000"/>
                  </a:schemeClr>
                </a:solidFill>
              </a:defRPr>
            </a:lvl1pPr>
          </a:lstStyle>
          <a:p>
            <a:pPr marL="0" lvl="0" algn="l" defTabSz="914400" rtl="0" eaLnBrk="1" latinLnBrk="0" hangingPunct="1">
              <a:lnSpc>
                <a:spcPct val="125000"/>
              </a:lnSpc>
            </a:pPr>
            <a:fld id="{B01BFD70-D99E-427C-A01B-19B2BB56A3C8}" type="slidenum">
              <a:rPr lang="en-US" sz="800" kern="1200" smtClean="0">
                <a:solidFill>
                  <a:schemeClr val="accent6">
                    <a:lumMod val="90000"/>
                  </a:schemeClr>
                </a:solidFill>
                <a:latin typeface="+mn-lt"/>
                <a:ea typeface="+mn-ea"/>
                <a:cs typeface="+mn-cs"/>
              </a:rPr>
              <a:pPr marL="0" lvl="0" algn="l" defTabSz="914400" rtl="0" eaLnBrk="1" latinLnBrk="0" hangingPunct="1">
                <a:lnSpc>
                  <a:spcPct val="125000"/>
                </a:lnSpc>
              </a:pPr>
              <a:t>‹#›</a:t>
            </a:fld>
            <a:endParaRPr lang="en-US" sz="800" kern="1200">
              <a:solidFill>
                <a:schemeClr val="accent6">
                  <a:lumMod val="90000"/>
                </a:schemeClr>
              </a:solidFill>
              <a:latin typeface="+mn-lt"/>
              <a:ea typeface="+mn-ea"/>
              <a:cs typeface="+mn-cs"/>
            </a:endParaRPr>
          </a:p>
        </p:txBody>
      </p:sp>
    </p:spTree>
    <p:extLst>
      <p:ext uri="{BB962C8B-B14F-4D97-AF65-F5344CB8AC3E}">
        <p14:creationId xmlns:p14="http://schemas.microsoft.com/office/powerpoint/2010/main" val="2689670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020">
          <p15:clr>
            <a:srgbClr val="FBAE40"/>
          </p15:clr>
        </p15:guide>
        <p15:guide id="2" orient="horz" pos="436">
          <p15:clr>
            <a:srgbClr val="FBAE40"/>
          </p15:clr>
        </p15:guide>
        <p15:guide id="5" orient="horz" pos="3158">
          <p15:clr>
            <a:srgbClr val="FBAE40"/>
          </p15:clr>
        </p15:guide>
        <p15:guide id="6" orient="horz" pos="1344">
          <p15:clr>
            <a:srgbClr val="FBAE40"/>
          </p15:clr>
        </p15:guide>
        <p15:guide id="7" orient="horz" pos="2251">
          <p15:clr>
            <a:srgbClr val="FBAE40"/>
          </p15:clr>
        </p15:guide>
        <p15:guide id="8" pos="3681">
          <p15:clr>
            <a:srgbClr val="FBAE40"/>
          </p15:clr>
        </p15:guide>
        <p15:guide id="9" pos="6970">
          <p15:clr>
            <a:srgbClr val="FBAE40"/>
          </p15:clr>
        </p15:guide>
        <p15:guide id="12" orient="horz" pos="1752">
          <p15:clr>
            <a:srgbClr val="FBAE40"/>
          </p15:clr>
        </p15:guide>
        <p15:guide id="13" orient="horz" pos="2591">
          <p15:clr>
            <a:srgbClr val="FBAE40"/>
          </p15:clr>
        </p15:guide>
      </p15:sldGuideLst>
    </p:ext>
  </p:extLst>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userDrawn="1">
  <p:cSld name="Divider_Dark Blue">
    <p:bg>
      <p:bgPr>
        <a:solidFill>
          <a:schemeClr val="accent2"/>
        </a:solidFill>
        <a:effectLst/>
      </p:bgPr>
    </p:bg>
    <p:spTree>
      <p:nvGrpSpPr>
        <p:cNvPr id="1" name=""/>
        <p:cNvGrpSpPr/>
        <p:nvPr/>
      </p:nvGrpSpPr>
      <p:grpSpPr>
        <a:xfrm>
          <a:off x="0" y="0"/>
          <a:ext cx="0" cy="0"/>
          <a:chOff x="0" y="0"/>
          <a:chExt cx="0" cy="0"/>
        </a:xfrm>
      </p:grpSpPr>
      <p:sp>
        <p:nvSpPr>
          <p:cNvPr id="10" name="Title 2">
            <a:extLst>
              <a:ext uri="{FF2B5EF4-FFF2-40B4-BE49-F238E27FC236}">
                <a16:creationId xmlns:a16="http://schemas.microsoft.com/office/drawing/2014/main" id="{56F4BB75-A65B-C928-4300-940A326B325A}"/>
              </a:ext>
            </a:extLst>
          </p:cNvPr>
          <p:cNvSpPr>
            <a:spLocks noGrp="1"/>
          </p:cNvSpPr>
          <p:nvPr>
            <p:ph type="title" hasCustomPrompt="1"/>
          </p:nvPr>
        </p:nvSpPr>
        <p:spPr bwMode="gray">
          <a:xfrm>
            <a:off x="515937" y="2673350"/>
            <a:ext cx="7056438" cy="1795556"/>
          </a:xfrm>
        </p:spPr>
        <p:txBody>
          <a:bodyPr wrap="square" anchor="ctr">
            <a:noAutofit/>
          </a:bodyPr>
          <a:lstStyle>
            <a:lvl1pPr marL="0" marR="0" indent="0" algn="l" defTabSz="914400" rtl="0" eaLnBrk="1" fontAlgn="auto" latinLnBrk="0" hangingPunct="1">
              <a:lnSpc>
                <a:spcPct val="80000"/>
              </a:lnSpc>
              <a:spcBef>
                <a:spcPct val="0"/>
              </a:spcBef>
              <a:spcAft>
                <a:spcPts val="0"/>
              </a:spcAft>
              <a:buClrTx/>
              <a:buSzTx/>
              <a:buFontTx/>
              <a:buNone/>
              <a:tabLst/>
              <a:defRPr lang="en-US" sz="4800" kern="1200" spc="0" dirty="0">
                <a:solidFill>
                  <a:schemeClr val="tx1"/>
                </a:solidFill>
                <a:latin typeface="Aptos" panose="020B0004020202020204" pitchFamily="34" charset="0"/>
                <a:ea typeface="Alfabet" pitchFamily="2" charset="0"/>
                <a:cs typeface="Microsoft Sans Serif" panose="020B0604020202020204" pitchFamily="34" charset="0"/>
              </a:defRPr>
            </a:lvl1pPr>
          </a:lstStyle>
          <a:p>
            <a:r>
              <a:rPr lang="en-US" sz="4800" spc="-110">
                <a:solidFill>
                  <a:srgbClr val="FFFFFE"/>
                </a:solidFill>
                <a:ea typeface="Alfabet" pitchFamily="2" charset="0"/>
                <a:cs typeface="Microsoft Sans Serif" panose="020B0604020202020204" pitchFamily="34" charset="0"/>
              </a:rPr>
              <a:t>Divider slide title</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3 lines maximum lorem ipsum dolor sit </a:t>
            </a:r>
            <a:r>
              <a:rPr lang="en-US" sz="4800" spc="-110" err="1">
                <a:solidFill>
                  <a:srgbClr val="FFFFFE"/>
                </a:solidFill>
                <a:ea typeface="Alfabet" pitchFamily="2" charset="0"/>
                <a:cs typeface="Microsoft Sans Serif" panose="020B0604020202020204" pitchFamily="34" charset="0"/>
              </a:rPr>
              <a:t>amet</a:t>
            </a:r>
            <a:endParaRPr lang="en-US" sz="4800" spc="-110">
              <a:solidFill>
                <a:srgbClr val="FFFFFE"/>
              </a:solidFill>
              <a:ea typeface="Alfabet" pitchFamily="2" charset="0"/>
              <a:cs typeface="Microsoft Sans Serif" panose="020B0604020202020204" pitchFamily="34" charset="0"/>
            </a:endParaRPr>
          </a:p>
        </p:txBody>
      </p:sp>
      <p:pic>
        <p:nvPicPr>
          <p:cNvPr id="3" name="Graphic 2">
            <a:extLst>
              <a:ext uri="{FF2B5EF4-FFF2-40B4-BE49-F238E27FC236}">
                <a16:creationId xmlns:a16="http://schemas.microsoft.com/office/drawing/2014/main" id="{5FCC5857-127B-92B1-127D-549E125A84B7}"/>
              </a:ext>
            </a:extLst>
          </p:cNvPr>
          <p:cNvPicPr>
            <a:picLocks noChangeAspect="1"/>
          </p:cNvPicPr>
          <p:nvPr userDrawn="1"/>
        </p:nvPicPr>
        <p:blipFill>
          <a:blip>
            <a:extLst>
              <a:ext uri="{96DAC541-7B7A-43D3-8B79-37D633B846F1}">
                <asvg:svgBlip xmlns:asvg="http://schemas.microsoft.com/office/drawing/2016/SVG/main" r:embed="rId2"/>
              </a:ext>
            </a:extLst>
          </a:blip>
          <a:srcRect t="7956"/>
          <a:stretch>
            <a:fillRect/>
          </a:stretch>
        </p:blipFill>
        <p:spPr>
          <a:xfrm rot="19262939" flipV="1">
            <a:off x="7414009" y="2577117"/>
            <a:ext cx="5592194" cy="5147262"/>
          </a:xfrm>
          <a:custGeom>
            <a:avLst/>
            <a:gdLst>
              <a:gd name="connsiteX0" fmla="*/ 2936118 w 5592194"/>
              <a:gd name="connsiteY0" fmla="*/ 5147261 h 5147262"/>
              <a:gd name="connsiteX1" fmla="*/ 5592194 w 5592194"/>
              <a:gd name="connsiteY1" fmla="*/ 3000171 h 5147262"/>
              <a:gd name="connsiteX2" fmla="*/ 5592194 w 5592194"/>
              <a:gd name="connsiteY2" fmla="*/ 2879976 h 5147262"/>
              <a:gd name="connsiteX3" fmla="*/ 3264109 w 5592194"/>
              <a:gd name="connsiteY3" fmla="*/ 0 h 5147262"/>
              <a:gd name="connsiteX4" fmla="*/ 0 w 5592194"/>
              <a:gd name="connsiteY4" fmla="*/ 2638607 h 5147262"/>
              <a:gd name="connsiteX5" fmla="*/ 0 w 5592194"/>
              <a:gd name="connsiteY5" fmla="*/ 3023965 h 5147262"/>
              <a:gd name="connsiteX6" fmla="*/ 1716408 w 5592194"/>
              <a:gd name="connsiteY6" fmla="*/ 5147262 h 5147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194" h="5147262">
                <a:moveTo>
                  <a:pt x="2936118" y="5147261"/>
                </a:moveTo>
                <a:lnTo>
                  <a:pt x="5592194" y="3000171"/>
                </a:lnTo>
                <a:lnTo>
                  <a:pt x="5592194" y="2879976"/>
                </a:lnTo>
                <a:lnTo>
                  <a:pt x="3264109" y="0"/>
                </a:lnTo>
                <a:lnTo>
                  <a:pt x="0" y="2638607"/>
                </a:lnTo>
                <a:lnTo>
                  <a:pt x="0" y="3023965"/>
                </a:lnTo>
                <a:lnTo>
                  <a:pt x="1716408" y="5147262"/>
                </a:lnTo>
                <a:close/>
              </a:path>
            </a:pathLst>
          </a:custGeom>
        </p:spPr>
      </p:pic>
      <p:pic>
        <p:nvPicPr>
          <p:cNvPr id="6" name="Picture 2">
            <a:extLst>
              <a:ext uri="{FF2B5EF4-FFF2-40B4-BE49-F238E27FC236}">
                <a16:creationId xmlns:a16="http://schemas.microsoft.com/office/drawing/2014/main" id="{B4CD1440-8C09-3A2A-5025-11244190A58A}"/>
              </a:ext>
            </a:extLst>
          </p:cNvPr>
          <p:cNvPicPr>
            <a:picLocks noChangeAspect="1" noChangeArrowheads="1"/>
          </p:cNvPicPr>
          <p:nvPr userDrawn="1"/>
        </p:nvPicPr>
        <p:blipFill rotWithShape="1">
          <a:blip r:embed="rId3" cstate="screen">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rcRect r="83264"/>
          <a:stretch/>
        </p:blipFill>
        <p:spPr bwMode="auto">
          <a:xfrm>
            <a:off x="9920889" y="4823714"/>
            <a:ext cx="938292" cy="10292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8223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6" pos="4770">
          <p15:clr>
            <a:srgbClr val="FBAE40"/>
          </p15:clr>
        </p15:guide>
      </p15:sldGuideLst>
    </p:ext>
  </p:extLst>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userDrawn="1">
  <p:cSld name="Divider_Qualcomm Blue">
    <p:bg>
      <p:bgPr>
        <a:solidFill>
          <a:schemeClr val="accent1"/>
        </a:solidFill>
        <a:effectLst/>
      </p:bgPr>
    </p:bg>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3BA59318-1AE9-0D73-E563-6D4B033B5D6F}"/>
              </a:ext>
            </a:extLst>
          </p:cNvPr>
          <p:cNvSpPr>
            <a:spLocks noGrp="1"/>
          </p:cNvSpPr>
          <p:nvPr>
            <p:ph type="title" hasCustomPrompt="1"/>
          </p:nvPr>
        </p:nvSpPr>
        <p:spPr bwMode="gray">
          <a:xfrm>
            <a:off x="515937" y="2673350"/>
            <a:ext cx="7056438" cy="1795556"/>
          </a:xfrm>
        </p:spPr>
        <p:txBody>
          <a:bodyPr wrap="square" anchor="ctr">
            <a:noAutofit/>
          </a:bodyPr>
          <a:lstStyle>
            <a:lvl1pPr marL="0" marR="0" indent="0" algn="l" defTabSz="914400" rtl="0" eaLnBrk="1" fontAlgn="auto" latinLnBrk="0" hangingPunct="1">
              <a:lnSpc>
                <a:spcPct val="80000"/>
              </a:lnSpc>
              <a:spcBef>
                <a:spcPct val="0"/>
              </a:spcBef>
              <a:spcAft>
                <a:spcPts val="0"/>
              </a:spcAft>
              <a:buClrTx/>
              <a:buSzTx/>
              <a:buFontTx/>
              <a:buNone/>
              <a:tabLst/>
              <a:defRPr lang="en-US" sz="4800" kern="1200" spc="0" dirty="0">
                <a:solidFill>
                  <a:schemeClr val="tx1"/>
                </a:solidFill>
                <a:latin typeface="Aptos" panose="020B0004020202020204" pitchFamily="34" charset="0"/>
                <a:ea typeface="Alfabet" pitchFamily="2" charset="0"/>
                <a:cs typeface="Microsoft Sans Serif" panose="020B0604020202020204" pitchFamily="34" charset="0"/>
              </a:defRPr>
            </a:lvl1pPr>
          </a:lstStyle>
          <a:p>
            <a:r>
              <a:rPr lang="en-US" sz="4800" spc="-110">
                <a:solidFill>
                  <a:srgbClr val="FFFFFE"/>
                </a:solidFill>
                <a:ea typeface="Alfabet" pitchFamily="2" charset="0"/>
                <a:cs typeface="Microsoft Sans Serif" panose="020B0604020202020204" pitchFamily="34" charset="0"/>
              </a:rPr>
              <a:t>Divider slide title </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3 lines maximum lorem ipsum dolor sit </a:t>
            </a:r>
            <a:r>
              <a:rPr lang="en-US" sz="4800" spc="-110" err="1">
                <a:solidFill>
                  <a:srgbClr val="FFFFFE"/>
                </a:solidFill>
                <a:ea typeface="Alfabet" pitchFamily="2" charset="0"/>
                <a:cs typeface="Microsoft Sans Serif" panose="020B0604020202020204" pitchFamily="34" charset="0"/>
              </a:rPr>
              <a:t>amet</a:t>
            </a:r>
            <a:endParaRPr lang="en-US" sz="4800" spc="-110">
              <a:solidFill>
                <a:srgbClr val="FFFFFE"/>
              </a:solidFill>
              <a:ea typeface="Alfabet" pitchFamily="2" charset="0"/>
              <a:cs typeface="Microsoft Sans Serif" panose="020B0604020202020204" pitchFamily="34" charset="0"/>
            </a:endParaRPr>
          </a:p>
        </p:txBody>
      </p:sp>
      <p:pic>
        <p:nvPicPr>
          <p:cNvPr id="5" name="Graphic 4">
            <a:extLst>
              <a:ext uri="{FF2B5EF4-FFF2-40B4-BE49-F238E27FC236}">
                <a16:creationId xmlns:a16="http://schemas.microsoft.com/office/drawing/2014/main" id="{D0243FD1-3C4D-4017-97D3-97AAAB1E08EB}"/>
              </a:ext>
            </a:extLst>
          </p:cNvPr>
          <p:cNvPicPr>
            <a:picLocks noChangeAspect="1"/>
          </p:cNvPicPr>
          <p:nvPr userDrawn="1"/>
        </p:nvPicPr>
        <p:blipFill>
          <a:blip>
            <a:extLst>
              <a:ext uri="{96DAC541-7B7A-43D3-8B79-37D633B846F1}">
                <asvg:svgBlip xmlns:asvg="http://schemas.microsoft.com/office/drawing/2016/SVG/main" r:embed="rId2"/>
              </a:ext>
            </a:extLst>
          </a:blip>
          <a:srcRect t="7956"/>
          <a:stretch>
            <a:fillRect/>
          </a:stretch>
        </p:blipFill>
        <p:spPr>
          <a:xfrm rot="19262939" flipV="1">
            <a:off x="7414009" y="2577117"/>
            <a:ext cx="5592194" cy="5147262"/>
          </a:xfrm>
          <a:custGeom>
            <a:avLst/>
            <a:gdLst>
              <a:gd name="connsiteX0" fmla="*/ 2936118 w 5592194"/>
              <a:gd name="connsiteY0" fmla="*/ 5147261 h 5147262"/>
              <a:gd name="connsiteX1" fmla="*/ 5592194 w 5592194"/>
              <a:gd name="connsiteY1" fmla="*/ 3000171 h 5147262"/>
              <a:gd name="connsiteX2" fmla="*/ 5592194 w 5592194"/>
              <a:gd name="connsiteY2" fmla="*/ 2879976 h 5147262"/>
              <a:gd name="connsiteX3" fmla="*/ 3264109 w 5592194"/>
              <a:gd name="connsiteY3" fmla="*/ 0 h 5147262"/>
              <a:gd name="connsiteX4" fmla="*/ 0 w 5592194"/>
              <a:gd name="connsiteY4" fmla="*/ 2638607 h 5147262"/>
              <a:gd name="connsiteX5" fmla="*/ 0 w 5592194"/>
              <a:gd name="connsiteY5" fmla="*/ 3023965 h 5147262"/>
              <a:gd name="connsiteX6" fmla="*/ 1716408 w 5592194"/>
              <a:gd name="connsiteY6" fmla="*/ 5147262 h 5147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194" h="5147262">
                <a:moveTo>
                  <a:pt x="2936118" y="5147261"/>
                </a:moveTo>
                <a:lnTo>
                  <a:pt x="5592194" y="3000171"/>
                </a:lnTo>
                <a:lnTo>
                  <a:pt x="5592194" y="2879976"/>
                </a:lnTo>
                <a:lnTo>
                  <a:pt x="3264109" y="0"/>
                </a:lnTo>
                <a:lnTo>
                  <a:pt x="0" y="2638607"/>
                </a:lnTo>
                <a:lnTo>
                  <a:pt x="0" y="3023965"/>
                </a:lnTo>
                <a:lnTo>
                  <a:pt x="1716408" y="5147262"/>
                </a:lnTo>
                <a:close/>
              </a:path>
            </a:pathLst>
          </a:custGeom>
        </p:spPr>
      </p:pic>
      <p:pic>
        <p:nvPicPr>
          <p:cNvPr id="6" name="Picture 2">
            <a:extLst>
              <a:ext uri="{FF2B5EF4-FFF2-40B4-BE49-F238E27FC236}">
                <a16:creationId xmlns:a16="http://schemas.microsoft.com/office/drawing/2014/main" id="{4349F65B-6B2B-D03F-2060-AF18427437B5}"/>
              </a:ext>
            </a:extLst>
          </p:cNvPr>
          <p:cNvPicPr>
            <a:picLocks noChangeAspect="1" noChangeArrowheads="1"/>
          </p:cNvPicPr>
          <p:nvPr userDrawn="1"/>
        </p:nvPicPr>
        <p:blipFill rotWithShape="1">
          <a:blip r:embed="rId3" cstate="screen">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rcRect r="83264"/>
          <a:stretch/>
        </p:blipFill>
        <p:spPr bwMode="auto">
          <a:xfrm>
            <a:off x="9920889" y="4823714"/>
            <a:ext cx="938292" cy="10292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567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6" pos="4770">
          <p15:clr>
            <a:srgbClr val="FBAE40"/>
          </p15:clr>
        </p15:guide>
      </p15:sldGuideLst>
    </p:ext>
  </p:extLst>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Divider_Light Grey">
    <p:bg>
      <p:bgPr>
        <a:solidFill>
          <a:srgbClr val="EFF1F5"/>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1C2CB9B-0078-BC2B-5AAC-4C2115035721}"/>
              </a:ext>
            </a:extLst>
          </p:cNvPr>
          <p:cNvPicPr>
            <a:picLocks noChangeAspect="1" noChangeArrowheads="1"/>
          </p:cNvPicPr>
          <p:nvPr userDrawn="1"/>
        </p:nvPicPr>
        <p:blipFill rotWithShape="1">
          <a:blip>
            <a:extLst>
              <a:ext uri="{96DAC541-7B7A-43D3-8B79-37D633B846F1}">
                <asvg:svgBlip xmlns:asvg="http://schemas.microsoft.com/office/drawing/2016/SVG/main" r:embed="rId2"/>
              </a:ext>
            </a:extLst>
          </a:blip>
          <a:srcRect t="-1567" b="-1567"/>
          <a:stretch/>
        </p:blipFill>
        <p:spPr bwMode="auto">
          <a:xfrm>
            <a:off x="9924064" y="4805346"/>
            <a:ext cx="894630" cy="1062179"/>
          </a:xfrm>
          <a:prstGeom prst="rect">
            <a:avLst/>
          </a:prstGeom>
          <a:noFill/>
        </p:spPr>
      </p:pic>
      <p:sp>
        <p:nvSpPr>
          <p:cNvPr id="4" name="Title 2">
            <a:extLst>
              <a:ext uri="{FF2B5EF4-FFF2-40B4-BE49-F238E27FC236}">
                <a16:creationId xmlns:a16="http://schemas.microsoft.com/office/drawing/2014/main" id="{3BA59318-1AE9-0D73-E563-6D4B033B5D6F}"/>
              </a:ext>
            </a:extLst>
          </p:cNvPr>
          <p:cNvSpPr>
            <a:spLocks noGrp="1"/>
          </p:cNvSpPr>
          <p:nvPr>
            <p:ph type="title" hasCustomPrompt="1"/>
          </p:nvPr>
        </p:nvSpPr>
        <p:spPr bwMode="gray">
          <a:xfrm>
            <a:off x="515937" y="2673350"/>
            <a:ext cx="7056438" cy="1795556"/>
          </a:xfrm>
        </p:spPr>
        <p:txBody>
          <a:bodyPr wrap="square" anchor="ctr">
            <a:noAutofit/>
          </a:bodyPr>
          <a:lstStyle>
            <a:lvl1pPr marL="0" marR="0" indent="0" algn="l" defTabSz="914400" rtl="0" eaLnBrk="1" fontAlgn="auto" latinLnBrk="0" hangingPunct="1">
              <a:lnSpc>
                <a:spcPct val="80000"/>
              </a:lnSpc>
              <a:spcBef>
                <a:spcPct val="0"/>
              </a:spcBef>
              <a:spcAft>
                <a:spcPts val="0"/>
              </a:spcAft>
              <a:buClrTx/>
              <a:buSzTx/>
              <a:buFontTx/>
              <a:buNone/>
              <a:tabLst/>
              <a:defRPr lang="en-US" sz="4800" kern="1200" spc="0" dirty="0">
                <a:solidFill>
                  <a:schemeClr val="accent1"/>
                </a:solidFill>
                <a:latin typeface="Aptos" panose="020B0004020202020204" pitchFamily="34" charset="0"/>
                <a:ea typeface="Alfabet" pitchFamily="2" charset="0"/>
                <a:cs typeface="Microsoft Sans Serif" panose="020B0604020202020204" pitchFamily="34" charset="0"/>
              </a:defRPr>
            </a:lvl1pPr>
          </a:lstStyle>
          <a:p>
            <a:r>
              <a:rPr lang="en-US"/>
              <a:t>Divider slide title</a:t>
            </a:r>
            <a:br>
              <a:rPr lang="en-US"/>
            </a:br>
            <a:r>
              <a:rPr lang="en-US"/>
              <a:t>3 lines maximum lorem ipsum dolor sit </a:t>
            </a:r>
            <a:r>
              <a:rPr lang="en-US" err="1"/>
              <a:t>amet</a:t>
            </a:r>
            <a:endParaRPr lang="en-US" sz="4800" spc="-110">
              <a:solidFill>
                <a:srgbClr val="FFFFFE"/>
              </a:solidFill>
              <a:ea typeface="Alfabet" pitchFamily="2" charset="0"/>
              <a:cs typeface="Microsoft Sans Serif" panose="020B0604020202020204" pitchFamily="34" charset="0"/>
            </a:endParaRPr>
          </a:p>
        </p:txBody>
      </p:sp>
      <p:pic>
        <p:nvPicPr>
          <p:cNvPr id="5" name="Graphic 4">
            <a:extLst>
              <a:ext uri="{FF2B5EF4-FFF2-40B4-BE49-F238E27FC236}">
                <a16:creationId xmlns:a16="http://schemas.microsoft.com/office/drawing/2014/main" id="{D0243FD1-3C4D-4017-97D3-97AAAB1E08EB}"/>
              </a:ext>
            </a:extLst>
          </p:cNvPr>
          <p:cNvPicPr>
            <a:picLocks noChangeAspect="1"/>
          </p:cNvPicPr>
          <p:nvPr userDrawn="1"/>
        </p:nvPicPr>
        <p:blipFill>
          <a:blip>
            <a:extLst>
              <a:ext uri="{96DAC541-7B7A-43D3-8B79-37D633B846F1}">
                <asvg:svgBlip xmlns:asvg="http://schemas.microsoft.com/office/drawing/2016/SVG/main" r:embed="rId3"/>
              </a:ext>
            </a:extLst>
          </a:blip>
          <a:srcRect t="7956"/>
          <a:stretch>
            <a:fillRect/>
          </a:stretch>
        </p:blipFill>
        <p:spPr>
          <a:xfrm rot="19262939" flipV="1">
            <a:off x="7414009" y="2577117"/>
            <a:ext cx="5592194" cy="5147262"/>
          </a:xfrm>
          <a:custGeom>
            <a:avLst/>
            <a:gdLst>
              <a:gd name="connsiteX0" fmla="*/ 2936118 w 5592194"/>
              <a:gd name="connsiteY0" fmla="*/ 5147261 h 5147262"/>
              <a:gd name="connsiteX1" fmla="*/ 5592194 w 5592194"/>
              <a:gd name="connsiteY1" fmla="*/ 3000171 h 5147262"/>
              <a:gd name="connsiteX2" fmla="*/ 5592194 w 5592194"/>
              <a:gd name="connsiteY2" fmla="*/ 2879976 h 5147262"/>
              <a:gd name="connsiteX3" fmla="*/ 3264109 w 5592194"/>
              <a:gd name="connsiteY3" fmla="*/ 0 h 5147262"/>
              <a:gd name="connsiteX4" fmla="*/ 0 w 5592194"/>
              <a:gd name="connsiteY4" fmla="*/ 2638607 h 5147262"/>
              <a:gd name="connsiteX5" fmla="*/ 0 w 5592194"/>
              <a:gd name="connsiteY5" fmla="*/ 3023965 h 5147262"/>
              <a:gd name="connsiteX6" fmla="*/ 1716408 w 5592194"/>
              <a:gd name="connsiteY6" fmla="*/ 5147262 h 5147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194" h="5147262">
                <a:moveTo>
                  <a:pt x="2936118" y="5147261"/>
                </a:moveTo>
                <a:lnTo>
                  <a:pt x="5592194" y="3000171"/>
                </a:lnTo>
                <a:lnTo>
                  <a:pt x="5592194" y="2879976"/>
                </a:lnTo>
                <a:lnTo>
                  <a:pt x="3264109" y="0"/>
                </a:lnTo>
                <a:lnTo>
                  <a:pt x="0" y="2638607"/>
                </a:lnTo>
                <a:lnTo>
                  <a:pt x="0" y="3023965"/>
                </a:lnTo>
                <a:lnTo>
                  <a:pt x="1716408" y="5147262"/>
                </a:lnTo>
                <a:close/>
              </a:path>
            </a:pathLst>
          </a:custGeom>
        </p:spPr>
      </p:pic>
    </p:spTree>
    <p:extLst>
      <p:ext uri="{BB962C8B-B14F-4D97-AF65-F5344CB8AC3E}">
        <p14:creationId xmlns:p14="http://schemas.microsoft.com/office/powerpoint/2010/main" val="351161686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6" pos="4770">
          <p15:clr>
            <a:srgbClr val="FBAE40"/>
          </p15:clr>
        </p15:guide>
      </p15:sldGuideLst>
    </p:ext>
  </p:extLs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hank you_Blue">
    <p:bg>
      <p:bgPr>
        <a:solidFill>
          <a:schemeClr val="accent2"/>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A8D38E5-491C-399E-B737-E4CB35E93811}"/>
              </a:ext>
            </a:extLst>
          </p:cNvPr>
          <p:cNvSpPr txBox="1"/>
          <p:nvPr userDrawn="1"/>
        </p:nvSpPr>
        <p:spPr bwMode="gray">
          <a:xfrm>
            <a:off x="343609" y="2435884"/>
            <a:ext cx="8725779" cy="1301254"/>
          </a:xfrm>
          <a:prstGeom prst="rect">
            <a:avLst/>
          </a:prstGeom>
          <a:noFill/>
        </p:spPr>
        <p:txBody>
          <a:bodyPr wrap="square" lIns="0" tIns="0" rIns="0" bIns="0" rtlCol="0">
            <a:spAutoFit/>
          </a:bodyPr>
          <a:lstStyle/>
          <a:p>
            <a:pPr marL="0" marR="0" lvl="0" indent="0" algn="l" defTabSz="914400" rtl="0" eaLnBrk="1" fontAlgn="auto" latinLnBrk="0" hangingPunct="1">
              <a:lnSpc>
                <a:spcPct val="87000"/>
              </a:lnSpc>
              <a:spcBef>
                <a:spcPts val="0"/>
              </a:spcBef>
              <a:spcAft>
                <a:spcPts val="0"/>
              </a:spcAft>
              <a:buClrTx/>
              <a:buSzTx/>
              <a:buFontTx/>
              <a:buNone/>
              <a:tabLst/>
              <a:defRPr/>
            </a:pPr>
            <a:r>
              <a:rPr kumimoji="0" lang="en-US" sz="9600" u="none" strike="noStrike" kern="1200" cap="none" spc="-300" normalizeH="0" noProof="0">
                <a:ln>
                  <a:noFill/>
                </a:ln>
                <a:effectLst/>
                <a:uLnTx/>
                <a:uFillTx/>
                <a:latin typeface="Aptos" panose="020B0004020202020204" pitchFamily="34" charset="0"/>
                <a:ea typeface="Alfabet" pitchFamily="2" charset="0"/>
              </a:rPr>
              <a:t>T</a:t>
            </a:r>
            <a:r>
              <a:rPr kumimoji="0" lang="en-US" sz="9600" u="none" strike="noStrike" kern="1200" cap="none" spc="-300" normalizeH="0" baseline="0" noProof="0">
                <a:ln>
                  <a:noFill/>
                </a:ln>
                <a:effectLst/>
                <a:uLnTx/>
                <a:uFillTx/>
                <a:latin typeface="Aptos" panose="020B0004020202020204" pitchFamily="34" charset="0"/>
                <a:ea typeface="Alfabet" pitchFamily="2" charset="0"/>
              </a:rPr>
              <a:t>h</a:t>
            </a:r>
            <a:r>
              <a:rPr kumimoji="0" lang="en-US" sz="9600" u="none" strike="noStrike" kern="1200" cap="none" spc="-600" normalizeH="0" noProof="0">
                <a:ln>
                  <a:noFill/>
                </a:ln>
                <a:effectLst/>
                <a:uLnTx/>
                <a:uFillTx/>
                <a:latin typeface="Aptos" panose="020B0004020202020204" pitchFamily="34" charset="0"/>
                <a:ea typeface="Alfabet" pitchFamily="2" charset="0"/>
              </a:rPr>
              <a:t>a</a:t>
            </a:r>
            <a:r>
              <a:rPr kumimoji="0" lang="en-US" sz="9600" u="none" strike="noStrike" kern="1200" cap="none" spc="-450" normalizeH="0" noProof="0">
                <a:ln>
                  <a:noFill/>
                </a:ln>
                <a:effectLst/>
                <a:uLnTx/>
                <a:uFillTx/>
                <a:latin typeface="Aptos" panose="020B0004020202020204" pitchFamily="34" charset="0"/>
                <a:ea typeface="Alfabet" pitchFamily="2" charset="0"/>
              </a:rPr>
              <a:t>n</a:t>
            </a:r>
            <a:r>
              <a:rPr kumimoji="0" lang="en-US" sz="9600" u="none" strike="noStrike" kern="1200" cap="none" spc="-600" normalizeH="0" noProof="0">
                <a:ln>
                  <a:noFill/>
                </a:ln>
                <a:effectLst/>
                <a:uLnTx/>
                <a:uFillTx/>
                <a:latin typeface="Aptos" panose="020B0004020202020204" pitchFamily="34" charset="0"/>
                <a:ea typeface="Alfabet" pitchFamily="2" charset="0"/>
              </a:rPr>
              <a:t>k  </a:t>
            </a:r>
            <a:r>
              <a:rPr kumimoji="0" lang="en-US" sz="9600" u="none" strike="noStrike" kern="1200" cap="none" spc="-80" normalizeH="0" noProof="0">
                <a:ln>
                  <a:noFill/>
                </a:ln>
                <a:effectLst/>
                <a:uLnTx/>
                <a:uFillTx/>
                <a:latin typeface="Aptos" panose="020B0004020202020204" pitchFamily="34" charset="0"/>
                <a:ea typeface="Alfabet" pitchFamily="2" charset="0"/>
              </a:rPr>
              <a:t>y</a:t>
            </a:r>
            <a:r>
              <a:rPr lang="en-US" sz="9600" spc="-300">
                <a:latin typeface="Aptos" panose="020B0004020202020204" pitchFamily="34" charset="0"/>
                <a:ea typeface="Alfabet" pitchFamily="2" charset="0"/>
              </a:rPr>
              <a:t>o</a:t>
            </a:r>
            <a:r>
              <a:rPr kumimoji="0" lang="en-US" sz="9600" u="none" strike="noStrike" kern="1200" cap="none" spc="-300" normalizeH="0" noProof="0">
                <a:ln>
                  <a:noFill/>
                </a:ln>
                <a:effectLst/>
                <a:uLnTx/>
                <a:uFillTx/>
                <a:latin typeface="Aptos" panose="020B0004020202020204" pitchFamily="34" charset="0"/>
                <a:ea typeface="Alfabet" pitchFamily="2" charset="0"/>
              </a:rPr>
              <a:t>u</a:t>
            </a:r>
          </a:p>
        </p:txBody>
      </p:sp>
      <p:sp>
        <p:nvSpPr>
          <p:cNvPr id="4" name="TextBox 3">
            <a:extLst>
              <a:ext uri="{FF2B5EF4-FFF2-40B4-BE49-F238E27FC236}">
                <a16:creationId xmlns:a16="http://schemas.microsoft.com/office/drawing/2014/main" id="{58C904C5-CF09-901C-0409-22AE7AA4BACE}"/>
              </a:ext>
            </a:extLst>
          </p:cNvPr>
          <p:cNvSpPr txBox="1"/>
          <p:nvPr userDrawn="1"/>
        </p:nvSpPr>
        <p:spPr bwMode="gray">
          <a:xfrm>
            <a:off x="480927" y="3934635"/>
            <a:ext cx="3789063" cy="654025"/>
          </a:xfrm>
          <a:prstGeom prst="rect">
            <a:avLst/>
          </a:prstGeom>
          <a:noFill/>
        </p:spPr>
        <p:txBody>
          <a:bodyPr wrap="square" lIns="0" tIns="0" rIns="0" bIns="0" numCol="1" spcCol="118872" rtlCol="0">
            <a:spAutoFit/>
          </a:bodyPr>
          <a:lstStyle/>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Nothing in these materials is an offer to sell any of the components or devices referenced herein.</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 Qualcomm Technologies, Inc. and/or its affiliated companies. All Rights Reserved.</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Qualcomm</a:t>
            </a:r>
            <a:r>
              <a:rPr kumimoji="0" lang="zh-TW" altLang="en-US"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 </a:t>
            </a:r>
            <a:r>
              <a:rPr kumimoji="0" lang="en-US" altLang="zh-TW"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and</a:t>
            </a:r>
            <a:r>
              <a:rPr kumimoji="0" lang="zh-TW" altLang="en-US"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 </a:t>
            </a:r>
            <a:r>
              <a:rPr kumimoji="0" lang="en-US" altLang="zh-TW"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Snapdragon</a:t>
            </a:r>
            <a:r>
              <a:rPr kumimoji="0" lang="zh-TW" altLang="en-US"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 </a:t>
            </a:r>
            <a:r>
              <a:rPr kumimoji="0" lang="en-US" altLang="zh-TW"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are</a:t>
            </a:r>
            <a:r>
              <a:rPr kumimoji="0" lang="en-US"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 trademark</a:t>
            </a:r>
            <a:r>
              <a:rPr kumimoji="0" lang="en-US" altLang="zh-TW"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s</a:t>
            </a:r>
            <a:r>
              <a:rPr kumimoji="0" lang="en-US"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 or registered trademark</a:t>
            </a:r>
            <a:r>
              <a:rPr kumimoji="0" lang="en-US" altLang="zh-TW"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s</a:t>
            </a:r>
            <a:r>
              <a:rPr kumimoji="0" lang="en-US"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 of Qualcomm Incorporated. </a:t>
            </a:r>
            <a:br>
              <a:rPr kumimoji="0" lang="en-US"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br>
            <a:r>
              <a:rPr kumimoji="0" lang="en-US"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Other products and brand names may be trademarks or registered trademarks of their respective owners.</a:t>
            </a:r>
          </a:p>
          <a:p>
            <a:pPr marL="0" marR="0" lvl="0" indent="0" algn="l" defTabSz="914400" rtl="0" eaLnBrk="1" fontAlgn="auto" latinLnBrk="0" hangingPunct="1">
              <a:lnSpc>
                <a:spcPct val="100000"/>
              </a:lnSpc>
              <a:spcBef>
                <a:spcPts val="400"/>
              </a:spcBef>
              <a:spcAft>
                <a:spcPts val="0"/>
              </a:spcAft>
              <a:buClrTx/>
              <a:buSzTx/>
              <a:buFontTx/>
              <a:buNone/>
              <a:tabLst/>
              <a:defRPr/>
            </a:pPr>
            <a:endParaRPr kumimoji="0" lang="en-US"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endParaRPr>
          </a:p>
        </p:txBody>
      </p:sp>
      <p:sp>
        <p:nvSpPr>
          <p:cNvPr id="5" name="TextBox 4">
            <a:extLst>
              <a:ext uri="{FF2B5EF4-FFF2-40B4-BE49-F238E27FC236}">
                <a16:creationId xmlns:a16="http://schemas.microsoft.com/office/drawing/2014/main" id="{9AD3167D-B67D-2259-C2CB-D5F07DD61617}"/>
              </a:ext>
            </a:extLst>
          </p:cNvPr>
          <p:cNvSpPr txBox="1"/>
          <p:nvPr userDrawn="1"/>
        </p:nvSpPr>
        <p:spPr bwMode="gray">
          <a:xfrm>
            <a:off x="480927" y="4751064"/>
            <a:ext cx="4172353" cy="1002839"/>
          </a:xfrm>
          <a:prstGeom prst="rect">
            <a:avLst/>
          </a:prstGeom>
          <a:noFill/>
        </p:spPr>
        <p:txBody>
          <a:bodyPr wrap="square" lIns="0" tIns="0" rIns="0" bIns="0" numCol="1" spcCol="118872" rtlCol="0">
            <a:spAutoFit/>
          </a:bodyPr>
          <a:lstStyle/>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650" u="none" strike="noStrike" kern="1200" cap="none" spc="0" normalizeH="0" baseline="0" noProof="0">
                <a:ln>
                  <a:noFill/>
                </a:ln>
                <a:effectLst/>
                <a:uLnTx/>
                <a:uFillTx/>
                <a:latin typeface="Aptos" panose="020B0004020202020204" pitchFamily="34" charset="0"/>
                <a:ea typeface="Alfabet" pitchFamily="2" charset="0"/>
                <a:cs typeface="+mn-cs"/>
              </a:rPr>
              <a:t>References in this presentation to “Qualcomm” may mean Qualcomm Incorporated,</a:t>
            </a:r>
            <a:br>
              <a:rPr kumimoji="0" lang="en-US" sz="650" u="none" strike="noStrike" kern="1200" cap="none" spc="0" normalizeH="0" baseline="0" noProof="0">
                <a:ln>
                  <a:noFill/>
                </a:ln>
                <a:effectLst/>
                <a:uLnTx/>
                <a:uFillTx/>
                <a:latin typeface="Aptos" panose="020B0004020202020204" pitchFamily="34" charset="0"/>
                <a:ea typeface="Alfabet" pitchFamily="2" charset="0"/>
                <a:cs typeface="+mn-cs"/>
              </a:rPr>
            </a:br>
            <a:r>
              <a:rPr kumimoji="0" lang="en-US" sz="650" u="none" strike="noStrike" kern="1200" cap="none" spc="0" normalizeH="0" baseline="0" noProof="0">
                <a:ln>
                  <a:noFill/>
                </a:ln>
                <a:effectLst/>
                <a:uLnTx/>
                <a:uFillTx/>
                <a:latin typeface="Aptos" panose="020B0004020202020204" pitchFamily="34" charset="0"/>
                <a:ea typeface="Alfabet" pitchFamily="2" charset="0"/>
                <a:cs typeface="+mn-cs"/>
              </a:rPr>
              <a:t>Qualcomm Technologies, Inc., and/or other subsidiaries or business units within</a:t>
            </a:r>
            <a:br>
              <a:rPr kumimoji="0" lang="en-US" sz="650" u="none" strike="noStrike" kern="1200" cap="none" spc="0" normalizeH="0" baseline="0" noProof="0">
                <a:ln>
                  <a:noFill/>
                </a:ln>
                <a:effectLst/>
                <a:uLnTx/>
                <a:uFillTx/>
                <a:latin typeface="Aptos" panose="020B0004020202020204" pitchFamily="34" charset="0"/>
                <a:ea typeface="Alfabet" pitchFamily="2" charset="0"/>
                <a:cs typeface="+mn-cs"/>
              </a:rPr>
            </a:br>
            <a:r>
              <a:rPr kumimoji="0" lang="en-US" sz="650" u="none" strike="noStrike" kern="1200" cap="none" spc="0" normalizeH="0" baseline="0" noProof="0">
                <a:ln>
                  <a:noFill/>
                </a:ln>
                <a:effectLst/>
                <a:uLnTx/>
                <a:uFillTx/>
                <a:latin typeface="Aptos" panose="020B0004020202020204" pitchFamily="34" charset="0"/>
                <a:ea typeface="Alfabet" pitchFamily="2" charset="0"/>
                <a:cs typeface="+mn-cs"/>
              </a:rPr>
              <a:t>the Qualcomm corporate structure, as applicable. Qualcomm Incorporated includes our licensing business, QTL, and the vast majority of our patent portfolio. Qualcomm Technologies, Inc., a subsidiary of Qualcomm Incorporated, operates, along with its subsidiaries, substantially all of our engineering, research and development functions, and substantially all of our products and services businesses, including our QCT semiconductor business. </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650" u="none" strike="noStrike" kern="1200" cap="none" spc="0" normalizeH="0" baseline="0" noProof="0">
                <a:ln>
                  <a:noFill/>
                </a:ln>
                <a:effectLst/>
                <a:uLnTx/>
                <a:uFillTx/>
                <a:latin typeface="Aptos" panose="020B0004020202020204" pitchFamily="34" charset="0"/>
                <a:ea typeface="Alfabet" pitchFamily="2" charset="0"/>
                <a:cs typeface="+mn-cs"/>
              </a:rPr>
              <a:t>Snapdragon and Qualcomm branded products are products of Qualcomm Technologies, Inc. and/or its subsidiaries. Qualcomm patents are licensed by Qualcomm Incorporated. </a:t>
            </a:r>
          </a:p>
          <a:p>
            <a:pPr marL="0" marR="0" lvl="0" indent="0" algn="l" defTabSz="914400" rtl="0" eaLnBrk="1" fontAlgn="auto" latinLnBrk="0" hangingPunct="1">
              <a:lnSpc>
                <a:spcPct val="100000"/>
              </a:lnSpc>
              <a:spcBef>
                <a:spcPts val="400"/>
              </a:spcBef>
              <a:spcAft>
                <a:spcPts val="0"/>
              </a:spcAft>
              <a:buClrTx/>
              <a:buSzTx/>
              <a:buFontTx/>
              <a:buNone/>
              <a:tabLst/>
              <a:defRPr/>
            </a:pPr>
            <a:endParaRPr kumimoji="0" lang="en-US" sz="650" u="none" strike="noStrike" kern="1200" cap="none" spc="0" normalizeH="0" baseline="0" noProof="0">
              <a:ln>
                <a:noFill/>
              </a:ln>
              <a:effectLst/>
              <a:uLnTx/>
              <a:uFillTx/>
              <a:latin typeface="Aptos" panose="020B0004020202020204" pitchFamily="34" charset="0"/>
              <a:ea typeface="Alfabet" pitchFamily="2" charset="0"/>
              <a:cs typeface="+mn-cs"/>
            </a:endParaRPr>
          </a:p>
        </p:txBody>
      </p:sp>
      <p:sp>
        <p:nvSpPr>
          <p:cNvPr id="6" name="TextBox 5">
            <a:extLst>
              <a:ext uri="{FF2B5EF4-FFF2-40B4-BE49-F238E27FC236}">
                <a16:creationId xmlns:a16="http://schemas.microsoft.com/office/drawing/2014/main" id="{D6733015-9BF4-02D9-2D5A-6B82CB5A8E11}"/>
              </a:ext>
            </a:extLst>
          </p:cNvPr>
          <p:cNvSpPr txBox="1"/>
          <p:nvPr userDrawn="1"/>
        </p:nvSpPr>
        <p:spPr bwMode="gray">
          <a:xfrm>
            <a:off x="481013" y="6100661"/>
            <a:ext cx="3127218" cy="150362"/>
          </a:xfrm>
          <a:prstGeom prst="rect">
            <a:avLst/>
          </a:prstGeom>
          <a:noFill/>
        </p:spPr>
        <p:txBody>
          <a:bodyPr wrap="square" lIns="0" tIns="0" rIns="0" bIns="0" rtlCol="0">
            <a:spAutoFit/>
          </a:bodyPr>
          <a:lstStyle/>
          <a:p>
            <a:pPr marL="0" marR="0" lvl="0" indent="0" algn="l" defTabSz="914400" rtl="0" eaLnBrk="1" fontAlgn="auto" latinLnBrk="0" hangingPunct="1">
              <a:lnSpc>
                <a:spcPct val="114000"/>
              </a:lnSpc>
              <a:spcBef>
                <a:spcPts val="0"/>
              </a:spcBef>
              <a:spcAft>
                <a:spcPts val="300"/>
              </a:spcAft>
              <a:buClrTx/>
              <a:buSzTx/>
              <a:buFontTx/>
              <a:buNone/>
              <a:tabLst/>
              <a:defRPr/>
            </a:pPr>
            <a:r>
              <a:rPr kumimoji="0" lang="en-US" sz="900" u="none" strike="noStrike" kern="1200" cap="none" spc="0" normalizeH="0" baseline="0" noProof="0">
                <a:ln>
                  <a:noFill/>
                </a:ln>
                <a:effectLst/>
                <a:uLnTx/>
                <a:uFillTx/>
                <a:latin typeface="Aptos" panose="020B0004020202020204" pitchFamily="34" charset="0"/>
                <a:ea typeface="Alfabet" pitchFamily="2" charset="0"/>
                <a:cs typeface="+mn-cs"/>
              </a:rPr>
              <a:t>Follow us on:</a:t>
            </a:r>
          </a:p>
        </p:txBody>
      </p:sp>
      <p:sp>
        <p:nvSpPr>
          <p:cNvPr id="7" name="TextBox 6">
            <a:extLst>
              <a:ext uri="{FF2B5EF4-FFF2-40B4-BE49-F238E27FC236}">
                <a16:creationId xmlns:a16="http://schemas.microsoft.com/office/drawing/2014/main" id="{CAFD8E40-2929-3D88-B76D-DD16806A308C}"/>
              </a:ext>
            </a:extLst>
          </p:cNvPr>
          <p:cNvSpPr txBox="1"/>
          <p:nvPr userDrawn="1"/>
        </p:nvSpPr>
        <p:spPr>
          <a:xfrm>
            <a:off x="389712" y="6209771"/>
            <a:ext cx="4184203" cy="242374"/>
          </a:xfrm>
          <a:prstGeom prst="rect">
            <a:avLst/>
          </a:prstGeom>
          <a:noFill/>
        </p:spPr>
        <p:txBody>
          <a:bodyPr wrap="square">
            <a:spAutoFit/>
          </a:bodyPr>
          <a:lstStyle/>
          <a:p>
            <a:pPr marL="0" marR="0" lvl="0" indent="0" algn="l" defTabSz="914400" rtl="0" eaLnBrk="1" fontAlgn="auto" latinLnBrk="0" hangingPunct="1">
              <a:lnSpc>
                <a:spcPct val="114000"/>
              </a:lnSpc>
              <a:spcBef>
                <a:spcPts val="0"/>
              </a:spcBef>
              <a:spcAft>
                <a:spcPts val="300"/>
              </a:spcAft>
              <a:buClrTx/>
              <a:buSzTx/>
              <a:buFontTx/>
              <a:buNone/>
              <a:tabLst/>
              <a:defRPr/>
            </a:pPr>
            <a:r>
              <a:rPr kumimoji="0" lang="en-US" sz="900" u="none" strike="noStrike" kern="1200" cap="none" spc="0" normalizeH="0" baseline="0" noProof="0">
                <a:ln>
                  <a:noFill/>
                </a:ln>
                <a:effectLst/>
                <a:uLnTx/>
                <a:uFillTx/>
                <a:latin typeface="Aptos" panose="020B0004020202020204" pitchFamily="34" charset="0"/>
                <a:ea typeface="Alfabet" pitchFamily="2" charset="0"/>
                <a:cs typeface="+mn-cs"/>
              </a:rPr>
              <a:t>For more information, visit us at </a:t>
            </a:r>
            <a:r>
              <a:rPr kumimoji="0" lang="en-US" sz="900" u="none" strike="noStrike" kern="1200" cap="none" spc="0" normalizeH="0" baseline="0" noProof="0" err="1">
                <a:ln>
                  <a:noFill/>
                </a:ln>
                <a:effectLst/>
                <a:uLnTx/>
                <a:uFillTx/>
                <a:latin typeface="Aptos" panose="020B0004020202020204" pitchFamily="34" charset="0"/>
                <a:ea typeface="Alfabet" pitchFamily="2" charset="0"/>
                <a:cs typeface="+mn-cs"/>
              </a:rPr>
              <a:t>qualcomm.com</a:t>
            </a:r>
            <a:r>
              <a:rPr kumimoji="0" lang="en-US" sz="900" u="none" strike="noStrike" kern="1200" cap="none" spc="0" normalizeH="0" baseline="0" noProof="0">
                <a:ln>
                  <a:noFill/>
                </a:ln>
                <a:effectLst/>
                <a:uLnTx/>
                <a:uFillTx/>
                <a:latin typeface="Aptos" panose="020B0004020202020204" pitchFamily="34" charset="0"/>
                <a:ea typeface="Alfabet" pitchFamily="2" charset="0"/>
                <a:cs typeface="+mn-cs"/>
              </a:rPr>
              <a:t> &amp; </a:t>
            </a:r>
            <a:r>
              <a:rPr kumimoji="0" lang="en-US" sz="900" u="none" strike="noStrike" kern="1200" cap="none" spc="0" normalizeH="0" baseline="0" noProof="0" err="1">
                <a:ln>
                  <a:noFill/>
                </a:ln>
                <a:effectLst/>
                <a:uLnTx/>
                <a:uFillTx/>
                <a:latin typeface="Aptos" panose="020B0004020202020204" pitchFamily="34" charset="0"/>
                <a:ea typeface="Alfabet" pitchFamily="2" charset="0"/>
                <a:cs typeface="+mn-cs"/>
              </a:rPr>
              <a:t>qualcomm.com</a:t>
            </a:r>
            <a:r>
              <a:rPr kumimoji="0" lang="en-US" sz="900" u="none" strike="noStrike" kern="1200" cap="none" spc="0" normalizeH="0" baseline="0" noProof="0">
                <a:ln>
                  <a:noFill/>
                </a:ln>
                <a:effectLst/>
                <a:uLnTx/>
                <a:uFillTx/>
                <a:latin typeface="Aptos" panose="020B0004020202020204" pitchFamily="34" charset="0"/>
                <a:ea typeface="Alfabet" pitchFamily="2" charset="0"/>
                <a:cs typeface="+mn-cs"/>
              </a:rPr>
              <a:t>/blog</a:t>
            </a:r>
          </a:p>
        </p:txBody>
      </p:sp>
      <p:grpSp>
        <p:nvGrpSpPr>
          <p:cNvPr id="8" name="Group 7">
            <a:extLst>
              <a:ext uri="{FF2B5EF4-FFF2-40B4-BE49-F238E27FC236}">
                <a16:creationId xmlns:a16="http://schemas.microsoft.com/office/drawing/2014/main" id="{DC2BA5B9-32D0-B4D3-31C5-940933363930}"/>
              </a:ext>
            </a:extLst>
          </p:cNvPr>
          <p:cNvGrpSpPr/>
          <p:nvPr userDrawn="1"/>
        </p:nvGrpSpPr>
        <p:grpSpPr>
          <a:xfrm>
            <a:off x="1205032" y="6126885"/>
            <a:ext cx="817893" cy="93682"/>
            <a:chOff x="1300130" y="6126885"/>
            <a:chExt cx="817893" cy="93682"/>
          </a:xfrm>
        </p:grpSpPr>
        <p:grpSp>
          <p:nvGrpSpPr>
            <p:cNvPr id="9" name="Group 5">
              <a:extLst>
                <a:ext uri="{FF2B5EF4-FFF2-40B4-BE49-F238E27FC236}">
                  <a16:creationId xmlns:a16="http://schemas.microsoft.com/office/drawing/2014/main" id="{3BF5268F-6D68-1917-4372-D995E148B3D8}"/>
                </a:ext>
              </a:extLst>
            </p:cNvPr>
            <p:cNvGrpSpPr>
              <a:grpSpLocks noChangeAspect="1"/>
            </p:cNvGrpSpPr>
            <p:nvPr/>
          </p:nvGrpSpPr>
          <p:grpSpPr bwMode="gray">
            <a:xfrm>
              <a:off x="1300130" y="6126885"/>
              <a:ext cx="94798" cy="93682"/>
              <a:chOff x="3331" y="1656"/>
              <a:chExt cx="1020" cy="1008"/>
            </a:xfrm>
            <a:solidFill>
              <a:schemeClr val="tx1"/>
            </a:solidFill>
          </p:grpSpPr>
          <p:sp>
            <p:nvSpPr>
              <p:cNvPr id="17" name="Freeform 6">
                <a:extLst>
                  <a:ext uri="{FF2B5EF4-FFF2-40B4-BE49-F238E27FC236}">
                    <a16:creationId xmlns:a16="http://schemas.microsoft.com/office/drawing/2014/main" id="{3B4391A0-4D50-9169-D3E1-D5541F0F6095}"/>
                  </a:ext>
                </a:extLst>
              </p:cNvPr>
              <p:cNvSpPr>
                <a:spLocks noEditPoints="1"/>
              </p:cNvSpPr>
              <p:nvPr/>
            </p:nvSpPr>
            <p:spPr bwMode="gray">
              <a:xfrm>
                <a:off x="3331" y="1656"/>
                <a:ext cx="232" cy="1008"/>
              </a:xfrm>
              <a:custGeom>
                <a:avLst/>
                <a:gdLst>
                  <a:gd name="T0" fmla="*/ 98 w 98"/>
                  <a:gd name="T1" fmla="*/ 46 h 427"/>
                  <a:gd name="T2" fmla="*/ 48 w 98"/>
                  <a:gd name="T3" fmla="*/ 92 h 427"/>
                  <a:gd name="T4" fmla="*/ 0 w 98"/>
                  <a:gd name="T5" fmla="*/ 46 h 427"/>
                  <a:gd name="T6" fmla="*/ 49 w 98"/>
                  <a:gd name="T7" fmla="*/ 0 h 427"/>
                  <a:gd name="T8" fmla="*/ 98 w 98"/>
                  <a:gd name="T9" fmla="*/ 46 h 427"/>
                  <a:gd name="T10" fmla="*/ 2 w 98"/>
                  <a:gd name="T11" fmla="*/ 427 h 427"/>
                  <a:gd name="T12" fmla="*/ 2 w 98"/>
                  <a:gd name="T13" fmla="*/ 129 h 427"/>
                  <a:gd name="T14" fmla="*/ 95 w 98"/>
                  <a:gd name="T15" fmla="*/ 129 h 427"/>
                  <a:gd name="T16" fmla="*/ 95 w 98"/>
                  <a:gd name="T17" fmla="*/ 427 h 427"/>
                  <a:gd name="T18" fmla="*/ 2 w 98"/>
                  <a:gd name="T19" fmla="*/ 427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8" h="427">
                    <a:moveTo>
                      <a:pt x="98" y="46"/>
                    </a:moveTo>
                    <a:cubicBezTo>
                      <a:pt x="98" y="72"/>
                      <a:pt x="79" y="92"/>
                      <a:pt x="48" y="92"/>
                    </a:cubicBezTo>
                    <a:cubicBezTo>
                      <a:pt x="18" y="92"/>
                      <a:pt x="0" y="72"/>
                      <a:pt x="0" y="46"/>
                    </a:cubicBezTo>
                    <a:cubicBezTo>
                      <a:pt x="0" y="20"/>
                      <a:pt x="19" y="0"/>
                      <a:pt x="49" y="0"/>
                    </a:cubicBezTo>
                    <a:cubicBezTo>
                      <a:pt x="79" y="0"/>
                      <a:pt x="97" y="20"/>
                      <a:pt x="98" y="46"/>
                    </a:cubicBezTo>
                    <a:close/>
                    <a:moveTo>
                      <a:pt x="2" y="427"/>
                    </a:moveTo>
                    <a:cubicBezTo>
                      <a:pt x="2" y="129"/>
                      <a:pt x="2" y="129"/>
                      <a:pt x="2" y="129"/>
                    </a:cubicBezTo>
                    <a:cubicBezTo>
                      <a:pt x="95" y="129"/>
                      <a:pt x="95" y="129"/>
                      <a:pt x="95" y="129"/>
                    </a:cubicBezTo>
                    <a:cubicBezTo>
                      <a:pt x="95" y="427"/>
                      <a:pt x="95" y="427"/>
                      <a:pt x="95" y="427"/>
                    </a:cubicBezTo>
                    <a:lnTo>
                      <a:pt x="2" y="4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u="none" strike="noStrike" kern="0" cap="none" spc="0" normalizeH="0" baseline="0" noProof="0">
                  <a:ln>
                    <a:noFill/>
                  </a:ln>
                  <a:effectLst/>
                  <a:uLnTx/>
                  <a:uFillTx/>
                  <a:latin typeface="Aptos" panose="020B0004020202020204" pitchFamily="34" charset="0"/>
                  <a:ea typeface="Alfabet" pitchFamily="2" charset="0"/>
                  <a:cs typeface="+mn-cs"/>
                </a:endParaRPr>
              </a:p>
            </p:txBody>
          </p:sp>
          <p:sp>
            <p:nvSpPr>
              <p:cNvPr id="18" name="Freeform 7">
                <a:extLst>
                  <a:ext uri="{FF2B5EF4-FFF2-40B4-BE49-F238E27FC236}">
                    <a16:creationId xmlns:a16="http://schemas.microsoft.com/office/drawing/2014/main" id="{40BEAF68-D3D4-D207-309D-6001397EE346}"/>
                  </a:ext>
                </a:extLst>
              </p:cNvPr>
              <p:cNvSpPr>
                <a:spLocks/>
              </p:cNvSpPr>
              <p:nvPr/>
            </p:nvSpPr>
            <p:spPr bwMode="gray">
              <a:xfrm>
                <a:off x="3681" y="1944"/>
                <a:ext cx="670" cy="720"/>
              </a:xfrm>
              <a:custGeom>
                <a:avLst/>
                <a:gdLst>
                  <a:gd name="T0" fmla="*/ 2 w 284"/>
                  <a:gd name="T1" fmla="*/ 102 h 305"/>
                  <a:gd name="T2" fmla="*/ 0 w 284"/>
                  <a:gd name="T3" fmla="*/ 7 h 305"/>
                  <a:gd name="T4" fmla="*/ 80 w 284"/>
                  <a:gd name="T5" fmla="*/ 7 h 305"/>
                  <a:gd name="T6" fmla="*/ 84 w 284"/>
                  <a:gd name="T7" fmla="*/ 48 h 305"/>
                  <a:gd name="T8" fmla="*/ 86 w 284"/>
                  <a:gd name="T9" fmla="*/ 48 h 305"/>
                  <a:gd name="T10" fmla="*/ 178 w 284"/>
                  <a:gd name="T11" fmla="*/ 0 h 305"/>
                  <a:gd name="T12" fmla="*/ 284 w 284"/>
                  <a:gd name="T13" fmla="*/ 129 h 305"/>
                  <a:gd name="T14" fmla="*/ 284 w 284"/>
                  <a:gd name="T15" fmla="*/ 305 h 305"/>
                  <a:gd name="T16" fmla="*/ 192 w 284"/>
                  <a:gd name="T17" fmla="*/ 305 h 305"/>
                  <a:gd name="T18" fmla="*/ 192 w 284"/>
                  <a:gd name="T19" fmla="*/ 140 h 305"/>
                  <a:gd name="T20" fmla="*/ 145 w 284"/>
                  <a:gd name="T21" fmla="*/ 75 h 305"/>
                  <a:gd name="T22" fmla="*/ 98 w 284"/>
                  <a:gd name="T23" fmla="*/ 110 h 305"/>
                  <a:gd name="T24" fmla="*/ 94 w 284"/>
                  <a:gd name="T25" fmla="*/ 133 h 305"/>
                  <a:gd name="T26" fmla="*/ 94 w 284"/>
                  <a:gd name="T27" fmla="*/ 305 h 305"/>
                  <a:gd name="T28" fmla="*/ 2 w 284"/>
                  <a:gd name="T29" fmla="*/ 305 h 305"/>
                  <a:gd name="T30" fmla="*/ 2 w 284"/>
                  <a:gd name="T31" fmla="*/ 102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4" h="305">
                    <a:moveTo>
                      <a:pt x="2" y="102"/>
                    </a:moveTo>
                    <a:cubicBezTo>
                      <a:pt x="2" y="65"/>
                      <a:pt x="1" y="34"/>
                      <a:pt x="0" y="7"/>
                    </a:cubicBezTo>
                    <a:cubicBezTo>
                      <a:pt x="80" y="7"/>
                      <a:pt x="80" y="7"/>
                      <a:pt x="80" y="7"/>
                    </a:cubicBezTo>
                    <a:cubicBezTo>
                      <a:pt x="84" y="48"/>
                      <a:pt x="84" y="48"/>
                      <a:pt x="84" y="48"/>
                    </a:cubicBezTo>
                    <a:cubicBezTo>
                      <a:pt x="86" y="48"/>
                      <a:pt x="86" y="48"/>
                      <a:pt x="86" y="48"/>
                    </a:cubicBezTo>
                    <a:cubicBezTo>
                      <a:pt x="98" y="29"/>
                      <a:pt x="128" y="0"/>
                      <a:pt x="178" y="0"/>
                    </a:cubicBezTo>
                    <a:cubicBezTo>
                      <a:pt x="239" y="0"/>
                      <a:pt x="284" y="41"/>
                      <a:pt x="284" y="129"/>
                    </a:cubicBezTo>
                    <a:cubicBezTo>
                      <a:pt x="284" y="305"/>
                      <a:pt x="284" y="305"/>
                      <a:pt x="284" y="305"/>
                    </a:cubicBezTo>
                    <a:cubicBezTo>
                      <a:pt x="192" y="305"/>
                      <a:pt x="192" y="305"/>
                      <a:pt x="192" y="305"/>
                    </a:cubicBezTo>
                    <a:cubicBezTo>
                      <a:pt x="192" y="140"/>
                      <a:pt x="192" y="140"/>
                      <a:pt x="192" y="140"/>
                    </a:cubicBezTo>
                    <a:cubicBezTo>
                      <a:pt x="192" y="101"/>
                      <a:pt x="178" y="75"/>
                      <a:pt x="145" y="75"/>
                    </a:cubicBezTo>
                    <a:cubicBezTo>
                      <a:pt x="119" y="75"/>
                      <a:pt x="104" y="93"/>
                      <a:pt x="98" y="110"/>
                    </a:cubicBezTo>
                    <a:cubicBezTo>
                      <a:pt x="95" y="116"/>
                      <a:pt x="94" y="124"/>
                      <a:pt x="94" y="133"/>
                    </a:cubicBezTo>
                    <a:cubicBezTo>
                      <a:pt x="94" y="305"/>
                      <a:pt x="94" y="305"/>
                      <a:pt x="94" y="305"/>
                    </a:cubicBezTo>
                    <a:cubicBezTo>
                      <a:pt x="2" y="305"/>
                      <a:pt x="2" y="305"/>
                      <a:pt x="2" y="305"/>
                    </a:cubicBezTo>
                    <a:lnTo>
                      <a:pt x="2"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u="none" strike="noStrike" kern="0" cap="none" spc="0" normalizeH="0" baseline="0" noProof="0">
                  <a:ln>
                    <a:noFill/>
                  </a:ln>
                  <a:effectLst/>
                  <a:uLnTx/>
                  <a:uFillTx/>
                  <a:latin typeface="Aptos" panose="020B0004020202020204" pitchFamily="34" charset="0"/>
                  <a:ea typeface="Alfabet" pitchFamily="2" charset="0"/>
                  <a:cs typeface="+mn-cs"/>
                </a:endParaRPr>
              </a:p>
            </p:txBody>
          </p:sp>
        </p:grpSp>
        <p:grpSp>
          <p:nvGrpSpPr>
            <p:cNvPr id="10" name="Group 4">
              <a:extLst>
                <a:ext uri="{FF2B5EF4-FFF2-40B4-BE49-F238E27FC236}">
                  <a16:creationId xmlns:a16="http://schemas.microsoft.com/office/drawing/2014/main" id="{274B1A01-2610-8398-DC38-5F6C0A50AF64}"/>
                </a:ext>
              </a:extLst>
            </p:cNvPr>
            <p:cNvGrpSpPr>
              <a:grpSpLocks noChangeAspect="1"/>
            </p:cNvGrpSpPr>
            <p:nvPr/>
          </p:nvGrpSpPr>
          <p:grpSpPr bwMode="auto">
            <a:xfrm>
              <a:off x="1640695" y="6127230"/>
              <a:ext cx="92914" cy="92992"/>
              <a:chOff x="2653" y="972"/>
              <a:chExt cx="2372" cy="2374"/>
            </a:xfrm>
            <a:solidFill>
              <a:schemeClr val="tx1"/>
            </a:solidFill>
          </p:grpSpPr>
          <p:sp>
            <p:nvSpPr>
              <p:cNvPr id="14" name="Freeform 5">
                <a:extLst>
                  <a:ext uri="{FF2B5EF4-FFF2-40B4-BE49-F238E27FC236}">
                    <a16:creationId xmlns:a16="http://schemas.microsoft.com/office/drawing/2014/main" id="{68802D42-C0F1-DAF9-8B74-77C13FA40FE6}"/>
                  </a:ext>
                </a:extLst>
              </p:cNvPr>
              <p:cNvSpPr>
                <a:spLocks noEditPoints="1"/>
              </p:cNvSpPr>
              <p:nvPr userDrawn="1"/>
            </p:nvSpPr>
            <p:spPr bwMode="auto">
              <a:xfrm>
                <a:off x="2653" y="972"/>
                <a:ext cx="2372" cy="2374"/>
              </a:xfrm>
              <a:custGeom>
                <a:avLst/>
                <a:gdLst>
                  <a:gd name="T0" fmla="*/ 1008 w 2016"/>
                  <a:gd name="T1" fmla="*/ 182 h 2016"/>
                  <a:gd name="T2" fmla="*/ 1415 w 2016"/>
                  <a:gd name="T3" fmla="*/ 188 h 2016"/>
                  <a:gd name="T4" fmla="*/ 1602 w 2016"/>
                  <a:gd name="T5" fmla="*/ 222 h 2016"/>
                  <a:gd name="T6" fmla="*/ 1718 w 2016"/>
                  <a:gd name="T7" fmla="*/ 298 h 2016"/>
                  <a:gd name="T8" fmla="*/ 1794 w 2016"/>
                  <a:gd name="T9" fmla="*/ 414 h 2016"/>
                  <a:gd name="T10" fmla="*/ 1828 w 2016"/>
                  <a:gd name="T11" fmla="*/ 601 h 2016"/>
                  <a:gd name="T12" fmla="*/ 1834 w 2016"/>
                  <a:gd name="T13" fmla="*/ 1008 h 2016"/>
                  <a:gd name="T14" fmla="*/ 1828 w 2016"/>
                  <a:gd name="T15" fmla="*/ 1415 h 2016"/>
                  <a:gd name="T16" fmla="*/ 1794 w 2016"/>
                  <a:gd name="T17" fmla="*/ 1602 h 2016"/>
                  <a:gd name="T18" fmla="*/ 1718 w 2016"/>
                  <a:gd name="T19" fmla="*/ 1718 h 2016"/>
                  <a:gd name="T20" fmla="*/ 1602 w 2016"/>
                  <a:gd name="T21" fmla="*/ 1794 h 2016"/>
                  <a:gd name="T22" fmla="*/ 1415 w 2016"/>
                  <a:gd name="T23" fmla="*/ 1828 h 2016"/>
                  <a:gd name="T24" fmla="*/ 1008 w 2016"/>
                  <a:gd name="T25" fmla="*/ 1834 h 2016"/>
                  <a:gd name="T26" fmla="*/ 601 w 2016"/>
                  <a:gd name="T27" fmla="*/ 1828 h 2016"/>
                  <a:gd name="T28" fmla="*/ 414 w 2016"/>
                  <a:gd name="T29" fmla="*/ 1794 h 2016"/>
                  <a:gd name="T30" fmla="*/ 298 w 2016"/>
                  <a:gd name="T31" fmla="*/ 1718 h 2016"/>
                  <a:gd name="T32" fmla="*/ 222 w 2016"/>
                  <a:gd name="T33" fmla="*/ 1602 h 2016"/>
                  <a:gd name="T34" fmla="*/ 188 w 2016"/>
                  <a:gd name="T35" fmla="*/ 1415 h 2016"/>
                  <a:gd name="T36" fmla="*/ 182 w 2016"/>
                  <a:gd name="T37" fmla="*/ 1008 h 2016"/>
                  <a:gd name="T38" fmla="*/ 188 w 2016"/>
                  <a:gd name="T39" fmla="*/ 601 h 2016"/>
                  <a:gd name="T40" fmla="*/ 222 w 2016"/>
                  <a:gd name="T41" fmla="*/ 414 h 2016"/>
                  <a:gd name="T42" fmla="*/ 298 w 2016"/>
                  <a:gd name="T43" fmla="*/ 298 h 2016"/>
                  <a:gd name="T44" fmla="*/ 414 w 2016"/>
                  <a:gd name="T45" fmla="*/ 222 h 2016"/>
                  <a:gd name="T46" fmla="*/ 601 w 2016"/>
                  <a:gd name="T47" fmla="*/ 188 h 2016"/>
                  <a:gd name="T48" fmla="*/ 1008 w 2016"/>
                  <a:gd name="T49" fmla="*/ 182 h 2016"/>
                  <a:gd name="T50" fmla="*/ 1008 w 2016"/>
                  <a:gd name="T51" fmla="*/ 0 h 2016"/>
                  <a:gd name="T52" fmla="*/ 593 w 2016"/>
                  <a:gd name="T53" fmla="*/ 6 h 2016"/>
                  <a:gd name="T54" fmla="*/ 348 w 2016"/>
                  <a:gd name="T55" fmla="*/ 53 h 2016"/>
                  <a:gd name="T56" fmla="*/ 169 w 2016"/>
                  <a:gd name="T57" fmla="*/ 169 h 2016"/>
                  <a:gd name="T58" fmla="*/ 53 w 2016"/>
                  <a:gd name="T59" fmla="*/ 348 h 2016"/>
                  <a:gd name="T60" fmla="*/ 6 w 2016"/>
                  <a:gd name="T61" fmla="*/ 593 h 2016"/>
                  <a:gd name="T62" fmla="*/ 0 w 2016"/>
                  <a:gd name="T63" fmla="*/ 1008 h 2016"/>
                  <a:gd name="T64" fmla="*/ 6 w 2016"/>
                  <a:gd name="T65" fmla="*/ 1423 h 2016"/>
                  <a:gd name="T66" fmla="*/ 53 w 2016"/>
                  <a:gd name="T67" fmla="*/ 1668 h 2016"/>
                  <a:gd name="T68" fmla="*/ 169 w 2016"/>
                  <a:gd name="T69" fmla="*/ 1847 h 2016"/>
                  <a:gd name="T70" fmla="*/ 348 w 2016"/>
                  <a:gd name="T71" fmla="*/ 1963 h 2016"/>
                  <a:gd name="T72" fmla="*/ 593 w 2016"/>
                  <a:gd name="T73" fmla="*/ 2010 h 2016"/>
                  <a:gd name="T74" fmla="*/ 1008 w 2016"/>
                  <a:gd name="T75" fmla="*/ 2016 h 2016"/>
                  <a:gd name="T76" fmla="*/ 1423 w 2016"/>
                  <a:gd name="T77" fmla="*/ 2010 h 2016"/>
                  <a:gd name="T78" fmla="*/ 1668 w 2016"/>
                  <a:gd name="T79" fmla="*/ 1963 h 2016"/>
                  <a:gd name="T80" fmla="*/ 1847 w 2016"/>
                  <a:gd name="T81" fmla="*/ 1847 h 2016"/>
                  <a:gd name="T82" fmla="*/ 1963 w 2016"/>
                  <a:gd name="T83" fmla="*/ 1668 h 2016"/>
                  <a:gd name="T84" fmla="*/ 2010 w 2016"/>
                  <a:gd name="T85" fmla="*/ 1423 h 2016"/>
                  <a:gd name="T86" fmla="*/ 2016 w 2016"/>
                  <a:gd name="T87" fmla="*/ 1008 h 2016"/>
                  <a:gd name="T88" fmla="*/ 2010 w 2016"/>
                  <a:gd name="T89" fmla="*/ 593 h 2016"/>
                  <a:gd name="T90" fmla="*/ 1963 w 2016"/>
                  <a:gd name="T91" fmla="*/ 348 h 2016"/>
                  <a:gd name="T92" fmla="*/ 1847 w 2016"/>
                  <a:gd name="T93" fmla="*/ 169 h 2016"/>
                  <a:gd name="T94" fmla="*/ 1668 w 2016"/>
                  <a:gd name="T95" fmla="*/ 53 h 2016"/>
                  <a:gd name="T96" fmla="*/ 1423 w 2016"/>
                  <a:gd name="T97" fmla="*/ 6 h 2016"/>
                  <a:gd name="T98" fmla="*/ 1008 w 2016"/>
                  <a:gd name="T99" fmla="*/ 0 h 2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016" h="2016">
                    <a:moveTo>
                      <a:pt x="1008" y="182"/>
                    </a:moveTo>
                    <a:cubicBezTo>
                      <a:pt x="1277" y="182"/>
                      <a:pt x="1309" y="183"/>
                      <a:pt x="1415" y="188"/>
                    </a:cubicBezTo>
                    <a:cubicBezTo>
                      <a:pt x="1513" y="192"/>
                      <a:pt x="1567" y="209"/>
                      <a:pt x="1602" y="222"/>
                    </a:cubicBezTo>
                    <a:cubicBezTo>
                      <a:pt x="1649" y="241"/>
                      <a:pt x="1683" y="263"/>
                      <a:pt x="1718" y="298"/>
                    </a:cubicBezTo>
                    <a:cubicBezTo>
                      <a:pt x="1753" y="333"/>
                      <a:pt x="1775" y="367"/>
                      <a:pt x="1794" y="414"/>
                    </a:cubicBezTo>
                    <a:cubicBezTo>
                      <a:pt x="1807" y="449"/>
                      <a:pt x="1824" y="503"/>
                      <a:pt x="1828" y="601"/>
                    </a:cubicBezTo>
                    <a:cubicBezTo>
                      <a:pt x="1833" y="707"/>
                      <a:pt x="1834" y="739"/>
                      <a:pt x="1834" y="1008"/>
                    </a:cubicBezTo>
                    <a:cubicBezTo>
                      <a:pt x="1834" y="1277"/>
                      <a:pt x="1833" y="1309"/>
                      <a:pt x="1828" y="1415"/>
                    </a:cubicBezTo>
                    <a:cubicBezTo>
                      <a:pt x="1824" y="1513"/>
                      <a:pt x="1807" y="1567"/>
                      <a:pt x="1794" y="1602"/>
                    </a:cubicBezTo>
                    <a:cubicBezTo>
                      <a:pt x="1775" y="1649"/>
                      <a:pt x="1753" y="1683"/>
                      <a:pt x="1718" y="1718"/>
                    </a:cubicBezTo>
                    <a:cubicBezTo>
                      <a:pt x="1683" y="1753"/>
                      <a:pt x="1649" y="1775"/>
                      <a:pt x="1602" y="1794"/>
                    </a:cubicBezTo>
                    <a:cubicBezTo>
                      <a:pt x="1567" y="1807"/>
                      <a:pt x="1513" y="1824"/>
                      <a:pt x="1415" y="1828"/>
                    </a:cubicBezTo>
                    <a:cubicBezTo>
                      <a:pt x="1309" y="1833"/>
                      <a:pt x="1277" y="1834"/>
                      <a:pt x="1008" y="1834"/>
                    </a:cubicBezTo>
                    <a:cubicBezTo>
                      <a:pt x="739" y="1834"/>
                      <a:pt x="707" y="1833"/>
                      <a:pt x="601" y="1828"/>
                    </a:cubicBezTo>
                    <a:cubicBezTo>
                      <a:pt x="503" y="1824"/>
                      <a:pt x="449" y="1807"/>
                      <a:pt x="414" y="1794"/>
                    </a:cubicBezTo>
                    <a:cubicBezTo>
                      <a:pt x="367" y="1775"/>
                      <a:pt x="333" y="1753"/>
                      <a:pt x="298" y="1718"/>
                    </a:cubicBezTo>
                    <a:cubicBezTo>
                      <a:pt x="263" y="1683"/>
                      <a:pt x="241" y="1649"/>
                      <a:pt x="222" y="1602"/>
                    </a:cubicBezTo>
                    <a:cubicBezTo>
                      <a:pt x="209" y="1567"/>
                      <a:pt x="192" y="1513"/>
                      <a:pt x="188" y="1415"/>
                    </a:cubicBezTo>
                    <a:cubicBezTo>
                      <a:pt x="183" y="1309"/>
                      <a:pt x="182" y="1277"/>
                      <a:pt x="182" y="1008"/>
                    </a:cubicBezTo>
                    <a:cubicBezTo>
                      <a:pt x="182" y="739"/>
                      <a:pt x="183" y="707"/>
                      <a:pt x="188" y="601"/>
                    </a:cubicBezTo>
                    <a:cubicBezTo>
                      <a:pt x="192" y="503"/>
                      <a:pt x="209" y="449"/>
                      <a:pt x="222" y="414"/>
                    </a:cubicBezTo>
                    <a:cubicBezTo>
                      <a:pt x="241" y="367"/>
                      <a:pt x="263" y="333"/>
                      <a:pt x="298" y="298"/>
                    </a:cubicBezTo>
                    <a:cubicBezTo>
                      <a:pt x="333" y="263"/>
                      <a:pt x="367" y="241"/>
                      <a:pt x="414" y="222"/>
                    </a:cubicBezTo>
                    <a:cubicBezTo>
                      <a:pt x="449" y="209"/>
                      <a:pt x="503" y="192"/>
                      <a:pt x="601" y="188"/>
                    </a:cubicBezTo>
                    <a:cubicBezTo>
                      <a:pt x="707" y="183"/>
                      <a:pt x="739" y="182"/>
                      <a:pt x="1008" y="182"/>
                    </a:cubicBezTo>
                    <a:moveTo>
                      <a:pt x="1008" y="0"/>
                    </a:moveTo>
                    <a:cubicBezTo>
                      <a:pt x="734" y="0"/>
                      <a:pt x="700" y="1"/>
                      <a:pt x="593" y="6"/>
                    </a:cubicBezTo>
                    <a:cubicBezTo>
                      <a:pt x="485" y="11"/>
                      <a:pt x="412" y="28"/>
                      <a:pt x="348" y="53"/>
                    </a:cubicBezTo>
                    <a:cubicBezTo>
                      <a:pt x="282" y="79"/>
                      <a:pt x="225" y="113"/>
                      <a:pt x="169" y="169"/>
                    </a:cubicBezTo>
                    <a:cubicBezTo>
                      <a:pt x="113" y="225"/>
                      <a:pt x="79" y="282"/>
                      <a:pt x="53" y="348"/>
                    </a:cubicBezTo>
                    <a:cubicBezTo>
                      <a:pt x="28" y="412"/>
                      <a:pt x="11" y="485"/>
                      <a:pt x="6" y="593"/>
                    </a:cubicBezTo>
                    <a:cubicBezTo>
                      <a:pt x="1" y="700"/>
                      <a:pt x="0" y="734"/>
                      <a:pt x="0" y="1008"/>
                    </a:cubicBezTo>
                    <a:cubicBezTo>
                      <a:pt x="0" y="1282"/>
                      <a:pt x="1" y="1316"/>
                      <a:pt x="6" y="1423"/>
                    </a:cubicBezTo>
                    <a:cubicBezTo>
                      <a:pt x="11" y="1531"/>
                      <a:pt x="28" y="1604"/>
                      <a:pt x="53" y="1668"/>
                    </a:cubicBezTo>
                    <a:cubicBezTo>
                      <a:pt x="79" y="1734"/>
                      <a:pt x="113" y="1791"/>
                      <a:pt x="169" y="1847"/>
                    </a:cubicBezTo>
                    <a:cubicBezTo>
                      <a:pt x="225" y="1903"/>
                      <a:pt x="282" y="1937"/>
                      <a:pt x="348" y="1963"/>
                    </a:cubicBezTo>
                    <a:cubicBezTo>
                      <a:pt x="412" y="1988"/>
                      <a:pt x="485" y="2005"/>
                      <a:pt x="593" y="2010"/>
                    </a:cubicBezTo>
                    <a:cubicBezTo>
                      <a:pt x="700" y="2015"/>
                      <a:pt x="734" y="2016"/>
                      <a:pt x="1008" y="2016"/>
                    </a:cubicBezTo>
                    <a:cubicBezTo>
                      <a:pt x="1282" y="2016"/>
                      <a:pt x="1316" y="2015"/>
                      <a:pt x="1423" y="2010"/>
                    </a:cubicBezTo>
                    <a:cubicBezTo>
                      <a:pt x="1531" y="2005"/>
                      <a:pt x="1604" y="1988"/>
                      <a:pt x="1668" y="1963"/>
                    </a:cubicBezTo>
                    <a:cubicBezTo>
                      <a:pt x="1734" y="1937"/>
                      <a:pt x="1791" y="1903"/>
                      <a:pt x="1847" y="1847"/>
                    </a:cubicBezTo>
                    <a:cubicBezTo>
                      <a:pt x="1903" y="1791"/>
                      <a:pt x="1937" y="1734"/>
                      <a:pt x="1963" y="1668"/>
                    </a:cubicBezTo>
                    <a:cubicBezTo>
                      <a:pt x="1988" y="1604"/>
                      <a:pt x="2005" y="1531"/>
                      <a:pt x="2010" y="1423"/>
                    </a:cubicBezTo>
                    <a:cubicBezTo>
                      <a:pt x="2015" y="1316"/>
                      <a:pt x="2016" y="1282"/>
                      <a:pt x="2016" y="1008"/>
                    </a:cubicBezTo>
                    <a:cubicBezTo>
                      <a:pt x="2016" y="734"/>
                      <a:pt x="2015" y="700"/>
                      <a:pt x="2010" y="593"/>
                    </a:cubicBezTo>
                    <a:cubicBezTo>
                      <a:pt x="2005" y="485"/>
                      <a:pt x="1988" y="412"/>
                      <a:pt x="1963" y="348"/>
                    </a:cubicBezTo>
                    <a:cubicBezTo>
                      <a:pt x="1937" y="282"/>
                      <a:pt x="1903" y="225"/>
                      <a:pt x="1847" y="169"/>
                    </a:cubicBezTo>
                    <a:cubicBezTo>
                      <a:pt x="1791" y="113"/>
                      <a:pt x="1734" y="79"/>
                      <a:pt x="1668" y="53"/>
                    </a:cubicBezTo>
                    <a:cubicBezTo>
                      <a:pt x="1604" y="28"/>
                      <a:pt x="1531" y="11"/>
                      <a:pt x="1423" y="6"/>
                    </a:cubicBezTo>
                    <a:cubicBezTo>
                      <a:pt x="1316" y="1"/>
                      <a:pt x="1282" y="0"/>
                      <a:pt x="100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a:latin typeface="Aptos" panose="020B0004020202020204" pitchFamily="34" charset="0"/>
                  <a:ea typeface="Alfabet" pitchFamily="2" charset="0"/>
                </a:endParaRPr>
              </a:p>
            </p:txBody>
          </p:sp>
          <p:sp>
            <p:nvSpPr>
              <p:cNvPr id="15" name="Freeform 6">
                <a:extLst>
                  <a:ext uri="{FF2B5EF4-FFF2-40B4-BE49-F238E27FC236}">
                    <a16:creationId xmlns:a16="http://schemas.microsoft.com/office/drawing/2014/main" id="{511AB5E8-AF45-535E-DBEE-21EA3AA4AC1B}"/>
                  </a:ext>
                </a:extLst>
              </p:cNvPr>
              <p:cNvSpPr>
                <a:spLocks noEditPoints="1"/>
              </p:cNvSpPr>
              <p:nvPr userDrawn="1"/>
            </p:nvSpPr>
            <p:spPr bwMode="auto">
              <a:xfrm>
                <a:off x="3231" y="1550"/>
                <a:ext cx="1216" cy="1218"/>
              </a:xfrm>
              <a:custGeom>
                <a:avLst/>
                <a:gdLst>
                  <a:gd name="T0" fmla="*/ 517 w 1034"/>
                  <a:gd name="T1" fmla="*/ 0 h 1034"/>
                  <a:gd name="T2" fmla="*/ 0 w 1034"/>
                  <a:gd name="T3" fmla="*/ 517 h 1034"/>
                  <a:gd name="T4" fmla="*/ 517 w 1034"/>
                  <a:gd name="T5" fmla="*/ 1034 h 1034"/>
                  <a:gd name="T6" fmla="*/ 1034 w 1034"/>
                  <a:gd name="T7" fmla="*/ 517 h 1034"/>
                  <a:gd name="T8" fmla="*/ 517 w 1034"/>
                  <a:gd name="T9" fmla="*/ 0 h 1034"/>
                  <a:gd name="T10" fmla="*/ 517 w 1034"/>
                  <a:gd name="T11" fmla="*/ 853 h 1034"/>
                  <a:gd name="T12" fmla="*/ 181 w 1034"/>
                  <a:gd name="T13" fmla="*/ 517 h 1034"/>
                  <a:gd name="T14" fmla="*/ 517 w 1034"/>
                  <a:gd name="T15" fmla="*/ 181 h 1034"/>
                  <a:gd name="T16" fmla="*/ 853 w 1034"/>
                  <a:gd name="T17" fmla="*/ 517 h 1034"/>
                  <a:gd name="T18" fmla="*/ 517 w 1034"/>
                  <a:gd name="T19" fmla="*/ 853 h 1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34" h="1034">
                    <a:moveTo>
                      <a:pt x="517" y="0"/>
                    </a:moveTo>
                    <a:cubicBezTo>
                      <a:pt x="231" y="0"/>
                      <a:pt x="0" y="231"/>
                      <a:pt x="0" y="517"/>
                    </a:cubicBezTo>
                    <a:cubicBezTo>
                      <a:pt x="0" y="803"/>
                      <a:pt x="231" y="1034"/>
                      <a:pt x="517" y="1034"/>
                    </a:cubicBezTo>
                    <a:cubicBezTo>
                      <a:pt x="803" y="1034"/>
                      <a:pt x="1034" y="803"/>
                      <a:pt x="1034" y="517"/>
                    </a:cubicBezTo>
                    <a:cubicBezTo>
                      <a:pt x="1034" y="231"/>
                      <a:pt x="803" y="0"/>
                      <a:pt x="517" y="0"/>
                    </a:cubicBezTo>
                    <a:close/>
                    <a:moveTo>
                      <a:pt x="517" y="853"/>
                    </a:moveTo>
                    <a:cubicBezTo>
                      <a:pt x="331" y="853"/>
                      <a:pt x="181" y="703"/>
                      <a:pt x="181" y="517"/>
                    </a:cubicBezTo>
                    <a:cubicBezTo>
                      <a:pt x="181" y="331"/>
                      <a:pt x="331" y="181"/>
                      <a:pt x="517" y="181"/>
                    </a:cubicBezTo>
                    <a:cubicBezTo>
                      <a:pt x="703" y="181"/>
                      <a:pt x="853" y="331"/>
                      <a:pt x="853" y="517"/>
                    </a:cubicBezTo>
                    <a:cubicBezTo>
                      <a:pt x="853" y="703"/>
                      <a:pt x="703" y="853"/>
                      <a:pt x="517" y="8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a:latin typeface="Aptos" panose="020B0004020202020204" pitchFamily="34" charset="0"/>
                  <a:ea typeface="Alfabet" pitchFamily="2" charset="0"/>
                </a:endParaRPr>
              </a:p>
            </p:txBody>
          </p:sp>
          <p:sp>
            <p:nvSpPr>
              <p:cNvPr id="16" name="Oval 7">
                <a:extLst>
                  <a:ext uri="{FF2B5EF4-FFF2-40B4-BE49-F238E27FC236}">
                    <a16:creationId xmlns:a16="http://schemas.microsoft.com/office/drawing/2014/main" id="{5A2B3252-69E6-21D8-7B9C-8CACF53B9BA3}"/>
                  </a:ext>
                </a:extLst>
              </p:cNvPr>
              <p:cNvSpPr>
                <a:spLocks noChangeArrowheads="1"/>
              </p:cNvSpPr>
              <p:nvPr userDrawn="1"/>
            </p:nvSpPr>
            <p:spPr bwMode="auto">
              <a:xfrm>
                <a:off x="4329" y="1383"/>
                <a:ext cx="285" cy="28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a:latin typeface="Aptos" panose="020B0004020202020204" pitchFamily="34" charset="0"/>
                  <a:ea typeface="Alfabet" pitchFamily="2" charset="0"/>
                </a:endParaRPr>
              </a:p>
            </p:txBody>
          </p:sp>
        </p:grpSp>
        <p:pic>
          <p:nvPicPr>
            <p:cNvPr id="11" name="Graphic 10">
              <a:extLst>
                <a:ext uri="{FF2B5EF4-FFF2-40B4-BE49-F238E27FC236}">
                  <a16:creationId xmlns:a16="http://schemas.microsoft.com/office/drawing/2014/main" id="{EDEA13E0-DF26-3A35-755F-EB1D2F7140EE}"/>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10838" y="6131300"/>
              <a:ext cx="122931" cy="84852"/>
            </a:xfrm>
            <a:prstGeom prst="rect">
              <a:avLst/>
            </a:prstGeom>
          </p:spPr>
        </p:pic>
        <p:pic>
          <p:nvPicPr>
            <p:cNvPr id="12" name="Graphic 11">
              <a:extLst>
                <a:ext uri="{FF2B5EF4-FFF2-40B4-BE49-F238E27FC236}">
                  <a16:creationId xmlns:a16="http://schemas.microsoft.com/office/drawing/2014/main" id="{B54DF270-EBC5-95DA-8346-7100B18EC911}"/>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023789" y="6126885"/>
              <a:ext cx="94234" cy="93682"/>
            </a:xfrm>
            <a:prstGeom prst="rect">
              <a:avLst/>
            </a:prstGeom>
          </p:spPr>
        </p:pic>
        <p:pic>
          <p:nvPicPr>
            <p:cNvPr id="13" name="Graphic 12">
              <a:extLst>
                <a:ext uri="{FF2B5EF4-FFF2-40B4-BE49-F238E27FC236}">
                  <a16:creationId xmlns:a16="http://schemas.microsoft.com/office/drawing/2014/main" id="{1D7C89CA-3D39-A79E-E143-FE65F0C89E27}"/>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476872" y="6131572"/>
              <a:ext cx="84309" cy="84309"/>
            </a:xfrm>
            <a:prstGeom prst="rect">
              <a:avLst/>
            </a:prstGeom>
          </p:spPr>
        </p:pic>
      </p:grpSp>
      <p:pic>
        <p:nvPicPr>
          <p:cNvPr id="24" name="Graphic 23">
            <a:extLst>
              <a:ext uri="{FF2B5EF4-FFF2-40B4-BE49-F238E27FC236}">
                <a16:creationId xmlns:a16="http://schemas.microsoft.com/office/drawing/2014/main" id="{1EBB4BF9-FEEC-4175-585A-2715E84D1EB5}"/>
              </a:ext>
            </a:extLst>
          </p:cNvPr>
          <p:cNvPicPr>
            <a:picLocks noChangeAspect="1"/>
          </p:cNvPicPr>
          <p:nvPr/>
        </p:nvPicPr>
        <p:blipFill>
          <a:blip>
            <a:extLst>
              <a:ext uri="{96DAC541-7B7A-43D3-8B79-37D633B846F1}">
                <asvg:svgBlip xmlns:asvg="http://schemas.microsoft.com/office/drawing/2016/SVG/main" r:embed="rId5"/>
              </a:ext>
            </a:extLst>
          </a:blip>
          <a:srcRect t="31605" r="39224"/>
          <a:stretch>
            <a:fillRect/>
          </a:stretch>
        </p:blipFill>
        <p:spPr>
          <a:xfrm>
            <a:off x="6684852" y="0"/>
            <a:ext cx="5507148" cy="6197600"/>
          </a:xfrm>
          <a:custGeom>
            <a:avLst/>
            <a:gdLst>
              <a:gd name="connsiteX0" fmla="*/ 0 w 5507148"/>
              <a:gd name="connsiteY0" fmla="*/ 0 h 6197600"/>
              <a:gd name="connsiteX1" fmla="*/ 147022 w 5507148"/>
              <a:gd name="connsiteY1" fmla="*/ 0 h 6197600"/>
              <a:gd name="connsiteX2" fmla="*/ 5507148 w 5507148"/>
              <a:gd name="connsiteY2" fmla="*/ 0 h 6197600"/>
              <a:gd name="connsiteX3" fmla="*/ 5507148 w 5507148"/>
              <a:gd name="connsiteY3" fmla="*/ 6197600 h 6197600"/>
              <a:gd name="connsiteX4" fmla="*/ 0 w 5507148"/>
              <a:gd name="connsiteY4" fmla="*/ 6197600 h 6197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7148" h="6197600">
                <a:moveTo>
                  <a:pt x="0" y="0"/>
                </a:moveTo>
                <a:lnTo>
                  <a:pt x="147022" y="0"/>
                </a:lnTo>
                <a:lnTo>
                  <a:pt x="5507148" y="0"/>
                </a:lnTo>
                <a:lnTo>
                  <a:pt x="5507148" y="6197600"/>
                </a:lnTo>
                <a:lnTo>
                  <a:pt x="0" y="6197600"/>
                </a:lnTo>
                <a:close/>
              </a:path>
            </a:pathLst>
          </a:custGeom>
        </p:spPr>
      </p:pic>
      <p:pic>
        <p:nvPicPr>
          <p:cNvPr id="21" name="Picture 2">
            <a:extLst>
              <a:ext uri="{FF2B5EF4-FFF2-40B4-BE49-F238E27FC236}">
                <a16:creationId xmlns:a16="http://schemas.microsoft.com/office/drawing/2014/main" id="{7FDF1ADE-EF76-ABDC-A94C-B4B22DDF49A4}"/>
              </a:ext>
            </a:extLst>
          </p:cNvPr>
          <p:cNvPicPr>
            <a:picLocks noChangeAspect="1" noChangeArrowheads="1"/>
          </p:cNvPicPr>
          <p:nvPr/>
        </p:nvPicPr>
        <p:blipFill rotWithShape="1">
          <a:blip r:embed="rId6" cstate="email">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a:ext>
            </a:extLst>
          </a:blip>
          <a:srcRect/>
          <a:stretch/>
        </p:blipFill>
        <p:spPr bwMode="auto">
          <a:xfrm>
            <a:off x="10895722" y="1322746"/>
            <a:ext cx="693024" cy="760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0366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1_Thank you_Blue">
    <p:bg>
      <p:bgPr>
        <a:solidFill>
          <a:schemeClr val="accent2"/>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A8D38E5-491C-399E-B737-E4CB35E93811}"/>
              </a:ext>
            </a:extLst>
          </p:cNvPr>
          <p:cNvSpPr txBox="1"/>
          <p:nvPr userDrawn="1"/>
        </p:nvSpPr>
        <p:spPr bwMode="gray">
          <a:xfrm>
            <a:off x="343609" y="2435884"/>
            <a:ext cx="8725779" cy="1301254"/>
          </a:xfrm>
          <a:prstGeom prst="rect">
            <a:avLst/>
          </a:prstGeom>
          <a:noFill/>
        </p:spPr>
        <p:txBody>
          <a:bodyPr wrap="square" lIns="0" tIns="0" rIns="0" bIns="0" rtlCol="0">
            <a:spAutoFit/>
          </a:bodyPr>
          <a:lstStyle/>
          <a:p>
            <a:pPr marL="0" marR="0" lvl="0" indent="0" algn="l" defTabSz="914400" rtl="0" eaLnBrk="1" fontAlgn="auto" latinLnBrk="0" hangingPunct="1">
              <a:lnSpc>
                <a:spcPct val="87000"/>
              </a:lnSpc>
              <a:spcBef>
                <a:spcPts val="0"/>
              </a:spcBef>
              <a:spcAft>
                <a:spcPts val="0"/>
              </a:spcAft>
              <a:buClrTx/>
              <a:buSzTx/>
              <a:buFontTx/>
              <a:buNone/>
              <a:tabLst/>
              <a:defRPr/>
            </a:pPr>
            <a:r>
              <a:rPr kumimoji="0" lang="en-US" sz="9600" b="0" i="0" u="none" strike="noStrike" kern="1200" cap="none" spc="-300" normalizeH="0" noProof="0">
                <a:ln>
                  <a:noFill/>
                </a:ln>
                <a:effectLst/>
                <a:uLnTx/>
                <a:uFillTx/>
                <a:latin typeface="Aptos" panose="020B0004020202020204" pitchFamily="34" charset="0"/>
                <a:ea typeface="Alfabet" pitchFamily="2" charset="0"/>
              </a:rPr>
              <a:t>T</a:t>
            </a:r>
            <a:r>
              <a:rPr kumimoji="0" lang="en-US" sz="9600" b="0" i="0" u="none" strike="noStrike" kern="1200" cap="none" spc="-300" normalizeH="0" baseline="0" noProof="0">
                <a:ln>
                  <a:noFill/>
                </a:ln>
                <a:effectLst/>
                <a:uLnTx/>
                <a:uFillTx/>
                <a:latin typeface="Aptos" panose="020B0004020202020204" pitchFamily="34" charset="0"/>
                <a:ea typeface="Alfabet" pitchFamily="2" charset="0"/>
              </a:rPr>
              <a:t>h</a:t>
            </a:r>
            <a:r>
              <a:rPr kumimoji="0" lang="en-US" sz="9600" b="0" i="0" u="none" strike="noStrike" kern="1200" cap="none" spc="-600" normalizeH="0" noProof="0">
                <a:ln>
                  <a:noFill/>
                </a:ln>
                <a:effectLst/>
                <a:uLnTx/>
                <a:uFillTx/>
                <a:latin typeface="Aptos" panose="020B0004020202020204" pitchFamily="34" charset="0"/>
                <a:ea typeface="Alfabet" pitchFamily="2" charset="0"/>
              </a:rPr>
              <a:t>a</a:t>
            </a:r>
            <a:r>
              <a:rPr kumimoji="0" lang="en-US" sz="9600" b="0" i="0" u="none" strike="noStrike" kern="1200" cap="none" spc="-450" normalizeH="0" noProof="0">
                <a:ln>
                  <a:noFill/>
                </a:ln>
                <a:effectLst/>
                <a:uLnTx/>
                <a:uFillTx/>
                <a:latin typeface="Aptos" panose="020B0004020202020204" pitchFamily="34" charset="0"/>
                <a:ea typeface="Alfabet" pitchFamily="2" charset="0"/>
              </a:rPr>
              <a:t>n</a:t>
            </a:r>
            <a:r>
              <a:rPr kumimoji="0" lang="en-US" sz="9600" b="0" i="0" u="none" strike="noStrike" kern="1200" cap="none" spc="-600" normalizeH="0" noProof="0">
                <a:ln>
                  <a:noFill/>
                </a:ln>
                <a:effectLst/>
                <a:uLnTx/>
                <a:uFillTx/>
                <a:latin typeface="Aptos" panose="020B0004020202020204" pitchFamily="34" charset="0"/>
                <a:ea typeface="Alfabet" pitchFamily="2" charset="0"/>
              </a:rPr>
              <a:t>k  </a:t>
            </a:r>
            <a:r>
              <a:rPr kumimoji="0" lang="en-US" sz="9600" b="0" i="0" u="none" strike="noStrike" kern="1200" cap="none" spc="-80" normalizeH="0" noProof="0">
                <a:ln>
                  <a:noFill/>
                </a:ln>
                <a:effectLst/>
                <a:uLnTx/>
                <a:uFillTx/>
                <a:latin typeface="Aptos" panose="020B0004020202020204" pitchFamily="34" charset="0"/>
                <a:ea typeface="Alfabet" pitchFamily="2" charset="0"/>
              </a:rPr>
              <a:t>y</a:t>
            </a:r>
            <a:r>
              <a:rPr lang="en-US" sz="9600" b="0" i="0" spc="-300">
                <a:latin typeface="Aptos" panose="020B0004020202020204" pitchFamily="34" charset="0"/>
                <a:ea typeface="Alfabet" pitchFamily="2" charset="0"/>
              </a:rPr>
              <a:t>o</a:t>
            </a:r>
            <a:r>
              <a:rPr kumimoji="0" lang="en-US" sz="9600" b="0" i="0" u="none" strike="noStrike" kern="1200" cap="none" spc="-300" normalizeH="0" noProof="0">
                <a:ln>
                  <a:noFill/>
                </a:ln>
                <a:effectLst/>
                <a:uLnTx/>
                <a:uFillTx/>
                <a:latin typeface="Aptos" panose="020B0004020202020204" pitchFamily="34" charset="0"/>
                <a:ea typeface="Alfabet" pitchFamily="2" charset="0"/>
              </a:rPr>
              <a:t>u</a:t>
            </a:r>
          </a:p>
        </p:txBody>
      </p:sp>
      <p:sp>
        <p:nvSpPr>
          <p:cNvPr id="4" name="TextBox 3">
            <a:extLst>
              <a:ext uri="{FF2B5EF4-FFF2-40B4-BE49-F238E27FC236}">
                <a16:creationId xmlns:a16="http://schemas.microsoft.com/office/drawing/2014/main" id="{58C904C5-CF09-901C-0409-22AE7AA4BACE}"/>
              </a:ext>
            </a:extLst>
          </p:cNvPr>
          <p:cNvSpPr txBox="1"/>
          <p:nvPr userDrawn="1"/>
        </p:nvSpPr>
        <p:spPr bwMode="gray">
          <a:xfrm>
            <a:off x="480927" y="3934635"/>
            <a:ext cx="3789063" cy="654025"/>
          </a:xfrm>
          <a:prstGeom prst="rect">
            <a:avLst/>
          </a:prstGeom>
          <a:noFill/>
        </p:spPr>
        <p:txBody>
          <a:bodyPr wrap="square" lIns="0" tIns="0" rIns="0" bIns="0" numCol="1" spcCol="118872" rtlCol="0">
            <a:spAutoFit/>
          </a:bodyPr>
          <a:lstStyle/>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650" b="0" i="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Nothing in these materials is an offer to sell any of the components or devices referenced herein.</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650" b="0" i="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 Qualcomm Technologies, Inc. and/or its affiliated companies. All Rights Reserved.</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650" b="0" i="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Qualcomm</a:t>
            </a:r>
            <a:r>
              <a:rPr kumimoji="0" lang="zh-TW" altLang="en-US" sz="650" b="0" i="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 </a:t>
            </a:r>
            <a:r>
              <a:rPr kumimoji="0" lang="en-US" altLang="zh-TW" sz="650" b="0" i="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and</a:t>
            </a:r>
            <a:r>
              <a:rPr kumimoji="0" lang="zh-TW" altLang="en-US" sz="650" b="0" i="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 </a:t>
            </a:r>
            <a:r>
              <a:rPr kumimoji="0" lang="en-US" altLang="zh-TW" sz="650" b="0" i="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Snapdragon</a:t>
            </a:r>
            <a:r>
              <a:rPr kumimoji="0" lang="zh-TW" altLang="en-US" sz="650" b="0" i="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 </a:t>
            </a:r>
            <a:r>
              <a:rPr kumimoji="0" lang="en-US" altLang="zh-TW" sz="650" b="0" i="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are</a:t>
            </a:r>
            <a:r>
              <a:rPr kumimoji="0" lang="en-US" sz="650" b="0" i="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 trademark</a:t>
            </a:r>
            <a:r>
              <a:rPr kumimoji="0" lang="en-US" altLang="zh-TW" sz="650" b="0" i="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s</a:t>
            </a:r>
            <a:r>
              <a:rPr kumimoji="0" lang="en-US" sz="650" b="0" i="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 or registered trademark</a:t>
            </a:r>
            <a:r>
              <a:rPr kumimoji="0" lang="en-US" altLang="zh-TW" sz="650" b="0" i="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s</a:t>
            </a:r>
            <a:r>
              <a:rPr kumimoji="0" lang="en-US" sz="650" b="0" i="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 of Qualcomm Incorporated. </a:t>
            </a:r>
            <a:br>
              <a:rPr kumimoji="0" lang="en-US" sz="650" b="0" i="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br>
            <a:r>
              <a:rPr kumimoji="0" lang="en-US" sz="650" b="0" i="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Other products and brand names may be trademarks or registered trademarks of their respective owners.</a:t>
            </a:r>
          </a:p>
          <a:p>
            <a:pPr marL="0" marR="0" lvl="0" indent="0" algn="l" defTabSz="914400" rtl="0" eaLnBrk="1" fontAlgn="auto" latinLnBrk="0" hangingPunct="1">
              <a:lnSpc>
                <a:spcPct val="100000"/>
              </a:lnSpc>
              <a:spcBef>
                <a:spcPts val="400"/>
              </a:spcBef>
              <a:spcAft>
                <a:spcPts val="0"/>
              </a:spcAft>
              <a:buClrTx/>
              <a:buSzTx/>
              <a:buFontTx/>
              <a:buNone/>
              <a:tabLst/>
              <a:defRPr/>
            </a:pPr>
            <a:endParaRPr kumimoji="0" lang="en-US" sz="650" b="0" i="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endParaRPr>
          </a:p>
        </p:txBody>
      </p:sp>
      <p:sp>
        <p:nvSpPr>
          <p:cNvPr id="5" name="TextBox 4">
            <a:extLst>
              <a:ext uri="{FF2B5EF4-FFF2-40B4-BE49-F238E27FC236}">
                <a16:creationId xmlns:a16="http://schemas.microsoft.com/office/drawing/2014/main" id="{9AD3167D-B67D-2259-C2CB-D5F07DD61617}"/>
              </a:ext>
            </a:extLst>
          </p:cNvPr>
          <p:cNvSpPr txBox="1"/>
          <p:nvPr userDrawn="1"/>
        </p:nvSpPr>
        <p:spPr bwMode="gray">
          <a:xfrm>
            <a:off x="480927" y="4751064"/>
            <a:ext cx="4172353" cy="1002839"/>
          </a:xfrm>
          <a:prstGeom prst="rect">
            <a:avLst/>
          </a:prstGeom>
          <a:noFill/>
        </p:spPr>
        <p:txBody>
          <a:bodyPr wrap="square" lIns="0" tIns="0" rIns="0" bIns="0" numCol="1" spcCol="118872" rtlCol="0">
            <a:spAutoFit/>
          </a:bodyPr>
          <a:lstStyle/>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650" b="0" i="0" u="none" strike="noStrike" kern="1200" cap="none" spc="0" normalizeH="0" baseline="0" noProof="0">
                <a:ln>
                  <a:noFill/>
                </a:ln>
                <a:effectLst/>
                <a:uLnTx/>
                <a:uFillTx/>
                <a:latin typeface="Aptos" panose="020B0004020202020204" pitchFamily="34" charset="0"/>
                <a:ea typeface="Alfabet" pitchFamily="2" charset="0"/>
                <a:cs typeface="+mn-cs"/>
              </a:rPr>
              <a:t>References in this presentation to “Qualcomm” may mean Qualcomm Incorporated,</a:t>
            </a:r>
            <a:br>
              <a:rPr kumimoji="0" lang="en-US" sz="650" b="0" i="0" u="none" strike="noStrike" kern="1200" cap="none" spc="0" normalizeH="0" baseline="0" noProof="0">
                <a:ln>
                  <a:noFill/>
                </a:ln>
                <a:effectLst/>
                <a:uLnTx/>
                <a:uFillTx/>
                <a:latin typeface="Aptos" panose="020B0004020202020204" pitchFamily="34" charset="0"/>
                <a:ea typeface="Alfabet" pitchFamily="2" charset="0"/>
                <a:cs typeface="+mn-cs"/>
              </a:rPr>
            </a:br>
            <a:r>
              <a:rPr kumimoji="0" lang="en-US" sz="650" b="0" i="0" u="none" strike="noStrike" kern="1200" cap="none" spc="0" normalizeH="0" baseline="0" noProof="0">
                <a:ln>
                  <a:noFill/>
                </a:ln>
                <a:effectLst/>
                <a:uLnTx/>
                <a:uFillTx/>
                <a:latin typeface="Aptos" panose="020B0004020202020204" pitchFamily="34" charset="0"/>
                <a:ea typeface="Alfabet" pitchFamily="2" charset="0"/>
                <a:cs typeface="+mn-cs"/>
              </a:rPr>
              <a:t>Qualcomm Technologies, Inc., and/or other subsidiaries or business units within</a:t>
            </a:r>
            <a:br>
              <a:rPr kumimoji="0" lang="en-US" sz="650" b="0" i="0" u="none" strike="noStrike" kern="1200" cap="none" spc="0" normalizeH="0" baseline="0" noProof="0">
                <a:ln>
                  <a:noFill/>
                </a:ln>
                <a:effectLst/>
                <a:uLnTx/>
                <a:uFillTx/>
                <a:latin typeface="Aptos" panose="020B0004020202020204" pitchFamily="34" charset="0"/>
                <a:ea typeface="Alfabet" pitchFamily="2" charset="0"/>
                <a:cs typeface="+mn-cs"/>
              </a:rPr>
            </a:br>
            <a:r>
              <a:rPr kumimoji="0" lang="en-US" sz="650" b="0" i="0" u="none" strike="noStrike" kern="1200" cap="none" spc="0" normalizeH="0" baseline="0" noProof="0">
                <a:ln>
                  <a:noFill/>
                </a:ln>
                <a:effectLst/>
                <a:uLnTx/>
                <a:uFillTx/>
                <a:latin typeface="Aptos" panose="020B0004020202020204" pitchFamily="34" charset="0"/>
                <a:ea typeface="Alfabet" pitchFamily="2" charset="0"/>
                <a:cs typeface="+mn-cs"/>
              </a:rPr>
              <a:t>the Qualcomm corporate structure, as applicable. Qualcomm Incorporated includes our licensing business, QTL, and the vast majority of our patent portfolio. Qualcomm Technologies, Inc., a subsidiary of Qualcomm Incorporated, operates, along with its subsidiaries, substantially all of our engineering, research and development functions, and substantially all of our products and services businesses, including our QCT semiconductor business. </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650" b="0" i="0" u="none" strike="noStrike" kern="1200" cap="none" spc="0" normalizeH="0" baseline="0" noProof="0">
                <a:ln>
                  <a:noFill/>
                </a:ln>
                <a:effectLst/>
                <a:uLnTx/>
                <a:uFillTx/>
                <a:latin typeface="Aptos" panose="020B0004020202020204" pitchFamily="34" charset="0"/>
                <a:ea typeface="Alfabet" pitchFamily="2" charset="0"/>
                <a:cs typeface="+mn-cs"/>
              </a:rPr>
              <a:t>Snapdragon and Qualcomm branded products are products of Qualcomm Technologies, Inc. and/or its subsidiaries. Qualcomm patents are licensed by Qualcomm Incorporated. </a:t>
            </a:r>
          </a:p>
          <a:p>
            <a:pPr marL="0" marR="0" lvl="0" indent="0" algn="l" defTabSz="914400" rtl="0" eaLnBrk="1" fontAlgn="auto" latinLnBrk="0" hangingPunct="1">
              <a:lnSpc>
                <a:spcPct val="100000"/>
              </a:lnSpc>
              <a:spcBef>
                <a:spcPts val="400"/>
              </a:spcBef>
              <a:spcAft>
                <a:spcPts val="0"/>
              </a:spcAft>
              <a:buClrTx/>
              <a:buSzTx/>
              <a:buFontTx/>
              <a:buNone/>
              <a:tabLst/>
              <a:defRPr/>
            </a:pPr>
            <a:endParaRPr kumimoji="0" lang="en-US" sz="650" b="0" i="0" u="none" strike="noStrike" kern="1200" cap="none" spc="0" normalizeH="0" baseline="0" noProof="0">
              <a:ln>
                <a:noFill/>
              </a:ln>
              <a:effectLst/>
              <a:uLnTx/>
              <a:uFillTx/>
              <a:latin typeface="Aptos" panose="020B0004020202020204" pitchFamily="34" charset="0"/>
              <a:ea typeface="Alfabet" pitchFamily="2" charset="0"/>
              <a:cs typeface="+mn-cs"/>
            </a:endParaRPr>
          </a:p>
        </p:txBody>
      </p:sp>
      <p:sp>
        <p:nvSpPr>
          <p:cNvPr id="6" name="TextBox 5">
            <a:extLst>
              <a:ext uri="{FF2B5EF4-FFF2-40B4-BE49-F238E27FC236}">
                <a16:creationId xmlns:a16="http://schemas.microsoft.com/office/drawing/2014/main" id="{D6733015-9BF4-02D9-2D5A-6B82CB5A8E11}"/>
              </a:ext>
            </a:extLst>
          </p:cNvPr>
          <p:cNvSpPr txBox="1"/>
          <p:nvPr userDrawn="1"/>
        </p:nvSpPr>
        <p:spPr bwMode="gray">
          <a:xfrm>
            <a:off x="481013" y="6100661"/>
            <a:ext cx="3127218" cy="150362"/>
          </a:xfrm>
          <a:prstGeom prst="rect">
            <a:avLst/>
          </a:prstGeom>
          <a:noFill/>
        </p:spPr>
        <p:txBody>
          <a:bodyPr wrap="square" lIns="0" tIns="0" rIns="0" bIns="0" rtlCol="0">
            <a:spAutoFit/>
          </a:bodyPr>
          <a:lstStyle/>
          <a:p>
            <a:pPr marL="0" marR="0" lvl="0" indent="0" algn="l" defTabSz="914400" rtl="0" eaLnBrk="1" fontAlgn="auto" latinLnBrk="0" hangingPunct="1">
              <a:lnSpc>
                <a:spcPct val="114000"/>
              </a:lnSpc>
              <a:spcBef>
                <a:spcPts val="0"/>
              </a:spcBef>
              <a:spcAft>
                <a:spcPts val="300"/>
              </a:spcAft>
              <a:buClrTx/>
              <a:buSzTx/>
              <a:buFontTx/>
              <a:buNone/>
              <a:tabLst/>
              <a:defRPr/>
            </a:pPr>
            <a:r>
              <a:rPr kumimoji="0" lang="en-US" sz="900" b="0" i="0" u="none" strike="noStrike" kern="1200" cap="none" spc="0" normalizeH="0" baseline="0" noProof="0">
                <a:ln>
                  <a:noFill/>
                </a:ln>
                <a:effectLst/>
                <a:uLnTx/>
                <a:uFillTx/>
                <a:latin typeface="Aptos" panose="020B0004020202020204" pitchFamily="34" charset="0"/>
                <a:ea typeface="Alfabet" pitchFamily="2" charset="0"/>
                <a:cs typeface="+mn-cs"/>
              </a:rPr>
              <a:t>Follow us on:</a:t>
            </a:r>
          </a:p>
        </p:txBody>
      </p:sp>
      <p:sp>
        <p:nvSpPr>
          <p:cNvPr id="7" name="TextBox 6">
            <a:extLst>
              <a:ext uri="{FF2B5EF4-FFF2-40B4-BE49-F238E27FC236}">
                <a16:creationId xmlns:a16="http://schemas.microsoft.com/office/drawing/2014/main" id="{CAFD8E40-2929-3D88-B76D-DD16806A308C}"/>
              </a:ext>
            </a:extLst>
          </p:cNvPr>
          <p:cNvSpPr txBox="1"/>
          <p:nvPr userDrawn="1"/>
        </p:nvSpPr>
        <p:spPr>
          <a:xfrm>
            <a:off x="389712" y="6209771"/>
            <a:ext cx="4184203" cy="242374"/>
          </a:xfrm>
          <a:prstGeom prst="rect">
            <a:avLst/>
          </a:prstGeom>
          <a:noFill/>
        </p:spPr>
        <p:txBody>
          <a:bodyPr wrap="square">
            <a:spAutoFit/>
          </a:bodyPr>
          <a:lstStyle/>
          <a:p>
            <a:pPr marL="0" marR="0" lvl="0" indent="0" algn="l" defTabSz="914400" rtl="0" eaLnBrk="1" fontAlgn="auto" latinLnBrk="0" hangingPunct="1">
              <a:lnSpc>
                <a:spcPct val="114000"/>
              </a:lnSpc>
              <a:spcBef>
                <a:spcPts val="0"/>
              </a:spcBef>
              <a:spcAft>
                <a:spcPts val="300"/>
              </a:spcAft>
              <a:buClrTx/>
              <a:buSzTx/>
              <a:buFontTx/>
              <a:buNone/>
              <a:tabLst/>
              <a:defRPr/>
            </a:pPr>
            <a:r>
              <a:rPr kumimoji="0" lang="en-US" sz="900" b="0" i="0" u="none" strike="noStrike" kern="1200" cap="none" spc="0" normalizeH="0" baseline="0" noProof="0">
                <a:ln>
                  <a:noFill/>
                </a:ln>
                <a:effectLst/>
                <a:uLnTx/>
                <a:uFillTx/>
                <a:latin typeface="Aptos" panose="020B0004020202020204" pitchFamily="34" charset="0"/>
                <a:ea typeface="Alfabet" pitchFamily="2" charset="0"/>
                <a:cs typeface="+mn-cs"/>
              </a:rPr>
              <a:t>For more information, visit us at </a:t>
            </a:r>
            <a:r>
              <a:rPr kumimoji="0" lang="en-US" sz="900" b="0" i="0" u="none" strike="noStrike" kern="1200" cap="none" spc="0" normalizeH="0" baseline="0" noProof="0" err="1">
                <a:ln>
                  <a:noFill/>
                </a:ln>
                <a:effectLst/>
                <a:uLnTx/>
                <a:uFillTx/>
                <a:latin typeface="Aptos" panose="020B0004020202020204" pitchFamily="34" charset="0"/>
                <a:ea typeface="Alfabet" pitchFamily="2" charset="0"/>
                <a:cs typeface="+mn-cs"/>
              </a:rPr>
              <a:t>qualcomm.com</a:t>
            </a:r>
            <a:r>
              <a:rPr kumimoji="0" lang="en-US" sz="900" b="0" i="0" u="none" strike="noStrike" kern="1200" cap="none" spc="0" normalizeH="0" baseline="0" noProof="0">
                <a:ln>
                  <a:noFill/>
                </a:ln>
                <a:effectLst/>
                <a:uLnTx/>
                <a:uFillTx/>
                <a:latin typeface="Aptos" panose="020B0004020202020204" pitchFamily="34" charset="0"/>
                <a:ea typeface="Alfabet" pitchFamily="2" charset="0"/>
                <a:cs typeface="+mn-cs"/>
              </a:rPr>
              <a:t> &amp; </a:t>
            </a:r>
            <a:r>
              <a:rPr kumimoji="0" lang="en-US" sz="900" b="0" i="0" u="none" strike="noStrike" kern="1200" cap="none" spc="0" normalizeH="0" baseline="0" noProof="0" err="1">
                <a:ln>
                  <a:noFill/>
                </a:ln>
                <a:effectLst/>
                <a:uLnTx/>
                <a:uFillTx/>
                <a:latin typeface="Aptos" panose="020B0004020202020204" pitchFamily="34" charset="0"/>
                <a:ea typeface="Alfabet" pitchFamily="2" charset="0"/>
                <a:cs typeface="+mn-cs"/>
              </a:rPr>
              <a:t>qualcomm.com</a:t>
            </a:r>
            <a:r>
              <a:rPr kumimoji="0" lang="en-US" sz="900" b="0" i="0" u="none" strike="noStrike" kern="1200" cap="none" spc="0" normalizeH="0" baseline="0" noProof="0">
                <a:ln>
                  <a:noFill/>
                </a:ln>
                <a:effectLst/>
                <a:uLnTx/>
                <a:uFillTx/>
                <a:latin typeface="Aptos" panose="020B0004020202020204" pitchFamily="34" charset="0"/>
                <a:ea typeface="Alfabet" pitchFamily="2" charset="0"/>
                <a:cs typeface="+mn-cs"/>
              </a:rPr>
              <a:t>/blog</a:t>
            </a:r>
          </a:p>
        </p:txBody>
      </p:sp>
      <p:grpSp>
        <p:nvGrpSpPr>
          <p:cNvPr id="8" name="Group 7">
            <a:extLst>
              <a:ext uri="{FF2B5EF4-FFF2-40B4-BE49-F238E27FC236}">
                <a16:creationId xmlns:a16="http://schemas.microsoft.com/office/drawing/2014/main" id="{DC2BA5B9-32D0-B4D3-31C5-940933363930}"/>
              </a:ext>
            </a:extLst>
          </p:cNvPr>
          <p:cNvGrpSpPr/>
          <p:nvPr userDrawn="1"/>
        </p:nvGrpSpPr>
        <p:grpSpPr>
          <a:xfrm>
            <a:off x="1205032" y="6126885"/>
            <a:ext cx="817893" cy="93682"/>
            <a:chOff x="1300130" y="6126885"/>
            <a:chExt cx="817893" cy="93682"/>
          </a:xfrm>
        </p:grpSpPr>
        <p:grpSp>
          <p:nvGrpSpPr>
            <p:cNvPr id="9" name="Group 5">
              <a:extLst>
                <a:ext uri="{FF2B5EF4-FFF2-40B4-BE49-F238E27FC236}">
                  <a16:creationId xmlns:a16="http://schemas.microsoft.com/office/drawing/2014/main" id="{3BF5268F-6D68-1917-4372-D995E148B3D8}"/>
                </a:ext>
              </a:extLst>
            </p:cNvPr>
            <p:cNvGrpSpPr>
              <a:grpSpLocks noChangeAspect="1"/>
            </p:cNvGrpSpPr>
            <p:nvPr/>
          </p:nvGrpSpPr>
          <p:grpSpPr bwMode="gray">
            <a:xfrm>
              <a:off x="1300130" y="6126885"/>
              <a:ext cx="94798" cy="93682"/>
              <a:chOff x="3331" y="1656"/>
              <a:chExt cx="1020" cy="1008"/>
            </a:xfrm>
            <a:solidFill>
              <a:schemeClr val="tx1"/>
            </a:solidFill>
          </p:grpSpPr>
          <p:sp>
            <p:nvSpPr>
              <p:cNvPr id="17" name="Freeform 6">
                <a:extLst>
                  <a:ext uri="{FF2B5EF4-FFF2-40B4-BE49-F238E27FC236}">
                    <a16:creationId xmlns:a16="http://schemas.microsoft.com/office/drawing/2014/main" id="{3B4391A0-4D50-9169-D3E1-D5541F0F6095}"/>
                  </a:ext>
                </a:extLst>
              </p:cNvPr>
              <p:cNvSpPr>
                <a:spLocks noEditPoints="1"/>
              </p:cNvSpPr>
              <p:nvPr/>
            </p:nvSpPr>
            <p:spPr bwMode="gray">
              <a:xfrm>
                <a:off x="3331" y="1656"/>
                <a:ext cx="232" cy="1008"/>
              </a:xfrm>
              <a:custGeom>
                <a:avLst/>
                <a:gdLst>
                  <a:gd name="T0" fmla="*/ 98 w 98"/>
                  <a:gd name="T1" fmla="*/ 46 h 427"/>
                  <a:gd name="T2" fmla="*/ 48 w 98"/>
                  <a:gd name="T3" fmla="*/ 92 h 427"/>
                  <a:gd name="T4" fmla="*/ 0 w 98"/>
                  <a:gd name="T5" fmla="*/ 46 h 427"/>
                  <a:gd name="T6" fmla="*/ 49 w 98"/>
                  <a:gd name="T7" fmla="*/ 0 h 427"/>
                  <a:gd name="T8" fmla="*/ 98 w 98"/>
                  <a:gd name="T9" fmla="*/ 46 h 427"/>
                  <a:gd name="T10" fmla="*/ 2 w 98"/>
                  <a:gd name="T11" fmla="*/ 427 h 427"/>
                  <a:gd name="T12" fmla="*/ 2 w 98"/>
                  <a:gd name="T13" fmla="*/ 129 h 427"/>
                  <a:gd name="T14" fmla="*/ 95 w 98"/>
                  <a:gd name="T15" fmla="*/ 129 h 427"/>
                  <a:gd name="T16" fmla="*/ 95 w 98"/>
                  <a:gd name="T17" fmla="*/ 427 h 427"/>
                  <a:gd name="T18" fmla="*/ 2 w 98"/>
                  <a:gd name="T19" fmla="*/ 427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8" h="427">
                    <a:moveTo>
                      <a:pt x="98" y="46"/>
                    </a:moveTo>
                    <a:cubicBezTo>
                      <a:pt x="98" y="72"/>
                      <a:pt x="79" y="92"/>
                      <a:pt x="48" y="92"/>
                    </a:cubicBezTo>
                    <a:cubicBezTo>
                      <a:pt x="18" y="92"/>
                      <a:pt x="0" y="72"/>
                      <a:pt x="0" y="46"/>
                    </a:cubicBezTo>
                    <a:cubicBezTo>
                      <a:pt x="0" y="20"/>
                      <a:pt x="19" y="0"/>
                      <a:pt x="49" y="0"/>
                    </a:cubicBezTo>
                    <a:cubicBezTo>
                      <a:pt x="79" y="0"/>
                      <a:pt x="97" y="20"/>
                      <a:pt x="98" y="46"/>
                    </a:cubicBezTo>
                    <a:close/>
                    <a:moveTo>
                      <a:pt x="2" y="427"/>
                    </a:moveTo>
                    <a:cubicBezTo>
                      <a:pt x="2" y="129"/>
                      <a:pt x="2" y="129"/>
                      <a:pt x="2" y="129"/>
                    </a:cubicBezTo>
                    <a:cubicBezTo>
                      <a:pt x="95" y="129"/>
                      <a:pt x="95" y="129"/>
                      <a:pt x="95" y="129"/>
                    </a:cubicBezTo>
                    <a:cubicBezTo>
                      <a:pt x="95" y="427"/>
                      <a:pt x="95" y="427"/>
                      <a:pt x="95" y="427"/>
                    </a:cubicBezTo>
                    <a:lnTo>
                      <a:pt x="2" y="4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effectLst/>
                  <a:uLnTx/>
                  <a:uFillTx/>
                  <a:latin typeface="Aptos" panose="020B0004020202020204" pitchFamily="34" charset="0"/>
                  <a:ea typeface="Alfabet" pitchFamily="2" charset="0"/>
                  <a:cs typeface="+mn-cs"/>
                </a:endParaRPr>
              </a:p>
            </p:txBody>
          </p:sp>
          <p:sp>
            <p:nvSpPr>
              <p:cNvPr id="18" name="Freeform 7">
                <a:extLst>
                  <a:ext uri="{FF2B5EF4-FFF2-40B4-BE49-F238E27FC236}">
                    <a16:creationId xmlns:a16="http://schemas.microsoft.com/office/drawing/2014/main" id="{40BEAF68-D3D4-D207-309D-6001397EE346}"/>
                  </a:ext>
                </a:extLst>
              </p:cNvPr>
              <p:cNvSpPr>
                <a:spLocks/>
              </p:cNvSpPr>
              <p:nvPr/>
            </p:nvSpPr>
            <p:spPr bwMode="gray">
              <a:xfrm>
                <a:off x="3681" y="1944"/>
                <a:ext cx="670" cy="720"/>
              </a:xfrm>
              <a:custGeom>
                <a:avLst/>
                <a:gdLst>
                  <a:gd name="T0" fmla="*/ 2 w 284"/>
                  <a:gd name="T1" fmla="*/ 102 h 305"/>
                  <a:gd name="T2" fmla="*/ 0 w 284"/>
                  <a:gd name="T3" fmla="*/ 7 h 305"/>
                  <a:gd name="T4" fmla="*/ 80 w 284"/>
                  <a:gd name="T5" fmla="*/ 7 h 305"/>
                  <a:gd name="T6" fmla="*/ 84 w 284"/>
                  <a:gd name="T7" fmla="*/ 48 h 305"/>
                  <a:gd name="T8" fmla="*/ 86 w 284"/>
                  <a:gd name="T9" fmla="*/ 48 h 305"/>
                  <a:gd name="T10" fmla="*/ 178 w 284"/>
                  <a:gd name="T11" fmla="*/ 0 h 305"/>
                  <a:gd name="T12" fmla="*/ 284 w 284"/>
                  <a:gd name="T13" fmla="*/ 129 h 305"/>
                  <a:gd name="T14" fmla="*/ 284 w 284"/>
                  <a:gd name="T15" fmla="*/ 305 h 305"/>
                  <a:gd name="T16" fmla="*/ 192 w 284"/>
                  <a:gd name="T17" fmla="*/ 305 h 305"/>
                  <a:gd name="T18" fmla="*/ 192 w 284"/>
                  <a:gd name="T19" fmla="*/ 140 h 305"/>
                  <a:gd name="T20" fmla="*/ 145 w 284"/>
                  <a:gd name="T21" fmla="*/ 75 h 305"/>
                  <a:gd name="T22" fmla="*/ 98 w 284"/>
                  <a:gd name="T23" fmla="*/ 110 h 305"/>
                  <a:gd name="T24" fmla="*/ 94 w 284"/>
                  <a:gd name="T25" fmla="*/ 133 h 305"/>
                  <a:gd name="T26" fmla="*/ 94 w 284"/>
                  <a:gd name="T27" fmla="*/ 305 h 305"/>
                  <a:gd name="T28" fmla="*/ 2 w 284"/>
                  <a:gd name="T29" fmla="*/ 305 h 305"/>
                  <a:gd name="T30" fmla="*/ 2 w 284"/>
                  <a:gd name="T31" fmla="*/ 102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4" h="305">
                    <a:moveTo>
                      <a:pt x="2" y="102"/>
                    </a:moveTo>
                    <a:cubicBezTo>
                      <a:pt x="2" y="65"/>
                      <a:pt x="1" y="34"/>
                      <a:pt x="0" y="7"/>
                    </a:cubicBezTo>
                    <a:cubicBezTo>
                      <a:pt x="80" y="7"/>
                      <a:pt x="80" y="7"/>
                      <a:pt x="80" y="7"/>
                    </a:cubicBezTo>
                    <a:cubicBezTo>
                      <a:pt x="84" y="48"/>
                      <a:pt x="84" y="48"/>
                      <a:pt x="84" y="48"/>
                    </a:cubicBezTo>
                    <a:cubicBezTo>
                      <a:pt x="86" y="48"/>
                      <a:pt x="86" y="48"/>
                      <a:pt x="86" y="48"/>
                    </a:cubicBezTo>
                    <a:cubicBezTo>
                      <a:pt x="98" y="29"/>
                      <a:pt x="128" y="0"/>
                      <a:pt x="178" y="0"/>
                    </a:cubicBezTo>
                    <a:cubicBezTo>
                      <a:pt x="239" y="0"/>
                      <a:pt x="284" y="41"/>
                      <a:pt x="284" y="129"/>
                    </a:cubicBezTo>
                    <a:cubicBezTo>
                      <a:pt x="284" y="305"/>
                      <a:pt x="284" y="305"/>
                      <a:pt x="284" y="305"/>
                    </a:cubicBezTo>
                    <a:cubicBezTo>
                      <a:pt x="192" y="305"/>
                      <a:pt x="192" y="305"/>
                      <a:pt x="192" y="305"/>
                    </a:cubicBezTo>
                    <a:cubicBezTo>
                      <a:pt x="192" y="140"/>
                      <a:pt x="192" y="140"/>
                      <a:pt x="192" y="140"/>
                    </a:cubicBezTo>
                    <a:cubicBezTo>
                      <a:pt x="192" y="101"/>
                      <a:pt x="178" y="75"/>
                      <a:pt x="145" y="75"/>
                    </a:cubicBezTo>
                    <a:cubicBezTo>
                      <a:pt x="119" y="75"/>
                      <a:pt x="104" y="93"/>
                      <a:pt x="98" y="110"/>
                    </a:cubicBezTo>
                    <a:cubicBezTo>
                      <a:pt x="95" y="116"/>
                      <a:pt x="94" y="124"/>
                      <a:pt x="94" y="133"/>
                    </a:cubicBezTo>
                    <a:cubicBezTo>
                      <a:pt x="94" y="305"/>
                      <a:pt x="94" y="305"/>
                      <a:pt x="94" y="305"/>
                    </a:cubicBezTo>
                    <a:cubicBezTo>
                      <a:pt x="2" y="305"/>
                      <a:pt x="2" y="305"/>
                      <a:pt x="2" y="305"/>
                    </a:cubicBezTo>
                    <a:lnTo>
                      <a:pt x="2"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effectLst/>
                  <a:uLnTx/>
                  <a:uFillTx/>
                  <a:latin typeface="Aptos" panose="020B0004020202020204" pitchFamily="34" charset="0"/>
                  <a:ea typeface="Alfabet" pitchFamily="2" charset="0"/>
                  <a:cs typeface="+mn-cs"/>
                </a:endParaRPr>
              </a:p>
            </p:txBody>
          </p:sp>
        </p:grpSp>
        <p:grpSp>
          <p:nvGrpSpPr>
            <p:cNvPr id="10" name="Group 4">
              <a:extLst>
                <a:ext uri="{FF2B5EF4-FFF2-40B4-BE49-F238E27FC236}">
                  <a16:creationId xmlns:a16="http://schemas.microsoft.com/office/drawing/2014/main" id="{274B1A01-2610-8398-DC38-5F6C0A50AF64}"/>
                </a:ext>
              </a:extLst>
            </p:cNvPr>
            <p:cNvGrpSpPr>
              <a:grpSpLocks noChangeAspect="1"/>
            </p:cNvGrpSpPr>
            <p:nvPr/>
          </p:nvGrpSpPr>
          <p:grpSpPr bwMode="auto">
            <a:xfrm>
              <a:off x="1640695" y="6127230"/>
              <a:ext cx="92914" cy="92992"/>
              <a:chOff x="2653" y="972"/>
              <a:chExt cx="2372" cy="2374"/>
            </a:xfrm>
            <a:solidFill>
              <a:schemeClr val="tx1"/>
            </a:solidFill>
          </p:grpSpPr>
          <p:sp>
            <p:nvSpPr>
              <p:cNvPr id="14" name="Freeform 5">
                <a:extLst>
                  <a:ext uri="{FF2B5EF4-FFF2-40B4-BE49-F238E27FC236}">
                    <a16:creationId xmlns:a16="http://schemas.microsoft.com/office/drawing/2014/main" id="{68802D42-C0F1-DAF9-8B74-77C13FA40FE6}"/>
                  </a:ext>
                </a:extLst>
              </p:cNvPr>
              <p:cNvSpPr>
                <a:spLocks noEditPoints="1"/>
              </p:cNvSpPr>
              <p:nvPr userDrawn="1"/>
            </p:nvSpPr>
            <p:spPr bwMode="auto">
              <a:xfrm>
                <a:off x="2653" y="972"/>
                <a:ext cx="2372" cy="2374"/>
              </a:xfrm>
              <a:custGeom>
                <a:avLst/>
                <a:gdLst>
                  <a:gd name="T0" fmla="*/ 1008 w 2016"/>
                  <a:gd name="T1" fmla="*/ 182 h 2016"/>
                  <a:gd name="T2" fmla="*/ 1415 w 2016"/>
                  <a:gd name="T3" fmla="*/ 188 h 2016"/>
                  <a:gd name="T4" fmla="*/ 1602 w 2016"/>
                  <a:gd name="T5" fmla="*/ 222 h 2016"/>
                  <a:gd name="T6" fmla="*/ 1718 w 2016"/>
                  <a:gd name="T7" fmla="*/ 298 h 2016"/>
                  <a:gd name="T8" fmla="*/ 1794 w 2016"/>
                  <a:gd name="T9" fmla="*/ 414 h 2016"/>
                  <a:gd name="T10" fmla="*/ 1828 w 2016"/>
                  <a:gd name="T11" fmla="*/ 601 h 2016"/>
                  <a:gd name="T12" fmla="*/ 1834 w 2016"/>
                  <a:gd name="T13" fmla="*/ 1008 h 2016"/>
                  <a:gd name="T14" fmla="*/ 1828 w 2016"/>
                  <a:gd name="T15" fmla="*/ 1415 h 2016"/>
                  <a:gd name="T16" fmla="*/ 1794 w 2016"/>
                  <a:gd name="T17" fmla="*/ 1602 h 2016"/>
                  <a:gd name="T18" fmla="*/ 1718 w 2016"/>
                  <a:gd name="T19" fmla="*/ 1718 h 2016"/>
                  <a:gd name="T20" fmla="*/ 1602 w 2016"/>
                  <a:gd name="T21" fmla="*/ 1794 h 2016"/>
                  <a:gd name="T22" fmla="*/ 1415 w 2016"/>
                  <a:gd name="T23" fmla="*/ 1828 h 2016"/>
                  <a:gd name="T24" fmla="*/ 1008 w 2016"/>
                  <a:gd name="T25" fmla="*/ 1834 h 2016"/>
                  <a:gd name="T26" fmla="*/ 601 w 2016"/>
                  <a:gd name="T27" fmla="*/ 1828 h 2016"/>
                  <a:gd name="T28" fmla="*/ 414 w 2016"/>
                  <a:gd name="T29" fmla="*/ 1794 h 2016"/>
                  <a:gd name="T30" fmla="*/ 298 w 2016"/>
                  <a:gd name="T31" fmla="*/ 1718 h 2016"/>
                  <a:gd name="T32" fmla="*/ 222 w 2016"/>
                  <a:gd name="T33" fmla="*/ 1602 h 2016"/>
                  <a:gd name="T34" fmla="*/ 188 w 2016"/>
                  <a:gd name="T35" fmla="*/ 1415 h 2016"/>
                  <a:gd name="T36" fmla="*/ 182 w 2016"/>
                  <a:gd name="T37" fmla="*/ 1008 h 2016"/>
                  <a:gd name="T38" fmla="*/ 188 w 2016"/>
                  <a:gd name="T39" fmla="*/ 601 h 2016"/>
                  <a:gd name="T40" fmla="*/ 222 w 2016"/>
                  <a:gd name="T41" fmla="*/ 414 h 2016"/>
                  <a:gd name="T42" fmla="*/ 298 w 2016"/>
                  <a:gd name="T43" fmla="*/ 298 h 2016"/>
                  <a:gd name="T44" fmla="*/ 414 w 2016"/>
                  <a:gd name="T45" fmla="*/ 222 h 2016"/>
                  <a:gd name="T46" fmla="*/ 601 w 2016"/>
                  <a:gd name="T47" fmla="*/ 188 h 2016"/>
                  <a:gd name="T48" fmla="*/ 1008 w 2016"/>
                  <a:gd name="T49" fmla="*/ 182 h 2016"/>
                  <a:gd name="T50" fmla="*/ 1008 w 2016"/>
                  <a:gd name="T51" fmla="*/ 0 h 2016"/>
                  <a:gd name="T52" fmla="*/ 593 w 2016"/>
                  <a:gd name="T53" fmla="*/ 6 h 2016"/>
                  <a:gd name="T54" fmla="*/ 348 w 2016"/>
                  <a:gd name="T55" fmla="*/ 53 h 2016"/>
                  <a:gd name="T56" fmla="*/ 169 w 2016"/>
                  <a:gd name="T57" fmla="*/ 169 h 2016"/>
                  <a:gd name="T58" fmla="*/ 53 w 2016"/>
                  <a:gd name="T59" fmla="*/ 348 h 2016"/>
                  <a:gd name="T60" fmla="*/ 6 w 2016"/>
                  <a:gd name="T61" fmla="*/ 593 h 2016"/>
                  <a:gd name="T62" fmla="*/ 0 w 2016"/>
                  <a:gd name="T63" fmla="*/ 1008 h 2016"/>
                  <a:gd name="T64" fmla="*/ 6 w 2016"/>
                  <a:gd name="T65" fmla="*/ 1423 h 2016"/>
                  <a:gd name="T66" fmla="*/ 53 w 2016"/>
                  <a:gd name="T67" fmla="*/ 1668 h 2016"/>
                  <a:gd name="T68" fmla="*/ 169 w 2016"/>
                  <a:gd name="T69" fmla="*/ 1847 h 2016"/>
                  <a:gd name="T70" fmla="*/ 348 w 2016"/>
                  <a:gd name="T71" fmla="*/ 1963 h 2016"/>
                  <a:gd name="T72" fmla="*/ 593 w 2016"/>
                  <a:gd name="T73" fmla="*/ 2010 h 2016"/>
                  <a:gd name="T74" fmla="*/ 1008 w 2016"/>
                  <a:gd name="T75" fmla="*/ 2016 h 2016"/>
                  <a:gd name="T76" fmla="*/ 1423 w 2016"/>
                  <a:gd name="T77" fmla="*/ 2010 h 2016"/>
                  <a:gd name="T78" fmla="*/ 1668 w 2016"/>
                  <a:gd name="T79" fmla="*/ 1963 h 2016"/>
                  <a:gd name="T80" fmla="*/ 1847 w 2016"/>
                  <a:gd name="T81" fmla="*/ 1847 h 2016"/>
                  <a:gd name="T82" fmla="*/ 1963 w 2016"/>
                  <a:gd name="T83" fmla="*/ 1668 h 2016"/>
                  <a:gd name="T84" fmla="*/ 2010 w 2016"/>
                  <a:gd name="T85" fmla="*/ 1423 h 2016"/>
                  <a:gd name="T86" fmla="*/ 2016 w 2016"/>
                  <a:gd name="T87" fmla="*/ 1008 h 2016"/>
                  <a:gd name="T88" fmla="*/ 2010 w 2016"/>
                  <a:gd name="T89" fmla="*/ 593 h 2016"/>
                  <a:gd name="T90" fmla="*/ 1963 w 2016"/>
                  <a:gd name="T91" fmla="*/ 348 h 2016"/>
                  <a:gd name="T92" fmla="*/ 1847 w 2016"/>
                  <a:gd name="T93" fmla="*/ 169 h 2016"/>
                  <a:gd name="T94" fmla="*/ 1668 w 2016"/>
                  <a:gd name="T95" fmla="*/ 53 h 2016"/>
                  <a:gd name="T96" fmla="*/ 1423 w 2016"/>
                  <a:gd name="T97" fmla="*/ 6 h 2016"/>
                  <a:gd name="T98" fmla="*/ 1008 w 2016"/>
                  <a:gd name="T99" fmla="*/ 0 h 2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016" h="2016">
                    <a:moveTo>
                      <a:pt x="1008" y="182"/>
                    </a:moveTo>
                    <a:cubicBezTo>
                      <a:pt x="1277" y="182"/>
                      <a:pt x="1309" y="183"/>
                      <a:pt x="1415" y="188"/>
                    </a:cubicBezTo>
                    <a:cubicBezTo>
                      <a:pt x="1513" y="192"/>
                      <a:pt x="1567" y="209"/>
                      <a:pt x="1602" y="222"/>
                    </a:cubicBezTo>
                    <a:cubicBezTo>
                      <a:pt x="1649" y="241"/>
                      <a:pt x="1683" y="263"/>
                      <a:pt x="1718" y="298"/>
                    </a:cubicBezTo>
                    <a:cubicBezTo>
                      <a:pt x="1753" y="333"/>
                      <a:pt x="1775" y="367"/>
                      <a:pt x="1794" y="414"/>
                    </a:cubicBezTo>
                    <a:cubicBezTo>
                      <a:pt x="1807" y="449"/>
                      <a:pt x="1824" y="503"/>
                      <a:pt x="1828" y="601"/>
                    </a:cubicBezTo>
                    <a:cubicBezTo>
                      <a:pt x="1833" y="707"/>
                      <a:pt x="1834" y="739"/>
                      <a:pt x="1834" y="1008"/>
                    </a:cubicBezTo>
                    <a:cubicBezTo>
                      <a:pt x="1834" y="1277"/>
                      <a:pt x="1833" y="1309"/>
                      <a:pt x="1828" y="1415"/>
                    </a:cubicBezTo>
                    <a:cubicBezTo>
                      <a:pt x="1824" y="1513"/>
                      <a:pt x="1807" y="1567"/>
                      <a:pt x="1794" y="1602"/>
                    </a:cubicBezTo>
                    <a:cubicBezTo>
                      <a:pt x="1775" y="1649"/>
                      <a:pt x="1753" y="1683"/>
                      <a:pt x="1718" y="1718"/>
                    </a:cubicBezTo>
                    <a:cubicBezTo>
                      <a:pt x="1683" y="1753"/>
                      <a:pt x="1649" y="1775"/>
                      <a:pt x="1602" y="1794"/>
                    </a:cubicBezTo>
                    <a:cubicBezTo>
                      <a:pt x="1567" y="1807"/>
                      <a:pt x="1513" y="1824"/>
                      <a:pt x="1415" y="1828"/>
                    </a:cubicBezTo>
                    <a:cubicBezTo>
                      <a:pt x="1309" y="1833"/>
                      <a:pt x="1277" y="1834"/>
                      <a:pt x="1008" y="1834"/>
                    </a:cubicBezTo>
                    <a:cubicBezTo>
                      <a:pt x="739" y="1834"/>
                      <a:pt x="707" y="1833"/>
                      <a:pt x="601" y="1828"/>
                    </a:cubicBezTo>
                    <a:cubicBezTo>
                      <a:pt x="503" y="1824"/>
                      <a:pt x="449" y="1807"/>
                      <a:pt x="414" y="1794"/>
                    </a:cubicBezTo>
                    <a:cubicBezTo>
                      <a:pt x="367" y="1775"/>
                      <a:pt x="333" y="1753"/>
                      <a:pt x="298" y="1718"/>
                    </a:cubicBezTo>
                    <a:cubicBezTo>
                      <a:pt x="263" y="1683"/>
                      <a:pt x="241" y="1649"/>
                      <a:pt x="222" y="1602"/>
                    </a:cubicBezTo>
                    <a:cubicBezTo>
                      <a:pt x="209" y="1567"/>
                      <a:pt x="192" y="1513"/>
                      <a:pt x="188" y="1415"/>
                    </a:cubicBezTo>
                    <a:cubicBezTo>
                      <a:pt x="183" y="1309"/>
                      <a:pt x="182" y="1277"/>
                      <a:pt x="182" y="1008"/>
                    </a:cubicBezTo>
                    <a:cubicBezTo>
                      <a:pt x="182" y="739"/>
                      <a:pt x="183" y="707"/>
                      <a:pt x="188" y="601"/>
                    </a:cubicBezTo>
                    <a:cubicBezTo>
                      <a:pt x="192" y="503"/>
                      <a:pt x="209" y="449"/>
                      <a:pt x="222" y="414"/>
                    </a:cubicBezTo>
                    <a:cubicBezTo>
                      <a:pt x="241" y="367"/>
                      <a:pt x="263" y="333"/>
                      <a:pt x="298" y="298"/>
                    </a:cubicBezTo>
                    <a:cubicBezTo>
                      <a:pt x="333" y="263"/>
                      <a:pt x="367" y="241"/>
                      <a:pt x="414" y="222"/>
                    </a:cubicBezTo>
                    <a:cubicBezTo>
                      <a:pt x="449" y="209"/>
                      <a:pt x="503" y="192"/>
                      <a:pt x="601" y="188"/>
                    </a:cubicBezTo>
                    <a:cubicBezTo>
                      <a:pt x="707" y="183"/>
                      <a:pt x="739" y="182"/>
                      <a:pt x="1008" y="182"/>
                    </a:cubicBezTo>
                    <a:moveTo>
                      <a:pt x="1008" y="0"/>
                    </a:moveTo>
                    <a:cubicBezTo>
                      <a:pt x="734" y="0"/>
                      <a:pt x="700" y="1"/>
                      <a:pt x="593" y="6"/>
                    </a:cubicBezTo>
                    <a:cubicBezTo>
                      <a:pt x="485" y="11"/>
                      <a:pt x="412" y="28"/>
                      <a:pt x="348" y="53"/>
                    </a:cubicBezTo>
                    <a:cubicBezTo>
                      <a:pt x="282" y="79"/>
                      <a:pt x="225" y="113"/>
                      <a:pt x="169" y="169"/>
                    </a:cubicBezTo>
                    <a:cubicBezTo>
                      <a:pt x="113" y="225"/>
                      <a:pt x="79" y="282"/>
                      <a:pt x="53" y="348"/>
                    </a:cubicBezTo>
                    <a:cubicBezTo>
                      <a:pt x="28" y="412"/>
                      <a:pt x="11" y="485"/>
                      <a:pt x="6" y="593"/>
                    </a:cubicBezTo>
                    <a:cubicBezTo>
                      <a:pt x="1" y="700"/>
                      <a:pt x="0" y="734"/>
                      <a:pt x="0" y="1008"/>
                    </a:cubicBezTo>
                    <a:cubicBezTo>
                      <a:pt x="0" y="1282"/>
                      <a:pt x="1" y="1316"/>
                      <a:pt x="6" y="1423"/>
                    </a:cubicBezTo>
                    <a:cubicBezTo>
                      <a:pt x="11" y="1531"/>
                      <a:pt x="28" y="1604"/>
                      <a:pt x="53" y="1668"/>
                    </a:cubicBezTo>
                    <a:cubicBezTo>
                      <a:pt x="79" y="1734"/>
                      <a:pt x="113" y="1791"/>
                      <a:pt x="169" y="1847"/>
                    </a:cubicBezTo>
                    <a:cubicBezTo>
                      <a:pt x="225" y="1903"/>
                      <a:pt x="282" y="1937"/>
                      <a:pt x="348" y="1963"/>
                    </a:cubicBezTo>
                    <a:cubicBezTo>
                      <a:pt x="412" y="1988"/>
                      <a:pt x="485" y="2005"/>
                      <a:pt x="593" y="2010"/>
                    </a:cubicBezTo>
                    <a:cubicBezTo>
                      <a:pt x="700" y="2015"/>
                      <a:pt x="734" y="2016"/>
                      <a:pt x="1008" y="2016"/>
                    </a:cubicBezTo>
                    <a:cubicBezTo>
                      <a:pt x="1282" y="2016"/>
                      <a:pt x="1316" y="2015"/>
                      <a:pt x="1423" y="2010"/>
                    </a:cubicBezTo>
                    <a:cubicBezTo>
                      <a:pt x="1531" y="2005"/>
                      <a:pt x="1604" y="1988"/>
                      <a:pt x="1668" y="1963"/>
                    </a:cubicBezTo>
                    <a:cubicBezTo>
                      <a:pt x="1734" y="1937"/>
                      <a:pt x="1791" y="1903"/>
                      <a:pt x="1847" y="1847"/>
                    </a:cubicBezTo>
                    <a:cubicBezTo>
                      <a:pt x="1903" y="1791"/>
                      <a:pt x="1937" y="1734"/>
                      <a:pt x="1963" y="1668"/>
                    </a:cubicBezTo>
                    <a:cubicBezTo>
                      <a:pt x="1988" y="1604"/>
                      <a:pt x="2005" y="1531"/>
                      <a:pt x="2010" y="1423"/>
                    </a:cubicBezTo>
                    <a:cubicBezTo>
                      <a:pt x="2015" y="1316"/>
                      <a:pt x="2016" y="1282"/>
                      <a:pt x="2016" y="1008"/>
                    </a:cubicBezTo>
                    <a:cubicBezTo>
                      <a:pt x="2016" y="734"/>
                      <a:pt x="2015" y="700"/>
                      <a:pt x="2010" y="593"/>
                    </a:cubicBezTo>
                    <a:cubicBezTo>
                      <a:pt x="2005" y="485"/>
                      <a:pt x="1988" y="412"/>
                      <a:pt x="1963" y="348"/>
                    </a:cubicBezTo>
                    <a:cubicBezTo>
                      <a:pt x="1937" y="282"/>
                      <a:pt x="1903" y="225"/>
                      <a:pt x="1847" y="169"/>
                    </a:cubicBezTo>
                    <a:cubicBezTo>
                      <a:pt x="1791" y="113"/>
                      <a:pt x="1734" y="79"/>
                      <a:pt x="1668" y="53"/>
                    </a:cubicBezTo>
                    <a:cubicBezTo>
                      <a:pt x="1604" y="28"/>
                      <a:pt x="1531" y="11"/>
                      <a:pt x="1423" y="6"/>
                    </a:cubicBezTo>
                    <a:cubicBezTo>
                      <a:pt x="1316" y="1"/>
                      <a:pt x="1282" y="0"/>
                      <a:pt x="100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b="0" i="0">
                  <a:latin typeface="Aptos" panose="020B0004020202020204" pitchFamily="34" charset="0"/>
                  <a:ea typeface="Alfabet" pitchFamily="2" charset="0"/>
                </a:endParaRPr>
              </a:p>
            </p:txBody>
          </p:sp>
          <p:sp>
            <p:nvSpPr>
              <p:cNvPr id="15" name="Freeform 6">
                <a:extLst>
                  <a:ext uri="{FF2B5EF4-FFF2-40B4-BE49-F238E27FC236}">
                    <a16:creationId xmlns:a16="http://schemas.microsoft.com/office/drawing/2014/main" id="{511AB5E8-AF45-535E-DBEE-21EA3AA4AC1B}"/>
                  </a:ext>
                </a:extLst>
              </p:cNvPr>
              <p:cNvSpPr>
                <a:spLocks noEditPoints="1"/>
              </p:cNvSpPr>
              <p:nvPr userDrawn="1"/>
            </p:nvSpPr>
            <p:spPr bwMode="auto">
              <a:xfrm>
                <a:off x="3231" y="1550"/>
                <a:ext cx="1216" cy="1218"/>
              </a:xfrm>
              <a:custGeom>
                <a:avLst/>
                <a:gdLst>
                  <a:gd name="T0" fmla="*/ 517 w 1034"/>
                  <a:gd name="T1" fmla="*/ 0 h 1034"/>
                  <a:gd name="T2" fmla="*/ 0 w 1034"/>
                  <a:gd name="T3" fmla="*/ 517 h 1034"/>
                  <a:gd name="T4" fmla="*/ 517 w 1034"/>
                  <a:gd name="T5" fmla="*/ 1034 h 1034"/>
                  <a:gd name="T6" fmla="*/ 1034 w 1034"/>
                  <a:gd name="T7" fmla="*/ 517 h 1034"/>
                  <a:gd name="T8" fmla="*/ 517 w 1034"/>
                  <a:gd name="T9" fmla="*/ 0 h 1034"/>
                  <a:gd name="T10" fmla="*/ 517 w 1034"/>
                  <a:gd name="T11" fmla="*/ 853 h 1034"/>
                  <a:gd name="T12" fmla="*/ 181 w 1034"/>
                  <a:gd name="T13" fmla="*/ 517 h 1034"/>
                  <a:gd name="T14" fmla="*/ 517 w 1034"/>
                  <a:gd name="T15" fmla="*/ 181 h 1034"/>
                  <a:gd name="T16" fmla="*/ 853 w 1034"/>
                  <a:gd name="T17" fmla="*/ 517 h 1034"/>
                  <a:gd name="T18" fmla="*/ 517 w 1034"/>
                  <a:gd name="T19" fmla="*/ 853 h 1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34" h="1034">
                    <a:moveTo>
                      <a:pt x="517" y="0"/>
                    </a:moveTo>
                    <a:cubicBezTo>
                      <a:pt x="231" y="0"/>
                      <a:pt x="0" y="231"/>
                      <a:pt x="0" y="517"/>
                    </a:cubicBezTo>
                    <a:cubicBezTo>
                      <a:pt x="0" y="803"/>
                      <a:pt x="231" y="1034"/>
                      <a:pt x="517" y="1034"/>
                    </a:cubicBezTo>
                    <a:cubicBezTo>
                      <a:pt x="803" y="1034"/>
                      <a:pt x="1034" y="803"/>
                      <a:pt x="1034" y="517"/>
                    </a:cubicBezTo>
                    <a:cubicBezTo>
                      <a:pt x="1034" y="231"/>
                      <a:pt x="803" y="0"/>
                      <a:pt x="517" y="0"/>
                    </a:cubicBezTo>
                    <a:close/>
                    <a:moveTo>
                      <a:pt x="517" y="853"/>
                    </a:moveTo>
                    <a:cubicBezTo>
                      <a:pt x="331" y="853"/>
                      <a:pt x="181" y="703"/>
                      <a:pt x="181" y="517"/>
                    </a:cubicBezTo>
                    <a:cubicBezTo>
                      <a:pt x="181" y="331"/>
                      <a:pt x="331" y="181"/>
                      <a:pt x="517" y="181"/>
                    </a:cubicBezTo>
                    <a:cubicBezTo>
                      <a:pt x="703" y="181"/>
                      <a:pt x="853" y="331"/>
                      <a:pt x="853" y="517"/>
                    </a:cubicBezTo>
                    <a:cubicBezTo>
                      <a:pt x="853" y="703"/>
                      <a:pt x="703" y="853"/>
                      <a:pt x="517" y="8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b="0" i="0">
                  <a:latin typeface="Aptos" panose="020B0004020202020204" pitchFamily="34" charset="0"/>
                  <a:ea typeface="Alfabet" pitchFamily="2" charset="0"/>
                </a:endParaRPr>
              </a:p>
            </p:txBody>
          </p:sp>
          <p:sp>
            <p:nvSpPr>
              <p:cNvPr id="16" name="Oval 7">
                <a:extLst>
                  <a:ext uri="{FF2B5EF4-FFF2-40B4-BE49-F238E27FC236}">
                    <a16:creationId xmlns:a16="http://schemas.microsoft.com/office/drawing/2014/main" id="{5A2B3252-69E6-21D8-7B9C-8CACF53B9BA3}"/>
                  </a:ext>
                </a:extLst>
              </p:cNvPr>
              <p:cNvSpPr>
                <a:spLocks noChangeArrowheads="1"/>
              </p:cNvSpPr>
              <p:nvPr userDrawn="1"/>
            </p:nvSpPr>
            <p:spPr bwMode="auto">
              <a:xfrm>
                <a:off x="4329" y="1383"/>
                <a:ext cx="285" cy="28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b="0" i="0">
                  <a:latin typeface="Aptos" panose="020B0004020202020204" pitchFamily="34" charset="0"/>
                  <a:ea typeface="Alfabet" pitchFamily="2" charset="0"/>
                </a:endParaRPr>
              </a:p>
            </p:txBody>
          </p:sp>
        </p:grpSp>
        <p:pic>
          <p:nvPicPr>
            <p:cNvPr id="11" name="Graphic 10">
              <a:extLst>
                <a:ext uri="{FF2B5EF4-FFF2-40B4-BE49-F238E27FC236}">
                  <a16:creationId xmlns:a16="http://schemas.microsoft.com/office/drawing/2014/main" id="{EDEA13E0-DF26-3A35-755F-EB1D2F7140EE}"/>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10838" y="6131300"/>
              <a:ext cx="122931" cy="84852"/>
            </a:xfrm>
            <a:prstGeom prst="rect">
              <a:avLst/>
            </a:prstGeom>
          </p:spPr>
        </p:pic>
        <p:pic>
          <p:nvPicPr>
            <p:cNvPr id="12" name="Graphic 11">
              <a:extLst>
                <a:ext uri="{FF2B5EF4-FFF2-40B4-BE49-F238E27FC236}">
                  <a16:creationId xmlns:a16="http://schemas.microsoft.com/office/drawing/2014/main" id="{B54DF270-EBC5-95DA-8346-7100B18EC911}"/>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023789" y="6126885"/>
              <a:ext cx="94234" cy="93682"/>
            </a:xfrm>
            <a:prstGeom prst="rect">
              <a:avLst/>
            </a:prstGeom>
          </p:spPr>
        </p:pic>
        <p:pic>
          <p:nvPicPr>
            <p:cNvPr id="13" name="Graphic 12">
              <a:extLst>
                <a:ext uri="{FF2B5EF4-FFF2-40B4-BE49-F238E27FC236}">
                  <a16:creationId xmlns:a16="http://schemas.microsoft.com/office/drawing/2014/main" id="{1D7C89CA-3D39-A79E-E143-FE65F0C89E27}"/>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476872" y="6131572"/>
              <a:ext cx="84309" cy="84309"/>
            </a:xfrm>
            <a:prstGeom prst="rect">
              <a:avLst/>
            </a:prstGeom>
          </p:spPr>
        </p:pic>
      </p:grpSp>
      <p:pic>
        <p:nvPicPr>
          <p:cNvPr id="24" name="Graphic 23">
            <a:extLst>
              <a:ext uri="{FF2B5EF4-FFF2-40B4-BE49-F238E27FC236}">
                <a16:creationId xmlns:a16="http://schemas.microsoft.com/office/drawing/2014/main" id="{1EBB4BF9-FEEC-4175-585A-2715E84D1EB5}"/>
              </a:ext>
            </a:extLst>
          </p:cNvPr>
          <p:cNvPicPr>
            <a:picLocks noChangeAspect="1"/>
          </p:cNvPicPr>
          <p:nvPr/>
        </p:nvPicPr>
        <p:blipFill>
          <a:blip>
            <a:extLst>
              <a:ext uri="{96DAC541-7B7A-43D3-8B79-37D633B846F1}">
                <asvg:svgBlip xmlns:asvg="http://schemas.microsoft.com/office/drawing/2016/SVG/main" r:embed="rId5"/>
              </a:ext>
            </a:extLst>
          </a:blip>
          <a:srcRect t="31605" r="39224"/>
          <a:stretch>
            <a:fillRect/>
          </a:stretch>
        </p:blipFill>
        <p:spPr>
          <a:xfrm>
            <a:off x="6684852" y="0"/>
            <a:ext cx="5507148" cy="6197600"/>
          </a:xfrm>
          <a:custGeom>
            <a:avLst/>
            <a:gdLst>
              <a:gd name="connsiteX0" fmla="*/ 0 w 5507148"/>
              <a:gd name="connsiteY0" fmla="*/ 0 h 6197600"/>
              <a:gd name="connsiteX1" fmla="*/ 147022 w 5507148"/>
              <a:gd name="connsiteY1" fmla="*/ 0 h 6197600"/>
              <a:gd name="connsiteX2" fmla="*/ 5507148 w 5507148"/>
              <a:gd name="connsiteY2" fmla="*/ 0 h 6197600"/>
              <a:gd name="connsiteX3" fmla="*/ 5507148 w 5507148"/>
              <a:gd name="connsiteY3" fmla="*/ 6197600 h 6197600"/>
              <a:gd name="connsiteX4" fmla="*/ 0 w 5507148"/>
              <a:gd name="connsiteY4" fmla="*/ 6197600 h 6197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7148" h="6197600">
                <a:moveTo>
                  <a:pt x="0" y="0"/>
                </a:moveTo>
                <a:lnTo>
                  <a:pt x="147022" y="0"/>
                </a:lnTo>
                <a:lnTo>
                  <a:pt x="5507148" y="0"/>
                </a:lnTo>
                <a:lnTo>
                  <a:pt x="5507148" y="6197600"/>
                </a:lnTo>
                <a:lnTo>
                  <a:pt x="0" y="6197600"/>
                </a:lnTo>
                <a:close/>
              </a:path>
            </a:pathLst>
          </a:custGeom>
        </p:spPr>
      </p:pic>
      <p:pic>
        <p:nvPicPr>
          <p:cNvPr id="21" name="Picture 2">
            <a:extLst>
              <a:ext uri="{FF2B5EF4-FFF2-40B4-BE49-F238E27FC236}">
                <a16:creationId xmlns:a16="http://schemas.microsoft.com/office/drawing/2014/main" id="{7FDF1ADE-EF76-ABDC-A94C-B4B22DDF49A4}"/>
              </a:ext>
            </a:extLst>
          </p:cNvPr>
          <p:cNvPicPr>
            <a:picLocks noChangeAspect="1" noChangeArrowheads="1"/>
          </p:cNvPicPr>
          <p:nvPr/>
        </p:nvPicPr>
        <p:blipFill rotWithShape="1">
          <a:blip r:embed="rId6" cstate="email">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a:ext>
            </a:extLst>
          </a:blip>
          <a:srcRect/>
          <a:stretch/>
        </p:blipFill>
        <p:spPr bwMode="auto">
          <a:xfrm>
            <a:off x="10895722" y="1322746"/>
            <a:ext cx="693024" cy="760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6919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9.xml><?xml version="1.0" encoding="utf-8"?>
<p:sldLayout xmlns:a="http://schemas.openxmlformats.org/drawingml/2006/main" xmlns:r="http://schemas.openxmlformats.org/officeDocument/2006/relationships" xmlns:p="http://schemas.openxmlformats.org/presentationml/2006/main" type="title" preserve="1">
  <p:cSld name="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248400" y="2819400"/>
            <a:ext cx="5029200" cy="1295400"/>
          </a:xfrm>
        </p:spPr>
        <p:txBody>
          <a:bodyPr vert="horz" lIns="91440" tIns="45720" rIns="91440" bIns="45720" rtlCol="0" anchor="b">
            <a:normAutofit/>
          </a:bodyPr>
          <a:lstStyle>
            <a:lvl1pPr>
              <a:lnSpc>
                <a:spcPct val="100000"/>
              </a:lnSpc>
              <a:defRPr lang="en-US" sz="28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248400" y="4270248"/>
            <a:ext cx="5029200" cy="685800"/>
          </a:xfrm>
        </p:spPr>
        <p:txBody>
          <a:bodyPr vert="horz" lIns="91440" tIns="45720" rIns="91440" bIns="45720" rtlCol="0" anchor="t">
            <a:normAutofit/>
          </a:bodyPr>
          <a:lstStyle>
            <a:lvl1pPr marL="0" indent="0">
              <a:buNone/>
              <a:defRPr lang="en-US" sz="1800" dirty="0"/>
            </a:lvl1pPr>
          </a:lstStyle>
          <a:p>
            <a:pPr lvl="0"/>
            <a:r>
              <a:rPr lang="en-US"/>
              <a:t>Click to edit Master subtitle style</a:t>
            </a:r>
          </a:p>
        </p:txBody>
      </p:sp>
    </p:spTree>
    <p:extLst>
      <p:ext uri="{BB962C8B-B14F-4D97-AF65-F5344CB8AC3E}">
        <p14:creationId xmlns:p14="http://schemas.microsoft.com/office/powerpoint/2010/main" val="180702077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genda 2 Gun Metal">
    <p:bg>
      <p:bgPr>
        <a:solidFill>
          <a:srgbClr val="FFFFFF"/>
        </a:solidFill>
        <a:effectLst/>
      </p:bgPr>
    </p:bg>
    <p:spTree>
      <p:nvGrpSpPr>
        <p:cNvPr id="1" name=""/>
        <p:cNvGrpSpPr/>
        <p:nvPr/>
      </p:nvGrpSpPr>
      <p:grpSpPr>
        <a:xfrm>
          <a:off x="0" y="0"/>
          <a:ext cx="0" cy="0"/>
          <a:chOff x="0" y="0"/>
          <a:chExt cx="0" cy="0"/>
        </a:xfrm>
      </p:grpSpPr>
      <p:sp>
        <p:nvSpPr>
          <p:cNvPr id="10" name="Rectangle: Single Corner Rounded 55">
            <a:extLst>
              <a:ext uri="{FF2B5EF4-FFF2-40B4-BE49-F238E27FC236}">
                <a16:creationId xmlns:a16="http://schemas.microsoft.com/office/drawing/2014/main" id="{F8479696-5776-4351-9904-F9783F17DE92}"/>
              </a:ext>
            </a:extLst>
          </p:cNvPr>
          <p:cNvSpPr/>
          <p:nvPr userDrawn="1"/>
        </p:nvSpPr>
        <p:spPr bwMode="gray">
          <a:xfrm>
            <a:off x="-114299" y="-127002"/>
            <a:ext cx="973370" cy="6482082"/>
          </a:xfrm>
          <a:prstGeom prst="roundRect">
            <a:avLst>
              <a:gd name="adj" fmla="val 8455"/>
            </a:avLst>
          </a:prstGeom>
          <a:solidFill>
            <a:schemeClr val="accent5"/>
          </a:solidFill>
          <a:ln w="10795" cap="flat" cmpd="sng" algn="ctr">
            <a:noFill/>
            <a:prstDash val="solid"/>
          </a:ln>
          <a:effectLst>
            <a:innerShdw blurRad="63500" dist="50800" dir="18900000">
              <a:prstClr val="black">
                <a:alpha val="50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a:solidFill>
                <a:prstClr val="white"/>
              </a:solidFill>
            </a:endParaRPr>
          </a:p>
        </p:txBody>
      </p:sp>
      <p:sp>
        <p:nvSpPr>
          <p:cNvPr id="5" name="Content Placeholder 18">
            <a:extLst>
              <a:ext uri="{FF2B5EF4-FFF2-40B4-BE49-F238E27FC236}">
                <a16:creationId xmlns:a16="http://schemas.microsoft.com/office/drawing/2014/main" id="{C6FF2B29-32B4-CA46-824A-9E235BAE4F9C}"/>
              </a:ext>
            </a:extLst>
          </p:cNvPr>
          <p:cNvSpPr>
            <a:spLocks noGrp="1"/>
          </p:cNvSpPr>
          <p:nvPr>
            <p:ph sz="quarter" idx="10"/>
          </p:nvPr>
        </p:nvSpPr>
        <p:spPr>
          <a:xfrm>
            <a:off x="1833336" y="1015156"/>
            <a:ext cx="9148989" cy="5339923"/>
          </a:xfrm>
          <a:prstGeom prst="rect">
            <a:avLst/>
          </a:prstGeom>
        </p:spPr>
        <p:txBody>
          <a:bodyPr>
            <a:normAutofit/>
          </a:bodyPr>
          <a:lstStyle>
            <a:lvl1pPr marL="914400" indent="-914400">
              <a:lnSpc>
                <a:spcPct val="90000"/>
              </a:lnSpc>
              <a:spcBef>
                <a:spcPts val="0"/>
              </a:spcBef>
              <a:spcAft>
                <a:spcPts val="900"/>
              </a:spcAft>
              <a:buClr>
                <a:schemeClr val="tx2"/>
              </a:buClr>
              <a:buFont typeface="+mj-lt"/>
              <a:buAutoNum type="arabicPeriod"/>
              <a:defRPr sz="5400">
                <a:solidFill>
                  <a:schemeClr val="tx2"/>
                </a:solidFill>
              </a:defRPr>
            </a:lvl1pPr>
            <a:lvl2pPr marL="914400" indent="-914400">
              <a:lnSpc>
                <a:spcPct val="107000"/>
              </a:lnSpc>
              <a:spcBef>
                <a:spcPts val="0"/>
              </a:spcBef>
              <a:spcAft>
                <a:spcPts val="1800"/>
              </a:spcAft>
              <a:buClr>
                <a:schemeClr val="tx2"/>
              </a:buClr>
              <a:buFont typeface="+mj-lt"/>
              <a:buAutoNum type="arabicPeriod"/>
              <a:defRPr sz="5400">
                <a:solidFill>
                  <a:schemeClr val="tx1"/>
                </a:solidFill>
              </a:defRPr>
            </a:lvl2pPr>
            <a:lvl3pPr marL="914400" indent="-914400">
              <a:lnSpc>
                <a:spcPct val="107000"/>
              </a:lnSpc>
              <a:spcBef>
                <a:spcPts val="0"/>
              </a:spcBef>
              <a:spcAft>
                <a:spcPts val="1800"/>
              </a:spcAft>
              <a:buClr>
                <a:schemeClr val="tx2"/>
              </a:buClr>
              <a:buFont typeface="+mj-lt"/>
              <a:buAutoNum type="arabicPeriod"/>
              <a:defRPr sz="5400">
                <a:solidFill>
                  <a:schemeClr val="tx1"/>
                </a:solidFill>
              </a:defRPr>
            </a:lvl3pPr>
            <a:lvl4pPr marL="914400" indent="-914400">
              <a:lnSpc>
                <a:spcPct val="107000"/>
              </a:lnSpc>
              <a:spcBef>
                <a:spcPts val="0"/>
              </a:spcBef>
              <a:spcAft>
                <a:spcPts val="1800"/>
              </a:spcAft>
              <a:buClr>
                <a:schemeClr val="tx2"/>
              </a:buClr>
              <a:buFont typeface="+mj-lt"/>
              <a:buAutoNum type="arabicPeriod"/>
              <a:defRPr sz="5400">
                <a:solidFill>
                  <a:schemeClr val="tx1"/>
                </a:solidFill>
              </a:defRPr>
            </a:lvl4pPr>
            <a:lvl5pPr marL="914400" indent="-914400">
              <a:lnSpc>
                <a:spcPct val="107000"/>
              </a:lnSpc>
              <a:spcBef>
                <a:spcPts val="0"/>
              </a:spcBef>
              <a:spcAft>
                <a:spcPts val="1800"/>
              </a:spcAft>
              <a:buClr>
                <a:schemeClr val="tx2"/>
              </a:buClr>
              <a:buFont typeface="+mj-lt"/>
              <a:buAutoNum type="arabicPeriod"/>
              <a:defRPr sz="5400">
                <a:solidFill>
                  <a:schemeClr val="tx1"/>
                </a:solidFill>
              </a:defRPr>
            </a:lvl5pPr>
          </a:lstStyle>
          <a:p>
            <a:pPr lvl="0"/>
            <a:r>
              <a:rPr lang="en-US"/>
              <a:t>Click to edit Master text styles</a:t>
            </a:r>
          </a:p>
        </p:txBody>
      </p:sp>
      <p:sp>
        <p:nvSpPr>
          <p:cNvPr id="6" name="Title 2">
            <a:extLst>
              <a:ext uri="{FF2B5EF4-FFF2-40B4-BE49-F238E27FC236}">
                <a16:creationId xmlns:a16="http://schemas.microsoft.com/office/drawing/2014/main" id="{3D7C252D-39AD-7C4C-84C6-B1FD9DC44345}"/>
              </a:ext>
            </a:extLst>
          </p:cNvPr>
          <p:cNvSpPr>
            <a:spLocks noGrp="1"/>
          </p:cNvSpPr>
          <p:nvPr>
            <p:ph type="title"/>
          </p:nvPr>
        </p:nvSpPr>
        <p:spPr>
          <a:xfrm rot="5400000">
            <a:off x="-2472981" y="3007719"/>
            <a:ext cx="5682803" cy="361959"/>
          </a:xfrm>
        </p:spPr>
        <p:txBody>
          <a:bodyPr wrap="square">
            <a:spAutoFit/>
          </a:bodyPr>
          <a:lstStyle>
            <a:lvl1pPr>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4228873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p:cSld name="Content">
    <p:bg>
      <p:bgPr>
        <a:solidFill>
          <a:schemeClr val="bg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D909A06-A364-5E3D-6D27-7FAA213CE4A0}"/>
              </a:ext>
            </a:extLst>
          </p:cNvPr>
          <p:cNvSpPr>
            <a:spLocks noGrp="1"/>
          </p:cNvSpPr>
          <p:nvPr>
            <p:ph type="title"/>
          </p:nvPr>
        </p:nvSpPr>
        <p:spPr>
          <a:xfrm>
            <a:off x="678872" y="694932"/>
            <a:ext cx="10827328" cy="985966"/>
          </a:xfrm>
        </p:spPr>
        <p:txBody>
          <a:bodyPr anchor="t"/>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678872" y="1830774"/>
            <a:ext cx="10827328" cy="43322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9931E58F-1A72-99FC-BFB5-C1A7E18DCA88}"/>
              </a:ext>
            </a:extLst>
          </p:cNvPr>
          <p:cNvSpPr>
            <a:spLocks noGrp="1"/>
          </p:cNvSpPr>
          <p:nvPr>
            <p:ph type="ftr" sz="quarter" idx="11"/>
          </p:nvPr>
        </p:nvSpPr>
        <p:spPr/>
        <p:txBody>
          <a:bodyPr/>
          <a:lstStyle/>
          <a:p>
            <a:r>
              <a:rPr lang="en-US"/>
              <a:t>DVB@IBC 2026</a:t>
            </a:r>
          </a:p>
        </p:txBody>
      </p:sp>
      <p:sp>
        <p:nvSpPr>
          <p:cNvPr id="2" name="Date Placeholder 1">
            <a:extLst>
              <a:ext uri="{FF2B5EF4-FFF2-40B4-BE49-F238E27FC236}">
                <a16:creationId xmlns:a16="http://schemas.microsoft.com/office/drawing/2014/main" id="{5AB93EAD-9C49-0E73-60D2-E95D760F702A}"/>
              </a:ext>
            </a:extLst>
          </p:cNvPr>
          <p:cNvSpPr>
            <a:spLocks noGrp="1"/>
          </p:cNvSpPr>
          <p:nvPr>
            <p:ph type="dt" sz="half" idx="10"/>
          </p:nvPr>
        </p:nvSpPr>
        <p:spPr/>
        <p:txBody>
          <a:bodyPr/>
          <a:lstStyle/>
          <a:p>
            <a:endParaRPr lang="en-US"/>
          </a:p>
        </p:txBody>
      </p:sp>
      <p:sp>
        <p:nvSpPr>
          <p:cNvPr id="5" name="Slide Number Placeholder 4">
            <a:extLst>
              <a:ext uri="{FF2B5EF4-FFF2-40B4-BE49-F238E27FC236}">
                <a16:creationId xmlns:a16="http://schemas.microsoft.com/office/drawing/2014/main" id="{E951C29A-9EE1-5B40-D317-4A98FF038C71}"/>
              </a:ext>
            </a:extLst>
          </p:cNvPr>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2845211537"/>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 preserve="1">
  <p:cSld name="Titl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096000" y="3071529"/>
            <a:ext cx="5257800" cy="1981200"/>
          </a:xfrm>
        </p:spPr>
        <p:txBody>
          <a:bodyPr vert="horz" lIns="91440" tIns="45720" rIns="91440" bIns="45720" rtlCol="0" anchor="b">
            <a:normAutofit/>
          </a:bodyPr>
          <a:lstStyle>
            <a:lvl1pPr>
              <a:defRPr lang="en-US"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096000" y="5257800"/>
            <a:ext cx="5257800" cy="785528"/>
          </a:xfrm>
        </p:spPr>
        <p:txBody>
          <a:bodyPr vert="horz" lIns="91440" tIns="45720" rIns="91440" bIns="45720" rtlCol="0" anchor="t">
            <a:normAutofit/>
          </a:bodyPr>
          <a:lstStyle>
            <a:lvl1pPr marL="0" indent="0">
              <a:buNone/>
              <a:defRPr lang="en-US" sz="1800" dirty="0"/>
            </a:lvl1pPr>
          </a:lstStyle>
          <a:p>
            <a:pPr lvl="0"/>
            <a:r>
              <a:rPr lang="en-US"/>
              <a:t>Click to edit Master subtitle style</a:t>
            </a:r>
          </a:p>
        </p:txBody>
      </p:sp>
    </p:spTree>
    <p:extLst>
      <p:ext uri="{BB962C8B-B14F-4D97-AF65-F5344CB8AC3E}">
        <p14:creationId xmlns:p14="http://schemas.microsoft.com/office/powerpoint/2010/main" val="22019922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p:cSld name="Titl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0326112-1BD1-F5C0-ED77-E41EEFB039AF}"/>
              </a:ext>
            </a:extLst>
          </p:cNvPr>
          <p:cNvSpPr>
            <a:spLocks noGrp="1"/>
          </p:cNvSpPr>
          <p:nvPr>
            <p:ph type="ctrTitle"/>
          </p:nvPr>
        </p:nvSpPr>
        <p:spPr>
          <a:xfrm>
            <a:off x="678870" y="1142999"/>
            <a:ext cx="4807529" cy="3188635"/>
          </a:xfrm>
        </p:spPr>
        <p:txBody>
          <a:bodyPr vert="horz" lIns="91440" tIns="45720" rIns="91440" bIns="45720" rtlCol="0" anchor="b">
            <a:normAutofit/>
          </a:bodyPr>
          <a:lstStyle>
            <a:lvl1pPr>
              <a:defRPr lang="en-US" sz="4000" dirty="0"/>
            </a:lvl1pPr>
          </a:lstStyle>
          <a:p>
            <a:pPr lvl="0"/>
            <a:r>
              <a:rPr lang="en-US"/>
              <a:t>Click to edit Master title style</a:t>
            </a:r>
          </a:p>
        </p:txBody>
      </p:sp>
      <p:sp>
        <p:nvSpPr>
          <p:cNvPr id="9" name="Subtitle 2">
            <a:extLst>
              <a:ext uri="{FF2B5EF4-FFF2-40B4-BE49-F238E27FC236}">
                <a16:creationId xmlns:a16="http://schemas.microsoft.com/office/drawing/2014/main" id="{E8300B8C-A996-EF72-0213-6F8F903337A4}"/>
              </a:ext>
            </a:extLst>
          </p:cNvPr>
          <p:cNvSpPr>
            <a:spLocks noGrp="1"/>
          </p:cNvSpPr>
          <p:nvPr>
            <p:ph type="subTitle" idx="1"/>
          </p:nvPr>
        </p:nvSpPr>
        <p:spPr>
          <a:xfrm>
            <a:off x="678870" y="4560236"/>
            <a:ext cx="4807529" cy="785528"/>
          </a:xfrm>
        </p:spPr>
        <p:txBody>
          <a:bodyPr vert="horz" lIns="91440" tIns="45720" rIns="91440" bIns="45720" rtlCol="0" anchor="t">
            <a:normAutofit/>
          </a:bodyPr>
          <a:lstStyle>
            <a:lvl1pPr marL="0" indent="0">
              <a:buNone/>
              <a:defRPr lang="en-US" sz="1800" dirty="0"/>
            </a:lvl1pPr>
          </a:lstStyle>
          <a:p>
            <a:pPr lvl="0"/>
            <a:r>
              <a:rPr lang="en-US"/>
              <a:t>Click to edit Master subtitle style</a:t>
            </a:r>
          </a:p>
        </p:txBody>
      </p:sp>
    </p:spTree>
    <p:extLst>
      <p:ext uri="{BB962C8B-B14F-4D97-AF65-F5344CB8AC3E}">
        <p14:creationId xmlns:p14="http://schemas.microsoft.com/office/powerpoint/2010/main" val="33393458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p:cSld name="Title with Picture">
    <p:bg>
      <p:bgPr>
        <a:blipFill dpi="0" rotWithShape="1">
          <a:blip r:embed="rId2">
            <a:extLst>
              <a:ext uri="{BEBA8EAE-BF5A-486C-A8C5-ECC9F3942E4B}">
                <a14:imgProps xmlns:a14="http://schemas.microsoft.com/office/drawing/2010/main">
                  <a14:imgLayer r:embed="rId3">
                    <a14:imgEffect>
                      <a14:brightnessContrast bright="8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058619" y="609601"/>
            <a:ext cx="5447581" cy="3768320"/>
          </a:xfrm>
        </p:spPr>
        <p:txBody>
          <a:bodyPr vert="horz" lIns="91440" tIns="45720" rIns="91440" bIns="45720" rtlCol="0" anchor="t">
            <a:normAutofit/>
          </a:bodyPr>
          <a:lstStyle>
            <a:lvl1pPr>
              <a:defRPr lang="en-US" sz="40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058618" y="4662326"/>
            <a:ext cx="5447582" cy="1586073"/>
          </a:xfrm>
        </p:spPr>
        <p:txBody>
          <a:bodyPr vert="horz" lIns="91440" tIns="45720" rIns="91440" bIns="45720" rtlCol="0" anchor="b">
            <a:normAutofit/>
          </a:bodyPr>
          <a:lstStyle>
            <a:lvl1pPr marL="0" indent="0">
              <a:buNone/>
              <a:defRPr lang="en-US" sz="1600" dirty="0"/>
            </a:lvl1pPr>
          </a:lstStyle>
          <a:p>
            <a:pPr lvl="0"/>
            <a:r>
              <a:rPr lang="en-US"/>
              <a:t>Click to edit Master subtitle style</a:t>
            </a:r>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678871" y="609600"/>
            <a:ext cx="4935358" cy="5638800"/>
          </a:xfrm>
          <a:blipFill>
            <a:blip r:embed="rId4">
              <a:alphaModFix amt="60000"/>
              <a:extLst>
                <a:ext uri="{28A0092B-C50C-407E-A947-70E740481C1C}">
                  <a14:useLocalDpi xmlns:a14="http://schemas.microsoft.com/office/drawing/2010/main" val="0"/>
                </a:ext>
              </a:extLst>
            </a:blip>
            <a:srcRect/>
            <a:stretch>
              <a:fillRect l="-50202" r="-50202"/>
            </a:stretch>
          </a:blipFill>
        </p:spPr>
        <p:txBody>
          <a:bodyPr/>
          <a:lstStyle>
            <a:lvl1pPr marL="0" indent="0">
              <a:buNone/>
              <a:defRPr/>
            </a:lvl1pPr>
          </a:lstStyle>
          <a:p>
            <a:r>
              <a:rPr lang="en-US"/>
              <a:t>   </a:t>
            </a:r>
          </a:p>
        </p:txBody>
      </p:sp>
    </p:spTree>
    <p:extLst>
      <p:ext uri="{BB962C8B-B14F-4D97-AF65-F5344CB8AC3E}">
        <p14:creationId xmlns:p14="http://schemas.microsoft.com/office/powerpoint/2010/main" val="2747075286"/>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Title with Pictur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78871" y="529496"/>
            <a:ext cx="10827330" cy="990600"/>
          </a:xfrm>
        </p:spPr>
        <p:txBody>
          <a:bodyPr vert="horz" lIns="91440" tIns="45720" rIns="91440" bIns="45720" rtlCol="0" anchor="ctr">
            <a:normAutofit/>
          </a:bodyPr>
          <a:lstStyle>
            <a:lvl1pPr algn="ctr">
              <a:defRPr lang="en-US" sz="40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78871" y="5337048"/>
            <a:ext cx="10827329" cy="987552"/>
          </a:xfrm>
        </p:spPr>
        <p:txBody>
          <a:bodyPr vert="horz" lIns="91440" tIns="45720" rIns="91440" bIns="45720" rtlCol="0" anchor="ctr">
            <a:normAutofit/>
          </a:bodyPr>
          <a:lstStyle>
            <a:lvl1pPr marL="0" indent="0" algn="ctr">
              <a:buNone/>
              <a:defRPr lang="en-US" sz="1600" dirty="0"/>
            </a:lvl1pPr>
          </a:lstStyle>
          <a:p>
            <a:pPr lvl="0"/>
            <a:r>
              <a:rPr lang="en-US"/>
              <a:t>Click to edit Master subtitle style</a:t>
            </a:r>
          </a:p>
        </p:txBody>
      </p:sp>
      <p:sp>
        <p:nvSpPr>
          <p:cNvPr id="4" name="Picture Placeholder 10">
            <a:extLst>
              <a:ext uri="{FF2B5EF4-FFF2-40B4-BE49-F238E27FC236}">
                <a16:creationId xmlns:a16="http://schemas.microsoft.com/office/drawing/2014/main" id="{3C616236-6C34-2AB3-9A30-9F0CB3F4E1B7}"/>
              </a:ext>
            </a:extLst>
          </p:cNvPr>
          <p:cNvSpPr>
            <a:spLocks noGrp="1"/>
          </p:cNvSpPr>
          <p:nvPr>
            <p:ph type="pic" sz="quarter" idx="13" hasCustomPrompt="1"/>
          </p:nvPr>
        </p:nvSpPr>
        <p:spPr>
          <a:xfrm>
            <a:off x="678871" y="2019299"/>
            <a:ext cx="10827330" cy="2819402"/>
          </a:xfrm>
          <a:blipFill>
            <a:blip r:embed="rId3">
              <a:alphaModFix amt="60000"/>
              <a:extLst>
                <a:ext uri="{28A0092B-C50C-407E-A947-70E740481C1C}">
                  <a14:useLocalDpi xmlns:a14="http://schemas.microsoft.com/office/drawing/2010/main" val="0"/>
                </a:ext>
              </a:extLst>
            </a:blip>
            <a:srcRect/>
            <a:stretch>
              <a:fillRect t="-71622" b="-47190"/>
            </a:stretch>
          </a:blipFill>
        </p:spPr>
        <p:txBody>
          <a:bodyPr/>
          <a:lstStyle>
            <a:lvl1pPr marL="0" indent="0">
              <a:buNone/>
              <a:defRPr/>
            </a:lvl1pPr>
          </a:lstStyle>
          <a:p>
            <a:r>
              <a:rPr lang="en-US"/>
              <a:t>   </a:t>
            </a:r>
          </a:p>
        </p:txBody>
      </p:sp>
    </p:spTree>
    <p:extLst>
      <p:ext uri="{BB962C8B-B14F-4D97-AF65-F5344CB8AC3E}">
        <p14:creationId xmlns:p14="http://schemas.microsoft.com/office/powerpoint/2010/main" val="4253697136"/>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Title with Pictur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324600" y="609600"/>
            <a:ext cx="5188529" cy="4953000"/>
          </a:xfrm>
        </p:spPr>
        <p:txBody>
          <a:bodyPr vert="horz" lIns="91440" tIns="45720" rIns="91440" bIns="45720" rtlCol="0" anchor="b">
            <a:noAutofit/>
          </a:bodyPr>
          <a:lstStyle>
            <a:lvl1pPr>
              <a:defRPr lang="en-US" sz="40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318504" y="5867400"/>
            <a:ext cx="5188529" cy="377573"/>
          </a:xfrm>
        </p:spPr>
        <p:txBody>
          <a:bodyPr vert="horz" lIns="91440" tIns="45720" rIns="91440" bIns="45720" rtlCol="0">
            <a:normAutofit/>
          </a:bodyPr>
          <a:lstStyle>
            <a:lvl1pPr marL="0" indent="0">
              <a:buNone/>
              <a:defRPr lang="en-US" sz="1600" dirty="0"/>
            </a:lvl1pPr>
          </a:lstStyle>
          <a:p>
            <a:pPr lvl="0"/>
            <a:r>
              <a:rPr lang="en-US"/>
              <a:t>Click to edit Master subtitle style</a:t>
            </a:r>
          </a:p>
        </p:txBody>
      </p:sp>
      <p:sp>
        <p:nvSpPr>
          <p:cNvPr id="5" name="Picture Placeholder 10">
            <a:extLst>
              <a:ext uri="{FF2B5EF4-FFF2-40B4-BE49-F238E27FC236}">
                <a16:creationId xmlns:a16="http://schemas.microsoft.com/office/drawing/2014/main" id="{A3E0057A-BBE1-599B-C438-DC65F9614590}"/>
              </a:ext>
            </a:extLst>
          </p:cNvPr>
          <p:cNvSpPr>
            <a:spLocks noGrp="1"/>
          </p:cNvSpPr>
          <p:nvPr>
            <p:ph type="pic" sz="quarter" idx="13" hasCustomPrompt="1"/>
          </p:nvPr>
        </p:nvSpPr>
        <p:spPr>
          <a:xfrm>
            <a:off x="678871" y="609600"/>
            <a:ext cx="4935358" cy="5638800"/>
          </a:xfrm>
          <a:blipFill>
            <a:blip r:embed="rId3">
              <a:alphaModFix amt="60000"/>
              <a:extLst>
                <a:ext uri="{28A0092B-C50C-407E-A947-70E740481C1C}">
                  <a14:useLocalDpi xmlns:a14="http://schemas.microsoft.com/office/drawing/2010/main" val="0"/>
                </a:ext>
              </a:extLst>
            </a:blip>
            <a:srcRect/>
            <a:stretch>
              <a:fillRect l="-50202" r="-50202"/>
            </a:stretch>
          </a:blipFill>
        </p:spPr>
        <p:txBody>
          <a:bodyPr/>
          <a:lstStyle>
            <a:lvl1pPr marL="0" indent="0">
              <a:buNone/>
              <a:defRPr/>
            </a:lvl1pPr>
          </a:lstStyle>
          <a:p>
            <a:r>
              <a:rPr lang="en-US"/>
              <a:t>   </a:t>
            </a:r>
          </a:p>
        </p:txBody>
      </p:sp>
    </p:spTree>
    <p:extLst>
      <p:ext uri="{BB962C8B-B14F-4D97-AF65-F5344CB8AC3E}">
        <p14:creationId xmlns:p14="http://schemas.microsoft.com/office/powerpoint/2010/main" val="4209615200"/>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Title with Picture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51450" y="4038601"/>
            <a:ext cx="6587550" cy="2209800"/>
          </a:xfrm>
        </p:spPr>
        <p:txBody>
          <a:bodyPr vert="horz" lIns="91440" tIns="45720" rIns="91440" bIns="45720" rtlCol="0" anchor="t">
            <a:noAutofit/>
          </a:bodyPr>
          <a:lstStyle>
            <a:lvl1pPr>
              <a:defRPr lang="en-US" sz="40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848600" y="4038601"/>
            <a:ext cx="3657600" cy="2209799"/>
          </a:xfrm>
        </p:spPr>
        <p:txBody>
          <a:bodyPr vert="horz" lIns="91440" tIns="45720" rIns="91440" bIns="45720" rtlCol="0" anchor="b">
            <a:normAutofit/>
          </a:bodyPr>
          <a:lstStyle>
            <a:lvl1pPr marL="0" indent="0" algn="r">
              <a:buNone/>
              <a:defRPr lang="en-US" sz="1600" dirty="0"/>
            </a:lvl1pPr>
          </a:lstStyle>
          <a:p>
            <a:pPr lvl="0"/>
            <a:r>
              <a:rPr lang="en-US"/>
              <a:t>Click to edit Master subtitle style</a:t>
            </a:r>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678870" y="609598"/>
            <a:ext cx="10827330" cy="2819402"/>
          </a:xfrm>
          <a:blipFill>
            <a:blip r:embed="rId3">
              <a:alphaModFix amt="60000"/>
              <a:extLst>
                <a:ext uri="{28A0092B-C50C-407E-A947-70E740481C1C}">
                  <a14:useLocalDpi xmlns:a14="http://schemas.microsoft.com/office/drawing/2010/main" val="0"/>
                </a:ext>
              </a:extLst>
            </a:blip>
            <a:srcRect/>
            <a:stretch>
              <a:fillRect t="-86486" b="-32326"/>
            </a:stretch>
          </a:blipFill>
        </p:spPr>
        <p:txBody>
          <a:bodyPr/>
          <a:lstStyle>
            <a:lvl1pPr marL="0" indent="0">
              <a:buNone/>
              <a:defRPr/>
            </a:lvl1pPr>
          </a:lstStyle>
          <a:p>
            <a:r>
              <a:rPr lang="en-US"/>
              <a:t>   </a:t>
            </a:r>
          </a:p>
        </p:txBody>
      </p:sp>
    </p:spTree>
    <p:extLst>
      <p:ext uri="{BB962C8B-B14F-4D97-AF65-F5344CB8AC3E}">
        <p14:creationId xmlns:p14="http://schemas.microsoft.com/office/powerpoint/2010/main" val="2708374626"/>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2161514" y="2476500"/>
            <a:ext cx="7868972" cy="1905000"/>
          </a:xfrm>
        </p:spPr>
        <p:txBody>
          <a:bodyPr vert="horz" lIns="91440" tIns="45720" rIns="91440" bIns="45720" rtlCol="0" anchor="ctr">
            <a:normAutofit/>
          </a:bodyPr>
          <a:lstStyle>
            <a:lvl1pPr algn="ctr">
              <a:defRPr lang="en-US" sz="2800" dirty="0"/>
            </a:lvl1pPr>
          </a:lstStyle>
          <a:p>
            <a:pPr lvl="0"/>
            <a:r>
              <a:rPr lang="en-US"/>
              <a:t>Section Header</a:t>
            </a:r>
          </a:p>
        </p:txBody>
      </p:sp>
    </p:spTree>
    <p:extLst>
      <p:ext uri="{BB962C8B-B14F-4D97-AF65-F5344CB8AC3E}">
        <p14:creationId xmlns:p14="http://schemas.microsoft.com/office/powerpoint/2010/main" val="3275436291"/>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p:cSld name="Section Header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2161514" y="2476500"/>
            <a:ext cx="7868972" cy="1905000"/>
          </a:xfrm>
        </p:spPr>
        <p:txBody>
          <a:bodyPr vert="horz" lIns="91440" tIns="45720" rIns="91440" bIns="45720" rtlCol="0" anchor="ctr">
            <a:normAutofit/>
          </a:bodyPr>
          <a:lstStyle>
            <a:lvl1pPr algn="ctr">
              <a:defRPr lang="en-US" sz="2800" dirty="0"/>
            </a:lvl1pPr>
          </a:lstStyle>
          <a:p>
            <a:pPr lvl="0"/>
            <a:r>
              <a:rPr lang="en-US"/>
              <a:t>Section Header</a:t>
            </a:r>
          </a:p>
        </p:txBody>
      </p:sp>
    </p:spTree>
    <p:extLst>
      <p:ext uri="{BB962C8B-B14F-4D97-AF65-F5344CB8AC3E}">
        <p14:creationId xmlns:p14="http://schemas.microsoft.com/office/powerpoint/2010/main" val="308109010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p:cSld name="Agen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1CED7D0-671B-7F63-5130-E35828ABE878}"/>
              </a:ext>
            </a:extLst>
          </p:cNvPr>
          <p:cNvSpPr>
            <a:spLocks noGrp="1"/>
          </p:cNvSpPr>
          <p:nvPr>
            <p:ph type="title"/>
          </p:nvPr>
        </p:nvSpPr>
        <p:spPr>
          <a:xfrm>
            <a:off x="4572000" y="1340668"/>
            <a:ext cx="6932507" cy="1135838"/>
          </a:xfrm>
        </p:spPr>
        <p:txBody>
          <a:bodyPr anchor="b">
            <a:normAutofit/>
          </a:bodyPr>
          <a:lstStyle>
            <a:lvl1pPr>
              <a:defRPr sz="2800"/>
            </a:lvl1pPr>
          </a:lstStyle>
          <a:p>
            <a:r>
              <a:rPr lang="en-US"/>
              <a:t>Click to edit Master title style</a:t>
            </a:r>
          </a:p>
        </p:txBody>
      </p:sp>
      <p:sp>
        <p:nvSpPr>
          <p:cNvPr id="8" name="Content Placeholder 6">
            <a:extLst>
              <a:ext uri="{FF2B5EF4-FFF2-40B4-BE49-F238E27FC236}">
                <a16:creationId xmlns:a16="http://schemas.microsoft.com/office/drawing/2014/main" id="{22A82A9B-9EBD-0A77-F607-E839D43652B1}"/>
              </a:ext>
            </a:extLst>
          </p:cNvPr>
          <p:cNvSpPr>
            <a:spLocks noGrp="1"/>
          </p:cNvSpPr>
          <p:nvPr>
            <p:ph sz="quarter" idx="13"/>
          </p:nvPr>
        </p:nvSpPr>
        <p:spPr>
          <a:xfrm>
            <a:off x="4571999" y="2743200"/>
            <a:ext cx="6932508" cy="3419856"/>
          </a:xfrm>
          <a:noFill/>
        </p:spPr>
        <p:txBody>
          <a:bodyPr>
            <a:normAutofit/>
          </a:bodyPr>
          <a:lstStyle>
            <a:lvl1pPr marL="457200" indent="-457200">
              <a:buFont typeface="+mj-lt"/>
              <a:buAutoNum type="arabicPeriod"/>
              <a:defRPr sz="1800">
                <a:solidFill>
                  <a:schemeClr val="tx1"/>
                </a:solidFill>
              </a:defRPr>
            </a:lvl1pPr>
            <a:lvl2pPr marL="571500" indent="-342900">
              <a:buFont typeface="+mj-lt"/>
              <a:buAutoNum type="arabicPeriod"/>
              <a:defRPr sz="1600">
                <a:solidFill>
                  <a:schemeClr val="tx1"/>
                </a:solidFill>
              </a:defRPr>
            </a:lvl2pPr>
            <a:lvl3pPr marL="800100" indent="-342900">
              <a:buFont typeface="+mj-lt"/>
              <a:buAutoNum type="arabicPeriod"/>
              <a:defRPr sz="1400">
                <a:solidFill>
                  <a:schemeClr val="tx1"/>
                </a:solidFill>
              </a:defRPr>
            </a:lvl3pPr>
            <a:lvl4pPr marL="1028700" indent="-342900">
              <a:buFont typeface="+mj-lt"/>
              <a:buAutoNum type="arabicPeriod"/>
              <a:defRPr sz="1200">
                <a:solidFill>
                  <a:schemeClr val="tx1"/>
                </a:solidFill>
              </a:defRPr>
            </a:lvl4pPr>
            <a:lvl5pPr>
              <a:buFont typeface="+mj-lt"/>
              <a:buAutoNum type="arabicPeriod"/>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35582C81-1CE9-A2E1-1417-0667434DFD22}"/>
              </a:ext>
            </a:extLst>
          </p:cNvPr>
          <p:cNvSpPr>
            <a:spLocks noGrp="1"/>
          </p:cNvSpPr>
          <p:nvPr>
            <p:ph type="ftr" sz="quarter" idx="15"/>
          </p:nvPr>
        </p:nvSpPr>
        <p:spPr/>
        <p:txBody>
          <a:bodyPr/>
          <a:lstStyle/>
          <a:p>
            <a:r>
              <a:rPr lang="en-US"/>
              <a:t>DVB@IBC 2026</a:t>
            </a:r>
          </a:p>
        </p:txBody>
      </p:sp>
      <p:sp>
        <p:nvSpPr>
          <p:cNvPr id="3" name="Date Placeholder 2">
            <a:extLst>
              <a:ext uri="{FF2B5EF4-FFF2-40B4-BE49-F238E27FC236}">
                <a16:creationId xmlns:a16="http://schemas.microsoft.com/office/drawing/2014/main" id="{B4EFFC3A-D237-7CAA-92EF-DF9B810EB271}"/>
              </a:ext>
            </a:extLst>
          </p:cNvPr>
          <p:cNvSpPr>
            <a:spLocks noGrp="1"/>
          </p:cNvSpPr>
          <p:nvPr>
            <p:ph type="dt" sz="half" idx="14"/>
          </p:nvPr>
        </p:nvSpPr>
        <p:spPr/>
        <p:txBody>
          <a:bodyPr/>
          <a:lstStyle/>
          <a:p>
            <a:endParaRPr lang="en-US"/>
          </a:p>
        </p:txBody>
      </p:sp>
      <p:sp>
        <p:nvSpPr>
          <p:cNvPr id="5" name="Slide Number Placeholder 4">
            <a:extLst>
              <a:ext uri="{FF2B5EF4-FFF2-40B4-BE49-F238E27FC236}">
                <a16:creationId xmlns:a16="http://schemas.microsoft.com/office/drawing/2014/main" id="{F3E7B383-8CF2-6BB2-8F46-605FE9710B27}"/>
              </a:ext>
            </a:extLst>
          </p:cNvPr>
          <p:cNvSpPr>
            <a:spLocks noGrp="1"/>
          </p:cNvSpPr>
          <p:nvPr>
            <p:ph type="sldNum" sz="quarter" idx="16"/>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22733981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genda 2 Midnight">
    <p:bg>
      <p:bgPr>
        <a:solidFill>
          <a:srgbClr val="FFFFFF"/>
        </a:solidFill>
        <a:effectLst/>
      </p:bgPr>
    </p:bg>
    <p:spTree>
      <p:nvGrpSpPr>
        <p:cNvPr id="1" name=""/>
        <p:cNvGrpSpPr/>
        <p:nvPr/>
      </p:nvGrpSpPr>
      <p:grpSpPr>
        <a:xfrm>
          <a:off x="0" y="0"/>
          <a:ext cx="0" cy="0"/>
          <a:chOff x="0" y="0"/>
          <a:chExt cx="0" cy="0"/>
        </a:xfrm>
      </p:grpSpPr>
      <p:sp>
        <p:nvSpPr>
          <p:cNvPr id="7" name="Rectangle: Single Corner Rounded 55">
            <a:extLst>
              <a:ext uri="{FF2B5EF4-FFF2-40B4-BE49-F238E27FC236}">
                <a16:creationId xmlns:a16="http://schemas.microsoft.com/office/drawing/2014/main" id="{7429ABC3-9EBB-47B5-BFD6-442F69DFAB3A}"/>
              </a:ext>
            </a:extLst>
          </p:cNvPr>
          <p:cNvSpPr/>
          <p:nvPr userDrawn="1"/>
        </p:nvSpPr>
        <p:spPr bwMode="gray">
          <a:xfrm>
            <a:off x="-114299" y="-127002"/>
            <a:ext cx="973370" cy="6482082"/>
          </a:xfrm>
          <a:prstGeom prst="roundRect">
            <a:avLst>
              <a:gd name="adj" fmla="val 8455"/>
            </a:avLst>
          </a:prstGeom>
          <a:solidFill>
            <a:schemeClr val="tx2"/>
          </a:solidFill>
          <a:ln w="10795" cap="flat" cmpd="sng" algn="ctr">
            <a:noFill/>
            <a:prstDash val="solid"/>
          </a:ln>
          <a:effectLst>
            <a:innerShdw blurRad="63500" dist="50800" dir="18900000">
              <a:prstClr val="black">
                <a:alpha val="50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a:solidFill>
                <a:prstClr val="white"/>
              </a:solidFill>
            </a:endParaRPr>
          </a:p>
        </p:txBody>
      </p:sp>
      <p:sp>
        <p:nvSpPr>
          <p:cNvPr id="5" name="Content Placeholder 18">
            <a:extLst>
              <a:ext uri="{FF2B5EF4-FFF2-40B4-BE49-F238E27FC236}">
                <a16:creationId xmlns:a16="http://schemas.microsoft.com/office/drawing/2014/main" id="{D002839B-4A97-1047-9C69-AEB96FCC0BCF}"/>
              </a:ext>
            </a:extLst>
          </p:cNvPr>
          <p:cNvSpPr>
            <a:spLocks noGrp="1"/>
          </p:cNvSpPr>
          <p:nvPr>
            <p:ph sz="quarter" idx="10"/>
          </p:nvPr>
        </p:nvSpPr>
        <p:spPr>
          <a:xfrm>
            <a:off x="1833336" y="1015156"/>
            <a:ext cx="9148989" cy="5339923"/>
          </a:xfrm>
          <a:prstGeom prst="rect">
            <a:avLst/>
          </a:prstGeom>
        </p:spPr>
        <p:txBody>
          <a:bodyPr>
            <a:normAutofit/>
          </a:bodyPr>
          <a:lstStyle>
            <a:lvl1pPr marL="914400" indent="-914400">
              <a:lnSpc>
                <a:spcPct val="90000"/>
              </a:lnSpc>
              <a:spcBef>
                <a:spcPts val="0"/>
              </a:spcBef>
              <a:spcAft>
                <a:spcPts val="900"/>
              </a:spcAft>
              <a:buClr>
                <a:schemeClr val="tx2"/>
              </a:buClr>
              <a:buFont typeface="+mj-lt"/>
              <a:buAutoNum type="arabicPeriod"/>
              <a:defRPr sz="5400">
                <a:solidFill>
                  <a:schemeClr val="tx2"/>
                </a:solidFill>
              </a:defRPr>
            </a:lvl1pPr>
            <a:lvl2pPr marL="914400" indent="-914400">
              <a:lnSpc>
                <a:spcPct val="107000"/>
              </a:lnSpc>
              <a:spcBef>
                <a:spcPts val="0"/>
              </a:spcBef>
              <a:spcAft>
                <a:spcPts val="1800"/>
              </a:spcAft>
              <a:buClr>
                <a:schemeClr val="tx2"/>
              </a:buClr>
              <a:buFont typeface="+mj-lt"/>
              <a:buAutoNum type="arabicPeriod"/>
              <a:defRPr sz="5400">
                <a:solidFill>
                  <a:schemeClr val="tx1"/>
                </a:solidFill>
              </a:defRPr>
            </a:lvl2pPr>
            <a:lvl3pPr marL="914400" indent="-914400">
              <a:lnSpc>
                <a:spcPct val="107000"/>
              </a:lnSpc>
              <a:spcBef>
                <a:spcPts val="0"/>
              </a:spcBef>
              <a:spcAft>
                <a:spcPts val="1800"/>
              </a:spcAft>
              <a:buClr>
                <a:schemeClr val="tx2"/>
              </a:buClr>
              <a:buFont typeface="+mj-lt"/>
              <a:buAutoNum type="arabicPeriod"/>
              <a:defRPr sz="5400">
                <a:solidFill>
                  <a:schemeClr val="tx1"/>
                </a:solidFill>
              </a:defRPr>
            </a:lvl3pPr>
            <a:lvl4pPr marL="914400" indent="-914400">
              <a:lnSpc>
                <a:spcPct val="107000"/>
              </a:lnSpc>
              <a:spcBef>
                <a:spcPts val="0"/>
              </a:spcBef>
              <a:spcAft>
                <a:spcPts val="1800"/>
              </a:spcAft>
              <a:buClr>
                <a:schemeClr val="tx2"/>
              </a:buClr>
              <a:buFont typeface="+mj-lt"/>
              <a:buAutoNum type="arabicPeriod"/>
              <a:defRPr sz="5400">
                <a:solidFill>
                  <a:schemeClr val="tx1"/>
                </a:solidFill>
              </a:defRPr>
            </a:lvl4pPr>
            <a:lvl5pPr marL="914400" indent="-914400">
              <a:lnSpc>
                <a:spcPct val="107000"/>
              </a:lnSpc>
              <a:spcBef>
                <a:spcPts val="0"/>
              </a:spcBef>
              <a:spcAft>
                <a:spcPts val="1800"/>
              </a:spcAft>
              <a:buClr>
                <a:schemeClr val="tx2"/>
              </a:buClr>
              <a:buFont typeface="+mj-lt"/>
              <a:buAutoNum type="arabicPeriod"/>
              <a:defRPr sz="5400">
                <a:solidFill>
                  <a:schemeClr val="tx1"/>
                </a:solidFill>
              </a:defRPr>
            </a:lvl5pPr>
          </a:lstStyle>
          <a:p>
            <a:pPr lvl="0"/>
            <a:r>
              <a:rPr lang="en-US"/>
              <a:t>Click to edit Master text styles</a:t>
            </a:r>
          </a:p>
        </p:txBody>
      </p:sp>
      <p:sp>
        <p:nvSpPr>
          <p:cNvPr id="6" name="Title 2">
            <a:extLst>
              <a:ext uri="{FF2B5EF4-FFF2-40B4-BE49-F238E27FC236}">
                <a16:creationId xmlns:a16="http://schemas.microsoft.com/office/drawing/2014/main" id="{9B68F083-E4D3-5C4B-B811-917B2E5D18D5}"/>
              </a:ext>
            </a:extLst>
          </p:cNvPr>
          <p:cNvSpPr>
            <a:spLocks noGrp="1"/>
          </p:cNvSpPr>
          <p:nvPr>
            <p:ph type="title"/>
          </p:nvPr>
        </p:nvSpPr>
        <p:spPr>
          <a:xfrm rot="5400000">
            <a:off x="-2472981" y="3007719"/>
            <a:ext cx="5682803" cy="361959"/>
          </a:xfrm>
        </p:spPr>
        <p:txBody>
          <a:bodyPr wrap="square">
            <a:spAutoFit/>
          </a:bodyPr>
          <a:lstStyle>
            <a:lvl1pPr>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2624573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p:cSld name="Agenda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5841999" y="687492"/>
            <a:ext cx="5662508" cy="2017614"/>
          </a:xfrm>
        </p:spPr>
        <p:txBody>
          <a:bodyPr anchor="b">
            <a:normAutofit/>
          </a:bodyPr>
          <a:lstStyle>
            <a:lvl1pPr>
              <a:defRPr sz="2800"/>
            </a:lvl1pPr>
          </a:lstStyle>
          <a:p>
            <a:r>
              <a:rPr lang="en-US"/>
              <a:t>Click to edit Master title style</a:t>
            </a:r>
          </a:p>
        </p:txBody>
      </p:sp>
      <p:sp>
        <p:nvSpPr>
          <p:cNvPr id="10" name="Picture Placeholder 9">
            <a:extLst>
              <a:ext uri="{FF2B5EF4-FFF2-40B4-BE49-F238E27FC236}">
                <a16:creationId xmlns:a16="http://schemas.microsoft.com/office/drawing/2014/main" id="{DD26684C-23E4-F6A1-5A03-70AE7BEA72CA}"/>
              </a:ext>
            </a:extLst>
          </p:cNvPr>
          <p:cNvSpPr>
            <a:spLocks noGrp="1"/>
          </p:cNvSpPr>
          <p:nvPr>
            <p:ph type="pic" sz="quarter" idx="14" hasCustomPrompt="1"/>
          </p:nvPr>
        </p:nvSpPr>
        <p:spPr>
          <a:xfrm>
            <a:off x="687493" y="687492"/>
            <a:ext cx="4516298" cy="5483016"/>
          </a:xfrm>
          <a:custGeom>
            <a:avLst/>
            <a:gdLst>
              <a:gd name="connsiteX0" fmla="*/ 0 w 4565591"/>
              <a:gd name="connsiteY0" fmla="*/ 0 h 6858000"/>
              <a:gd name="connsiteX1" fmla="*/ 4565591 w 4565591"/>
              <a:gd name="connsiteY1" fmla="*/ 0 h 6858000"/>
              <a:gd name="connsiteX2" fmla="*/ 4565591 w 4565591"/>
              <a:gd name="connsiteY2" fmla="*/ 6858000 h 6858000"/>
              <a:gd name="connsiteX3" fmla="*/ 0 w 456559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65591" h="6858000">
                <a:moveTo>
                  <a:pt x="0" y="0"/>
                </a:moveTo>
                <a:lnTo>
                  <a:pt x="4565591" y="0"/>
                </a:lnTo>
                <a:lnTo>
                  <a:pt x="4565591" y="6858000"/>
                </a:lnTo>
                <a:lnTo>
                  <a:pt x="0" y="6858000"/>
                </a:lnTo>
                <a:close/>
              </a:path>
            </a:pathLst>
          </a:custGeom>
          <a:blipFill>
            <a:blip r:embed="rId2">
              <a:alphaModFix amt="60000"/>
              <a:extLst>
                <a:ext uri="{28A0092B-C50C-407E-A947-70E740481C1C}">
                  <a14:useLocalDpi xmlns:a14="http://schemas.microsoft.com/office/drawing/2010/main" val="0"/>
                </a:ext>
              </a:extLst>
            </a:blip>
            <a:srcRect/>
            <a:stretch>
              <a:fillRect l="-57969" r="-57969"/>
            </a:stretch>
          </a:blipFill>
        </p:spPr>
        <p:txBody>
          <a:bodyPr wrap="square">
            <a:noAutofit/>
          </a:bodyPr>
          <a:lstStyle>
            <a:lvl1pPr marL="0" indent="0">
              <a:buNone/>
              <a:defRPr/>
            </a:lvl1pPr>
          </a:lstStyle>
          <a:p>
            <a:r>
              <a:rPr lang="en-US"/>
              <a:t>   </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5841999" y="2997200"/>
            <a:ext cx="5662508" cy="3165856"/>
          </a:xfrm>
        </p:spPr>
        <p:txBody>
          <a:bodyPr>
            <a:normAutofit/>
          </a:bodyPr>
          <a:lstStyle>
            <a:lvl1pPr marL="457200" indent="-457200">
              <a:buFont typeface="+mj-lt"/>
              <a:buAutoNum type="arabicPeriod"/>
              <a:defRPr sz="1800"/>
            </a:lvl1pPr>
            <a:lvl2pPr marL="571500" indent="-342900">
              <a:buFont typeface="+mj-lt"/>
              <a:buAutoNum type="arabicPeriod"/>
              <a:defRPr sz="1600"/>
            </a:lvl2pPr>
            <a:lvl3pPr marL="800100" indent="-342900">
              <a:buFont typeface="+mj-lt"/>
              <a:buAutoNum type="arabicPeriod"/>
              <a:defRPr sz="1400"/>
            </a:lvl3pPr>
            <a:lvl4pPr marL="1028700" indent="-342900">
              <a:buFont typeface="+mj-lt"/>
              <a:buAutoNum type="arabicPeriod"/>
              <a:defRPr sz="1200"/>
            </a:lvl4pPr>
            <a:lvl5pPr>
              <a:buFont typeface="+mj-lt"/>
              <a:buAutoNum type="arabicPeriod"/>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A97B878F-3C07-D360-EC90-8FEFB87A77CD}"/>
              </a:ext>
            </a:extLst>
          </p:cNvPr>
          <p:cNvSpPr>
            <a:spLocks noGrp="1"/>
          </p:cNvSpPr>
          <p:nvPr>
            <p:ph type="ftr" sz="quarter" idx="16"/>
          </p:nvPr>
        </p:nvSpPr>
        <p:spPr/>
        <p:txBody>
          <a:bodyPr/>
          <a:lstStyle/>
          <a:p>
            <a:r>
              <a:rPr lang="en-US"/>
              <a:t>DVB@IBC 2026</a:t>
            </a:r>
          </a:p>
        </p:txBody>
      </p:sp>
      <p:sp>
        <p:nvSpPr>
          <p:cNvPr id="3" name="Date Placeholder 2">
            <a:extLst>
              <a:ext uri="{FF2B5EF4-FFF2-40B4-BE49-F238E27FC236}">
                <a16:creationId xmlns:a16="http://schemas.microsoft.com/office/drawing/2014/main" id="{4018733C-68A4-04E1-A968-B5C15E3F7EE2}"/>
              </a:ext>
            </a:extLst>
          </p:cNvPr>
          <p:cNvSpPr>
            <a:spLocks noGrp="1"/>
          </p:cNvSpPr>
          <p:nvPr>
            <p:ph type="dt" sz="half" idx="15"/>
          </p:nvPr>
        </p:nvSpPr>
        <p:spPr/>
        <p:txBody>
          <a:bodyPr/>
          <a:lstStyle/>
          <a:p>
            <a:endParaRPr lang="en-US"/>
          </a:p>
        </p:txBody>
      </p:sp>
      <p:sp>
        <p:nvSpPr>
          <p:cNvPr id="6" name="Slide Number Placeholder 5">
            <a:extLst>
              <a:ext uri="{FF2B5EF4-FFF2-40B4-BE49-F238E27FC236}">
                <a16:creationId xmlns:a16="http://schemas.microsoft.com/office/drawing/2014/main" id="{978E9E97-1DED-CCA3-AF67-F1BAD79A8199}"/>
              </a:ext>
            </a:extLst>
          </p:cNvPr>
          <p:cNvSpPr>
            <a:spLocks noGrp="1"/>
          </p:cNvSpPr>
          <p:nvPr>
            <p:ph type="sldNum" sz="quarter" idx="17"/>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2877458127"/>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Content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62EDB1F-A73E-55BD-6BDA-F64978102A97}"/>
              </a:ext>
            </a:extLst>
          </p:cNvPr>
          <p:cNvSpPr>
            <a:spLocks noGrp="1"/>
          </p:cNvSpPr>
          <p:nvPr>
            <p:ph type="title"/>
          </p:nvPr>
        </p:nvSpPr>
        <p:spPr>
          <a:xfrm>
            <a:off x="5708024" y="855636"/>
            <a:ext cx="5796484" cy="1070776"/>
          </a:xfrm>
        </p:spPr>
        <p:txBody>
          <a:bodyPr/>
          <a:lstStyle/>
          <a:p>
            <a:r>
              <a:rPr lang="en-US"/>
              <a:t>Click to edit Master title style</a:t>
            </a:r>
          </a:p>
        </p:txBody>
      </p:sp>
      <p:sp>
        <p:nvSpPr>
          <p:cNvPr id="13" name="Content Placeholder 7">
            <a:extLst>
              <a:ext uri="{FF2B5EF4-FFF2-40B4-BE49-F238E27FC236}">
                <a16:creationId xmlns:a16="http://schemas.microsoft.com/office/drawing/2014/main" id="{A4047690-7015-54CB-752C-C1C7BE42D7C7}"/>
              </a:ext>
            </a:extLst>
          </p:cNvPr>
          <p:cNvSpPr>
            <a:spLocks noGrp="1"/>
          </p:cNvSpPr>
          <p:nvPr>
            <p:ph sz="quarter" idx="14"/>
          </p:nvPr>
        </p:nvSpPr>
        <p:spPr>
          <a:xfrm>
            <a:off x="5708024" y="2057400"/>
            <a:ext cx="5798176" cy="1828800"/>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071DA00E-F240-EC85-5E2B-4DE591F61044}"/>
              </a:ext>
            </a:extLst>
          </p:cNvPr>
          <p:cNvSpPr>
            <a:spLocks noGrp="1"/>
          </p:cNvSpPr>
          <p:nvPr>
            <p:ph type="ftr" sz="quarter" idx="3"/>
          </p:nvPr>
        </p:nvSpPr>
        <p:spPr>
          <a:xfrm>
            <a:off x="678871" y="6343955"/>
            <a:ext cx="2739181" cy="365125"/>
          </a:xfrm>
          <a:prstGeom prst="rect">
            <a:avLst/>
          </a:prstGeom>
        </p:spPr>
        <p:txBody>
          <a:bodyPr vert="horz" lIns="91440" tIns="45720" rIns="91440" bIns="45720" rtlCol="0" anchor="ctr"/>
          <a:lstStyle>
            <a:lvl1pPr algn="l">
              <a:defRPr sz="900">
                <a:solidFill>
                  <a:schemeClr val="tx1"/>
                </a:solidFill>
              </a:defRPr>
            </a:lvl1pPr>
          </a:lstStyle>
          <a:p>
            <a:r>
              <a:rPr lang="en-US" sz="900"/>
              <a:t>DVB@IBC 2026</a:t>
            </a:r>
          </a:p>
        </p:txBody>
      </p:sp>
      <p:sp>
        <p:nvSpPr>
          <p:cNvPr id="5" name="Date Placeholder 8">
            <a:extLst>
              <a:ext uri="{FF2B5EF4-FFF2-40B4-BE49-F238E27FC236}">
                <a16:creationId xmlns:a16="http://schemas.microsoft.com/office/drawing/2014/main" id="{EED5FCE3-5050-A9AE-69B1-6AAB64B63174}"/>
              </a:ext>
            </a:extLst>
          </p:cNvPr>
          <p:cNvSpPr>
            <a:spLocks noGrp="1"/>
          </p:cNvSpPr>
          <p:nvPr>
            <p:ph type="dt" sz="half" idx="16"/>
          </p:nvPr>
        </p:nvSpPr>
        <p:spPr>
          <a:xfrm>
            <a:off x="3505380" y="6346745"/>
            <a:ext cx="1762359" cy="365125"/>
          </a:xfrm>
        </p:spPr>
        <p:txBody>
          <a:bodyPr/>
          <a:lstStyle/>
          <a:p>
            <a:endParaRPr lang="en-US"/>
          </a:p>
        </p:txBody>
      </p:sp>
      <p:sp>
        <p:nvSpPr>
          <p:cNvPr id="11" name="Slide Number Placeholder 5">
            <a:extLst>
              <a:ext uri="{FF2B5EF4-FFF2-40B4-BE49-F238E27FC236}">
                <a16:creationId xmlns:a16="http://schemas.microsoft.com/office/drawing/2014/main" id="{BE15DD76-F653-F74F-4DCD-674241F38B03}"/>
              </a:ext>
            </a:extLst>
          </p:cNvPr>
          <p:cNvSpPr>
            <a:spLocks noGrp="1"/>
          </p:cNvSpPr>
          <p:nvPr>
            <p:ph type="sldNum" sz="quarter" idx="4"/>
          </p:nvPr>
        </p:nvSpPr>
        <p:spPr>
          <a:xfrm>
            <a:off x="5350612" y="6343955"/>
            <a:ext cx="357412" cy="365125"/>
          </a:xfrm>
          <a:prstGeom prst="rect">
            <a:avLst/>
          </a:prstGeom>
        </p:spPr>
        <p:txBody>
          <a:bodyPr vert="horz" lIns="91440" tIns="45720" rIns="91440" bIns="45720" rtlCol="0" anchor="ctr"/>
          <a:lstStyle>
            <a:lvl1pPr algn="r">
              <a:defRPr sz="900">
                <a:solidFill>
                  <a:schemeClr val="tx1"/>
                </a:solidFill>
              </a:defRPr>
            </a:lvl1pPr>
          </a:lstStyle>
          <a:p>
            <a:fld id="{AEAA3239-9EA4-4A65-A281-97F994456D9F}" type="slidenum">
              <a:rPr lang="en-US" smtClean="0"/>
              <a:pPr/>
              <a:t>‹#›</a:t>
            </a:fld>
            <a:endParaRPr lang="en-US" sz="900"/>
          </a:p>
        </p:txBody>
      </p:sp>
    </p:spTree>
    <p:extLst>
      <p:ext uri="{BB962C8B-B14F-4D97-AF65-F5344CB8AC3E}">
        <p14:creationId xmlns:p14="http://schemas.microsoft.com/office/powerpoint/2010/main" val="359533034"/>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p:cSld name="Content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85800" y="1385287"/>
            <a:ext cx="4973865" cy="1470228"/>
          </a:xfrm>
        </p:spPr>
        <p:txBody>
          <a:bodyPr anchor="t">
            <a:normAutofit/>
          </a:bodyPr>
          <a:lstStyle>
            <a:lvl1pPr>
              <a:defRPr sz="2800"/>
            </a:lvl1pPr>
          </a:lstStyle>
          <a:p>
            <a:r>
              <a:rPr lang="en-US"/>
              <a:t>Click to edit Master title style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6324600" y="1385287"/>
            <a:ext cx="5181600" cy="3491513"/>
          </a:xfrm>
        </p:spPr>
        <p:txBody>
          <a:bodyPr/>
          <a:lstStyle>
            <a:lvl1pPr indent="0">
              <a:buNone/>
              <a:defRPr/>
            </a:lvl1pPr>
            <a:lvl2pPr indent="0">
              <a:buNone/>
              <a:defRPr/>
            </a:lvl2pPr>
            <a:lvl3pPr indent="0">
              <a:buNone/>
              <a:defRPr/>
            </a:lvl3pPr>
            <a:lvl4pPr indent="0">
              <a:buNone/>
              <a:defRPr/>
            </a:lvl4pPr>
            <a:lvl5pPr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2D8DAA7E-55EA-19E9-ECC7-C74FE582C066}"/>
              </a:ext>
            </a:extLst>
          </p:cNvPr>
          <p:cNvSpPr>
            <a:spLocks noGrp="1"/>
          </p:cNvSpPr>
          <p:nvPr>
            <p:ph type="ftr" sz="quarter" idx="15"/>
          </p:nvPr>
        </p:nvSpPr>
        <p:spPr/>
        <p:txBody>
          <a:bodyPr/>
          <a:lstStyle/>
          <a:p>
            <a:r>
              <a:rPr lang="en-US"/>
              <a:t>DVB@IBC 2026</a:t>
            </a:r>
          </a:p>
        </p:txBody>
      </p:sp>
      <p:sp>
        <p:nvSpPr>
          <p:cNvPr id="3" name="Date Placeholder 2">
            <a:extLst>
              <a:ext uri="{FF2B5EF4-FFF2-40B4-BE49-F238E27FC236}">
                <a16:creationId xmlns:a16="http://schemas.microsoft.com/office/drawing/2014/main" id="{F623C363-6C3B-E28D-06F5-AB2EC53D7B80}"/>
              </a:ext>
            </a:extLst>
          </p:cNvPr>
          <p:cNvSpPr>
            <a:spLocks noGrp="1"/>
          </p:cNvSpPr>
          <p:nvPr>
            <p:ph type="dt" sz="half" idx="14"/>
          </p:nvPr>
        </p:nvSpPr>
        <p:spPr/>
        <p:txBody>
          <a:bodyPr/>
          <a:lstStyle/>
          <a:p>
            <a:endParaRPr lang="en-US"/>
          </a:p>
        </p:txBody>
      </p:sp>
      <p:sp>
        <p:nvSpPr>
          <p:cNvPr id="5" name="Slide Number Placeholder 4">
            <a:extLst>
              <a:ext uri="{FF2B5EF4-FFF2-40B4-BE49-F238E27FC236}">
                <a16:creationId xmlns:a16="http://schemas.microsoft.com/office/drawing/2014/main" id="{D803258A-CFF4-775F-A29D-30D91D4A5095}"/>
              </a:ext>
            </a:extLst>
          </p:cNvPr>
          <p:cNvSpPr>
            <a:spLocks noGrp="1"/>
          </p:cNvSpPr>
          <p:nvPr>
            <p:ph type="sldNum" sz="quarter" idx="16"/>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1079155856"/>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Content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78871" y="720333"/>
            <a:ext cx="7208520" cy="575068"/>
          </a:xfrm>
        </p:spPr>
        <p:txBody>
          <a:bodyPr anchor="t">
            <a:normAutofit/>
          </a:bodyPr>
          <a:lstStyle>
            <a:lvl1pPr>
              <a:defRPr sz="2800"/>
            </a:lvl1pPr>
          </a:lstStyle>
          <a:p>
            <a:r>
              <a:rPr lang="en-US"/>
              <a:t>Click to edit Master title style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704084" y="1600200"/>
            <a:ext cx="5735507" cy="2590800"/>
          </a:xfrm>
        </p:spPr>
        <p:txBody>
          <a:bodyPr/>
          <a:lstStyle>
            <a:lvl1pPr indent="0">
              <a:buNone/>
              <a:defRPr/>
            </a:lvl1pPr>
            <a:lvl2pPr indent="0">
              <a:buNone/>
              <a:defRPr/>
            </a:lvl2pPr>
            <a:lvl3pPr indent="0">
              <a:buNone/>
              <a:defRPr/>
            </a:lvl3pPr>
            <a:lvl4pPr indent="0">
              <a:buNone/>
              <a:defRPr/>
            </a:lvl4pPr>
            <a:lvl5pPr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3">
            <a:extLst>
              <a:ext uri="{FF2B5EF4-FFF2-40B4-BE49-F238E27FC236}">
                <a16:creationId xmlns:a16="http://schemas.microsoft.com/office/drawing/2014/main" id="{F391C811-7699-F021-4CCB-539ACAD0BB23}"/>
              </a:ext>
            </a:extLst>
          </p:cNvPr>
          <p:cNvSpPr>
            <a:spLocks noGrp="1"/>
          </p:cNvSpPr>
          <p:nvPr>
            <p:ph type="ftr" sz="quarter" idx="15"/>
          </p:nvPr>
        </p:nvSpPr>
        <p:spPr>
          <a:xfrm>
            <a:off x="678871" y="6343955"/>
            <a:ext cx="2739181" cy="365125"/>
          </a:xfrm>
        </p:spPr>
        <p:txBody>
          <a:bodyPr/>
          <a:lstStyle/>
          <a:p>
            <a:r>
              <a:rPr lang="en-US"/>
              <a:t>DVB@IBC 2026</a:t>
            </a:r>
          </a:p>
        </p:txBody>
      </p:sp>
      <p:sp>
        <p:nvSpPr>
          <p:cNvPr id="9" name="Date Placeholder 8">
            <a:extLst>
              <a:ext uri="{FF2B5EF4-FFF2-40B4-BE49-F238E27FC236}">
                <a16:creationId xmlns:a16="http://schemas.microsoft.com/office/drawing/2014/main" id="{C8D4E6C4-6819-0DF7-D9C4-34177C161B9C}"/>
              </a:ext>
            </a:extLst>
          </p:cNvPr>
          <p:cNvSpPr>
            <a:spLocks noGrp="1"/>
          </p:cNvSpPr>
          <p:nvPr>
            <p:ph type="dt" sz="half" idx="16"/>
          </p:nvPr>
        </p:nvSpPr>
        <p:spPr>
          <a:xfrm>
            <a:off x="3785216" y="6343954"/>
            <a:ext cx="2202644" cy="365125"/>
          </a:xfrm>
        </p:spPr>
        <p:txBody>
          <a:bodyPr/>
          <a:lstStyle/>
          <a:p>
            <a:endParaRPr lang="en-US"/>
          </a:p>
        </p:txBody>
      </p:sp>
      <p:sp>
        <p:nvSpPr>
          <p:cNvPr id="5" name="Slide Number Placeholder 5">
            <a:extLst>
              <a:ext uri="{FF2B5EF4-FFF2-40B4-BE49-F238E27FC236}">
                <a16:creationId xmlns:a16="http://schemas.microsoft.com/office/drawing/2014/main" id="{958998F3-C99E-11E5-BC33-937A455B2FFB}"/>
              </a:ext>
            </a:extLst>
          </p:cNvPr>
          <p:cNvSpPr>
            <a:spLocks noGrp="1"/>
          </p:cNvSpPr>
          <p:nvPr>
            <p:ph type="sldNum" sz="quarter" idx="4"/>
          </p:nvPr>
        </p:nvSpPr>
        <p:spPr>
          <a:xfrm>
            <a:off x="6082179" y="6343955"/>
            <a:ext cx="357412" cy="365125"/>
          </a:xfrm>
          <a:prstGeom prst="rect">
            <a:avLst/>
          </a:prstGeom>
        </p:spPr>
        <p:txBody>
          <a:bodyPr vert="horz" lIns="91440" tIns="45720" rIns="91440" bIns="45720" rtlCol="0" anchor="ctr"/>
          <a:lstStyle>
            <a:lvl1pPr algn="r">
              <a:defRPr sz="900">
                <a:solidFill>
                  <a:schemeClr val="tx1"/>
                </a:solidFill>
              </a:defRPr>
            </a:lvl1pPr>
          </a:lstStyle>
          <a:p>
            <a:fld id="{AEAA3239-9EA4-4A65-A281-97F994456D9F}" type="slidenum">
              <a:rPr lang="en-US" smtClean="0"/>
              <a:pPr/>
              <a:t>‹#›</a:t>
            </a:fld>
            <a:endParaRPr lang="en-US" sz="900"/>
          </a:p>
        </p:txBody>
      </p:sp>
    </p:spTree>
    <p:extLst>
      <p:ext uri="{BB962C8B-B14F-4D97-AF65-F5344CB8AC3E}">
        <p14:creationId xmlns:p14="http://schemas.microsoft.com/office/powerpoint/2010/main" val="3814495332"/>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reserve="1" userDrawn="1">
  <p:cSld name="Title_Dark Blue">
    <p:bg>
      <p:bgPr>
        <a:solidFill>
          <a:schemeClr val="accent2"/>
        </a:solidFill>
        <a:effectLst/>
      </p:bgPr>
    </p:bg>
    <p:spTree>
      <p:nvGrpSpPr>
        <p:cNvPr id="1" name=""/>
        <p:cNvGrpSpPr/>
        <p:nvPr/>
      </p:nvGrpSpPr>
      <p:grpSpPr>
        <a:xfrm>
          <a:off x="0" y="0"/>
          <a:ext cx="0" cy="0"/>
          <a:chOff x="0" y="0"/>
          <a:chExt cx="0" cy="0"/>
        </a:xfrm>
      </p:grpSpPr>
      <p:sp>
        <p:nvSpPr>
          <p:cNvPr id="2" name="Freeform 5">
            <a:extLst>
              <a:ext uri="{FF2B5EF4-FFF2-40B4-BE49-F238E27FC236}">
                <a16:creationId xmlns:a16="http://schemas.microsoft.com/office/drawing/2014/main" id="{F85A682B-163D-4AA4-9385-052F4D99BE2E}"/>
              </a:ext>
            </a:extLst>
          </p:cNvPr>
          <p:cNvSpPr>
            <a:spLocks noChangeAspect="1" noEditPoints="1"/>
          </p:cNvSpPr>
          <p:nvPr userDrawn="1"/>
        </p:nvSpPr>
        <p:spPr bwMode="black">
          <a:xfrm>
            <a:off x="515937" y="460180"/>
            <a:ext cx="1817861" cy="333196"/>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16" name="Title 2">
            <a:extLst>
              <a:ext uri="{FF2B5EF4-FFF2-40B4-BE49-F238E27FC236}">
                <a16:creationId xmlns:a16="http://schemas.microsoft.com/office/drawing/2014/main" id="{62C0E76A-32B9-4D4D-B734-7A849718BDEC}"/>
              </a:ext>
            </a:extLst>
          </p:cNvPr>
          <p:cNvSpPr>
            <a:spLocks noGrp="1"/>
          </p:cNvSpPr>
          <p:nvPr>
            <p:ph type="title" hasCustomPrompt="1"/>
          </p:nvPr>
        </p:nvSpPr>
        <p:spPr bwMode="gray">
          <a:xfrm>
            <a:off x="515938" y="1586753"/>
            <a:ext cx="5185615" cy="2202610"/>
          </a:xfrm>
        </p:spPr>
        <p:txBody>
          <a:bodyPr wrap="square" anchor="b">
            <a:noAutofit/>
          </a:bodyPr>
          <a:lstStyle>
            <a:lvl1pPr marL="0" algn="l" defTabSz="914400" rtl="0" eaLnBrk="1" latinLnBrk="0" hangingPunct="1">
              <a:lnSpc>
                <a:spcPct val="80000"/>
              </a:lnSpc>
              <a:defRPr lang="en-US" sz="4800" b="0" i="0" kern="1200" spc="0" dirty="0">
                <a:solidFill>
                  <a:schemeClr val="tx1"/>
                </a:solidFill>
                <a:latin typeface="Aptos" panose="020B0004020202020204" pitchFamily="34" charset="0"/>
                <a:ea typeface="Alfabet" pitchFamily="2" charset="0"/>
                <a:cs typeface="Microsoft Sans Serif" panose="020B0604020202020204" pitchFamily="34" charset="0"/>
              </a:defRPr>
            </a:lvl1pPr>
          </a:lstStyle>
          <a:p>
            <a:r>
              <a:rPr lang="en-US" sz="4800" spc="-110">
                <a:solidFill>
                  <a:srgbClr val="FFFFFE"/>
                </a:solidFill>
                <a:ea typeface="Alfabet" pitchFamily="2" charset="0"/>
                <a:cs typeface="Microsoft Sans Serif" panose="020B0604020202020204" pitchFamily="34" charset="0"/>
              </a:rPr>
              <a:t>Presentation </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title goes here</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4 lines</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maximum</a:t>
            </a:r>
            <a:endParaRPr lang="en-US"/>
          </a:p>
        </p:txBody>
      </p:sp>
      <p:pic>
        <p:nvPicPr>
          <p:cNvPr id="8" name="Picture 2">
            <a:extLst>
              <a:ext uri="{FF2B5EF4-FFF2-40B4-BE49-F238E27FC236}">
                <a16:creationId xmlns:a16="http://schemas.microsoft.com/office/drawing/2014/main" id="{6601EB22-A8D1-0743-7BB0-822BDDB5C9C7}"/>
              </a:ext>
            </a:extLst>
          </p:cNvPr>
          <p:cNvPicPr>
            <a:picLocks noChangeAspect="1" noChangeArrowheads="1"/>
          </p:cNvPicPr>
          <p:nvPr userDrawn="1"/>
        </p:nvPicPr>
        <p:blipFill rotWithShape="1">
          <a:blip r:embed="rId2" cstate="screen">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rcRect r="83264"/>
          <a:stretch/>
        </p:blipFill>
        <p:spPr bwMode="auto">
          <a:xfrm>
            <a:off x="10296108" y="4802188"/>
            <a:ext cx="938292" cy="1029289"/>
          </a:xfrm>
          <a:prstGeom prst="rect">
            <a:avLst/>
          </a:prstGeom>
          <a:noFill/>
          <a:extLst>
            <a:ext uri="{909E8E84-426E-40DD-AFC4-6F175D3DCCD1}">
              <a14:hiddenFill xmlns:a14="http://schemas.microsoft.com/office/drawing/2010/main">
                <a:solidFill>
                  <a:srgbClr val="FFFFFF"/>
                </a:solidFill>
              </a14:hiddenFill>
            </a:ext>
          </a:extLst>
        </p:spPr>
      </p:pic>
      <p:pic>
        <p:nvPicPr>
          <p:cNvPr id="4" name="Graphic 3">
            <a:extLst>
              <a:ext uri="{FF2B5EF4-FFF2-40B4-BE49-F238E27FC236}">
                <a16:creationId xmlns:a16="http://schemas.microsoft.com/office/drawing/2014/main" id="{88F55260-1104-D127-40D5-A045F821B721}"/>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l="-1" t="32310" r="22445" b="38"/>
          <a:stretch/>
        </p:blipFill>
        <p:spPr>
          <a:xfrm rot="9900000" flipH="1">
            <a:off x="4889643" y="240133"/>
            <a:ext cx="8392749" cy="7320983"/>
          </a:xfrm>
          <a:custGeom>
            <a:avLst/>
            <a:gdLst>
              <a:gd name="connsiteX0" fmla="*/ 8392749 w 8392749"/>
              <a:gd name="connsiteY0" fmla="*/ 7320983 h 7320983"/>
              <a:gd name="connsiteX1" fmla="*/ 6431098 w 8392749"/>
              <a:gd name="connsiteY1" fmla="*/ 0 h 7320983"/>
              <a:gd name="connsiteX2" fmla="*/ 0 w 8392749"/>
              <a:gd name="connsiteY2" fmla="*/ 1723207 h 7320983"/>
              <a:gd name="connsiteX3" fmla="*/ 0 w 8392749"/>
              <a:gd name="connsiteY3" fmla="*/ 7320983 h 7320983"/>
            </a:gdLst>
            <a:ahLst/>
            <a:cxnLst>
              <a:cxn ang="0">
                <a:pos x="connsiteX0" y="connsiteY0"/>
              </a:cxn>
              <a:cxn ang="0">
                <a:pos x="connsiteX1" y="connsiteY1"/>
              </a:cxn>
              <a:cxn ang="0">
                <a:pos x="connsiteX2" y="connsiteY2"/>
              </a:cxn>
              <a:cxn ang="0">
                <a:pos x="connsiteX3" y="connsiteY3"/>
              </a:cxn>
            </a:cxnLst>
            <a:rect l="l" t="t" r="r" b="b"/>
            <a:pathLst>
              <a:path w="8392749" h="7320983">
                <a:moveTo>
                  <a:pt x="8392749" y="7320983"/>
                </a:moveTo>
                <a:lnTo>
                  <a:pt x="6431098" y="0"/>
                </a:lnTo>
                <a:lnTo>
                  <a:pt x="0" y="1723207"/>
                </a:lnTo>
                <a:lnTo>
                  <a:pt x="0" y="7320983"/>
                </a:lnTo>
                <a:close/>
              </a:path>
            </a:pathLst>
          </a:custGeom>
        </p:spPr>
      </p:pic>
      <p:sp>
        <p:nvSpPr>
          <p:cNvPr id="5" name="Text Placeholder 22">
            <a:extLst>
              <a:ext uri="{FF2B5EF4-FFF2-40B4-BE49-F238E27FC236}">
                <a16:creationId xmlns:a16="http://schemas.microsoft.com/office/drawing/2014/main" id="{ED6B52A8-A432-FF04-060B-5C523400FF0E}"/>
              </a:ext>
            </a:extLst>
          </p:cNvPr>
          <p:cNvSpPr>
            <a:spLocks noGrp="1"/>
          </p:cNvSpPr>
          <p:nvPr>
            <p:ph type="body" sz="quarter" idx="13" hasCustomPrompt="1"/>
          </p:nvPr>
        </p:nvSpPr>
        <p:spPr>
          <a:xfrm>
            <a:off x="515939" y="4539039"/>
            <a:ext cx="5185614" cy="263149"/>
          </a:xfrm>
        </p:spPr>
        <p:txBody>
          <a:bodyPr wrap="square" anchor="t">
            <a:noAutofit/>
          </a:bodyPr>
          <a:lstStyle>
            <a:lvl1pPr marL="0" indent="0">
              <a:buNone/>
              <a:defRPr sz="1800" spc="0">
                <a:solidFill>
                  <a:schemeClr val="tx1"/>
                </a:solidFill>
              </a:defRPr>
            </a:lvl1pPr>
          </a:lstStyle>
          <a:p>
            <a:pPr lvl="0"/>
            <a:r>
              <a:rPr lang="en-US"/>
              <a:t>Speaker title, Employing entity</a:t>
            </a:r>
          </a:p>
          <a:p>
            <a:pPr lvl="0"/>
            <a:endParaRPr lang="en-US"/>
          </a:p>
        </p:txBody>
      </p:sp>
      <p:sp>
        <p:nvSpPr>
          <p:cNvPr id="6" name="Text Placeholder 7">
            <a:extLst>
              <a:ext uri="{FF2B5EF4-FFF2-40B4-BE49-F238E27FC236}">
                <a16:creationId xmlns:a16="http://schemas.microsoft.com/office/drawing/2014/main" id="{8A48D06F-1CE3-85D2-DB73-0F83086E5124}"/>
              </a:ext>
            </a:extLst>
          </p:cNvPr>
          <p:cNvSpPr>
            <a:spLocks noGrp="1"/>
          </p:cNvSpPr>
          <p:nvPr>
            <p:ph type="body" sz="quarter" idx="10" hasCustomPrompt="1"/>
          </p:nvPr>
        </p:nvSpPr>
        <p:spPr bwMode="gray">
          <a:xfrm>
            <a:off x="515937" y="4080516"/>
            <a:ext cx="5186783" cy="450485"/>
          </a:xfrm>
          <a:prstGeom prst="rect">
            <a:avLst/>
          </a:prstGeom>
        </p:spPr>
        <p:txBody>
          <a:bodyPr>
            <a:noAutofit/>
          </a:bodyPr>
          <a:lstStyle>
            <a:lvl1pPr marL="0" indent="0" algn="l" defTabSz="914400" rtl="0" eaLnBrk="1" latinLnBrk="0" hangingPunct="1">
              <a:lnSpc>
                <a:spcPct val="96000"/>
              </a:lnSpc>
              <a:spcBef>
                <a:spcPts val="0"/>
              </a:spcBef>
              <a:spcAft>
                <a:spcPts val="600"/>
              </a:spcAft>
              <a:buFont typeface="Microsoft Sans Serif" panose="020B0604020202020204" pitchFamily="34" charset="0"/>
              <a:buChar char="​"/>
              <a:defRPr lang="en-US" sz="2800" b="0" i="0" kern="1200" spc="-50" baseline="0" dirty="0">
                <a:solidFill>
                  <a:schemeClr val="tx1"/>
                </a:solidFill>
                <a:latin typeface="+mj-lt"/>
                <a:ea typeface="Alfabet" pitchFamily="2" charset="0"/>
                <a:cs typeface="Microsoft Sans Serif" panose="020B0604020202020204" pitchFamily="34" charset="0"/>
              </a:defRPr>
            </a:lvl1pPr>
            <a:lvl2pPr marL="0" indent="0" algn="l" defTabSz="914400" rtl="0" eaLnBrk="1" latinLnBrk="0" hangingPunct="1">
              <a:lnSpc>
                <a:spcPct val="96000"/>
              </a:lnSpc>
              <a:spcBef>
                <a:spcPts val="0"/>
              </a:spcBef>
              <a:buFont typeface="Microsoft Sans Serif" panose="020B0604020202020204" pitchFamily="34" charset="0"/>
              <a:buNone/>
              <a:defRPr lang="en-US" sz="2000" kern="1200" dirty="0">
                <a:solidFill>
                  <a:schemeClr val="tx1"/>
                </a:solidFill>
                <a:latin typeface="Aptos" panose="020B0004020202020204" pitchFamily="34" charset="0"/>
                <a:ea typeface="Alfabet" pitchFamily="2" charset="0"/>
                <a:cs typeface="Microsoft Sans Serif" panose="020B0604020202020204" pitchFamily="34" charset="0"/>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p:txBody>
      </p:sp>
      <p:sp>
        <p:nvSpPr>
          <p:cNvPr id="7" name="Text Placeholder 22">
            <a:extLst>
              <a:ext uri="{FF2B5EF4-FFF2-40B4-BE49-F238E27FC236}">
                <a16:creationId xmlns:a16="http://schemas.microsoft.com/office/drawing/2014/main" id="{B3D7FB86-FB3C-4E04-6858-218DE59F798A}"/>
              </a:ext>
            </a:extLst>
          </p:cNvPr>
          <p:cNvSpPr>
            <a:spLocks noGrp="1"/>
          </p:cNvSpPr>
          <p:nvPr>
            <p:ph type="body" sz="quarter" idx="14" hasCustomPrompt="1"/>
          </p:nvPr>
        </p:nvSpPr>
        <p:spPr>
          <a:xfrm>
            <a:off x="515939" y="6118601"/>
            <a:ext cx="5185614" cy="263149"/>
          </a:xfrm>
        </p:spPr>
        <p:txBody>
          <a:bodyPr wrap="square" anchor="t">
            <a:noAutofit/>
          </a:bodyPr>
          <a:lstStyle>
            <a:lvl1pPr marL="0" indent="0">
              <a:buNone/>
              <a:defRPr sz="1600" spc="0">
                <a:solidFill>
                  <a:schemeClr val="tx1"/>
                </a:solidFill>
              </a:defRPr>
            </a:lvl1pPr>
          </a:lstStyle>
          <a:p>
            <a:pPr lvl="0"/>
            <a:r>
              <a:rPr lang="en-US"/>
              <a:t>@</a:t>
            </a:r>
            <a:r>
              <a:rPr lang="en-US" err="1"/>
              <a:t>qualcomm</a:t>
            </a:r>
            <a:endParaRPr lang="en-US"/>
          </a:p>
        </p:txBody>
      </p:sp>
    </p:spTree>
    <p:extLst>
      <p:ext uri="{BB962C8B-B14F-4D97-AF65-F5344CB8AC3E}">
        <p14:creationId xmlns:p14="http://schemas.microsoft.com/office/powerpoint/2010/main" val="1845524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36">
          <p15:clr>
            <a:srgbClr val="FBAE40"/>
          </p15:clr>
        </p15:guide>
        <p15:guide id="3" orient="horz" pos="2387">
          <p15:clr>
            <a:srgbClr val="FBAE40"/>
          </p15:clr>
        </p15:guide>
        <p15:guide id="4" orient="horz" pos="2568">
          <p15:clr>
            <a:srgbClr val="FBAE40"/>
          </p15:clr>
        </p15:guide>
        <p15:guide id="5" orient="horz" pos="3022">
          <p15:clr>
            <a:srgbClr val="FBAE40"/>
          </p15:clr>
        </p15:guide>
        <p15:guide id="6" pos="3591">
          <p15:clr>
            <a:srgbClr val="FBAE40"/>
          </p15:clr>
        </p15:guide>
      </p15:sldGuideLst>
    </p:ext>
  </p:extLst>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userDrawn="1">
  <p:cSld name="Title_Qualcomm Blue">
    <p:bg>
      <p:bgPr>
        <a:solidFill>
          <a:schemeClr val="accent1"/>
        </a:solidFill>
        <a:effectLst/>
      </p:bgPr>
    </p:bg>
    <p:spTree>
      <p:nvGrpSpPr>
        <p:cNvPr id="1" name=""/>
        <p:cNvGrpSpPr/>
        <p:nvPr/>
      </p:nvGrpSpPr>
      <p:grpSpPr>
        <a:xfrm>
          <a:off x="0" y="0"/>
          <a:ext cx="0" cy="0"/>
          <a:chOff x="0" y="0"/>
          <a:chExt cx="0" cy="0"/>
        </a:xfrm>
      </p:grpSpPr>
      <p:sp>
        <p:nvSpPr>
          <p:cNvPr id="4" name="Freeform 5">
            <a:extLst>
              <a:ext uri="{FF2B5EF4-FFF2-40B4-BE49-F238E27FC236}">
                <a16:creationId xmlns:a16="http://schemas.microsoft.com/office/drawing/2014/main" id="{A4F0D70E-53E2-162C-22F7-51348A82B292}"/>
              </a:ext>
            </a:extLst>
          </p:cNvPr>
          <p:cNvSpPr>
            <a:spLocks noChangeAspect="1" noEditPoints="1"/>
          </p:cNvSpPr>
          <p:nvPr userDrawn="1"/>
        </p:nvSpPr>
        <p:spPr bwMode="black">
          <a:xfrm>
            <a:off x="515937" y="460180"/>
            <a:ext cx="1817861" cy="333196"/>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2" name="Title 2">
            <a:extLst>
              <a:ext uri="{FF2B5EF4-FFF2-40B4-BE49-F238E27FC236}">
                <a16:creationId xmlns:a16="http://schemas.microsoft.com/office/drawing/2014/main" id="{A71DD4A2-F6F8-2FEF-E6ED-67E872488C9B}"/>
              </a:ext>
            </a:extLst>
          </p:cNvPr>
          <p:cNvSpPr>
            <a:spLocks noGrp="1"/>
          </p:cNvSpPr>
          <p:nvPr>
            <p:ph type="title" hasCustomPrompt="1"/>
          </p:nvPr>
        </p:nvSpPr>
        <p:spPr bwMode="gray">
          <a:xfrm>
            <a:off x="515938" y="1586753"/>
            <a:ext cx="5185615" cy="2202610"/>
          </a:xfrm>
        </p:spPr>
        <p:txBody>
          <a:bodyPr wrap="square" anchor="b">
            <a:noAutofit/>
          </a:bodyPr>
          <a:lstStyle>
            <a:lvl1pPr marL="0" algn="l" defTabSz="914400" rtl="0" eaLnBrk="1" latinLnBrk="0" hangingPunct="1">
              <a:lnSpc>
                <a:spcPct val="80000"/>
              </a:lnSpc>
              <a:defRPr lang="en-US" sz="4800" b="0" i="0" kern="1200" spc="0" dirty="0">
                <a:solidFill>
                  <a:schemeClr val="tx1"/>
                </a:solidFill>
                <a:latin typeface="Aptos" panose="020B0004020202020204" pitchFamily="34" charset="0"/>
                <a:ea typeface="Alfabet" pitchFamily="2" charset="0"/>
                <a:cs typeface="Microsoft Sans Serif" panose="020B0604020202020204" pitchFamily="34" charset="0"/>
              </a:defRPr>
            </a:lvl1pPr>
          </a:lstStyle>
          <a:p>
            <a:r>
              <a:rPr lang="en-US" sz="4800" spc="-110">
                <a:solidFill>
                  <a:srgbClr val="FFFFFE"/>
                </a:solidFill>
                <a:ea typeface="Alfabet" pitchFamily="2" charset="0"/>
                <a:cs typeface="Microsoft Sans Serif" panose="020B0604020202020204" pitchFamily="34" charset="0"/>
              </a:rPr>
              <a:t>Presentation </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title goes here</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4 lines</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maximum</a:t>
            </a:r>
            <a:endParaRPr lang="en-US"/>
          </a:p>
        </p:txBody>
      </p:sp>
      <p:pic>
        <p:nvPicPr>
          <p:cNvPr id="8" name="Picture 2">
            <a:extLst>
              <a:ext uri="{FF2B5EF4-FFF2-40B4-BE49-F238E27FC236}">
                <a16:creationId xmlns:a16="http://schemas.microsoft.com/office/drawing/2014/main" id="{6601EB22-A8D1-0743-7BB0-822BDDB5C9C7}"/>
              </a:ext>
            </a:extLst>
          </p:cNvPr>
          <p:cNvPicPr>
            <a:picLocks noChangeAspect="1" noChangeArrowheads="1"/>
          </p:cNvPicPr>
          <p:nvPr userDrawn="1"/>
        </p:nvPicPr>
        <p:blipFill rotWithShape="1">
          <a:blip r:embed="rId2" cstate="screen">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rcRect r="83264"/>
          <a:stretch/>
        </p:blipFill>
        <p:spPr bwMode="auto">
          <a:xfrm>
            <a:off x="10296108" y="4802188"/>
            <a:ext cx="938292" cy="1029289"/>
          </a:xfrm>
          <a:prstGeom prst="rect">
            <a:avLst/>
          </a:prstGeom>
          <a:noFill/>
          <a:extLst>
            <a:ext uri="{909E8E84-426E-40DD-AFC4-6F175D3DCCD1}">
              <a14:hiddenFill xmlns:a14="http://schemas.microsoft.com/office/drawing/2010/main">
                <a:solidFill>
                  <a:srgbClr val="FFFFFF"/>
                </a:solidFill>
              </a14:hiddenFill>
            </a:ext>
          </a:extLst>
        </p:spPr>
      </p:pic>
      <p:pic>
        <p:nvPicPr>
          <p:cNvPr id="6" name="Graphic 5">
            <a:extLst>
              <a:ext uri="{FF2B5EF4-FFF2-40B4-BE49-F238E27FC236}">
                <a16:creationId xmlns:a16="http://schemas.microsoft.com/office/drawing/2014/main" id="{8DC6381D-0621-EAAA-14AF-6659CFA75A60}"/>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l="-1" t="32310" r="22445" b="38"/>
          <a:stretch/>
        </p:blipFill>
        <p:spPr>
          <a:xfrm rot="9900000" flipH="1">
            <a:off x="4889643" y="240133"/>
            <a:ext cx="8392749" cy="7320983"/>
          </a:xfrm>
          <a:custGeom>
            <a:avLst/>
            <a:gdLst>
              <a:gd name="connsiteX0" fmla="*/ 8392749 w 8392749"/>
              <a:gd name="connsiteY0" fmla="*/ 7320983 h 7320983"/>
              <a:gd name="connsiteX1" fmla="*/ 6431098 w 8392749"/>
              <a:gd name="connsiteY1" fmla="*/ 0 h 7320983"/>
              <a:gd name="connsiteX2" fmla="*/ 0 w 8392749"/>
              <a:gd name="connsiteY2" fmla="*/ 1723207 h 7320983"/>
              <a:gd name="connsiteX3" fmla="*/ 0 w 8392749"/>
              <a:gd name="connsiteY3" fmla="*/ 7320983 h 7320983"/>
            </a:gdLst>
            <a:ahLst/>
            <a:cxnLst>
              <a:cxn ang="0">
                <a:pos x="connsiteX0" y="connsiteY0"/>
              </a:cxn>
              <a:cxn ang="0">
                <a:pos x="connsiteX1" y="connsiteY1"/>
              </a:cxn>
              <a:cxn ang="0">
                <a:pos x="connsiteX2" y="connsiteY2"/>
              </a:cxn>
              <a:cxn ang="0">
                <a:pos x="connsiteX3" y="connsiteY3"/>
              </a:cxn>
            </a:cxnLst>
            <a:rect l="l" t="t" r="r" b="b"/>
            <a:pathLst>
              <a:path w="8392749" h="7320983">
                <a:moveTo>
                  <a:pt x="8392749" y="7320983"/>
                </a:moveTo>
                <a:lnTo>
                  <a:pt x="6431098" y="0"/>
                </a:lnTo>
                <a:lnTo>
                  <a:pt x="0" y="1723207"/>
                </a:lnTo>
                <a:lnTo>
                  <a:pt x="0" y="7320983"/>
                </a:lnTo>
                <a:close/>
              </a:path>
            </a:pathLst>
          </a:custGeom>
        </p:spPr>
      </p:pic>
      <p:sp>
        <p:nvSpPr>
          <p:cNvPr id="3" name="Text Placeholder 22">
            <a:extLst>
              <a:ext uri="{FF2B5EF4-FFF2-40B4-BE49-F238E27FC236}">
                <a16:creationId xmlns:a16="http://schemas.microsoft.com/office/drawing/2014/main" id="{E3ABF8A2-A691-8820-3B88-7377627A3EA0}"/>
              </a:ext>
            </a:extLst>
          </p:cNvPr>
          <p:cNvSpPr>
            <a:spLocks noGrp="1"/>
          </p:cNvSpPr>
          <p:nvPr>
            <p:ph type="body" sz="quarter" idx="13" hasCustomPrompt="1"/>
          </p:nvPr>
        </p:nvSpPr>
        <p:spPr>
          <a:xfrm>
            <a:off x="515939" y="4539039"/>
            <a:ext cx="5185614" cy="263149"/>
          </a:xfrm>
        </p:spPr>
        <p:txBody>
          <a:bodyPr wrap="square" anchor="t">
            <a:noAutofit/>
          </a:bodyPr>
          <a:lstStyle>
            <a:lvl1pPr marL="0" indent="0">
              <a:buNone/>
              <a:defRPr sz="1800" spc="0">
                <a:solidFill>
                  <a:schemeClr val="tx1"/>
                </a:solidFill>
              </a:defRPr>
            </a:lvl1pPr>
          </a:lstStyle>
          <a:p>
            <a:pPr lvl="0"/>
            <a:r>
              <a:rPr lang="en-US"/>
              <a:t>Speaker title, Employing entity</a:t>
            </a:r>
          </a:p>
          <a:p>
            <a:pPr lvl="0"/>
            <a:endParaRPr lang="en-US"/>
          </a:p>
        </p:txBody>
      </p:sp>
      <p:sp>
        <p:nvSpPr>
          <p:cNvPr id="5" name="Text Placeholder 7">
            <a:extLst>
              <a:ext uri="{FF2B5EF4-FFF2-40B4-BE49-F238E27FC236}">
                <a16:creationId xmlns:a16="http://schemas.microsoft.com/office/drawing/2014/main" id="{CF60EA19-CF44-9BC9-9436-C1B6DB91582E}"/>
              </a:ext>
            </a:extLst>
          </p:cNvPr>
          <p:cNvSpPr>
            <a:spLocks noGrp="1"/>
          </p:cNvSpPr>
          <p:nvPr>
            <p:ph type="body" sz="quarter" idx="10" hasCustomPrompt="1"/>
          </p:nvPr>
        </p:nvSpPr>
        <p:spPr bwMode="gray">
          <a:xfrm>
            <a:off x="515937" y="4080516"/>
            <a:ext cx="5186783" cy="450485"/>
          </a:xfrm>
          <a:prstGeom prst="rect">
            <a:avLst/>
          </a:prstGeom>
        </p:spPr>
        <p:txBody>
          <a:bodyPr>
            <a:noAutofit/>
          </a:bodyPr>
          <a:lstStyle>
            <a:lvl1pPr marL="0" indent="0" algn="l" defTabSz="914400" rtl="0" eaLnBrk="1" latinLnBrk="0" hangingPunct="1">
              <a:lnSpc>
                <a:spcPct val="96000"/>
              </a:lnSpc>
              <a:spcBef>
                <a:spcPts val="0"/>
              </a:spcBef>
              <a:spcAft>
                <a:spcPts val="600"/>
              </a:spcAft>
              <a:buFont typeface="Microsoft Sans Serif" panose="020B0604020202020204" pitchFamily="34" charset="0"/>
              <a:buChar char="​"/>
              <a:defRPr lang="en-US" sz="2800" b="0" i="0" kern="1200" spc="-50" baseline="0" dirty="0">
                <a:solidFill>
                  <a:schemeClr val="tx1"/>
                </a:solidFill>
                <a:latin typeface="+mj-lt"/>
                <a:ea typeface="Alfabet" pitchFamily="2" charset="0"/>
                <a:cs typeface="Microsoft Sans Serif" panose="020B0604020202020204" pitchFamily="34" charset="0"/>
              </a:defRPr>
            </a:lvl1pPr>
            <a:lvl2pPr marL="0" indent="0" algn="l" defTabSz="914400" rtl="0" eaLnBrk="1" latinLnBrk="0" hangingPunct="1">
              <a:lnSpc>
                <a:spcPct val="96000"/>
              </a:lnSpc>
              <a:spcBef>
                <a:spcPts val="0"/>
              </a:spcBef>
              <a:buFont typeface="Microsoft Sans Serif" panose="020B0604020202020204" pitchFamily="34" charset="0"/>
              <a:buNone/>
              <a:defRPr lang="en-US" sz="2000" kern="1200" dirty="0">
                <a:solidFill>
                  <a:schemeClr val="tx1"/>
                </a:solidFill>
                <a:latin typeface="Aptos" panose="020B0004020202020204" pitchFamily="34" charset="0"/>
                <a:ea typeface="Alfabet" pitchFamily="2" charset="0"/>
                <a:cs typeface="Microsoft Sans Serif" panose="020B0604020202020204" pitchFamily="34" charset="0"/>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p:txBody>
      </p:sp>
      <p:sp>
        <p:nvSpPr>
          <p:cNvPr id="9" name="Text Placeholder 22">
            <a:extLst>
              <a:ext uri="{FF2B5EF4-FFF2-40B4-BE49-F238E27FC236}">
                <a16:creationId xmlns:a16="http://schemas.microsoft.com/office/drawing/2014/main" id="{7955D47E-2FD4-86C0-0FF7-452AED01AF33}"/>
              </a:ext>
            </a:extLst>
          </p:cNvPr>
          <p:cNvSpPr>
            <a:spLocks noGrp="1"/>
          </p:cNvSpPr>
          <p:nvPr>
            <p:ph type="body" sz="quarter" idx="14" hasCustomPrompt="1"/>
          </p:nvPr>
        </p:nvSpPr>
        <p:spPr>
          <a:xfrm>
            <a:off x="515939" y="6118601"/>
            <a:ext cx="5185614" cy="263149"/>
          </a:xfrm>
        </p:spPr>
        <p:txBody>
          <a:bodyPr wrap="square" anchor="t">
            <a:noAutofit/>
          </a:bodyPr>
          <a:lstStyle>
            <a:lvl1pPr marL="0" indent="0">
              <a:buNone/>
              <a:defRPr sz="1600" spc="0">
                <a:solidFill>
                  <a:schemeClr val="tx1"/>
                </a:solidFill>
              </a:defRPr>
            </a:lvl1pPr>
          </a:lstStyle>
          <a:p>
            <a:pPr lvl="0"/>
            <a:r>
              <a:rPr lang="en-US"/>
              <a:t>@</a:t>
            </a:r>
            <a:r>
              <a:rPr lang="en-US" err="1"/>
              <a:t>qualcomm</a:t>
            </a:r>
            <a:endParaRPr lang="en-US"/>
          </a:p>
        </p:txBody>
      </p:sp>
    </p:spTree>
    <p:extLst>
      <p:ext uri="{BB962C8B-B14F-4D97-AF65-F5344CB8AC3E}">
        <p14:creationId xmlns:p14="http://schemas.microsoft.com/office/powerpoint/2010/main" val="2811016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36">
          <p15:clr>
            <a:srgbClr val="FBAE40"/>
          </p15:clr>
        </p15:guide>
        <p15:guide id="3" orient="horz" pos="2387">
          <p15:clr>
            <a:srgbClr val="FBAE40"/>
          </p15:clr>
        </p15:guide>
        <p15:guide id="4" orient="horz" pos="2568">
          <p15:clr>
            <a:srgbClr val="FBAE40"/>
          </p15:clr>
        </p15:guide>
        <p15:guide id="5" orient="horz" pos="3022">
          <p15:clr>
            <a:srgbClr val="FBAE40"/>
          </p15:clr>
        </p15:guide>
        <p15:guide id="6" pos="3591">
          <p15:clr>
            <a:srgbClr val="FBAE40"/>
          </p15:clr>
        </p15:guide>
      </p15:sldGuideLst>
    </p:ext>
  </p:extLst>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Title_Light Grey">
    <p:bg>
      <p:bgPr>
        <a:solidFill>
          <a:srgbClr val="EFF1F5"/>
        </a:solidFill>
        <a:effectLst/>
      </p:bgPr>
    </p:bg>
    <p:spTree>
      <p:nvGrpSpPr>
        <p:cNvPr id="1" name=""/>
        <p:cNvGrpSpPr/>
        <p:nvPr/>
      </p:nvGrpSpPr>
      <p:grpSpPr>
        <a:xfrm>
          <a:off x="0" y="0"/>
          <a:ext cx="0" cy="0"/>
          <a:chOff x="0" y="0"/>
          <a:chExt cx="0" cy="0"/>
        </a:xfrm>
      </p:grpSpPr>
      <p:pic>
        <p:nvPicPr>
          <p:cNvPr id="13" name="Picture 2">
            <a:extLst>
              <a:ext uri="{FF2B5EF4-FFF2-40B4-BE49-F238E27FC236}">
                <a16:creationId xmlns:a16="http://schemas.microsoft.com/office/drawing/2014/main" id="{0C535C80-8733-FA80-BF54-35742A8FF0D6}"/>
              </a:ext>
            </a:extLst>
          </p:cNvPr>
          <p:cNvPicPr>
            <a:picLocks noChangeAspect="1" noChangeArrowheads="1"/>
          </p:cNvPicPr>
          <p:nvPr userDrawn="1"/>
        </p:nvPicPr>
        <p:blipFill rotWithShape="1">
          <a:blip>
            <a:extLst>
              <a:ext uri="{96DAC541-7B7A-43D3-8B79-37D633B846F1}">
                <asvg:svgBlip xmlns:asvg="http://schemas.microsoft.com/office/drawing/2016/SVG/main" r:embed="rId2"/>
              </a:ext>
            </a:extLst>
          </a:blip>
          <a:srcRect t="-1567" b="-1567"/>
          <a:stretch/>
        </p:blipFill>
        <p:spPr bwMode="auto">
          <a:xfrm>
            <a:off x="10295650" y="4786296"/>
            <a:ext cx="894630" cy="1062179"/>
          </a:xfrm>
          <a:prstGeom prst="rect">
            <a:avLst/>
          </a:prstGeom>
          <a:noFill/>
        </p:spPr>
      </p:pic>
      <p:sp>
        <p:nvSpPr>
          <p:cNvPr id="4" name="Freeform 5">
            <a:extLst>
              <a:ext uri="{FF2B5EF4-FFF2-40B4-BE49-F238E27FC236}">
                <a16:creationId xmlns:a16="http://schemas.microsoft.com/office/drawing/2014/main" id="{A4F0D70E-53E2-162C-22F7-51348A82B292}"/>
              </a:ext>
            </a:extLst>
          </p:cNvPr>
          <p:cNvSpPr>
            <a:spLocks noChangeAspect="1" noEditPoints="1"/>
          </p:cNvSpPr>
          <p:nvPr userDrawn="1"/>
        </p:nvSpPr>
        <p:spPr bwMode="black">
          <a:xfrm>
            <a:off x="515937" y="460180"/>
            <a:ext cx="1817861" cy="333196"/>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2" name="Title 2">
            <a:extLst>
              <a:ext uri="{FF2B5EF4-FFF2-40B4-BE49-F238E27FC236}">
                <a16:creationId xmlns:a16="http://schemas.microsoft.com/office/drawing/2014/main" id="{A71DD4A2-F6F8-2FEF-E6ED-67E872488C9B}"/>
              </a:ext>
            </a:extLst>
          </p:cNvPr>
          <p:cNvSpPr>
            <a:spLocks noGrp="1"/>
          </p:cNvSpPr>
          <p:nvPr>
            <p:ph type="title" hasCustomPrompt="1"/>
          </p:nvPr>
        </p:nvSpPr>
        <p:spPr bwMode="gray">
          <a:xfrm>
            <a:off x="515938" y="1586753"/>
            <a:ext cx="5185615" cy="2202610"/>
          </a:xfrm>
        </p:spPr>
        <p:txBody>
          <a:bodyPr wrap="square" anchor="b">
            <a:noAutofit/>
          </a:bodyPr>
          <a:lstStyle>
            <a:lvl1pPr marL="0" algn="l" defTabSz="914400" rtl="0" eaLnBrk="1" latinLnBrk="0" hangingPunct="1">
              <a:lnSpc>
                <a:spcPct val="80000"/>
              </a:lnSpc>
              <a:defRPr lang="en-US" sz="4800" b="0" i="0" kern="1200" spc="0" dirty="0">
                <a:solidFill>
                  <a:schemeClr val="accent1"/>
                </a:solidFill>
                <a:latin typeface="Aptos" panose="020B0004020202020204" pitchFamily="34" charset="0"/>
                <a:ea typeface="Alfabet" pitchFamily="2" charset="0"/>
                <a:cs typeface="Microsoft Sans Serif" panose="020B0604020202020204" pitchFamily="34" charset="0"/>
              </a:defRPr>
            </a:lvl1pPr>
          </a:lstStyle>
          <a:p>
            <a:r>
              <a:rPr lang="en-US"/>
              <a:t>Presentation </a:t>
            </a:r>
            <a:br>
              <a:rPr lang="en-US"/>
            </a:br>
            <a:r>
              <a:rPr lang="en-US"/>
              <a:t>title goes here</a:t>
            </a:r>
            <a:br>
              <a:rPr lang="en-US"/>
            </a:br>
            <a:r>
              <a:rPr lang="en-US"/>
              <a:t>four lines</a:t>
            </a:r>
            <a:br>
              <a:rPr lang="en-US"/>
            </a:br>
            <a:r>
              <a:rPr lang="en-US"/>
              <a:t>maximum</a:t>
            </a:r>
          </a:p>
        </p:txBody>
      </p:sp>
      <p:pic>
        <p:nvPicPr>
          <p:cNvPr id="3" name="Graphic 2">
            <a:extLst>
              <a:ext uri="{FF2B5EF4-FFF2-40B4-BE49-F238E27FC236}">
                <a16:creationId xmlns:a16="http://schemas.microsoft.com/office/drawing/2014/main" id="{77B56F8D-7058-9B7C-F324-9E505C8B0CD0}"/>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1" t="32310" r="22445" b="38"/>
          <a:stretch/>
        </p:blipFill>
        <p:spPr>
          <a:xfrm rot="9900000" flipH="1">
            <a:off x="4889643" y="240133"/>
            <a:ext cx="8392749" cy="7320983"/>
          </a:xfrm>
          <a:custGeom>
            <a:avLst/>
            <a:gdLst>
              <a:gd name="connsiteX0" fmla="*/ 8392749 w 8392749"/>
              <a:gd name="connsiteY0" fmla="*/ 7320983 h 7320983"/>
              <a:gd name="connsiteX1" fmla="*/ 6431098 w 8392749"/>
              <a:gd name="connsiteY1" fmla="*/ 0 h 7320983"/>
              <a:gd name="connsiteX2" fmla="*/ 0 w 8392749"/>
              <a:gd name="connsiteY2" fmla="*/ 1723207 h 7320983"/>
              <a:gd name="connsiteX3" fmla="*/ 0 w 8392749"/>
              <a:gd name="connsiteY3" fmla="*/ 7320983 h 7320983"/>
            </a:gdLst>
            <a:ahLst/>
            <a:cxnLst>
              <a:cxn ang="0">
                <a:pos x="connsiteX0" y="connsiteY0"/>
              </a:cxn>
              <a:cxn ang="0">
                <a:pos x="connsiteX1" y="connsiteY1"/>
              </a:cxn>
              <a:cxn ang="0">
                <a:pos x="connsiteX2" y="connsiteY2"/>
              </a:cxn>
              <a:cxn ang="0">
                <a:pos x="connsiteX3" y="connsiteY3"/>
              </a:cxn>
            </a:cxnLst>
            <a:rect l="l" t="t" r="r" b="b"/>
            <a:pathLst>
              <a:path w="8392749" h="7320983">
                <a:moveTo>
                  <a:pt x="8392749" y="7320983"/>
                </a:moveTo>
                <a:lnTo>
                  <a:pt x="6431098" y="0"/>
                </a:lnTo>
                <a:lnTo>
                  <a:pt x="0" y="1723207"/>
                </a:lnTo>
                <a:lnTo>
                  <a:pt x="0" y="7320983"/>
                </a:lnTo>
                <a:close/>
              </a:path>
            </a:pathLst>
          </a:custGeom>
        </p:spPr>
      </p:pic>
      <p:sp>
        <p:nvSpPr>
          <p:cNvPr id="5" name="Text Placeholder 22">
            <a:extLst>
              <a:ext uri="{FF2B5EF4-FFF2-40B4-BE49-F238E27FC236}">
                <a16:creationId xmlns:a16="http://schemas.microsoft.com/office/drawing/2014/main" id="{16CC24AC-2636-CD48-1D6E-37D401BD9242}"/>
              </a:ext>
            </a:extLst>
          </p:cNvPr>
          <p:cNvSpPr>
            <a:spLocks noGrp="1"/>
          </p:cNvSpPr>
          <p:nvPr>
            <p:ph type="body" sz="quarter" idx="13" hasCustomPrompt="1"/>
          </p:nvPr>
        </p:nvSpPr>
        <p:spPr>
          <a:xfrm>
            <a:off x="515939" y="4539039"/>
            <a:ext cx="5185614" cy="263149"/>
          </a:xfrm>
        </p:spPr>
        <p:txBody>
          <a:bodyPr wrap="square" anchor="t">
            <a:noAutofit/>
          </a:bodyPr>
          <a:lstStyle>
            <a:lvl1pPr marL="0" indent="0">
              <a:buNone/>
              <a:defRPr sz="1800" spc="0">
                <a:solidFill>
                  <a:schemeClr val="tx1"/>
                </a:solidFill>
              </a:defRPr>
            </a:lvl1pPr>
          </a:lstStyle>
          <a:p>
            <a:pPr lvl="0"/>
            <a:r>
              <a:rPr lang="en-US"/>
              <a:t>Speaker title, Employing entity</a:t>
            </a:r>
          </a:p>
          <a:p>
            <a:pPr lvl="0"/>
            <a:endParaRPr lang="en-US"/>
          </a:p>
        </p:txBody>
      </p:sp>
      <p:sp>
        <p:nvSpPr>
          <p:cNvPr id="6" name="Text Placeholder 7">
            <a:extLst>
              <a:ext uri="{FF2B5EF4-FFF2-40B4-BE49-F238E27FC236}">
                <a16:creationId xmlns:a16="http://schemas.microsoft.com/office/drawing/2014/main" id="{730DA17E-6290-36D5-2BAC-780E6822E4D4}"/>
              </a:ext>
            </a:extLst>
          </p:cNvPr>
          <p:cNvSpPr>
            <a:spLocks noGrp="1"/>
          </p:cNvSpPr>
          <p:nvPr>
            <p:ph type="body" sz="quarter" idx="10" hasCustomPrompt="1"/>
          </p:nvPr>
        </p:nvSpPr>
        <p:spPr bwMode="gray">
          <a:xfrm>
            <a:off x="515937" y="4080516"/>
            <a:ext cx="5186783" cy="450485"/>
          </a:xfrm>
          <a:prstGeom prst="rect">
            <a:avLst/>
          </a:prstGeom>
        </p:spPr>
        <p:txBody>
          <a:bodyPr>
            <a:noAutofit/>
          </a:bodyPr>
          <a:lstStyle>
            <a:lvl1pPr marL="0" indent="0" algn="l" defTabSz="914400" rtl="0" eaLnBrk="1" latinLnBrk="0" hangingPunct="1">
              <a:lnSpc>
                <a:spcPct val="96000"/>
              </a:lnSpc>
              <a:spcBef>
                <a:spcPts val="0"/>
              </a:spcBef>
              <a:spcAft>
                <a:spcPts val="600"/>
              </a:spcAft>
              <a:buFont typeface="Microsoft Sans Serif" panose="020B0604020202020204" pitchFamily="34" charset="0"/>
              <a:buChar char="​"/>
              <a:defRPr lang="en-US" sz="2800" b="0" i="0" kern="1200" spc="-50" baseline="0" dirty="0">
                <a:solidFill>
                  <a:schemeClr val="tx1"/>
                </a:solidFill>
                <a:latin typeface="+mj-lt"/>
                <a:ea typeface="Alfabet" pitchFamily="2" charset="0"/>
                <a:cs typeface="Microsoft Sans Serif" panose="020B0604020202020204" pitchFamily="34" charset="0"/>
              </a:defRPr>
            </a:lvl1pPr>
            <a:lvl2pPr marL="0" indent="0" algn="l" defTabSz="914400" rtl="0" eaLnBrk="1" latinLnBrk="0" hangingPunct="1">
              <a:lnSpc>
                <a:spcPct val="96000"/>
              </a:lnSpc>
              <a:spcBef>
                <a:spcPts val="0"/>
              </a:spcBef>
              <a:buFont typeface="Microsoft Sans Serif" panose="020B0604020202020204" pitchFamily="34" charset="0"/>
              <a:buNone/>
              <a:defRPr lang="en-US" sz="2000" kern="1200" dirty="0">
                <a:solidFill>
                  <a:schemeClr val="tx1"/>
                </a:solidFill>
                <a:latin typeface="Aptos" panose="020B0004020202020204" pitchFamily="34" charset="0"/>
                <a:ea typeface="Alfabet" pitchFamily="2" charset="0"/>
                <a:cs typeface="Microsoft Sans Serif" panose="020B0604020202020204" pitchFamily="34" charset="0"/>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p:txBody>
      </p:sp>
      <p:sp>
        <p:nvSpPr>
          <p:cNvPr id="8" name="Text Placeholder 22">
            <a:extLst>
              <a:ext uri="{FF2B5EF4-FFF2-40B4-BE49-F238E27FC236}">
                <a16:creationId xmlns:a16="http://schemas.microsoft.com/office/drawing/2014/main" id="{B3644368-23A9-D98E-F68C-0EACB6C17566}"/>
              </a:ext>
            </a:extLst>
          </p:cNvPr>
          <p:cNvSpPr>
            <a:spLocks noGrp="1"/>
          </p:cNvSpPr>
          <p:nvPr>
            <p:ph type="body" sz="quarter" idx="14" hasCustomPrompt="1"/>
          </p:nvPr>
        </p:nvSpPr>
        <p:spPr>
          <a:xfrm>
            <a:off x="515939" y="6118601"/>
            <a:ext cx="5185614" cy="263149"/>
          </a:xfrm>
        </p:spPr>
        <p:txBody>
          <a:bodyPr wrap="square" anchor="t">
            <a:noAutofit/>
          </a:bodyPr>
          <a:lstStyle>
            <a:lvl1pPr marL="0" indent="0">
              <a:buNone/>
              <a:defRPr sz="1600" spc="0">
                <a:solidFill>
                  <a:schemeClr val="tx1"/>
                </a:solidFill>
              </a:defRPr>
            </a:lvl1pPr>
          </a:lstStyle>
          <a:p>
            <a:pPr lvl="0"/>
            <a:r>
              <a:rPr lang="en-US"/>
              <a:t>@</a:t>
            </a:r>
            <a:r>
              <a:rPr lang="en-US" err="1"/>
              <a:t>qualcomm</a:t>
            </a:r>
            <a:endParaRPr lang="en-US"/>
          </a:p>
        </p:txBody>
      </p:sp>
    </p:spTree>
    <p:extLst>
      <p:ext uri="{BB962C8B-B14F-4D97-AF65-F5344CB8AC3E}">
        <p14:creationId xmlns:p14="http://schemas.microsoft.com/office/powerpoint/2010/main" val="252615116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36">
          <p15:clr>
            <a:srgbClr val="FBAE40"/>
          </p15:clr>
        </p15:guide>
        <p15:guide id="3" orient="horz" pos="2387">
          <p15:clr>
            <a:srgbClr val="FBAE40"/>
          </p15:clr>
        </p15:guide>
        <p15:guide id="4" orient="horz" pos="2568">
          <p15:clr>
            <a:srgbClr val="FBAE40"/>
          </p15:clr>
        </p15:guide>
        <p15:guide id="5" orient="horz" pos="3022">
          <p15:clr>
            <a:srgbClr val="FBAE40"/>
          </p15:clr>
        </p15:guide>
        <p15:guide id="6" pos="3591">
          <p15:clr>
            <a:srgbClr val="FBAE40"/>
          </p15:clr>
        </p15:guide>
      </p15:sldGuideLst>
    </p:ext>
  </p:extLst>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userDrawn="1">
  <p:cSld name="Full Photo">
    <p:spTree>
      <p:nvGrpSpPr>
        <p:cNvPr id="1" name=""/>
        <p:cNvGrpSpPr/>
        <p:nvPr/>
      </p:nvGrpSpPr>
      <p:grpSpPr>
        <a:xfrm>
          <a:off x="0" y="0"/>
          <a:ext cx="0" cy="0"/>
          <a:chOff x="0" y="0"/>
          <a:chExt cx="0" cy="0"/>
        </a:xfrm>
      </p:grpSpPr>
      <p:sp>
        <p:nvSpPr>
          <p:cNvPr id="44" name="Picture Placeholder 43">
            <a:extLst>
              <a:ext uri="{FF2B5EF4-FFF2-40B4-BE49-F238E27FC236}">
                <a16:creationId xmlns:a16="http://schemas.microsoft.com/office/drawing/2014/main" id="{008FB009-1CAA-4C0D-DFFE-34480291E6D4}"/>
              </a:ext>
            </a:extLst>
          </p:cNvPr>
          <p:cNvSpPr>
            <a:spLocks noGrp="1"/>
          </p:cNvSpPr>
          <p:nvPr>
            <p:ph type="pic" sz="quarter" idx="12" hasCustomPrompt="1"/>
          </p:nvPr>
        </p:nvSpPr>
        <p:spPr>
          <a:xfrm>
            <a:off x="0" y="0"/>
            <a:ext cx="12192000" cy="6858000"/>
          </a:xfrm>
          <a:custGeom>
            <a:avLst/>
            <a:gdLst>
              <a:gd name="connsiteX0" fmla="*/ 1625898 w 12192000"/>
              <a:gd name="connsiteY0" fmla="*/ 586917 h 6858000"/>
              <a:gd name="connsiteX1" fmla="*/ 1684416 w 12192000"/>
              <a:gd name="connsiteY1" fmla="*/ 647861 h 6858000"/>
              <a:gd name="connsiteX2" fmla="*/ 1625898 w 12192000"/>
              <a:gd name="connsiteY2" fmla="*/ 708580 h 6858000"/>
              <a:gd name="connsiteX3" fmla="*/ 1567381 w 12192000"/>
              <a:gd name="connsiteY3" fmla="*/ 647861 h 6858000"/>
              <a:gd name="connsiteX4" fmla="*/ 1625898 w 12192000"/>
              <a:gd name="connsiteY4" fmla="*/ 586917 h 6858000"/>
              <a:gd name="connsiteX5" fmla="*/ 1144317 w 12192000"/>
              <a:gd name="connsiteY5" fmla="*/ 586917 h 6858000"/>
              <a:gd name="connsiteX6" fmla="*/ 1202834 w 12192000"/>
              <a:gd name="connsiteY6" fmla="*/ 647861 h 6858000"/>
              <a:gd name="connsiteX7" fmla="*/ 1144317 w 12192000"/>
              <a:gd name="connsiteY7" fmla="*/ 709029 h 6858000"/>
              <a:gd name="connsiteX8" fmla="*/ 1085799 w 12192000"/>
              <a:gd name="connsiteY8" fmla="*/ 647861 h 6858000"/>
              <a:gd name="connsiteX9" fmla="*/ 1144317 w 12192000"/>
              <a:gd name="connsiteY9" fmla="*/ 586917 h 6858000"/>
              <a:gd name="connsiteX10" fmla="*/ 1801451 w 12192000"/>
              <a:gd name="connsiteY10" fmla="*/ 554101 h 6858000"/>
              <a:gd name="connsiteX11" fmla="*/ 1790979 w 12192000"/>
              <a:gd name="connsiteY11" fmla="*/ 561469 h 6858000"/>
              <a:gd name="connsiteX12" fmla="*/ 1724489 w 12192000"/>
              <a:gd name="connsiteY12" fmla="*/ 732021 h 6858000"/>
              <a:gd name="connsiteX13" fmla="*/ 1730867 w 12192000"/>
              <a:gd name="connsiteY13" fmla="*/ 741396 h 6858000"/>
              <a:gd name="connsiteX14" fmla="*/ 1756367 w 12192000"/>
              <a:gd name="connsiteY14" fmla="*/ 741396 h 6858000"/>
              <a:gd name="connsiteX15" fmla="*/ 1766843 w 12192000"/>
              <a:gd name="connsiteY15" fmla="*/ 734477 h 6858000"/>
              <a:gd name="connsiteX16" fmla="*/ 1815798 w 12192000"/>
              <a:gd name="connsiteY16" fmla="*/ 605670 h 6858000"/>
              <a:gd name="connsiteX17" fmla="*/ 1864753 w 12192000"/>
              <a:gd name="connsiteY17" fmla="*/ 734477 h 6858000"/>
              <a:gd name="connsiteX18" fmla="*/ 1874996 w 12192000"/>
              <a:gd name="connsiteY18" fmla="*/ 741396 h 6858000"/>
              <a:gd name="connsiteX19" fmla="*/ 1898451 w 12192000"/>
              <a:gd name="connsiteY19" fmla="*/ 741396 h 6858000"/>
              <a:gd name="connsiteX20" fmla="*/ 1908924 w 12192000"/>
              <a:gd name="connsiteY20" fmla="*/ 734477 h 6858000"/>
              <a:gd name="connsiteX21" fmla="*/ 1959018 w 12192000"/>
              <a:gd name="connsiteY21" fmla="*/ 605670 h 6858000"/>
              <a:gd name="connsiteX22" fmla="*/ 2007518 w 12192000"/>
              <a:gd name="connsiteY22" fmla="*/ 734477 h 6858000"/>
              <a:gd name="connsiteX23" fmla="*/ 2017993 w 12192000"/>
              <a:gd name="connsiteY23" fmla="*/ 741396 h 6858000"/>
              <a:gd name="connsiteX24" fmla="*/ 2042584 w 12192000"/>
              <a:gd name="connsiteY24" fmla="*/ 741396 h 6858000"/>
              <a:gd name="connsiteX25" fmla="*/ 2053056 w 12192000"/>
              <a:gd name="connsiteY25" fmla="*/ 734477 h 6858000"/>
              <a:gd name="connsiteX26" fmla="*/ 2102011 w 12192000"/>
              <a:gd name="connsiteY26" fmla="*/ 605670 h 6858000"/>
              <a:gd name="connsiteX27" fmla="*/ 2151650 w 12192000"/>
              <a:gd name="connsiteY27" fmla="*/ 734477 h 6858000"/>
              <a:gd name="connsiteX28" fmla="*/ 2162126 w 12192000"/>
              <a:gd name="connsiteY28" fmla="*/ 741396 h 6858000"/>
              <a:gd name="connsiteX29" fmla="*/ 2185577 w 12192000"/>
              <a:gd name="connsiteY29" fmla="*/ 741396 h 6858000"/>
              <a:gd name="connsiteX30" fmla="*/ 2195824 w 12192000"/>
              <a:gd name="connsiteY30" fmla="*/ 734477 h 6858000"/>
              <a:gd name="connsiteX31" fmla="*/ 2245234 w 12192000"/>
              <a:gd name="connsiteY31" fmla="*/ 606340 h 6858000"/>
              <a:gd name="connsiteX32" fmla="*/ 2293734 w 12192000"/>
              <a:gd name="connsiteY32" fmla="*/ 734477 h 6858000"/>
              <a:gd name="connsiteX33" fmla="*/ 2304206 w 12192000"/>
              <a:gd name="connsiteY33" fmla="*/ 741396 h 6858000"/>
              <a:gd name="connsiteX34" fmla="*/ 2330394 w 12192000"/>
              <a:gd name="connsiteY34" fmla="*/ 741396 h 6858000"/>
              <a:gd name="connsiteX35" fmla="*/ 2336769 w 12192000"/>
              <a:gd name="connsiteY35" fmla="*/ 732021 h 6858000"/>
              <a:gd name="connsiteX36" fmla="*/ 2270279 w 12192000"/>
              <a:gd name="connsiteY36" fmla="*/ 561469 h 6858000"/>
              <a:gd name="connsiteX37" fmla="*/ 2260033 w 12192000"/>
              <a:gd name="connsiteY37" fmla="*/ 554101 h 6858000"/>
              <a:gd name="connsiteX38" fmla="*/ 2231345 w 12192000"/>
              <a:gd name="connsiteY38" fmla="*/ 554101 h 6858000"/>
              <a:gd name="connsiteX39" fmla="*/ 2220869 w 12192000"/>
              <a:gd name="connsiteY39" fmla="*/ 561469 h 6858000"/>
              <a:gd name="connsiteX40" fmla="*/ 2174421 w 12192000"/>
              <a:gd name="connsiteY40" fmla="*/ 686034 h 6858000"/>
              <a:gd name="connsiteX41" fmla="*/ 2126605 w 12192000"/>
              <a:gd name="connsiteY41" fmla="*/ 561469 h 6858000"/>
              <a:gd name="connsiteX42" fmla="*/ 2116358 w 12192000"/>
              <a:gd name="connsiteY42" fmla="*/ 554101 h 6858000"/>
              <a:gd name="connsiteX43" fmla="*/ 2087896 w 12192000"/>
              <a:gd name="connsiteY43" fmla="*/ 554101 h 6858000"/>
              <a:gd name="connsiteX44" fmla="*/ 2077650 w 12192000"/>
              <a:gd name="connsiteY44" fmla="*/ 561469 h 6858000"/>
              <a:gd name="connsiteX45" fmla="*/ 2030743 w 12192000"/>
              <a:gd name="connsiteY45" fmla="*/ 686034 h 6858000"/>
              <a:gd name="connsiteX46" fmla="*/ 1983608 w 12192000"/>
              <a:gd name="connsiteY46" fmla="*/ 561469 h 6858000"/>
              <a:gd name="connsiteX47" fmla="*/ 1973365 w 12192000"/>
              <a:gd name="connsiteY47" fmla="*/ 554101 h 6858000"/>
              <a:gd name="connsiteX48" fmla="*/ 1945128 w 12192000"/>
              <a:gd name="connsiteY48" fmla="*/ 554101 h 6858000"/>
              <a:gd name="connsiteX49" fmla="*/ 1934656 w 12192000"/>
              <a:gd name="connsiteY49" fmla="*/ 561469 h 6858000"/>
              <a:gd name="connsiteX50" fmla="*/ 1887295 w 12192000"/>
              <a:gd name="connsiteY50" fmla="*/ 686034 h 6858000"/>
              <a:gd name="connsiteX51" fmla="*/ 1840389 w 12192000"/>
              <a:gd name="connsiteY51" fmla="*/ 561469 h 6858000"/>
              <a:gd name="connsiteX52" fmla="*/ 1830142 w 12192000"/>
              <a:gd name="connsiteY52" fmla="*/ 554101 h 6858000"/>
              <a:gd name="connsiteX53" fmla="*/ 1801451 w 12192000"/>
              <a:gd name="connsiteY53" fmla="*/ 554101 h 6858000"/>
              <a:gd name="connsiteX54" fmla="*/ 841937 w 12192000"/>
              <a:gd name="connsiteY54" fmla="*/ 554101 h 6858000"/>
              <a:gd name="connsiteX55" fmla="*/ 832600 w 12192000"/>
              <a:gd name="connsiteY55" fmla="*/ 562809 h 6858000"/>
              <a:gd name="connsiteX56" fmla="*/ 832600 w 12192000"/>
              <a:gd name="connsiteY56" fmla="*/ 666168 h 6858000"/>
              <a:gd name="connsiteX57" fmla="*/ 913205 w 12192000"/>
              <a:gd name="connsiteY57" fmla="*/ 746532 h 6858000"/>
              <a:gd name="connsiteX58" fmla="*/ 975139 w 12192000"/>
              <a:gd name="connsiteY58" fmla="*/ 717513 h 6858000"/>
              <a:gd name="connsiteX59" fmla="*/ 975139 w 12192000"/>
              <a:gd name="connsiteY59" fmla="*/ 733136 h 6858000"/>
              <a:gd name="connsiteX60" fmla="*/ 984018 w 12192000"/>
              <a:gd name="connsiteY60" fmla="*/ 741396 h 6858000"/>
              <a:gd name="connsiteX61" fmla="*/ 1007473 w 12192000"/>
              <a:gd name="connsiteY61" fmla="*/ 741396 h 6858000"/>
              <a:gd name="connsiteX62" fmla="*/ 1016580 w 12192000"/>
              <a:gd name="connsiteY62" fmla="*/ 732915 h 6858000"/>
              <a:gd name="connsiteX63" fmla="*/ 1016580 w 12192000"/>
              <a:gd name="connsiteY63" fmla="*/ 563034 h 6858000"/>
              <a:gd name="connsiteX64" fmla="*/ 1007473 w 12192000"/>
              <a:gd name="connsiteY64" fmla="*/ 554101 h 6858000"/>
              <a:gd name="connsiteX65" fmla="*/ 984018 w 12192000"/>
              <a:gd name="connsiteY65" fmla="*/ 554101 h 6858000"/>
              <a:gd name="connsiteX66" fmla="*/ 975139 w 12192000"/>
              <a:gd name="connsiteY66" fmla="*/ 562809 h 6858000"/>
              <a:gd name="connsiteX67" fmla="*/ 975139 w 12192000"/>
              <a:gd name="connsiteY67" fmla="*/ 659916 h 6858000"/>
              <a:gd name="connsiteX68" fmla="*/ 923906 w 12192000"/>
              <a:gd name="connsiteY68" fmla="*/ 711261 h 6858000"/>
              <a:gd name="connsiteX69" fmla="*/ 874041 w 12192000"/>
              <a:gd name="connsiteY69" fmla="*/ 659470 h 6858000"/>
              <a:gd name="connsiteX70" fmla="*/ 874041 w 12192000"/>
              <a:gd name="connsiteY70" fmla="*/ 562809 h 6858000"/>
              <a:gd name="connsiteX71" fmla="*/ 865389 w 12192000"/>
              <a:gd name="connsiteY71" fmla="*/ 554101 h 6858000"/>
              <a:gd name="connsiteX72" fmla="*/ 841937 w 12192000"/>
              <a:gd name="connsiteY72" fmla="*/ 554101 h 6858000"/>
              <a:gd name="connsiteX73" fmla="*/ 1625898 w 12192000"/>
              <a:gd name="connsiteY73" fmla="*/ 548968 h 6858000"/>
              <a:gd name="connsiteX74" fmla="*/ 1525711 w 12192000"/>
              <a:gd name="connsiteY74" fmla="*/ 647861 h 6858000"/>
              <a:gd name="connsiteX75" fmla="*/ 1625898 w 12192000"/>
              <a:gd name="connsiteY75" fmla="*/ 746532 h 6858000"/>
              <a:gd name="connsiteX76" fmla="*/ 1726312 w 12192000"/>
              <a:gd name="connsiteY76" fmla="*/ 647861 h 6858000"/>
              <a:gd name="connsiteX77" fmla="*/ 1625898 w 12192000"/>
              <a:gd name="connsiteY77" fmla="*/ 548968 h 6858000"/>
              <a:gd name="connsiteX78" fmla="*/ 1451936 w 12192000"/>
              <a:gd name="connsiteY78" fmla="*/ 548743 h 6858000"/>
              <a:gd name="connsiteX79" fmla="*/ 1353346 w 12192000"/>
              <a:gd name="connsiteY79" fmla="*/ 647861 h 6858000"/>
              <a:gd name="connsiteX80" fmla="*/ 1451936 w 12192000"/>
              <a:gd name="connsiteY80" fmla="*/ 746532 h 6858000"/>
              <a:gd name="connsiteX81" fmla="*/ 1513415 w 12192000"/>
              <a:gd name="connsiteY81" fmla="*/ 727779 h 6858000"/>
              <a:gd name="connsiteX82" fmla="*/ 1515235 w 12192000"/>
              <a:gd name="connsiteY82" fmla="*/ 714832 h 6858000"/>
              <a:gd name="connsiteX83" fmla="*/ 1503398 w 12192000"/>
              <a:gd name="connsiteY83" fmla="*/ 700100 h 6858000"/>
              <a:gd name="connsiteX84" fmla="*/ 1489506 w 12192000"/>
              <a:gd name="connsiteY84" fmla="*/ 698090 h 6858000"/>
              <a:gd name="connsiteX85" fmla="*/ 1453304 w 12192000"/>
              <a:gd name="connsiteY85" fmla="*/ 709475 h 6858000"/>
              <a:gd name="connsiteX86" fmla="*/ 1395467 w 12192000"/>
              <a:gd name="connsiteY86" fmla="*/ 647861 h 6858000"/>
              <a:gd name="connsiteX87" fmla="*/ 1453304 w 12192000"/>
              <a:gd name="connsiteY87" fmla="*/ 585801 h 6858000"/>
              <a:gd name="connsiteX88" fmla="*/ 1490189 w 12192000"/>
              <a:gd name="connsiteY88" fmla="*/ 596965 h 6858000"/>
              <a:gd name="connsiteX89" fmla="*/ 1504078 w 12192000"/>
              <a:gd name="connsiteY89" fmla="*/ 595401 h 6858000"/>
              <a:gd name="connsiteX90" fmla="*/ 1515235 w 12192000"/>
              <a:gd name="connsiteY90" fmla="*/ 580222 h 6858000"/>
              <a:gd name="connsiteX91" fmla="*/ 1513415 w 12192000"/>
              <a:gd name="connsiteY91" fmla="*/ 567272 h 6858000"/>
              <a:gd name="connsiteX92" fmla="*/ 1451936 w 12192000"/>
              <a:gd name="connsiteY92" fmla="*/ 548743 h 6858000"/>
              <a:gd name="connsiteX93" fmla="*/ 1139990 w 12192000"/>
              <a:gd name="connsiteY93" fmla="*/ 548743 h 6858000"/>
              <a:gd name="connsiteX94" fmla="*/ 1043674 w 12192000"/>
              <a:gd name="connsiteY94" fmla="*/ 647415 h 6858000"/>
              <a:gd name="connsiteX95" fmla="*/ 1139536 w 12192000"/>
              <a:gd name="connsiteY95" fmla="*/ 746532 h 6858000"/>
              <a:gd name="connsiteX96" fmla="*/ 1202380 w 12192000"/>
              <a:gd name="connsiteY96" fmla="*/ 716394 h 6858000"/>
              <a:gd name="connsiteX97" fmla="*/ 1202380 w 12192000"/>
              <a:gd name="connsiteY97" fmla="*/ 732915 h 6858000"/>
              <a:gd name="connsiteX98" fmla="*/ 1211487 w 12192000"/>
              <a:gd name="connsiteY98" fmla="*/ 741396 h 6858000"/>
              <a:gd name="connsiteX99" fmla="*/ 1235168 w 12192000"/>
              <a:gd name="connsiteY99" fmla="*/ 741396 h 6858000"/>
              <a:gd name="connsiteX100" fmla="*/ 1243820 w 12192000"/>
              <a:gd name="connsiteY100" fmla="*/ 732915 h 6858000"/>
              <a:gd name="connsiteX101" fmla="*/ 1243820 w 12192000"/>
              <a:gd name="connsiteY101" fmla="*/ 563034 h 6858000"/>
              <a:gd name="connsiteX102" fmla="*/ 1235168 w 12192000"/>
              <a:gd name="connsiteY102" fmla="*/ 554101 h 6858000"/>
              <a:gd name="connsiteX103" fmla="*/ 1211487 w 12192000"/>
              <a:gd name="connsiteY103" fmla="*/ 554101 h 6858000"/>
              <a:gd name="connsiteX104" fmla="*/ 1202380 w 12192000"/>
              <a:gd name="connsiteY104" fmla="*/ 563034 h 6858000"/>
              <a:gd name="connsiteX105" fmla="*/ 1202380 w 12192000"/>
              <a:gd name="connsiteY105" fmla="*/ 578658 h 6858000"/>
              <a:gd name="connsiteX106" fmla="*/ 1139990 w 12192000"/>
              <a:gd name="connsiteY106" fmla="*/ 548743 h 6858000"/>
              <a:gd name="connsiteX107" fmla="*/ 661145 w 12192000"/>
              <a:gd name="connsiteY107" fmla="*/ 498739 h 6858000"/>
              <a:gd name="connsiteX108" fmla="*/ 761788 w 12192000"/>
              <a:gd name="connsiteY108" fmla="*/ 603214 h 6858000"/>
              <a:gd name="connsiteX109" fmla="*/ 724444 w 12192000"/>
              <a:gd name="connsiteY109" fmla="*/ 686259 h 6858000"/>
              <a:gd name="connsiteX110" fmla="*/ 705999 w 12192000"/>
              <a:gd name="connsiteY110" fmla="*/ 639601 h 6858000"/>
              <a:gd name="connsiteX111" fmla="*/ 694159 w 12192000"/>
              <a:gd name="connsiteY111" fmla="*/ 632234 h 6858000"/>
              <a:gd name="connsiteX112" fmla="*/ 670253 w 12192000"/>
              <a:gd name="connsiteY112" fmla="*/ 632234 h 6858000"/>
              <a:gd name="connsiteX113" fmla="*/ 662284 w 12192000"/>
              <a:gd name="connsiteY113" fmla="*/ 643397 h 6858000"/>
              <a:gd name="connsiteX114" fmla="*/ 686419 w 12192000"/>
              <a:gd name="connsiteY114" fmla="*/ 704787 h 6858000"/>
              <a:gd name="connsiteX115" fmla="*/ 661145 w 12192000"/>
              <a:gd name="connsiteY115" fmla="*/ 707913 h 6858000"/>
              <a:gd name="connsiteX116" fmla="*/ 560502 w 12192000"/>
              <a:gd name="connsiteY116" fmla="*/ 603214 h 6858000"/>
              <a:gd name="connsiteX117" fmla="*/ 661145 w 12192000"/>
              <a:gd name="connsiteY117" fmla="*/ 498739 h 6858000"/>
              <a:gd name="connsiteX118" fmla="*/ 1293915 w 12192000"/>
              <a:gd name="connsiteY118" fmla="*/ 465253 h 6858000"/>
              <a:gd name="connsiteX119" fmla="*/ 1284807 w 12192000"/>
              <a:gd name="connsiteY119" fmla="*/ 474183 h 6858000"/>
              <a:gd name="connsiteX120" fmla="*/ 1284807 w 12192000"/>
              <a:gd name="connsiteY120" fmla="*/ 732467 h 6858000"/>
              <a:gd name="connsiteX121" fmla="*/ 1293915 w 12192000"/>
              <a:gd name="connsiteY121" fmla="*/ 741396 h 6858000"/>
              <a:gd name="connsiteX122" fmla="*/ 1317366 w 12192000"/>
              <a:gd name="connsiteY122" fmla="*/ 741396 h 6858000"/>
              <a:gd name="connsiteX123" fmla="*/ 1326248 w 12192000"/>
              <a:gd name="connsiteY123" fmla="*/ 732467 h 6858000"/>
              <a:gd name="connsiteX124" fmla="*/ 1326248 w 12192000"/>
              <a:gd name="connsiteY124" fmla="*/ 474183 h 6858000"/>
              <a:gd name="connsiteX125" fmla="*/ 1317366 w 12192000"/>
              <a:gd name="connsiteY125" fmla="*/ 465253 h 6858000"/>
              <a:gd name="connsiteX126" fmla="*/ 1293915 w 12192000"/>
              <a:gd name="connsiteY126" fmla="*/ 465253 h 6858000"/>
              <a:gd name="connsiteX127" fmla="*/ 661145 w 12192000"/>
              <a:gd name="connsiteY127" fmla="*/ 460120 h 6858000"/>
              <a:gd name="connsiteX128" fmla="*/ 515874 w 12192000"/>
              <a:gd name="connsiteY128" fmla="*/ 603214 h 6858000"/>
              <a:gd name="connsiteX129" fmla="*/ 661145 w 12192000"/>
              <a:gd name="connsiteY129" fmla="*/ 746532 h 6858000"/>
              <a:gd name="connsiteX130" fmla="*/ 700763 w 12192000"/>
              <a:gd name="connsiteY130" fmla="*/ 741396 h 6858000"/>
              <a:gd name="connsiteX131" fmla="*/ 716475 w 12192000"/>
              <a:gd name="connsiteY131" fmla="*/ 781134 h 6858000"/>
              <a:gd name="connsiteX132" fmla="*/ 727176 w 12192000"/>
              <a:gd name="connsiteY132" fmla="*/ 788277 h 6858000"/>
              <a:gd name="connsiteX133" fmla="*/ 752222 w 12192000"/>
              <a:gd name="connsiteY133" fmla="*/ 788277 h 6858000"/>
              <a:gd name="connsiteX134" fmla="*/ 759736 w 12192000"/>
              <a:gd name="connsiteY134" fmla="*/ 776892 h 6858000"/>
              <a:gd name="connsiteX135" fmla="*/ 739471 w 12192000"/>
              <a:gd name="connsiteY135" fmla="*/ 724656 h 6858000"/>
              <a:gd name="connsiteX136" fmla="*/ 806416 w 12192000"/>
              <a:gd name="connsiteY136" fmla="*/ 603214 h 6858000"/>
              <a:gd name="connsiteX137" fmla="*/ 661145 w 12192000"/>
              <a:gd name="connsiteY137" fmla="*/ 460120 h 6858000"/>
              <a:gd name="connsiteX138" fmla="*/ 0 w 12192000"/>
              <a:gd name="connsiteY138" fmla="*/ 0 h 6858000"/>
              <a:gd name="connsiteX139" fmla="*/ 12192000 w 12192000"/>
              <a:gd name="connsiteY139" fmla="*/ 0 h 6858000"/>
              <a:gd name="connsiteX140" fmla="*/ 12192000 w 12192000"/>
              <a:gd name="connsiteY140" fmla="*/ 6858000 h 6858000"/>
              <a:gd name="connsiteX141" fmla="*/ 0 w 12192000"/>
              <a:gd name="connsiteY14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2192000" h="6858000">
                <a:moveTo>
                  <a:pt x="1625898" y="586917"/>
                </a:moveTo>
                <a:cubicBezTo>
                  <a:pt x="1660280" y="586917"/>
                  <a:pt x="1684416" y="613484"/>
                  <a:pt x="1684416" y="647861"/>
                </a:cubicBezTo>
                <a:cubicBezTo>
                  <a:pt x="1684416" y="681792"/>
                  <a:pt x="1660280" y="708580"/>
                  <a:pt x="1625898" y="708580"/>
                </a:cubicBezTo>
                <a:cubicBezTo>
                  <a:pt x="1591742" y="708580"/>
                  <a:pt x="1567381" y="681792"/>
                  <a:pt x="1567381" y="647861"/>
                </a:cubicBezTo>
                <a:cubicBezTo>
                  <a:pt x="1567381" y="613484"/>
                  <a:pt x="1591742" y="586917"/>
                  <a:pt x="1625898" y="586917"/>
                </a:cubicBezTo>
                <a:close/>
                <a:moveTo>
                  <a:pt x="1144317" y="586917"/>
                </a:moveTo>
                <a:cubicBezTo>
                  <a:pt x="1178244" y="586917"/>
                  <a:pt x="1202834" y="613484"/>
                  <a:pt x="1202834" y="647861"/>
                </a:cubicBezTo>
                <a:cubicBezTo>
                  <a:pt x="1202834" y="681792"/>
                  <a:pt x="1178244" y="709029"/>
                  <a:pt x="1144317" y="709029"/>
                </a:cubicBezTo>
                <a:cubicBezTo>
                  <a:pt x="1110164" y="709029"/>
                  <a:pt x="1085799" y="681792"/>
                  <a:pt x="1085799" y="647861"/>
                </a:cubicBezTo>
                <a:cubicBezTo>
                  <a:pt x="1085799" y="613484"/>
                  <a:pt x="1110164" y="586917"/>
                  <a:pt x="1144317" y="586917"/>
                </a:cubicBezTo>
                <a:close/>
                <a:moveTo>
                  <a:pt x="1801451" y="554101"/>
                </a:moveTo>
                <a:cubicBezTo>
                  <a:pt x="1796669" y="554101"/>
                  <a:pt x="1793027" y="556557"/>
                  <a:pt x="1790979" y="561469"/>
                </a:cubicBezTo>
                <a:cubicBezTo>
                  <a:pt x="1790979" y="561469"/>
                  <a:pt x="1790979" y="561469"/>
                  <a:pt x="1724489" y="732021"/>
                </a:cubicBezTo>
                <a:cubicBezTo>
                  <a:pt x="1722669" y="736708"/>
                  <a:pt x="1724943" y="741396"/>
                  <a:pt x="1730867" y="741396"/>
                </a:cubicBezTo>
                <a:cubicBezTo>
                  <a:pt x="1730867" y="741396"/>
                  <a:pt x="1730867" y="741396"/>
                  <a:pt x="1756367" y="741396"/>
                </a:cubicBezTo>
                <a:cubicBezTo>
                  <a:pt x="1761149" y="741396"/>
                  <a:pt x="1765249" y="739164"/>
                  <a:pt x="1766843" y="734477"/>
                </a:cubicBezTo>
                <a:cubicBezTo>
                  <a:pt x="1766843" y="734477"/>
                  <a:pt x="1766843" y="734477"/>
                  <a:pt x="1815798" y="605670"/>
                </a:cubicBezTo>
                <a:cubicBezTo>
                  <a:pt x="1815798" y="605670"/>
                  <a:pt x="1815798" y="605670"/>
                  <a:pt x="1864753" y="734477"/>
                </a:cubicBezTo>
                <a:cubicBezTo>
                  <a:pt x="1866573" y="739389"/>
                  <a:pt x="1870215" y="741396"/>
                  <a:pt x="1874996" y="741396"/>
                </a:cubicBezTo>
                <a:cubicBezTo>
                  <a:pt x="1874996" y="741396"/>
                  <a:pt x="1874996" y="741396"/>
                  <a:pt x="1898451" y="741396"/>
                </a:cubicBezTo>
                <a:cubicBezTo>
                  <a:pt x="1903233" y="741396"/>
                  <a:pt x="1906875" y="739389"/>
                  <a:pt x="1908924" y="734477"/>
                </a:cubicBezTo>
                <a:cubicBezTo>
                  <a:pt x="1908924" y="734477"/>
                  <a:pt x="1908924" y="734477"/>
                  <a:pt x="1959018" y="605670"/>
                </a:cubicBezTo>
                <a:cubicBezTo>
                  <a:pt x="1959018" y="605670"/>
                  <a:pt x="1959018" y="605670"/>
                  <a:pt x="2007518" y="734477"/>
                </a:cubicBezTo>
                <a:cubicBezTo>
                  <a:pt x="2009566" y="739164"/>
                  <a:pt x="2013209" y="741396"/>
                  <a:pt x="2017993" y="741396"/>
                </a:cubicBezTo>
                <a:cubicBezTo>
                  <a:pt x="2017993" y="741396"/>
                  <a:pt x="2017993" y="741396"/>
                  <a:pt x="2042584" y="741396"/>
                </a:cubicBezTo>
                <a:cubicBezTo>
                  <a:pt x="2047365" y="741396"/>
                  <a:pt x="2051007" y="739164"/>
                  <a:pt x="2053056" y="734477"/>
                </a:cubicBezTo>
                <a:cubicBezTo>
                  <a:pt x="2053056" y="734477"/>
                  <a:pt x="2053056" y="734477"/>
                  <a:pt x="2102011" y="605670"/>
                </a:cubicBezTo>
                <a:cubicBezTo>
                  <a:pt x="2102011" y="605670"/>
                  <a:pt x="2102011" y="605670"/>
                  <a:pt x="2151650" y="734477"/>
                </a:cubicBezTo>
                <a:cubicBezTo>
                  <a:pt x="2153699" y="739389"/>
                  <a:pt x="2157341" y="741396"/>
                  <a:pt x="2162126" y="741396"/>
                </a:cubicBezTo>
                <a:cubicBezTo>
                  <a:pt x="2162126" y="741396"/>
                  <a:pt x="2162126" y="741396"/>
                  <a:pt x="2185577" y="741396"/>
                </a:cubicBezTo>
                <a:cubicBezTo>
                  <a:pt x="2190359" y="741396"/>
                  <a:pt x="2193775" y="739389"/>
                  <a:pt x="2195824" y="734477"/>
                </a:cubicBezTo>
                <a:cubicBezTo>
                  <a:pt x="2195824" y="734477"/>
                  <a:pt x="2195824" y="734477"/>
                  <a:pt x="2245234" y="606340"/>
                </a:cubicBezTo>
                <a:cubicBezTo>
                  <a:pt x="2245234" y="606340"/>
                  <a:pt x="2245234" y="606340"/>
                  <a:pt x="2293734" y="734477"/>
                </a:cubicBezTo>
                <a:cubicBezTo>
                  <a:pt x="2295328" y="739164"/>
                  <a:pt x="2299425" y="741396"/>
                  <a:pt x="2304206" y="741396"/>
                </a:cubicBezTo>
                <a:cubicBezTo>
                  <a:pt x="2304206" y="741396"/>
                  <a:pt x="2304206" y="741396"/>
                  <a:pt x="2330394" y="741396"/>
                </a:cubicBezTo>
                <a:cubicBezTo>
                  <a:pt x="2336314" y="741396"/>
                  <a:pt x="2338818" y="736708"/>
                  <a:pt x="2336769" y="732021"/>
                </a:cubicBezTo>
                <a:cubicBezTo>
                  <a:pt x="2336769" y="732021"/>
                  <a:pt x="2336769" y="732021"/>
                  <a:pt x="2270279" y="561469"/>
                </a:cubicBezTo>
                <a:cubicBezTo>
                  <a:pt x="2268230" y="556557"/>
                  <a:pt x="2264817" y="554101"/>
                  <a:pt x="2260033" y="554101"/>
                </a:cubicBezTo>
                <a:cubicBezTo>
                  <a:pt x="2260033" y="554101"/>
                  <a:pt x="2260033" y="554101"/>
                  <a:pt x="2231345" y="554101"/>
                </a:cubicBezTo>
                <a:cubicBezTo>
                  <a:pt x="2226564" y="554101"/>
                  <a:pt x="2222918" y="556557"/>
                  <a:pt x="2220869" y="561469"/>
                </a:cubicBezTo>
                <a:cubicBezTo>
                  <a:pt x="2220869" y="561469"/>
                  <a:pt x="2220869" y="561469"/>
                  <a:pt x="2174421" y="686034"/>
                </a:cubicBezTo>
                <a:cubicBezTo>
                  <a:pt x="2174421" y="686034"/>
                  <a:pt x="2174421" y="686034"/>
                  <a:pt x="2126605" y="561469"/>
                </a:cubicBezTo>
                <a:cubicBezTo>
                  <a:pt x="2124553" y="556557"/>
                  <a:pt x="2120911" y="554101"/>
                  <a:pt x="2116358" y="554101"/>
                </a:cubicBezTo>
                <a:cubicBezTo>
                  <a:pt x="2116358" y="554101"/>
                  <a:pt x="2116358" y="554101"/>
                  <a:pt x="2087896" y="554101"/>
                </a:cubicBezTo>
                <a:cubicBezTo>
                  <a:pt x="2083112" y="554101"/>
                  <a:pt x="2079699" y="556557"/>
                  <a:pt x="2077650" y="561469"/>
                </a:cubicBezTo>
                <a:cubicBezTo>
                  <a:pt x="2077650" y="561469"/>
                  <a:pt x="2077650" y="561469"/>
                  <a:pt x="2030743" y="686034"/>
                </a:cubicBezTo>
                <a:cubicBezTo>
                  <a:pt x="2030743" y="686034"/>
                  <a:pt x="2030743" y="686034"/>
                  <a:pt x="1983608" y="561469"/>
                </a:cubicBezTo>
                <a:cubicBezTo>
                  <a:pt x="1981788" y="556557"/>
                  <a:pt x="1978146" y="554101"/>
                  <a:pt x="1973365" y="554101"/>
                </a:cubicBezTo>
                <a:cubicBezTo>
                  <a:pt x="1973365" y="554101"/>
                  <a:pt x="1973365" y="554101"/>
                  <a:pt x="1945128" y="554101"/>
                </a:cubicBezTo>
                <a:cubicBezTo>
                  <a:pt x="1940347" y="554101"/>
                  <a:pt x="1936705" y="556557"/>
                  <a:pt x="1934656" y="561469"/>
                </a:cubicBezTo>
                <a:cubicBezTo>
                  <a:pt x="1934656" y="561469"/>
                  <a:pt x="1934656" y="561469"/>
                  <a:pt x="1887295" y="686034"/>
                </a:cubicBezTo>
                <a:cubicBezTo>
                  <a:pt x="1887295" y="686034"/>
                  <a:pt x="1887295" y="686034"/>
                  <a:pt x="1840389" y="561469"/>
                </a:cubicBezTo>
                <a:cubicBezTo>
                  <a:pt x="1838340" y="556557"/>
                  <a:pt x="1834923" y="554101"/>
                  <a:pt x="1830142" y="554101"/>
                </a:cubicBezTo>
                <a:cubicBezTo>
                  <a:pt x="1830142" y="554101"/>
                  <a:pt x="1830142" y="554101"/>
                  <a:pt x="1801451" y="554101"/>
                </a:cubicBezTo>
                <a:close/>
                <a:moveTo>
                  <a:pt x="841937" y="554101"/>
                </a:moveTo>
                <a:cubicBezTo>
                  <a:pt x="837152" y="554101"/>
                  <a:pt x="832600" y="557897"/>
                  <a:pt x="832600" y="562809"/>
                </a:cubicBezTo>
                <a:cubicBezTo>
                  <a:pt x="832600" y="562809"/>
                  <a:pt x="832600" y="562809"/>
                  <a:pt x="832600" y="666168"/>
                </a:cubicBezTo>
                <a:cubicBezTo>
                  <a:pt x="832600" y="714162"/>
                  <a:pt x="863340" y="746532"/>
                  <a:pt x="913205" y="746532"/>
                </a:cubicBezTo>
                <a:cubicBezTo>
                  <a:pt x="943035" y="746532"/>
                  <a:pt x="963299" y="734701"/>
                  <a:pt x="975139" y="717513"/>
                </a:cubicBezTo>
                <a:cubicBezTo>
                  <a:pt x="975139" y="717513"/>
                  <a:pt x="975139" y="717513"/>
                  <a:pt x="975139" y="733136"/>
                </a:cubicBezTo>
                <a:cubicBezTo>
                  <a:pt x="975139" y="737824"/>
                  <a:pt x="979466" y="741396"/>
                  <a:pt x="984018" y="741396"/>
                </a:cubicBezTo>
                <a:cubicBezTo>
                  <a:pt x="984018" y="741396"/>
                  <a:pt x="984018" y="741396"/>
                  <a:pt x="1007473" y="741396"/>
                </a:cubicBezTo>
                <a:cubicBezTo>
                  <a:pt x="1012254" y="741396"/>
                  <a:pt x="1016580" y="737603"/>
                  <a:pt x="1016580" y="732915"/>
                </a:cubicBezTo>
                <a:cubicBezTo>
                  <a:pt x="1016580" y="732915"/>
                  <a:pt x="1016580" y="732915"/>
                  <a:pt x="1016580" y="563034"/>
                </a:cubicBezTo>
                <a:cubicBezTo>
                  <a:pt x="1016580" y="557897"/>
                  <a:pt x="1012254" y="554101"/>
                  <a:pt x="1007473" y="554101"/>
                </a:cubicBezTo>
                <a:cubicBezTo>
                  <a:pt x="1007473" y="554101"/>
                  <a:pt x="1007473" y="554101"/>
                  <a:pt x="984018" y="554101"/>
                </a:cubicBezTo>
                <a:cubicBezTo>
                  <a:pt x="979466" y="554101"/>
                  <a:pt x="975139" y="557897"/>
                  <a:pt x="975139" y="562809"/>
                </a:cubicBezTo>
                <a:cubicBezTo>
                  <a:pt x="975139" y="562809"/>
                  <a:pt x="975139" y="562809"/>
                  <a:pt x="975139" y="659916"/>
                </a:cubicBezTo>
                <a:cubicBezTo>
                  <a:pt x="975139" y="689830"/>
                  <a:pt x="956011" y="711261"/>
                  <a:pt x="923906" y="711261"/>
                </a:cubicBezTo>
                <a:cubicBezTo>
                  <a:pt x="890892" y="711261"/>
                  <a:pt x="874041" y="690721"/>
                  <a:pt x="874041" y="659470"/>
                </a:cubicBezTo>
                <a:cubicBezTo>
                  <a:pt x="874041" y="659470"/>
                  <a:pt x="874041" y="659470"/>
                  <a:pt x="874041" y="562809"/>
                </a:cubicBezTo>
                <a:cubicBezTo>
                  <a:pt x="874041" y="557897"/>
                  <a:pt x="870170" y="554101"/>
                  <a:pt x="865389" y="554101"/>
                </a:cubicBezTo>
                <a:cubicBezTo>
                  <a:pt x="865389" y="554101"/>
                  <a:pt x="865389" y="554101"/>
                  <a:pt x="841937" y="554101"/>
                </a:cubicBezTo>
                <a:close/>
                <a:moveTo>
                  <a:pt x="1625898" y="548968"/>
                </a:moveTo>
                <a:cubicBezTo>
                  <a:pt x="1570110" y="548968"/>
                  <a:pt x="1525711" y="592053"/>
                  <a:pt x="1525711" y="647861"/>
                </a:cubicBezTo>
                <a:cubicBezTo>
                  <a:pt x="1525711" y="703893"/>
                  <a:pt x="1570110" y="746532"/>
                  <a:pt x="1625898" y="746532"/>
                </a:cubicBezTo>
                <a:cubicBezTo>
                  <a:pt x="1681683" y="746532"/>
                  <a:pt x="1726312" y="703893"/>
                  <a:pt x="1726312" y="647861"/>
                </a:cubicBezTo>
                <a:cubicBezTo>
                  <a:pt x="1726312" y="592053"/>
                  <a:pt x="1681683" y="548968"/>
                  <a:pt x="1625898" y="548968"/>
                </a:cubicBezTo>
                <a:close/>
                <a:moveTo>
                  <a:pt x="1451936" y="548743"/>
                </a:moveTo>
                <a:cubicBezTo>
                  <a:pt x="1392734" y="548743"/>
                  <a:pt x="1353346" y="591608"/>
                  <a:pt x="1353346" y="647861"/>
                </a:cubicBezTo>
                <a:cubicBezTo>
                  <a:pt x="1353346" y="703893"/>
                  <a:pt x="1392734" y="746532"/>
                  <a:pt x="1451936" y="746532"/>
                </a:cubicBezTo>
                <a:cubicBezTo>
                  <a:pt x="1475391" y="746532"/>
                  <a:pt x="1497019" y="739834"/>
                  <a:pt x="1513415" y="727779"/>
                </a:cubicBezTo>
                <a:cubicBezTo>
                  <a:pt x="1516148" y="725772"/>
                  <a:pt x="1520474" y="721085"/>
                  <a:pt x="1515235" y="714832"/>
                </a:cubicBezTo>
                <a:lnTo>
                  <a:pt x="1503398" y="700100"/>
                </a:lnTo>
                <a:cubicBezTo>
                  <a:pt x="1498613" y="693848"/>
                  <a:pt x="1493832" y="695858"/>
                  <a:pt x="1489506" y="698090"/>
                </a:cubicBezTo>
                <a:cubicBezTo>
                  <a:pt x="1479033" y="703893"/>
                  <a:pt x="1467418" y="709475"/>
                  <a:pt x="1453304" y="709475"/>
                </a:cubicBezTo>
                <a:cubicBezTo>
                  <a:pt x="1418463" y="709475"/>
                  <a:pt x="1395467" y="682462"/>
                  <a:pt x="1395467" y="647861"/>
                </a:cubicBezTo>
                <a:cubicBezTo>
                  <a:pt x="1395467" y="613038"/>
                  <a:pt x="1418463" y="585801"/>
                  <a:pt x="1453304" y="585801"/>
                </a:cubicBezTo>
                <a:cubicBezTo>
                  <a:pt x="1467418" y="585801"/>
                  <a:pt x="1479943" y="590713"/>
                  <a:pt x="1490189" y="596965"/>
                </a:cubicBezTo>
                <a:cubicBezTo>
                  <a:pt x="1494516" y="599867"/>
                  <a:pt x="1499752" y="601428"/>
                  <a:pt x="1504078" y="595401"/>
                </a:cubicBezTo>
                <a:cubicBezTo>
                  <a:pt x="1504078" y="595401"/>
                  <a:pt x="1504078" y="595401"/>
                  <a:pt x="1515235" y="580222"/>
                </a:cubicBezTo>
                <a:cubicBezTo>
                  <a:pt x="1520019" y="573525"/>
                  <a:pt x="1516148" y="569283"/>
                  <a:pt x="1513415" y="567272"/>
                </a:cubicBezTo>
                <a:cubicBezTo>
                  <a:pt x="1497019" y="555220"/>
                  <a:pt x="1475391" y="548743"/>
                  <a:pt x="1451936" y="548743"/>
                </a:cubicBezTo>
                <a:close/>
                <a:moveTo>
                  <a:pt x="1139990" y="548743"/>
                </a:moveTo>
                <a:cubicBezTo>
                  <a:pt x="1088303" y="548743"/>
                  <a:pt x="1043674" y="588927"/>
                  <a:pt x="1043674" y="647415"/>
                </a:cubicBezTo>
                <a:cubicBezTo>
                  <a:pt x="1043674" y="706794"/>
                  <a:pt x="1088303" y="746532"/>
                  <a:pt x="1139536" y="746532"/>
                </a:cubicBezTo>
                <a:cubicBezTo>
                  <a:pt x="1167317" y="746532"/>
                  <a:pt x="1190084" y="734031"/>
                  <a:pt x="1202380" y="716394"/>
                </a:cubicBezTo>
                <a:cubicBezTo>
                  <a:pt x="1202380" y="732915"/>
                  <a:pt x="1202380" y="732915"/>
                  <a:pt x="1202380" y="732915"/>
                </a:cubicBezTo>
                <a:cubicBezTo>
                  <a:pt x="1202380" y="737603"/>
                  <a:pt x="1206935" y="741396"/>
                  <a:pt x="1211487" y="741396"/>
                </a:cubicBezTo>
                <a:cubicBezTo>
                  <a:pt x="1235168" y="741396"/>
                  <a:pt x="1235168" y="741396"/>
                  <a:pt x="1235168" y="741396"/>
                </a:cubicBezTo>
                <a:cubicBezTo>
                  <a:pt x="1239949" y="741396"/>
                  <a:pt x="1243820" y="737603"/>
                  <a:pt x="1243820" y="732915"/>
                </a:cubicBezTo>
                <a:cubicBezTo>
                  <a:pt x="1243820" y="563034"/>
                  <a:pt x="1243820" y="563034"/>
                  <a:pt x="1243820" y="563034"/>
                </a:cubicBezTo>
                <a:cubicBezTo>
                  <a:pt x="1243820" y="557897"/>
                  <a:pt x="1239949" y="554101"/>
                  <a:pt x="1235168" y="554101"/>
                </a:cubicBezTo>
                <a:cubicBezTo>
                  <a:pt x="1211487" y="554101"/>
                  <a:pt x="1211487" y="554101"/>
                  <a:pt x="1211487" y="554101"/>
                </a:cubicBezTo>
                <a:cubicBezTo>
                  <a:pt x="1206935" y="554101"/>
                  <a:pt x="1202380" y="557897"/>
                  <a:pt x="1202380" y="563034"/>
                </a:cubicBezTo>
                <a:cubicBezTo>
                  <a:pt x="1202380" y="578658"/>
                  <a:pt x="1202380" y="578658"/>
                  <a:pt x="1202380" y="578658"/>
                </a:cubicBezTo>
                <a:cubicBezTo>
                  <a:pt x="1190539" y="561023"/>
                  <a:pt x="1167317" y="548743"/>
                  <a:pt x="1139990" y="548743"/>
                </a:cubicBezTo>
                <a:close/>
                <a:moveTo>
                  <a:pt x="661145" y="498739"/>
                </a:moveTo>
                <a:cubicBezTo>
                  <a:pt x="720117" y="498739"/>
                  <a:pt x="761788" y="544056"/>
                  <a:pt x="761788" y="603214"/>
                </a:cubicBezTo>
                <a:cubicBezTo>
                  <a:pt x="761788" y="637816"/>
                  <a:pt x="747670" y="667505"/>
                  <a:pt x="724444" y="686259"/>
                </a:cubicBezTo>
                <a:cubicBezTo>
                  <a:pt x="705999" y="639601"/>
                  <a:pt x="705999" y="639601"/>
                  <a:pt x="705999" y="639601"/>
                </a:cubicBezTo>
                <a:cubicBezTo>
                  <a:pt x="704406" y="635584"/>
                  <a:pt x="701218" y="632234"/>
                  <a:pt x="694159" y="632234"/>
                </a:cubicBezTo>
                <a:cubicBezTo>
                  <a:pt x="670253" y="632234"/>
                  <a:pt x="670253" y="632234"/>
                  <a:pt x="670253" y="632234"/>
                </a:cubicBezTo>
                <a:cubicBezTo>
                  <a:pt x="664332" y="632234"/>
                  <a:pt x="659551" y="636030"/>
                  <a:pt x="662284" y="643397"/>
                </a:cubicBezTo>
                <a:cubicBezTo>
                  <a:pt x="686419" y="704787"/>
                  <a:pt x="686419" y="704787"/>
                  <a:pt x="686419" y="704787"/>
                </a:cubicBezTo>
                <a:cubicBezTo>
                  <a:pt x="678451" y="706794"/>
                  <a:pt x="670024" y="707913"/>
                  <a:pt x="661145" y="707913"/>
                </a:cubicBezTo>
                <a:cubicBezTo>
                  <a:pt x="602169" y="707913"/>
                  <a:pt x="560502" y="662597"/>
                  <a:pt x="560502" y="603214"/>
                </a:cubicBezTo>
                <a:cubicBezTo>
                  <a:pt x="560502" y="544056"/>
                  <a:pt x="602169" y="498739"/>
                  <a:pt x="661145" y="498739"/>
                </a:cubicBezTo>
                <a:close/>
                <a:moveTo>
                  <a:pt x="1293915" y="465253"/>
                </a:moveTo>
                <a:cubicBezTo>
                  <a:pt x="1289133" y="465253"/>
                  <a:pt x="1284807" y="469495"/>
                  <a:pt x="1284807" y="474183"/>
                </a:cubicBezTo>
                <a:cubicBezTo>
                  <a:pt x="1284807" y="474183"/>
                  <a:pt x="1284807" y="474183"/>
                  <a:pt x="1284807" y="732467"/>
                </a:cubicBezTo>
                <a:cubicBezTo>
                  <a:pt x="1284807" y="737157"/>
                  <a:pt x="1289133" y="741396"/>
                  <a:pt x="1293915" y="741396"/>
                </a:cubicBezTo>
                <a:cubicBezTo>
                  <a:pt x="1293915" y="741396"/>
                  <a:pt x="1293915" y="741396"/>
                  <a:pt x="1317366" y="741396"/>
                </a:cubicBezTo>
                <a:cubicBezTo>
                  <a:pt x="1322606" y="741396"/>
                  <a:pt x="1326248" y="737157"/>
                  <a:pt x="1326248" y="732467"/>
                </a:cubicBezTo>
                <a:cubicBezTo>
                  <a:pt x="1326248" y="732467"/>
                  <a:pt x="1326248" y="732467"/>
                  <a:pt x="1326248" y="474183"/>
                </a:cubicBezTo>
                <a:cubicBezTo>
                  <a:pt x="1326248" y="469495"/>
                  <a:pt x="1322606" y="465253"/>
                  <a:pt x="1317366" y="465253"/>
                </a:cubicBezTo>
                <a:cubicBezTo>
                  <a:pt x="1317366" y="465253"/>
                  <a:pt x="1317366" y="465253"/>
                  <a:pt x="1293915" y="465253"/>
                </a:cubicBezTo>
                <a:close/>
                <a:moveTo>
                  <a:pt x="661145" y="460120"/>
                </a:moveTo>
                <a:cubicBezTo>
                  <a:pt x="580766" y="460120"/>
                  <a:pt x="515874" y="521285"/>
                  <a:pt x="515874" y="603214"/>
                </a:cubicBezTo>
                <a:cubicBezTo>
                  <a:pt x="515874" y="685143"/>
                  <a:pt x="580766" y="746532"/>
                  <a:pt x="661145" y="746532"/>
                </a:cubicBezTo>
                <a:cubicBezTo>
                  <a:pt x="674805" y="746532"/>
                  <a:pt x="688239" y="744746"/>
                  <a:pt x="700763" y="741396"/>
                </a:cubicBezTo>
                <a:cubicBezTo>
                  <a:pt x="716475" y="781134"/>
                  <a:pt x="716475" y="781134"/>
                  <a:pt x="716475" y="781134"/>
                </a:cubicBezTo>
                <a:cubicBezTo>
                  <a:pt x="718069" y="785597"/>
                  <a:pt x="721256" y="788277"/>
                  <a:pt x="727176" y="788277"/>
                </a:cubicBezTo>
                <a:cubicBezTo>
                  <a:pt x="752222" y="788277"/>
                  <a:pt x="752222" y="788277"/>
                  <a:pt x="752222" y="788277"/>
                </a:cubicBezTo>
                <a:cubicBezTo>
                  <a:pt x="758142" y="788277"/>
                  <a:pt x="762697" y="784260"/>
                  <a:pt x="759736" y="776892"/>
                </a:cubicBezTo>
                <a:cubicBezTo>
                  <a:pt x="739471" y="724656"/>
                  <a:pt x="739471" y="724656"/>
                  <a:pt x="739471" y="724656"/>
                </a:cubicBezTo>
                <a:cubicBezTo>
                  <a:pt x="779774" y="699875"/>
                  <a:pt x="806416" y="655899"/>
                  <a:pt x="806416" y="603214"/>
                </a:cubicBezTo>
                <a:cubicBezTo>
                  <a:pt x="806416" y="521285"/>
                  <a:pt x="741520" y="460120"/>
                  <a:pt x="661145" y="460120"/>
                </a:cubicBezTo>
                <a:close/>
                <a:moveTo>
                  <a:pt x="0" y="0"/>
                </a:moveTo>
                <a:lnTo>
                  <a:pt x="12192000" y="0"/>
                </a:lnTo>
                <a:lnTo>
                  <a:pt x="12192000" y="6858000"/>
                </a:lnTo>
                <a:lnTo>
                  <a:pt x="0" y="6858000"/>
                </a:lnTo>
                <a:close/>
              </a:path>
            </a:pathLst>
          </a:custGeom>
          <a:noFill/>
        </p:spPr>
        <p:txBody>
          <a:bodyPr wrap="square" lIns="503998" tIns="5400000" rIns="0" anchor="t">
            <a:noAutofit/>
          </a:bodyPr>
          <a:lstStyle>
            <a:lvl1pPr marL="0" indent="0">
              <a:buNone/>
              <a:defRPr sz="3000"/>
            </a:lvl1pPr>
          </a:lstStyle>
          <a:p>
            <a:r>
              <a:rPr lang="en-US"/>
              <a:t>Drag and drop an image onto the slide to insert photo</a:t>
            </a:r>
          </a:p>
        </p:txBody>
      </p:sp>
      <p:sp>
        <p:nvSpPr>
          <p:cNvPr id="46" name="Text Placeholder 45">
            <a:extLst>
              <a:ext uri="{FF2B5EF4-FFF2-40B4-BE49-F238E27FC236}">
                <a16:creationId xmlns:a16="http://schemas.microsoft.com/office/drawing/2014/main" id="{02D7560F-611C-07BA-46B4-6DC5FA90447C}"/>
              </a:ext>
            </a:extLst>
          </p:cNvPr>
          <p:cNvSpPr>
            <a:spLocks noGrp="1"/>
          </p:cNvSpPr>
          <p:nvPr>
            <p:ph type="body" sz="quarter" idx="14"/>
          </p:nvPr>
        </p:nvSpPr>
        <p:spPr>
          <a:xfrm>
            <a:off x="0" y="0"/>
            <a:ext cx="12192000" cy="6858000"/>
          </a:xfrm>
          <a:custGeom>
            <a:avLst/>
            <a:gdLst>
              <a:gd name="connsiteX0" fmla="*/ 1625898 w 12192000"/>
              <a:gd name="connsiteY0" fmla="*/ 586917 h 6858000"/>
              <a:gd name="connsiteX1" fmla="*/ 1684416 w 12192000"/>
              <a:gd name="connsiteY1" fmla="*/ 647861 h 6858000"/>
              <a:gd name="connsiteX2" fmla="*/ 1625898 w 12192000"/>
              <a:gd name="connsiteY2" fmla="*/ 708580 h 6858000"/>
              <a:gd name="connsiteX3" fmla="*/ 1567381 w 12192000"/>
              <a:gd name="connsiteY3" fmla="*/ 647861 h 6858000"/>
              <a:gd name="connsiteX4" fmla="*/ 1625898 w 12192000"/>
              <a:gd name="connsiteY4" fmla="*/ 586917 h 6858000"/>
              <a:gd name="connsiteX5" fmla="*/ 1144317 w 12192000"/>
              <a:gd name="connsiteY5" fmla="*/ 586917 h 6858000"/>
              <a:gd name="connsiteX6" fmla="*/ 1202834 w 12192000"/>
              <a:gd name="connsiteY6" fmla="*/ 647861 h 6858000"/>
              <a:gd name="connsiteX7" fmla="*/ 1144317 w 12192000"/>
              <a:gd name="connsiteY7" fmla="*/ 709029 h 6858000"/>
              <a:gd name="connsiteX8" fmla="*/ 1085799 w 12192000"/>
              <a:gd name="connsiteY8" fmla="*/ 647861 h 6858000"/>
              <a:gd name="connsiteX9" fmla="*/ 1144317 w 12192000"/>
              <a:gd name="connsiteY9" fmla="*/ 586917 h 6858000"/>
              <a:gd name="connsiteX10" fmla="*/ 1801451 w 12192000"/>
              <a:gd name="connsiteY10" fmla="*/ 554101 h 6858000"/>
              <a:gd name="connsiteX11" fmla="*/ 1790979 w 12192000"/>
              <a:gd name="connsiteY11" fmla="*/ 561469 h 6858000"/>
              <a:gd name="connsiteX12" fmla="*/ 1724489 w 12192000"/>
              <a:gd name="connsiteY12" fmla="*/ 732021 h 6858000"/>
              <a:gd name="connsiteX13" fmla="*/ 1730867 w 12192000"/>
              <a:gd name="connsiteY13" fmla="*/ 741396 h 6858000"/>
              <a:gd name="connsiteX14" fmla="*/ 1756367 w 12192000"/>
              <a:gd name="connsiteY14" fmla="*/ 741396 h 6858000"/>
              <a:gd name="connsiteX15" fmla="*/ 1766843 w 12192000"/>
              <a:gd name="connsiteY15" fmla="*/ 734477 h 6858000"/>
              <a:gd name="connsiteX16" fmla="*/ 1815798 w 12192000"/>
              <a:gd name="connsiteY16" fmla="*/ 605670 h 6858000"/>
              <a:gd name="connsiteX17" fmla="*/ 1864753 w 12192000"/>
              <a:gd name="connsiteY17" fmla="*/ 734477 h 6858000"/>
              <a:gd name="connsiteX18" fmla="*/ 1874996 w 12192000"/>
              <a:gd name="connsiteY18" fmla="*/ 741396 h 6858000"/>
              <a:gd name="connsiteX19" fmla="*/ 1898451 w 12192000"/>
              <a:gd name="connsiteY19" fmla="*/ 741396 h 6858000"/>
              <a:gd name="connsiteX20" fmla="*/ 1908924 w 12192000"/>
              <a:gd name="connsiteY20" fmla="*/ 734477 h 6858000"/>
              <a:gd name="connsiteX21" fmla="*/ 1959018 w 12192000"/>
              <a:gd name="connsiteY21" fmla="*/ 605670 h 6858000"/>
              <a:gd name="connsiteX22" fmla="*/ 2007518 w 12192000"/>
              <a:gd name="connsiteY22" fmla="*/ 734477 h 6858000"/>
              <a:gd name="connsiteX23" fmla="*/ 2017993 w 12192000"/>
              <a:gd name="connsiteY23" fmla="*/ 741396 h 6858000"/>
              <a:gd name="connsiteX24" fmla="*/ 2042584 w 12192000"/>
              <a:gd name="connsiteY24" fmla="*/ 741396 h 6858000"/>
              <a:gd name="connsiteX25" fmla="*/ 2053056 w 12192000"/>
              <a:gd name="connsiteY25" fmla="*/ 734477 h 6858000"/>
              <a:gd name="connsiteX26" fmla="*/ 2102011 w 12192000"/>
              <a:gd name="connsiteY26" fmla="*/ 605670 h 6858000"/>
              <a:gd name="connsiteX27" fmla="*/ 2151650 w 12192000"/>
              <a:gd name="connsiteY27" fmla="*/ 734477 h 6858000"/>
              <a:gd name="connsiteX28" fmla="*/ 2162126 w 12192000"/>
              <a:gd name="connsiteY28" fmla="*/ 741396 h 6858000"/>
              <a:gd name="connsiteX29" fmla="*/ 2185577 w 12192000"/>
              <a:gd name="connsiteY29" fmla="*/ 741396 h 6858000"/>
              <a:gd name="connsiteX30" fmla="*/ 2195824 w 12192000"/>
              <a:gd name="connsiteY30" fmla="*/ 734477 h 6858000"/>
              <a:gd name="connsiteX31" fmla="*/ 2245234 w 12192000"/>
              <a:gd name="connsiteY31" fmla="*/ 606340 h 6858000"/>
              <a:gd name="connsiteX32" fmla="*/ 2293734 w 12192000"/>
              <a:gd name="connsiteY32" fmla="*/ 734477 h 6858000"/>
              <a:gd name="connsiteX33" fmla="*/ 2304206 w 12192000"/>
              <a:gd name="connsiteY33" fmla="*/ 741396 h 6858000"/>
              <a:gd name="connsiteX34" fmla="*/ 2330394 w 12192000"/>
              <a:gd name="connsiteY34" fmla="*/ 741396 h 6858000"/>
              <a:gd name="connsiteX35" fmla="*/ 2336769 w 12192000"/>
              <a:gd name="connsiteY35" fmla="*/ 732021 h 6858000"/>
              <a:gd name="connsiteX36" fmla="*/ 2270279 w 12192000"/>
              <a:gd name="connsiteY36" fmla="*/ 561469 h 6858000"/>
              <a:gd name="connsiteX37" fmla="*/ 2260033 w 12192000"/>
              <a:gd name="connsiteY37" fmla="*/ 554101 h 6858000"/>
              <a:gd name="connsiteX38" fmla="*/ 2231345 w 12192000"/>
              <a:gd name="connsiteY38" fmla="*/ 554101 h 6858000"/>
              <a:gd name="connsiteX39" fmla="*/ 2220869 w 12192000"/>
              <a:gd name="connsiteY39" fmla="*/ 561469 h 6858000"/>
              <a:gd name="connsiteX40" fmla="*/ 2174421 w 12192000"/>
              <a:gd name="connsiteY40" fmla="*/ 686034 h 6858000"/>
              <a:gd name="connsiteX41" fmla="*/ 2126605 w 12192000"/>
              <a:gd name="connsiteY41" fmla="*/ 561469 h 6858000"/>
              <a:gd name="connsiteX42" fmla="*/ 2116358 w 12192000"/>
              <a:gd name="connsiteY42" fmla="*/ 554101 h 6858000"/>
              <a:gd name="connsiteX43" fmla="*/ 2087896 w 12192000"/>
              <a:gd name="connsiteY43" fmla="*/ 554101 h 6858000"/>
              <a:gd name="connsiteX44" fmla="*/ 2077650 w 12192000"/>
              <a:gd name="connsiteY44" fmla="*/ 561469 h 6858000"/>
              <a:gd name="connsiteX45" fmla="*/ 2030743 w 12192000"/>
              <a:gd name="connsiteY45" fmla="*/ 686034 h 6858000"/>
              <a:gd name="connsiteX46" fmla="*/ 1983608 w 12192000"/>
              <a:gd name="connsiteY46" fmla="*/ 561469 h 6858000"/>
              <a:gd name="connsiteX47" fmla="*/ 1973365 w 12192000"/>
              <a:gd name="connsiteY47" fmla="*/ 554101 h 6858000"/>
              <a:gd name="connsiteX48" fmla="*/ 1945128 w 12192000"/>
              <a:gd name="connsiteY48" fmla="*/ 554101 h 6858000"/>
              <a:gd name="connsiteX49" fmla="*/ 1934656 w 12192000"/>
              <a:gd name="connsiteY49" fmla="*/ 561469 h 6858000"/>
              <a:gd name="connsiteX50" fmla="*/ 1887295 w 12192000"/>
              <a:gd name="connsiteY50" fmla="*/ 686034 h 6858000"/>
              <a:gd name="connsiteX51" fmla="*/ 1840389 w 12192000"/>
              <a:gd name="connsiteY51" fmla="*/ 561469 h 6858000"/>
              <a:gd name="connsiteX52" fmla="*/ 1830142 w 12192000"/>
              <a:gd name="connsiteY52" fmla="*/ 554101 h 6858000"/>
              <a:gd name="connsiteX53" fmla="*/ 1801451 w 12192000"/>
              <a:gd name="connsiteY53" fmla="*/ 554101 h 6858000"/>
              <a:gd name="connsiteX54" fmla="*/ 841937 w 12192000"/>
              <a:gd name="connsiteY54" fmla="*/ 554101 h 6858000"/>
              <a:gd name="connsiteX55" fmla="*/ 832600 w 12192000"/>
              <a:gd name="connsiteY55" fmla="*/ 562809 h 6858000"/>
              <a:gd name="connsiteX56" fmla="*/ 832600 w 12192000"/>
              <a:gd name="connsiteY56" fmla="*/ 666168 h 6858000"/>
              <a:gd name="connsiteX57" fmla="*/ 913205 w 12192000"/>
              <a:gd name="connsiteY57" fmla="*/ 746532 h 6858000"/>
              <a:gd name="connsiteX58" fmla="*/ 975139 w 12192000"/>
              <a:gd name="connsiteY58" fmla="*/ 717513 h 6858000"/>
              <a:gd name="connsiteX59" fmla="*/ 975139 w 12192000"/>
              <a:gd name="connsiteY59" fmla="*/ 733136 h 6858000"/>
              <a:gd name="connsiteX60" fmla="*/ 984018 w 12192000"/>
              <a:gd name="connsiteY60" fmla="*/ 741396 h 6858000"/>
              <a:gd name="connsiteX61" fmla="*/ 1007473 w 12192000"/>
              <a:gd name="connsiteY61" fmla="*/ 741396 h 6858000"/>
              <a:gd name="connsiteX62" fmla="*/ 1016580 w 12192000"/>
              <a:gd name="connsiteY62" fmla="*/ 732915 h 6858000"/>
              <a:gd name="connsiteX63" fmla="*/ 1016580 w 12192000"/>
              <a:gd name="connsiteY63" fmla="*/ 563034 h 6858000"/>
              <a:gd name="connsiteX64" fmla="*/ 1007473 w 12192000"/>
              <a:gd name="connsiteY64" fmla="*/ 554101 h 6858000"/>
              <a:gd name="connsiteX65" fmla="*/ 984018 w 12192000"/>
              <a:gd name="connsiteY65" fmla="*/ 554101 h 6858000"/>
              <a:gd name="connsiteX66" fmla="*/ 975139 w 12192000"/>
              <a:gd name="connsiteY66" fmla="*/ 562809 h 6858000"/>
              <a:gd name="connsiteX67" fmla="*/ 975139 w 12192000"/>
              <a:gd name="connsiteY67" fmla="*/ 659916 h 6858000"/>
              <a:gd name="connsiteX68" fmla="*/ 923906 w 12192000"/>
              <a:gd name="connsiteY68" fmla="*/ 711261 h 6858000"/>
              <a:gd name="connsiteX69" fmla="*/ 874041 w 12192000"/>
              <a:gd name="connsiteY69" fmla="*/ 659470 h 6858000"/>
              <a:gd name="connsiteX70" fmla="*/ 874041 w 12192000"/>
              <a:gd name="connsiteY70" fmla="*/ 562809 h 6858000"/>
              <a:gd name="connsiteX71" fmla="*/ 865389 w 12192000"/>
              <a:gd name="connsiteY71" fmla="*/ 554101 h 6858000"/>
              <a:gd name="connsiteX72" fmla="*/ 841937 w 12192000"/>
              <a:gd name="connsiteY72" fmla="*/ 554101 h 6858000"/>
              <a:gd name="connsiteX73" fmla="*/ 1625898 w 12192000"/>
              <a:gd name="connsiteY73" fmla="*/ 548968 h 6858000"/>
              <a:gd name="connsiteX74" fmla="*/ 1525711 w 12192000"/>
              <a:gd name="connsiteY74" fmla="*/ 647861 h 6858000"/>
              <a:gd name="connsiteX75" fmla="*/ 1625898 w 12192000"/>
              <a:gd name="connsiteY75" fmla="*/ 746532 h 6858000"/>
              <a:gd name="connsiteX76" fmla="*/ 1726312 w 12192000"/>
              <a:gd name="connsiteY76" fmla="*/ 647861 h 6858000"/>
              <a:gd name="connsiteX77" fmla="*/ 1625898 w 12192000"/>
              <a:gd name="connsiteY77" fmla="*/ 548968 h 6858000"/>
              <a:gd name="connsiteX78" fmla="*/ 1451936 w 12192000"/>
              <a:gd name="connsiteY78" fmla="*/ 548743 h 6858000"/>
              <a:gd name="connsiteX79" fmla="*/ 1353346 w 12192000"/>
              <a:gd name="connsiteY79" fmla="*/ 647861 h 6858000"/>
              <a:gd name="connsiteX80" fmla="*/ 1451936 w 12192000"/>
              <a:gd name="connsiteY80" fmla="*/ 746532 h 6858000"/>
              <a:gd name="connsiteX81" fmla="*/ 1513415 w 12192000"/>
              <a:gd name="connsiteY81" fmla="*/ 727779 h 6858000"/>
              <a:gd name="connsiteX82" fmla="*/ 1515235 w 12192000"/>
              <a:gd name="connsiteY82" fmla="*/ 714832 h 6858000"/>
              <a:gd name="connsiteX83" fmla="*/ 1503398 w 12192000"/>
              <a:gd name="connsiteY83" fmla="*/ 700100 h 6858000"/>
              <a:gd name="connsiteX84" fmla="*/ 1489506 w 12192000"/>
              <a:gd name="connsiteY84" fmla="*/ 698090 h 6858000"/>
              <a:gd name="connsiteX85" fmla="*/ 1453304 w 12192000"/>
              <a:gd name="connsiteY85" fmla="*/ 709475 h 6858000"/>
              <a:gd name="connsiteX86" fmla="*/ 1395467 w 12192000"/>
              <a:gd name="connsiteY86" fmla="*/ 647861 h 6858000"/>
              <a:gd name="connsiteX87" fmla="*/ 1453304 w 12192000"/>
              <a:gd name="connsiteY87" fmla="*/ 585801 h 6858000"/>
              <a:gd name="connsiteX88" fmla="*/ 1490189 w 12192000"/>
              <a:gd name="connsiteY88" fmla="*/ 596965 h 6858000"/>
              <a:gd name="connsiteX89" fmla="*/ 1504078 w 12192000"/>
              <a:gd name="connsiteY89" fmla="*/ 595401 h 6858000"/>
              <a:gd name="connsiteX90" fmla="*/ 1515235 w 12192000"/>
              <a:gd name="connsiteY90" fmla="*/ 580222 h 6858000"/>
              <a:gd name="connsiteX91" fmla="*/ 1513415 w 12192000"/>
              <a:gd name="connsiteY91" fmla="*/ 567272 h 6858000"/>
              <a:gd name="connsiteX92" fmla="*/ 1451936 w 12192000"/>
              <a:gd name="connsiteY92" fmla="*/ 548743 h 6858000"/>
              <a:gd name="connsiteX93" fmla="*/ 1139990 w 12192000"/>
              <a:gd name="connsiteY93" fmla="*/ 548743 h 6858000"/>
              <a:gd name="connsiteX94" fmla="*/ 1043674 w 12192000"/>
              <a:gd name="connsiteY94" fmla="*/ 647415 h 6858000"/>
              <a:gd name="connsiteX95" fmla="*/ 1139536 w 12192000"/>
              <a:gd name="connsiteY95" fmla="*/ 746532 h 6858000"/>
              <a:gd name="connsiteX96" fmla="*/ 1202380 w 12192000"/>
              <a:gd name="connsiteY96" fmla="*/ 716394 h 6858000"/>
              <a:gd name="connsiteX97" fmla="*/ 1202380 w 12192000"/>
              <a:gd name="connsiteY97" fmla="*/ 732915 h 6858000"/>
              <a:gd name="connsiteX98" fmla="*/ 1211487 w 12192000"/>
              <a:gd name="connsiteY98" fmla="*/ 741396 h 6858000"/>
              <a:gd name="connsiteX99" fmla="*/ 1235168 w 12192000"/>
              <a:gd name="connsiteY99" fmla="*/ 741396 h 6858000"/>
              <a:gd name="connsiteX100" fmla="*/ 1243820 w 12192000"/>
              <a:gd name="connsiteY100" fmla="*/ 732915 h 6858000"/>
              <a:gd name="connsiteX101" fmla="*/ 1243820 w 12192000"/>
              <a:gd name="connsiteY101" fmla="*/ 563034 h 6858000"/>
              <a:gd name="connsiteX102" fmla="*/ 1235168 w 12192000"/>
              <a:gd name="connsiteY102" fmla="*/ 554101 h 6858000"/>
              <a:gd name="connsiteX103" fmla="*/ 1211487 w 12192000"/>
              <a:gd name="connsiteY103" fmla="*/ 554101 h 6858000"/>
              <a:gd name="connsiteX104" fmla="*/ 1202380 w 12192000"/>
              <a:gd name="connsiteY104" fmla="*/ 563034 h 6858000"/>
              <a:gd name="connsiteX105" fmla="*/ 1202380 w 12192000"/>
              <a:gd name="connsiteY105" fmla="*/ 578658 h 6858000"/>
              <a:gd name="connsiteX106" fmla="*/ 1139990 w 12192000"/>
              <a:gd name="connsiteY106" fmla="*/ 548743 h 6858000"/>
              <a:gd name="connsiteX107" fmla="*/ 661145 w 12192000"/>
              <a:gd name="connsiteY107" fmla="*/ 498739 h 6858000"/>
              <a:gd name="connsiteX108" fmla="*/ 761788 w 12192000"/>
              <a:gd name="connsiteY108" fmla="*/ 603214 h 6858000"/>
              <a:gd name="connsiteX109" fmla="*/ 724444 w 12192000"/>
              <a:gd name="connsiteY109" fmla="*/ 686259 h 6858000"/>
              <a:gd name="connsiteX110" fmla="*/ 705999 w 12192000"/>
              <a:gd name="connsiteY110" fmla="*/ 639601 h 6858000"/>
              <a:gd name="connsiteX111" fmla="*/ 694159 w 12192000"/>
              <a:gd name="connsiteY111" fmla="*/ 632234 h 6858000"/>
              <a:gd name="connsiteX112" fmla="*/ 670253 w 12192000"/>
              <a:gd name="connsiteY112" fmla="*/ 632234 h 6858000"/>
              <a:gd name="connsiteX113" fmla="*/ 662284 w 12192000"/>
              <a:gd name="connsiteY113" fmla="*/ 643397 h 6858000"/>
              <a:gd name="connsiteX114" fmla="*/ 686419 w 12192000"/>
              <a:gd name="connsiteY114" fmla="*/ 704787 h 6858000"/>
              <a:gd name="connsiteX115" fmla="*/ 661145 w 12192000"/>
              <a:gd name="connsiteY115" fmla="*/ 707913 h 6858000"/>
              <a:gd name="connsiteX116" fmla="*/ 560502 w 12192000"/>
              <a:gd name="connsiteY116" fmla="*/ 603214 h 6858000"/>
              <a:gd name="connsiteX117" fmla="*/ 661145 w 12192000"/>
              <a:gd name="connsiteY117" fmla="*/ 498739 h 6858000"/>
              <a:gd name="connsiteX118" fmla="*/ 1293915 w 12192000"/>
              <a:gd name="connsiteY118" fmla="*/ 465253 h 6858000"/>
              <a:gd name="connsiteX119" fmla="*/ 1284807 w 12192000"/>
              <a:gd name="connsiteY119" fmla="*/ 474183 h 6858000"/>
              <a:gd name="connsiteX120" fmla="*/ 1284807 w 12192000"/>
              <a:gd name="connsiteY120" fmla="*/ 732467 h 6858000"/>
              <a:gd name="connsiteX121" fmla="*/ 1293915 w 12192000"/>
              <a:gd name="connsiteY121" fmla="*/ 741396 h 6858000"/>
              <a:gd name="connsiteX122" fmla="*/ 1317366 w 12192000"/>
              <a:gd name="connsiteY122" fmla="*/ 741396 h 6858000"/>
              <a:gd name="connsiteX123" fmla="*/ 1326248 w 12192000"/>
              <a:gd name="connsiteY123" fmla="*/ 732467 h 6858000"/>
              <a:gd name="connsiteX124" fmla="*/ 1326248 w 12192000"/>
              <a:gd name="connsiteY124" fmla="*/ 474183 h 6858000"/>
              <a:gd name="connsiteX125" fmla="*/ 1317366 w 12192000"/>
              <a:gd name="connsiteY125" fmla="*/ 465253 h 6858000"/>
              <a:gd name="connsiteX126" fmla="*/ 1293915 w 12192000"/>
              <a:gd name="connsiteY126" fmla="*/ 465253 h 6858000"/>
              <a:gd name="connsiteX127" fmla="*/ 661145 w 12192000"/>
              <a:gd name="connsiteY127" fmla="*/ 460120 h 6858000"/>
              <a:gd name="connsiteX128" fmla="*/ 515874 w 12192000"/>
              <a:gd name="connsiteY128" fmla="*/ 603214 h 6858000"/>
              <a:gd name="connsiteX129" fmla="*/ 661145 w 12192000"/>
              <a:gd name="connsiteY129" fmla="*/ 746532 h 6858000"/>
              <a:gd name="connsiteX130" fmla="*/ 700763 w 12192000"/>
              <a:gd name="connsiteY130" fmla="*/ 741396 h 6858000"/>
              <a:gd name="connsiteX131" fmla="*/ 716475 w 12192000"/>
              <a:gd name="connsiteY131" fmla="*/ 781134 h 6858000"/>
              <a:gd name="connsiteX132" fmla="*/ 727176 w 12192000"/>
              <a:gd name="connsiteY132" fmla="*/ 788277 h 6858000"/>
              <a:gd name="connsiteX133" fmla="*/ 752222 w 12192000"/>
              <a:gd name="connsiteY133" fmla="*/ 788277 h 6858000"/>
              <a:gd name="connsiteX134" fmla="*/ 759736 w 12192000"/>
              <a:gd name="connsiteY134" fmla="*/ 776892 h 6858000"/>
              <a:gd name="connsiteX135" fmla="*/ 739471 w 12192000"/>
              <a:gd name="connsiteY135" fmla="*/ 724656 h 6858000"/>
              <a:gd name="connsiteX136" fmla="*/ 806416 w 12192000"/>
              <a:gd name="connsiteY136" fmla="*/ 603214 h 6858000"/>
              <a:gd name="connsiteX137" fmla="*/ 661145 w 12192000"/>
              <a:gd name="connsiteY137" fmla="*/ 460120 h 6858000"/>
              <a:gd name="connsiteX138" fmla="*/ 0 w 12192000"/>
              <a:gd name="connsiteY138" fmla="*/ 0 h 6858000"/>
              <a:gd name="connsiteX139" fmla="*/ 12192000 w 12192000"/>
              <a:gd name="connsiteY139" fmla="*/ 0 h 6858000"/>
              <a:gd name="connsiteX140" fmla="*/ 12192000 w 12192000"/>
              <a:gd name="connsiteY140" fmla="*/ 6858000 h 6858000"/>
              <a:gd name="connsiteX141" fmla="*/ 0 w 12192000"/>
              <a:gd name="connsiteY14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2192000" h="6858000">
                <a:moveTo>
                  <a:pt x="1625898" y="586917"/>
                </a:moveTo>
                <a:cubicBezTo>
                  <a:pt x="1660280" y="586917"/>
                  <a:pt x="1684416" y="613484"/>
                  <a:pt x="1684416" y="647861"/>
                </a:cubicBezTo>
                <a:cubicBezTo>
                  <a:pt x="1684416" y="681792"/>
                  <a:pt x="1660280" y="708580"/>
                  <a:pt x="1625898" y="708580"/>
                </a:cubicBezTo>
                <a:cubicBezTo>
                  <a:pt x="1591742" y="708580"/>
                  <a:pt x="1567381" y="681792"/>
                  <a:pt x="1567381" y="647861"/>
                </a:cubicBezTo>
                <a:cubicBezTo>
                  <a:pt x="1567381" y="613484"/>
                  <a:pt x="1591742" y="586917"/>
                  <a:pt x="1625898" y="586917"/>
                </a:cubicBezTo>
                <a:close/>
                <a:moveTo>
                  <a:pt x="1144317" y="586917"/>
                </a:moveTo>
                <a:cubicBezTo>
                  <a:pt x="1178244" y="586917"/>
                  <a:pt x="1202834" y="613484"/>
                  <a:pt x="1202834" y="647861"/>
                </a:cubicBezTo>
                <a:cubicBezTo>
                  <a:pt x="1202834" y="681792"/>
                  <a:pt x="1178244" y="709029"/>
                  <a:pt x="1144317" y="709029"/>
                </a:cubicBezTo>
                <a:cubicBezTo>
                  <a:pt x="1110164" y="709029"/>
                  <a:pt x="1085799" y="681792"/>
                  <a:pt x="1085799" y="647861"/>
                </a:cubicBezTo>
                <a:cubicBezTo>
                  <a:pt x="1085799" y="613484"/>
                  <a:pt x="1110164" y="586917"/>
                  <a:pt x="1144317" y="586917"/>
                </a:cubicBezTo>
                <a:close/>
                <a:moveTo>
                  <a:pt x="1801451" y="554101"/>
                </a:moveTo>
                <a:cubicBezTo>
                  <a:pt x="1796669" y="554101"/>
                  <a:pt x="1793027" y="556557"/>
                  <a:pt x="1790979" y="561469"/>
                </a:cubicBezTo>
                <a:cubicBezTo>
                  <a:pt x="1790979" y="561469"/>
                  <a:pt x="1790979" y="561469"/>
                  <a:pt x="1724489" y="732021"/>
                </a:cubicBezTo>
                <a:cubicBezTo>
                  <a:pt x="1722669" y="736708"/>
                  <a:pt x="1724943" y="741396"/>
                  <a:pt x="1730867" y="741396"/>
                </a:cubicBezTo>
                <a:cubicBezTo>
                  <a:pt x="1730867" y="741396"/>
                  <a:pt x="1730867" y="741396"/>
                  <a:pt x="1756367" y="741396"/>
                </a:cubicBezTo>
                <a:cubicBezTo>
                  <a:pt x="1761149" y="741396"/>
                  <a:pt x="1765249" y="739164"/>
                  <a:pt x="1766843" y="734477"/>
                </a:cubicBezTo>
                <a:cubicBezTo>
                  <a:pt x="1766843" y="734477"/>
                  <a:pt x="1766843" y="734477"/>
                  <a:pt x="1815798" y="605670"/>
                </a:cubicBezTo>
                <a:cubicBezTo>
                  <a:pt x="1815798" y="605670"/>
                  <a:pt x="1815798" y="605670"/>
                  <a:pt x="1864753" y="734477"/>
                </a:cubicBezTo>
                <a:cubicBezTo>
                  <a:pt x="1866573" y="739389"/>
                  <a:pt x="1870215" y="741396"/>
                  <a:pt x="1874996" y="741396"/>
                </a:cubicBezTo>
                <a:cubicBezTo>
                  <a:pt x="1874996" y="741396"/>
                  <a:pt x="1874996" y="741396"/>
                  <a:pt x="1898451" y="741396"/>
                </a:cubicBezTo>
                <a:cubicBezTo>
                  <a:pt x="1903233" y="741396"/>
                  <a:pt x="1906875" y="739389"/>
                  <a:pt x="1908924" y="734477"/>
                </a:cubicBezTo>
                <a:cubicBezTo>
                  <a:pt x="1908924" y="734477"/>
                  <a:pt x="1908924" y="734477"/>
                  <a:pt x="1959018" y="605670"/>
                </a:cubicBezTo>
                <a:cubicBezTo>
                  <a:pt x="1959018" y="605670"/>
                  <a:pt x="1959018" y="605670"/>
                  <a:pt x="2007518" y="734477"/>
                </a:cubicBezTo>
                <a:cubicBezTo>
                  <a:pt x="2009566" y="739164"/>
                  <a:pt x="2013209" y="741396"/>
                  <a:pt x="2017993" y="741396"/>
                </a:cubicBezTo>
                <a:cubicBezTo>
                  <a:pt x="2017993" y="741396"/>
                  <a:pt x="2017993" y="741396"/>
                  <a:pt x="2042584" y="741396"/>
                </a:cubicBezTo>
                <a:cubicBezTo>
                  <a:pt x="2047365" y="741396"/>
                  <a:pt x="2051007" y="739164"/>
                  <a:pt x="2053056" y="734477"/>
                </a:cubicBezTo>
                <a:cubicBezTo>
                  <a:pt x="2053056" y="734477"/>
                  <a:pt x="2053056" y="734477"/>
                  <a:pt x="2102011" y="605670"/>
                </a:cubicBezTo>
                <a:cubicBezTo>
                  <a:pt x="2102011" y="605670"/>
                  <a:pt x="2102011" y="605670"/>
                  <a:pt x="2151650" y="734477"/>
                </a:cubicBezTo>
                <a:cubicBezTo>
                  <a:pt x="2153699" y="739389"/>
                  <a:pt x="2157341" y="741396"/>
                  <a:pt x="2162126" y="741396"/>
                </a:cubicBezTo>
                <a:cubicBezTo>
                  <a:pt x="2162126" y="741396"/>
                  <a:pt x="2162126" y="741396"/>
                  <a:pt x="2185577" y="741396"/>
                </a:cubicBezTo>
                <a:cubicBezTo>
                  <a:pt x="2190359" y="741396"/>
                  <a:pt x="2193775" y="739389"/>
                  <a:pt x="2195824" y="734477"/>
                </a:cubicBezTo>
                <a:cubicBezTo>
                  <a:pt x="2195824" y="734477"/>
                  <a:pt x="2195824" y="734477"/>
                  <a:pt x="2245234" y="606340"/>
                </a:cubicBezTo>
                <a:cubicBezTo>
                  <a:pt x="2245234" y="606340"/>
                  <a:pt x="2245234" y="606340"/>
                  <a:pt x="2293734" y="734477"/>
                </a:cubicBezTo>
                <a:cubicBezTo>
                  <a:pt x="2295328" y="739164"/>
                  <a:pt x="2299425" y="741396"/>
                  <a:pt x="2304206" y="741396"/>
                </a:cubicBezTo>
                <a:cubicBezTo>
                  <a:pt x="2304206" y="741396"/>
                  <a:pt x="2304206" y="741396"/>
                  <a:pt x="2330394" y="741396"/>
                </a:cubicBezTo>
                <a:cubicBezTo>
                  <a:pt x="2336314" y="741396"/>
                  <a:pt x="2338818" y="736708"/>
                  <a:pt x="2336769" y="732021"/>
                </a:cubicBezTo>
                <a:cubicBezTo>
                  <a:pt x="2336769" y="732021"/>
                  <a:pt x="2336769" y="732021"/>
                  <a:pt x="2270279" y="561469"/>
                </a:cubicBezTo>
                <a:cubicBezTo>
                  <a:pt x="2268230" y="556557"/>
                  <a:pt x="2264817" y="554101"/>
                  <a:pt x="2260033" y="554101"/>
                </a:cubicBezTo>
                <a:cubicBezTo>
                  <a:pt x="2260033" y="554101"/>
                  <a:pt x="2260033" y="554101"/>
                  <a:pt x="2231345" y="554101"/>
                </a:cubicBezTo>
                <a:cubicBezTo>
                  <a:pt x="2226564" y="554101"/>
                  <a:pt x="2222918" y="556557"/>
                  <a:pt x="2220869" y="561469"/>
                </a:cubicBezTo>
                <a:cubicBezTo>
                  <a:pt x="2220869" y="561469"/>
                  <a:pt x="2220869" y="561469"/>
                  <a:pt x="2174421" y="686034"/>
                </a:cubicBezTo>
                <a:cubicBezTo>
                  <a:pt x="2174421" y="686034"/>
                  <a:pt x="2174421" y="686034"/>
                  <a:pt x="2126605" y="561469"/>
                </a:cubicBezTo>
                <a:cubicBezTo>
                  <a:pt x="2124553" y="556557"/>
                  <a:pt x="2120911" y="554101"/>
                  <a:pt x="2116358" y="554101"/>
                </a:cubicBezTo>
                <a:cubicBezTo>
                  <a:pt x="2116358" y="554101"/>
                  <a:pt x="2116358" y="554101"/>
                  <a:pt x="2087896" y="554101"/>
                </a:cubicBezTo>
                <a:cubicBezTo>
                  <a:pt x="2083112" y="554101"/>
                  <a:pt x="2079699" y="556557"/>
                  <a:pt x="2077650" y="561469"/>
                </a:cubicBezTo>
                <a:cubicBezTo>
                  <a:pt x="2077650" y="561469"/>
                  <a:pt x="2077650" y="561469"/>
                  <a:pt x="2030743" y="686034"/>
                </a:cubicBezTo>
                <a:cubicBezTo>
                  <a:pt x="2030743" y="686034"/>
                  <a:pt x="2030743" y="686034"/>
                  <a:pt x="1983608" y="561469"/>
                </a:cubicBezTo>
                <a:cubicBezTo>
                  <a:pt x="1981788" y="556557"/>
                  <a:pt x="1978146" y="554101"/>
                  <a:pt x="1973365" y="554101"/>
                </a:cubicBezTo>
                <a:cubicBezTo>
                  <a:pt x="1973365" y="554101"/>
                  <a:pt x="1973365" y="554101"/>
                  <a:pt x="1945128" y="554101"/>
                </a:cubicBezTo>
                <a:cubicBezTo>
                  <a:pt x="1940347" y="554101"/>
                  <a:pt x="1936705" y="556557"/>
                  <a:pt x="1934656" y="561469"/>
                </a:cubicBezTo>
                <a:cubicBezTo>
                  <a:pt x="1934656" y="561469"/>
                  <a:pt x="1934656" y="561469"/>
                  <a:pt x="1887295" y="686034"/>
                </a:cubicBezTo>
                <a:cubicBezTo>
                  <a:pt x="1887295" y="686034"/>
                  <a:pt x="1887295" y="686034"/>
                  <a:pt x="1840389" y="561469"/>
                </a:cubicBezTo>
                <a:cubicBezTo>
                  <a:pt x="1838340" y="556557"/>
                  <a:pt x="1834923" y="554101"/>
                  <a:pt x="1830142" y="554101"/>
                </a:cubicBezTo>
                <a:cubicBezTo>
                  <a:pt x="1830142" y="554101"/>
                  <a:pt x="1830142" y="554101"/>
                  <a:pt x="1801451" y="554101"/>
                </a:cubicBezTo>
                <a:close/>
                <a:moveTo>
                  <a:pt x="841937" y="554101"/>
                </a:moveTo>
                <a:cubicBezTo>
                  <a:pt x="837152" y="554101"/>
                  <a:pt x="832600" y="557897"/>
                  <a:pt x="832600" y="562809"/>
                </a:cubicBezTo>
                <a:cubicBezTo>
                  <a:pt x="832600" y="562809"/>
                  <a:pt x="832600" y="562809"/>
                  <a:pt x="832600" y="666168"/>
                </a:cubicBezTo>
                <a:cubicBezTo>
                  <a:pt x="832600" y="714162"/>
                  <a:pt x="863340" y="746532"/>
                  <a:pt x="913205" y="746532"/>
                </a:cubicBezTo>
                <a:cubicBezTo>
                  <a:pt x="943035" y="746532"/>
                  <a:pt x="963299" y="734701"/>
                  <a:pt x="975139" y="717513"/>
                </a:cubicBezTo>
                <a:cubicBezTo>
                  <a:pt x="975139" y="717513"/>
                  <a:pt x="975139" y="717513"/>
                  <a:pt x="975139" y="733136"/>
                </a:cubicBezTo>
                <a:cubicBezTo>
                  <a:pt x="975139" y="737824"/>
                  <a:pt x="979466" y="741396"/>
                  <a:pt x="984018" y="741396"/>
                </a:cubicBezTo>
                <a:cubicBezTo>
                  <a:pt x="984018" y="741396"/>
                  <a:pt x="984018" y="741396"/>
                  <a:pt x="1007473" y="741396"/>
                </a:cubicBezTo>
                <a:cubicBezTo>
                  <a:pt x="1012254" y="741396"/>
                  <a:pt x="1016580" y="737603"/>
                  <a:pt x="1016580" y="732915"/>
                </a:cubicBezTo>
                <a:cubicBezTo>
                  <a:pt x="1016580" y="732915"/>
                  <a:pt x="1016580" y="732915"/>
                  <a:pt x="1016580" y="563034"/>
                </a:cubicBezTo>
                <a:cubicBezTo>
                  <a:pt x="1016580" y="557897"/>
                  <a:pt x="1012254" y="554101"/>
                  <a:pt x="1007473" y="554101"/>
                </a:cubicBezTo>
                <a:cubicBezTo>
                  <a:pt x="1007473" y="554101"/>
                  <a:pt x="1007473" y="554101"/>
                  <a:pt x="984018" y="554101"/>
                </a:cubicBezTo>
                <a:cubicBezTo>
                  <a:pt x="979466" y="554101"/>
                  <a:pt x="975139" y="557897"/>
                  <a:pt x="975139" y="562809"/>
                </a:cubicBezTo>
                <a:cubicBezTo>
                  <a:pt x="975139" y="562809"/>
                  <a:pt x="975139" y="562809"/>
                  <a:pt x="975139" y="659916"/>
                </a:cubicBezTo>
                <a:cubicBezTo>
                  <a:pt x="975139" y="689830"/>
                  <a:pt x="956011" y="711261"/>
                  <a:pt x="923906" y="711261"/>
                </a:cubicBezTo>
                <a:cubicBezTo>
                  <a:pt x="890892" y="711261"/>
                  <a:pt x="874041" y="690721"/>
                  <a:pt x="874041" y="659470"/>
                </a:cubicBezTo>
                <a:cubicBezTo>
                  <a:pt x="874041" y="659470"/>
                  <a:pt x="874041" y="659470"/>
                  <a:pt x="874041" y="562809"/>
                </a:cubicBezTo>
                <a:cubicBezTo>
                  <a:pt x="874041" y="557897"/>
                  <a:pt x="870170" y="554101"/>
                  <a:pt x="865389" y="554101"/>
                </a:cubicBezTo>
                <a:cubicBezTo>
                  <a:pt x="865389" y="554101"/>
                  <a:pt x="865389" y="554101"/>
                  <a:pt x="841937" y="554101"/>
                </a:cubicBezTo>
                <a:close/>
                <a:moveTo>
                  <a:pt x="1625898" y="548968"/>
                </a:moveTo>
                <a:cubicBezTo>
                  <a:pt x="1570110" y="548968"/>
                  <a:pt x="1525711" y="592053"/>
                  <a:pt x="1525711" y="647861"/>
                </a:cubicBezTo>
                <a:cubicBezTo>
                  <a:pt x="1525711" y="703893"/>
                  <a:pt x="1570110" y="746532"/>
                  <a:pt x="1625898" y="746532"/>
                </a:cubicBezTo>
                <a:cubicBezTo>
                  <a:pt x="1681683" y="746532"/>
                  <a:pt x="1726312" y="703893"/>
                  <a:pt x="1726312" y="647861"/>
                </a:cubicBezTo>
                <a:cubicBezTo>
                  <a:pt x="1726312" y="592053"/>
                  <a:pt x="1681683" y="548968"/>
                  <a:pt x="1625898" y="548968"/>
                </a:cubicBezTo>
                <a:close/>
                <a:moveTo>
                  <a:pt x="1451936" y="548743"/>
                </a:moveTo>
                <a:cubicBezTo>
                  <a:pt x="1392734" y="548743"/>
                  <a:pt x="1353346" y="591608"/>
                  <a:pt x="1353346" y="647861"/>
                </a:cubicBezTo>
                <a:cubicBezTo>
                  <a:pt x="1353346" y="703893"/>
                  <a:pt x="1392734" y="746532"/>
                  <a:pt x="1451936" y="746532"/>
                </a:cubicBezTo>
                <a:cubicBezTo>
                  <a:pt x="1475391" y="746532"/>
                  <a:pt x="1497019" y="739834"/>
                  <a:pt x="1513415" y="727779"/>
                </a:cubicBezTo>
                <a:cubicBezTo>
                  <a:pt x="1516148" y="725772"/>
                  <a:pt x="1520474" y="721085"/>
                  <a:pt x="1515235" y="714832"/>
                </a:cubicBezTo>
                <a:lnTo>
                  <a:pt x="1503398" y="700100"/>
                </a:lnTo>
                <a:cubicBezTo>
                  <a:pt x="1498613" y="693848"/>
                  <a:pt x="1493832" y="695858"/>
                  <a:pt x="1489506" y="698090"/>
                </a:cubicBezTo>
                <a:cubicBezTo>
                  <a:pt x="1479033" y="703893"/>
                  <a:pt x="1467418" y="709475"/>
                  <a:pt x="1453304" y="709475"/>
                </a:cubicBezTo>
                <a:cubicBezTo>
                  <a:pt x="1418463" y="709475"/>
                  <a:pt x="1395467" y="682462"/>
                  <a:pt x="1395467" y="647861"/>
                </a:cubicBezTo>
                <a:cubicBezTo>
                  <a:pt x="1395467" y="613038"/>
                  <a:pt x="1418463" y="585801"/>
                  <a:pt x="1453304" y="585801"/>
                </a:cubicBezTo>
                <a:cubicBezTo>
                  <a:pt x="1467418" y="585801"/>
                  <a:pt x="1479943" y="590713"/>
                  <a:pt x="1490189" y="596965"/>
                </a:cubicBezTo>
                <a:cubicBezTo>
                  <a:pt x="1494516" y="599867"/>
                  <a:pt x="1499752" y="601428"/>
                  <a:pt x="1504078" y="595401"/>
                </a:cubicBezTo>
                <a:cubicBezTo>
                  <a:pt x="1504078" y="595401"/>
                  <a:pt x="1504078" y="595401"/>
                  <a:pt x="1515235" y="580222"/>
                </a:cubicBezTo>
                <a:cubicBezTo>
                  <a:pt x="1520019" y="573525"/>
                  <a:pt x="1516148" y="569283"/>
                  <a:pt x="1513415" y="567272"/>
                </a:cubicBezTo>
                <a:cubicBezTo>
                  <a:pt x="1497019" y="555220"/>
                  <a:pt x="1475391" y="548743"/>
                  <a:pt x="1451936" y="548743"/>
                </a:cubicBezTo>
                <a:close/>
                <a:moveTo>
                  <a:pt x="1139990" y="548743"/>
                </a:moveTo>
                <a:cubicBezTo>
                  <a:pt x="1088303" y="548743"/>
                  <a:pt x="1043674" y="588927"/>
                  <a:pt x="1043674" y="647415"/>
                </a:cubicBezTo>
                <a:cubicBezTo>
                  <a:pt x="1043674" y="706794"/>
                  <a:pt x="1088303" y="746532"/>
                  <a:pt x="1139536" y="746532"/>
                </a:cubicBezTo>
                <a:cubicBezTo>
                  <a:pt x="1167317" y="746532"/>
                  <a:pt x="1190084" y="734031"/>
                  <a:pt x="1202380" y="716394"/>
                </a:cubicBezTo>
                <a:cubicBezTo>
                  <a:pt x="1202380" y="732915"/>
                  <a:pt x="1202380" y="732915"/>
                  <a:pt x="1202380" y="732915"/>
                </a:cubicBezTo>
                <a:cubicBezTo>
                  <a:pt x="1202380" y="737603"/>
                  <a:pt x="1206935" y="741396"/>
                  <a:pt x="1211487" y="741396"/>
                </a:cubicBezTo>
                <a:cubicBezTo>
                  <a:pt x="1235168" y="741396"/>
                  <a:pt x="1235168" y="741396"/>
                  <a:pt x="1235168" y="741396"/>
                </a:cubicBezTo>
                <a:cubicBezTo>
                  <a:pt x="1239949" y="741396"/>
                  <a:pt x="1243820" y="737603"/>
                  <a:pt x="1243820" y="732915"/>
                </a:cubicBezTo>
                <a:cubicBezTo>
                  <a:pt x="1243820" y="563034"/>
                  <a:pt x="1243820" y="563034"/>
                  <a:pt x="1243820" y="563034"/>
                </a:cubicBezTo>
                <a:cubicBezTo>
                  <a:pt x="1243820" y="557897"/>
                  <a:pt x="1239949" y="554101"/>
                  <a:pt x="1235168" y="554101"/>
                </a:cubicBezTo>
                <a:cubicBezTo>
                  <a:pt x="1211487" y="554101"/>
                  <a:pt x="1211487" y="554101"/>
                  <a:pt x="1211487" y="554101"/>
                </a:cubicBezTo>
                <a:cubicBezTo>
                  <a:pt x="1206935" y="554101"/>
                  <a:pt x="1202380" y="557897"/>
                  <a:pt x="1202380" y="563034"/>
                </a:cubicBezTo>
                <a:cubicBezTo>
                  <a:pt x="1202380" y="578658"/>
                  <a:pt x="1202380" y="578658"/>
                  <a:pt x="1202380" y="578658"/>
                </a:cubicBezTo>
                <a:cubicBezTo>
                  <a:pt x="1190539" y="561023"/>
                  <a:pt x="1167317" y="548743"/>
                  <a:pt x="1139990" y="548743"/>
                </a:cubicBezTo>
                <a:close/>
                <a:moveTo>
                  <a:pt x="661145" y="498739"/>
                </a:moveTo>
                <a:cubicBezTo>
                  <a:pt x="720117" y="498739"/>
                  <a:pt x="761788" y="544056"/>
                  <a:pt x="761788" y="603214"/>
                </a:cubicBezTo>
                <a:cubicBezTo>
                  <a:pt x="761788" y="637816"/>
                  <a:pt x="747670" y="667505"/>
                  <a:pt x="724444" y="686259"/>
                </a:cubicBezTo>
                <a:cubicBezTo>
                  <a:pt x="705999" y="639601"/>
                  <a:pt x="705999" y="639601"/>
                  <a:pt x="705999" y="639601"/>
                </a:cubicBezTo>
                <a:cubicBezTo>
                  <a:pt x="704406" y="635584"/>
                  <a:pt x="701218" y="632234"/>
                  <a:pt x="694159" y="632234"/>
                </a:cubicBezTo>
                <a:cubicBezTo>
                  <a:pt x="670253" y="632234"/>
                  <a:pt x="670253" y="632234"/>
                  <a:pt x="670253" y="632234"/>
                </a:cubicBezTo>
                <a:cubicBezTo>
                  <a:pt x="664332" y="632234"/>
                  <a:pt x="659551" y="636030"/>
                  <a:pt x="662284" y="643397"/>
                </a:cubicBezTo>
                <a:cubicBezTo>
                  <a:pt x="686419" y="704787"/>
                  <a:pt x="686419" y="704787"/>
                  <a:pt x="686419" y="704787"/>
                </a:cubicBezTo>
                <a:cubicBezTo>
                  <a:pt x="678451" y="706794"/>
                  <a:pt x="670024" y="707913"/>
                  <a:pt x="661145" y="707913"/>
                </a:cubicBezTo>
                <a:cubicBezTo>
                  <a:pt x="602169" y="707913"/>
                  <a:pt x="560502" y="662597"/>
                  <a:pt x="560502" y="603214"/>
                </a:cubicBezTo>
                <a:cubicBezTo>
                  <a:pt x="560502" y="544056"/>
                  <a:pt x="602169" y="498739"/>
                  <a:pt x="661145" y="498739"/>
                </a:cubicBezTo>
                <a:close/>
                <a:moveTo>
                  <a:pt x="1293915" y="465253"/>
                </a:moveTo>
                <a:cubicBezTo>
                  <a:pt x="1289133" y="465253"/>
                  <a:pt x="1284807" y="469495"/>
                  <a:pt x="1284807" y="474183"/>
                </a:cubicBezTo>
                <a:cubicBezTo>
                  <a:pt x="1284807" y="474183"/>
                  <a:pt x="1284807" y="474183"/>
                  <a:pt x="1284807" y="732467"/>
                </a:cubicBezTo>
                <a:cubicBezTo>
                  <a:pt x="1284807" y="737157"/>
                  <a:pt x="1289133" y="741396"/>
                  <a:pt x="1293915" y="741396"/>
                </a:cubicBezTo>
                <a:cubicBezTo>
                  <a:pt x="1293915" y="741396"/>
                  <a:pt x="1293915" y="741396"/>
                  <a:pt x="1317366" y="741396"/>
                </a:cubicBezTo>
                <a:cubicBezTo>
                  <a:pt x="1322606" y="741396"/>
                  <a:pt x="1326248" y="737157"/>
                  <a:pt x="1326248" y="732467"/>
                </a:cubicBezTo>
                <a:cubicBezTo>
                  <a:pt x="1326248" y="732467"/>
                  <a:pt x="1326248" y="732467"/>
                  <a:pt x="1326248" y="474183"/>
                </a:cubicBezTo>
                <a:cubicBezTo>
                  <a:pt x="1326248" y="469495"/>
                  <a:pt x="1322606" y="465253"/>
                  <a:pt x="1317366" y="465253"/>
                </a:cubicBezTo>
                <a:cubicBezTo>
                  <a:pt x="1317366" y="465253"/>
                  <a:pt x="1317366" y="465253"/>
                  <a:pt x="1293915" y="465253"/>
                </a:cubicBezTo>
                <a:close/>
                <a:moveTo>
                  <a:pt x="661145" y="460120"/>
                </a:moveTo>
                <a:cubicBezTo>
                  <a:pt x="580766" y="460120"/>
                  <a:pt x="515874" y="521285"/>
                  <a:pt x="515874" y="603214"/>
                </a:cubicBezTo>
                <a:cubicBezTo>
                  <a:pt x="515874" y="685143"/>
                  <a:pt x="580766" y="746532"/>
                  <a:pt x="661145" y="746532"/>
                </a:cubicBezTo>
                <a:cubicBezTo>
                  <a:pt x="674805" y="746532"/>
                  <a:pt x="688239" y="744746"/>
                  <a:pt x="700763" y="741396"/>
                </a:cubicBezTo>
                <a:cubicBezTo>
                  <a:pt x="716475" y="781134"/>
                  <a:pt x="716475" y="781134"/>
                  <a:pt x="716475" y="781134"/>
                </a:cubicBezTo>
                <a:cubicBezTo>
                  <a:pt x="718069" y="785597"/>
                  <a:pt x="721256" y="788277"/>
                  <a:pt x="727176" y="788277"/>
                </a:cubicBezTo>
                <a:cubicBezTo>
                  <a:pt x="752222" y="788277"/>
                  <a:pt x="752222" y="788277"/>
                  <a:pt x="752222" y="788277"/>
                </a:cubicBezTo>
                <a:cubicBezTo>
                  <a:pt x="758142" y="788277"/>
                  <a:pt x="762697" y="784260"/>
                  <a:pt x="759736" y="776892"/>
                </a:cubicBezTo>
                <a:cubicBezTo>
                  <a:pt x="739471" y="724656"/>
                  <a:pt x="739471" y="724656"/>
                  <a:pt x="739471" y="724656"/>
                </a:cubicBezTo>
                <a:cubicBezTo>
                  <a:pt x="779774" y="699875"/>
                  <a:pt x="806416" y="655899"/>
                  <a:pt x="806416" y="603214"/>
                </a:cubicBezTo>
                <a:cubicBezTo>
                  <a:pt x="806416" y="521285"/>
                  <a:pt x="741520" y="460120"/>
                  <a:pt x="661145" y="460120"/>
                </a:cubicBezTo>
                <a:close/>
                <a:moveTo>
                  <a:pt x="0" y="0"/>
                </a:moveTo>
                <a:lnTo>
                  <a:pt x="12192000" y="0"/>
                </a:lnTo>
                <a:lnTo>
                  <a:pt x="12192000" y="6858000"/>
                </a:lnTo>
                <a:lnTo>
                  <a:pt x="0" y="6858000"/>
                </a:lnTo>
                <a:close/>
              </a:path>
            </a:pathLst>
          </a:custGeom>
          <a:gradFill>
            <a:gsLst>
              <a:gs pos="39000">
                <a:srgbClr val="202B3F">
                  <a:alpha val="65483"/>
                </a:srgbClr>
              </a:gs>
              <a:gs pos="0">
                <a:srgbClr val="202B3F">
                  <a:alpha val="73000"/>
                </a:srgbClr>
              </a:gs>
              <a:gs pos="99000">
                <a:srgbClr val="202B3F">
                  <a:alpha val="0"/>
                </a:srgbClr>
              </a:gs>
            </a:gsLst>
            <a:lin ang="0" scaled="0"/>
          </a:gradFill>
        </p:spPr>
        <p:txBody>
          <a:bodyPr wrap="square" lIns="72000">
            <a:noAutofit/>
          </a:bodyPr>
          <a:lstStyle>
            <a:lvl1pPr>
              <a:defRPr>
                <a:noFill/>
              </a:defRPr>
            </a:lvl1pPr>
          </a:lstStyle>
          <a:p>
            <a:pPr lvl="0"/>
            <a:r>
              <a:rPr lang="en-US"/>
              <a:t>Click to edit Master text styles</a:t>
            </a:r>
          </a:p>
        </p:txBody>
      </p:sp>
      <p:sp>
        <p:nvSpPr>
          <p:cNvPr id="47" name="Graphic 34">
            <a:extLst>
              <a:ext uri="{FF2B5EF4-FFF2-40B4-BE49-F238E27FC236}">
                <a16:creationId xmlns:a16="http://schemas.microsoft.com/office/drawing/2014/main" id="{9B9819F6-CC6A-D170-1AD4-5296A4CE8A14}"/>
              </a:ext>
            </a:extLst>
          </p:cNvPr>
          <p:cNvSpPr>
            <a:spLocks noChangeAspect="1"/>
          </p:cNvSpPr>
          <p:nvPr userDrawn="1"/>
        </p:nvSpPr>
        <p:spPr>
          <a:xfrm>
            <a:off x="515936" y="460180"/>
            <a:ext cx="1821600" cy="328157"/>
          </a:xfrm>
          <a:custGeom>
            <a:avLst/>
            <a:gdLst>
              <a:gd name="connsiteX0" fmla="*/ 1326970 w 4917659"/>
              <a:gd name="connsiteY0" fmla="*/ 258982 h 904875"/>
              <a:gd name="connsiteX1" fmla="*/ 1351557 w 4917659"/>
              <a:gd name="connsiteY1" fmla="*/ 283613 h 904875"/>
              <a:gd name="connsiteX2" fmla="*/ 1351557 w 4917659"/>
              <a:gd name="connsiteY2" fmla="*/ 752053 h 904875"/>
              <a:gd name="connsiteX3" fmla="*/ 1326970 w 4917659"/>
              <a:gd name="connsiteY3" fmla="*/ 775437 h 904875"/>
              <a:gd name="connsiteX4" fmla="*/ 1263650 w 4917659"/>
              <a:gd name="connsiteY4" fmla="*/ 775437 h 904875"/>
              <a:gd name="connsiteX5" fmla="*/ 1239681 w 4917659"/>
              <a:gd name="connsiteY5" fmla="*/ 752662 h 904875"/>
              <a:gd name="connsiteX6" fmla="*/ 1239681 w 4917659"/>
              <a:gd name="connsiteY6" fmla="*/ 709581 h 904875"/>
              <a:gd name="connsiteX7" fmla="*/ 1072481 w 4917659"/>
              <a:gd name="connsiteY7" fmla="*/ 789600 h 904875"/>
              <a:gd name="connsiteX8" fmla="*/ 854878 w 4917659"/>
              <a:gd name="connsiteY8" fmla="*/ 568001 h 904875"/>
              <a:gd name="connsiteX9" fmla="*/ 854878 w 4917659"/>
              <a:gd name="connsiteY9" fmla="*/ 282994 h 904875"/>
              <a:gd name="connsiteX10" fmla="*/ 880084 w 4917659"/>
              <a:gd name="connsiteY10" fmla="*/ 258982 h 904875"/>
              <a:gd name="connsiteX11" fmla="*/ 943395 w 4917659"/>
              <a:gd name="connsiteY11" fmla="*/ 258982 h 904875"/>
              <a:gd name="connsiteX12" fmla="*/ 966754 w 4917659"/>
              <a:gd name="connsiteY12" fmla="*/ 282994 h 904875"/>
              <a:gd name="connsiteX13" fmla="*/ 966754 w 4917659"/>
              <a:gd name="connsiteY13" fmla="*/ 549532 h 904875"/>
              <a:gd name="connsiteX14" fmla="*/ 1101371 w 4917659"/>
              <a:gd name="connsiteY14" fmla="*/ 692341 h 904875"/>
              <a:gd name="connsiteX15" fmla="*/ 1239681 w 4917659"/>
              <a:gd name="connsiteY15" fmla="*/ 550761 h 904875"/>
              <a:gd name="connsiteX16" fmla="*/ 1239681 w 4917659"/>
              <a:gd name="connsiteY16" fmla="*/ 282994 h 904875"/>
              <a:gd name="connsiteX17" fmla="*/ 1263650 w 4917659"/>
              <a:gd name="connsiteY17" fmla="*/ 258982 h 904875"/>
              <a:gd name="connsiteX18" fmla="*/ 1326970 w 4917659"/>
              <a:gd name="connsiteY18" fmla="*/ 258982 h 904875"/>
              <a:gd name="connsiteX19" fmla="*/ 392011 w 4917659"/>
              <a:gd name="connsiteY19" fmla="*/ -165 h 904875"/>
              <a:gd name="connsiteX20" fmla="*/ -169 w 4917659"/>
              <a:gd name="connsiteY20" fmla="*/ 394408 h 904875"/>
              <a:gd name="connsiteX21" fmla="*/ 392011 w 4917659"/>
              <a:gd name="connsiteY21" fmla="*/ 789600 h 904875"/>
              <a:gd name="connsiteX22" fmla="*/ 498966 w 4917659"/>
              <a:gd name="connsiteY22" fmla="*/ 775437 h 904875"/>
              <a:gd name="connsiteX23" fmla="*/ 541382 w 4917659"/>
              <a:gd name="connsiteY23" fmla="*/ 885012 h 904875"/>
              <a:gd name="connsiteX24" fmla="*/ 570272 w 4917659"/>
              <a:gd name="connsiteY24" fmla="*/ 904710 h 904875"/>
              <a:gd name="connsiteX25" fmla="*/ 637885 w 4917659"/>
              <a:gd name="connsiteY25" fmla="*/ 904710 h 904875"/>
              <a:gd name="connsiteX26" fmla="*/ 658170 w 4917659"/>
              <a:gd name="connsiteY26" fmla="*/ 873316 h 904875"/>
              <a:gd name="connsiteX27" fmla="*/ 603464 w 4917659"/>
              <a:gd name="connsiteY27" fmla="*/ 729279 h 904875"/>
              <a:gd name="connsiteX28" fmla="*/ 784191 w 4917659"/>
              <a:gd name="connsiteY28" fmla="*/ 394408 h 904875"/>
              <a:gd name="connsiteX29" fmla="*/ 392011 w 4917659"/>
              <a:gd name="connsiteY29" fmla="*/ -165 h 904875"/>
              <a:gd name="connsiteX30" fmla="*/ 562895 w 4917659"/>
              <a:gd name="connsiteY30" fmla="*/ 623399 h 904875"/>
              <a:gd name="connsiteX31" fmla="*/ 513101 w 4917659"/>
              <a:gd name="connsiteY31" fmla="*/ 494744 h 904875"/>
              <a:gd name="connsiteX32" fmla="*/ 481137 w 4917659"/>
              <a:gd name="connsiteY32" fmla="*/ 474428 h 904875"/>
              <a:gd name="connsiteX33" fmla="*/ 416598 w 4917659"/>
              <a:gd name="connsiteY33" fmla="*/ 474428 h 904875"/>
              <a:gd name="connsiteX34" fmla="*/ 395085 w 4917659"/>
              <a:gd name="connsiteY34" fmla="*/ 505212 h 904875"/>
              <a:gd name="connsiteX35" fmla="*/ 460243 w 4917659"/>
              <a:gd name="connsiteY35" fmla="*/ 674491 h 904875"/>
              <a:gd name="connsiteX36" fmla="*/ 392011 w 4917659"/>
              <a:gd name="connsiteY36" fmla="*/ 683111 h 904875"/>
              <a:gd name="connsiteX37" fmla="*/ 120312 w 4917659"/>
              <a:gd name="connsiteY37" fmla="*/ 394408 h 904875"/>
              <a:gd name="connsiteX38" fmla="*/ 392011 w 4917659"/>
              <a:gd name="connsiteY38" fmla="*/ 106324 h 904875"/>
              <a:gd name="connsiteX39" fmla="*/ 663710 w 4917659"/>
              <a:gd name="connsiteY39" fmla="*/ 394408 h 904875"/>
              <a:gd name="connsiteX40" fmla="*/ 562895 w 4917659"/>
              <a:gd name="connsiteY40" fmla="*/ 623399 h 904875"/>
              <a:gd name="connsiteX41" fmla="*/ 4915587 w 4917659"/>
              <a:gd name="connsiteY41" fmla="*/ 749586 h 904875"/>
              <a:gd name="connsiteX42" fmla="*/ 4898377 w 4917659"/>
              <a:gd name="connsiteY42" fmla="*/ 775437 h 904875"/>
              <a:gd name="connsiteX43" fmla="*/ 4827680 w 4917659"/>
              <a:gd name="connsiteY43" fmla="*/ 775437 h 904875"/>
              <a:gd name="connsiteX44" fmla="*/ 4799409 w 4917659"/>
              <a:gd name="connsiteY44" fmla="*/ 756358 h 904875"/>
              <a:gd name="connsiteX45" fmla="*/ 4668476 w 4917659"/>
              <a:gd name="connsiteY45" fmla="*/ 403028 h 904875"/>
              <a:gd name="connsiteX46" fmla="*/ 4535087 w 4917659"/>
              <a:gd name="connsiteY46" fmla="*/ 756358 h 904875"/>
              <a:gd name="connsiteX47" fmla="*/ 4507425 w 4917659"/>
              <a:gd name="connsiteY47" fmla="*/ 775437 h 904875"/>
              <a:gd name="connsiteX48" fmla="*/ 4444114 w 4917659"/>
              <a:gd name="connsiteY48" fmla="*/ 775437 h 904875"/>
              <a:gd name="connsiteX49" fmla="*/ 4415834 w 4917659"/>
              <a:gd name="connsiteY49" fmla="*/ 756358 h 904875"/>
              <a:gd name="connsiteX50" fmla="*/ 4281827 w 4917659"/>
              <a:gd name="connsiteY50" fmla="*/ 401180 h 904875"/>
              <a:gd name="connsiteX51" fmla="*/ 4149665 w 4917659"/>
              <a:gd name="connsiteY51" fmla="*/ 756358 h 904875"/>
              <a:gd name="connsiteX52" fmla="*/ 4121394 w 4917659"/>
              <a:gd name="connsiteY52" fmla="*/ 775437 h 904875"/>
              <a:gd name="connsiteX53" fmla="*/ 4055009 w 4917659"/>
              <a:gd name="connsiteY53" fmla="*/ 775437 h 904875"/>
              <a:gd name="connsiteX54" fmla="*/ 4026729 w 4917659"/>
              <a:gd name="connsiteY54" fmla="*/ 756358 h 904875"/>
              <a:gd name="connsiteX55" fmla="*/ 3895796 w 4917659"/>
              <a:gd name="connsiteY55" fmla="*/ 401180 h 904875"/>
              <a:gd name="connsiteX56" fmla="*/ 3760560 w 4917659"/>
              <a:gd name="connsiteY56" fmla="*/ 756358 h 904875"/>
              <a:gd name="connsiteX57" fmla="*/ 3732289 w 4917659"/>
              <a:gd name="connsiteY57" fmla="*/ 775437 h 904875"/>
              <a:gd name="connsiteX58" fmla="*/ 3668969 w 4917659"/>
              <a:gd name="connsiteY58" fmla="*/ 775437 h 904875"/>
              <a:gd name="connsiteX59" fmla="*/ 3641317 w 4917659"/>
              <a:gd name="connsiteY59" fmla="*/ 756358 h 904875"/>
              <a:gd name="connsiteX60" fmla="*/ 3509156 w 4917659"/>
              <a:gd name="connsiteY60" fmla="*/ 401180 h 904875"/>
              <a:gd name="connsiteX61" fmla="*/ 3376995 w 4917659"/>
              <a:gd name="connsiteY61" fmla="*/ 756358 h 904875"/>
              <a:gd name="connsiteX62" fmla="*/ 3348714 w 4917659"/>
              <a:gd name="connsiteY62" fmla="*/ 775437 h 904875"/>
              <a:gd name="connsiteX63" fmla="*/ 3279873 w 4917659"/>
              <a:gd name="connsiteY63" fmla="*/ 775437 h 904875"/>
              <a:gd name="connsiteX64" fmla="*/ 3262653 w 4917659"/>
              <a:gd name="connsiteY64" fmla="*/ 749586 h 904875"/>
              <a:gd name="connsiteX65" fmla="*/ 3442152 w 4917659"/>
              <a:gd name="connsiteY65" fmla="*/ 279298 h 904875"/>
              <a:gd name="connsiteX66" fmla="*/ 3470423 w 4917659"/>
              <a:gd name="connsiteY66" fmla="*/ 258982 h 904875"/>
              <a:gd name="connsiteX67" fmla="*/ 3547879 w 4917659"/>
              <a:gd name="connsiteY67" fmla="*/ 258982 h 904875"/>
              <a:gd name="connsiteX68" fmla="*/ 3575541 w 4917659"/>
              <a:gd name="connsiteY68" fmla="*/ 279298 h 904875"/>
              <a:gd name="connsiteX69" fmla="*/ 3702171 w 4917659"/>
              <a:gd name="connsiteY69" fmla="*/ 622780 h 904875"/>
              <a:gd name="connsiteX70" fmla="*/ 3830029 w 4917659"/>
              <a:gd name="connsiteY70" fmla="*/ 279298 h 904875"/>
              <a:gd name="connsiteX71" fmla="*/ 3858300 w 4917659"/>
              <a:gd name="connsiteY71" fmla="*/ 258982 h 904875"/>
              <a:gd name="connsiteX72" fmla="*/ 3934528 w 4917659"/>
              <a:gd name="connsiteY72" fmla="*/ 258982 h 904875"/>
              <a:gd name="connsiteX73" fmla="*/ 3962181 w 4917659"/>
              <a:gd name="connsiteY73" fmla="*/ 279298 h 904875"/>
              <a:gd name="connsiteX74" fmla="*/ 4089430 w 4917659"/>
              <a:gd name="connsiteY74" fmla="*/ 622780 h 904875"/>
              <a:gd name="connsiteX75" fmla="*/ 4216060 w 4917659"/>
              <a:gd name="connsiteY75" fmla="*/ 279298 h 904875"/>
              <a:gd name="connsiteX76" fmla="*/ 4243722 w 4917659"/>
              <a:gd name="connsiteY76" fmla="*/ 258982 h 904875"/>
              <a:gd name="connsiteX77" fmla="*/ 4320559 w 4917659"/>
              <a:gd name="connsiteY77" fmla="*/ 258982 h 904875"/>
              <a:gd name="connsiteX78" fmla="*/ 4348221 w 4917659"/>
              <a:gd name="connsiteY78" fmla="*/ 279298 h 904875"/>
              <a:gd name="connsiteX79" fmla="*/ 4477307 w 4917659"/>
              <a:gd name="connsiteY79" fmla="*/ 622780 h 904875"/>
              <a:gd name="connsiteX80" fmla="*/ 4602700 w 4917659"/>
              <a:gd name="connsiteY80" fmla="*/ 279298 h 904875"/>
              <a:gd name="connsiteX81" fmla="*/ 4630981 w 4917659"/>
              <a:gd name="connsiteY81" fmla="*/ 258982 h 904875"/>
              <a:gd name="connsiteX82" fmla="*/ 4708427 w 4917659"/>
              <a:gd name="connsiteY82" fmla="*/ 258982 h 904875"/>
              <a:gd name="connsiteX83" fmla="*/ 4736089 w 4917659"/>
              <a:gd name="connsiteY83" fmla="*/ 279298 h 904875"/>
              <a:gd name="connsiteX84" fmla="*/ 4915587 w 4917659"/>
              <a:gd name="connsiteY84" fmla="*/ 749586 h 904875"/>
              <a:gd name="connsiteX85" fmla="*/ 1941664 w 4917659"/>
              <a:gd name="connsiteY85" fmla="*/ 258982 h 904875"/>
              <a:gd name="connsiteX86" fmla="*/ 1877735 w 4917659"/>
              <a:gd name="connsiteY86" fmla="*/ 258982 h 904875"/>
              <a:gd name="connsiteX87" fmla="*/ 1853148 w 4917659"/>
              <a:gd name="connsiteY87" fmla="*/ 283613 h 904875"/>
              <a:gd name="connsiteX88" fmla="*/ 1853148 w 4917659"/>
              <a:gd name="connsiteY88" fmla="*/ 326695 h 904875"/>
              <a:gd name="connsiteX89" fmla="*/ 1684720 w 4917659"/>
              <a:gd name="connsiteY89" fmla="*/ 244208 h 904875"/>
              <a:gd name="connsiteX90" fmla="*/ 1424700 w 4917659"/>
              <a:gd name="connsiteY90" fmla="*/ 516290 h 904875"/>
              <a:gd name="connsiteX91" fmla="*/ 1683492 w 4917659"/>
              <a:gd name="connsiteY91" fmla="*/ 789600 h 904875"/>
              <a:gd name="connsiteX92" fmla="*/ 1853148 w 4917659"/>
              <a:gd name="connsiteY92" fmla="*/ 706495 h 904875"/>
              <a:gd name="connsiteX93" fmla="*/ 1853148 w 4917659"/>
              <a:gd name="connsiteY93" fmla="*/ 752053 h 904875"/>
              <a:gd name="connsiteX94" fmla="*/ 1877735 w 4917659"/>
              <a:gd name="connsiteY94" fmla="*/ 775437 h 904875"/>
              <a:gd name="connsiteX95" fmla="*/ 1941664 w 4917659"/>
              <a:gd name="connsiteY95" fmla="*/ 775437 h 904875"/>
              <a:gd name="connsiteX96" fmla="*/ 1965023 w 4917659"/>
              <a:gd name="connsiteY96" fmla="*/ 752053 h 904875"/>
              <a:gd name="connsiteX97" fmla="*/ 1965023 w 4917659"/>
              <a:gd name="connsiteY97" fmla="*/ 283613 h 904875"/>
              <a:gd name="connsiteX98" fmla="*/ 1941664 w 4917659"/>
              <a:gd name="connsiteY98" fmla="*/ 258982 h 904875"/>
              <a:gd name="connsiteX99" fmla="*/ 1696399 w 4917659"/>
              <a:gd name="connsiteY99" fmla="*/ 686187 h 904875"/>
              <a:gd name="connsiteX100" fmla="*/ 1538423 w 4917659"/>
              <a:gd name="connsiteY100" fmla="*/ 517519 h 904875"/>
              <a:gd name="connsiteX101" fmla="*/ 1696399 w 4917659"/>
              <a:gd name="connsiteY101" fmla="*/ 349469 h 904875"/>
              <a:gd name="connsiteX102" fmla="*/ 1854375 w 4917659"/>
              <a:gd name="connsiteY102" fmla="*/ 517519 h 904875"/>
              <a:gd name="connsiteX103" fmla="*/ 1696399 w 4917659"/>
              <a:gd name="connsiteY103" fmla="*/ 686187 h 904875"/>
              <a:gd name="connsiteX104" fmla="*/ 2697743 w 4917659"/>
              <a:gd name="connsiteY104" fmla="*/ 702190 h 904875"/>
              <a:gd name="connsiteX105" fmla="*/ 2692831 w 4917659"/>
              <a:gd name="connsiteY105" fmla="*/ 737889 h 904875"/>
              <a:gd name="connsiteX106" fmla="*/ 2526859 w 4917659"/>
              <a:gd name="connsiteY106" fmla="*/ 789600 h 904875"/>
              <a:gd name="connsiteX107" fmla="*/ 2260701 w 4917659"/>
              <a:gd name="connsiteY107" fmla="*/ 517519 h 904875"/>
              <a:gd name="connsiteX108" fmla="*/ 2526859 w 4917659"/>
              <a:gd name="connsiteY108" fmla="*/ 244208 h 904875"/>
              <a:gd name="connsiteX109" fmla="*/ 2692831 w 4917659"/>
              <a:gd name="connsiteY109" fmla="*/ 295301 h 904875"/>
              <a:gd name="connsiteX110" fmla="*/ 2697743 w 4917659"/>
              <a:gd name="connsiteY110" fmla="*/ 331010 h 904875"/>
              <a:gd name="connsiteX111" fmla="*/ 2667625 w 4917659"/>
              <a:gd name="connsiteY111" fmla="*/ 372863 h 904875"/>
              <a:gd name="connsiteX112" fmla="*/ 2630130 w 4917659"/>
              <a:gd name="connsiteY112" fmla="*/ 377177 h 904875"/>
              <a:gd name="connsiteX113" fmla="*/ 2530553 w 4917659"/>
              <a:gd name="connsiteY113" fmla="*/ 346393 h 904875"/>
              <a:gd name="connsiteX114" fmla="*/ 2374414 w 4917659"/>
              <a:gd name="connsiteY114" fmla="*/ 517519 h 904875"/>
              <a:gd name="connsiteX115" fmla="*/ 2530553 w 4917659"/>
              <a:gd name="connsiteY115" fmla="*/ 687416 h 904875"/>
              <a:gd name="connsiteX116" fmla="*/ 2628284 w 4917659"/>
              <a:gd name="connsiteY116" fmla="*/ 656022 h 904875"/>
              <a:gd name="connsiteX117" fmla="*/ 2665788 w 4917659"/>
              <a:gd name="connsiteY117" fmla="*/ 661565 h 904875"/>
              <a:gd name="connsiteX118" fmla="*/ 2697743 w 4917659"/>
              <a:gd name="connsiteY118" fmla="*/ 702190 h 904875"/>
              <a:gd name="connsiteX119" fmla="*/ 2996495 w 4917659"/>
              <a:gd name="connsiteY119" fmla="*/ 244827 h 904875"/>
              <a:gd name="connsiteX120" fmla="*/ 2726024 w 4917659"/>
              <a:gd name="connsiteY120" fmla="*/ 517519 h 904875"/>
              <a:gd name="connsiteX121" fmla="*/ 2996495 w 4917659"/>
              <a:gd name="connsiteY121" fmla="*/ 789600 h 904875"/>
              <a:gd name="connsiteX122" fmla="*/ 3267575 w 4917659"/>
              <a:gd name="connsiteY122" fmla="*/ 517519 h 904875"/>
              <a:gd name="connsiteX123" fmla="*/ 2996495 w 4917659"/>
              <a:gd name="connsiteY123" fmla="*/ 244827 h 904875"/>
              <a:gd name="connsiteX124" fmla="*/ 2996495 w 4917659"/>
              <a:gd name="connsiteY124" fmla="*/ 684949 h 904875"/>
              <a:gd name="connsiteX125" fmla="*/ 2838519 w 4917659"/>
              <a:gd name="connsiteY125" fmla="*/ 517519 h 904875"/>
              <a:gd name="connsiteX126" fmla="*/ 2996495 w 4917659"/>
              <a:gd name="connsiteY126" fmla="*/ 349469 h 904875"/>
              <a:gd name="connsiteX127" fmla="*/ 3154471 w 4917659"/>
              <a:gd name="connsiteY127" fmla="*/ 517519 h 904875"/>
              <a:gd name="connsiteX128" fmla="*/ 2996495 w 4917659"/>
              <a:gd name="connsiteY128" fmla="*/ 684949 h 904875"/>
              <a:gd name="connsiteX129" fmla="*/ 2163569 w 4917659"/>
              <a:gd name="connsiteY129" fmla="*/ 13989 h 904875"/>
              <a:gd name="connsiteX130" fmla="*/ 2187548 w 4917659"/>
              <a:gd name="connsiteY130" fmla="*/ 38611 h 904875"/>
              <a:gd name="connsiteX131" fmla="*/ 2187548 w 4917659"/>
              <a:gd name="connsiteY131" fmla="*/ 750815 h 904875"/>
              <a:gd name="connsiteX132" fmla="*/ 2163569 w 4917659"/>
              <a:gd name="connsiteY132" fmla="*/ 775437 h 904875"/>
              <a:gd name="connsiteX133" fmla="*/ 2100259 w 4917659"/>
              <a:gd name="connsiteY133" fmla="*/ 775437 h 904875"/>
              <a:gd name="connsiteX134" fmla="*/ 2075672 w 4917659"/>
              <a:gd name="connsiteY134" fmla="*/ 750815 h 904875"/>
              <a:gd name="connsiteX135" fmla="*/ 2075672 w 4917659"/>
              <a:gd name="connsiteY135" fmla="*/ 38611 h 904875"/>
              <a:gd name="connsiteX136" fmla="*/ 2100259 w 4917659"/>
              <a:gd name="connsiteY136" fmla="*/ 13989 h 904875"/>
              <a:gd name="connsiteX137" fmla="*/ 2163569 w 4917659"/>
              <a:gd name="connsiteY137" fmla="*/ 13989 h 904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Lst>
            <a:rect l="l" t="t" r="r" b="b"/>
            <a:pathLst>
              <a:path w="4917659" h="904875">
                <a:moveTo>
                  <a:pt x="1326970" y="258982"/>
                </a:moveTo>
                <a:cubicBezTo>
                  <a:pt x="1339877" y="258982"/>
                  <a:pt x="1351557" y="269450"/>
                  <a:pt x="1351557" y="283613"/>
                </a:cubicBezTo>
                <a:cubicBezTo>
                  <a:pt x="1351557" y="752053"/>
                  <a:pt x="1351557" y="752053"/>
                  <a:pt x="1351557" y="752053"/>
                </a:cubicBezTo>
                <a:cubicBezTo>
                  <a:pt x="1351557" y="764978"/>
                  <a:pt x="1339877" y="775437"/>
                  <a:pt x="1326970" y="775437"/>
                </a:cubicBezTo>
                <a:cubicBezTo>
                  <a:pt x="1263650" y="775437"/>
                  <a:pt x="1263650" y="775437"/>
                  <a:pt x="1263650" y="775437"/>
                </a:cubicBezTo>
                <a:cubicBezTo>
                  <a:pt x="1251361" y="775437"/>
                  <a:pt x="1239681" y="765588"/>
                  <a:pt x="1239681" y="752662"/>
                </a:cubicBezTo>
                <a:cubicBezTo>
                  <a:pt x="1239681" y="709581"/>
                  <a:pt x="1239681" y="709581"/>
                  <a:pt x="1239681" y="709581"/>
                </a:cubicBezTo>
                <a:cubicBezTo>
                  <a:pt x="1207717" y="756977"/>
                  <a:pt x="1153011" y="789600"/>
                  <a:pt x="1072481" y="789600"/>
                </a:cubicBezTo>
                <a:cubicBezTo>
                  <a:pt x="937864" y="789600"/>
                  <a:pt x="854878" y="700342"/>
                  <a:pt x="854878" y="568001"/>
                </a:cubicBezTo>
                <a:cubicBezTo>
                  <a:pt x="854878" y="282994"/>
                  <a:pt x="854878" y="282994"/>
                  <a:pt x="854878" y="282994"/>
                </a:cubicBezTo>
                <a:cubicBezTo>
                  <a:pt x="854878" y="269450"/>
                  <a:pt x="867167" y="258982"/>
                  <a:pt x="880084" y="258982"/>
                </a:cubicBezTo>
                <a:cubicBezTo>
                  <a:pt x="943395" y="258982"/>
                  <a:pt x="943395" y="258982"/>
                  <a:pt x="943395" y="258982"/>
                </a:cubicBezTo>
                <a:cubicBezTo>
                  <a:pt x="956302" y="258982"/>
                  <a:pt x="966754" y="269450"/>
                  <a:pt x="966754" y="282994"/>
                </a:cubicBezTo>
                <a:cubicBezTo>
                  <a:pt x="966754" y="549532"/>
                  <a:pt x="966754" y="549532"/>
                  <a:pt x="966754" y="549532"/>
                </a:cubicBezTo>
                <a:cubicBezTo>
                  <a:pt x="966754" y="635705"/>
                  <a:pt x="1012245" y="692341"/>
                  <a:pt x="1101371" y="692341"/>
                </a:cubicBezTo>
                <a:cubicBezTo>
                  <a:pt x="1188041" y="692341"/>
                  <a:pt x="1239681" y="633248"/>
                  <a:pt x="1239681" y="550761"/>
                </a:cubicBezTo>
                <a:cubicBezTo>
                  <a:pt x="1239681" y="282994"/>
                  <a:pt x="1239681" y="282994"/>
                  <a:pt x="1239681" y="282994"/>
                </a:cubicBezTo>
                <a:cubicBezTo>
                  <a:pt x="1239681" y="269450"/>
                  <a:pt x="1251361" y="258982"/>
                  <a:pt x="1263650" y="258982"/>
                </a:cubicBezTo>
                <a:cubicBezTo>
                  <a:pt x="1326970" y="258982"/>
                  <a:pt x="1326970" y="258982"/>
                  <a:pt x="1326970" y="258982"/>
                </a:cubicBezTo>
                <a:moveTo>
                  <a:pt x="392011" y="-165"/>
                </a:moveTo>
                <a:cubicBezTo>
                  <a:pt x="175017" y="-165"/>
                  <a:pt x="-169" y="168494"/>
                  <a:pt x="-169" y="394408"/>
                </a:cubicBezTo>
                <a:cubicBezTo>
                  <a:pt x="-169" y="620322"/>
                  <a:pt x="175017" y="789600"/>
                  <a:pt x="392011" y="789600"/>
                </a:cubicBezTo>
                <a:cubicBezTo>
                  <a:pt x="428887" y="789600"/>
                  <a:pt x="465154" y="784676"/>
                  <a:pt x="498966" y="775437"/>
                </a:cubicBezTo>
                <a:cubicBezTo>
                  <a:pt x="541382" y="885012"/>
                  <a:pt x="541382" y="885012"/>
                  <a:pt x="541382" y="885012"/>
                </a:cubicBezTo>
                <a:cubicBezTo>
                  <a:pt x="545684" y="897319"/>
                  <a:pt x="554290" y="904710"/>
                  <a:pt x="570272" y="904710"/>
                </a:cubicBezTo>
                <a:cubicBezTo>
                  <a:pt x="637885" y="904710"/>
                  <a:pt x="637885" y="904710"/>
                  <a:pt x="637885" y="904710"/>
                </a:cubicBezTo>
                <a:cubicBezTo>
                  <a:pt x="653867" y="904710"/>
                  <a:pt x="666166" y="893633"/>
                  <a:pt x="658170" y="873316"/>
                </a:cubicBezTo>
                <a:cubicBezTo>
                  <a:pt x="603464" y="729279"/>
                  <a:pt x="603464" y="729279"/>
                  <a:pt x="603464" y="729279"/>
                </a:cubicBezTo>
                <a:cubicBezTo>
                  <a:pt x="712266" y="660946"/>
                  <a:pt x="784191" y="539683"/>
                  <a:pt x="784191" y="394408"/>
                </a:cubicBezTo>
                <a:cubicBezTo>
                  <a:pt x="784191" y="168494"/>
                  <a:pt x="608995" y="-165"/>
                  <a:pt x="392011" y="-165"/>
                </a:cubicBezTo>
                <a:moveTo>
                  <a:pt x="562895" y="623399"/>
                </a:moveTo>
                <a:cubicBezTo>
                  <a:pt x="513101" y="494744"/>
                  <a:pt x="513101" y="494744"/>
                  <a:pt x="513101" y="494744"/>
                </a:cubicBezTo>
                <a:cubicBezTo>
                  <a:pt x="508799" y="483667"/>
                  <a:pt x="500194" y="474428"/>
                  <a:pt x="481137" y="474428"/>
                </a:cubicBezTo>
                <a:cubicBezTo>
                  <a:pt x="416598" y="474428"/>
                  <a:pt x="416598" y="474428"/>
                  <a:pt x="416598" y="474428"/>
                </a:cubicBezTo>
                <a:cubicBezTo>
                  <a:pt x="400616" y="474428"/>
                  <a:pt x="387708" y="484896"/>
                  <a:pt x="395085" y="505212"/>
                </a:cubicBezTo>
                <a:cubicBezTo>
                  <a:pt x="460243" y="674491"/>
                  <a:pt x="460243" y="674491"/>
                  <a:pt x="460243" y="674491"/>
                </a:cubicBezTo>
                <a:cubicBezTo>
                  <a:pt x="438730" y="680025"/>
                  <a:pt x="415980" y="683111"/>
                  <a:pt x="392011" y="683111"/>
                </a:cubicBezTo>
                <a:cubicBezTo>
                  <a:pt x="232797" y="683111"/>
                  <a:pt x="120312" y="558152"/>
                  <a:pt x="120312" y="394408"/>
                </a:cubicBezTo>
                <a:cubicBezTo>
                  <a:pt x="120312" y="231283"/>
                  <a:pt x="232797" y="106324"/>
                  <a:pt x="392011" y="106324"/>
                </a:cubicBezTo>
                <a:cubicBezTo>
                  <a:pt x="551215" y="106324"/>
                  <a:pt x="663710" y="231283"/>
                  <a:pt x="663710" y="394408"/>
                </a:cubicBezTo>
                <a:cubicBezTo>
                  <a:pt x="663710" y="489820"/>
                  <a:pt x="625596" y="571687"/>
                  <a:pt x="562895" y="623399"/>
                </a:cubicBezTo>
                <a:moveTo>
                  <a:pt x="4915587" y="749586"/>
                </a:moveTo>
                <a:cubicBezTo>
                  <a:pt x="4921118" y="762511"/>
                  <a:pt x="4914359" y="775437"/>
                  <a:pt x="4898377" y="775437"/>
                </a:cubicBezTo>
                <a:cubicBezTo>
                  <a:pt x="4827680" y="775437"/>
                  <a:pt x="4827680" y="775437"/>
                  <a:pt x="4827680" y="775437"/>
                </a:cubicBezTo>
                <a:cubicBezTo>
                  <a:pt x="4814772" y="775437"/>
                  <a:pt x="4803711" y="769284"/>
                  <a:pt x="4799409" y="756358"/>
                </a:cubicBezTo>
                <a:cubicBezTo>
                  <a:pt x="4668476" y="403028"/>
                  <a:pt x="4668476" y="403028"/>
                  <a:pt x="4668476" y="403028"/>
                </a:cubicBezTo>
                <a:cubicBezTo>
                  <a:pt x="4535087" y="756358"/>
                  <a:pt x="4535087" y="756358"/>
                  <a:pt x="4535087" y="756358"/>
                </a:cubicBezTo>
                <a:cubicBezTo>
                  <a:pt x="4529556" y="769903"/>
                  <a:pt x="4520333" y="775437"/>
                  <a:pt x="4507425" y="775437"/>
                </a:cubicBezTo>
                <a:cubicBezTo>
                  <a:pt x="4444114" y="775437"/>
                  <a:pt x="4444114" y="775437"/>
                  <a:pt x="4444114" y="775437"/>
                </a:cubicBezTo>
                <a:cubicBezTo>
                  <a:pt x="4431197" y="775437"/>
                  <a:pt x="4421365" y="769903"/>
                  <a:pt x="4415834" y="756358"/>
                </a:cubicBezTo>
                <a:cubicBezTo>
                  <a:pt x="4281827" y="401180"/>
                  <a:pt x="4281827" y="401180"/>
                  <a:pt x="4281827" y="401180"/>
                </a:cubicBezTo>
                <a:cubicBezTo>
                  <a:pt x="4149665" y="756358"/>
                  <a:pt x="4149665" y="756358"/>
                  <a:pt x="4149665" y="756358"/>
                </a:cubicBezTo>
                <a:cubicBezTo>
                  <a:pt x="4144135" y="769284"/>
                  <a:pt x="4134302" y="775437"/>
                  <a:pt x="4121394" y="775437"/>
                </a:cubicBezTo>
                <a:cubicBezTo>
                  <a:pt x="4055009" y="775437"/>
                  <a:pt x="4055009" y="775437"/>
                  <a:pt x="4055009" y="775437"/>
                </a:cubicBezTo>
                <a:cubicBezTo>
                  <a:pt x="4042092" y="775437"/>
                  <a:pt x="4032259" y="769284"/>
                  <a:pt x="4026729" y="756358"/>
                </a:cubicBezTo>
                <a:cubicBezTo>
                  <a:pt x="3895796" y="401180"/>
                  <a:pt x="3895796" y="401180"/>
                  <a:pt x="3895796" y="401180"/>
                </a:cubicBezTo>
                <a:cubicBezTo>
                  <a:pt x="3760560" y="756358"/>
                  <a:pt x="3760560" y="756358"/>
                  <a:pt x="3760560" y="756358"/>
                </a:cubicBezTo>
                <a:cubicBezTo>
                  <a:pt x="3755030" y="769903"/>
                  <a:pt x="3745197" y="775437"/>
                  <a:pt x="3732289" y="775437"/>
                </a:cubicBezTo>
                <a:cubicBezTo>
                  <a:pt x="3668969" y="775437"/>
                  <a:pt x="3668969" y="775437"/>
                  <a:pt x="3668969" y="775437"/>
                </a:cubicBezTo>
                <a:cubicBezTo>
                  <a:pt x="3656061" y="775437"/>
                  <a:pt x="3646228" y="769903"/>
                  <a:pt x="3641317" y="756358"/>
                </a:cubicBezTo>
                <a:cubicBezTo>
                  <a:pt x="3509156" y="401180"/>
                  <a:pt x="3509156" y="401180"/>
                  <a:pt x="3509156" y="401180"/>
                </a:cubicBezTo>
                <a:cubicBezTo>
                  <a:pt x="3376995" y="756358"/>
                  <a:pt x="3376995" y="756358"/>
                  <a:pt x="3376995" y="756358"/>
                </a:cubicBezTo>
                <a:cubicBezTo>
                  <a:pt x="3372692" y="769284"/>
                  <a:pt x="3361622" y="775437"/>
                  <a:pt x="3348714" y="775437"/>
                </a:cubicBezTo>
                <a:cubicBezTo>
                  <a:pt x="3279873" y="775437"/>
                  <a:pt x="3279873" y="775437"/>
                  <a:pt x="3279873" y="775437"/>
                </a:cubicBezTo>
                <a:cubicBezTo>
                  <a:pt x="3263881" y="775437"/>
                  <a:pt x="3257742" y="762511"/>
                  <a:pt x="3262653" y="749586"/>
                </a:cubicBezTo>
                <a:cubicBezTo>
                  <a:pt x="3442152" y="279298"/>
                  <a:pt x="3442152" y="279298"/>
                  <a:pt x="3442152" y="279298"/>
                </a:cubicBezTo>
                <a:cubicBezTo>
                  <a:pt x="3447683" y="265754"/>
                  <a:pt x="3457515" y="258982"/>
                  <a:pt x="3470423" y="258982"/>
                </a:cubicBezTo>
                <a:cubicBezTo>
                  <a:pt x="3547879" y="258982"/>
                  <a:pt x="3547879" y="258982"/>
                  <a:pt x="3547879" y="258982"/>
                </a:cubicBezTo>
                <a:cubicBezTo>
                  <a:pt x="3560786" y="258982"/>
                  <a:pt x="3570010" y="265754"/>
                  <a:pt x="3575541" y="279298"/>
                </a:cubicBezTo>
                <a:cubicBezTo>
                  <a:pt x="3702171" y="622780"/>
                  <a:pt x="3702171" y="622780"/>
                  <a:pt x="3702171" y="622780"/>
                </a:cubicBezTo>
                <a:cubicBezTo>
                  <a:pt x="3830029" y="279298"/>
                  <a:pt x="3830029" y="279298"/>
                  <a:pt x="3830029" y="279298"/>
                </a:cubicBezTo>
                <a:cubicBezTo>
                  <a:pt x="3835560" y="265754"/>
                  <a:pt x="3845393" y="258982"/>
                  <a:pt x="3858300" y="258982"/>
                </a:cubicBezTo>
                <a:cubicBezTo>
                  <a:pt x="3934528" y="258982"/>
                  <a:pt x="3934528" y="258982"/>
                  <a:pt x="3934528" y="258982"/>
                </a:cubicBezTo>
                <a:cubicBezTo>
                  <a:pt x="3947436" y="258982"/>
                  <a:pt x="3957269" y="265754"/>
                  <a:pt x="3962181" y="279298"/>
                </a:cubicBezTo>
                <a:cubicBezTo>
                  <a:pt x="4089430" y="622780"/>
                  <a:pt x="4089430" y="622780"/>
                  <a:pt x="4089430" y="622780"/>
                </a:cubicBezTo>
                <a:cubicBezTo>
                  <a:pt x="4216060" y="279298"/>
                  <a:pt x="4216060" y="279298"/>
                  <a:pt x="4216060" y="279298"/>
                </a:cubicBezTo>
                <a:cubicBezTo>
                  <a:pt x="4221591" y="265754"/>
                  <a:pt x="4230805" y="258982"/>
                  <a:pt x="4243722" y="258982"/>
                </a:cubicBezTo>
                <a:cubicBezTo>
                  <a:pt x="4320559" y="258982"/>
                  <a:pt x="4320559" y="258982"/>
                  <a:pt x="4320559" y="258982"/>
                </a:cubicBezTo>
                <a:cubicBezTo>
                  <a:pt x="4332848" y="258982"/>
                  <a:pt x="4342681" y="265754"/>
                  <a:pt x="4348221" y="279298"/>
                </a:cubicBezTo>
                <a:cubicBezTo>
                  <a:pt x="4477307" y="622780"/>
                  <a:pt x="4477307" y="622780"/>
                  <a:pt x="4477307" y="622780"/>
                </a:cubicBezTo>
                <a:cubicBezTo>
                  <a:pt x="4602700" y="279298"/>
                  <a:pt x="4602700" y="279298"/>
                  <a:pt x="4602700" y="279298"/>
                </a:cubicBezTo>
                <a:cubicBezTo>
                  <a:pt x="4608231" y="265754"/>
                  <a:pt x="4618073" y="258982"/>
                  <a:pt x="4630981" y="258982"/>
                </a:cubicBezTo>
                <a:cubicBezTo>
                  <a:pt x="4708427" y="258982"/>
                  <a:pt x="4708427" y="258982"/>
                  <a:pt x="4708427" y="258982"/>
                </a:cubicBezTo>
                <a:cubicBezTo>
                  <a:pt x="4721344" y="258982"/>
                  <a:pt x="4730558" y="265754"/>
                  <a:pt x="4736089" y="279298"/>
                </a:cubicBezTo>
                <a:cubicBezTo>
                  <a:pt x="4915587" y="749586"/>
                  <a:pt x="4915587" y="749586"/>
                  <a:pt x="4915587" y="749586"/>
                </a:cubicBezTo>
                <a:moveTo>
                  <a:pt x="1941664" y="258982"/>
                </a:moveTo>
                <a:cubicBezTo>
                  <a:pt x="1877735" y="258982"/>
                  <a:pt x="1877735" y="258982"/>
                  <a:pt x="1877735" y="258982"/>
                </a:cubicBezTo>
                <a:cubicBezTo>
                  <a:pt x="1865446" y="258982"/>
                  <a:pt x="1853148" y="269450"/>
                  <a:pt x="1853148" y="283613"/>
                </a:cubicBezTo>
                <a:cubicBezTo>
                  <a:pt x="1853148" y="326695"/>
                  <a:pt x="1853148" y="326695"/>
                  <a:pt x="1853148" y="326695"/>
                </a:cubicBezTo>
                <a:cubicBezTo>
                  <a:pt x="1821183" y="278070"/>
                  <a:pt x="1758491" y="244208"/>
                  <a:pt x="1684720" y="244208"/>
                </a:cubicBezTo>
                <a:cubicBezTo>
                  <a:pt x="1545182" y="244208"/>
                  <a:pt x="1424700" y="355013"/>
                  <a:pt x="1424700" y="516290"/>
                </a:cubicBezTo>
                <a:cubicBezTo>
                  <a:pt x="1424700" y="680025"/>
                  <a:pt x="1545182" y="789600"/>
                  <a:pt x="1683492" y="789600"/>
                </a:cubicBezTo>
                <a:cubicBezTo>
                  <a:pt x="1758491" y="789600"/>
                  <a:pt x="1819955" y="755129"/>
                  <a:pt x="1853148" y="706495"/>
                </a:cubicBezTo>
                <a:cubicBezTo>
                  <a:pt x="1853148" y="752053"/>
                  <a:pt x="1853148" y="752053"/>
                  <a:pt x="1853148" y="752053"/>
                </a:cubicBezTo>
                <a:cubicBezTo>
                  <a:pt x="1853148" y="764978"/>
                  <a:pt x="1865446" y="775437"/>
                  <a:pt x="1877735" y="775437"/>
                </a:cubicBezTo>
                <a:cubicBezTo>
                  <a:pt x="1941664" y="775437"/>
                  <a:pt x="1941664" y="775437"/>
                  <a:pt x="1941664" y="775437"/>
                </a:cubicBezTo>
                <a:cubicBezTo>
                  <a:pt x="1954572" y="775437"/>
                  <a:pt x="1965023" y="764978"/>
                  <a:pt x="1965023" y="752053"/>
                </a:cubicBezTo>
                <a:cubicBezTo>
                  <a:pt x="1965023" y="283613"/>
                  <a:pt x="1965023" y="283613"/>
                  <a:pt x="1965023" y="283613"/>
                </a:cubicBezTo>
                <a:cubicBezTo>
                  <a:pt x="1965023" y="269450"/>
                  <a:pt x="1954572" y="258982"/>
                  <a:pt x="1941664" y="258982"/>
                </a:cubicBezTo>
                <a:moveTo>
                  <a:pt x="1696399" y="686187"/>
                </a:moveTo>
                <a:cubicBezTo>
                  <a:pt x="1604199" y="686187"/>
                  <a:pt x="1538423" y="611083"/>
                  <a:pt x="1538423" y="517519"/>
                </a:cubicBezTo>
                <a:cubicBezTo>
                  <a:pt x="1538423" y="422726"/>
                  <a:pt x="1604199" y="349469"/>
                  <a:pt x="1696399" y="349469"/>
                </a:cubicBezTo>
                <a:cubicBezTo>
                  <a:pt x="1787990" y="349469"/>
                  <a:pt x="1854375" y="422726"/>
                  <a:pt x="1854375" y="517519"/>
                </a:cubicBezTo>
                <a:cubicBezTo>
                  <a:pt x="1854375" y="611083"/>
                  <a:pt x="1787990" y="686187"/>
                  <a:pt x="1696399" y="686187"/>
                </a:cubicBezTo>
                <a:moveTo>
                  <a:pt x="2697743" y="702190"/>
                </a:moveTo>
                <a:cubicBezTo>
                  <a:pt x="2711888" y="719430"/>
                  <a:pt x="2700209" y="732355"/>
                  <a:pt x="2692831" y="737889"/>
                </a:cubicBezTo>
                <a:cubicBezTo>
                  <a:pt x="2648568" y="771131"/>
                  <a:pt x="2590179" y="789600"/>
                  <a:pt x="2526859" y="789600"/>
                </a:cubicBezTo>
                <a:cubicBezTo>
                  <a:pt x="2367036" y="789600"/>
                  <a:pt x="2260701" y="672024"/>
                  <a:pt x="2260701" y="517519"/>
                </a:cubicBezTo>
                <a:cubicBezTo>
                  <a:pt x="2260701" y="362404"/>
                  <a:pt x="2367036" y="244208"/>
                  <a:pt x="2526859" y="244208"/>
                </a:cubicBezTo>
                <a:cubicBezTo>
                  <a:pt x="2590179" y="244208"/>
                  <a:pt x="2648568" y="262068"/>
                  <a:pt x="2692831" y="295301"/>
                </a:cubicBezTo>
                <a:cubicBezTo>
                  <a:pt x="2700209" y="300844"/>
                  <a:pt x="2710660" y="312541"/>
                  <a:pt x="2697743" y="331010"/>
                </a:cubicBezTo>
                <a:cubicBezTo>
                  <a:pt x="2667625" y="372863"/>
                  <a:pt x="2667625" y="372863"/>
                  <a:pt x="2667625" y="372863"/>
                </a:cubicBezTo>
                <a:cubicBezTo>
                  <a:pt x="2655946" y="389484"/>
                  <a:pt x="2641810" y="385178"/>
                  <a:pt x="2630130" y="377177"/>
                </a:cubicBezTo>
                <a:cubicBezTo>
                  <a:pt x="2602468" y="359937"/>
                  <a:pt x="2568657" y="346393"/>
                  <a:pt x="2530553" y="346393"/>
                </a:cubicBezTo>
                <a:cubicBezTo>
                  <a:pt x="2436496" y="346393"/>
                  <a:pt x="2374414" y="421497"/>
                  <a:pt x="2374414" y="517519"/>
                </a:cubicBezTo>
                <a:cubicBezTo>
                  <a:pt x="2374414" y="612931"/>
                  <a:pt x="2436496" y="687416"/>
                  <a:pt x="2530553" y="687416"/>
                </a:cubicBezTo>
                <a:cubicBezTo>
                  <a:pt x="2568657" y="687416"/>
                  <a:pt x="2600012" y="672024"/>
                  <a:pt x="2628284" y="656022"/>
                </a:cubicBezTo>
                <a:cubicBezTo>
                  <a:pt x="2639963" y="649869"/>
                  <a:pt x="2652871" y="644325"/>
                  <a:pt x="2665788" y="661565"/>
                </a:cubicBezTo>
                <a:lnTo>
                  <a:pt x="2697743" y="702190"/>
                </a:lnTo>
                <a:close/>
                <a:moveTo>
                  <a:pt x="2996495" y="244827"/>
                </a:moveTo>
                <a:cubicBezTo>
                  <a:pt x="2845886" y="244827"/>
                  <a:pt x="2726024" y="363633"/>
                  <a:pt x="2726024" y="517519"/>
                </a:cubicBezTo>
                <a:cubicBezTo>
                  <a:pt x="2726024" y="672024"/>
                  <a:pt x="2845886" y="789600"/>
                  <a:pt x="2996495" y="789600"/>
                </a:cubicBezTo>
                <a:cubicBezTo>
                  <a:pt x="3147094" y="789600"/>
                  <a:pt x="3267575" y="672024"/>
                  <a:pt x="3267575" y="517519"/>
                </a:cubicBezTo>
                <a:cubicBezTo>
                  <a:pt x="3267575" y="363633"/>
                  <a:pt x="3147094" y="244827"/>
                  <a:pt x="2996495" y="244827"/>
                </a:cubicBezTo>
                <a:moveTo>
                  <a:pt x="2996495" y="684949"/>
                </a:moveTo>
                <a:cubicBezTo>
                  <a:pt x="2904285" y="684949"/>
                  <a:pt x="2838519" y="611083"/>
                  <a:pt x="2838519" y="517519"/>
                </a:cubicBezTo>
                <a:cubicBezTo>
                  <a:pt x="2838519" y="422726"/>
                  <a:pt x="2904285" y="349469"/>
                  <a:pt x="2996495" y="349469"/>
                </a:cubicBezTo>
                <a:cubicBezTo>
                  <a:pt x="3089314" y="349469"/>
                  <a:pt x="3154471" y="422726"/>
                  <a:pt x="3154471" y="517519"/>
                </a:cubicBezTo>
                <a:cubicBezTo>
                  <a:pt x="3154471" y="611083"/>
                  <a:pt x="3089314" y="684949"/>
                  <a:pt x="2996495" y="684949"/>
                </a:cubicBezTo>
                <a:moveTo>
                  <a:pt x="2163569" y="13989"/>
                </a:moveTo>
                <a:cubicBezTo>
                  <a:pt x="2177715" y="13989"/>
                  <a:pt x="2187548" y="25686"/>
                  <a:pt x="2187548" y="38611"/>
                </a:cubicBezTo>
                <a:cubicBezTo>
                  <a:pt x="2187548" y="750815"/>
                  <a:pt x="2187548" y="750815"/>
                  <a:pt x="2187548" y="750815"/>
                </a:cubicBezTo>
                <a:cubicBezTo>
                  <a:pt x="2187548" y="763750"/>
                  <a:pt x="2177715" y="775437"/>
                  <a:pt x="2163569" y="775437"/>
                </a:cubicBezTo>
                <a:cubicBezTo>
                  <a:pt x="2100259" y="775437"/>
                  <a:pt x="2100259" y="775437"/>
                  <a:pt x="2100259" y="775437"/>
                </a:cubicBezTo>
                <a:cubicBezTo>
                  <a:pt x="2087351" y="775437"/>
                  <a:pt x="2075672" y="763750"/>
                  <a:pt x="2075672" y="750815"/>
                </a:cubicBezTo>
                <a:cubicBezTo>
                  <a:pt x="2075672" y="38611"/>
                  <a:pt x="2075672" y="38611"/>
                  <a:pt x="2075672" y="38611"/>
                </a:cubicBezTo>
                <a:cubicBezTo>
                  <a:pt x="2075672" y="25686"/>
                  <a:pt x="2087351" y="13989"/>
                  <a:pt x="2100259" y="13989"/>
                </a:cubicBezTo>
                <a:cubicBezTo>
                  <a:pt x="2163569" y="13989"/>
                  <a:pt x="2163569" y="13989"/>
                  <a:pt x="2163569" y="13989"/>
                </a:cubicBezTo>
              </a:path>
            </a:pathLst>
          </a:custGeom>
          <a:solidFill>
            <a:schemeClr val="tx1"/>
          </a:solidFill>
          <a:ln w="9507" cap="flat">
            <a:noFill/>
            <a:prstDash val="solid"/>
            <a:miter/>
          </a:ln>
        </p:spPr>
        <p:txBody>
          <a:bodyPr rtlCol="0" anchor="ctr"/>
          <a:lstStyle/>
          <a:p>
            <a:endParaRPr lang="en-US"/>
          </a:p>
        </p:txBody>
      </p:sp>
      <p:sp>
        <p:nvSpPr>
          <p:cNvPr id="4" name="Title 2">
            <a:extLst>
              <a:ext uri="{FF2B5EF4-FFF2-40B4-BE49-F238E27FC236}">
                <a16:creationId xmlns:a16="http://schemas.microsoft.com/office/drawing/2014/main" id="{AE26A26D-3BB6-3DA7-C72C-3F2C422C0EEE}"/>
              </a:ext>
            </a:extLst>
          </p:cNvPr>
          <p:cNvSpPr>
            <a:spLocks noGrp="1"/>
          </p:cNvSpPr>
          <p:nvPr>
            <p:ph type="title" hasCustomPrompt="1"/>
          </p:nvPr>
        </p:nvSpPr>
        <p:spPr bwMode="gray">
          <a:xfrm>
            <a:off x="515939" y="1628775"/>
            <a:ext cx="4787900" cy="2160588"/>
          </a:xfrm>
        </p:spPr>
        <p:txBody>
          <a:bodyPr wrap="square" anchor="b">
            <a:noAutofit/>
          </a:bodyPr>
          <a:lstStyle>
            <a:lvl1pPr marL="0" algn="l" defTabSz="914400" rtl="0" eaLnBrk="1" latinLnBrk="0" hangingPunct="1">
              <a:lnSpc>
                <a:spcPct val="80000"/>
              </a:lnSpc>
              <a:defRPr lang="en-US" sz="4800" b="0" i="0" kern="1200" spc="0" dirty="0">
                <a:solidFill>
                  <a:schemeClr val="tx1"/>
                </a:solidFill>
                <a:latin typeface="Aptos" panose="020B0004020202020204" pitchFamily="34" charset="0"/>
                <a:ea typeface="Alfabet" pitchFamily="2" charset="0"/>
                <a:cs typeface="Microsoft Sans Serif" panose="020B0604020202020204" pitchFamily="34" charset="0"/>
              </a:defRPr>
            </a:lvl1pPr>
          </a:lstStyle>
          <a:p>
            <a:r>
              <a:rPr lang="en-US" sz="4800" spc="-110">
                <a:solidFill>
                  <a:srgbClr val="FFFFFE"/>
                </a:solidFill>
                <a:ea typeface="Alfabet" pitchFamily="2" charset="0"/>
                <a:cs typeface="Microsoft Sans Serif" panose="020B0604020202020204" pitchFamily="34" charset="0"/>
              </a:rPr>
              <a:t>Presentation </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title goes here</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4 lines</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maximum</a:t>
            </a:r>
            <a:endParaRPr lang="en-US"/>
          </a:p>
        </p:txBody>
      </p:sp>
      <p:grpSp>
        <p:nvGrpSpPr>
          <p:cNvPr id="16" name="Group 15">
            <a:extLst>
              <a:ext uri="{FF2B5EF4-FFF2-40B4-BE49-F238E27FC236}">
                <a16:creationId xmlns:a16="http://schemas.microsoft.com/office/drawing/2014/main" id="{8E16927F-82CD-278F-FF9D-C6A28CC273C4}"/>
              </a:ext>
            </a:extLst>
          </p:cNvPr>
          <p:cNvGrpSpPr/>
          <p:nvPr userDrawn="1"/>
        </p:nvGrpSpPr>
        <p:grpSpPr>
          <a:xfrm>
            <a:off x="12290489" y="-1"/>
            <a:ext cx="2910882" cy="6858001"/>
            <a:chOff x="12290489" y="-1"/>
            <a:chExt cx="2910882" cy="6858001"/>
          </a:xfrm>
        </p:grpSpPr>
        <p:sp>
          <p:nvSpPr>
            <p:cNvPr id="8" name="Rectangle 7">
              <a:extLst>
                <a:ext uri="{FF2B5EF4-FFF2-40B4-BE49-F238E27FC236}">
                  <a16:creationId xmlns:a16="http://schemas.microsoft.com/office/drawing/2014/main" id="{7CF50A69-0086-3DFD-F8A1-D5E846AB33E5}"/>
                </a:ext>
              </a:extLst>
            </p:cNvPr>
            <p:cNvSpPr/>
            <p:nvPr userDrawn="1"/>
          </p:nvSpPr>
          <p:spPr>
            <a:xfrm>
              <a:off x="12290489" y="-1"/>
              <a:ext cx="2735151"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latin typeface="Aptos" panose="020B0004020202020204" pitchFamily="34" charset="0"/>
                <a:cs typeface="Aparajita" panose="02020603050405020304" pitchFamily="18" charset="0"/>
              </a:endParaRPr>
            </a:p>
          </p:txBody>
        </p:sp>
        <p:grpSp>
          <p:nvGrpSpPr>
            <p:cNvPr id="15" name="Group 14">
              <a:extLst>
                <a:ext uri="{FF2B5EF4-FFF2-40B4-BE49-F238E27FC236}">
                  <a16:creationId xmlns:a16="http://schemas.microsoft.com/office/drawing/2014/main" id="{77113677-2D7C-DD8C-5EFC-327EE41809C0}"/>
                </a:ext>
              </a:extLst>
            </p:cNvPr>
            <p:cNvGrpSpPr/>
            <p:nvPr userDrawn="1"/>
          </p:nvGrpSpPr>
          <p:grpSpPr>
            <a:xfrm>
              <a:off x="12429548" y="173148"/>
              <a:ext cx="2771823" cy="5642861"/>
              <a:chOff x="12429548" y="173148"/>
              <a:chExt cx="2771823" cy="5642861"/>
            </a:xfrm>
          </p:grpSpPr>
          <p:grpSp>
            <p:nvGrpSpPr>
              <p:cNvPr id="7" name="Group 6">
                <a:extLst>
                  <a:ext uri="{FF2B5EF4-FFF2-40B4-BE49-F238E27FC236}">
                    <a16:creationId xmlns:a16="http://schemas.microsoft.com/office/drawing/2014/main" id="{159C415E-F380-7375-5AD3-2E9ACD4DF94C}"/>
                  </a:ext>
                </a:extLst>
              </p:cNvPr>
              <p:cNvGrpSpPr/>
              <p:nvPr userDrawn="1"/>
            </p:nvGrpSpPr>
            <p:grpSpPr>
              <a:xfrm>
                <a:off x="12449814" y="173148"/>
                <a:ext cx="2751557" cy="2005214"/>
                <a:chOff x="12449814" y="173148"/>
                <a:chExt cx="2751557" cy="2005214"/>
              </a:xfrm>
            </p:grpSpPr>
            <p:grpSp>
              <p:nvGrpSpPr>
                <p:cNvPr id="2" name="Group 1">
                  <a:extLst>
                    <a:ext uri="{FF2B5EF4-FFF2-40B4-BE49-F238E27FC236}">
                      <a16:creationId xmlns:a16="http://schemas.microsoft.com/office/drawing/2014/main" id="{5D4D145D-9446-D229-C022-A3ECE1F64AB9}"/>
                    </a:ext>
                  </a:extLst>
                </p:cNvPr>
                <p:cNvGrpSpPr/>
                <p:nvPr userDrawn="1"/>
              </p:nvGrpSpPr>
              <p:grpSpPr>
                <a:xfrm>
                  <a:off x="12449814" y="173148"/>
                  <a:ext cx="1534074" cy="249864"/>
                  <a:chOff x="12449814" y="173148"/>
                  <a:chExt cx="1534074" cy="249864"/>
                </a:xfrm>
              </p:grpSpPr>
              <p:sp>
                <p:nvSpPr>
                  <p:cNvPr id="9" name="TextBox 8">
                    <a:extLst>
                      <a:ext uri="{FF2B5EF4-FFF2-40B4-BE49-F238E27FC236}">
                        <a16:creationId xmlns:a16="http://schemas.microsoft.com/office/drawing/2014/main" id="{A3057112-442E-4CD7-B1AB-27BCA434F0CD}"/>
                      </a:ext>
                    </a:extLst>
                  </p:cNvPr>
                  <p:cNvSpPr txBox="1"/>
                  <p:nvPr userDrawn="1"/>
                </p:nvSpPr>
                <p:spPr>
                  <a:xfrm>
                    <a:off x="12449814" y="173148"/>
                    <a:ext cx="1534074" cy="169277"/>
                  </a:xfrm>
                  <a:prstGeom prst="rect">
                    <a:avLst/>
                  </a:prstGeom>
                </p:spPr>
                <p:txBody>
                  <a:bodyPr vert="horz" wrap="none" lIns="0" tIns="0" rIns="0" bIns="0" rtlCol="0" anchor="t">
                    <a:spAutoFit/>
                  </a:bodyPr>
                  <a:lstStyle>
                    <a:defPPr>
                      <a:defRPr lang="en-US"/>
                    </a:defPPr>
                    <a:lvl1pPr>
                      <a:defRPr sz="1100">
                        <a:solidFill>
                          <a:schemeClr val="accent2"/>
                        </a:solidFill>
                        <a:latin typeface="Arial" charset="0"/>
                        <a:ea typeface="Arial" charset="0"/>
                        <a:cs typeface="Arial" charset="0"/>
                      </a:defRPr>
                    </a:lvl1pPr>
                  </a:lstStyle>
                  <a:p>
                    <a:pPr lvl="0"/>
                    <a:r>
                      <a:rPr lang="en-US" b="1">
                        <a:solidFill>
                          <a:schemeClr val="bg1"/>
                        </a:solidFill>
                        <a:latin typeface="Aptos" panose="020B0004020202020204" pitchFamily="34" charset="0"/>
                        <a:cs typeface="Aparajita" panose="02020603050405020304" pitchFamily="18" charset="0"/>
                      </a:rPr>
                      <a:t>HOW TO ADD AN IMAGE</a:t>
                    </a:r>
                  </a:p>
                </p:txBody>
              </p:sp>
              <p:cxnSp>
                <p:nvCxnSpPr>
                  <p:cNvPr id="10" name="Straight Connector 9">
                    <a:extLst>
                      <a:ext uri="{FF2B5EF4-FFF2-40B4-BE49-F238E27FC236}">
                        <a16:creationId xmlns:a16="http://schemas.microsoft.com/office/drawing/2014/main" id="{7E6860D8-A0E2-7509-3307-FE6ABC7193BB}"/>
                      </a:ext>
                    </a:extLst>
                  </p:cNvPr>
                  <p:cNvCxnSpPr>
                    <a:cxnSpLocks/>
                  </p:cNvCxnSpPr>
                  <p:nvPr userDrawn="1"/>
                </p:nvCxnSpPr>
                <p:spPr>
                  <a:xfrm>
                    <a:off x="12449814" y="423012"/>
                    <a:ext cx="2700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3" name="Group 2">
                  <a:extLst>
                    <a:ext uri="{FF2B5EF4-FFF2-40B4-BE49-F238E27FC236}">
                      <a16:creationId xmlns:a16="http://schemas.microsoft.com/office/drawing/2014/main" id="{8C0ED071-E3D5-D617-0311-6EA1B0C02087}"/>
                    </a:ext>
                  </a:extLst>
                </p:cNvPr>
                <p:cNvGrpSpPr/>
                <p:nvPr userDrawn="1"/>
              </p:nvGrpSpPr>
              <p:grpSpPr>
                <a:xfrm>
                  <a:off x="12449814" y="545515"/>
                  <a:ext cx="2751557" cy="1632847"/>
                  <a:chOff x="12449814" y="545515"/>
                  <a:chExt cx="2751557" cy="1632847"/>
                </a:xfrm>
              </p:grpSpPr>
              <p:sp>
                <p:nvSpPr>
                  <p:cNvPr id="11" name="TextBox 10">
                    <a:extLst>
                      <a:ext uri="{FF2B5EF4-FFF2-40B4-BE49-F238E27FC236}">
                        <a16:creationId xmlns:a16="http://schemas.microsoft.com/office/drawing/2014/main" id="{16DA6383-5AF6-171A-518D-549F73EC7D6A}"/>
                      </a:ext>
                    </a:extLst>
                  </p:cNvPr>
                  <p:cNvSpPr txBox="1"/>
                  <p:nvPr userDrawn="1"/>
                </p:nvSpPr>
                <p:spPr>
                  <a:xfrm>
                    <a:off x="12614407" y="1281322"/>
                    <a:ext cx="1828957" cy="897040"/>
                  </a:xfrm>
                  <a:prstGeom prst="rect">
                    <a:avLst/>
                  </a:prstGeom>
                </p:spPr>
                <p:txBody>
                  <a:bodyPr vert="horz" wrap="square" lIns="0" tIns="0" rIns="0" bIns="0" rtlCol="0" anchor="t">
                    <a:spAutoFit/>
                  </a:bodyPr>
                  <a:lstStyle>
                    <a:defPPr>
                      <a:defRPr lang="en-US"/>
                    </a:defPPr>
                    <a:lvl1pPr lvl="0">
                      <a:spcBef>
                        <a:spcPts val="900"/>
                      </a:spcBef>
                      <a:spcAft>
                        <a:spcPts val="300"/>
                      </a:spcAft>
                      <a:defRPr sz="800" b="1" cap="all" spc="20" baseline="0">
                        <a:solidFill>
                          <a:schemeClr val="bg1"/>
                        </a:solidFill>
                        <a:latin typeface="Arial" charset="0"/>
                        <a:ea typeface="Arial" charset="0"/>
                        <a:cs typeface="Arial" charset="0"/>
                      </a:defRPr>
                    </a:lvl1pPr>
                    <a:lvl2pPr marL="0" lvl="1" indent="0">
                      <a:lnSpc>
                        <a:spcPct val="90000"/>
                      </a:lnSpc>
                      <a:spcAft>
                        <a:spcPts val="300"/>
                      </a:spcAft>
                      <a:tabLst/>
                      <a:defRPr sz="1200">
                        <a:solidFill>
                          <a:schemeClr val="bg1"/>
                        </a:solidFill>
                        <a:latin typeface="Arial" charset="0"/>
                        <a:ea typeface="Arial" charset="0"/>
                        <a:cs typeface="Arial" charset="0"/>
                      </a:defRPr>
                    </a:lvl2pPr>
                    <a:lvl3pPr marL="11113" lvl="2" indent="0">
                      <a:spcBef>
                        <a:spcPts val="300"/>
                      </a:spcBef>
                      <a:buFont typeface="Wingdings" pitchFamily="2" charset="2"/>
                      <a:buNone/>
                      <a:tabLst/>
                      <a:defRPr sz="800">
                        <a:solidFill>
                          <a:schemeClr val="bg1">
                            <a:lumMod val="85000"/>
                          </a:schemeClr>
                        </a:solidFill>
                      </a:defRPr>
                    </a:lvl3pPr>
                  </a:lstStyle>
                  <a:p>
                    <a:pPr marL="0" lvl="0" indent="0">
                      <a:buFont typeface="Arial" panose="020B0604020202020204" pitchFamily="34" charset="0"/>
                      <a:buNone/>
                    </a:pPr>
                    <a:r>
                      <a:rPr lang="en-US" sz="600" b="1">
                        <a:latin typeface="Aptos" panose="020B0004020202020204" pitchFamily="34" charset="0"/>
                        <a:cs typeface="Aparajita" panose="02020603050405020304" pitchFamily="18" charset="0"/>
                      </a:rPr>
                      <a:t>Method 1: </a:t>
                    </a:r>
                    <a:r>
                      <a:rPr lang="en-US" sz="600" b="0">
                        <a:latin typeface="Aptos" panose="020B0004020202020204" pitchFamily="34" charset="0"/>
                        <a:cs typeface="Aparajita" panose="02020603050405020304" pitchFamily="18" charset="0"/>
                      </a:rPr>
                      <a:t>from file browser</a:t>
                    </a:r>
                  </a:p>
                  <a:p>
                    <a:pPr lvl="1">
                      <a:buNone/>
                    </a:pPr>
                    <a:r>
                      <a:rPr lang="en-US" sz="1050">
                        <a:latin typeface="Aptos" panose="020B0004020202020204" pitchFamily="34" charset="0"/>
                        <a:cs typeface="Aparajita" panose="02020603050405020304" pitchFamily="18" charset="0"/>
                      </a:rPr>
                      <a:t>Drag the image onto the slide.</a:t>
                    </a:r>
                  </a:p>
                  <a:p>
                    <a:pPr marL="0" marR="0" lvl="1" indent="0" algn="l" defTabSz="914400" rtl="0" eaLnBrk="1" fontAlgn="auto" latinLnBrk="0" hangingPunct="1">
                      <a:lnSpc>
                        <a:spcPct val="90000"/>
                      </a:lnSpc>
                      <a:spcBef>
                        <a:spcPts val="0"/>
                      </a:spcBef>
                      <a:spcAft>
                        <a:spcPts val="300"/>
                      </a:spcAft>
                      <a:buClrTx/>
                      <a:buSzTx/>
                      <a:buFontTx/>
                      <a:buNone/>
                      <a:tabLst/>
                      <a:defRPr/>
                    </a:pPr>
                    <a:r>
                      <a:rPr lang="en-US" sz="700">
                        <a:latin typeface="Aptos" panose="020B0004020202020204" pitchFamily="34" charset="0"/>
                        <a:cs typeface="Aparajita" panose="02020603050405020304" pitchFamily="18" charset="0"/>
                      </a:rPr>
                      <a:t>Note: The image placeholder is on the bottom. To change and existing image, select the overlay, right-click &gt; </a:t>
                    </a:r>
                    <a:r>
                      <a:rPr lang="en-US" sz="700" i="1">
                        <a:latin typeface="Aptos" panose="020B0004020202020204" pitchFamily="34" charset="0"/>
                        <a:cs typeface="Aparajita" panose="02020603050405020304" pitchFamily="18" charset="0"/>
                      </a:rPr>
                      <a:t>Send to Back…</a:t>
                    </a:r>
                    <a:r>
                      <a:rPr lang="en-US" sz="700">
                        <a:latin typeface="Aptos" panose="020B0004020202020204" pitchFamily="34" charset="0"/>
                        <a:cs typeface="Aparajita" panose="02020603050405020304" pitchFamily="18" charset="0"/>
                      </a:rPr>
                      <a:t> &gt; Send to Back. Next, use the tip below to change the image. Then, reset the slide or send the image to the back again.</a:t>
                    </a:r>
                    <a:endParaRPr lang="en-US" sz="1000">
                      <a:latin typeface="Aptos" panose="020B0004020202020204" pitchFamily="34" charset="0"/>
                      <a:cs typeface="Aparajita" panose="02020603050405020304" pitchFamily="18" charset="0"/>
                    </a:endParaRPr>
                  </a:p>
                </p:txBody>
              </p:sp>
              <p:sp>
                <p:nvSpPr>
                  <p:cNvPr id="12" name="TextBox 11">
                    <a:extLst>
                      <a:ext uri="{FF2B5EF4-FFF2-40B4-BE49-F238E27FC236}">
                        <a16:creationId xmlns:a16="http://schemas.microsoft.com/office/drawing/2014/main" id="{77A83939-F838-416B-1CFC-06BB970803B4}"/>
                      </a:ext>
                    </a:extLst>
                  </p:cNvPr>
                  <p:cNvSpPr txBox="1">
                    <a:spLocks noChangeAspect="1"/>
                  </p:cNvSpPr>
                  <p:nvPr/>
                </p:nvSpPr>
                <p:spPr>
                  <a:xfrm>
                    <a:off x="12449814" y="566082"/>
                    <a:ext cx="114706" cy="114706"/>
                  </a:xfrm>
                  <a:prstGeom prst="ellipse">
                    <a:avLst/>
                  </a:prstGeom>
                  <a:solidFill>
                    <a:schemeClr val="accent1"/>
                  </a:solidFill>
                </p:spPr>
                <p:txBody>
                  <a:bodyPr vert="horz" wrap="none" lIns="0" tIns="0" rIns="0" bIns="0" rtlCol="0" anchor="ctr">
                    <a:noAutofit/>
                  </a:bodyPr>
                  <a:lstStyle/>
                  <a:p>
                    <a:pPr algn="ctr"/>
                    <a:r>
                      <a:rPr lang="en-US" sz="500">
                        <a:solidFill>
                          <a:schemeClr val="tx1"/>
                        </a:solidFill>
                        <a:latin typeface="Aptos" panose="020B0004020202020204" pitchFamily="34" charset="0"/>
                        <a:ea typeface="Arial" charset="0"/>
                        <a:cs typeface="Aparajita" panose="02020603050405020304" pitchFamily="18" charset="0"/>
                      </a:rPr>
                      <a:t>1</a:t>
                    </a:r>
                  </a:p>
                </p:txBody>
              </p:sp>
              <p:sp>
                <p:nvSpPr>
                  <p:cNvPr id="13" name="TextBox 12">
                    <a:extLst>
                      <a:ext uri="{FF2B5EF4-FFF2-40B4-BE49-F238E27FC236}">
                        <a16:creationId xmlns:a16="http://schemas.microsoft.com/office/drawing/2014/main" id="{2189B7A8-17CF-B28A-1454-915888893AB4}"/>
                      </a:ext>
                    </a:extLst>
                  </p:cNvPr>
                  <p:cNvSpPr txBox="1">
                    <a:spLocks noChangeAspect="1"/>
                  </p:cNvSpPr>
                  <p:nvPr/>
                </p:nvSpPr>
                <p:spPr>
                  <a:xfrm>
                    <a:off x="12449814" y="1018081"/>
                    <a:ext cx="114706" cy="114706"/>
                  </a:xfrm>
                  <a:prstGeom prst="ellipse">
                    <a:avLst/>
                  </a:prstGeom>
                  <a:solidFill>
                    <a:schemeClr val="accent1"/>
                  </a:solidFill>
                </p:spPr>
                <p:txBody>
                  <a:bodyPr vert="horz" wrap="none" lIns="0" tIns="0" rIns="0" bIns="0" rtlCol="0" anchor="ctr">
                    <a:noAutofit/>
                  </a:bodyPr>
                  <a:lstStyle/>
                  <a:p>
                    <a:pPr algn="ctr"/>
                    <a:r>
                      <a:rPr lang="en-US" sz="500">
                        <a:solidFill>
                          <a:schemeClr val="tx1"/>
                        </a:solidFill>
                        <a:latin typeface="Aptos" panose="020B0004020202020204" pitchFamily="34" charset="0"/>
                        <a:ea typeface="Arial" charset="0"/>
                        <a:cs typeface="Aparajita" panose="02020603050405020304" pitchFamily="18" charset="0"/>
                      </a:rPr>
                      <a:t>2</a:t>
                    </a:r>
                  </a:p>
                </p:txBody>
              </p:sp>
              <p:sp>
                <p:nvSpPr>
                  <p:cNvPr id="14" name="TextBox 13">
                    <a:extLst>
                      <a:ext uri="{FF2B5EF4-FFF2-40B4-BE49-F238E27FC236}">
                        <a16:creationId xmlns:a16="http://schemas.microsoft.com/office/drawing/2014/main" id="{973E0BBC-9695-998B-B368-22C8F079394D}"/>
                      </a:ext>
                    </a:extLst>
                  </p:cNvPr>
                  <p:cNvSpPr txBox="1"/>
                  <p:nvPr userDrawn="1"/>
                </p:nvSpPr>
                <p:spPr>
                  <a:xfrm>
                    <a:off x="12614406" y="545515"/>
                    <a:ext cx="2586965" cy="612988"/>
                  </a:xfrm>
                  <a:prstGeom prst="rect">
                    <a:avLst/>
                  </a:prstGeom>
                </p:spPr>
                <p:txBody>
                  <a:bodyPr vert="horz" wrap="square" lIns="0" tIns="0" rIns="0" bIns="0" rtlCol="0" anchor="t">
                    <a:spAutoFit/>
                  </a:bodyPr>
                  <a:lstStyle>
                    <a:defPPr>
                      <a:defRPr lang="en-US"/>
                    </a:defPPr>
                    <a:lvl1pPr lvl="0">
                      <a:spcBef>
                        <a:spcPts val="1000"/>
                      </a:spcBef>
                      <a:spcAft>
                        <a:spcPts val="300"/>
                      </a:spcAft>
                      <a:defRPr sz="1050" b="0" cap="none" spc="0" baseline="0">
                        <a:solidFill>
                          <a:schemeClr val="bg1"/>
                        </a:solidFill>
                        <a:latin typeface="Arial" charset="0"/>
                        <a:ea typeface="Arial" charset="0"/>
                        <a:cs typeface="Arial" charset="0"/>
                      </a:defRPr>
                    </a:lvl1pPr>
                    <a:lvl2pPr marL="134938" lvl="1" indent="-131763">
                      <a:lnSpc>
                        <a:spcPct val="90000"/>
                      </a:lnSpc>
                      <a:spcAft>
                        <a:spcPts val="300"/>
                      </a:spcAft>
                      <a:buFont typeface="Wingdings" pitchFamily="2" charset="2"/>
                      <a:buChar char="§"/>
                      <a:tabLst/>
                      <a:defRPr sz="900">
                        <a:solidFill>
                          <a:schemeClr val="bg1"/>
                        </a:solidFill>
                        <a:latin typeface="Arial" charset="0"/>
                        <a:ea typeface="Arial" charset="0"/>
                        <a:cs typeface="Arial" charset="0"/>
                      </a:defRPr>
                    </a:lvl2pPr>
                    <a:lvl3pPr marL="11113" lvl="2" indent="0">
                      <a:spcBef>
                        <a:spcPts val="300"/>
                      </a:spcBef>
                      <a:buFont typeface="Wingdings" pitchFamily="2" charset="2"/>
                      <a:buNone/>
                      <a:tabLst/>
                      <a:defRPr sz="800">
                        <a:solidFill>
                          <a:schemeClr val="bg1">
                            <a:lumMod val="85000"/>
                          </a:schemeClr>
                        </a:solidFill>
                      </a:defRPr>
                    </a:lvl3pPr>
                  </a:lstStyle>
                  <a:p>
                    <a:pPr lvl="0">
                      <a:spcBef>
                        <a:spcPts val="700"/>
                      </a:spcBef>
                    </a:pPr>
                    <a:r>
                      <a:rPr lang="en-US">
                        <a:latin typeface="Aptos" panose="020B0004020202020204" pitchFamily="34" charset="0"/>
                        <a:cs typeface="Aparajita" panose="02020603050405020304" pitchFamily="18" charset="0"/>
                      </a:rPr>
                      <a:t>Source images from the </a:t>
                    </a:r>
                    <a:r>
                      <a:rPr lang="en-US">
                        <a:solidFill>
                          <a:schemeClr val="accent1"/>
                        </a:solidFill>
                        <a:latin typeface="Aptos" panose="020B0004020202020204" pitchFamily="34" charset="0"/>
                        <a:cs typeface="Aparajita" panose="02020603050405020304" pitchFamily="18" charset="0"/>
                      </a:rPr>
                      <a:t>Qualcomm Brand Portal</a:t>
                    </a:r>
                  </a:p>
                  <a:p>
                    <a:pPr lvl="0">
                      <a:spcBef>
                        <a:spcPts val="700"/>
                      </a:spcBef>
                    </a:pPr>
                    <a:r>
                      <a:rPr lang="en-US">
                        <a:latin typeface="Aptos" panose="020B0004020202020204" pitchFamily="34" charset="0"/>
                        <a:cs typeface="Aparajita" panose="02020603050405020304" pitchFamily="18" charset="0"/>
                      </a:rPr>
                      <a:t>Add the image to the placeholder.</a:t>
                    </a:r>
                  </a:p>
                </p:txBody>
              </p:sp>
            </p:grpSp>
          </p:grpSp>
          <p:grpSp>
            <p:nvGrpSpPr>
              <p:cNvPr id="17" name="Group 16">
                <a:extLst>
                  <a:ext uri="{FF2B5EF4-FFF2-40B4-BE49-F238E27FC236}">
                    <a16:creationId xmlns:a16="http://schemas.microsoft.com/office/drawing/2014/main" id="{9EAD45E2-1365-A92C-1F7B-8B35FD5E3817}"/>
                  </a:ext>
                </a:extLst>
              </p:cNvPr>
              <p:cNvGrpSpPr/>
              <p:nvPr userDrawn="1"/>
            </p:nvGrpSpPr>
            <p:grpSpPr>
              <a:xfrm>
                <a:off x="12429548" y="2309174"/>
                <a:ext cx="2735151" cy="1280928"/>
                <a:chOff x="9286315" y="6976989"/>
                <a:chExt cx="2735151" cy="1280928"/>
              </a:xfrm>
            </p:grpSpPr>
            <p:sp>
              <p:nvSpPr>
                <p:cNvPr id="29" name="Rectangle 28">
                  <a:extLst>
                    <a:ext uri="{FF2B5EF4-FFF2-40B4-BE49-F238E27FC236}">
                      <a16:creationId xmlns:a16="http://schemas.microsoft.com/office/drawing/2014/main" id="{2C75C5B4-54FD-CD9F-6004-24A5CF5AB881}"/>
                    </a:ext>
                  </a:extLst>
                </p:cNvPr>
                <p:cNvSpPr/>
                <p:nvPr userDrawn="1"/>
              </p:nvSpPr>
              <p:spPr>
                <a:xfrm>
                  <a:off x="9286315" y="6976989"/>
                  <a:ext cx="2735151" cy="1280928"/>
                </a:xfrm>
                <a:prstGeom prst="rect">
                  <a:avLst/>
                </a:prstGeom>
                <a:solidFill>
                  <a:schemeClr val="bg1"/>
                </a:solidFill>
                <a:ln w="25400">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cs typeface="Aparajita" panose="02020603050405020304" pitchFamily="18" charset="0"/>
                  </a:endParaRPr>
                </a:p>
              </p:txBody>
            </p:sp>
            <p:sp>
              <p:nvSpPr>
                <p:cNvPr id="30" name="TextBox 29">
                  <a:extLst>
                    <a:ext uri="{FF2B5EF4-FFF2-40B4-BE49-F238E27FC236}">
                      <a16:creationId xmlns:a16="http://schemas.microsoft.com/office/drawing/2014/main" id="{12AA6BDC-9581-2416-8FCF-B639C7874A6F}"/>
                    </a:ext>
                  </a:extLst>
                </p:cNvPr>
                <p:cNvSpPr txBox="1"/>
                <p:nvPr userDrawn="1"/>
              </p:nvSpPr>
              <p:spPr>
                <a:xfrm>
                  <a:off x="9970738" y="7105788"/>
                  <a:ext cx="1983958" cy="169277"/>
                </a:xfrm>
                <a:prstGeom prst="rect">
                  <a:avLst/>
                </a:prstGeom>
              </p:spPr>
              <p:txBody>
                <a:bodyPr vert="horz" wrap="square" lIns="0" tIns="0" rIns="0" bIns="0" rtlCol="0" anchor="t">
                  <a:spAutoFit/>
                </a:bodyPr>
                <a:lstStyle/>
                <a:p>
                  <a:pPr algn="l"/>
                  <a:r>
                    <a:rPr lang="en-US" sz="1100">
                      <a:solidFill>
                        <a:schemeClr val="tx1"/>
                      </a:solidFill>
                      <a:latin typeface="Aptos" panose="020B0004020202020204" pitchFamily="34" charset="0"/>
                      <a:ea typeface="Arial" charset="0"/>
                      <a:cs typeface="Aparajita" panose="02020603050405020304" pitchFamily="18" charset="0"/>
                    </a:rPr>
                    <a:t>Cropping Images</a:t>
                  </a:r>
                </a:p>
              </p:txBody>
            </p:sp>
            <p:pic>
              <p:nvPicPr>
                <p:cNvPr id="31" name="Graphic 30">
                  <a:extLst>
                    <a:ext uri="{FF2B5EF4-FFF2-40B4-BE49-F238E27FC236}">
                      <a16:creationId xmlns:a16="http://schemas.microsoft.com/office/drawing/2014/main" id="{707DE680-B659-AA14-3DA6-FB810A70960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446538" y="7116071"/>
                  <a:ext cx="155227" cy="155227"/>
                </a:xfrm>
                <a:prstGeom prst="rect">
                  <a:avLst/>
                </a:prstGeom>
              </p:spPr>
            </p:pic>
            <p:sp>
              <p:nvSpPr>
                <p:cNvPr id="32" name="TextBox 31">
                  <a:extLst>
                    <a:ext uri="{FF2B5EF4-FFF2-40B4-BE49-F238E27FC236}">
                      <a16:creationId xmlns:a16="http://schemas.microsoft.com/office/drawing/2014/main" id="{4AA67D63-8AA8-4A9B-3D31-E4198794E6D0}"/>
                    </a:ext>
                  </a:extLst>
                </p:cNvPr>
                <p:cNvSpPr txBox="1"/>
                <p:nvPr userDrawn="1"/>
              </p:nvSpPr>
              <p:spPr>
                <a:xfrm>
                  <a:off x="9446538" y="7369972"/>
                  <a:ext cx="2384904" cy="738664"/>
                </a:xfrm>
                <a:prstGeom prst="rect">
                  <a:avLst/>
                </a:prstGeom>
              </p:spPr>
              <p:txBody>
                <a:bodyPr vert="horz" wrap="square" lIns="0" tIns="0" rIns="0" bIns="0" rtlCol="0" anchor="t">
                  <a:spAutoFit/>
                </a:bodyPr>
                <a:lstStyle>
                  <a:defPPr>
                    <a:defRPr lang="en-US"/>
                  </a:defPPr>
                  <a:lvl1pPr lvl="0">
                    <a:spcBef>
                      <a:spcPts val="1000"/>
                    </a:spcBef>
                    <a:spcAft>
                      <a:spcPts val="300"/>
                    </a:spcAft>
                    <a:defRPr sz="1050" b="0" cap="none" spc="0" baseline="0">
                      <a:solidFill>
                        <a:schemeClr val="bg1"/>
                      </a:solidFill>
                      <a:latin typeface="Arial" charset="0"/>
                      <a:ea typeface="Arial" charset="0"/>
                      <a:cs typeface="Arial" charset="0"/>
                    </a:defRPr>
                  </a:lvl1pPr>
                  <a:lvl2pPr marL="134938" lvl="1" indent="-131763">
                    <a:lnSpc>
                      <a:spcPct val="90000"/>
                    </a:lnSpc>
                    <a:spcAft>
                      <a:spcPts val="300"/>
                    </a:spcAft>
                    <a:buFont typeface="Wingdings" pitchFamily="2" charset="2"/>
                    <a:buChar char="§"/>
                    <a:tabLst/>
                    <a:defRPr sz="900">
                      <a:solidFill>
                        <a:schemeClr val="bg1"/>
                      </a:solidFill>
                      <a:latin typeface="Arial" charset="0"/>
                      <a:ea typeface="Arial" charset="0"/>
                      <a:cs typeface="Arial" charset="0"/>
                    </a:defRPr>
                  </a:lvl2pPr>
                  <a:lvl3pPr marL="11113" lvl="2" indent="0">
                    <a:spcBef>
                      <a:spcPts val="300"/>
                    </a:spcBef>
                    <a:buFont typeface="Wingdings" pitchFamily="2" charset="2"/>
                    <a:buNone/>
                    <a:tabLst/>
                    <a:defRPr sz="800">
                      <a:solidFill>
                        <a:schemeClr val="bg1">
                          <a:lumMod val="85000"/>
                        </a:schemeClr>
                      </a:solidFill>
                    </a:defRPr>
                  </a:lvl3pPr>
                </a:lstStyle>
                <a:p>
                  <a:pPr lvl="1">
                    <a:defRPr/>
                  </a:pPr>
                  <a:r>
                    <a:rPr lang="en-US" sz="900" kern="1200">
                      <a:solidFill>
                        <a:schemeClr val="tx1">
                          <a:lumMod val="50000"/>
                          <a:lumOff val="50000"/>
                        </a:schemeClr>
                      </a:solidFill>
                      <a:latin typeface="Aptos" panose="020B0004020202020204" pitchFamily="34" charset="0"/>
                      <a:cs typeface="Aparajita" panose="02020603050405020304" pitchFamily="18" charset="0"/>
                    </a:rPr>
                    <a:t>Right-click on the image.</a:t>
                  </a:r>
                </a:p>
                <a:p>
                  <a:pPr lvl="1">
                    <a:defRPr/>
                  </a:pPr>
                  <a:r>
                    <a:rPr lang="en-US" sz="900" kern="1200">
                      <a:solidFill>
                        <a:schemeClr val="tx1">
                          <a:lumMod val="50000"/>
                          <a:lumOff val="50000"/>
                        </a:schemeClr>
                      </a:solidFill>
                      <a:latin typeface="Aptos" panose="020B0004020202020204" pitchFamily="34" charset="0"/>
                      <a:cs typeface="Aparajita" panose="02020603050405020304" pitchFamily="18" charset="0"/>
                    </a:rPr>
                    <a:t>Choose “Crop” from the menu. (           )</a:t>
                  </a:r>
                </a:p>
                <a:p>
                  <a:pPr lvl="1">
                    <a:defRPr/>
                  </a:pPr>
                  <a:r>
                    <a:rPr lang="en-US" sz="900" kern="1200">
                      <a:solidFill>
                        <a:schemeClr val="tx1">
                          <a:lumMod val="50000"/>
                          <a:lumOff val="50000"/>
                        </a:schemeClr>
                      </a:solidFill>
                      <a:latin typeface="Aptos" panose="020B0004020202020204" pitchFamily="34" charset="0"/>
                      <a:cs typeface="Aparajita" panose="02020603050405020304" pitchFamily="18" charset="0"/>
                    </a:rPr>
                    <a:t>Adjust the size and position of the image.</a:t>
                  </a:r>
                </a:p>
                <a:p>
                  <a:pPr lvl="1">
                    <a:defRPr/>
                  </a:pPr>
                  <a:r>
                    <a:rPr lang="en-US" sz="900" kern="1200">
                      <a:solidFill>
                        <a:schemeClr val="tx1">
                          <a:lumMod val="50000"/>
                          <a:lumOff val="50000"/>
                        </a:schemeClr>
                      </a:solidFill>
                      <a:latin typeface="Aptos" panose="020B0004020202020204" pitchFamily="34" charset="0"/>
                      <a:cs typeface="Aparajita" panose="02020603050405020304" pitchFamily="18" charset="0"/>
                    </a:rPr>
                    <a:t>Press Esc or click outside the image area to exit the cropping mode.</a:t>
                  </a:r>
                </a:p>
              </p:txBody>
            </p:sp>
            <p:pic>
              <p:nvPicPr>
                <p:cNvPr id="33" name="Picture 32">
                  <a:extLst>
                    <a:ext uri="{FF2B5EF4-FFF2-40B4-BE49-F238E27FC236}">
                      <a16:creationId xmlns:a16="http://schemas.microsoft.com/office/drawing/2014/main" id="{A72EF414-721B-FBA5-FD95-E553CFAC16CB}"/>
                    </a:ext>
                  </a:extLst>
                </p:cNvPr>
                <p:cNvPicPr>
                  <a:picLocks noChangeAspect="1"/>
                </p:cNvPicPr>
                <p:nvPr userDrawn="1"/>
              </p:nvPicPr>
              <p:blipFill rotWithShape="1">
                <a:blip r:embed="rId3"/>
                <a:srcRect l="33684" t="12097" r="43371" b="20368"/>
                <a:stretch/>
              </p:blipFill>
              <p:spPr>
                <a:xfrm>
                  <a:off x="11243541" y="7454405"/>
                  <a:ext cx="136897" cy="213643"/>
                </a:xfrm>
                <a:prstGeom prst="rect">
                  <a:avLst/>
                </a:prstGeom>
                <a:ln w="19050">
                  <a:noFill/>
                </a:ln>
              </p:spPr>
            </p:pic>
            <p:sp>
              <p:nvSpPr>
                <p:cNvPr id="34" name="TextBox 33">
                  <a:extLst>
                    <a:ext uri="{FF2B5EF4-FFF2-40B4-BE49-F238E27FC236}">
                      <a16:creationId xmlns:a16="http://schemas.microsoft.com/office/drawing/2014/main" id="{02318D11-BFD1-1429-4B0B-F2CEE2CCA884}"/>
                    </a:ext>
                  </a:extLst>
                </p:cNvPr>
                <p:cNvSpPr txBox="1"/>
                <p:nvPr userDrawn="1"/>
              </p:nvSpPr>
              <p:spPr>
                <a:xfrm>
                  <a:off x="9667287" y="7119168"/>
                  <a:ext cx="272091" cy="153888"/>
                </a:xfrm>
                <a:prstGeom prst="rect">
                  <a:avLst/>
                </a:prstGeom>
              </p:spPr>
              <p:txBody>
                <a:bodyPr vert="horz" wrap="square" lIns="0" tIns="0" rIns="0" bIns="0" rtlCol="0" anchor="t">
                  <a:spAutoFit/>
                </a:bodyPr>
                <a:lstStyle/>
                <a:p>
                  <a:pPr algn="l"/>
                  <a:r>
                    <a:rPr lang="en-US" sz="1000" kern="1200" cap="all" spc="150" baseline="0">
                      <a:solidFill>
                        <a:schemeClr val="tx1"/>
                      </a:solidFill>
                      <a:latin typeface="+mn-lt"/>
                      <a:ea typeface="+mn-ea"/>
                      <a:cs typeface="+mn-cs"/>
                    </a:rPr>
                    <a:t>TIP</a:t>
                  </a:r>
                </a:p>
              </p:txBody>
            </p:sp>
          </p:grpSp>
          <p:grpSp>
            <p:nvGrpSpPr>
              <p:cNvPr id="18" name="Group 17">
                <a:extLst>
                  <a:ext uri="{FF2B5EF4-FFF2-40B4-BE49-F238E27FC236}">
                    <a16:creationId xmlns:a16="http://schemas.microsoft.com/office/drawing/2014/main" id="{D7FF212E-AA60-50B3-8621-551BA74B31E3}"/>
                  </a:ext>
                </a:extLst>
              </p:cNvPr>
              <p:cNvGrpSpPr/>
              <p:nvPr userDrawn="1"/>
            </p:nvGrpSpPr>
            <p:grpSpPr>
              <a:xfrm>
                <a:off x="12429548" y="3615901"/>
                <a:ext cx="2735151" cy="2200108"/>
                <a:chOff x="9538241" y="5155416"/>
                <a:chExt cx="2735151" cy="2200108"/>
              </a:xfrm>
            </p:grpSpPr>
            <p:sp>
              <p:nvSpPr>
                <p:cNvPr id="19" name="Rectangle 18">
                  <a:extLst>
                    <a:ext uri="{FF2B5EF4-FFF2-40B4-BE49-F238E27FC236}">
                      <a16:creationId xmlns:a16="http://schemas.microsoft.com/office/drawing/2014/main" id="{F952CBEE-EDAC-0869-1112-AAD15E4B0E40}"/>
                    </a:ext>
                  </a:extLst>
                </p:cNvPr>
                <p:cNvSpPr/>
                <p:nvPr userDrawn="1"/>
              </p:nvSpPr>
              <p:spPr>
                <a:xfrm>
                  <a:off x="9538241" y="5155416"/>
                  <a:ext cx="2735151" cy="2200108"/>
                </a:xfrm>
                <a:prstGeom prst="rect">
                  <a:avLst/>
                </a:prstGeom>
                <a:solidFill>
                  <a:schemeClr val="bg1"/>
                </a:solidFill>
                <a:ln w="25400">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cs typeface="Aparajita" panose="02020603050405020304" pitchFamily="18" charset="0"/>
                  </a:endParaRPr>
                </a:p>
              </p:txBody>
            </p:sp>
            <p:sp>
              <p:nvSpPr>
                <p:cNvPr id="20" name="TextBox 19">
                  <a:extLst>
                    <a:ext uri="{FF2B5EF4-FFF2-40B4-BE49-F238E27FC236}">
                      <a16:creationId xmlns:a16="http://schemas.microsoft.com/office/drawing/2014/main" id="{AD940715-F001-536F-7A25-FA3F088FAB35}"/>
                    </a:ext>
                  </a:extLst>
                </p:cNvPr>
                <p:cNvSpPr txBox="1"/>
                <p:nvPr userDrawn="1"/>
              </p:nvSpPr>
              <p:spPr>
                <a:xfrm>
                  <a:off x="10222664" y="5284216"/>
                  <a:ext cx="1983958" cy="169277"/>
                </a:xfrm>
                <a:prstGeom prst="rect">
                  <a:avLst/>
                </a:prstGeom>
              </p:spPr>
              <p:txBody>
                <a:bodyPr vert="horz" wrap="square" lIns="0" tIns="0" rIns="0" bIns="0" rtlCol="0" anchor="t">
                  <a:spAutoFit/>
                </a:bodyPr>
                <a:lstStyle/>
                <a:p>
                  <a:pPr algn="l"/>
                  <a:r>
                    <a:rPr lang="en-US" sz="1100">
                      <a:solidFill>
                        <a:schemeClr val="tx1"/>
                      </a:solidFill>
                      <a:latin typeface="Aptos" panose="020B0004020202020204" pitchFamily="34" charset="0"/>
                      <a:ea typeface="Arial" charset="0"/>
                      <a:cs typeface="Aparajita" panose="02020603050405020304" pitchFamily="18" charset="0"/>
                    </a:rPr>
                    <a:t>Changing Images</a:t>
                  </a:r>
                </a:p>
              </p:txBody>
            </p:sp>
            <p:pic>
              <p:nvPicPr>
                <p:cNvPr id="22" name="Graphic 21">
                  <a:extLst>
                    <a:ext uri="{FF2B5EF4-FFF2-40B4-BE49-F238E27FC236}">
                      <a16:creationId xmlns:a16="http://schemas.microsoft.com/office/drawing/2014/main" id="{84D7E2A3-F06D-FD70-A217-487EF552C69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698464" y="5294499"/>
                  <a:ext cx="155227" cy="155227"/>
                </a:xfrm>
                <a:prstGeom prst="rect">
                  <a:avLst/>
                </a:prstGeom>
              </p:spPr>
            </p:pic>
            <p:sp>
              <p:nvSpPr>
                <p:cNvPr id="23" name="TextBox 22">
                  <a:extLst>
                    <a:ext uri="{FF2B5EF4-FFF2-40B4-BE49-F238E27FC236}">
                      <a16:creationId xmlns:a16="http://schemas.microsoft.com/office/drawing/2014/main" id="{61CCA6E5-0618-E143-3C2F-C4123C7F2481}"/>
                    </a:ext>
                  </a:extLst>
                </p:cNvPr>
                <p:cNvSpPr txBox="1"/>
                <p:nvPr userDrawn="1"/>
              </p:nvSpPr>
              <p:spPr>
                <a:xfrm>
                  <a:off x="9713479" y="5605333"/>
                  <a:ext cx="2481100" cy="256480"/>
                </a:xfrm>
                <a:prstGeom prst="rect">
                  <a:avLst/>
                </a:prstGeom>
              </p:spPr>
              <p:txBody>
                <a:bodyPr vert="horz"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600" b="1" kern="1200" cap="all" spc="20" baseline="0" noProof="0">
                      <a:solidFill>
                        <a:schemeClr val="tx1"/>
                      </a:solidFill>
                      <a:latin typeface="Aptos" panose="020B0004020202020204" pitchFamily="34" charset="0"/>
                      <a:ea typeface="+mn-ea"/>
                      <a:cs typeface="Aparajita" panose="02020603050405020304" pitchFamily="18" charset="0"/>
                    </a:rPr>
                    <a:t>Method 1: </a:t>
                  </a:r>
                  <a:r>
                    <a:rPr lang="en-US" sz="600" b="0" kern="1200" cap="all" spc="20" baseline="0" noProof="0">
                      <a:solidFill>
                        <a:schemeClr val="tx1"/>
                      </a:solidFill>
                      <a:latin typeface="Aptos" panose="020B0004020202020204" pitchFamily="34" charset="0"/>
                      <a:ea typeface="+mn-ea"/>
                      <a:cs typeface="Aparajita" panose="02020603050405020304" pitchFamily="18" charset="0"/>
                    </a:rPr>
                    <a:t>RIGHT CLICK</a:t>
                  </a:r>
                </a:p>
                <a:p>
                  <a:pPr marL="0" algn="l" defTabSz="914400" rtl="0" eaLnBrk="1" latinLnBrk="0" hangingPunct="1">
                    <a:spcBef>
                      <a:spcPts val="200"/>
                    </a:spcBef>
                  </a:pPr>
                  <a:r>
                    <a:rPr lang="en-US" sz="900" kern="1200">
                      <a:solidFill>
                        <a:schemeClr val="tx1">
                          <a:lumMod val="50000"/>
                          <a:lumOff val="50000"/>
                        </a:schemeClr>
                      </a:solidFill>
                      <a:latin typeface="Aptos" panose="020B0004020202020204" pitchFamily="34" charset="0"/>
                      <a:ea typeface="Arial" charset="0"/>
                      <a:cs typeface="Aparajita" panose="02020603050405020304" pitchFamily="18" charset="0"/>
                    </a:rPr>
                    <a:t>Right-click on image and select “Change Picture”</a:t>
                  </a:r>
                </a:p>
              </p:txBody>
            </p:sp>
            <p:sp>
              <p:nvSpPr>
                <p:cNvPr id="24" name="TextBox 23">
                  <a:extLst>
                    <a:ext uri="{FF2B5EF4-FFF2-40B4-BE49-F238E27FC236}">
                      <a16:creationId xmlns:a16="http://schemas.microsoft.com/office/drawing/2014/main" id="{13381E4C-1F94-5284-9A2E-A7EE2720B039}"/>
                    </a:ext>
                  </a:extLst>
                </p:cNvPr>
                <p:cNvSpPr txBox="1"/>
                <p:nvPr userDrawn="1"/>
              </p:nvSpPr>
              <p:spPr>
                <a:xfrm>
                  <a:off x="9713479" y="6516011"/>
                  <a:ext cx="2422981" cy="499367"/>
                </a:xfrm>
                <a:prstGeom prst="rect">
                  <a:avLst/>
                </a:prstGeom>
              </p:spPr>
              <p:txBody>
                <a:bodyPr vert="horz" wrap="square" lIns="0" tIns="0" rIns="0" bIns="0" rtlCol="0" anchor="t">
                  <a:spAutoFit/>
                </a:bodyPr>
                <a:lstStyle/>
                <a:p>
                  <a:pPr marL="134938" lvl="1" indent="-131763" algn="l" defTabSz="914400" rtl="0" eaLnBrk="1" latinLnBrk="0" hangingPunct="1">
                    <a:lnSpc>
                      <a:spcPct val="90000"/>
                    </a:lnSpc>
                    <a:spcBef>
                      <a:spcPts val="0"/>
                    </a:spcBef>
                    <a:spcAft>
                      <a:spcPts val="300"/>
                    </a:spcAft>
                    <a:buFont typeface="Wingdings" pitchFamily="2" charset="2"/>
                    <a:buChar char="§"/>
                    <a:tabLst/>
                    <a:defRPr/>
                  </a:pPr>
                  <a:r>
                    <a:rPr lang="en-US" sz="900" kern="1200">
                      <a:solidFill>
                        <a:schemeClr val="tx1">
                          <a:lumMod val="50000"/>
                          <a:lumOff val="50000"/>
                        </a:schemeClr>
                      </a:solidFill>
                      <a:latin typeface="Aptos" panose="020B0004020202020204" pitchFamily="34" charset="0"/>
                      <a:ea typeface="Arial" charset="0"/>
                      <a:cs typeface="Aparajita" panose="02020603050405020304" pitchFamily="18" charset="0"/>
                    </a:rPr>
                    <a:t>Deleting the image may bring the image placeholder to the top layer, covering the photo caption textbox. Right-click on the placeholder and choose “Send to Back”.</a:t>
                  </a:r>
                </a:p>
              </p:txBody>
            </p:sp>
            <p:sp>
              <p:nvSpPr>
                <p:cNvPr id="25" name="TextBox 24">
                  <a:extLst>
                    <a:ext uri="{FF2B5EF4-FFF2-40B4-BE49-F238E27FC236}">
                      <a16:creationId xmlns:a16="http://schemas.microsoft.com/office/drawing/2014/main" id="{6AC5059D-A958-0D6E-F617-DA08E66FE158}"/>
                    </a:ext>
                  </a:extLst>
                </p:cNvPr>
                <p:cNvSpPr txBox="1"/>
                <p:nvPr userDrawn="1"/>
              </p:nvSpPr>
              <p:spPr>
                <a:xfrm>
                  <a:off x="9713479" y="6063079"/>
                  <a:ext cx="2422981" cy="394980"/>
                </a:xfrm>
                <a:prstGeom prst="rect">
                  <a:avLst/>
                </a:prstGeom>
              </p:spPr>
              <p:txBody>
                <a:bodyPr vert="horz"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600" b="1" i="0" u="none" strike="noStrike" kern="1200" cap="all" spc="20" normalizeH="0" baseline="0" noProof="0">
                      <a:ln>
                        <a:noFill/>
                      </a:ln>
                      <a:solidFill>
                        <a:schemeClr val="tx1"/>
                      </a:solidFill>
                      <a:effectLst/>
                      <a:uLnTx/>
                      <a:uFillTx/>
                      <a:latin typeface="Aptos" panose="020B0004020202020204" pitchFamily="34" charset="0"/>
                      <a:ea typeface="+mn-ea"/>
                      <a:cs typeface="Aparajita" panose="02020603050405020304" pitchFamily="18" charset="0"/>
                    </a:rPr>
                    <a:t>Method 2: </a:t>
                  </a:r>
                  <a:r>
                    <a:rPr kumimoji="0" lang="en-US" sz="600" b="0" i="0" u="none" strike="noStrike" kern="1200" cap="all" spc="20" normalizeH="0" baseline="0" noProof="0">
                      <a:ln>
                        <a:noFill/>
                      </a:ln>
                      <a:solidFill>
                        <a:schemeClr val="tx1"/>
                      </a:solidFill>
                      <a:effectLst/>
                      <a:uLnTx/>
                      <a:uFillTx/>
                      <a:latin typeface="Aptos" panose="020B0004020202020204" pitchFamily="34" charset="0"/>
                      <a:ea typeface="+mn-ea"/>
                      <a:cs typeface="Aparajita" panose="02020603050405020304" pitchFamily="18" charset="0"/>
                    </a:rPr>
                    <a:t>RESET PLACEHOLDER</a:t>
                  </a:r>
                </a:p>
                <a:p>
                  <a:pPr marL="0" algn="l" defTabSz="914400" rtl="0" eaLnBrk="1" latinLnBrk="0" hangingPunct="1">
                    <a:spcBef>
                      <a:spcPts val="200"/>
                    </a:spcBef>
                  </a:pPr>
                  <a:r>
                    <a:rPr lang="en-US" sz="900" kern="1200">
                      <a:solidFill>
                        <a:schemeClr val="tx1">
                          <a:lumMod val="50000"/>
                          <a:lumOff val="50000"/>
                        </a:schemeClr>
                      </a:solidFill>
                      <a:latin typeface="Aptos" panose="020B0004020202020204" pitchFamily="34" charset="0"/>
                      <a:ea typeface="Arial" charset="0"/>
                      <a:cs typeface="Aparajita" panose="02020603050405020304" pitchFamily="18" charset="0"/>
                    </a:rPr>
                    <a:t>First, delete the existing image to reset the photo placeholder functionality.</a:t>
                  </a:r>
                </a:p>
              </p:txBody>
            </p:sp>
            <p:sp>
              <p:nvSpPr>
                <p:cNvPr id="26" name="TextBox 25">
                  <a:extLst>
                    <a:ext uri="{FF2B5EF4-FFF2-40B4-BE49-F238E27FC236}">
                      <a16:creationId xmlns:a16="http://schemas.microsoft.com/office/drawing/2014/main" id="{2AA3306C-FE79-59C9-5DCC-63D2DF20636C}"/>
                    </a:ext>
                  </a:extLst>
                </p:cNvPr>
                <p:cNvSpPr txBox="1"/>
                <p:nvPr userDrawn="1"/>
              </p:nvSpPr>
              <p:spPr>
                <a:xfrm>
                  <a:off x="9713479" y="7056726"/>
                  <a:ext cx="2422981" cy="138499"/>
                </a:xfrm>
                <a:prstGeom prst="rect">
                  <a:avLst/>
                </a:prstGeom>
              </p:spPr>
              <p:txBody>
                <a:bodyPr vert="horz" wrap="square" lIns="0" tIns="0" rIns="0" bIns="0" rtlCol="0" anchor="t">
                  <a:spAutoFit/>
                </a:bodyPr>
                <a:lstStyle/>
                <a:p>
                  <a:pPr marL="0" algn="l" defTabSz="914400" rtl="0" eaLnBrk="1" latinLnBrk="0" hangingPunct="1">
                    <a:spcBef>
                      <a:spcPts val="200"/>
                    </a:spcBef>
                  </a:pPr>
                  <a:r>
                    <a:rPr lang="en-US" sz="900" kern="1200">
                      <a:solidFill>
                        <a:schemeClr val="tx1">
                          <a:lumMod val="50000"/>
                          <a:lumOff val="50000"/>
                        </a:schemeClr>
                      </a:solidFill>
                      <a:latin typeface="Aptos" panose="020B0004020202020204" pitchFamily="34" charset="0"/>
                      <a:ea typeface="Arial" charset="0"/>
                      <a:cs typeface="Aparajita" panose="02020603050405020304" pitchFamily="18" charset="0"/>
                    </a:rPr>
                    <a:t>You can now add a new image as normal.</a:t>
                  </a:r>
                </a:p>
              </p:txBody>
            </p:sp>
            <p:cxnSp>
              <p:nvCxnSpPr>
                <p:cNvPr id="27" name="Straight Connector 26">
                  <a:extLst>
                    <a:ext uri="{FF2B5EF4-FFF2-40B4-BE49-F238E27FC236}">
                      <a16:creationId xmlns:a16="http://schemas.microsoft.com/office/drawing/2014/main" id="{286AAF4E-AA4F-9737-1BC4-4B8A70508177}"/>
                    </a:ext>
                  </a:extLst>
                </p:cNvPr>
                <p:cNvCxnSpPr>
                  <a:cxnSpLocks/>
                </p:cNvCxnSpPr>
                <p:nvPr userDrawn="1"/>
              </p:nvCxnSpPr>
              <p:spPr>
                <a:xfrm>
                  <a:off x="9713479" y="5957047"/>
                  <a:ext cx="27000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EB2F455C-F85E-6BE9-B90C-47F429186A08}"/>
                    </a:ext>
                  </a:extLst>
                </p:cNvPr>
                <p:cNvSpPr txBox="1"/>
                <p:nvPr userDrawn="1"/>
              </p:nvSpPr>
              <p:spPr>
                <a:xfrm>
                  <a:off x="9919213" y="5297596"/>
                  <a:ext cx="272091" cy="153888"/>
                </a:xfrm>
                <a:prstGeom prst="rect">
                  <a:avLst/>
                </a:prstGeom>
              </p:spPr>
              <p:txBody>
                <a:bodyPr vert="horz" wrap="square" lIns="0" tIns="0" rIns="0" bIns="0" rtlCol="0" anchor="t">
                  <a:spAutoFit/>
                </a:bodyPr>
                <a:lstStyle/>
                <a:p>
                  <a:pPr algn="l"/>
                  <a:r>
                    <a:rPr lang="en-US" sz="1000" kern="1200" cap="all" spc="150" baseline="0">
                      <a:solidFill>
                        <a:schemeClr val="tx1"/>
                      </a:solidFill>
                      <a:latin typeface="+mn-lt"/>
                      <a:ea typeface="+mn-ea"/>
                      <a:cs typeface="+mn-cs"/>
                    </a:rPr>
                    <a:t>TIP</a:t>
                  </a:r>
                </a:p>
              </p:txBody>
            </p:sp>
          </p:grpSp>
        </p:grpSp>
      </p:grpSp>
      <p:sp>
        <p:nvSpPr>
          <p:cNvPr id="21" name="Text Placeholder 22">
            <a:extLst>
              <a:ext uri="{FF2B5EF4-FFF2-40B4-BE49-F238E27FC236}">
                <a16:creationId xmlns:a16="http://schemas.microsoft.com/office/drawing/2014/main" id="{79C84E9B-93A3-7F27-4ACA-C2AA84A90669}"/>
              </a:ext>
            </a:extLst>
          </p:cNvPr>
          <p:cNvSpPr>
            <a:spLocks noGrp="1"/>
          </p:cNvSpPr>
          <p:nvPr>
            <p:ph type="body" sz="quarter" idx="13" hasCustomPrompt="1"/>
          </p:nvPr>
        </p:nvSpPr>
        <p:spPr>
          <a:xfrm>
            <a:off x="515939" y="4539039"/>
            <a:ext cx="5185614" cy="263149"/>
          </a:xfrm>
        </p:spPr>
        <p:txBody>
          <a:bodyPr wrap="square" anchor="t">
            <a:noAutofit/>
          </a:bodyPr>
          <a:lstStyle>
            <a:lvl1pPr marL="0" indent="0">
              <a:buNone/>
              <a:defRPr sz="1800" spc="0">
                <a:solidFill>
                  <a:schemeClr val="tx1"/>
                </a:solidFill>
              </a:defRPr>
            </a:lvl1pPr>
          </a:lstStyle>
          <a:p>
            <a:pPr lvl="0"/>
            <a:r>
              <a:rPr lang="en-US"/>
              <a:t>Speaker title, Employing entity</a:t>
            </a:r>
          </a:p>
          <a:p>
            <a:pPr lvl="0"/>
            <a:endParaRPr lang="en-US"/>
          </a:p>
        </p:txBody>
      </p:sp>
      <p:sp>
        <p:nvSpPr>
          <p:cNvPr id="35" name="Text Placeholder 7">
            <a:extLst>
              <a:ext uri="{FF2B5EF4-FFF2-40B4-BE49-F238E27FC236}">
                <a16:creationId xmlns:a16="http://schemas.microsoft.com/office/drawing/2014/main" id="{5EFBB504-4FD3-C101-A1E6-43373596ABA5}"/>
              </a:ext>
            </a:extLst>
          </p:cNvPr>
          <p:cNvSpPr>
            <a:spLocks noGrp="1"/>
          </p:cNvSpPr>
          <p:nvPr>
            <p:ph type="body" sz="quarter" idx="10" hasCustomPrompt="1"/>
          </p:nvPr>
        </p:nvSpPr>
        <p:spPr bwMode="gray">
          <a:xfrm>
            <a:off x="515937" y="4080516"/>
            <a:ext cx="5186783" cy="450485"/>
          </a:xfrm>
          <a:prstGeom prst="rect">
            <a:avLst/>
          </a:prstGeom>
        </p:spPr>
        <p:txBody>
          <a:bodyPr>
            <a:noAutofit/>
          </a:bodyPr>
          <a:lstStyle>
            <a:lvl1pPr marL="0" indent="0" algn="l" defTabSz="914400" rtl="0" eaLnBrk="1" latinLnBrk="0" hangingPunct="1">
              <a:lnSpc>
                <a:spcPct val="96000"/>
              </a:lnSpc>
              <a:spcBef>
                <a:spcPts val="0"/>
              </a:spcBef>
              <a:spcAft>
                <a:spcPts val="600"/>
              </a:spcAft>
              <a:buFont typeface="Microsoft Sans Serif" panose="020B0604020202020204" pitchFamily="34" charset="0"/>
              <a:buChar char="​"/>
              <a:defRPr lang="en-US" sz="2800" b="0" i="0" kern="1200" spc="-50" baseline="0" dirty="0">
                <a:solidFill>
                  <a:schemeClr val="tx1"/>
                </a:solidFill>
                <a:latin typeface="+mj-lt"/>
                <a:ea typeface="Alfabet" pitchFamily="2" charset="0"/>
                <a:cs typeface="Microsoft Sans Serif" panose="020B0604020202020204" pitchFamily="34" charset="0"/>
              </a:defRPr>
            </a:lvl1pPr>
            <a:lvl2pPr marL="0" indent="0" algn="l" defTabSz="914400" rtl="0" eaLnBrk="1" latinLnBrk="0" hangingPunct="1">
              <a:lnSpc>
                <a:spcPct val="96000"/>
              </a:lnSpc>
              <a:spcBef>
                <a:spcPts val="0"/>
              </a:spcBef>
              <a:buFont typeface="Microsoft Sans Serif" panose="020B0604020202020204" pitchFamily="34" charset="0"/>
              <a:buNone/>
              <a:defRPr lang="en-US" sz="2000" kern="1200" dirty="0">
                <a:solidFill>
                  <a:schemeClr val="tx1"/>
                </a:solidFill>
                <a:latin typeface="Aptos" panose="020B0004020202020204" pitchFamily="34" charset="0"/>
                <a:ea typeface="Alfabet" pitchFamily="2" charset="0"/>
                <a:cs typeface="Microsoft Sans Serif" panose="020B0604020202020204" pitchFamily="34" charset="0"/>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p:txBody>
      </p:sp>
      <p:sp>
        <p:nvSpPr>
          <p:cNvPr id="36" name="Text Placeholder 22">
            <a:extLst>
              <a:ext uri="{FF2B5EF4-FFF2-40B4-BE49-F238E27FC236}">
                <a16:creationId xmlns:a16="http://schemas.microsoft.com/office/drawing/2014/main" id="{7BD3B38D-0E41-774F-5217-6978F66ACCE5}"/>
              </a:ext>
            </a:extLst>
          </p:cNvPr>
          <p:cNvSpPr>
            <a:spLocks noGrp="1"/>
          </p:cNvSpPr>
          <p:nvPr>
            <p:ph type="body" sz="quarter" idx="15" hasCustomPrompt="1"/>
          </p:nvPr>
        </p:nvSpPr>
        <p:spPr>
          <a:xfrm>
            <a:off x="515939" y="6118601"/>
            <a:ext cx="5185614" cy="263149"/>
          </a:xfrm>
        </p:spPr>
        <p:txBody>
          <a:bodyPr wrap="square" anchor="t">
            <a:noAutofit/>
          </a:bodyPr>
          <a:lstStyle>
            <a:lvl1pPr marL="0" indent="0">
              <a:buNone/>
              <a:defRPr sz="1600" spc="0">
                <a:solidFill>
                  <a:schemeClr val="tx1"/>
                </a:solidFill>
              </a:defRPr>
            </a:lvl1pPr>
          </a:lstStyle>
          <a:p>
            <a:pPr lvl="0"/>
            <a:r>
              <a:rPr lang="en-US"/>
              <a:t>@</a:t>
            </a:r>
            <a:r>
              <a:rPr lang="en-US" err="1"/>
              <a:t>qualcomm</a:t>
            </a:r>
            <a:endParaRPr lang="en-US"/>
          </a:p>
        </p:txBody>
      </p:sp>
    </p:spTree>
    <p:extLst>
      <p:ext uri="{BB962C8B-B14F-4D97-AF65-F5344CB8AC3E}">
        <p14:creationId xmlns:p14="http://schemas.microsoft.com/office/powerpoint/2010/main" val="3647739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929">
          <p15:clr>
            <a:srgbClr val="FBAE40"/>
          </p15:clr>
        </p15:guide>
        <p15:guide id="3" orient="horz" pos="2568">
          <p15:clr>
            <a:srgbClr val="FBAE40"/>
          </p15:clr>
        </p15:guide>
        <p15:guide id="4" orient="horz" pos="2364">
          <p15:clr>
            <a:srgbClr val="FBAE40"/>
          </p15:clr>
        </p15:guide>
        <p15:guide id="5" orient="horz" pos="3022">
          <p15:clr>
            <a:srgbClr val="FBAE40"/>
          </p15:clr>
        </p15:guide>
        <p15:guide id="6" pos="3341">
          <p15:clr>
            <a:srgbClr val="FBAE40"/>
          </p15:clr>
        </p15:guide>
      </p15:sldGuideLst>
    </p:ext>
  </p:extLst>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userDrawn="1">
  <p:cSld name="Title+Photo_Dark Blue">
    <p:bg>
      <p:bgPr>
        <a:solidFill>
          <a:schemeClr val="accent2"/>
        </a:solidFill>
        <a:effectLst/>
      </p:bgPr>
    </p:bg>
    <p:spTree>
      <p:nvGrpSpPr>
        <p:cNvPr id="1" name=""/>
        <p:cNvGrpSpPr/>
        <p:nvPr/>
      </p:nvGrpSpPr>
      <p:grpSpPr>
        <a:xfrm>
          <a:off x="0" y="0"/>
          <a:ext cx="0" cy="0"/>
          <a:chOff x="0" y="0"/>
          <a:chExt cx="0" cy="0"/>
        </a:xfrm>
      </p:grpSpPr>
      <p:sp>
        <p:nvSpPr>
          <p:cNvPr id="8" name="Freeform 5">
            <a:extLst>
              <a:ext uri="{FF2B5EF4-FFF2-40B4-BE49-F238E27FC236}">
                <a16:creationId xmlns:a16="http://schemas.microsoft.com/office/drawing/2014/main" id="{7E7F3CFB-9BFC-B97E-E28E-E1CC3CEB589E}"/>
              </a:ext>
            </a:extLst>
          </p:cNvPr>
          <p:cNvSpPr>
            <a:spLocks noChangeAspect="1" noEditPoints="1"/>
          </p:cNvSpPr>
          <p:nvPr userDrawn="1"/>
        </p:nvSpPr>
        <p:spPr bwMode="black">
          <a:xfrm>
            <a:off x="515937" y="460180"/>
            <a:ext cx="1817861" cy="333196"/>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3" name="Title 2">
            <a:extLst>
              <a:ext uri="{FF2B5EF4-FFF2-40B4-BE49-F238E27FC236}">
                <a16:creationId xmlns:a16="http://schemas.microsoft.com/office/drawing/2014/main" id="{89B859C2-4BEA-9848-AC63-40AF86018B01}"/>
              </a:ext>
            </a:extLst>
          </p:cNvPr>
          <p:cNvSpPr>
            <a:spLocks noGrp="1"/>
          </p:cNvSpPr>
          <p:nvPr>
            <p:ph type="title" hasCustomPrompt="1"/>
          </p:nvPr>
        </p:nvSpPr>
        <p:spPr bwMode="gray">
          <a:xfrm>
            <a:off x="515939" y="1628775"/>
            <a:ext cx="4787900" cy="2160588"/>
          </a:xfrm>
        </p:spPr>
        <p:txBody>
          <a:bodyPr wrap="square" anchor="b">
            <a:noAutofit/>
          </a:bodyPr>
          <a:lstStyle>
            <a:lvl1pPr marL="0" marR="0" indent="0" algn="l" defTabSz="914400" rtl="0" eaLnBrk="1" fontAlgn="auto" latinLnBrk="0" hangingPunct="1">
              <a:lnSpc>
                <a:spcPct val="80000"/>
              </a:lnSpc>
              <a:spcBef>
                <a:spcPct val="0"/>
              </a:spcBef>
              <a:spcAft>
                <a:spcPts val="0"/>
              </a:spcAft>
              <a:buClrTx/>
              <a:buSzTx/>
              <a:buFontTx/>
              <a:buNone/>
              <a:tabLst/>
              <a:defRPr lang="en-US" sz="4800" b="0" i="0" kern="1200" spc="0" dirty="0">
                <a:solidFill>
                  <a:schemeClr val="tx1"/>
                </a:solidFill>
                <a:latin typeface="Aptos" panose="020B0004020202020204" pitchFamily="34" charset="0"/>
                <a:ea typeface="Alfabet" pitchFamily="2" charset="0"/>
                <a:cs typeface="Microsoft Sans Serif" panose="020B0604020202020204" pitchFamily="34" charset="0"/>
              </a:defRPr>
            </a:lvl1pPr>
          </a:lstStyle>
          <a:p>
            <a:r>
              <a:rPr lang="en-US" sz="4800" spc="-110">
                <a:solidFill>
                  <a:srgbClr val="FFFFFE"/>
                </a:solidFill>
                <a:ea typeface="Alfabet" pitchFamily="2" charset="0"/>
                <a:cs typeface="Microsoft Sans Serif" panose="020B0604020202020204" pitchFamily="34" charset="0"/>
              </a:rPr>
              <a:t>Presentation </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title goes here</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4 lines</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maximum</a:t>
            </a:r>
            <a:endParaRPr lang="en-US"/>
          </a:p>
        </p:txBody>
      </p:sp>
      <p:sp>
        <p:nvSpPr>
          <p:cNvPr id="6" name="Picture Placeholder 5">
            <a:extLst>
              <a:ext uri="{FF2B5EF4-FFF2-40B4-BE49-F238E27FC236}">
                <a16:creationId xmlns:a16="http://schemas.microsoft.com/office/drawing/2014/main" id="{A653871A-ABE6-AE14-4749-BCCA9C632B11}"/>
              </a:ext>
            </a:extLst>
          </p:cNvPr>
          <p:cNvSpPr>
            <a:spLocks noGrp="1" noChangeAspect="1"/>
          </p:cNvSpPr>
          <p:nvPr>
            <p:ph type="pic" sz="quarter" idx="12" hasCustomPrompt="1"/>
          </p:nvPr>
        </p:nvSpPr>
        <p:spPr>
          <a:xfrm>
            <a:off x="6448428" y="0"/>
            <a:ext cx="5743572" cy="6858000"/>
          </a:xfrm>
          <a:custGeom>
            <a:avLst/>
            <a:gdLst>
              <a:gd name="connsiteX0" fmla="*/ 1678722 w 5743572"/>
              <a:gd name="connsiteY0" fmla="*/ 0 h 6858000"/>
              <a:gd name="connsiteX1" fmla="*/ 5743572 w 5743572"/>
              <a:gd name="connsiteY1" fmla="*/ 0 h 6858000"/>
              <a:gd name="connsiteX2" fmla="*/ 5743572 w 5743572"/>
              <a:gd name="connsiteY2" fmla="*/ 6858000 h 6858000"/>
              <a:gd name="connsiteX3" fmla="*/ 1672152 w 5743572"/>
              <a:gd name="connsiteY3" fmla="*/ 6858000 h 6858000"/>
              <a:gd name="connsiteX4" fmla="*/ 1582239 w 5743572"/>
              <a:gd name="connsiteY4" fmla="*/ 6787328 h 6858000"/>
              <a:gd name="connsiteX5" fmla="*/ 0 w 5743572"/>
              <a:gd name="connsiteY5" fmla="*/ 3431582 h 6858000"/>
              <a:gd name="connsiteX6" fmla="*/ 1582239 w 5743572"/>
              <a:gd name="connsiteY6" fmla="*/ 7583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43572" h="6858000">
                <a:moveTo>
                  <a:pt x="1678722" y="0"/>
                </a:moveTo>
                <a:lnTo>
                  <a:pt x="5743572" y="0"/>
                </a:lnTo>
                <a:lnTo>
                  <a:pt x="5743572" y="6858000"/>
                </a:lnTo>
                <a:lnTo>
                  <a:pt x="1672152" y="6858000"/>
                </a:lnTo>
                <a:lnTo>
                  <a:pt x="1582239" y="6787328"/>
                </a:lnTo>
                <a:cubicBezTo>
                  <a:pt x="615926" y="5989694"/>
                  <a:pt x="0" y="4782581"/>
                  <a:pt x="0" y="3431582"/>
                </a:cubicBezTo>
                <a:cubicBezTo>
                  <a:pt x="0" y="2080583"/>
                  <a:pt x="615926" y="873471"/>
                  <a:pt x="1582239" y="75837"/>
                </a:cubicBezTo>
                <a:close/>
              </a:path>
            </a:pathLst>
          </a:custGeom>
          <a:noFill/>
        </p:spPr>
        <p:txBody>
          <a:bodyPr wrap="square" lIns="360000" rIns="0" bIns="1440000" anchor="ctr">
            <a:noAutofit/>
          </a:bodyPr>
          <a:lstStyle>
            <a:lvl1pPr marL="0" indent="0" algn="l" defTabSz="914400" rtl="0" eaLnBrk="1" latinLnBrk="0" hangingPunct="1">
              <a:lnSpc>
                <a:spcPct val="95000"/>
              </a:lnSpc>
              <a:spcBef>
                <a:spcPts val="900"/>
              </a:spcBef>
              <a:spcAft>
                <a:spcPts val="300"/>
              </a:spcAft>
              <a:buClrTx/>
              <a:buFont typeface="Arial" panose="020B0604020202020204" pitchFamily="34" charset="0"/>
              <a:buNone/>
              <a:defRPr lang="en-US" sz="2800" kern="1200" baseline="0" dirty="0">
                <a:solidFill>
                  <a:schemeClr val="tx2"/>
                </a:solidFill>
                <a:latin typeface="+mj-lt"/>
                <a:ea typeface="+mn-ea"/>
                <a:cs typeface="+mn-cs"/>
              </a:defRPr>
            </a:lvl1pPr>
          </a:lstStyle>
          <a:p>
            <a:r>
              <a:rPr lang="en-US"/>
              <a:t>Click the icon to insert photo</a:t>
            </a:r>
          </a:p>
        </p:txBody>
      </p:sp>
      <p:grpSp>
        <p:nvGrpSpPr>
          <p:cNvPr id="69" name="Group 68">
            <a:extLst>
              <a:ext uri="{FF2B5EF4-FFF2-40B4-BE49-F238E27FC236}">
                <a16:creationId xmlns:a16="http://schemas.microsoft.com/office/drawing/2014/main" id="{D01F1EB7-3875-6F2E-6810-8D4458FCF0B0}"/>
              </a:ext>
            </a:extLst>
          </p:cNvPr>
          <p:cNvGrpSpPr/>
          <p:nvPr userDrawn="1"/>
        </p:nvGrpSpPr>
        <p:grpSpPr>
          <a:xfrm>
            <a:off x="12290489" y="-1"/>
            <a:ext cx="2910882" cy="6858001"/>
            <a:chOff x="12290489" y="-1"/>
            <a:chExt cx="2910882" cy="6858001"/>
          </a:xfrm>
        </p:grpSpPr>
        <p:sp>
          <p:nvSpPr>
            <p:cNvPr id="70" name="Rectangle 69">
              <a:extLst>
                <a:ext uri="{FF2B5EF4-FFF2-40B4-BE49-F238E27FC236}">
                  <a16:creationId xmlns:a16="http://schemas.microsoft.com/office/drawing/2014/main" id="{910B572A-6F6C-AE6E-92A2-01DEA3B384B1}"/>
                </a:ext>
              </a:extLst>
            </p:cNvPr>
            <p:cNvSpPr/>
            <p:nvPr userDrawn="1"/>
          </p:nvSpPr>
          <p:spPr>
            <a:xfrm>
              <a:off x="12290489" y="-1"/>
              <a:ext cx="2735151"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latin typeface="Aptos" panose="020B0004020202020204" pitchFamily="34" charset="0"/>
                <a:cs typeface="Aparajita" panose="02020603050405020304" pitchFamily="18" charset="0"/>
              </a:endParaRPr>
            </a:p>
          </p:txBody>
        </p:sp>
        <p:sp>
          <p:nvSpPr>
            <p:cNvPr id="71" name="TextBox 70">
              <a:extLst>
                <a:ext uri="{FF2B5EF4-FFF2-40B4-BE49-F238E27FC236}">
                  <a16:creationId xmlns:a16="http://schemas.microsoft.com/office/drawing/2014/main" id="{2721C162-E5A5-870C-BEF7-D2E5976CCF2B}"/>
                </a:ext>
              </a:extLst>
            </p:cNvPr>
            <p:cNvSpPr txBox="1"/>
            <p:nvPr userDrawn="1"/>
          </p:nvSpPr>
          <p:spPr>
            <a:xfrm>
              <a:off x="12449814" y="173148"/>
              <a:ext cx="1534074" cy="169277"/>
            </a:xfrm>
            <a:prstGeom prst="rect">
              <a:avLst/>
            </a:prstGeom>
          </p:spPr>
          <p:txBody>
            <a:bodyPr vert="horz" wrap="none" lIns="0" tIns="0" rIns="0" bIns="0" rtlCol="0" anchor="t">
              <a:spAutoFit/>
            </a:bodyPr>
            <a:lstStyle>
              <a:defPPr>
                <a:defRPr lang="en-US"/>
              </a:defPPr>
              <a:lvl1pPr>
                <a:defRPr sz="1100">
                  <a:solidFill>
                    <a:schemeClr val="accent2"/>
                  </a:solidFill>
                  <a:latin typeface="Arial" charset="0"/>
                  <a:ea typeface="Arial" charset="0"/>
                  <a:cs typeface="Arial" charset="0"/>
                </a:defRPr>
              </a:lvl1pPr>
            </a:lstStyle>
            <a:p>
              <a:pPr lvl="0"/>
              <a:r>
                <a:rPr lang="en-US" b="1">
                  <a:solidFill>
                    <a:schemeClr val="bg1"/>
                  </a:solidFill>
                  <a:latin typeface="Aptos" panose="020B0004020202020204" pitchFamily="34" charset="0"/>
                  <a:cs typeface="Aparajita" panose="02020603050405020304" pitchFamily="18" charset="0"/>
                </a:rPr>
                <a:t>HOW TO ADD AN IMAGE</a:t>
              </a:r>
            </a:p>
          </p:txBody>
        </p:sp>
        <p:cxnSp>
          <p:nvCxnSpPr>
            <p:cNvPr id="72" name="Straight Connector 71">
              <a:extLst>
                <a:ext uri="{FF2B5EF4-FFF2-40B4-BE49-F238E27FC236}">
                  <a16:creationId xmlns:a16="http://schemas.microsoft.com/office/drawing/2014/main" id="{77C2ED05-B79A-2483-18C7-4D808AC45261}"/>
                </a:ext>
              </a:extLst>
            </p:cNvPr>
            <p:cNvCxnSpPr>
              <a:cxnSpLocks/>
            </p:cNvCxnSpPr>
            <p:nvPr userDrawn="1"/>
          </p:nvCxnSpPr>
          <p:spPr>
            <a:xfrm>
              <a:off x="12449814" y="423012"/>
              <a:ext cx="2700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73" name="TextBox 72">
              <a:extLst>
                <a:ext uri="{FF2B5EF4-FFF2-40B4-BE49-F238E27FC236}">
                  <a16:creationId xmlns:a16="http://schemas.microsoft.com/office/drawing/2014/main" id="{C223D940-A19F-7D58-BE9D-084303740E00}"/>
                </a:ext>
              </a:extLst>
            </p:cNvPr>
            <p:cNvSpPr txBox="1"/>
            <p:nvPr userDrawn="1"/>
          </p:nvSpPr>
          <p:spPr>
            <a:xfrm>
              <a:off x="12614407" y="1281322"/>
              <a:ext cx="2297338" cy="606192"/>
            </a:xfrm>
            <a:prstGeom prst="rect">
              <a:avLst/>
            </a:prstGeom>
          </p:spPr>
          <p:txBody>
            <a:bodyPr vert="horz" wrap="square" lIns="0" tIns="0" rIns="0" bIns="0" rtlCol="0" anchor="t">
              <a:spAutoFit/>
            </a:bodyPr>
            <a:lstStyle>
              <a:defPPr>
                <a:defRPr lang="en-US"/>
              </a:defPPr>
              <a:lvl1pPr lvl="0">
                <a:spcBef>
                  <a:spcPts val="900"/>
                </a:spcBef>
                <a:spcAft>
                  <a:spcPts val="300"/>
                </a:spcAft>
                <a:defRPr sz="800" b="1" cap="all" spc="20" baseline="0">
                  <a:solidFill>
                    <a:schemeClr val="bg1"/>
                  </a:solidFill>
                  <a:latin typeface="Arial" charset="0"/>
                  <a:ea typeface="Arial" charset="0"/>
                  <a:cs typeface="Arial" charset="0"/>
                </a:defRPr>
              </a:lvl1pPr>
              <a:lvl2pPr marL="0" lvl="1" indent="0">
                <a:lnSpc>
                  <a:spcPct val="90000"/>
                </a:lnSpc>
                <a:spcAft>
                  <a:spcPts val="300"/>
                </a:spcAft>
                <a:tabLst/>
                <a:defRPr sz="1200">
                  <a:solidFill>
                    <a:schemeClr val="bg1"/>
                  </a:solidFill>
                  <a:latin typeface="Arial" charset="0"/>
                  <a:ea typeface="Arial" charset="0"/>
                  <a:cs typeface="Arial" charset="0"/>
                </a:defRPr>
              </a:lvl2pPr>
              <a:lvl3pPr marL="11113" lvl="2" indent="0">
                <a:spcBef>
                  <a:spcPts val="300"/>
                </a:spcBef>
                <a:buFont typeface="Wingdings" pitchFamily="2" charset="2"/>
                <a:buNone/>
                <a:tabLst/>
                <a:defRPr sz="800">
                  <a:solidFill>
                    <a:schemeClr val="bg1">
                      <a:lumMod val="85000"/>
                    </a:schemeClr>
                  </a:solidFill>
                </a:defRPr>
              </a:lvl3pPr>
            </a:lstStyle>
            <a:p>
              <a:pPr marL="0" lvl="0" indent="0">
                <a:buFont typeface="Arial" panose="020B0604020202020204" pitchFamily="34" charset="0"/>
                <a:buNone/>
              </a:pPr>
              <a:r>
                <a:rPr lang="en-US" sz="600" b="1">
                  <a:latin typeface="Aptos" panose="020B0004020202020204" pitchFamily="34" charset="0"/>
                  <a:cs typeface="Aparajita" panose="02020603050405020304" pitchFamily="18" charset="0"/>
                </a:rPr>
                <a:t>Method 1: </a:t>
              </a:r>
              <a:r>
                <a:rPr lang="en-US" sz="600" b="0">
                  <a:latin typeface="Aptos" panose="020B0004020202020204" pitchFamily="34" charset="0"/>
                  <a:cs typeface="Aparajita" panose="02020603050405020304" pitchFamily="18" charset="0"/>
                </a:rPr>
                <a:t>from file browser</a:t>
              </a:r>
            </a:p>
            <a:p>
              <a:pPr lvl="1">
                <a:buNone/>
              </a:pPr>
              <a:r>
                <a:rPr lang="en-US" sz="1050">
                  <a:latin typeface="Aptos" panose="020B0004020202020204" pitchFamily="34" charset="0"/>
                  <a:cs typeface="Aparajita" panose="02020603050405020304" pitchFamily="18" charset="0"/>
                </a:rPr>
                <a:t>Drag the image onto the slide.</a:t>
              </a:r>
            </a:p>
            <a:p>
              <a:pPr marL="0" marR="0" lvl="1" indent="0" algn="l" defTabSz="914400" rtl="0" eaLnBrk="1" fontAlgn="auto" latinLnBrk="0" hangingPunct="1">
                <a:lnSpc>
                  <a:spcPct val="90000"/>
                </a:lnSpc>
                <a:spcBef>
                  <a:spcPts val="0"/>
                </a:spcBef>
                <a:spcAft>
                  <a:spcPts val="300"/>
                </a:spcAft>
                <a:buClrTx/>
                <a:buSzTx/>
                <a:buFontTx/>
                <a:buNone/>
                <a:tabLst/>
                <a:defRPr/>
              </a:pPr>
              <a:r>
                <a:rPr lang="en-US" sz="700">
                  <a:latin typeface="Aptos" panose="020B0004020202020204" pitchFamily="34" charset="0"/>
                  <a:cs typeface="Aparajita" panose="02020603050405020304" pitchFamily="18" charset="0"/>
                </a:rPr>
                <a:t>Note: If there are multiple image placeholders on the slide, select the intended placeholder before dragging in the image to let PowerPoint know where you want it.</a:t>
              </a:r>
              <a:endParaRPr lang="en-US" sz="1000">
                <a:latin typeface="Aptos" panose="020B0004020202020204" pitchFamily="34" charset="0"/>
                <a:cs typeface="Aparajita" panose="02020603050405020304" pitchFamily="18" charset="0"/>
              </a:endParaRPr>
            </a:p>
          </p:txBody>
        </p:sp>
        <p:sp>
          <p:nvSpPr>
            <p:cNvPr id="74" name="TextBox 73">
              <a:extLst>
                <a:ext uri="{FF2B5EF4-FFF2-40B4-BE49-F238E27FC236}">
                  <a16:creationId xmlns:a16="http://schemas.microsoft.com/office/drawing/2014/main" id="{5A536D75-7601-C857-68EF-8862CC5D10FD}"/>
                </a:ext>
              </a:extLst>
            </p:cNvPr>
            <p:cNvSpPr txBox="1">
              <a:spLocks noChangeAspect="1"/>
            </p:cNvSpPr>
            <p:nvPr/>
          </p:nvSpPr>
          <p:spPr>
            <a:xfrm>
              <a:off x="12449814" y="566082"/>
              <a:ext cx="114706" cy="114706"/>
            </a:xfrm>
            <a:prstGeom prst="ellipse">
              <a:avLst/>
            </a:prstGeom>
            <a:solidFill>
              <a:schemeClr val="accent1"/>
            </a:solidFill>
          </p:spPr>
          <p:txBody>
            <a:bodyPr vert="horz" wrap="none" lIns="0" tIns="0" rIns="0" bIns="0" rtlCol="0" anchor="ctr">
              <a:noAutofit/>
            </a:bodyPr>
            <a:lstStyle/>
            <a:p>
              <a:pPr algn="ctr"/>
              <a:r>
                <a:rPr lang="en-US" sz="500">
                  <a:solidFill>
                    <a:schemeClr val="tx1"/>
                  </a:solidFill>
                  <a:latin typeface="Aptos" panose="020B0004020202020204" pitchFamily="34" charset="0"/>
                  <a:ea typeface="Arial" charset="0"/>
                  <a:cs typeface="Aparajita" panose="02020603050405020304" pitchFamily="18" charset="0"/>
                </a:rPr>
                <a:t>1</a:t>
              </a:r>
            </a:p>
          </p:txBody>
        </p:sp>
        <p:sp>
          <p:nvSpPr>
            <p:cNvPr id="75" name="TextBox 74">
              <a:extLst>
                <a:ext uri="{FF2B5EF4-FFF2-40B4-BE49-F238E27FC236}">
                  <a16:creationId xmlns:a16="http://schemas.microsoft.com/office/drawing/2014/main" id="{82597C60-F330-194D-A5B5-F6F78B4B6FA1}"/>
                </a:ext>
              </a:extLst>
            </p:cNvPr>
            <p:cNvSpPr txBox="1">
              <a:spLocks noChangeAspect="1"/>
            </p:cNvSpPr>
            <p:nvPr/>
          </p:nvSpPr>
          <p:spPr>
            <a:xfrm>
              <a:off x="12449814" y="1018081"/>
              <a:ext cx="114706" cy="114706"/>
            </a:xfrm>
            <a:prstGeom prst="ellipse">
              <a:avLst/>
            </a:prstGeom>
            <a:solidFill>
              <a:schemeClr val="accent1"/>
            </a:solidFill>
          </p:spPr>
          <p:txBody>
            <a:bodyPr vert="horz" wrap="none" lIns="0" tIns="0" rIns="0" bIns="0" rtlCol="0" anchor="ctr">
              <a:noAutofit/>
            </a:bodyPr>
            <a:lstStyle/>
            <a:p>
              <a:pPr algn="ctr"/>
              <a:r>
                <a:rPr lang="en-US" sz="500">
                  <a:solidFill>
                    <a:schemeClr val="tx1"/>
                  </a:solidFill>
                  <a:latin typeface="Aptos" panose="020B0004020202020204" pitchFamily="34" charset="0"/>
                  <a:ea typeface="Arial" charset="0"/>
                  <a:cs typeface="Aparajita" panose="02020603050405020304" pitchFamily="18" charset="0"/>
                </a:rPr>
                <a:t>2</a:t>
              </a:r>
            </a:p>
          </p:txBody>
        </p:sp>
        <p:sp>
          <p:nvSpPr>
            <p:cNvPr id="76" name="TextBox 75">
              <a:extLst>
                <a:ext uri="{FF2B5EF4-FFF2-40B4-BE49-F238E27FC236}">
                  <a16:creationId xmlns:a16="http://schemas.microsoft.com/office/drawing/2014/main" id="{89CCF034-C9C9-597E-046F-ED3CBC6E3DDF}"/>
                </a:ext>
              </a:extLst>
            </p:cNvPr>
            <p:cNvSpPr txBox="1"/>
            <p:nvPr userDrawn="1"/>
          </p:nvSpPr>
          <p:spPr>
            <a:xfrm>
              <a:off x="12614406" y="545515"/>
              <a:ext cx="2586965" cy="612988"/>
            </a:xfrm>
            <a:prstGeom prst="rect">
              <a:avLst/>
            </a:prstGeom>
          </p:spPr>
          <p:txBody>
            <a:bodyPr vert="horz" wrap="square" lIns="0" tIns="0" rIns="0" bIns="0" rtlCol="0" anchor="t">
              <a:spAutoFit/>
            </a:bodyPr>
            <a:lstStyle>
              <a:defPPr>
                <a:defRPr lang="en-US"/>
              </a:defPPr>
              <a:lvl1pPr lvl="0">
                <a:spcBef>
                  <a:spcPts val="1000"/>
                </a:spcBef>
                <a:spcAft>
                  <a:spcPts val="300"/>
                </a:spcAft>
                <a:defRPr sz="1050" b="0" cap="none" spc="0" baseline="0">
                  <a:solidFill>
                    <a:schemeClr val="bg1"/>
                  </a:solidFill>
                  <a:latin typeface="Arial" charset="0"/>
                  <a:ea typeface="Arial" charset="0"/>
                  <a:cs typeface="Arial" charset="0"/>
                </a:defRPr>
              </a:lvl1pPr>
              <a:lvl2pPr marL="134938" lvl="1" indent="-131763">
                <a:lnSpc>
                  <a:spcPct val="90000"/>
                </a:lnSpc>
                <a:spcAft>
                  <a:spcPts val="300"/>
                </a:spcAft>
                <a:buFont typeface="Wingdings" pitchFamily="2" charset="2"/>
                <a:buChar char="§"/>
                <a:tabLst/>
                <a:defRPr sz="900">
                  <a:solidFill>
                    <a:schemeClr val="bg1"/>
                  </a:solidFill>
                  <a:latin typeface="Arial" charset="0"/>
                  <a:ea typeface="Arial" charset="0"/>
                  <a:cs typeface="Arial" charset="0"/>
                </a:defRPr>
              </a:lvl2pPr>
              <a:lvl3pPr marL="11113" lvl="2" indent="0">
                <a:spcBef>
                  <a:spcPts val="300"/>
                </a:spcBef>
                <a:buFont typeface="Wingdings" pitchFamily="2" charset="2"/>
                <a:buNone/>
                <a:tabLst/>
                <a:defRPr sz="800">
                  <a:solidFill>
                    <a:schemeClr val="bg1">
                      <a:lumMod val="85000"/>
                    </a:schemeClr>
                  </a:solidFill>
                </a:defRPr>
              </a:lvl3pPr>
            </a:lstStyle>
            <a:p>
              <a:pPr lvl="0">
                <a:spcBef>
                  <a:spcPts val="700"/>
                </a:spcBef>
              </a:pPr>
              <a:r>
                <a:rPr lang="en-US">
                  <a:latin typeface="Aptos" panose="020B0004020202020204" pitchFamily="34" charset="0"/>
                  <a:cs typeface="Aparajita" panose="02020603050405020304" pitchFamily="18" charset="0"/>
                </a:rPr>
                <a:t>Source images from the </a:t>
              </a:r>
              <a:r>
                <a:rPr lang="en-US">
                  <a:solidFill>
                    <a:schemeClr val="accent1"/>
                  </a:solidFill>
                  <a:latin typeface="Aptos" panose="020B0004020202020204" pitchFamily="34" charset="0"/>
                  <a:cs typeface="Aparajita" panose="02020603050405020304" pitchFamily="18" charset="0"/>
                </a:rPr>
                <a:t>Qualcomm Brand Portal</a:t>
              </a:r>
            </a:p>
            <a:p>
              <a:pPr lvl="0">
                <a:spcBef>
                  <a:spcPts val="700"/>
                </a:spcBef>
              </a:pPr>
              <a:r>
                <a:rPr lang="en-US">
                  <a:latin typeface="Aptos" panose="020B0004020202020204" pitchFamily="34" charset="0"/>
                  <a:cs typeface="Aparajita" panose="02020603050405020304" pitchFamily="18" charset="0"/>
                </a:rPr>
                <a:t>Add the image to the placeholder.</a:t>
              </a:r>
            </a:p>
          </p:txBody>
        </p:sp>
        <p:sp>
          <p:nvSpPr>
            <p:cNvPr id="77" name="TextBox 76">
              <a:extLst>
                <a:ext uri="{FF2B5EF4-FFF2-40B4-BE49-F238E27FC236}">
                  <a16:creationId xmlns:a16="http://schemas.microsoft.com/office/drawing/2014/main" id="{EEADB430-BFDD-4691-9AE8-139AC2026205}"/>
                </a:ext>
              </a:extLst>
            </p:cNvPr>
            <p:cNvSpPr txBox="1"/>
            <p:nvPr userDrawn="1"/>
          </p:nvSpPr>
          <p:spPr>
            <a:xfrm>
              <a:off x="12614407" y="1990969"/>
              <a:ext cx="1981357" cy="605550"/>
            </a:xfrm>
            <a:prstGeom prst="rect">
              <a:avLst/>
            </a:prstGeom>
          </p:spPr>
          <p:txBody>
            <a:bodyPr vert="horz" wrap="square" lIns="0" tIns="0" rIns="0" bIns="0" rtlCol="0" anchor="t">
              <a:spAutoFit/>
            </a:bodyPr>
            <a:lstStyle>
              <a:defPPr>
                <a:defRPr lang="en-US"/>
              </a:defPPr>
              <a:lvl1pPr lvl="0">
                <a:spcBef>
                  <a:spcPts val="900"/>
                </a:spcBef>
                <a:spcAft>
                  <a:spcPts val="300"/>
                </a:spcAft>
                <a:defRPr sz="800" b="1" cap="all" spc="20" baseline="0">
                  <a:solidFill>
                    <a:schemeClr val="bg1"/>
                  </a:solidFill>
                  <a:latin typeface="Arial" charset="0"/>
                  <a:ea typeface="Arial" charset="0"/>
                  <a:cs typeface="Arial" charset="0"/>
                </a:defRPr>
              </a:lvl1pPr>
              <a:lvl2pPr marL="0" lvl="1" indent="0">
                <a:lnSpc>
                  <a:spcPct val="90000"/>
                </a:lnSpc>
                <a:spcAft>
                  <a:spcPts val="300"/>
                </a:spcAft>
                <a:tabLst/>
                <a:defRPr sz="1200">
                  <a:solidFill>
                    <a:schemeClr val="bg1"/>
                  </a:solidFill>
                  <a:latin typeface="Arial" charset="0"/>
                  <a:ea typeface="Arial" charset="0"/>
                  <a:cs typeface="Arial" charset="0"/>
                </a:defRPr>
              </a:lvl2pPr>
              <a:lvl3pPr marL="11113" lvl="2" indent="0">
                <a:spcBef>
                  <a:spcPts val="300"/>
                </a:spcBef>
                <a:buFont typeface="Wingdings" pitchFamily="2" charset="2"/>
                <a:buNone/>
                <a:tabLst/>
                <a:defRPr sz="800">
                  <a:solidFill>
                    <a:schemeClr val="bg1">
                      <a:lumMod val="85000"/>
                    </a:schemeClr>
                  </a:solidFill>
                </a:defRPr>
              </a:lvl3pPr>
            </a:lstStyle>
            <a:p>
              <a:pPr marL="0" lvl="0" indent="0">
                <a:buFont typeface="Arial" panose="020B0604020202020204" pitchFamily="34" charset="0"/>
                <a:buNone/>
              </a:pPr>
              <a:r>
                <a:rPr lang="en-US" sz="600">
                  <a:latin typeface="Aptos" panose="020B0004020202020204" pitchFamily="34" charset="0"/>
                  <a:cs typeface="Aparajita" panose="02020603050405020304" pitchFamily="18" charset="0"/>
                </a:rPr>
                <a:t>Method 2: </a:t>
              </a:r>
              <a:r>
                <a:rPr lang="en-US" sz="600" b="0">
                  <a:latin typeface="Aptos" panose="020B0004020202020204" pitchFamily="34" charset="0"/>
                  <a:cs typeface="Aparajita" panose="02020603050405020304" pitchFamily="18" charset="0"/>
                </a:rPr>
                <a:t>Paste from clipboard</a:t>
              </a:r>
            </a:p>
            <a:p>
              <a:pPr lvl="1">
                <a:buNone/>
              </a:pPr>
              <a:r>
                <a:rPr lang="en-US" sz="1050">
                  <a:latin typeface="Aptos" panose="020B0004020202020204" pitchFamily="34" charset="0"/>
                  <a:cs typeface="Aparajita" panose="02020603050405020304" pitchFamily="18" charset="0"/>
                </a:rPr>
                <a:t>Select the image placeholder.</a:t>
              </a:r>
            </a:p>
            <a:p>
              <a:pPr lvl="1">
                <a:buNone/>
              </a:pPr>
              <a:r>
                <a:rPr lang="en-US" sz="1050">
                  <a:latin typeface="Aptos" panose="020B0004020202020204" pitchFamily="34" charset="0"/>
                  <a:cs typeface="Aparajita" panose="02020603050405020304" pitchFamily="18" charset="0"/>
                </a:rPr>
                <a:t>Right-click or use keyboard shortcuts to paste the image.</a:t>
              </a:r>
            </a:p>
          </p:txBody>
        </p:sp>
        <p:sp>
          <p:nvSpPr>
            <p:cNvPr id="78" name="TextBox 77">
              <a:extLst>
                <a:ext uri="{FF2B5EF4-FFF2-40B4-BE49-F238E27FC236}">
                  <a16:creationId xmlns:a16="http://schemas.microsoft.com/office/drawing/2014/main" id="{898460C8-78EA-91E4-834D-F15A8E2FD6C7}"/>
                </a:ext>
              </a:extLst>
            </p:cNvPr>
            <p:cNvSpPr txBox="1"/>
            <p:nvPr userDrawn="1"/>
          </p:nvSpPr>
          <p:spPr>
            <a:xfrm>
              <a:off x="12614407" y="2699974"/>
              <a:ext cx="2297338" cy="421654"/>
            </a:xfrm>
            <a:prstGeom prst="rect">
              <a:avLst/>
            </a:prstGeom>
          </p:spPr>
          <p:txBody>
            <a:bodyPr vert="horz" wrap="square" lIns="0" tIns="0" rIns="0" bIns="0" rtlCol="0" anchor="t">
              <a:spAutoFit/>
            </a:bodyPr>
            <a:lstStyle>
              <a:defPPr>
                <a:defRPr lang="en-US"/>
              </a:defPPr>
              <a:lvl1pPr lvl="0">
                <a:spcBef>
                  <a:spcPts val="900"/>
                </a:spcBef>
                <a:spcAft>
                  <a:spcPts val="300"/>
                </a:spcAft>
                <a:defRPr sz="800" b="1" cap="all" spc="20" baseline="0">
                  <a:solidFill>
                    <a:schemeClr val="bg1"/>
                  </a:solidFill>
                  <a:latin typeface="Arial" charset="0"/>
                  <a:ea typeface="Arial" charset="0"/>
                  <a:cs typeface="Arial" charset="0"/>
                </a:defRPr>
              </a:lvl1pPr>
              <a:lvl2pPr marL="0" lvl="1" indent="0">
                <a:lnSpc>
                  <a:spcPct val="90000"/>
                </a:lnSpc>
                <a:spcAft>
                  <a:spcPts val="300"/>
                </a:spcAft>
                <a:tabLst/>
                <a:defRPr sz="1200">
                  <a:solidFill>
                    <a:schemeClr val="bg1"/>
                  </a:solidFill>
                  <a:latin typeface="Arial" charset="0"/>
                  <a:ea typeface="Arial" charset="0"/>
                  <a:cs typeface="Arial" charset="0"/>
                </a:defRPr>
              </a:lvl2pPr>
              <a:lvl3pPr marL="11113" lvl="2" indent="0">
                <a:spcBef>
                  <a:spcPts val="300"/>
                </a:spcBef>
                <a:buFont typeface="Wingdings" pitchFamily="2" charset="2"/>
                <a:buNone/>
                <a:tabLst/>
                <a:defRPr sz="800">
                  <a:solidFill>
                    <a:schemeClr val="bg1">
                      <a:lumMod val="85000"/>
                    </a:schemeClr>
                  </a:solidFill>
                </a:defRPr>
              </a:lvl3pPr>
            </a:lstStyle>
            <a:p>
              <a:pPr marL="0" lvl="0" indent="0">
                <a:buFont typeface="Arial" panose="020B0604020202020204" pitchFamily="34" charset="0"/>
                <a:buNone/>
              </a:pPr>
              <a:r>
                <a:rPr lang="en-US" sz="600">
                  <a:latin typeface="Aptos" panose="020B0004020202020204" pitchFamily="34" charset="0"/>
                  <a:cs typeface="Aparajita" panose="02020603050405020304" pitchFamily="18" charset="0"/>
                </a:rPr>
                <a:t>Method 3: </a:t>
              </a:r>
              <a:r>
                <a:rPr lang="en-US" sz="600" b="0">
                  <a:latin typeface="Aptos" panose="020B0004020202020204" pitchFamily="34" charset="0"/>
                  <a:cs typeface="Aparajita" panose="02020603050405020304" pitchFamily="18" charset="0"/>
                </a:rPr>
                <a:t>Placeholder icon</a:t>
              </a:r>
            </a:p>
            <a:p>
              <a:pPr lvl="1">
                <a:buNone/>
              </a:pPr>
              <a:r>
                <a:rPr lang="en-US" sz="1050">
                  <a:latin typeface="Aptos" panose="020B0004020202020204" pitchFamily="34" charset="0"/>
                  <a:cs typeface="Aparajita" panose="02020603050405020304" pitchFamily="18" charset="0"/>
                </a:rPr>
                <a:t>Click the image icon inside the placeholder to browse for an image.</a:t>
              </a:r>
            </a:p>
          </p:txBody>
        </p:sp>
        <p:grpSp>
          <p:nvGrpSpPr>
            <p:cNvPr id="79" name="Group 78">
              <a:extLst>
                <a:ext uri="{FF2B5EF4-FFF2-40B4-BE49-F238E27FC236}">
                  <a16:creationId xmlns:a16="http://schemas.microsoft.com/office/drawing/2014/main" id="{0B0828C1-C99F-F3B8-00AD-2B9E20E5ECAB}"/>
                </a:ext>
              </a:extLst>
            </p:cNvPr>
            <p:cNvGrpSpPr/>
            <p:nvPr userDrawn="1"/>
          </p:nvGrpSpPr>
          <p:grpSpPr>
            <a:xfrm>
              <a:off x="12429548" y="3236396"/>
              <a:ext cx="2735151" cy="1280928"/>
              <a:chOff x="9286315" y="6976989"/>
              <a:chExt cx="2735151" cy="1280928"/>
            </a:xfrm>
          </p:grpSpPr>
          <p:sp>
            <p:nvSpPr>
              <p:cNvPr id="90" name="Rectangle 89">
                <a:extLst>
                  <a:ext uri="{FF2B5EF4-FFF2-40B4-BE49-F238E27FC236}">
                    <a16:creationId xmlns:a16="http://schemas.microsoft.com/office/drawing/2014/main" id="{BCA9A0D3-18C9-EB84-F3B0-D4932A927440}"/>
                  </a:ext>
                </a:extLst>
              </p:cNvPr>
              <p:cNvSpPr/>
              <p:nvPr userDrawn="1"/>
            </p:nvSpPr>
            <p:spPr>
              <a:xfrm>
                <a:off x="9286315" y="6976989"/>
                <a:ext cx="2735151" cy="1280928"/>
              </a:xfrm>
              <a:prstGeom prst="rect">
                <a:avLst/>
              </a:prstGeom>
              <a:solidFill>
                <a:schemeClr val="bg1"/>
              </a:solidFill>
              <a:ln w="25400">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cs typeface="Aparajita" panose="02020603050405020304" pitchFamily="18" charset="0"/>
                </a:endParaRPr>
              </a:p>
            </p:txBody>
          </p:sp>
          <p:sp>
            <p:nvSpPr>
              <p:cNvPr id="91" name="TextBox 90">
                <a:extLst>
                  <a:ext uri="{FF2B5EF4-FFF2-40B4-BE49-F238E27FC236}">
                    <a16:creationId xmlns:a16="http://schemas.microsoft.com/office/drawing/2014/main" id="{A63B7FDA-EDC1-2420-ECDD-ADF1CFFC431D}"/>
                  </a:ext>
                </a:extLst>
              </p:cNvPr>
              <p:cNvSpPr txBox="1"/>
              <p:nvPr userDrawn="1"/>
            </p:nvSpPr>
            <p:spPr>
              <a:xfrm>
                <a:off x="9970738" y="7105788"/>
                <a:ext cx="1983958" cy="169277"/>
              </a:xfrm>
              <a:prstGeom prst="rect">
                <a:avLst/>
              </a:prstGeom>
            </p:spPr>
            <p:txBody>
              <a:bodyPr vert="horz" wrap="square" lIns="0" tIns="0" rIns="0" bIns="0" rtlCol="0" anchor="t">
                <a:spAutoFit/>
              </a:bodyPr>
              <a:lstStyle/>
              <a:p>
                <a:pPr algn="l"/>
                <a:r>
                  <a:rPr lang="en-US" sz="1100">
                    <a:solidFill>
                      <a:schemeClr val="tx1"/>
                    </a:solidFill>
                    <a:latin typeface="Aptos" panose="020B0004020202020204" pitchFamily="34" charset="0"/>
                    <a:ea typeface="Arial" charset="0"/>
                    <a:cs typeface="Aparajita" panose="02020603050405020304" pitchFamily="18" charset="0"/>
                  </a:rPr>
                  <a:t>Cropping Images</a:t>
                </a:r>
              </a:p>
            </p:txBody>
          </p:sp>
          <p:pic>
            <p:nvPicPr>
              <p:cNvPr id="92" name="Graphic 91">
                <a:extLst>
                  <a:ext uri="{FF2B5EF4-FFF2-40B4-BE49-F238E27FC236}">
                    <a16:creationId xmlns:a16="http://schemas.microsoft.com/office/drawing/2014/main" id="{FE7532BB-EDFB-CC6D-0216-A2491935383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446538" y="7116071"/>
                <a:ext cx="155227" cy="155227"/>
              </a:xfrm>
              <a:prstGeom prst="rect">
                <a:avLst/>
              </a:prstGeom>
            </p:spPr>
          </p:pic>
          <p:sp>
            <p:nvSpPr>
              <p:cNvPr id="93" name="TextBox 92">
                <a:extLst>
                  <a:ext uri="{FF2B5EF4-FFF2-40B4-BE49-F238E27FC236}">
                    <a16:creationId xmlns:a16="http://schemas.microsoft.com/office/drawing/2014/main" id="{BF07FF1C-692A-1113-3BA8-468E6AC5B66E}"/>
                  </a:ext>
                </a:extLst>
              </p:cNvPr>
              <p:cNvSpPr txBox="1"/>
              <p:nvPr userDrawn="1"/>
            </p:nvSpPr>
            <p:spPr>
              <a:xfrm>
                <a:off x="9446538" y="7369972"/>
                <a:ext cx="2384904" cy="738664"/>
              </a:xfrm>
              <a:prstGeom prst="rect">
                <a:avLst/>
              </a:prstGeom>
            </p:spPr>
            <p:txBody>
              <a:bodyPr vert="horz" wrap="square" lIns="0" tIns="0" rIns="0" bIns="0" rtlCol="0" anchor="t">
                <a:spAutoFit/>
              </a:bodyPr>
              <a:lstStyle>
                <a:defPPr>
                  <a:defRPr lang="en-US"/>
                </a:defPPr>
                <a:lvl1pPr lvl="0">
                  <a:spcBef>
                    <a:spcPts val="1000"/>
                  </a:spcBef>
                  <a:spcAft>
                    <a:spcPts val="300"/>
                  </a:spcAft>
                  <a:defRPr sz="1050" b="0" cap="none" spc="0" baseline="0">
                    <a:solidFill>
                      <a:schemeClr val="bg1"/>
                    </a:solidFill>
                    <a:latin typeface="Arial" charset="0"/>
                    <a:ea typeface="Arial" charset="0"/>
                    <a:cs typeface="Arial" charset="0"/>
                  </a:defRPr>
                </a:lvl1pPr>
                <a:lvl2pPr marL="134938" lvl="1" indent="-131763">
                  <a:lnSpc>
                    <a:spcPct val="90000"/>
                  </a:lnSpc>
                  <a:spcAft>
                    <a:spcPts val="300"/>
                  </a:spcAft>
                  <a:buFont typeface="Wingdings" pitchFamily="2" charset="2"/>
                  <a:buChar char="§"/>
                  <a:tabLst/>
                  <a:defRPr sz="900">
                    <a:solidFill>
                      <a:schemeClr val="bg1"/>
                    </a:solidFill>
                    <a:latin typeface="Arial" charset="0"/>
                    <a:ea typeface="Arial" charset="0"/>
                    <a:cs typeface="Arial" charset="0"/>
                  </a:defRPr>
                </a:lvl2pPr>
                <a:lvl3pPr marL="11113" lvl="2" indent="0">
                  <a:spcBef>
                    <a:spcPts val="300"/>
                  </a:spcBef>
                  <a:buFont typeface="Wingdings" pitchFamily="2" charset="2"/>
                  <a:buNone/>
                  <a:tabLst/>
                  <a:defRPr sz="800">
                    <a:solidFill>
                      <a:schemeClr val="bg1">
                        <a:lumMod val="85000"/>
                      </a:schemeClr>
                    </a:solidFill>
                  </a:defRPr>
                </a:lvl3pPr>
              </a:lstStyle>
              <a:p>
                <a:pPr lvl="1">
                  <a:defRPr/>
                </a:pPr>
                <a:r>
                  <a:rPr lang="en-US" sz="900" kern="1200">
                    <a:solidFill>
                      <a:schemeClr val="tx1">
                        <a:lumMod val="50000"/>
                        <a:lumOff val="50000"/>
                      </a:schemeClr>
                    </a:solidFill>
                    <a:latin typeface="Aptos" panose="020B0004020202020204" pitchFamily="34" charset="0"/>
                    <a:cs typeface="Aparajita" panose="02020603050405020304" pitchFamily="18" charset="0"/>
                  </a:rPr>
                  <a:t>Right-click on the image.</a:t>
                </a:r>
              </a:p>
              <a:p>
                <a:pPr lvl="1">
                  <a:defRPr/>
                </a:pPr>
                <a:r>
                  <a:rPr lang="en-US" sz="900" kern="1200">
                    <a:solidFill>
                      <a:schemeClr val="tx1">
                        <a:lumMod val="50000"/>
                        <a:lumOff val="50000"/>
                      </a:schemeClr>
                    </a:solidFill>
                    <a:latin typeface="Aptos" panose="020B0004020202020204" pitchFamily="34" charset="0"/>
                    <a:cs typeface="Aparajita" panose="02020603050405020304" pitchFamily="18" charset="0"/>
                  </a:rPr>
                  <a:t>Choose “Crop” from the menu. (           )</a:t>
                </a:r>
              </a:p>
              <a:p>
                <a:pPr lvl="1">
                  <a:defRPr/>
                </a:pPr>
                <a:r>
                  <a:rPr lang="en-US" sz="900" kern="1200">
                    <a:solidFill>
                      <a:schemeClr val="tx1">
                        <a:lumMod val="50000"/>
                        <a:lumOff val="50000"/>
                      </a:schemeClr>
                    </a:solidFill>
                    <a:latin typeface="Aptos" panose="020B0004020202020204" pitchFamily="34" charset="0"/>
                    <a:cs typeface="Aparajita" panose="02020603050405020304" pitchFamily="18" charset="0"/>
                  </a:rPr>
                  <a:t>Adjust the size and position of the image.</a:t>
                </a:r>
              </a:p>
              <a:p>
                <a:pPr lvl="1">
                  <a:defRPr/>
                </a:pPr>
                <a:r>
                  <a:rPr lang="en-US" sz="900" kern="1200">
                    <a:solidFill>
                      <a:schemeClr val="tx1">
                        <a:lumMod val="50000"/>
                        <a:lumOff val="50000"/>
                      </a:schemeClr>
                    </a:solidFill>
                    <a:latin typeface="Aptos" panose="020B0004020202020204" pitchFamily="34" charset="0"/>
                    <a:cs typeface="Aparajita" panose="02020603050405020304" pitchFamily="18" charset="0"/>
                  </a:rPr>
                  <a:t>Press Esc or click outside the image area to exit the cropping mode.</a:t>
                </a:r>
              </a:p>
            </p:txBody>
          </p:sp>
          <p:pic>
            <p:nvPicPr>
              <p:cNvPr id="94" name="Picture 93">
                <a:extLst>
                  <a:ext uri="{FF2B5EF4-FFF2-40B4-BE49-F238E27FC236}">
                    <a16:creationId xmlns:a16="http://schemas.microsoft.com/office/drawing/2014/main" id="{916609B1-3E3C-9817-C94D-240B7C8E1648}"/>
                  </a:ext>
                </a:extLst>
              </p:cNvPr>
              <p:cNvPicPr>
                <a:picLocks noChangeAspect="1"/>
              </p:cNvPicPr>
              <p:nvPr userDrawn="1"/>
            </p:nvPicPr>
            <p:blipFill rotWithShape="1">
              <a:blip r:embed="rId3"/>
              <a:srcRect l="33684" t="12097" r="43371" b="20368"/>
              <a:stretch/>
            </p:blipFill>
            <p:spPr>
              <a:xfrm>
                <a:off x="11243541" y="7454405"/>
                <a:ext cx="136897" cy="213643"/>
              </a:xfrm>
              <a:prstGeom prst="rect">
                <a:avLst/>
              </a:prstGeom>
              <a:ln w="19050">
                <a:noFill/>
              </a:ln>
            </p:spPr>
          </p:pic>
          <p:sp>
            <p:nvSpPr>
              <p:cNvPr id="95" name="TextBox 94">
                <a:extLst>
                  <a:ext uri="{FF2B5EF4-FFF2-40B4-BE49-F238E27FC236}">
                    <a16:creationId xmlns:a16="http://schemas.microsoft.com/office/drawing/2014/main" id="{DF229F99-26B7-F915-0AD2-D7E144ACEFE6}"/>
                  </a:ext>
                </a:extLst>
              </p:cNvPr>
              <p:cNvSpPr txBox="1"/>
              <p:nvPr userDrawn="1"/>
            </p:nvSpPr>
            <p:spPr>
              <a:xfrm>
                <a:off x="9667287" y="7119168"/>
                <a:ext cx="272091" cy="153888"/>
              </a:xfrm>
              <a:prstGeom prst="rect">
                <a:avLst/>
              </a:prstGeom>
            </p:spPr>
            <p:txBody>
              <a:bodyPr vert="horz" wrap="square" lIns="0" tIns="0" rIns="0" bIns="0" rtlCol="0" anchor="t">
                <a:spAutoFit/>
              </a:bodyPr>
              <a:lstStyle/>
              <a:p>
                <a:pPr algn="l"/>
                <a:r>
                  <a:rPr lang="en-US" sz="1000" kern="1200" cap="all" spc="150" baseline="0">
                    <a:solidFill>
                      <a:schemeClr val="tx1"/>
                    </a:solidFill>
                    <a:latin typeface="+mn-lt"/>
                    <a:ea typeface="+mn-ea"/>
                    <a:cs typeface="+mn-cs"/>
                  </a:rPr>
                  <a:t>TIP</a:t>
                </a:r>
              </a:p>
            </p:txBody>
          </p:sp>
        </p:grpSp>
        <p:grpSp>
          <p:nvGrpSpPr>
            <p:cNvPr id="80" name="Group 79">
              <a:extLst>
                <a:ext uri="{FF2B5EF4-FFF2-40B4-BE49-F238E27FC236}">
                  <a16:creationId xmlns:a16="http://schemas.microsoft.com/office/drawing/2014/main" id="{202797B2-52D9-3B3F-B1DF-CAC764192258}"/>
                </a:ext>
              </a:extLst>
            </p:cNvPr>
            <p:cNvGrpSpPr/>
            <p:nvPr userDrawn="1"/>
          </p:nvGrpSpPr>
          <p:grpSpPr>
            <a:xfrm>
              <a:off x="12429548" y="4543123"/>
              <a:ext cx="2735151" cy="2200108"/>
              <a:chOff x="9538241" y="5155416"/>
              <a:chExt cx="2735151" cy="2200108"/>
            </a:xfrm>
          </p:grpSpPr>
          <p:sp>
            <p:nvSpPr>
              <p:cNvPr id="81" name="Rectangle 80">
                <a:extLst>
                  <a:ext uri="{FF2B5EF4-FFF2-40B4-BE49-F238E27FC236}">
                    <a16:creationId xmlns:a16="http://schemas.microsoft.com/office/drawing/2014/main" id="{0E0036C0-7960-CA85-022B-1746BF93DB5E}"/>
                  </a:ext>
                </a:extLst>
              </p:cNvPr>
              <p:cNvSpPr/>
              <p:nvPr userDrawn="1"/>
            </p:nvSpPr>
            <p:spPr>
              <a:xfrm>
                <a:off x="9538241" y="5155416"/>
                <a:ext cx="2735151" cy="2200108"/>
              </a:xfrm>
              <a:prstGeom prst="rect">
                <a:avLst/>
              </a:prstGeom>
              <a:solidFill>
                <a:schemeClr val="bg1"/>
              </a:solidFill>
              <a:ln w="25400">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cs typeface="Aparajita" panose="02020603050405020304" pitchFamily="18" charset="0"/>
                </a:endParaRPr>
              </a:p>
            </p:txBody>
          </p:sp>
          <p:sp>
            <p:nvSpPr>
              <p:cNvPr id="82" name="TextBox 81">
                <a:extLst>
                  <a:ext uri="{FF2B5EF4-FFF2-40B4-BE49-F238E27FC236}">
                    <a16:creationId xmlns:a16="http://schemas.microsoft.com/office/drawing/2014/main" id="{9AD4720B-5134-EBDB-479F-4AEFD7808B7C}"/>
                  </a:ext>
                </a:extLst>
              </p:cNvPr>
              <p:cNvSpPr txBox="1"/>
              <p:nvPr userDrawn="1"/>
            </p:nvSpPr>
            <p:spPr>
              <a:xfrm>
                <a:off x="10222664" y="5284216"/>
                <a:ext cx="1983958" cy="169277"/>
              </a:xfrm>
              <a:prstGeom prst="rect">
                <a:avLst/>
              </a:prstGeom>
            </p:spPr>
            <p:txBody>
              <a:bodyPr vert="horz" wrap="square" lIns="0" tIns="0" rIns="0" bIns="0" rtlCol="0" anchor="t">
                <a:spAutoFit/>
              </a:bodyPr>
              <a:lstStyle/>
              <a:p>
                <a:pPr algn="l"/>
                <a:r>
                  <a:rPr lang="en-US" sz="1100">
                    <a:solidFill>
                      <a:schemeClr val="tx1"/>
                    </a:solidFill>
                    <a:latin typeface="Aptos" panose="020B0004020202020204" pitchFamily="34" charset="0"/>
                    <a:ea typeface="Arial" charset="0"/>
                    <a:cs typeface="Aparajita" panose="02020603050405020304" pitchFamily="18" charset="0"/>
                  </a:rPr>
                  <a:t>Changing Images</a:t>
                </a:r>
              </a:p>
            </p:txBody>
          </p:sp>
          <p:pic>
            <p:nvPicPr>
              <p:cNvPr id="83" name="Graphic 82">
                <a:extLst>
                  <a:ext uri="{FF2B5EF4-FFF2-40B4-BE49-F238E27FC236}">
                    <a16:creationId xmlns:a16="http://schemas.microsoft.com/office/drawing/2014/main" id="{723941AD-9419-FC12-D18A-F0C20921160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698464" y="5294499"/>
                <a:ext cx="155227" cy="155227"/>
              </a:xfrm>
              <a:prstGeom prst="rect">
                <a:avLst/>
              </a:prstGeom>
            </p:spPr>
          </p:pic>
          <p:sp>
            <p:nvSpPr>
              <p:cNvPr id="84" name="TextBox 83">
                <a:extLst>
                  <a:ext uri="{FF2B5EF4-FFF2-40B4-BE49-F238E27FC236}">
                    <a16:creationId xmlns:a16="http://schemas.microsoft.com/office/drawing/2014/main" id="{2AFC8782-1651-9B42-E469-1DB05A7BCB5E}"/>
                  </a:ext>
                </a:extLst>
              </p:cNvPr>
              <p:cNvSpPr txBox="1"/>
              <p:nvPr userDrawn="1"/>
            </p:nvSpPr>
            <p:spPr>
              <a:xfrm>
                <a:off x="9713479" y="5605333"/>
                <a:ext cx="2481100" cy="256480"/>
              </a:xfrm>
              <a:prstGeom prst="rect">
                <a:avLst/>
              </a:prstGeom>
            </p:spPr>
            <p:txBody>
              <a:bodyPr vert="horz"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600" b="1" kern="1200" cap="all" spc="20" baseline="0" noProof="0">
                    <a:solidFill>
                      <a:schemeClr val="tx1"/>
                    </a:solidFill>
                    <a:latin typeface="Aptos" panose="020B0004020202020204" pitchFamily="34" charset="0"/>
                    <a:ea typeface="+mn-ea"/>
                    <a:cs typeface="Aparajita" panose="02020603050405020304" pitchFamily="18" charset="0"/>
                  </a:rPr>
                  <a:t>Method 1: </a:t>
                </a:r>
                <a:r>
                  <a:rPr lang="en-US" sz="600" b="0" kern="1200" cap="all" spc="20" baseline="0" noProof="0">
                    <a:solidFill>
                      <a:schemeClr val="tx1"/>
                    </a:solidFill>
                    <a:latin typeface="Aptos" panose="020B0004020202020204" pitchFamily="34" charset="0"/>
                    <a:ea typeface="+mn-ea"/>
                    <a:cs typeface="Aparajita" panose="02020603050405020304" pitchFamily="18" charset="0"/>
                  </a:rPr>
                  <a:t>RIGHT CLICK</a:t>
                </a:r>
              </a:p>
              <a:p>
                <a:pPr marL="0" algn="l" defTabSz="914400" rtl="0" eaLnBrk="1" latinLnBrk="0" hangingPunct="1">
                  <a:spcBef>
                    <a:spcPts val="200"/>
                  </a:spcBef>
                </a:pPr>
                <a:r>
                  <a:rPr lang="en-US" sz="900" kern="1200">
                    <a:solidFill>
                      <a:schemeClr val="tx1">
                        <a:lumMod val="50000"/>
                        <a:lumOff val="50000"/>
                      </a:schemeClr>
                    </a:solidFill>
                    <a:latin typeface="Aptos" panose="020B0004020202020204" pitchFamily="34" charset="0"/>
                    <a:ea typeface="Arial" charset="0"/>
                    <a:cs typeface="Aparajita" panose="02020603050405020304" pitchFamily="18" charset="0"/>
                  </a:rPr>
                  <a:t>Right-click on image and select “Change Picture”</a:t>
                </a:r>
              </a:p>
            </p:txBody>
          </p:sp>
          <p:sp>
            <p:nvSpPr>
              <p:cNvPr id="85" name="TextBox 84">
                <a:extLst>
                  <a:ext uri="{FF2B5EF4-FFF2-40B4-BE49-F238E27FC236}">
                    <a16:creationId xmlns:a16="http://schemas.microsoft.com/office/drawing/2014/main" id="{213BFA95-8984-E338-F0AF-77F8051174B7}"/>
                  </a:ext>
                </a:extLst>
              </p:cNvPr>
              <p:cNvSpPr txBox="1"/>
              <p:nvPr userDrawn="1"/>
            </p:nvSpPr>
            <p:spPr>
              <a:xfrm>
                <a:off x="9713479" y="6516011"/>
                <a:ext cx="2422981" cy="499367"/>
              </a:xfrm>
              <a:prstGeom prst="rect">
                <a:avLst/>
              </a:prstGeom>
            </p:spPr>
            <p:txBody>
              <a:bodyPr vert="horz" wrap="square" lIns="0" tIns="0" rIns="0" bIns="0" rtlCol="0" anchor="t">
                <a:spAutoFit/>
              </a:bodyPr>
              <a:lstStyle/>
              <a:p>
                <a:pPr marL="134938" lvl="1" indent="-131763" algn="l" defTabSz="914400" rtl="0" eaLnBrk="1" latinLnBrk="0" hangingPunct="1">
                  <a:lnSpc>
                    <a:spcPct val="90000"/>
                  </a:lnSpc>
                  <a:spcBef>
                    <a:spcPts val="0"/>
                  </a:spcBef>
                  <a:spcAft>
                    <a:spcPts val="300"/>
                  </a:spcAft>
                  <a:buFont typeface="Wingdings" pitchFamily="2" charset="2"/>
                  <a:buChar char="§"/>
                  <a:tabLst/>
                  <a:defRPr/>
                </a:pPr>
                <a:r>
                  <a:rPr lang="en-US" sz="900" kern="1200">
                    <a:solidFill>
                      <a:schemeClr val="tx1">
                        <a:lumMod val="50000"/>
                        <a:lumOff val="50000"/>
                      </a:schemeClr>
                    </a:solidFill>
                    <a:latin typeface="Aptos" panose="020B0004020202020204" pitchFamily="34" charset="0"/>
                    <a:ea typeface="Arial" charset="0"/>
                    <a:cs typeface="Aparajita" panose="02020603050405020304" pitchFamily="18" charset="0"/>
                  </a:rPr>
                  <a:t>Deleting the image may bring the image placeholder to the top layer, covering the photo caption textbox. Right-click on the placeholder and choose “Send to Back”.</a:t>
                </a:r>
              </a:p>
            </p:txBody>
          </p:sp>
          <p:sp>
            <p:nvSpPr>
              <p:cNvPr id="86" name="TextBox 85">
                <a:extLst>
                  <a:ext uri="{FF2B5EF4-FFF2-40B4-BE49-F238E27FC236}">
                    <a16:creationId xmlns:a16="http://schemas.microsoft.com/office/drawing/2014/main" id="{DD27BFE6-06FF-B3CE-A08D-6B5E84B42A9F}"/>
                  </a:ext>
                </a:extLst>
              </p:cNvPr>
              <p:cNvSpPr txBox="1"/>
              <p:nvPr userDrawn="1"/>
            </p:nvSpPr>
            <p:spPr>
              <a:xfrm>
                <a:off x="9713479" y="6063079"/>
                <a:ext cx="2422981" cy="394980"/>
              </a:xfrm>
              <a:prstGeom prst="rect">
                <a:avLst/>
              </a:prstGeom>
            </p:spPr>
            <p:txBody>
              <a:bodyPr vert="horz"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600" b="1" i="0" u="none" strike="noStrike" kern="1200" cap="all" spc="20" normalizeH="0" baseline="0" noProof="0">
                    <a:ln>
                      <a:noFill/>
                    </a:ln>
                    <a:solidFill>
                      <a:schemeClr val="tx1"/>
                    </a:solidFill>
                    <a:effectLst/>
                    <a:uLnTx/>
                    <a:uFillTx/>
                    <a:latin typeface="Aptos" panose="020B0004020202020204" pitchFamily="34" charset="0"/>
                    <a:ea typeface="+mn-ea"/>
                    <a:cs typeface="Aparajita" panose="02020603050405020304" pitchFamily="18" charset="0"/>
                  </a:rPr>
                  <a:t>Method 2: </a:t>
                </a:r>
                <a:r>
                  <a:rPr kumimoji="0" lang="en-US" sz="600" b="0" i="0" u="none" strike="noStrike" kern="1200" cap="all" spc="20" normalizeH="0" baseline="0" noProof="0">
                    <a:ln>
                      <a:noFill/>
                    </a:ln>
                    <a:solidFill>
                      <a:schemeClr val="tx1"/>
                    </a:solidFill>
                    <a:effectLst/>
                    <a:uLnTx/>
                    <a:uFillTx/>
                    <a:latin typeface="Aptos" panose="020B0004020202020204" pitchFamily="34" charset="0"/>
                    <a:ea typeface="+mn-ea"/>
                    <a:cs typeface="Aparajita" panose="02020603050405020304" pitchFamily="18" charset="0"/>
                  </a:rPr>
                  <a:t>RESET PLACEHOLDER</a:t>
                </a:r>
              </a:p>
              <a:p>
                <a:pPr marL="0" algn="l" defTabSz="914400" rtl="0" eaLnBrk="1" latinLnBrk="0" hangingPunct="1">
                  <a:spcBef>
                    <a:spcPts val="200"/>
                  </a:spcBef>
                </a:pPr>
                <a:r>
                  <a:rPr lang="en-US" sz="900" kern="1200">
                    <a:solidFill>
                      <a:schemeClr val="tx1">
                        <a:lumMod val="50000"/>
                        <a:lumOff val="50000"/>
                      </a:schemeClr>
                    </a:solidFill>
                    <a:latin typeface="Aptos" panose="020B0004020202020204" pitchFamily="34" charset="0"/>
                    <a:ea typeface="Arial" charset="0"/>
                    <a:cs typeface="Aparajita" panose="02020603050405020304" pitchFamily="18" charset="0"/>
                  </a:rPr>
                  <a:t>First, delete the existing image to reset the photo placeholder functionality.</a:t>
                </a:r>
              </a:p>
            </p:txBody>
          </p:sp>
          <p:sp>
            <p:nvSpPr>
              <p:cNvPr id="87" name="TextBox 86">
                <a:extLst>
                  <a:ext uri="{FF2B5EF4-FFF2-40B4-BE49-F238E27FC236}">
                    <a16:creationId xmlns:a16="http://schemas.microsoft.com/office/drawing/2014/main" id="{988BAC7E-BD8C-BBD4-F01A-A5234672389F}"/>
                  </a:ext>
                </a:extLst>
              </p:cNvPr>
              <p:cNvSpPr txBox="1"/>
              <p:nvPr userDrawn="1"/>
            </p:nvSpPr>
            <p:spPr>
              <a:xfrm>
                <a:off x="9713479" y="7056726"/>
                <a:ext cx="2422981" cy="138499"/>
              </a:xfrm>
              <a:prstGeom prst="rect">
                <a:avLst/>
              </a:prstGeom>
            </p:spPr>
            <p:txBody>
              <a:bodyPr vert="horz" wrap="square" lIns="0" tIns="0" rIns="0" bIns="0" rtlCol="0" anchor="t">
                <a:spAutoFit/>
              </a:bodyPr>
              <a:lstStyle/>
              <a:p>
                <a:pPr marL="0" algn="l" defTabSz="914400" rtl="0" eaLnBrk="1" latinLnBrk="0" hangingPunct="1">
                  <a:spcBef>
                    <a:spcPts val="200"/>
                  </a:spcBef>
                </a:pPr>
                <a:r>
                  <a:rPr lang="en-US" sz="900" kern="1200">
                    <a:solidFill>
                      <a:schemeClr val="tx1">
                        <a:lumMod val="50000"/>
                        <a:lumOff val="50000"/>
                      </a:schemeClr>
                    </a:solidFill>
                    <a:latin typeface="Aptos" panose="020B0004020202020204" pitchFamily="34" charset="0"/>
                    <a:ea typeface="Arial" charset="0"/>
                    <a:cs typeface="Aparajita" panose="02020603050405020304" pitchFamily="18" charset="0"/>
                  </a:rPr>
                  <a:t>You can now add a new image as normal.</a:t>
                </a:r>
              </a:p>
            </p:txBody>
          </p:sp>
          <p:cxnSp>
            <p:nvCxnSpPr>
              <p:cNvPr id="88" name="Straight Connector 87">
                <a:extLst>
                  <a:ext uri="{FF2B5EF4-FFF2-40B4-BE49-F238E27FC236}">
                    <a16:creationId xmlns:a16="http://schemas.microsoft.com/office/drawing/2014/main" id="{521707E9-6017-D9DD-6258-9D1046541ED0}"/>
                  </a:ext>
                </a:extLst>
              </p:cNvPr>
              <p:cNvCxnSpPr>
                <a:cxnSpLocks/>
              </p:cNvCxnSpPr>
              <p:nvPr userDrawn="1"/>
            </p:nvCxnSpPr>
            <p:spPr>
              <a:xfrm>
                <a:off x="9713479" y="5957047"/>
                <a:ext cx="27000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89" name="TextBox 88">
                <a:extLst>
                  <a:ext uri="{FF2B5EF4-FFF2-40B4-BE49-F238E27FC236}">
                    <a16:creationId xmlns:a16="http://schemas.microsoft.com/office/drawing/2014/main" id="{023955C5-7F4D-E0E5-945F-A25AC673C5AA}"/>
                  </a:ext>
                </a:extLst>
              </p:cNvPr>
              <p:cNvSpPr txBox="1"/>
              <p:nvPr userDrawn="1"/>
            </p:nvSpPr>
            <p:spPr>
              <a:xfrm>
                <a:off x="9919213" y="5297596"/>
                <a:ext cx="272091" cy="153888"/>
              </a:xfrm>
              <a:prstGeom prst="rect">
                <a:avLst/>
              </a:prstGeom>
            </p:spPr>
            <p:txBody>
              <a:bodyPr vert="horz" wrap="square" lIns="0" tIns="0" rIns="0" bIns="0" rtlCol="0" anchor="t">
                <a:spAutoFit/>
              </a:bodyPr>
              <a:lstStyle/>
              <a:p>
                <a:pPr algn="l"/>
                <a:r>
                  <a:rPr lang="en-US" sz="1000" kern="1200" cap="all" spc="150" baseline="0">
                    <a:solidFill>
                      <a:schemeClr val="tx1"/>
                    </a:solidFill>
                    <a:latin typeface="+mn-lt"/>
                    <a:ea typeface="+mn-ea"/>
                    <a:cs typeface="+mn-cs"/>
                  </a:rPr>
                  <a:t>TIP</a:t>
                </a:r>
              </a:p>
            </p:txBody>
          </p:sp>
        </p:grpSp>
      </p:grpSp>
      <p:sp>
        <p:nvSpPr>
          <p:cNvPr id="2" name="Text Placeholder 22">
            <a:extLst>
              <a:ext uri="{FF2B5EF4-FFF2-40B4-BE49-F238E27FC236}">
                <a16:creationId xmlns:a16="http://schemas.microsoft.com/office/drawing/2014/main" id="{427224A6-04F3-0FDE-86F2-D0D37ED57D80}"/>
              </a:ext>
            </a:extLst>
          </p:cNvPr>
          <p:cNvSpPr>
            <a:spLocks noGrp="1"/>
          </p:cNvSpPr>
          <p:nvPr>
            <p:ph type="body" sz="quarter" idx="13" hasCustomPrompt="1"/>
          </p:nvPr>
        </p:nvSpPr>
        <p:spPr>
          <a:xfrm>
            <a:off x="515939" y="4539039"/>
            <a:ext cx="4786822" cy="263149"/>
          </a:xfrm>
        </p:spPr>
        <p:txBody>
          <a:bodyPr wrap="square" anchor="t">
            <a:noAutofit/>
          </a:bodyPr>
          <a:lstStyle>
            <a:lvl1pPr marL="0" indent="0">
              <a:buNone/>
              <a:defRPr sz="1800" spc="0">
                <a:solidFill>
                  <a:schemeClr val="tx1"/>
                </a:solidFill>
              </a:defRPr>
            </a:lvl1pPr>
          </a:lstStyle>
          <a:p>
            <a:pPr lvl="0"/>
            <a:r>
              <a:rPr lang="en-US"/>
              <a:t>Speaker title, Employing entity</a:t>
            </a:r>
          </a:p>
          <a:p>
            <a:pPr lvl="0"/>
            <a:endParaRPr lang="en-US"/>
          </a:p>
        </p:txBody>
      </p:sp>
      <p:sp>
        <p:nvSpPr>
          <p:cNvPr id="5" name="Text Placeholder 7">
            <a:extLst>
              <a:ext uri="{FF2B5EF4-FFF2-40B4-BE49-F238E27FC236}">
                <a16:creationId xmlns:a16="http://schemas.microsoft.com/office/drawing/2014/main" id="{C26BC719-64C2-3A91-A580-109D41737433}"/>
              </a:ext>
            </a:extLst>
          </p:cNvPr>
          <p:cNvSpPr>
            <a:spLocks noGrp="1"/>
          </p:cNvSpPr>
          <p:nvPr>
            <p:ph type="body" sz="quarter" idx="10" hasCustomPrompt="1"/>
          </p:nvPr>
        </p:nvSpPr>
        <p:spPr bwMode="gray">
          <a:xfrm>
            <a:off x="515937" y="4080516"/>
            <a:ext cx="4787901" cy="450485"/>
          </a:xfrm>
          <a:prstGeom prst="rect">
            <a:avLst/>
          </a:prstGeom>
        </p:spPr>
        <p:txBody>
          <a:bodyPr>
            <a:noAutofit/>
          </a:bodyPr>
          <a:lstStyle>
            <a:lvl1pPr marL="0" indent="0" algn="l" defTabSz="914400" rtl="0" eaLnBrk="1" latinLnBrk="0" hangingPunct="1">
              <a:lnSpc>
                <a:spcPct val="96000"/>
              </a:lnSpc>
              <a:spcBef>
                <a:spcPts val="0"/>
              </a:spcBef>
              <a:spcAft>
                <a:spcPts val="600"/>
              </a:spcAft>
              <a:buFont typeface="Microsoft Sans Serif" panose="020B0604020202020204" pitchFamily="34" charset="0"/>
              <a:buChar char="​"/>
              <a:defRPr lang="en-US" sz="2800" b="0" i="0" kern="1200" spc="-50" baseline="0" dirty="0">
                <a:solidFill>
                  <a:schemeClr val="tx1"/>
                </a:solidFill>
                <a:latin typeface="+mj-lt"/>
                <a:ea typeface="Alfabet" pitchFamily="2" charset="0"/>
                <a:cs typeface="Microsoft Sans Serif" panose="020B0604020202020204" pitchFamily="34" charset="0"/>
              </a:defRPr>
            </a:lvl1pPr>
            <a:lvl2pPr marL="0" indent="0" algn="l" defTabSz="914400" rtl="0" eaLnBrk="1" latinLnBrk="0" hangingPunct="1">
              <a:lnSpc>
                <a:spcPct val="96000"/>
              </a:lnSpc>
              <a:spcBef>
                <a:spcPts val="0"/>
              </a:spcBef>
              <a:buFont typeface="Microsoft Sans Serif" panose="020B0604020202020204" pitchFamily="34" charset="0"/>
              <a:buNone/>
              <a:defRPr lang="en-US" sz="2000" kern="1200" dirty="0">
                <a:solidFill>
                  <a:schemeClr val="tx1"/>
                </a:solidFill>
                <a:latin typeface="Aptos" panose="020B0004020202020204" pitchFamily="34" charset="0"/>
                <a:ea typeface="Alfabet" pitchFamily="2" charset="0"/>
                <a:cs typeface="Microsoft Sans Serif" panose="020B0604020202020204" pitchFamily="34" charset="0"/>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p:txBody>
      </p:sp>
      <p:sp>
        <p:nvSpPr>
          <p:cNvPr id="7" name="Text Placeholder 22">
            <a:extLst>
              <a:ext uri="{FF2B5EF4-FFF2-40B4-BE49-F238E27FC236}">
                <a16:creationId xmlns:a16="http://schemas.microsoft.com/office/drawing/2014/main" id="{A392416E-6AA1-96AA-C37D-8DAEF73AE1DF}"/>
              </a:ext>
            </a:extLst>
          </p:cNvPr>
          <p:cNvSpPr>
            <a:spLocks noGrp="1"/>
          </p:cNvSpPr>
          <p:nvPr>
            <p:ph type="body" sz="quarter" idx="14" hasCustomPrompt="1"/>
          </p:nvPr>
        </p:nvSpPr>
        <p:spPr>
          <a:xfrm>
            <a:off x="515939" y="6118601"/>
            <a:ext cx="4786822" cy="263149"/>
          </a:xfrm>
        </p:spPr>
        <p:txBody>
          <a:bodyPr wrap="square" anchor="t">
            <a:noAutofit/>
          </a:bodyPr>
          <a:lstStyle>
            <a:lvl1pPr marL="0" indent="0">
              <a:buNone/>
              <a:defRPr sz="1600" spc="0">
                <a:solidFill>
                  <a:schemeClr val="tx1"/>
                </a:solidFill>
              </a:defRPr>
            </a:lvl1pPr>
          </a:lstStyle>
          <a:p>
            <a:pPr lvl="0"/>
            <a:r>
              <a:rPr lang="en-US"/>
              <a:t>@</a:t>
            </a:r>
            <a:r>
              <a:rPr lang="en-US" err="1"/>
              <a:t>qualcomm</a:t>
            </a:r>
            <a:endParaRPr lang="en-US"/>
          </a:p>
        </p:txBody>
      </p:sp>
    </p:spTree>
    <p:extLst>
      <p:ext uri="{BB962C8B-B14F-4D97-AF65-F5344CB8AC3E}">
        <p14:creationId xmlns:p14="http://schemas.microsoft.com/office/powerpoint/2010/main" val="2395913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orient="horz" pos="2387">
          <p15:clr>
            <a:srgbClr val="FBAE40"/>
          </p15:clr>
        </p15:guide>
        <p15:guide id="4" orient="horz" pos="2568">
          <p15:clr>
            <a:srgbClr val="FBAE40"/>
          </p15:clr>
        </p15:guide>
        <p15:guide id="5" orient="horz" pos="3022">
          <p15:clr>
            <a:srgbClr val="FBAE40"/>
          </p15:clr>
        </p15:guide>
        <p15:guide id="6" pos="3341">
          <p15:clr>
            <a:srgbClr val="FBAE40"/>
          </p15:clr>
        </p15:guide>
      </p15:sldGuideLst>
    </p:ext>
  </p:extLst>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userDrawn="1">
  <p:cSld name="Title+Photo_Black">
    <p:spTree>
      <p:nvGrpSpPr>
        <p:cNvPr id="1" name=""/>
        <p:cNvGrpSpPr/>
        <p:nvPr/>
      </p:nvGrpSpPr>
      <p:grpSpPr>
        <a:xfrm>
          <a:off x="0" y="0"/>
          <a:ext cx="0" cy="0"/>
          <a:chOff x="0" y="0"/>
          <a:chExt cx="0" cy="0"/>
        </a:xfrm>
      </p:grpSpPr>
      <p:sp>
        <p:nvSpPr>
          <p:cNvPr id="38" name="Freeform 5">
            <a:extLst>
              <a:ext uri="{FF2B5EF4-FFF2-40B4-BE49-F238E27FC236}">
                <a16:creationId xmlns:a16="http://schemas.microsoft.com/office/drawing/2014/main" id="{B84DB87B-4411-D45F-596A-3F51AD07A0C2}"/>
              </a:ext>
            </a:extLst>
          </p:cNvPr>
          <p:cNvSpPr>
            <a:spLocks noChangeAspect="1" noEditPoints="1"/>
          </p:cNvSpPr>
          <p:nvPr userDrawn="1"/>
        </p:nvSpPr>
        <p:spPr bwMode="black">
          <a:xfrm>
            <a:off x="515937" y="460180"/>
            <a:ext cx="1817861" cy="333196"/>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3" name="Title 2">
            <a:extLst>
              <a:ext uri="{FF2B5EF4-FFF2-40B4-BE49-F238E27FC236}">
                <a16:creationId xmlns:a16="http://schemas.microsoft.com/office/drawing/2014/main" id="{8B76B047-B3CB-334D-D7F4-B842FB3D8A89}"/>
              </a:ext>
            </a:extLst>
          </p:cNvPr>
          <p:cNvSpPr>
            <a:spLocks noGrp="1"/>
          </p:cNvSpPr>
          <p:nvPr>
            <p:ph type="title" hasCustomPrompt="1"/>
          </p:nvPr>
        </p:nvSpPr>
        <p:spPr bwMode="gray">
          <a:xfrm>
            <a:off x="515939" y="1628775"/>
            <a:ext cx="4787900" cy="2160588"/>
          </a:xfrm>
        </p:spPr>
        <p:txBody>
          <a:bodyPr wrap="square" anchor="b">
            <a:noAutofit/>
          </a:bodyPr>
          <a:lstStyle>
            <a:lvl1pPr marL="0" algn="l" defTabSz="914400" rtl="0" eaLnBrk="1" latinLnBrk="0" hangingPunct="1">
              <a:lnSpc>
                <a:spcPct val="80000"/>
              </a:lnSpc>
              <a:defRPr lang="en-US" sz="4800" b="0" i="0" kern="1200" spc="0" dirty="0">
                <a:solidFill>
                  <a:schemeClr val="tx1"/>
                </a:solidFill>
                <a:latin typeface="Aptos" panose="020B0004020202020204" pitchFamily="34" charset="0"/>
                <a:ea typeface="Alfabet" pitchFamily="2" charset="0"/>
                <a:cs typeface="Microsoft Sans Serif" panose="020B0604020202020204" pitchFamily="34" charset="0"/>
              </a:defRPr>
            </a:lvl1pPr>
          </a:lstStyle>
          <a:p>
            <a:r>
              <a:rPr lang="en-US" sz="4800" spc="-110">
                <a:solidFill>
                  <a:srgbClr val="FFFFFE"/>
                </a:solidFill>
                <a:ea typeface="Alfabet" pitchFamily="2" charset="0"/>
                <a:cs typeface="Microsoft Sans Serif" panose="020B0604020202020204" pitchFamily="34" charset="0"/>
              </a:rPr>
              <a:t>Presentation </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title goes here</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4 lines</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maximum</a:t>
            </a:r>
            <a:endParaRPr lang="en-US"/>
          </a:p>
        </p:txBody>
      </p:sp>
      <p:sp>
        <p:nvSpPr>
          <p:cNvPr id="5" name="Picture Placeholder 4">
            <a:extLst>
              <a:ext uri="{FF2B5EF4-FFF2-40B4-BE49-F238E27FC236}">
                <a16:creationId xmlns:a16="http://schemas.microsoft.com/office/drawing/2014/main" id="{EC64425E-E669-2320-C453-2FA7B3C91BA2}"/>
              </a:ext>
            </a:extLst>
          </p:cNvPr>
          <p:cNvSpPr>
            <a:spLocks noGrp="1" noChangeAspect="1"/>
          </p:cNvSpPr>
          <p:nvPr>
            <p:ph type="pic" sz="quarter" idx="12" hasCustomPrompt="1"/>
          </p:nvPr>
        </p:nvSpPr>
        <p:spPr>
          <a:xfrm>
            <a:off x="6448428" y="0"/>
            <a:ext cx="5743572" cy="6858000"/>
          </a:xfrm>
          <a:custGeom>
            <a:avLst/>
            <a:gdLst>
              <a:gd name="connsiteX0" fmla="*/ 1678722 w 5743572"/>
              <a:gd name="connsiteY0" fmla="*/ 0 h 6858000"/>
              <a:gd name="connsiteX1" fmla="*/ 5743572 w 5743572"/>
              <a:gd name="connsiteY1" fmla="*/ 0 h 6858000"/>
              <a:gd name="connsiteX2" fmla="*/ 5743572 w 5743572"/>
              <a:gd name="connsiteY2" fmla="*/ 6858000 h 6858000"/>
              <a:gd name="connsiteX3" fmla="*/ 1672152 w 5743572"/>
              <a:gd name="connsiteY3" fmla="*/ 6858000 h 6858000"/>
              <a:gd name="connsiteX4" fmla="*/ 1582239 w 5743572"/>
              <a:gd name="connsiteY4" fmla="*/ 6787328 h 6858000"/>
              <a:gd name="connsiteX5" fmla="*/ 0 w 5743572"/>
              <a:gd name="connsiteY5" fmla="*/ 3431582 h 6858000"/>
              <a:gd name="connsiteX6" fmla="*/ 1582239 w 5743572"/>
              <a:gd name="connsiteY6" fmla="*/ 7583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43572" h="6858000">
                <a:moveTo>
                  <a:pt x="1678722" y="0"/>
                </a:moveTo>
                <a:lnTo>
                  <a:pt x="5743572" y="0"/>
                </a:lnTo>
                <a:lnTo>
                  <a:pt x="5743572" y="6858000"/>
                </a:lnTo>
                <a:lnTo>
                  <a:pt x="1672152" y="6858000"/>
                </a:lnTo>
                <a:lnTo>
                  <a:pt x="1582239" y="6787328"/>
                </a:lnTo>
                <a:cubicBezTo>
                  <a:pt x="615926" y="5989694"/>
                  <a:pt x="0" y="4782581"/>
                  <a:pt x="0" y="3431582"/>
                </a:cubicBezTo>
                <a:cubicBezTo>
                  <a:pt x="0" y="2080583"/>
                  <a:pt x="615926" y="873471"/>
                  <a:pt x="1582239" y="75837"/>
                </a:cubicBezTo>
                <a:close/>
              </a:path>
            </a:pathLst>
          </a:custGeom>
          <a:noFill/>
        </p:spPr>
        <p:txBody>
          <a:bodyPr wrap="square" lIns="360000" rIns="0" bIns="1440000" anchor="ctr">
            <a:noAutofit/>
          </a:bodyPr>
          <a:lstStyle>
            <a:lvl1pPr marL="0" indent="0" algn="l" defTabSz="914400" rtl="0" eaLnBrk="1" latinLnBrk="0" hangingPunct="1">
              <a:lnSpc>
                <a:spcPct val="95000"/>
              </a:lnSpc>
              <a:spcBef>
                <a:spcPts val="900"/>
              </a:spcBef>
              <a:spcAft>
                <a:spcPts val="300"/>
              </a:spcAft>
              <a:buClrTx/>
              <a:buFont typeface="Arial" panose="020B0604020202020204" pitchFamily="34" charset="0"/>
              <a:buNone/>
              <a:defRPr lang="en-US" sz="2800" kern="1200" baseline="0" dirty="0">
                <a:solidFill>
                  <a:schemeClr val="tx2"/>
                </a:solidFill>
                <a:latin typeface="+mj-lt"/>
                <a:ea typeface="+mn-ea"/>
                <a:cs typeface="+mn-cs"/>
              </a:defRPr>
            </a:lvl1pPr>
          </a:lstStyle>
          <a:p>
            <a:r>
              <a:rPr lang="en-US"/>
              <a:t>Click the icon to insert photo</a:t>
            </a:r>
          </a:p>
        </p:txBody>
      </p:sp>
      <p:grpSp>
        <p:nvGrpSpPr>
          <p:cNvPr id="7" name="Group 6">
            <a:extLst>
              <a:ext uri="{FF2B5EF4-FFF2-40B4-BE49-F238E27FC236}">
                <a16:creationId xmlns:a16="http://schemas.microsoft.com/office/drawing/2014/main" id="{E37B91EA-919A-7638-0BA3-B129FE4D943F}"/>
              </a:ext>
            </a:extLst>
          </p:cNvPr>
          <p:cNvGrpSpPr/>
          <p:nvPr userDrawn="1"/>
        </p:nvGrpSpPr>
        <p:grpSpPr>
          <a:xfrm>
            <a:off x="12290489" y="-1"/>
            <a:ext cx="2910882" cy="6858001"/>
            <a:chOff x="12290489" y="-1"/>
            <a:chExt cx="2910882" cy="6858001"/>
          </a:xfrm>
        </p:grpSpPr>
        <p:sp>
          <p:nvSpPr>
            <p:cNvPr id="8" name="Rectangle 7">
              <a:extLst>
                <a:ext uri="{FF2B5EF4-FFF2-40B4-BE49-F238E27FC236}">
                  <a16:creationId xmlns:a16="http://schemas.microsoft.com/office/drawing/2014/main" id="{2EDA7097-6BD6-5F3A-BE43-2276781396DA}"/>
                </a:ext>
              </a:extLst>
            </p:cNvPr>
            <p:cNvSpPr/>
            <p:nvPr userDrawn="1"/>
          </p:nvSpPr>
          <p:spPr>
            <a:xfrm>
              <a:off x="12290489" y="-1"/>
              <a:ext cx="2735151"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latin typeface="Aptos" panose="020B0004020202020204" pitchFamily="34" charset="0"/>
                <a:cs typeface="Aparajita" panose="02020603050405020304" pitchFamily="18" charset="0"/>
              </a:endParaRPr>
            </a:p>
          </p:txBody>
        </p:sp>
        <p:sp>
          <p:nvSpPr>
            <p:cNvPr id="9" name="TextBox 8">
              <a:extLst>
                <a:ext uri="{FF2B5EF4-FFF2-40B4-BE49-F238E27FC236}">
                  <a16:creationId xmlns:a16="http://schemas.microsoft.com/office/drawing/2014/main" id="{B2C20B70-21BA-6DCA-5971-AD83BA107546}"/>
                </a:ext>
              </a:extLst>
            </p:cNvPr>
            <p:cNvSpPr txBox="1"/>
            <p:nvPr userDrawn="1"/>
          </p:nvSpPr>
          <p:spPr>
            <a:xfrm>
              <a:off x="12449814" y="173148"/>
              <a:ext cx="1534074" cy="169277"/>
            </a:xfrm>
            <a:prstGeom prst="rect">
              <a:avLst/>
            </a:prstGeom>
          </p:spPr>
          <p:txBody>
            <a:bodyPr vert="horz" wrap="none" lIns="0" tIns="0" rIns="0" bIns="0" rtlCol="0" anchor="t">
              <a:spAutoFit/>
            </a:bodyPr>
            <a:lstStyle>
              <a:defPPr>
                <a:defRPr lang="en-US"/>
              </a:defPPr>
              <a:lvl1pPr>
                <a:defRPr sz="1100">
                  <a:solidFill>
                    <a:schemeClr val="accent2"/>
                  </a:solidFill>
                  <a:latin typeface="Arial" charset="0"/>
                  <a:ea typeface="Arial" charset="0"/>
                  <a:cs typeface="Arial" charset="0"/>
                </a:defRPr>
              </a:lvl1pPr>
            </a:lstStyle>
            <a:p>
              <a:pPr lvl="0"/>
              <a:r>
                <a:rPr lang="en-US" b="1">
                  <a:solidFill>
                    <a:schemeClr val="bg1"/>
                  </a:solidFill>
                  <a:latin typeface="Aptos" panose="020B0004020202020204" pitchFamily="34" charset="0"/>
                  <a:cs typeface="Aparajita" panose="02020603050405020304" pitchFamily="18" charset="0"/>
                </a:rPr>
                <a:t>HOW TO ADD AN IMAGE</a:t>
              </a:r>
            </a:p>
          </p:txBody>
        </p:sp>
        <p:cxnSp>
          <p:nvCxnSpPr>
            <p:cNvPr id="10" name="Straight Connector 9">
              <a:extLst>
                <a:ext uri="{FF2B5EF4-FFF2-40B4-BE49-F238E27FC236}">
                  <a16:creationId xmlns:a16="http://schemas.microsoft.com/office/drawing/2014/main" id="{6B019D8F-CF6D-52FB-9386-AD25FEDB7709}"/>
                </a:ext>
              </a:extLst>
            </p:cNvPr>
            <p:cNvCxnSpPr>
              <a:cxnSpLocks/>
            </p:cNvCxnSpPr>
            <p:nvPr userDrawn="1"/>
          </p:nvCxnSpPr>
          <p:spPr>
            <a:xfrm>
              <a:off x="12449814" y="423012"/>
              <a:ext cx="2700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895B849A-03DE-1D9D-8CD2-42E7163D9647}"/>
                </a:ext>
              </a:extLst>
            </p:cNvPr>
            <p:cNvSpPr txBox="1"/>
            <p:nvPr userDrawn="1"/>
          </p:nvSpPr>
          <p:spPr>
            <a:xfrm>
              <a:off x="12614407" y="1281322"/>
              <a:ext cx="2297338" cy="606192"/>
            </a:xfrm>
            <a:prstGeom prst="rect">
              <a:avLst/>
            </a:prstGeom>
          </p:spPr>
          <p:txBody>
            <a:bodyPr vert="horz" wrap="square" lIns="0" tIns="0" rIns="0" bIns="0" rtlCol="0" anchor="t">
              <a:spAutoFit/>
            </a:bodyPr>
            <a:lstStyle>
              <a:defPPr>
                <a:defRPr lang="en-US"/>
              </a:defPPr>
              <a:lvl1pPr lvl="0">
                <a:spcBef>
                  <a:spcPts val="900"/>
                </a:spcBef>
                <a:spcAft>
                  <a:spcPts val="300"/>
                </a:spcAft>
                <a:defRPr sz="800" b="1" cap="all" spc="20" baseline="0">
                  <a:solidFill>
                    <a:schemeClr val="bg1"/>
                  </a:solidFill>
                  <a:latin typeface="Arial" charset="0"/>
                  <a:ea typeface="Arial" charset="0"/>
                  <a:cs typeface="Arial" charset="0"/>
                </a:defRPr>
              </a:lvl1pPr>
              <a:lvl2pPr marL="0" lvl="1" indent="0">
                <a:lnSpc>
                  <a:spcPct val="90000"/>
                </a:lnSpc>
                <a:spcAft>
                  <a:spcPts val="300"/>
                </a:spcAft>
                <a:tabLst/>
                <a:defRPr sz="1200">
                  <a:solidFill>
                    <a:schemeClr val="bg1"/>
                  </a:solidFill>
                  <a:latin typeface="Arial" charset="0"/>
                  <a:ea typeface="Arial" charset="0"/>
                  <a:cs typeface="Arial" charset="0"/>
                </a:defRPr>
              </a:lvl2pPr>
              <a:lvl3pPr marL="11113" lvl="2" indent="0">
                <a:spcBef>
                  <a:spcPts val="300"/>
                </a:spcBef>
                <a:buFont typeface="Wingdings" pitchFamily="2" charset="2"/>
                <a:buNone/>
                <a:tabLst/>
                <a:defRPr sz="800">
                  <a:solidFill>
                    <a:schemeClr val="bg1">
                      <a:lumMod val="85000"/>
                    </a:schemeClr>
                  </a:solidFill>
                </a:defRPr>
              </a:lvl3pPr>
            </a:lstStyle>
            <a:p>
              <a:pPr marL="0" lvl="0" indent="0">
                <a:buFont typeface="Arial" panose="020B0604020202020204" pitchFamily="34" charset="0"/>
                <a:buNone/>
              </a:pPr>
              <a:r>
                <a:rPr lang="en-US" sz="600" b="1">
                  <a:latin typeface="Aptos" panose="020B0004020202020204" pitchFamily="34" charset="0"/>
                  <a:cs typeface="Aparajita" panose="02020603050405020304" pitchFamily="18" charset="0"/>
                </a:rPr>
                <a:t>Method 1: </a:t>
              </a:r>
              <a:r>
                <a:rPr lang="en-US" sz="600" b="0">
                  <a:latin typeface="Aptos" panose="020B0004020202020204" pitchFamily="34" charset="0"/>
                  <a:cs typeface="Aparajita" panose="02020603050405020304" pitchFamily="18" charset="0"/>
                </a:rPr>
                <a:t>from file browser</a:t>
              </a:r>
            </a:p>
            <a:p>
              <a:pPr lvl="1">
                <a:buNone/>
              </a:pPr>
              <a:r>
                <a:rPr lang="en-US" sz="1050">
                  <a:latin typeface="Aptos" panose="020B0004020202020204" pitchFamily="34" charset="0"/>
                  <a:cs typeface="Aparajita" panose="02020603050405020304" pitchFamily="18" charset="0"/>
                </a:rPr>
                <a:t>Drag the image onto the slide.</a:t>
              </a:r>
            </a:p>
            <a:p>
              <a:pPr marL="0" marR="0" lvl="1" indent="0" algn="l" defTabSz="914400" rtl="0" eaLnBrk="1" fontAlgn="auto" latinLnBrk="0" hangingPunct="1">
                <a:lnSpc>
                  <a:spcPct val="90000"/>
                </a:lnSpc>
                <a:spcBef>
                  <a:spcPts val="0"/>
                </a:spcBef>
                <a:spcAft>
                  <a:spcPts val="300"/>
                </a:spcAft>
                <a:buClrTx/>
                <a:buSzTx/>
                <a:buFontTx/>
                <a:buNone/>
                <a:tabLst/>
                <a:defRPr/>
              </a:pPr>
              <a:r>
                <a:rPr lang="en-US" sz="700">
                  <a:latin typeface="Aptos" panose="020B0004020202020204" pitchFamily="34" charset="0"/>
                  <a:cs typeface="Aparajita" panose="02020603050405020304" pitchFamily="18" charset="0"/>
                </a:rPr>
                <a:t>Note: If there are multiple image placeholders on the slide, select the intended placeholder before dragging in the image to let PowerPoint know where you want it.</a:t>
              </a:r>
              <a:endParaRPr lang="en-US" sz="1000">
                <a:latin typeface="Aptos" panose="020B0004020202020204" pitchFamily="34" charset="0"/>
                <a:cs typeface="Aparajita" panose="02020603050405020304" pitchFamily="18" charset="0"/>
              </a:endParaRPr>
            </a:p>
          </p:txBody>
        </p:sp>
        <p:sp>
          <p:nvSpPr>
            <p:cNvPr id="12" name="TextBox 11">
              <a:extLst>
                <a:ext uri="{FF2B5EF4-FFF2-40B4-BE49-F238E27FC236}">
                  <a16:creationId xmlns:a16="http://schemas.microsoft.com/office/drawing/2014/main" id="{28304DE3-9AD6-BE3E-6D17-CDF04FB498E7}"/>
                </a:ext>
              </a:extLst>
            </p:cNvPr>
            <p:cNvSpPr txBox="1">
              <a:spLocks noChangeAspect="1"/>
            </p:cNvSpPr>
            <p:nvPr/>
          </p:nvSpPr>
          <p:spPr>
            <a:xfrm>
              <a:off x="12449814" y="566082"/>
              <a:ext cx="114706" cy="114706"/>
            </a:xfrm>
            <a:prstGeom prst="ellipse">
              <a:avLst/>
            </a:prstGeom>
            <a:solidFill>
              <a:schemeClr val="accent1"/>
            </a:solidFill>
          </p:spPr>
          <p:txBody>
            <a:bodyPr vert="horz" wrap="none" lIns="0" tIns="0" rIns="0" bIns="0" rtlCol="0" anchor="ctr">
              <a:noAutofit/>
            </a:bodyPr>
            <a:lstStyle/>
            <a:p>
              <a:pPr algn="ctr"/>
              <a:r>
                <a:rPr lang="en-US" sz="500">
                  <a:solidFill>
                    <a:schemeClr val="tx1"/>
                  </a:solidFill>
                  <a:latin typeface="Aptos" panose="020B0004020202020204" pitchFamily="34" charset="0"/>
                  <a:ea typeface="Arial" charset="0"/>
                  <a:cs typeface="Aparajita" panose="02020603050405020304" pitchFamily="18" charset="0"/>
                </a:rPr>
                <a:t>1</a:t>
              </a:r>
            </a:p>
          </p:txBody>
        </p:sp>
        <p:sp>
          <p:nvSpPr>
            <p:cNvPr id="13" name="TextBox 12">
              <a:extLst>
                <a:ext uri="{FF2B5EF4-FFF2-40B4-BE49-F238E27FC236}">
                  <a16:creationId xmlns:a16="http://schemas.microsoft.com/office/drawing/2014/main" id="{FBD9A725-248B-2C7F-A33D-ECC81EA8B752}"/>
                </a:ext>
              </a:extLst>
            </p:cNvPr>
            <p:cNvSpPr txBox="1">
              <a:spLocks noChangeAspect="1"/>
            </p:cNvSpPr>
            <p:nvPr/>
          </p:nvSpPr>
          <p:spPr>
            <a:xfrm>
              <a:off x="12449814" y="1018081"/>
              <a:ext cx="114706" cy="114706"/>
            </a:xfrm>
            <a:prstGeom prst="ellipse">
              <a:avLst/>
            </a:prstGeom>
            <a:solidFill>
              <a:schemeClr val="accent1"/>
            </a:solidFill>
          </p:spPr>
          <p:txBody>
            <a:bodyPr vert="horz" wrap="none" lIns="0" tIns="0" rIns="0" bIns="0" rtlCol="0" anchor="ctr">
              <a:noAutofit/>
            </a:bodyPr>
            <a:lstStyle/>
            <a:p>
              <a:pPr algn="ctr"/>
              <a:r>
                <a:rPr lang="en-US" sz="500">
                  <a:solidFill>
                    <a:schemeClr val="tx1"/>
                  </a:solidFill>
                  <a:latin typeface="Aptos" panose="020B0004020202020204" pitchFamily="34" charset="0"/>
                  <a:ea typeface="Arial" charset="0"/>
                  <a:cs typeface="Aparajita" panose="02020603050405020304" pitchFamily="18" charset="0"/>
                </a:rPr>
                <a:t>2</a:t>
              </a:r>
            </a:p>
          </p:txBody>
        </p:sp>
        <p:sp>
          <p:nvSpPr>
            <p:cNvPr id="14" name="TextBox 13">
              <a:extLst>
                <a:ext uri="{FF2B5EF4-FFF2-40B4-BE49-F238E27FC236}">
                  <a16:creationId xmlns:a16="http://schemas.microsoft.com/office/drawing/2014/main" id="{C2A7AB11-C1E1-8FC7-2ADA-B558F7355D96}"/>
                </a:ext>
              </a:extLst>
            </p:cNvPr>
            <p:cNvSpPr txBox="1"/>
            <p:nvPr userDrawn="1"/>
          </p:nvSpPr>
          <p:spPr>
            <a:xfrm>
              <a:off x="12614406" y="545515"/>
              <a:ext cx="2586965" cy="612988"/>
            </a:xfrm>
            <a:prstGeom prst="rect">
              <a:avLst/>
            </a:prstGeom>
          </p:spPr>
          <p:txBody>
            <a:bodyPr vert="horz" wrap="square" lIns="0" tIns="0" rIns="0" bIns="0" rtlCol="0" anchor="t">
              <a:spAutoFit/>
            </a:bodyPr>
            <a:lstStyle>
              <a:defPPr>
                <a:defRPr lang="en-US"/>
              </a:defPPr>
              <a:lvl1pPr lvl="0">
                <a:spcBef>
                  <a:spcPts val="1000"/>
                </a:spcBef>
                <a:spcAft>
                  <a:spcPts val="300"/>
                </a:spcAft>
                <a:defRPr sz="1050" b="0" cap="none" spc="0" baseline="0">
                  <a:solidFill>
                    <a:schemeClr val="bg1"/>
                  </a:solidFill>
                  <a:latin typeface="Arial" charset="0"/>
                  <a:ea typeface="Arial" charset="0"/>
                  <a:cs typeface="Arial" charset="0"/>
                </a:defRPr>
              </a:lvl1pPr>
              <a:lvl2pPr marL="134938" lvl="1" indent="-131763">
                <a:lnSpc>
                  <a:spcPct val="90000"/>
                </a:lnSpc>
                <a:spcAft>
                  <a:spcPts val="300"/>
                </a:spcAft>
                <a:buFont typeface="Wingdings" pitchFamily="2" charset="2"/>
                <a:buChar char="§"/>
                <a:tabLst/>
                <a:defRPr sz="900">
                  <a:solidFill>
                    <a:schemeClr val="bg1"/>
                  </a:solidFill>
                  <a:latin typeface="Arial" charset="0"/>
                  <a:ea typeface="Arial" charset="0"/>
                  <a:cs typeface="Arial" charset="0"/>
                </a:defRPr>
              </a:lvl2pPr>
              <a:lvl3pPr marL="11113" lvl="2" indent="0">
                <a:spcBef>
                  <a:spcPts val="300"/>
                </a:spcBef>
                <a:buFont typeface="Wingdings" pitchFamily="2" charset="2"/>
                <a:buNone/>
                <a:tabLst/>
                <a:defRPr sz="800">
                  <a:solidFill>
                    <a:schemeClr val="bg1">
                      <a:lumMod val="85000"/>
                    </a:schemeClr>
                  </a:solidFill>
                </a:defRPr>
              </a:lvl3pPr>
            </a:lstStyle>
            <a:p>
              <a:pPr lvl="0">
                <a:spcBef>
                  <a:spcPts val="700"/>
                </a:spcBef>
              </a:pPr>
              <a:r>
                <a:rPr lang="en-US">
                  <a:latin typeface="Aptos" panose="020B0004020202020204" pitchFamily="34" charset="0"/>
                  <a:cs typeface="Aparajita" panose="02020603050405020304" pitchFamily="18" charset="0"/>
                </a:rPr>
                <a:t>Source images from the </a:t>
              </a:r>
              <a:r>
                <a:rPr lang="en-US">
                  <a:solidFill>
                    <a:schemeClr val="accent1"/>
                  </a:solidFill>
                  <a:latin typeface="Aptos" panose="020B0004020202020204" pitchFamily="34" charset="0"/>
                  <a:cs typeface="Aparajita" panose="02020603050405020304" pitchFamily="18" charset="0"/>
                </a:rPr>
                <a:t>Qualcomm Brand Portal</a:t>
              </a:r>
            </a:p>
            <a:p>
              <a:pPr lvl="0">
                <a:spcBef>
                  <a:spcPts val="700"/>
                </a:spcBef>
              </a:pPr>
              <a:r>
                <a:rPr lang="en-US">
                  <a:latin typeface="Aptos" panose="020B0004020202020204" pitchFamily="34" charset="0"/>
                  <a:cs typeface="Aparajita" panose="02020603050405020304" pitchFamily="18" charset="0"/>
                </a:rPr>
                <a:t>Add the image to the placeholder.</a:t>
              </a:r>
            </a:p>
          </p:txBody>
        </p:sp>
        <p:sp>
          <p:nvSpPr>
            <p:cNvPr id="15" name="TextBox 14">
              <a:extLst>
                <a:ext uri="{FF2B5EF4-FFF2-40B4-BE49-F238E27FC236}">
                  <a16:creationId xmlns:a16="http://schemas.microsoft.com/office/drawing/2014/main" id="{542A33C5-F04C-9963-9CE2-6531F6D3963E}"/>
                </a:ext>
              </a:extLst>
            </p:cNvPr>
            <p:cNvSpPr txBox="1"/>
            <p:nvPr userDrawn="1"/>
          </p:nvSpPr>
          <p:spPr>
            <a:xfrm>
              <a:off x="12614407" y="1990969"/>
              <a:ext cx="1981357" cy="605550"/>
            </a:xfrm>
            <a:prstGeom prst="rect">
              <a:avLst/>
            </a:prstGeom>
          </p:spPr>
          <p:txBody>
            <a:bodyPr vert="horz" wrap="square" lIns="0" tIns="0" rIns="0" bIns="0" rtlCol="0" anchor="t">
              <a:spAutoFit/>
            </a:bodyPr>
            <a:lstStyle>
              <a:defPPr>
                <a:defRPr lang="en-US"/>
              </a:defPPr>
              <a:lvl1pPr lvl="0">
                <a:spcBef>
                  <a:spcPts val="900"/>
                </a:spcBef>
                <a:spcAft>
                  <a:spcPts val="300"/>
                </a:spcAft>
                <a:defRPr sz="800" b="1" cap="all" spc="20" baseline="0">
                  <a:solidFill>
                    <a:schemeClr val="bg1"/>
                  </a:solidFill>
                  <a:latin typeface="Arial" charset="0"/>
                  <a:ea typeface="Arial" charset="0"/>
                  <a:cs typeface="Arial" charset="0"/>
                </a:defRPr>
              </a:lvl1pPr>
              <a:lvl2pPr marL="0" lvl="1" indent="0">
                <a:lnSpc>
                  <a:spcPct val="90000"/>
                </a:lnSpc>
                <a:spcAft>
                  <a:spcPts val="300"/>
                </a:spcAft>
                <a:tabLst/>
                <a:defRPr sz="1200">
                  <a:solidFill>
                    <a:schemeClr val="bg1"/>
                  </a:solidFill>
                  <a:latin typeface="Arial" charset="0"/>
                  <a:ea typeface="Arial" charset="0"/>
                  <a:cs typeface="Arial" charset="0"/>
                </a:defRPr>
              </a:lvl2pPr>
              <a:lvl3pPr marL="11113" lvl="2" indent="0">
                <a:spcBef>
                  <a:spcPts val="300"/>
                </a:spcBef>
                <a:buFont typeface="Wingdings" pitchFamily="2" charset="2"/>
                <a:buNone/>
                <a:tabLst/>
                <a:defRPr sz="800">
                  <a:solidFill>
                    <a:schemeClr val="bg1">
                      <a:lumMod val="85000"/>
                    </a:schemeClr>
                  </a:solidFill>
                </a:defRPr>
              </a:lvl3pPr>
            </a:lstStyle>
            <a:p>
              <a:pPr marL="0" lvl="0" indent="0">
                <a:buFont typeface="Arial" panose="020B0604020202020204" pitchFamily="34" charset="0"/>
                <a:buNone/>
              </a:pPr>
              <a:r>
                <a:rPr lang="en-US" sz="600">
                  <a:latin typeface="Aptos" panose="020B0004020202020204" pitchFamily="34" charset="0"/>
                  <a:cs typeface="Aparajita" panose="02020603050405020304" pitchFamily="18" charset="0"/>
                </a:rPr>
                <a:t>Method 2: </a:t>
              </a:r>
              <a:r>
                <a:rPr lang="en-US" sz="600" b="0">
                  <a:latin typeface="Aptos" panose="020B0004020202020204" pitchFamily="34" charset="0"/>
                  <a:cs typeface="Aparajita" panose="02020603050405020304" pitchFamily="18" charset="0"/>
                </a:rPr>
                <a:t>Paste from clipboard</a:t>
              </a:r>
            </a:p>
            <a:p>
              <a:pPr lvl="1">
                <a:buNone/>
              </a:pPr>
              <a:r>
                <a:rPr lang="en-US" sz="1050">
                  <a:latin typeface="Aptos" panose="020B0004020202020204" pitchFamily="34" charset="0"/>
                  <a:cs typeface="Aparajita" panose="02020603050405020304" pitchFamily="18" charset="0"/>
                </a:rPr>
                <a:t>Select the image placeholder.</a:t>
              </a:r>
            </a:p>
            <a:p>
              <a:pPr lvl="1">
                <a:buNone/>
              </a:pPr>
              <a:r>
                <a:rPr lang="en-US" sz="1050">
                  <a:latin typeface="Aptos" panose="020B0004020202020204" pitchFamily="34" charset="0"/>
                  <a:cs typeface="Aparajita" panose="02020603050405020304" pitchFamily="18" charset="0"/>
                </a:rPr>
                <a:t>Right-click or use keyboard shortcuts to paste the image.</a:t>
              </a:r>
            </a:p>
          </p:txBody>
        </p:sp>
        <p:sp>
          <p:nvSpPr>
            <p:cNvPr id="16" name="TextBox 15">
              <a:extLst>
                <a:ext uri="{FF2B5EF4-FFF2-40B4-BE49-F238E27FC236}">
                  <a16:creationId xmlns:a16="http://schemas.microsoft.com/office/drawing/2014/main" id="{A24A1867-B209-8D6E-A7CA-30564448C193}"/>
                </a:ext>
              </a:extLst>
            </p:cNvPr>
            <p:cNvSpPr txBox="1"/>
            <p:nvPr userDrawn="1"/>
          </p:nvSpPr>
          <p:spPr>
            <a:xfrm>
              <a:off x="12614407" y="2699974"/>
              <a:ext cx="2297338" cy="421654"/>
            </a:xfrm>
            <a:prstGeom prst="rect">
              <a:avLst/>
            </a:prstGeom>
          </p:spPr>
          <p:txBody>
            <a:bodyPr vert="horz" wrap="square" lIns="0" tIns="0" rIns="0" bIns="0" rtlCol="0" anchor="t">
              <a:spAutoFit/>
            </a:bodyPr>
            <a:lstStyle>
              <a:defPPr>
                <a:defRPr lang="en-US"/>
              </a:defPPr>
              <a:lvl1pPr lvl="0">
                <a:spcBef>
                  <a:spcPts val="900"/>
                </a:spcBef>
                <a:spcAft>
                  <a:spcPts val="300"/>
                </a:spcAft>
                <a:defRPr sz="800" b="1" cap="all" spc="20" baseline="0">
                  <a:solidFill>
                    <a:schemeClr val="bg1"/>
                  </a:solidFill>
                  <a:latin typeface="Arial" charset="0"/>
                  <a:ea typeface="Arial" charset="0"/>
                  <a:cs typeface="Arial" charset="0"/>
                </a:defRPr>
              </a:lvl1pPr>
              <a:lvl2pPr marL="0" lvl="1" indent="0">
                <a:lnSpc>
                  <a:spcPct val="90000"/>
                </a:lnSpc>
                <a:spcAft>
                  <a:spcPts val="300"/>
                </a:spcAft>
                <a:tabLst/>
                <a:defRPr sz="1200">
                  <a:solidFill>
                    <a:schemeClr val="bg1"/>
                  </a:solidFill>
                  <a:latin typeface="Arial" charset="0"/>
                  <a:ea typeface="Arial" charset="0"/>
                  <a:cs typeface="Arial" charset="0"/>
                </a:defRPr>
              </a:lvl2pPr>
              <a:lvl3pPr marL="11113" lvl="2" indent="0">
                <a:spcBef>
                  <a:spcPts val="300"/>
                </a:spcBef>
                <a:buFont typeface="Wingdings" pitchFamily="2" charset="2"/>
                <a:buNone/>
                <a:tabLst/>
                <a:defRPr sz="800">
                  <a:solidFill>
                    <a:schemeClr val="bg1">
                      <a:lumMod val="85000"/>
                    </a:schemeClr>
                  </a:solidFill>
                </a:defRPr>
              </a:lvl3pPr>
            </a:lstStyle>
            <a:p>
              <a:pPr marL="0" lvl="0" indent="0">
                <a:buFont typeface="Arial" panose="020B0604020202020204" pitchFamily="34" charset="0"/>
                <a:buNone/>
              </a:pPr>
              <a:r>
                <a:rPr lang="en-US" sz="600">
                  <a:latin typeface="Aptos" panose="020B0004020202020204" pitchFamily="34" charset="0"/>
                  <a:cs typeface="Aparajita" panose="02020603050405020304" pitchFamily="18" charset="0"/>
                </a:rPr>
                <a:t>Method 3: </a:t>
              </a:r>
              <a:r>
                <a:rPr lang="en-US" sz="600" b="0">
                  <a:latin typeface="Aptos" panose="020B0004020202020204" pitchFamily="34" charset="0"/>
                  <a:cs typeface="Aparajita" panose="02020603050405020304" pitchFamily="18" charset="0"/>
                </a:rPr>
                <a:t>Placeholder icon</a:t>
              </a:r>
            </a:p>
            <a:p>
              <a:pPr lvl="1">
                <a:buNone/>
              </a:pPr>
              <a:r>
                <a:rPr lang="en-US" sz="1050">
                  <a:latin typeface="Aptos" panose="020B0004020202020204" pitchFamily="34" charset="0"/>
                  <a:cs typeface="Aparajita" panose="02020603050405020304" pitchFamily="18" charset="0"/>
                </a:rPr>
                <a:t>Click the image icon inside the placeholder to browse for an image.</a:t>
              </a:r>
            </a:p>
          </p:txBody>
        </p:sp>
        <p:grpSp>
          <p:nvGrpSpPr>
            <p:cNvPr id="17" name="Group 16">
              <a:extLst>
                <a:ext uri="{FF2B5EF4-FFF2-40B4-BE49-F238E27FC236}">
                  <a16:creationId xmlns:a16="http://schemas.microsoft.com/office/drawing/2014/main" id="{918BAF9A-56C5-0BFC-4A1C-54EDE4760FB6}"/>
                </a:ext>
              </a:extLst>
            </p:cNvPr>
            <p:cNvGrpSpPr/>
            <p:nvPr userDrawn="1"/>
          </p:nvGrpSpPr>
          <p:grpSpPr>
            <a:xfrm>
              <a:off x="12429548" y="3236396"/>
              <a:ext cx="2735151" cy="1280928"/>
              <a:chOff x="9286315" y="6976989"/>
              <a:chExt cx="2735151" cy="1280928"/>
            </a:xfrm>
          </p:grpSpPr>
          <p:sp>
            <p:nvSpPr>
              <p:cNvPr id="28" name="Rectangle 27">
                <a:extLst>
                  <a:ext uri="{FF2B5EF4-FFF2-40B4-BE49-F238E27FC236}">
                    <a16:creationId xmlns:a16="http://schemas.microsoft.com/office/drawing/2014/main" id="{602A8BC7-7AC3-F47D-D037-7C160857FCE9}"/>
                  </a:ext>
                </a:extLst>
              </p:cNvPr>
              <p:cNvSpPr/>
              <p:nvPr userDrawn="1"/>
            </p:nvSpPr>
            <p:spPr>
              <a:xfrm>
                <a:off x="9286315" y="6976989"/>
                <a:ext cx="2735151" cy="1280928"/>
              </a:xfrm>
              <a:prstGeom prst="rect">
                <a:avLst/>
              </a:prstGeom>
              <a:solidFill>
                <a:schemeClr val="bg1"/>
              </a:solidFill>
              <a:ln w="25400">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cs typeface="Aparajita" panose="02020603050405020304" pitchFamily="18" charset="0"/>
                </a:endParaRPr>
              </a:p>
            </p:txBody>
          </p:sp>
          <p:sp>
            <p:nvSpPr>
              <p:cNvPr id="29" name="TextBox 28">
                <a:extLst>
                  <a:ext uri="{FF2B5EF4-FFF2-40B4-BE49-F238E27FC236}">
                    <a16:creationId xmlns:a16="http://schemas.microsoft.com/office/drawing/2014/main" id="{0788AE65-C3F4-D60E-3138-8483401C3174}"/>
                  </a:ext>
                </a:extLst>
              </p:cNvPr>
              <p:cNvSpPr txBox="1"/>
              <p:nvPr userDrawn="1"/>
            </p:nvSpPr>
            <p:spPr>
              <a:xfrm>
                <a:off x="9970738" y="7105788"/>
                <a:ext cx="1983958" cy="169277"/>
              </a:xfrm>
              <a:prstGeom prst="rect">
                <a:avLst/>
              </a:prstGeom>
            </p:spPr>
            <p:txBody>
              <a:bodyPr vert="horz" wrap="square" lIns="0" tIns="0" rIns="0" bIns="0" rtlCol="0" anchor="t">
                <a:spAutoFit/>
              </a:bodyPr>
              <a:lstStyle/>
              <a:p>
                <a:pPr algn="l"/>
                <a:r>
                  <a:rPr lang="en-US" sz="1100">
                    <a:solidFill>
                      <a:schemeClr val="tx1"/>
                    </a:solidFill>
                    <a:latin typeface="Aptos" panose="020B0004020202020204" pitchFamily="34" charset="0"/>
                    <a:ea typeface="Arial" charset="0"/>
                    <a:cs typeface="Aparajita" panose="02020603050405020304" pitchFamily="18" charset="0"/>
                  </a:rPr>
                  <a:t>Cropping Images</a:t>
                </a:r>
              </a:p>
            </p:txBody>
          </p:sp>
          <p:pic>
            <p:nvPicPr>
              <p:cNvPr id="30" name="Graphic 29">
                <a:extLst>
                  <a:ext uri="{FF2B5EF4-FFF2-40B4-BE49-F238E27FC236}">
                    <a16:creationId xmlns:a16="http://schemas.microsoft.com/office/drawing/2014/main" id="{F0E09E2D-984E-E6C1-A7D4-FE2C9611DAB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446538" y="7116071"/>
                <a:ext cx="155227" cy="155227"/>
              </a:xfrm>
              <a:prstGeom prst="rect">
                <a:avLst/>
              </a:prstGeom>
            </p:spPr>
          </p:pic>
          <p:sp>
            <p:nvSpPr>
              <p:cNvPr id="31" name="TextBox 30">
                <a:extLst>
                  <a:ext uri="{FF2B5EF4-FFF2-40B4-BE49-F238E27FC236}">
                    <a16:creationId xmlns:a16="http://schemas.microsoft.com/office/drawing/2014/main" id="{AF0852D7-AE0B-9059-4803-52264E3FDF71}"/>
                  </a:ext>
                </a:extLst>
              </p:cNvPr>
              <p:cNvSpPr txBox="1"/>
              <p:nvPr userDrawn="1"/>
            </p:nvSpPr>
            <p:spPr>
              <a:xfrm>
                <a:off x="9446538" y="7369972"/>
                <a:ext cx="2384904" cy="738664"/>
              </a:xfrm>
              <a:prstGeom prst="rect">
                <a:avLst/>
              </a:prstGeom>
            </p:spPr>
            <p:txBody>
              <a:bodyPr vert="horz" wrap="square" lIns="0" tIns="0" rIns="0" bIns="0" rtlCol="0" anchor="t">
                <a:spAutoFit/>
              </a:bodyPr>
              <a:lstStyle>
                <a:defPPr>
                  <a:defRPr lang="en-US"/>
                </a:defPPr>
                <a:lvl1pPr lvl="0">
                  <a:spcBef>
                    <a:spcPts val="1000"/>
                  </a:spcBef>
                  <a:spcAft>
                    <a:spcPts val="300"/>
                  </a:spcAft>
                  <a:defRPr sz="1050" b="0" cap="none" spc="0" baseline="0">
                    <a:solidFill>
                      <a:schemeClr val="bg1"/>
                    </a:solidFill>
                    <a:latin typeface="Arial" charset="0"/>
                    <a:ea typeface="Arial" charset="0"/>
                    <a:cs typeface="Arial" charset="0"/>
                  </a:defRPr>
                </a:lvl1pPr>
                <a:lvl2pPr marL="134938" lvl="1" indent="-131763">
                  <a:lnSpc>
                    <a:spcPct val="90000"/>
                  </a:lnSpc>
                  <a:spcAft>
                    <a:spcPts val="300"/>
                  </a:spcAft>
                  <a:buFont typeface="Wingdings" pitchFamily="2" charset="2"/>
                  <a:buChar char="§"/>
                  <a:tabLst/>
                  <a:defRPr sz="900">
                    <a:solidFill>
                      <a:schemeClr val="bg1"/>
                    </a:solidFill>
                    <a:latin typeface="Arial" charset="0"/>
                    <a:ea typeface="Arial" charset="0"/>
                    <a:cs typeface="Arial" charset="0"/>
                  </a:defRPr>
                </a:lvl2pPr>
                <a:lvl3pPr marL="11113" lvl="2" indent="0">
                  <a:spcBef>
                    <a:spcPts val="300"/>
                  </a:spcBef>
                  <a:buFont typeface="Wingdings" pitchFamily="2" charset="2"/>
                  <a:buNone/>
                  <a:tabLst/>
                  <a:defRPr sz="800">
                    <a:solidFill>
                      <a:schemeClr val="bg1">
                        <a:lumMod val="85000"/>
                      </a:schemeClr>
                    </a:solidFill>
                  </a:defRPr>
                </a:lvl3pPr>
              </a:lstStyle>
              <a:p>
                <a:pPr lvl="1">
                  <a:defRPr/>
                </a:pPr>
                <a:r>
                  <a:rPr lang="en-US" sz="900" kern="1200">
                    <a:solidFill>
                      <a:schemeClr val="tx1">
                        <a:lumMod val="50000"/>
                        <a:lumOff val="50000"/>
                      </a:schemeClr>
                    </a:solidFill>
                    <a:latin typeface="Aptos" panose="020B0004020202020204" pitchFamily="34" charset="0"/>
                    <a:cs typeface="Aparajita" panose="02020603050405020304" pitchFamily="18" charset="0"/>
                  </a:rPr>
                  <a:t>Right-click on the image.</a:t>
                </a:r>
              </a:p>
              <a:p>
                <a:pPr lvl="1">
                  <a:defRPr/>
                </a:pPr>
                <a:r>
                  <a:rPr lang="en-US" sz="900" kern="1200">
                    <a:solidFill>
                      <a:schemeClr val="tx1">
                        <a:lumMod val="50000"/>
                        <a:lumOff val="50000"/>
                      </a:schemeClr>
                    </a:solidFill>
                    <a:latin typeface="Aptos" panose="020B0004020202020204" pitchFamily="34" charset="0"/>
                    <a:cs typeface="Aparajita" panose="02020603050405020304" pitchFamily="18" charset="0"/>
                  </a:rPr>
                  <a:t>Choose “Crop” from the menu. (           )</a:t>
                </a:r>
              </a:p>
              <a:p>
                <a:pPr lvl="1">
                  <a:defRPr/>
                </a:pPr>
                <a:r>
                  <a:rPr lang="en-US" sz="900" kern="1200">
                    <a:solidFill>
                      <a:schemeClr val="tx1">
                        <a:lumMod val="50000"/>
                        <a:lumOff val="50000"/>
                      </a:schemeClr>
                    </a:solidFill>
                    <a:latin typeface="Aptos" panose="020B0004020202020204" pitchFamily="34" charset="0"/>
                    <a:cs typeface="Aparajita" panose="02020603050405020304" pitchFamily="18" charset="0"/>
                  </a:rPr>
                  <a:t>Adjust the size and position of the image.</a:t>
                </a:r>
              </a:p>
              <a:p>
                <a:pPr lvl="1">
                  <a:defRPr/>
                </a:pPr>
                <a:r>
                  <a:rPr lang="en-US" sz="900" kern="1200">
                    <a:solidFill>
                      <a:schemeClr val="tx1">
                        <a:lumMod val="50000"/>
                        <a:lumOff val="50000"/>
                      </a:schemeClr>
                    </a:solidFill>
                    <a:latin typeface="Aptos" panose="020B0004020202020204" pitchFamily="34" charset="0"/>
                    <a:cs typeface="Aparajita" panose="02020603050405020304" pitchFamily="18" charset="0"/>
                  </a:rPr>
                  <a:t>Press Esc or click outside the image area to exit the cropping mode.</a:t>
                </a:r>
              </a:p>
            </p:txBody>
          </p:sp>
          <p:pic>
            <p:nvPicPr>
              <p:cNvPr id="32" name="Picture 31">
                <a:extLst>
                  <a:ext uri="{FF2B5EF4-FFF2-40B4-BE49-F238E27FC236}">
                    <a16:creationId xmlns:a16="http://schemas.microsoft.com/office/drawing/2014/main" id="{1C604B59-3B60-D2BB-118E-FE3FCD7FB8A5}"/>
                  </a:ext>
                </a:extLst>
              </p:cNvPr>
              <p:cNvPicPr>
                <a:picLocks noChangeAspect="1"/>
              </p:cNvPicPr>
              <p:nvPr userDrawn="1"/>
            </p:nvPicPr>
            <p:blipFill rotWithShape="1">
              <a:blip r:embed="rId3"/>
              <a:srcRect l="33684" t="12097" r="43371" b="20368"/>
              <a:stretch/>
            </p:blipFill>
            <p:spPr>
              <a:xfrm>
                <a:off x="11243541" y="7454405"/>
                <a:ext cx="136897" cy="213643"/>
              </a:xfrm>
              <a:prstGeom prst="rect">
                <a:avLst/>
              </a:prstGeom>
              <a:ln w="19050">
                <a:noFill/>
              </a:ln>
            </p:spPr>
          </p:pic>
          <p:sp>
            <p:nvSpPr>
              <p:cNvPr id="33" name="TextBox 32">
                <a:extLst>
                  <a:ext uri="{FF2B5EF4-FFF2-40B4-BE49-F238E27FC236}">
                    <a16:creationId xmlns:a16="http://schemas.microsoft.com/office/drawing/2014/main" id="{2A0EE686-51E2-8DD7-4575-9D2BDC4464A7}"/>
                  </a:ext>
                </a:extLst>
              </p:cNvPr>
              <p:cNvSpPr txBox="1"/>
              <p:nvPr userDrawn="1"/>
            </p:nvSpPr>
            <p:spPr>
              <a:xfrm>
                <a:off x="9667287" y="7119168"/>
                <a:ext cx="272091" cy="153888"/>
              </a:xfrm>
              <a:prstGeom prst="rect">
                <a:avLst/>
              </a:prstGeom>
            </p:spPr>
            <p:txBody>
              <a:bodyPr vert="horz" wrap="square" lIns="0" tIns="0" rIns="0" bIns="0" rtlCol="0" anchor="t">
                <a:spAutoFit/>
              </a:bodyPr>
              <a:lstStyle/>
              <a:p>
                <a:pPr algn="l"/>
                <a:r>
                  <a:rPr lang="en-US" sz="1000" kern="1200" cap="all" spc="150" baseline="0">
                    <a:solidFill>
                      <a:schemeClr val="tx1"/>
                    </a:solidFill>
                    <a:latin typeface="+mn-lt"/>
                    <a:ea typeface="+mn-ea"/>
                    <a:cs typeface="+mn-cs"/>
                  </a:rPr>
                  <a:t>TIP</a:t>
                </a:r>
              </a:p>
            </p:txBody>
          </p:sp>
        </p:grpSp>
        <p:grpSp>
          <p:nvGrpSpPr>
            <p:cNvPr id="18" name="Group 17">
              <a:extLst>
                <a:ext uri="{FF2B5EF4-FFF2-40B4-BE49-F238E27FC236}">
                  <a16:creationId xmlns:a16="http://schemas.microsoft.com/office/drawing/2014/main" id="{D94A9BFF-954E-1137-1601-F334BCCBC7C3}"/>
                </a:ext>
              </a:extLst>
            </p:cNvPr>
            <p:cNvGrpSpPr/>
            <p:nvPr userDrawn="1"/>
          </p:nvGrpSpPr>
          <p:grpSpPr>
            <a:xfrm>
              <a:off x="12429548" y="4543123"/>
              <a:ext cx="2735151" cy="2200108"/>
              <a:chOff x="9538241" y="5155416"/>
              <a:chExt cx="2735151" cy="2200108"/>
            </a:xfrm>
          </p:grpSpPr>
          <p:sp>
            <p:nvSpPr>
              <p:cNvPr id="19" name="Rectangle 18">
                <a:extLst>
                  <a:ext uri="{FF2B5EF4-FFF2-40B4-BE49-F238E27FC236}">
                    <a16:creationId xmlns:a16="http://schemas.microsoft.com/office/drawing/2014/main" id="{FCA5F60D-195D-7137-B351-926F412EFE37}"/>
                  </a:ext>
                </a:extLst>
              </p:cNvPr>
              <p:cNvSpPr/>
              <p:nvPr userDrawn="1"/>
            </p:nvSpPr>
            <p:spPr>
              <a:xfrm>
                <a:off x="9538241" y="5155416"/>
                <a:ext cx="2735151" cy="2200108"/>
              </a:xfrm>
              <a:prstGeom prst="rect">
                <a:avLst/>
              </a:prstGeom>
              <a:solidFill>
                <a:schemeClr val="bg1"/>
              </a:solidFill>
              <a:ln w="25400">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cs typeface="Aparajita" panose="02020603050405020304" pitchFamily="18" charset="0"/>
                </a:endParaRPr>
              </a:p>
            </p:txBody>
          </p:sp>
          <p:sp>
            <p:nvSpPr>
              <p:cNvPr id="20" name="TextBox 19">
                <a:extLst>
                  <a:ext uri="{FF2B5EF4-FFF2-40B4-BE49-F238E27FC236}">
                    <a16:creationId xmlns:a16="http://schemas.microsoft.com/office/drawing/2014/main" id="{2D0765D1-6318-8980-341C-6C5575F2CAA5}"/>
                  </a:ext>
                </a:extLst>
              </p:cNvPr>
              <p:cNvSpPr txBox="1"/>
              <p:nvPr userDrawn="1"/>
            </p:nvSpPr>
            <p:spPr>
              <a:xfrm>
                <a:off x="10222664" y="5284216"/>
                <a:ext cx="1983958" cy="169277"/>
              </a:xfrm>
              <a:prstGeom prst="rect">
                <a:avLst/>
              </a:prstGeom>
            </p:spPr>
            <p:txBody>
              <a:bodyPr vert="horz" wrap="square" lIns="0" tIns="0" rIns="0" bIns="0" rtlCol="0" anchor="t">
                <a:spAutoFit/>
              </a:bodyPr>
              <a:lstStyle/>
              <a:p>
                <a:pPr algn="l"/>
                <a:r>
                  <a:rPr lang="en-US" sz="1100">
                    <a:solidFill>
                      <a:schemeClr val="tx1"/>
                    </a:solidFill>
                    <a:latin typeface="Aptos" panose="020B0004020202020204" pitchFamily="34" charset="0"/>
                    <a:ea typeface="Arial" charset="0"/>
                    <a:cs typeface="Aparajita" panose="02020603050405020304" pitchFamily="18" charset="0"/>
                  </a:rPr>
                  <a:t>Changing Images</a:t>
                </a:r>
              </a:p>
            </p:txBody>
          </p:sp>
          <p:pic>
            <p:nvPicPr>
              <p:cNvPr id="21" name="Graphic 20">
                <a:extLst>
                  <a:ext uri="{FF2B5EF4-FFF2-40B4-BE49-F238E27FC236}">
                    <a16:creationId xmlns:a16="http://schemas.microsoft.com/office/drawing/2014/main" id="{73265450-984F-A5C7-B9DD-9F557825C4C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698464" y="5294499"/>
                <a:ext cx="155227" cy="155227"/>
              </a:xfrm>
              <a:prstGeom prst="rect">
                <a:avLst/>
              </a:prstGeom>
            </p:spPr>
          </p:pic>
          <p:sp>
            <p:nvSpPr>
              <p:cNvPr id="22" name="TextBox 21">
                <a:extLst>
                  <a:ext uri="{FF2B5EF4-FFF2-40B4-BE49-F238E27FC236}">
                    <a16:creationId xmlns:a16="http://schemas.microsoft.com/office/drawing/2014/main" id="{1A5B91AD-3675-916A-77B0-2911D0FB6E4E}"/>
                  </a:ext>
                </a:extLst>
              </p:cNvPr>
              <p:cNvSpPr txBox="1"/>
              <p:nvPr userDrawn="1"/>
            </p:nvSpPr>
            <p:spPr>
              <a:xfrm>
                <a:off x="9713479" y="5605333"/>
                <a:ext cx="2481100" cy="256480"/>
              </a:xfrm>
              <a:prstGeom prst="rect">
                <a:avLst/>
              </a:prstGeom>
            </p:spPr>
            <p:txBody>
              <a:bodyPr vert="horz"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600" b="1" kern="1200" cap="all" spc="20" baseline="0" noProof="0">
                    <a:solidFill>
                      <a:schemeClr val="tx1"/>
                    </a:solidFill>
                    <a:latin typeface="Aptos" panose="020B0004020202020204" pitchFamily="34" charset="0"/>
                    <a:ea typeface="+mn-ea"/>
                    <a:cs typeface="Aparajita" panose="02020603050405020304" pitchFamily="18" charset="0"/>
                  </a:rPr>
                  <a:t>Method 1: </a:t>
                </a:r>
                <a:r>
                  <a:rPr lang="en-US" sz="600" b="0" kern="1200" cap="all" spc="20" baseline="0" noProof="0">
                    <a:solidFill>
                      <a:schemeClr val="tx1"/>
                    </a:solidFill>
                    <a:latin typeface="Aptos" panose="020B0004020202020204" pitchFamily="34" charset="0"/>
                    <a:ea typeface="+mn-ea"/>
                    <a:cs typeface="Aparajita" panose="02020603050405020304" pitchFamily="18" charset="0"/>
                  </a:rPr>
                  <a:t>RIGHT CLICK</a:t>
                </a:r>
              </a:p>
              <a:p>
                <a:pPr marL="0" algn="l" defTabSz="914400" rtl="0" eaLnBrk="1" latinLnBrk="0" hangingPunct="1">
                  <a:spcBef>
                    <a:spcPts val="200"/>
                  </a:spcBef>
                </a:pPr>
                <a:r>
                  <a:rPr lang="en-US" sz="900" kern="1200">
                    <a:solidFill>
                      <a:schemeClr val="tx1">
                        <a:lumMod val="50000"/>
                        <a:lumOff val="50000"/>
                      </a:schemeClr>
                    </a:solidFill>
                    <a:latin typeface="Aptos" panose="020B0004020202020204" pitchFamily="34" charset="0"/>
                    <a:ea typeface="Arial" charset="0"/>
                    <a:cs typeface="Aparajita" panose="02020603050405020304" pitchFamily="18" charset="0"/>
                  </a:rPr>
                  <a:t>Right-click on image and select “Change Picture”</a:t>
                </a:r>
              </a:p>
            </p:txBody>
          </p:sp>
          <p:sp>
            <p:nvSpPr>
              <p:cNvPr id="23" name="TextBox 22">
                <a:extLst>
                  <a:ext uri="{FF2B5EF4-FFF2-40B4-BE49-F238E27FC236}">
                    <a16:creationId xmlns:a16="http://schemas.microsoft.com/office/drawing/2014/main" id="{52968CC0-E353-D7C2-4DED-C4D22414C994}"/>
                  </a:ext>
                </a:extLst>
              </p:cNvPr>
              <p:cNvSpPr txBox="1"/>
              <p:nvPr userDrawn="1"/>
            </p:nvSpPr>
            <p:spPr>
              <a:xfrm>
                <a:off x="9713479" y="6516011"/>
                <a:ext cx="2422981" cy="499367"/>
              </a:xfrm>
              <a:prstGeom prst="rect">
                <a:avLst/>
              </a:prstGeom>
            </p:spPr>
            <p:txBody>
              <a:bodyPr vert="horz" wrap="square" lIns="0" tIns="0" rIns="0" bIns="0" rtlCol="0" anchor="t">
                <a:spAutoFit/>
              </a:bodyPr>
              <a:lstStyle/>
              <a:p>
                <a:pPr marL="134938" lvl="1" indent="-131763" algn="l" defTabSz="914400" rtl="0" eaLnBrk="1" latinLnBrk="0" hangingPunct="1">
                  <a:lnSpc>
                    <a:spcPct val="90000"/>
                  </a:lnSpc>
                  <a:spcBef>
                    <a:spcPts val="0"/>
                  </a:spcBef>
                  <a:spcAft>
                    <a:spcPts val="300"/>
                  </a:spcAft>
                  <a:buFont typeface="Wingdings" pitchFamily="2" charset="2"/>
                  <a:buChar char="§"/>
                  <a:tabLst/>
                  <a:defRPr/>
                </a:pPr>
                <a:r>
                  <a:rPr lang="en-US" sz="900" kern="1200">
                    <a:solidFill>
                      <a:schemeClr val="tx1">
                        <a:lumMod val="50000"/>
                        <a:lumOff val="50000"/>
                      </a:schemeClr>
                    </a:solidFill>
                    <a:latin typeface="Aptos" panose="020B0004020202020204" pitchFamily="34" charset="0"/>
                    <a:ea typeface="Arial" charset="0"/>
                    <a:cs typeface="Aparajita" panose="02020603050405020304" pitchFamily="18" charset="0"/>
                  </a:rPr>
                  <a:t>Deleting the image may bring the image placeholder to the top layer, covering the photo caption textbox. Right-click on the placeholder and choose “Send to Back”.</a:t>
                </a:r>
              </a:p>
            </p:txBody>
          </p:sp>
          <p:sp>
            <p:nvSpPr>
              <p:cNvPr id="24" name="TextBox 23">
                <a:extLst>
                  <a:ext uri="{FF2B5EF4-FFF2-40B4-BE49-F238E27FC236}">
                    <a16:creationId xmlns:a16="http://schemas.microsoft.com/office/drawing/2014/main" id="{BA634610-204D-ACD2-871C-4BE8E48E6446}"/>
                  </a:ext>
                </a:extLst>
              </p:cNvPr>
              <p:cNvSpPr txBox="1"/>
              <p:nvPr userDrawn="1"/>
            </p:nvSpPr>
            <p:spPr>
              <a:xfrm>
                <a:off x="9713479" y="6063079"/>
                <a:ext cx="2422981" cy="394980"/>
              </a:xfrm>
              <a:prstGeom prst="rect">
                <a:avLst/>
              </a:prstGeom>
            </p:spPr>
            <p:txBody>
              <a:bodyPr vert="horz"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600" b="1" i="0" u="none" strike="noStrike" kern="1200" cap="all" spc="20" normalizeH="0" baseline="0" noProof="0">
                    <a:ln>
                      <a:noFill/>
                    </a:ln>
                    <a:solidFill>
                      <a:schemeClr val="tx1"/>
                    </a:solidFill>
                    <a:effectLst/>
                    <a:uLnTx/>
                    <a:uFillTx/>
                    <a:latin typeface="Aptos" panose="020B0004020202020204" pitchFamily="34" charset="0"/>
                    <a:ea typeface="+mn-ea"/>
                    <a:cs typeface="Aparajita" panose="02020603050405020304" pitchFamily="18" charset="0"/>
                  </a:rPr>
                  <a:t>Method 2: </a:t>
                </a:r>
                <a:r>
                  <a:rPr kumimoji="0" lang="en-US" sz="600" b="0" i="0" u="none" strike="noStrike" kern="1200" cap="all" spc="20" normalizeH="0" baseline="0" noProof="0">
                    <a:ln>
                      <a:noFill/>
                    </a:ln>
                    <a:solidFill>
                      <a:schemeClr val="tx1"/>
                    </a:solidFill>
                    <a:effectLst/>
                    <a:uLnTx/>
                    <a:uFillTx/>
                    <a:latin typeface="Aptos" panose="020B0004020202020204" pitchFamily="34" charset="0"/>
                    <a:ea typeface="+mn-ea"/>
                    <a:cs typeface="Aparajita" panose="02020603050405020304" pitchFamily="18" charset="0"/>
                  </a:rPr>
                  <a:t>RESET PLACEHOLDER</a:t>
                </a:r>
              </a:p>
              <a:p>
                <a:pPr marL="0" algn="l" defTabSz="914400" rtl="0" eaLnBrk="1" latinLnBrk="0" hangingPunct="1">
                  <a:spcBef>
                    <a:spcPts val="200"/>
                  </a:spcBef>
                </a:pPr>
                <a:r>
                  <a:rPr lang="en-US" sz="900" kern="1200">
                    <a:solidFill>
                      <a:schemeClr val="tx1">
                        <a:lumMod val="50000"/>
                        <a:lumOff val="50000"/>
                      </a:schemeClr>
                    </a:solidFill>
                    <a:latin typeface="Aptos" panose="020B0004020202020204" pitchFamily="34" charset="0"/>
                    <a:ea typeface="Arial" charset="0"/>
                    <a:cs typeface="Aparajita" panose="02020603050405020304" pitchFamily="18" charset="0"/>
                  </a:rPr>
                  <a:t>First, delete the existing image to reset the photo placeholder functionality.</a:t>
                </a:r>
              </a:p>
            </p:txBody>
          </p:sp>
          <p:sp>
            <p:nvSpPr>
              <p:cNvPr id="25" name="TextBox 24">
                <a:extLst>
                  <a:ext uri="{FF2B5EF4-FFF2-40B4-BE49-F238E27FC236}">
                    <a16:creationId xmlns:a16="http://schemas.microsoft.com/office/drawing/2014/main" id="{26F873F0-D1B8-2F28-7877-CCB130F10B61}"/>
                  </a:ext>
                </a:extLst>
              </p:cNvPr>
              <p:cNvSpPr txBox="1"/>
              <p:nvPr userDrawn="1"/>
            </p:nvSpPr>
            <p:spPr>
              <a:xfrm>
                <a:off x="9713479" y="7056726"/>
                <a:ext cx="2422981" cy="138499"/>
              </a:xfrm>
              <a:prstGeom prst="rect">
                <a:avLst/>
              </a:prstGeom>
            </p:spPr>
            <p:txBody>
              <a:bodyPr vert="horz" wrap="square" lIns="0" tIns="0" rIns="0" bIns="0" rtlCol="0" anchor="t">
                <a:spAutoFit/>
              </a:bodyPr>
              <a:lstStyle/>
              <a:p>
                <a:pPr marL="0" algn="l" defTabSz="914400" rtl="0" eaLnBrk="1" latinLnBrk="0" hangingPunct="1">
                  <a:spcBef>
                    <a:spcPts val="200"/>
                  </a:spcBef>
                </a:pPr>
                <a:r>
                  <a:rPr lang="en-US" sz="900" kern="1200">
                    <a:solidFill>
                      <a:schemeClr val="tx1">
                        <a:lumMod val="50000"/>
                        <a:lumOff val="50000"/>
                      </a:schemeClr>
                    </a:solidFill>
                    <a:latin typeface="Aptos" panose="020B0004020202020204" pitchFamily="34" charset="0"/>
                    <a:ea typeface="Arial" charset="0"/>
                    <a:cs typeface="Aparajita" panose="02020603050405020304" pitchFamily="18" charset="0"/>
                  </a:rPr>
                  <a:t>You can now add a new image as normal.</a:t>
                </a:r>
              </a:p>
            </p:txBody>
          </p:sp>
          <p:cxnSp>
            <p:nvCxnSpPr>
              <p:cNvPr id="26" name="Straight Connector 25">
                <a:extLst>
                  <a:ext uri="{FF2B5EF4-FFF2-40B4-BE49-F238E27FC236}">
                    <a16:creationId xmlns:a16="http://schemas.microsoft.com/office/drawing/2014/main" id="{74E03996-18F9-5B34-22DA-0EB0B94B6136}"/>
                  </a:ext>
                </a:extLst>
              </p:cNvPr>
              <p:cNvCxnSpPr>
                <a:cxnSpLocks/>
              </p:cNvCxnSpPr>
              <p:nvPr userDrawn="1"/>
            </p:nvCxnSpPr>
            <p:spPr>
              <a:xfrm>
                <a:off x="9713479" y="5957047"/>
                <a:ext cx="27000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897EA99C-C1ED-1A46-6825-0BA3DBC6752F}"/>
                  </a:ext>
                </a:extLst>
              </p:cNvPr>
              <p:cNvSpPr txBox="1"/>
              <p:nvPr userDrawn="1"/>
            </p:nvSpPr>
            <p:spPr>
              <a:xfrm>
                <a:off x="9919213" y="5297596"/>
                <a:ext cx="272091" cy="153888"/>
              </a:xfrm>
              <a:prstGeom prst="rect">
                <a:avLst/>
              </a:prstGeom>
            </p:spPr>
            <p:txBody>
              <a:bodyPr vert="horz" wrap="square" lIns="0" tIns="0" rIns="0" bIns="0" rtlCol="0" anchor="t">
                <a:spAutoFit/>
              </a:bodyPr>
              <a:lstStyle/>
              <a:p>
                <a:pPr algn="l"/>
                <a:r>
                  <a:rPr lang="en-US" sz="1000" kern="1200" cap="all" spc="150" baseline="0">
                    <a:solidFill>
                      <a:schemeClr val="tx1"/>
                    </a:solidFill>
                    <a:latin typeface="+mn-lt"/>
                    <a:ea typeface="+mn-ea"/>
                    <a:cs typeface="+mn-cs"/>
                  </a:rPr>
                  <a:t>TIP</a:t>
                </a:r>
              </a:p>
            </p:txBody>
          </p:sp>
        </p:grpSp>
      </p:grpSp>
      <p:sp>
        <p:nvSpPr>
          <p:cNvPr id="2" name="Text Placeholder 22">
            <a:extLst>
              <a:ext uri="{FF2B5EF4-FFF2-40B4-BE49-F238E27FC236}">
                <a16:creationId xmlns:a16="http://schemas.microsoft.com/office/drawing/2014/main" id="{2E57EFAD-5846-87E9-FE2E-EE3B31930F9C}"/>
              </a:ext>
            </a:extLst>
          </p:cNvPr>
          <p:cNvSpPr>
            <a:spLocks noGrp="1"/>
          </p:cNvSpPr>
          <p:nvPr>
            <p:ph type="body" sz="quarter" idx="13" hasCustomPrompt="1"/>
          </p:nvPr>
        </p:nvSpPr>
        <p:spPr>
          <a:xfrm>
            <a:off x="515939" y="4539039"/>
            <a:ext cx="4786822" cy="263149"/>
          </a:xfrm>
        </p:spPr>
        <p:txBody>
          <a:bodyPr wrap="square" anchor="t">
            <a:noAutofit/>
          </a:bodyPr>
          <a:lstStyle>
            <a:lvl1pPr marL="0" indent="0">
              <a:buNone/>
              <a:defRPr sz="1800" spc="0">
                <a:solidFill>
                  <a:schemeClr val="tx1"/>
                </a:solidFill>
              </a:defRPr>
            </a:lvl1pPr>
          </a:lstStyle>
          <a:p>
            <a:pPr lvl="0"/>
            <a:r>
              <a:rPr lang="en-US"/>
              <a:t>Speaker title, Employing entity</a:t>
            </a:r>
          </a:p>
          <a:p>
            <a:pPr lvl="0"/>
            <a:endParaRPr lang="en-US"/>
          </a:p>
        </p:txBody>
      </p:sp>
      <p:sp>
        <p:nvSpPr>
          <p:cNvPr id="4" name="Text Placeholder 7">
            <a:extLst>
              <a:ext uri="{FF2B5EF4-FFF2-40B4-BE49-F238E27FC236}">
                <a16:creationId xmlns:a16="http://schemas.microsoft.com/office/drawing/2014/main" id="{D77AD0A2-621D-7D9A-9B3C-31DC270FE588}"/>
              </a:ext>
            </a:extLst>
          </p:cNvPr>
          <p:cNvSpPr>
            <a:spLocks noGrp="1"/>
          </p:cNvSpPr>
          <p:nvPr>
            <p:ph type="body" sz="quarter" idx="10" hasCustomPrompt="1"/>
          </p:nvPr>
        </p:nvSpPr>
        <p:spPr bwMode="gray">
          <a:xfrm>
            <a:off x="515937" y="4080516"/>
            <a:ext cx="4787901" cy="450485"/>
          </a:xfrm>
          <a:prstGeom prst="rect">
            <a:avLst/>
          </a:prstGeom>
        </p:spPr>
        <p:txBody>
          <a:bodyPr>
            <a:noAutofit/>
          </a:bodyPr>
          <a:lstStyle>
            <a:lvl1pPr marL="0" indent="0" algn="l" defTabSz="914400" rtl="0" eaLnBrk="1" latinLnBrk="0" hangingPunct="1">
              <a:lnSpc>
                <a:spcPct val="96000"/>
              </a:lnSpc>
              <a:spcBef>
                <a:spcPts val="0"/>
              </a:spcBef>
              <a:spcAft>
                <a:spcPts val="600"/>
              </a:spcAft>
              <a:buFont typeface="Microsoft Sans Serif" panose="020B0604020202020204" pitchFamily="34" charset="0"/>
              <a:buChar char="​"/>
              <a:defRPr lang="en-US" sz="2800" b="0" i="0" kern="1200" spc="-50" baseline="0" dirty="0">
                <a:solidFill>
                  <a:schemeClr val="tx1"/>
                </a:solidFill>
                <a:latin typeface="+mj-lt"/>
                <a:ea typeface="Alfabet" pitchFamily="2" charset="0"/>
                <a:cs typeface="Microsoft Sans Serif" panose="020B0604020202020204" pitchFamily="34" charset="0"/>
              </a:defRPr>
            </a:lvl1pPr>
            <a:lvl2pPr marL="0" indent="0" algn="l" defTabSz="914400" rtl="0" eaLnBrk="1" latinLnBrk="0" hangingPunct="1">
              <a:lnSpc>
                <a:spcPct val="96000"/>
              </a:lnSpc>
              <a:spcBef>
                <a:spcPts val="0"/>
              </a:spcBef>
              <a:buFont typeface="Microsoft Sans Serif" panose="020B0604020202020204" pitchFamily="34" charset="0"/>
              <a:buNone/>
              <a:defRPr lang="en-US" sz="2000" kern="1200" dirty="0">
                <a:solidFill>
                  <a:schemeClr val="tx1"/>
                </a:solidFill>
                <a:latin typeface="Aptos" panose="020B0004020202020204" pitchFamily="34" charset="0"/>
                <a:ea typeface="Alfabet" pitchFamily="2" charset="0"/>
                <a:cs typeface="Microsoft Sans Serif" panose="020B0604020202020204" pitchFamily="34" charset="0"/>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p:txBody>
      </p:sp>
      <p:sp>
        <p:nvSpPr>
          <p:cNvPr id="6" name="Text Placeholder 22">
            <a:extLst>
              <a:ext uri="{FF2B5EF4-FFF2-40B4-BE49-F238E27FC236}">
                <a16:creationId xmlns:a16="http://schemas.microsoft.com/office/drawing/2014/main" id="{DE2C4413-9C0E-5724-8C0D-EF73B9363914}"/>
              </a:ext>
            </a:extLst>
          </p:cNvPr>
          <p:cNvSpPr>
            <a:spLocks noGrp="1"/>
          </p:cNvSpPr>
          <p:nvPr>
            <p:ph type="body" sz="quarter" idx="14" hasCustomPrompt="1"/>
          </p:nvPr>
        </p:nvSpPr>
        <p:spPr>
          <a:xfrm>
            <a:off x="515939" y="6118601"/>
            <a:ext cx="4786822" cy="263149"/>
          </a:xfrm>
        </p:spPr>
        <p:txBody>
          <a:bodyPr wrap="square" anchor="t">
            <a:noAutofit/>
          </a:bodyPr>
          <a:lstStyle>
            <a:lvl1pPr marL="0" indent="0">
              <a:buNone/>
              <a:defRPr sz="1600" spc="0">
                <a:solidFill>
                  <a:schemeClr val="tx1"/>
                </a:solidFill>
              </a:defRPr>
            </a:lvl1pPr>
          </a:lstStyle>
          <a:p>
            <a:pPr lvl="0"/>
            <a:r>
              <a:rPr lang="en-US"/>
              <a:t>@</a:t>
            </a:r>
            <a:r>
              <a:rPr lang="en-US" err="1"/>
              <a:t>qualcomm</a:t>
            </a:r>
            <a:endParaRPr lang="en-US"/>
          </a:p>
        </p:txBody>
      </p:sp>
    </p:spTree>
    <p:extLst>
      <p:ext uri="{BB962C8B-B14F-4D97-AF65-F5344CB8AC3E}">
        <p14:creationId xmlns:p14="http://schemas.microsoft.com/office/powerpoint/2010/main" val="4025939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orient="horz" pos="2387">
          <p15:clr>
            <a:srgbClr val="FBAE40"/>
          </p15:clr>
        </p15:guide>
        <p15:guide id="4" orient="horz" pos="2568">
          <p15:clr>
            <a:srgbClr val="FBAE40"/>
          </p15:clr>
        </p15:guide>
        <p15:guide id="5" orient="horz" pos="3022">
          <p15:clr>
            <a:srgbClr val="FBAE40"/>
          </p15:clr>
        </p15:guide>
        <p15:guide id="6" pos="334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Footer Placeholder 2">
            <a:extLst>
              <a:ext uri="{FF2B5EF4-FFF2-40B4-BE49-F238E27FC236}">
                <a16:creationId xmlns:a16="http://schemas.microsoft.com/office/drawing/2014/main" id="{3A03272E-A5C6-CB49-BA8B-767EA157F8AE}"/>
              </a:ext>
            </a:extLst>
          </p:cNvPr>
          <p:cNvSpPr>
            <a:spLocks noGrp="1"/>
          </p:cNvSpPr>
          <p:nvPr>
            <p:ph type="ftr" sz="quarter" idx="3"/>
          </p:nvPr>
        </p:nvSpPr>
        <p:spPr>
          <a:xfrm>
            <a:off x="495299" y="6528816"/>
            <a:ext cx="10488168" cy="118174"/>
          </a:xfrm>
          <a:prstGeom prst="rect">
            <a:avLst/>
          </a:prstGeom>
        </p:spPr>
        <p:txBody>
          <a:bodyPr vert="horz" wrap="square" lIns="0" tIns="0" rIns="0" bIns="0" rtlCol="0" anchor="b">
            <a:spAutoFit/>
          </a:bodyPr>
          <a:lstStyle>
            <a:lvl1pPr marL="0" algn="l" defTabSz="685800" rtl="0" eaLnBrk="1" latinLnBrk="0" hangingPunct="1">
              <a:lnSpc>
                <a:spcPct val="96000"/>
              </a:lnSpc>
              <a:spcBef>
                <a:spcPts val="0"/>
              </a:spcBef>
              <a:spcAft>
                <a:spcPts val="225"/>
              </a:spcAft>
              <a:buClr>
                <a:srgbClr val="3253DC"/>
              </a:buClr>
              <a:buFont typeface="Arial" panose="020B0604020202020204" pitchFamily="34" charset="0"/>
              <a:buNone/>
              <a:defRPr lang="en-US" sz="800" kern="1200" baseline="0" smtClean="0">
                <a:solidFill>
                  <a:schemeClr val="accent5">
                    <a:lumMod val="60000"/>
                    <a:lumOff val="40000"/>
                  </a:schemeClr>
                </a:solidFill>
                <a:latin typeface="+mn-lt"/>
                <a:ea typeface="+mn-ea"/>
                <a:cs typeface="+mn-cs"/>
              </a:defRPr>
            </a:lvl1pPr>
          </a:lstStyle>
          <a:p>
            <a:r>
              <a:rPr lang="en-US"/>
              <a:t>DVB@IBC 2026</a:t>
            </a:r>
          </a:p>
        </p:txBody>
      </p:sp>
    </p:spTree>
    <p:extLst>
      <p:ext uri="{BB962C8B-B14F-4D97-AF65-F5344CB8AC3E}">
        <p14:creationId xmlns:p14="http://schemas.microsoft.com/office/powerpoint/2010/main" val="4243232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userDrawn="1">
  <p:cSld name="Title+Photo_Grey">
    <p:bg>
      <p:bgPr>
        <a:solidFill>
          <a:srgbClr val="EFF1F5"/>
        </a:solidFill>
        <a:effectLst/>
      </p:bgPr>
    </p:bg>
    <p:spTree>
      <p:nvGrpSpPr>
        <p:cNvPr id="1" name=""/>
        <p:cNvGrpSpPr/>
        <p:nvPr/>
      </p:nvGrpSpPr>
      <p:grpSpPr>
        <a:xfrm>
          <a:off x="0" y="0"/>
          <a:ext cx="0" cy="0"/>
          <a:chOff x="0" y="0"/>
          <a:chExt cx="0" cy="0"/>
        </a:xfrm>
      </p:grpSpPr>
      <p:sp>
        <p:nvSpPr>
          <p:cNvPr id="2" name="Freeform 5">
            <a:extLst>
              <a:ext uri="{FF2B5EF4-FFF2-40B4-BE49-F238E27FC236}">
                <a16:creationId xmlns:a16="http://schemas.microsoft.com/office/drawing/2014/main" id="{50273CAA-AA8E-2322-C677-61BB5E3B7290}"/>
              </a:ext>
            </a:extLst>
          </p:cNvPr>
          <p:cNvSpPr>
            <a:spLocks noChangeAspect="1" noEditPoints="1"/>
          </p:cNvSpPr>
          <p:nvPr userDrawn="1"/>
        </p:nvSpPr>
        <p:spPr bwMode="black">
          <a:xfrm>
            <a:off x="515937" y="460180"/>
            <a:ext cx="1817861" cy="333196"/>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4" name="Title 3">
            <a:extLst>
              <a:ext uri="{FF2B5EF4-FFF2-40B4-BE49-F238E27FC236}">
                <a16:creationId xmlns:a16="http://schemas.microsoft.com/office/drawing/2014/main" id="{2F85B3C7-6442-1485-863A-E4B7FF5300D7}"/>
              </a:ext>
            </a:extLst>
          </p:cNvPr>
          <p:cNvSpPr>
            <a:spLocks noGrp="1"/>
          </p:cNvSpPr>
          <p:nvPr>
            <p:ph type="title" hasCustomPrompt="1"/>
          </p:nvPr>
        </p:nvSpPr>
        <p:spPr>
          <a:xfrm>
            <a:off x="515938" y="1640840"/>
            <a:ext cx="4787900" cy="2148523"/>
          </a:xfrm>
        </p:spPr>
        <p:txBody>
          <a:bodyPr anchor="b"/>
          <a:lstStyle>
            <a:lvl1pPr marL="0" marR="0" indent="0" algn="l" defTabSz="914400" rtl="0" eaLnBrk="1" fontAlgn="auto" latinLnBrk="0" hangingPunct="1">
              <a:lnSpc>
                <a:spcPct val="80000"/>
              </a:lnSpc>
              <a:spcBef>
                <a:spcPct val="0"/>
              </a:spcBef>
              <a:spcAft>
                <a:spcPts val="0"/>
              </a:spcAft>
              <a:buClrTx/>
              <a:buSzTx/>
              <a:buFontTx/>
              <a:buNone/>
              <a:tabLst/>
              <a:defRPr lang="en-US" sz="4800" b="0" i="0" kern="1200" spc="0" baseline="0" dirty="0">
                <a:solidFill>
                  <a:schemeClr val="accent1"/>
                </a:solidFill>
                <a:latin typeface="Aptos" panose="020B0004020202020204" pitchFamily="34" charset="0"/>
                <a:ea typeface="Alfabet" pitchFamily="2" charset="0"/>
                <a:cs typeface="Microsoft Sans Serif" panose="020B0604020202020204" pitchFamily="34" charset="0"/>
              </a:defRPr>
            </a:lvl1pPr>
          </a:lstStyle>
          <a:p>
            <a:r>
              <a:rPr lang="en-US"/>
              <a:t>Presentation </a:t>
            </a:r>
            <a:br>
              <a:rPr lang="en-US"/>
            </a:br>
            <a:r>
              <a:rPr lang="en-US"/>
              <a:t>title goes here</a:t>
            </a:r>
            <a:br>
              <a:rPr lang="en-US"/>
            </a:br>
            <a:r>
              <a:rPr lang="en-US"/>
              <a:t>four lines</a:t>
            </a:r>
            <a:br>
              <a:rPr lang="en-US"/>
            </a:br>
            <a:r>
              <a:rPr lang="en-US"/>
              <a:t>maximum</a:t>
            </a:r>
          </a:p>
        </p:txBody>
      </p:sp>
      <p:sp>
        <p:nvSpPr>
          <p:cNvPr id="5" name="Picture Placeholder 4">
            <a:extLst>
              <a:ext uri="{FF2B5EF4-FFF2-40B4-BE49-F238E27FC236}">
                <a16:creationId xmlns:a16="http://schemas.microsoft.com/office/drawing/2014/main" id="{EC64425E-E669-2320-C453-2FA7B3C91BA2}"/>
              </a:ext>
            </a:extLst>
          </p:cNvPr>
          <p:cNvSpPr>
            <a:spLocks noGrp="1" noChangeAspect="1"/>
          </p:cNvSpPr>
          <p:nvPr>
            <p:ph type="pic" sz="quarter" idx="12" hasCustomPrompt="1"/>
          </p:nvPr>
        </p:nvSpPr>
        <p:spPr>
          <a:xfrm>
            <a:off x="6448428" y="0"/>
            <a:ext cx="5743572" cy="6858000"/>
          </a:xfrm>
          <a:custGeom>
            <a:avLst/>
            <a:gdLst>
              <a:gd name="connsiteX0" fmla="*/ 1678722 w 5743572"/>
              <a:gd name="connsiteY0" fmla="*/ 0 h 6858000"/>
              <a:gd name="connsiteX1" fmla="*/ 5743572 w 5743572"/>
              <a:gd name="connsiteY1" fmla="*/ 0 h 6858000"/>
              <a:gd name="connsiteX2" fmla="*/ 5743572 w 5743572"/>
              <a:gd name="connsiteY2" fmla="*/ 6858000 h 6858000"/>
              <a:gd name="connsiteX3" fmla="*/ 1672152 w 5743572"/>
              <a:gd name="connsiteY3" fmla="*/ 6858000 h 6858000"/>
              <a:gd name="connsiteX4" fmla="*/ 1582239 w 5743572"/>
              <a:gd name="connsiteY4" fmla="*/ 6787328 h 6858000"/>
              <a:gd name="connsiteX5" fmla="*/ 0 w 5743572"/>
              <a:gd name="connsiteY5" fmla="*/ 3431582 h 6858000"/>
              <a:gd name="connsiteX6" fmla="*/ 1582239 w 5743572"/>
              <a:gd name="connsiteY6" fmla="*/ 7583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43572" h="6858000">
                <a:moveTo>
                  <a:pt x="1678722" y="0"/>
                </a:moveTo>
                <a:lnTo>
                  <a:pt x="5743572" y="0"/>
                </a:lnTo>
                <a:lnTo>
                  <a:pt x="5743572" y="6858000"/>
                </a:lnTo>
                <a:lnTo>
                  <a:pt x="1672152" y="6858000"/>
                </a:lnTo>
                <a:lnTo>
                  <a:pt x="1582239" y="6787328"/>
                </a:lnTo>
                <a:cubicBezTo>
                  <a:pt x="615926" y="5989694"/>
                  <a:pt x="0" y="4782581"/>
                  <a:pt x="0" y="3431582"/>
                </a:cubicBezTo>
                <a:cubicBezTo>
                  <a:pt x="0" y="2080583"/>
                  <a:pt x="615926" y="873471"/>
                  <a:pt x="1582239" y="75837"/>
                </a:cubicBezTo>
                <a:close/>
              </a:path>
            </a:pathLst>
          </a:custGeom>
          <a:noFill/>
        </p:spPr>
        <p:txBody>
          <a:bodyPr wrap="square" lIns="360000" rIns="0" bIns="1440000" anchor="ctr">
            <a:noAutofit/>
          </a:bodyPr>
          <a:lstStyle>
            <a:lvl1pPr marL="0" indent="0">
              <a:buNone/>
              <a:defRPr sz="3000">
                <a:solidFill>
                  <a:schemeClr val="accent1"/>
                </a:solidFill>
              </a:defRPr>
            </a:lvl1pPr>
          </a:lstStyle>
          <a:p>
            <a:r>
              <a:rPr lang="en-US"/>
              <a:t>Click the icon to insert photo</a:t>
            </a:r>
          </a:p>
        </p:txBody>
      </p:sp>
      <p:grpSp>
        <p:nvGrpSpPr>
          <p:cNvPr id="34" name="Group 33">
            <a:extLst>
              <a:ext uri="{FF2B5EF4-FFF2-40B4-BE49-F238E27FC236}">
                <a16:creationId xmlns:a16="http://schemas.microsoft.com/office/drawing/2014/main" id="{50C9A8B5-AC6A-236D-E22D-40DCC855A024}"/>
              </a:ext>
            </a:extLst>
          </p:cNvPr>
          <p:cNvGrpSpPr/>
          <p:nvPr userDrawn="1"/>
        </p:nvGrpSpPr>
        <p:grpSpPr>
          <a:xfrm>
            <a:off x="12290489" y="-1"/>
            <a:ext cx="2910882" cy="6858001"/>
            <a:chOff x="12290489" y="-1"/>
            <a:chExt cx="2910882" cy="6858001"/>
          </a:xfrm>
        </p:grpSpPr>
        <p:sp>
          <p:nvSpPr>
            <p:cNvPr id="35" name="Rectangle 34">
              <a:extLst>
                <a:ext uri="{FF2B5EF4-FFF2-40B4-BE49-F238E27FC236}">
                  <a16:creationId xmlns:a16="http://schemas.microsoft.com/office/drawing/2014/main" id="{A689B527-45CC-F42E-A4FC-3FB418AAF1A6}"/>
                </a:ext>
              </a:extLst>
            </p:cNvPr>
            <p:cNvSpPr/>
            <p:nvPr userDrawn="1"/>
          </p:nvSpPr>
          <p:spPr>
            <a:xfrm>
              <a:off x="12290489" y="-1"/>
              <a:ext cx="2735151" cy="6858001"/>
            </a:xfrm>
            <a:prstGeom prst="rect">
              <a:avLst/>
            </a:prstGeom>
            <a:solidFill>
              <a:srgbClr val="EFF1F5"/>
            </a:solidFill>
            <a:ln w="1079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ptos" panose="02110004020202020204"/>
                <a:ea typeface="+mn-ea"/>
                <a:cs typeface="Aparajita" panose="02020603050405020304" pitchFamily="18" charset="0"/>
              </a:endParaRPr>
            </a:p>
          </p:txBody>
        </p:sp>
        <p:sp>
          <p:nvSpPr>
            <p:cNvPr id="36" name="TextBox 35">
              <a:extLst>
                <a:ext uri="{FF2B5EF4-FFF2-40B4-BE49-F238E27FC236}">
                  <a16:creationId xmlns:a16="http://schemas.microsoft.com/office/drawing/2014/main" id="{2C0B4581-A334-CE2A-A37A-D81D26558B7E}"/>
                </a:ext>
              </a:extLst>
            </p:cNvPr>
            <p:cNvSpPr txBox="1"/>
            <p:nvPr userDrawn="1"/>
          </p:nvSpPr>
          <p:spPr>
            <a:xfrm>
              <a:off x="12449814" y="173148"/>
              <a:ext cx="1534074" cy="169277"/>
            </a:xfrm>
            <a:prstGeom prst="rect">
              <a:avLst/>
            </a:prstGeom>
          </p:spPr>
          <p:txBody>
            <a:bodyPr vert="horz" wrap="none" lIns="0" tIns="0" rIns="0" bIns="0" rtlCol="0" anchor="t">
              <a:spAutoFit/>
            </a:bodyPr>
            <a:lstStyle>
              <a:defPPr>
                <a:defRPr lang="en-US"/>
              </a:defPPr>
              <a:lvl1pPr>
                <a:defRPr sz="1100">
                  <a:solidFill>
                    <a:schemeClr val="accent2"/>
                  </a:solidFill>
                  <a:latin typeface="Arial" charset="0"/>
                  <a:ea typeface="Arial" charset="0"/>
                  <a:cs typeface="Arial" charset="0"/>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000000"/>
                  </a:solidFill>
                  <a:effectLst/>
                  <a:uLnTx/>
                  <a:uFillTx/>
                  <a:latin typeface="Aptos" panose="020B0004020202020204" pitchFamily="34" charset="0"/>
                  <a:cs typeface="Aparajita" panose="02020603050405020304" pitchFamily="18" charset="0"/>
                </a:rPr>
                <a:t>HOW TO ADD AN IMAGE</a:t>
              </a:r>
            </a:p>
          </p:txBody>
        </p:sp>
        <p:cxnSp>
          <p:nvCxnSpPr>
            <p:cNvPr id="37" name="Straight Connector 36">
              <a:extLst>
                <a:ext uri="{FF2B5EF4-FFF2-40B4-BE49-F238E27FC236}">
                  <a16:creationId xmlns:a16="http://schemas.microsoft.com/office/drawing/2014/main" id="{9DAA443D-0858-E570-225C-F1EC39B6A835}"/>
                </a:ext>
              </a:extLst>
            </p:cNvPr>
            <p:cNvCxnSpPr>
              <a:cxnSpLocks/>
            </p:cNvCxnSpPr>
            <p:nvPr userDrawn="1"/>
          </p:nvCxnSpPr>
          <p:spPr>
            <a:xfrm>
              <a:off x="12449814" y="423012"/>
              <a:ext cx="270000" cy="0"/>
            </a:xfrm>
            <a:prstGeom prst="line">
              <a:avLst/>
            </a:prstGeom>
            <a:noFill/>
            <a:ln w="19050" cap="flat" cmpd="sng" algn="ctr">
              <a:solidFill>
                <a:srgbClr val="2A2AEA"/>
              </a:solidFill>
              <a:prstDash val="solid"/>
            </a:ln>
            <a:effectLst/>
          </p:spPr>
        </p:cxnSp>
        <p:sp>
          <p:nvSpPr>
            <p:cNvPr id="38" name="TextBox 37">
              <a:extLst>
                <a:ext uri="{FF2B5EF4-FFF2-40B4-BE49-F238E27FC236}">
                  <a16:creationId xmlns:a16="http://schemas.microsoft.com/office/drawing/2014/main" id="{3F65B3CF-85C7-771A-4E60-F394A9CD64C1}"/>
                </a:ext>
              </a:extLst>
            </p:cNvPr>
            <p:cNvSpPr txBox="1"/>
            <p:nvPr userDrawn="1"/>
          </p:nvSpPr>
          <p:spPr>
            <a:xfrm>
              <a:off x="12614407" y="1281322"/>
              <a:ext cx="2297338" cy="606192"/>
            </a:xfrm>
            <a:prstGeom prst="rect">
              <a:avLst/>
            </a:prstGeom>
          </p:spPr>
          <p:txBody>
            <a:bodyPr vert="horz" wrap="square" lIns="0" tIns="0" rIns="0" bIns="0" rtlCol="0" anchor="t">
              <a:spAutoFit/>
            </a:bodyPr>
            <a:lstStyle>
              <a:defPPr>
                <a:defRPr lang="en-US"/>
              </a:defPPr>
              <a:lvl1pPr lvl="0">
                <a:spcBef>
                  <a:spcPts val="900"/>
                </a:spcBef>
                <a:spcAft>
                  <a:spcPts val="300"/>
                </a:spcAft>
                <a:defRPr sz="800" b="1" cap="all" spc="20" baseline="0">
                  <a:solidFill>
                    <a:schemeClr val="bg1"/>
                  </a:solidFill>
                  <a:latin typeface="Arial" charset="0"/>
                  <a:ea typeface="Arial" charset="0"/>
                  <a:cs typeface="Arial" charset="0"/>
                </a:defRPr>
              </a:lvl1pPr>
              <a:lvl2pPr marL="0" lvl="1" indent="0">
                <a:lnSpc>
                  <a:spcPct val="90000"/>
                </a:lnSpc>
                <a:spcAft>
                  <a:spcPts val="300"/>
                </a:spcAft>
                <a:tabLst/>
                <a:defRPr sz="1200">
                  <a:solidFill>
                    <a:schemeClr val="bg1"/>
                  </a:solidFill>
                  <a:latin typeface="Arial" charset="0"/>
                  <a:ea typeface="Arial" charset="0"/>
                  <a:cs typeface="Arial" charset="0"/>
                </a:defRPr>
              </a:lvl2pPr>
              <a:lvl3pPr marL="11113" lvl="2" indent="0">
                <a:spcBef>
                  <a:spcPts val="300"/>
                </a:spcBef>
                <a:buFont typeface="Wingdings" pitchFamily="2" charset="2"/>
                <a:buNone/>
                <a:tabLst/>
                <a:defRPr sz="800">
                  <a:solidFill>
                    <a:schemeClr val="bg1">
                      <a:lumMod val="85000"/>
                    </a:schemeClr>
                  </a:solidFill>
                </a:defRPr>
              </a:lvl3pPr>
            </a:lstStyle>
            <a:p>
              <a:pPr marL="0" marR="0" lvl="0" indent="0" defTabSz="914400" eaLnBrk="1" fontAlgn="auto" latinLnBrk="0" hangingPunct="1">
                <a:lnSpc>
                  <a:spcPct val="100000"/>
                </a:lnSpc>
                <a:spcBef>
                  <a:spcPts val="900"/>
                </a:spcBef>
                <a:spcAft>
                  <a:spcPts val="300"/>
                </a:spcAft>
                <a:buClrTx/>
                <a:buSzTx/>
                <a:buFont typeface="Arial" panose="020B0604020202020204" pitchFamily="34" charset="0"/>
                <a:buNone/>
                <a:tabLst/>
                <a:defRPr/>
              </a:pPr>
              <a:r>
                <a:rPr kumimoji="0" lang="en-US" sz="600" b="1" i="0" u="none" strike="noStrike" kern="0" cap="all" spc="20" normalizeH="0" baseline="0" noProof="0">
                  <a:ln>
                    <a:noFill/>
                  </a:ln>
                  <a:solidFill>
                    <a:srgbClr val="000000"/>
                  </a:solidFill>
                  <a:effectLst/>
                  <a:uLnTx/>
                  <a:uFillTx/>
                  <a:latin typeface="Aptos" panose="020B0004020202020204" pitchFamily="34" charset="0"/>
                  <a:cs typeface="Aparajita" panose="02020603050405020304" pitchFamily="18" charset="0"/>
                </a:rPr>
                <a:t>Method 1: </a:t>
              </a:r>
              <a:r>
                <a:rPr kumimoji="0" lang="en-US" sz="600" b="0" i="0" u="none" strike="noStrike" kern="0" cap="all" spc="20" normalizeH="0" baseline="0" noProof="0">
                  <a:ln>
                    <a:noFill/>
                  </a:ln>
                  <a:solidFill>
                    <a:srgbClr val="000000"/>
                  </a:solidFill>
                  <a:effectLst/>
                  <a:uLnTx/>
                  <a:uFillTx/>
                  <a:latin typeface="Aptos" panose="020B0004020202020204" pitchFamily="34" charset="0"/>
                  <a:cs typeface="Aparajita" panose="02020603050405020304" pitchFamily="18" charset="0"/>
                </a:rPr>
                <a:t>from file browser</a:t>
              </a:r>
            </a:p>
            <a:p>
              <a:pPr marL="0" marR="0" lvl="1" indent="0" defTabSz="914400" eaLnBrk="1" fontAlgn="auto" latinLnBrk="0" hangingPunct="1">
                <a:lnSpc>
                  <a:spcPct val="90000"/>
                </a:lnSpc>
                <a:spcBef>
                  <a:spcPts val="0"/>
                </a:spcBef>
                <a:spcAft>
                  <a:spcPts val="300"/>
                </a:spcAft>
                <a:buClrTx/>
                <a:buSzTx/>
                <a:buFontTx/>
                <a:buNone/>
                <a:tabLst/>
                <a:defRPr/>
              </a:pPr>
              <a:r>
                <a:rPr kumimoji="0" lang="en-US" sz="1050" b="0" i="0" u="none" strike="noStrike" kern="0" cap="none" spc="0" normalizeH="0" baseline="0" noProof="0">
                  <a:ln>
                    <a:noFill/>
                  </a:ln>
                  <a:solidFill>
                    <a:srgbClr val="000000"/>
                  </a:solidFill>
                  <a:effectLst/>
                  <a:uLnTx/>
                  <a:uFillTx/>
                  <a:latin typeface="Aptos" panose="020B0004020202020204" pitchFamily="34" charset="0"/>
                  <a:cs typeface="Aparajita" panose="02020603050405020304" pitchFamily="18" charset="0"/>
                </a:rPr>
                <a:t>Drag the image onto the slide.</a:t>
              </a:r>
            </a:p>
            <a:p>
              <a:pPr marL="0" marR="0" lvl="1" indent="0" defTabSz="914400" eaLnBrk="1" fontAlgn="auto" latinLnBrk="0" hangingPunct="1">
                <a:lnSpc>
                  <a:spcPct val="90000"/>
                </a:lnSpc>
                <a:spcBef>
                  <a:spcPts val="0"/>
                </a:spcBef>
                <a:spcAft>
                  <a:spcPts val="300"/>
                </a:spcAft>
                <a:buClrTx/>
                <a:buSzTx/>
                <a:buFontTx/>
                <a:buNone/>
                <a:tabLst/>
                <a:defRPr/>
              </a:pPr>
              <a:r>
                <a:rPr kumimoji="0" lang="en-US" sz="700" b="0" i="0" u="none" strike="noStrike" kern="0" cap="none" spc="0" normalizeH="0" baseline="0" noProof="0">
                  <a:ln>
                    <a:noFill/>
                  </a:ln>
                  <a:solidFill>
                    <a:srgbClr val="000000"/>
                  </a:solidFill>
                  <a:effectLst/>
                  <a:uLnTx/>
                  <a:uFillTx/>
                  <a:latin typeface="Aptos" panose="020B0004020202020204" pitchFamily="34" charset="0"/>
                  <a:cs typeface="Aparajita" panose="02020603050405020304" pitchFamily="18" charset="0"/>
                </a:rPr>
                <a:t>Note: If there are multiple image placeholders on the slide, select the intended placeholder before dragging in the image to let PowerPoint know where you want it.</a:t>
              </a:r>
              <a:endParaRPr kumimoji="0" lang="en-US" sz="1000" b="0" i="0" u="none" strike="noStrike" kern="0" cap="none" spc="0" normalizeH="0" baseline="0" noProof="0">
                <a:ln>
                  <a:noFill/>
                </a:ln>
                <a:solidFill>
                  <a:srgbClr val="000000"/>
                </a:solidFill>
                <a:effectLst/>
                <a:uLnTx/>
                <a:uFillTx/>
                <a:latin typeface="Aptos" panose="020B0004020202020204" pitchFamily="34" charset="0"/>
                <a:cs typeface="Aparajita" panose="02020603050405020304" pitchFamily="18" charset="0"/>
              </a:endParaRPr>
            </a:p>
          </p:txBody>
        </p:sp>
        <p:sp>
          <p:nvSpPr>
            <p:cNvPr id="39" name="TextBox 38">
              <a:extLst>
                <a:ext uri="{FF2B5EF4-FFF2-40B4-BE49-F238E27FC236}">
                  <a16:creationId xmlns:a16="http://schemas.microsoft.com/office/drawing/2014/main" id="{85B610A6-7F63-B61A-ABC2-CA3904046CDB}"/>
                </a:ext>
              </a:extLst>
            </p:cNvPr>
            <p:cNvSpPr txBox="1">
              <a:spLocks noChangeAspect="1"/>
            </p:cNvSpPr>
            <p:nvPr/>
          </p:nvSpPr>
          <p:spPr>
            <a:xfrm>
              <a:off x="12449814" y="566082"/>
              <a:ext cx="114706" cy="114706"/>
            </a:xfrm>
            <a:prstGeom prst="ellipse">
              <a:avLst/>
            </a:prstGeom>
            <a:solidFill>
              <a:srgbClr val="2A2AEA"/>
            </a:solidFill>
          </p:spPr>
          <p:txBody>
            <a:bodyPr vert="horz"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00" b="0" i="0" u="none" strike="noStrike" kern="0" cap="none" spc="0" normalizeH="0" baseline="0" noProof="0">
                  <a:ln>
                    <a:noFill/>
                  </a:ln>
                  <a:solidFill>
                    <a:srgbClr val="FFFFFF"/>
                  </a:solidFill>
                  <a:effectLst/>
                  <a:uLnTx/>
                  <a:uFillTx/>
                  <a:ea typeface="Arial" charset="0"/>
                  <a:cs typeface="Aparajita" panose="02020603050405020304" pitchFamily="18" charset="0"/>
                </a:rPr>
                <a:t>1</a:t>
              </a:r>
            </a:p>
          </p:txBody>
        </p:sp>
        <p:sp>
          <p:nvSpPr>
            <p:cNvPr id="40" name="TextBox 39">
              <a:extLst>
                <a:ext uri="{FF2B5EF4-FFF2-40B4-BE49-F238E27FC236}">
                  <a16:creationId xmlns:a16="http://schemas.microsoft.com/office/drawing/2014/main" id="{6CB9AD4D-3F5C-93E8-CBE1-AC58FC6BE644}"/>
                </a:ext>
              </a:extLst>
            </p:cNvPr>
            <p:cNvSpPr txBox="1">
              <a:spLocks noChangeAspect="1"/>
            </p:cNvSpPr>
            <p:nvPr/>
          </p:nvSpPr>
          <p:spPr>
            <a:xfrm>
              <a:off x="12449814" y="1018081"/>
              <a:ext cx="114706" cy="114706"/>
            </a:xfrm>
            <a:prstGeom prst="ellipse">
              <a:avLst/>
            </a:prstGeom>
            <a:solidFill>
              <a:srgbClr val="2A2AEA"/>
            </a:solidFill>
          </p:spPr>
          <p:txBody>
            <a:bodyPr vert="horz"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00" b="0" i="0" u="none" strike="noStrike" kern="0" cap="none" spc="0" normalizeH="0" baseline="0" noProof="0">
                  <a:ln>
                    <a:noFill/>
                  </a:ln>
                  <a:solidFill>
                    <a:srgbClr val="FFFFFF"/>
                  </a:solidFill>
                  <a:effectLst/>
                  <a:uLnTx/>
                  <a:uFillTx/>
                  <a:ea typeface="Arial" charset="0"/>
                  <a:cs typeface="Aparajita" panose="02020603050405020304" pitchFamily="18" charset="0"/>
                </a:rPr>
                <a:t>2</a:t>
              </a:r>
            </a:p>
          </p:txBody>
        </p:sp>
        <p:sp>
          <p:nvSpPr>
            <p:cNvPr id="41" name="TextBox 40">
              <a:extLst>
                <a:ext uri="{FF2B5EF4-FFF2-40B4-BE49-F238E27FC236}">
                  <a16:creationId xmlns:a16="http://schemas.microsoft.com/office/drawing/2014/main" id="{A5053C27-4766-0802-6F1F-7ACD4B654E87}"/>
                </a:ext>
              </a:extLst>
            </p:cNvPr>
            <p:cNvSpPr txBox="1"/>
            <p:nvPr userDrawn="1"/>
          </p:nvSpPr>
          <p:spPr>
            <a:xfrm>
              <a:off x="12614406" y="545515"/>
              <a:ext cx="2586965" cy="612988"/>
            </a:xfrm>
            <a:prstGeom prst="rect">
              <a:avLst/>
            </a:prstGeom>
          </p:spPr>
          <p:txBody>
            <a:bodyPr vert="horz" wrap="square" lIns="0" tIns="0" rIns="0" bIns="0" rtlCol="0" anchor="t">
              <a:spAutoFit/>
            </a:bodyPr>
            <a:lstStyle>
              <a:defPPr>
                <a:defRPr lang="en-US"/>
              </a:defPPr>
              <a:lvl1pPr lvl="0">
                <a:spcBef>
                  <a:spcPts val="1000"/>
                </a:spcBef>
                <a:spcAft>
                  <a:spcPts val="300"/>
                </a:spcAft>
                <a:defRPr sz="1050" b="0" cap="none" spc="0" baseline="0">
                  <a:solidFill>
                    <a:schemeClr val="bg1"/>
                  </a:solidFill>
                  <a:latin typeface="Arial" charset="0"/>
                  <a:ea typeface="Arial" charset="0"/>
                  <a:cs typeface="Arial" charset="0"/>
                </a:defRPr>
              </a:lvl1pPr>
              <a:lvl2pPr marL="134938" lvl="1" indent="-131763">
                <a:lnSpc>
                  <a:spcPct val="90000"/>
                </a:lnSpc>
                <a:spcAft>
                  <a:spcPts val="300"/>
                </a:spcAft>
                <a:buFont typeface="Wingdings" pitchFamily="2" charset="2"/>
                <a:buChar char="§"/>
                <a:tabLst/>
                <a:defRPr sz="900">
                  <a:solidFill>
                    <a:schemeClr val="bg1"/>
                  </a:solidFill>
                  <a:latin typeface="Arial" charset="0"/>
                  <a:ea typeface="Arial" charset="0"/>
                  <a:cs typeface="Arial" charset="0"/>
                </a:defRPr>
              </a:lvl2pPr>
              <a:lvl3pPr marL="11113" lvl="2" indent="0">
                <a:spcBef>
                  <a:spcPts val="300"/>
                </a:spcBef>
                <a:buFont typeface="Wingdings" pitchFamily="2" charset="2"/>
                <a:buNone/>
                <a:tabLst/>
                <a:defRPr sz="800">
                  <a:solidFill>
                    <a:schemeClr val="bg1">
                      <a:lumMod val="85000"/>
                    </a:schemeClr>
                  </a:solidFill>
                </a:defRPr>
              </a:lvl3pPr>
            </a:lstStyle>
            <a:p>
              <a:pPr marL="0" marR="0" lvl="0" indent="0" defTabSz="914400" eaLnBrk="1" fontAlgn="auto" latinLnBrk="0" hangingPunct="1">
                <a:lnSpc>
                  <a:spcPct val="100000"/>
                </a:lnSpc>
                <a:spcBef>
                  <a:spcPts val="700"/>
                </a:spcBef>
                <a:spcAft>
                  <a:spcPts val="300"/>
                </a:spcAft>
                <a:buClrTx/>
                <a:buSzTx/>
                <a:buFontTx/>
                <a:buNone/>
                <a:tabLst/>
                <a:defRPr/>
              </a:pPr>
              <a:r>
                <a:rPr kumimoji="0" lang="en-US" sz="1050" b="0" i="0" u="none" strike="noStrike" kern="0" cap="none" spc="0" normalizeH="0" baseline="0" noProof="0">
                  <a:ln>
                    <a:noFill/>
                  </a:ln>
                  <a:solidFill>
                    <a:srgbClr val="000000"/>
                  </a:solidFill>
                  <a:effectLst/>
                  <a:uLnTx/>
                  <a:uFillTx/>
                  <a:latin typeface="Aptos" panose="020B0004020202020204" pitchFamily="34" charset="0"/>
                  <a:cs typeface="Aparajita" panose="02020603050405020304" pitchFamily="18" charset="0"/>
                </a:rPr>
                <a:t>Source images from the </a:t>
              </a:r>
              <a:r>
                <a:rPr kumimoji="0" lang="en-US" sz="1050" b="0" i="0" u="none" strike="noStrike" kern="0" cap="none" spc="0" normalizeH="0" baseline="0" noProof="0">
                  <a:ln>
                    <a:noFill/>
                  </a:ln>
                  <a:solidFill>
                    <a:srgbClr val="2A2AEA"/>
                  </a:solidFill>
                  <a:effectLst/>
                  <a:uLnTx/>
                  <a:uFillTx/>
                  <a:latin typeface="Aptos" panose="020B0004020202020204" pitchFamily="34" charset="0"/>
                  <a:cs typeface="Aparajita" panose="02020603050405020304" pitchFamily="18" charset="0"/>
                </a:rPr>
                <a:t>Qualcomm Brand Portal</a:t>
              </a:r>
            </a:p>
            <a:p>
              <a:pPr marL="0" marR="0" lvl="0" indent="0" defTabSz="914400" eaLnBrk="1" fontAlgn="auto" latinLnBrk="0" hangingPunct="1">
                <a:lnSpc>
                  <a:spcPct val="100000"/>
                </a:lnSpc>
                <a:spcBef>
                  <a:spcPts val="700"/>
                </a:spcBef>
                <a:spcAft>
                  <a:spcPts val="300"/>
                </a:spcAft>
                <a:buClrTx/>
                <a:buSzTx/>
                <a:buFontTx/>
                <a:buNone/>
                <a:tabLst/>
                <a:defRPr/>
              </a:pPr>
              <a:r>
                <a:rPr kumimoji="0" lang="en-US" sz="1050" b="0" i="0" u="none" strike="noStrike" kern="0" cap="none" spc="0" normalizeH="0" baseline="0" noProof="0">
                  <a:ln>
                    <a:noFill/>
                  </a:ln>
                  <a:solidFill>
                    <a:srgbClr val="000000"/>
                  </a:solidFill>
                  <a:effectLst/>
                  <a:uLnTx/>
                  <a:uFillTx/>
                  <a:latin typeface="Aptos" panose="020B0004020202020204" pitchFamily="34" charset="0"/>
                  <a:cs typeface="Aparajita" panose="02020603050405020304" pitchFamily="18" charset="0"/>
                </a:rPr>
                <a:t>Add the image to the placeholder.</a:t>
              </a:r>
            </a:p>
          </p:txBody>
        </p:sp>
        <p:sp>
          <p:nvSpPr>
            <p:cNvPr id="42" name="TextBox 41">
              <a:extLst>
                <a:ext uri="{FF2B5EF4-FFF2-40B4-BE49-F238E27FC236}">
                  <a16:creationId xmlns:a16="http://schemas.microsoft.com/office/drawing/2014/main" id="{8FAC4EA3-F60C-12FC-57EE-22F108C68352}"/>
                </a:ext>
              </a:extLst>
            </p:cNvPr>
            <p:cNvSpPr txBox="1"/>
            <p:nvPr userDrawn="1"/>
          </p:nvSpPr>
          <p:spPr>
            <a:xfrm>
              <a:off x="12614407" y="1990969"/>
              <a:ext cx="1981357" cy="605550"/>
            </a:xfrm>
            <a:prstGeom prst="rect">
              <a:avLst/>
            </a:prstGeom>
          </p:spPr>
          <p:txBody>
            <a:bodyPr vert="horz" wrap="square" lIns="0" tIns="0" rIns="0" bIns="0" rtlCol="0" anchor="t">
              <a:spAutoFit/>
            </a:bodyPr>
            <a:lstStyle>
              <a:defPPr>
                <a:defRPr lang="en-US"/>
              </a:defPPr>
              <a:lvl1pPr lvl="0">
                <a:spcBef>
                  <a:spcPts val="900"/>
                </a:spcBef>
                <a:spcAft>
                  <a:spcPts val="300"/>
                </a:spcAft>
                <a:defRPr sz="800" b="1" cap="all" spc="20" baseline="0">
                  <a:solidFill>
                    <a:schemeClr val="bg1"/>
                  </a:solidFill>
                  <a:latin typeface="Arial" charset="0"/>
                  <a:ea typeface="Arial" charset="0"/>
                  <a:cs typeface="Arial" charset="0"/>
                </a:defRPr>
              </a:lvl1pPr>
              <a:lvl2pPr marL="0" lvl="1" indent="0">
                <a:lnSpc>
                  <a:spcPct val="90000"/>
                </a:lnSpc>
                <a:spcAft>
                  <a:spcPts val="300"/>
                </a:spcAft>
                <a:tabLst/>
                <a:defRPr sz="1200">
                  <a:solidFill>
                    <a:schemeClr val="bg1"/>
                  </a:solidFill>
                  <a:latin typeface="Arial" charset="0"/>
                  <a:ea typeface="Arial" charset="0"/>
                  <a:cs typeface="Arial" charset="0"/>
                </a:defRPr>
              </a:lvl2pPr>
              <a:lvl3pPr marL="11113" lvl="2" indent="0">
                <a:spcBef>
                  <a:spcPts val="300"/>
                </a:spcBef>
                <a:buFont typeface="Wingdings" pitchFamily="2" charset="2"/>
                <a:buNone/>
                <a:tabLst/>
                <a:defRPr sz="800">
                  <a:solidFill>
                    <a:schemeClr val="bg1">
                      <a:lumMod val="85000"/>
                    </a:schemeClr>
                  </a:solidFill>
                </a:defRPr>
              </a:lvl3pPr>
            </a:lstStyle>
            <a:p>
              <a:pPr marL="0" marR="0" lvl="0" indent="0" defTabSz="914400" eaLnBrk="1" fontAlgn="auto" latinLnBrk="0" hangingPunct="1">
                <a:lnSpc>
                  <a:spcPct val="100000"/>
                </a:lnSpc>
                <a:spcBef>
                  <a:spcPts val="900"/>
                </a:spcBef>
                <a:spcAft>
                  <a:spcPts val="300"/>
                </a:spcAft>
                <a:buClrTx/>
                <a:buSzTx/>
                <a:buFont typeface="Arial" panose="020B0604020202020204" pitchFamily="34" charset="0"/>
                <a:buNone/>
                <a:tabLst/>
                <a:defRPr/>
              </a:pPr>
              <a:r>
                <a:rPr kumimoji="0" lang="en-US" sz="600" b="1" i="0" u="none" strike="noStrike" kern="0" cap="all" spc="20" normalizeH="0" baseline="0" noProof="0">
                  <a:ln>
                    <a:noFill/>
                  </a:ln>
                  <a:solidFill>
                    <a:srgbClr val="000000"/>
                  </a:solidFill>
                  <a:effectLst/>
                  <a:uLnTx/>
                  <a:uFillTx/>
                  <a:latin typeface="Aptos" panose="020B0004020202020204" pitchFamily="34" charset="0"/>
                  <a:cs typeface="Aparajita" panose="02020603050405020304" pitchFamily="18" charset="0"/>
                </a:rPr>
                <a:t>Method 2: </a:t>
              </a:r>
              <a:r>
                <a:rPr kumimoji="0" lang="en-US" sz="600" b="0" i="0" u="none" strike="noStrike" kern="0" cap="all" spc="20" normalizeH="0" baseline="0" noProof="0">
                  <a:ln>
                    <a:noFill/>
                  </a:ln>
                  <a:solidFill>
                    <a:srgbClr val="000000"/>
                  </a:solidFill>
                  <a:effectLst/>
                  <a:uLnTx/>
                  <a:uFillTx/>
                  <a:latin typeface="Aptos" panose="020B0004020202020204" pitchFamily="34" charset="0"/>
                  <a:cs typeface="Aparajita" panose="02020603050405020304" pitchFamily="18" charset="0"/>
                </a:rPr>
                <a:t>Paste from clipboard</a:t>
              </a:r>
            </a:p>
            <a:p>
              <a:pPr marL="0" marR="0" lvl="1" indent="0" defTabSz="914400" eaLnBrk="1" fontAlgn="auto" latinLnBrk="0" hangingPunct="1">
                <a:lnSpc>
                  <a:spcPct val="90000"/>
                </a:lnSpc>
                <a:spcBef>
                  <a:spcPts val="0"/>
                </a:spcBef>
                <a:spcAft>
                  <a:spcPts val="300"/>
                </a:spcAft>
                <a:buClrTx/>
                <a:buSzTx/>
                <a:buFontTx/>
                <a:buNone/>
                <a:tabLst/>
                <a:defRPr/>
              </a:pPr>
              <a:r>
                <a:rPr kumimoji="0" lang="en-US" sz="1050" b="0" i="0" u="none" strike="noStrike" kern="0" cap="none" spc="0" normalizeH="0" baseline="0" noProof="0">
                  <a:ln>
                    <a:noFill/>
                  </a:ln>
                  <a:solidFill>
                    <a:srgbClr val="000000"/>
                  </a:solidFill>
                  <a:effectLst/>
                  <a:uLnTx/>
                  <a:uFillTx/>
                  <a:latin typeface="Aptos" panose="020B0004020202020204" pitchFamily="34" charset="0"/>
                  <a:cs typeface="Aparajita" panose="02020603050405020304" pitchFamily="18" charset="0"/>
                </a:rPr>
                <a:t>Select the image placeholder.</a:t>
              </a:r>
            </a:p>
            <a:p>
              <a:pPr marL="0" marR="0" lvl="1" indent="0" defTabSz="914400" eaLnBrk="1" fontAlgn="auto" latinLnBrk="0" hangingPunct="1">
                <a:lnSpc>
                  <a:spcPct val="90000"/>
                </a:lnSpc>
                <a:spcBef>
                  <a:spcPts val="0"/>
                </a:spcBef>
                <a:spcAft>
                  <a:spcPts val="300"/>
                </a:spcAft>
                <a:buClrTx/>
                <a:buSzTx/>
                <a:buFontTx/>
                <a:buNone/>
                <a:tabLst/>
                <a:defRPr/>
              </a:pPr>
              <a:r>
                <a:rPr kumimoji="0" lang="en-US" sz="1050" b="0" i="0" u="none" strike="noStrike" kern="0" cap="none" spc="0" normalizeH="0" baseline="0" noProof="0">
                  <a:ln>
                    <a:noFill/>
                  </a:ln>
                  <a:solidFill>
                    <a:srgbClr val="000000"/>
                  </a:solidFill>
                  <a:effectLst/>
                  <a:uLnTx/>
                  <a:uFillTx/>
                  <a:latin typeface="Aptos" panose="020B0004020202020204" pitchFamily="34" charset="0"/>
                  <a:cs typeface="Aparajita" panose="02020603050405020304" pitchFamily="18" charset="0"/>
                </a:rPr>
                <a:t>Right-click or use keyboard shortcuts to paste the image.</a:t>
              </a:r>
            </a:p>
          </p:txBody>
        </p:sp>
        <p:sp>
          <p:nvSpPr>
            <p:cNvPr id="43" name="TextBox 42">
              <a:extLst>
                <a:ext uri="{FF2B5EF4-FFF2-40B4-BE49-F238E27FC236}">
                  <a16:creationId xmlns:a16="http://schemas.microsoft.com/office/drawing/2014/main" id="{F97AEC4B-1EE2-22E2-369A-DE8C15A1F510}"/>
                </a:ext>
              </a:extLst>
            </p:cNvPr>
            <p:cNvSpPr txBox="1"/>
            <p:nvPr userDrawn="1"/>
          </p:nvSpPr>
          <p:spPr>
            <a:xfrm>
              <a:off x="12614407" y="2699974"/>
              <a:ext cx="2297338" cy="421654"/>
            </a:xfrm>
            <a:prstGeom prst="rect">
              <a:avLst/>
            </a:prstGeom>
          </p:spPr>
          <p:txBody>
            <a:bodyPr vert="horz" wrap="square" lIns="0" tIns="0" rIns="0" bIns="0" rtlCol="0" anchor="t">
              <a:spAutoFit/>
            </a:bodyPr>
            <a:lstStyle>
              <a:defPPr>
                <a:defRPr lang="en-US"/>
              </a:defPPr>
              <a:lvl1pPr lvl="0">
                <a:spcBef>
                  <a:spcPts val="900"/>
                </a:spcBef>
                <a:spcAft>
                  <a:spcPts val="300"/>
                </a:spcAft>
                <a:defRPr sz="800" b="1" cap="all" spc="20" baseline="0">
                  <a:solidFill>
                    <a:schemeClr val="bg1"/>
                  </a:solidFill>
                  <a:latin typeface="Arial" charset="0"/>
                  <a:ea typeface="Arial" charset="0"/>
                  <a:cs typeface="Arial" charset="0"/>
                </a:defRPr>
              </a:lvl1pPr>
              <a:lvl2pPr marL="0" lvl="1" indent="0">
                <a:lnSpc>
                  <a:spcPct val="90000"/>
                </a:lnSpc>
                <a:spcAft>
                  <a:spcPts val="300"/>
                </a:spcAft>
                <a:tabLst/>
                <a:defRPr sz="1200">
                  <a:solidFill>
                    <a:schemeClr val="bg1"/>
                  </a:solidFill>
                  <a:latin typeface="Arial" charset="0"/>
                  <a:ea typeface="Arial" charset="0"/>
                  <a:cs typeface="Arial" charset="0"/>
                </a:defRPr>
              </a:lvl2pPr>
              <a:lvl3pPr marL="11113" lvl="2" indent="0">
                <a:spcBef>
                  <a:spcPts val="300"/>
                </a:spcBef>
                <a:buFont typeface="Wingdings" pitchFamily="2" charset="2"/>
                <a:buNone/>
                <a:tabLst/>
                <a:defRPr sz="800">
                  <a:solidFill>
                    <a:schemeClr val="bg1">
                      <a:lumMod val="85000"/>
                    </a:schemeClr>
                  </a:solidFill>
                </a:defRPr>
              </a:lvl3pPr>
            </a:lstStyle>
            <a:p>
              <a:pPr marL="0" marR="0" lvl="0" indent="0" defTabSz="914400" eaLnBrk="1" fontAlgn="auto" latinLnBrk="0" hangingPunct="1">
                <a:lnSpc>
                  <a:spcPct val="100000"/>
                </a:lnSpc>
                <a:spcBef>
                  <a:spcPts val="900"/>
                </a:spcBef>
                <a:spcAft>
                  <a:spcPts val="300"/>
                </a:spcAft>
                <a:buClrTx/>
                <a:buSzTx/>
                <a:buFont typeface="Arial" panose="020B0604020202020204" pitchFamily="34" charset="0"/>
                <a:buNone/>
                <a:tabLst/>
                <a:defRPr/>
              </a:pPr>
              <a:r>
                <a:rPr kumimoji="0" lang="en-US" sz="600" b="1" i="0" u="none" strike="noStrike" kern="0" cap="all" spc="20" normalizeH="0" baseline="0" noProof="0">
                  <a:ln>
                    <a:noFill/>
                  </a:ln>
                  <a:solidFill>
                    <a:srgbClr val="000000"/>
                  </a:solidFill>
                  <a:effectLst/>
                  <a:uLnTx/>
                  <a:uFillTx/>
                  <a:latin typeface="Aptos" panose="020B0004020202020204" pitchFamily="34" charset="0"/>
                  <a:cs typeface="Aparajita" panose="02020603050405020304" pitchFamily="18" charset="0"/>
                </a:rPr>
                <a:t>Method 3: </a:t>
              </a:r>
              <a:r>
                <a:rPr kumimoji="0" lang="en-US" sz="600" b="0" i="0" u="none" strike="noStrike" kern="0" cap="all" spc="20" normalizeH="0" baseline="0" noProof="0">
                  <a:ln>
                    <a:noFill/>
                  </a:ln>
                  <a:solidFill>
                    <a:srgbClr val="000000"/>
                  </a:solidFill>
                  <a:effectLst/>
                  <a:uLnTx/>
                  <a:uFillTx/>
                  <a:latin typeface="Aptos" panose="020B0004020202020204" pitchFamily="34" charset="0"/>
                  <a:cs typeface="Aparajita" panose="02020603050405020304" pitchFamily="18" charset="0"/>
                </a:rPr>
                <a:t>Placeholder icon</a:t>
              </a:r>
            </a:p>
            <a:p>
              <a:pPr marL="0" marR="0" lvl="1" indent="0" defTabSz="914400" eaLnBrk="1" fontAlgn="auto" latinLnBrk="0" hangingPunct="1">
                <a:lnSpc>
                  <a:spcPct val="90000"/>
                </a:lnSpc>
                <a:spcBef>
                  <a:spcPts val="0"/>
                </a:spcBef>
                <a:spcAft>
                  <a:spcPts val="300"/>
                </a:spcAft>
                <a:buClrTx/>
                <a:buSzTx/>
                <a:buFontTx/>
                <a:buNone/>
                <a:tabLst/>
                <a:defRPr/>
              </a:pPr>
              <a:r>
                <a:rPr kumimoji="0" lang="en-US" sz="1050" b="0" i="0" u="none" strike="noStrike" kern="0" cap="none" spc="0" normalizeH="0" baseline="0" noProof="0">
                  <a:ln>
                    <a:noFill/>
                  </a:ln>
                  <a:solidFill>
                    <a:srgbClr val="000000"/>
                  </a:solidFill>
                  <a:effectLst/>
                  <a:uLnTx/>
                  <a:uFillTx/>
                  <a:latin typeface="Aptos" panose="020B0004020202020204" pitchFamily="34" charset="0"/>
                  <a:cs typeface="Aparajita" panose="02020603050405020304" pitchFamily="18" charset="0"/>
                </a:rPr>
                <a:t>Click the image icon inside the placeholder to browse for an image.</a:t>
              </a:r>
            </a:p>
          </p:txBody>
        </p:sp>
        <p:grpSp>
          <p:nvGrpSpPr>
            <p:cNvPr id="44" name="Group 43">
              <a:extLst>
                <a:ext uri="{FF2B5EF4-FFF2-40B4-BE49-F238E27FC236}">
                  <a16:creationId xmlns:a16="http://schemas.microsoft.com/office/drawing/2014/main" id="{F544BE75-F81C-15B6-4B00-2C772DDE3E51}"/>
                </a:ext>
              </a:extLst>
            </p:cNvPr>
            <p:cNvGrpSpPr/>
            <p:nvPr userDrawn="1"/>
          </p:nvGrpSpPr>
          <p:grpSpPr>
            <a:xfrm>
              <a:off x="12429548" y="3236396"/>
              <a:ext cx="2735151" cy="1280928"/>
              <a:chOff x="9286315" y="6976989"/>
              <a:chExt cx="2735151" cy="1280928"/>
            </a:xfrm>
          </p:grpSpPr>
          <p:sp>
            <p:nvSpPr>
              <p:cNvPr id="55" name="Rectangle 54">
                <a:extLst>
                  <a:ext uri="{FF2B5EF4-FFF2-40B4-BE49-F238E27FC236}">
                    <a16:creationId xmlns:a16="http://schemas.microsoft.com/office/drawing/2014/main" id="{036C04F5-54D3-B9A1-4924-0898772AAA11}"/>
                  </a:ext>
                </a:extLst>
              </p:cNvPr>
              <p:cNvSpPr/>
              <p:nvPr userDrawn="1"/>
            </p:nvSpPr>
            <p:spPr>
              <a:xfrm>
                <a:off x="9286315" y="6976989"/>
                <a:ext cx="2735151" cy="1280928"/>
              </a:xfrm>
              <a:prstGeom prst="rect">
                <a:avLst/>
              </a:prstGeom>
              <a:solidFill>
                <a:srgbClr val="000000"/>
              </a:solidFill>
              <a:ln w="25400" cap="flat" cmpd="sng" algn="ctr">
                <a:solidFill>
                  <a:srgbClr val="EFF1F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ptos" panose="02110004020202020204"/>
                  <a:ea typeface="+mn-ea"/>
                  <a:cs typeface="Aparajita" panose="02020603050405020304" pitchFamily="18" charset="0"/>
                </a:endParaRPr>
              </a:p>
            </p:txBody>
          </p:sp>
          <p:sp>
            <p:nvSpPr>
              <p:cNvPr id="56" name="TextBox 55">
                <a:extLst>
                  <a:ext uri="{FF2B5EF4-FFF2-40B4-BE49-F238E27FC236}">
                    <a16:creationId xmlns:a16="http://schemas.microsoft.com/office/drawing/2014/main" id="{04DB67C2-4DDB-0504-25AB-DB3932495B25}"/>
                  </a:ext>
                </a:extLst>
              </p:cNvPr>
              <p:cNvSpPr txBox="1"/>
              <p:nvPr userDrawn="1"/>
            </p:nvSpPr>
            <p:spPr>
              <a:xfrm>
                <a:off x="9970738" y="7105788"/>
                <a:ext cx="1983958" cy="169277"/>
              </a:xfrm>
              <a:prstGeom prst="rect">
                <a:avLst/>
              </a:prstGeom>
            </p:spPr>
            <p:txBody>
              <a:bodyPr vert="horz" wrap="square" lIns="0" tIns="0" rIns="0" bIns="0" rtlCol="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a:ln>
                      <a:noFill/>
                    </a:ln>
                    <a:solidFill>
                      <a:srgbClr val="FFFFFF"/>
                    </a:solidFill>
                    <a:effectLst/>
                    <a:uLnTx/>
                    <a:uFillTx/>
                    <a:ea typeface="Arial" charset="0"/>
                    <a:cs typeface="Aparajita" panose="02020603050405020304" pitchFamily="18" charset="0"/>
                  </a:rPr>
                  <a:t>Cropping Images</a:t>
                </a:r>
              </a:p>
            </p:txBody>
          </p:sp>
          <p:pic>
            <p:nvPicPr>
              <p:cNvPr id="57" name="Graphic 56">
                <a:extLst>
                  <a:ext uri="{FF2B5EF4-FFF2-40B4-BE49-F238E27FC236}">
                    <a16:creationId xmlns:a16="http://schemas.microsoft.com/office/drawing/2014/main" id="{D3439BA1-708B-E65A-9BFA-450CBF4E229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446538" y="7116071"/>
                <a:ext cx="155227" cy="155227"/>
              </a:xfrm>
              <a:prstGeom prst="rect">
                <a:avLst/>
              </a:prstGeom>
            </p:spPr>
          </p:pic>
          <p:sp>
            <p:nvSpPr>
              <p:cNvPr id="58" name="TextBox 57">
                <a:extLst>
                  <a:ext uri="{FF2B5EF4-FFF2-40B4-BE49-F238E27FC236}">
                    <a16:creationId xmlns:a16="http://schemas.microsoft.com/office/drawing/2014/main" id="{8C5EBB20-7C79-F0EA-CFE4-D04F4E7890DD}"/>
                  </a:ext>
                </a:extLst>
              </p:cNvPr>
              <p:cNvSpPr txBox="1"/>
              <p:nvPr userDrawn="1"/>
            </p:nvSpPr>
            <p:spPr>
              <a:xfrm>
                <a:off x="9446538" y="7369972"/>
                <a:ext cx="2384904" cy="738664"/>
              </a:xfrm>
              <a:prstGeom prst="rect">
                <a:avLst/>
              </a:prstGeom>
            </p:spPr>
            <p:txBody>
              <a:bodyPr vert="horz" wrap="square" lIns="0" tIns="0" rIns="0" bIns="0" rtlCol="0" anchor="t">
                <a:spAutoFit/>
              </a:bodyPr>
              <a:lstStyle>
                <a:defPPr>
                  <a:defRPr lang="en-US"/>
                </a:defPPr>
                <a:lvl1pPr lvl="0">
                  <a:spcBef>
                    <a:spcPts val="1000"/>
                  </a:spcBef>
                  <a:spcAft>
                    <a:spcPts val="300"/>
                  </a:spcAft>
                  <a:defRPr sz="1050" b="0" cap="none" spc="0" baseline="0">
                    <a:solidFill>
                      <a:schemeClr val="bg1"/>
                    </a:solidFill>
                    <a:latin typeface="Arial" charset="0"/>
                    <a:ea typeface="Arial" charset="0"/>
                    <a:cs typeface="Arial" charset="0"/>
                  </a:defRPr>
                </a:lvl1pPr>
                <a:lvl2pPr marL="134938" lvl="1" indent="-131763">
                  <a:lnSpc>
                    <a:spcPct val="90000"/>
                  </a:lnSpc>
                  <a:spcAft>
                    <a:spcPts val="300"/>
                  </a:spcAft>
                  <a:buFont typeface="Wingdings" pitchFamily="2" charset="2"/>
                  <a:buChar char="§"/>
                  <a:tabLst/>
                  <a:defRPr sz="900">
                    <a:solidFill>
                      <a:schemeClr val="bg1"/>
                    </a:solidFill>
                    <a:latin typeface="Arial" charset="0"/>
                    <a:ea typeface="Arial" charset="0"/>
                    <a:cs typeface="Arial" charset="0"/>
                  </a:defRPr>
                </a:lvl2pPr>
                <a:lvl3pPr marL="11113" lvl="2" indent="0">
                  <a:spcBef>
                    <a:spcPts val="300"/>
                  </a:spcBef>
                  <a:buFont typeface="Wingdings" pitchFamily="2" charset="2"/>
                  <a:buNone/>
                  <a:tabLst/>
                  <a:defRPr sz="800">
                    <a:solidFill>
                      <a:schemeClr val="bg1">
                        <a:lumMod val="85000"/>
                      </a:schemeClr>
                    </a:solidFill>
                  </a:defRPr>
                </a:lvl3pPr>
              </a:lstStyle>
              <a:p>
                <a:pPr marL="134938" marR="0" lvl="1" indent="-131763" defTabSz="914400" eaLnBrk="1" fontAlgn="auto" latinLnBrk="0" hangingPunct="1">
                  <a:lnSpc>
                    <a:spcPct val="90000"/>
                  </a:lnSpc>
                  <a:spcBef>
                    <a:spcPts val="0"/>
                  </a:spcBef>
                  <a:spcAft>
                    <a:spcPts val="300"/>
                  </a:spcAft>
                  <a:buClrTx/>
                  <a:buSzTx/>
                  <a:buFont typeface="Wingdings" pitchFamily="2" charset="2"/>
                  <a:buChar char="§"/>
                  <a:tabLst/>
                  <a:defRPr/>
                </a:pPr>
                <a:r>
                  <a:rPr kumimoji="0" lang="en-US" sz="900" b="0" i="0" u="none" strike="noStrike" kern="0" cap="none" spc="0" normalizeH="0" baseline="0" noProof="0">
                    <a:ln>
                      <a:noFill/>
                    </a:ln>
                    <a:solidFill>
                      <a:srgbClr val="FFFFFF">
                        <a:lumMod val="50000"/>
                        <a:lumOff val="50000"/>
                      </a:srgbClr>
                    </a:solidFill>
                    <a:effectLst/>
                    <a:uLnTx/>
                    <a:uFillTx/>
                    <a:latin typeface="Aptos" panose="020B0004020202020204" pitchFamily="34" charset="0"/>
                    <a:cs typeface="Aparajita" panose="02020603050405020304" pitchFamily="18" charset="0"/>
                  </a:rPr>
                  <a:t>Right-click on the image.</a:t>
                </a:r>
              </a:p>
              <a:p>
                <a:pPr marL="134938" marR="0" lvl="1" indent="-131763" defTabSz="914400" eaLnBrk="1" fontAlgn="auto" latinLnBrk="0" hangingPunct="1">
                  <a:lnSpc>
                    <a:spcPct val="90000"/>
                  </a:lnSpc>
                  <a:spcBef>
                    <a:spcPts val="0"/>
                  </a:spcBef>
                  <a:spcAft>
                    <a:spcPts val="300"/>
                  </a:spcAft>
                  <a:buClrTx/>
                  <a:buSzTx/>
                  <a:buFont typeface="Wingdings" pitchFamily="2" charset="2"/>
                  <a:buChar char="§"/>
                  <a:tabLst/>
                  <a:defRPr/>
                </a:pPr>
                <a:r>
                  <a:rPr kumimoji="0" lang="en-US" sz="900" b="0" i="0" u="none" strike="noStrike" kern="0" cap="none" spc="0" normalizeH="0" baseline="0" noProof="0">
                    <a:ln>
                      <a:noFill/>
                    </a:ln>
                    <a:solidFill>
                      <a:srgbClr val="FFFFFF">
                        <a:lumMod val="50000"/>
                        <a:lumOff val="50000"/>
                      </a:srgbClr>
                    </a:solidFill>
                    <a:effectLst/>
                    <a:uLnTx/>
                    <a:uFillTx/>
                    <a:latin typeface="Aptos" panose="020B0004020202020204" pitchFamily="34" charset="0"/>
                    <a:cs typeface="Aparajita" panose="02020603050405020304" pitchFamily="18" charset="0"/>
                  </a:rPr>
                  <a:t>Choose “Crop” from the menu. (           )</a:t>
                </a:r>
              </a:p>
              <a:p>
                <a:pPr marL="134938" marR="0" lvl="1" indent="-131763" defTabSz="914400" eaLnBrk="1" fontAlgn="auto" latinLnBrk="0" hangingPunct="1">
                  <a:lnSpc>
                    <a:spcPct val="90000"/>
                  </a:lnSpc>
                  <a:spcBef>
                    <a:spcPts val="0"/>
                  </a:spcBef>
                  <a:spcAft>
                    <a:spcPts val="300"/>
                  </a:spcAft>
                  <a:buClrTx/>
                  <a:buSzTx/>
                  <a:buFont typeface="Wingdings" pitchFamily="2" charset="2"/>
                  <a:buChar char="§"/>
                  <a:tabLst/>
                  <a:defRPr/>
                </a:pPr>
                <a:r>
                  <a:rPr kumimoji="0" lang="en-US" sz="900" b="0" i="0" u="none" strike="noStrike" kern="0" cap="none" spc="0" normalizeH="0" baseline="0" noProof="0">
                    <a:ln>
                      <a:noFill/>
                    </a:ln>
                    <a:solidFill>
                      <a:srgbClr val="FFFFFF">
                        <a:lumMod val="50000"/>
                        <a:lumOff val="50000"/>
                      </a:srgbClr>
                    </a:solidFill>
                    <a:effectLst/>
                    <a:uLnTx/>
                    <a:uFillTx/>
                    <a:latin typeface="Aptos" panose="020B0004020202020204" pitchFamily="34" charset="0"/>
                    <a:cs typeface="Aparajita" panose="02020603050405020304" pitchFamily="18" charset="0"/>
                  </a:rPr>
                  <a:t>Adjust the size and position of the image.</a:t>
                </a:r>
              </a:p>
              <a:p>
                <a:pPr marL="134938" marR="0" lvl="1" indent="-131763" defTabSz="914400" eaLnBrk="1" fontAlgn="auto" latinLnBrk="0" hangingPunct="1">
                  <a:lnSpc>
                    <a:spcPct val="90000"/>
                  </a:lnSpc>
                  <a:spcBef>
                    <a:spcPts val="0"/>
                  </a:spcBef>
                  <a:spcAft>
                    <a:spcPts val="300"/>
                  </a:spcAft>
                  <a:buClrTx/>
                  <a:buSzTx/>
                  <a:buFont typeface="Wingdings" pitchFamily="2" charset="2"/>
                  <a:buChar char="§"/>
                  <a:tabLst/>
                  <a:defRPr/>
                </a:pPr>
                <a:r>
                  <a:rPr kumimoji="0" lang="en-US" sz="900" b="0" i="0" u="none" strike="noStrike" kern="0" cap="none" spc="0" normalizeH="0" baseline="0" noProof="0">
                    <a:ln>
                      <a:noFill/>
                    </a:ln>
                    <a:solidFill>
                      <a:srgbClr val="FFFFFF">
                        <a:lumMod val="50000"/>
                        <a:lumOff val="50000"/>
                      </a:srgbClr>
                    </a:solidFill>
                    <a:effectLst/>
                    <a:uLnTx/>
                    <a:uFillTx/>
                    <a:latin typeface="Aptos" panose="020B0004020202020204" pitchFamily="34" charset="0"/>
                    <a:cs typeface="Aparajita" panose="02020603050405020304" pitchFamily="18" charset="0"/>
                  </a:rPr>
                  <a:t>Press Esc or click outside the image area to exit the cropping mode.</a:t>
                </a:r>
              </a:p>
            </p:txBody>
          </p:sp>
          <p:pic>
            <p:nvPicPr>
              <p:cNvPr id="59" name="Picture 58">
                <a:extLst>
                  <a:ext uri="{FF2B5EF4-FFF2-40B4-BE49-F238E27FC236}">
                    <a16:creationId xmlns:a16="http://schemas.microsoft.com/office/drawing/2014/main" id="{4039EEA6-30DF-DC7A-CC44-51F9DD32AB12}"/>
                  </a:ext>
                </a:extLst>
              </p:cNvPr>
              <p:cNvPicPr>
                <a:picLocks noChangeAspect="1"/>
              </p:cNvPicPr>
              <p:nvPr userDrawn="1"/>
            </p:nvPicPr>
            <p:blipFill rotWithShape="1">
              <a:blip r:embed="rId3"/>
              <a:srcRect l="33684" t="12097" r="43371" b="20368"/>
              <a:stretch/>
            </p:blipFill>
            <p:spPr>
              <a:xfrm>
                <a:off x="11243541" y="7454405"/>
                <a:ext cx="136897" cy="213643"/>
              </a:xfrm>
              <a:prstGeom prst="rect">
                <a:avLst/>
              </a:prstGeom>
              <a:ln w="19050">
                <a:noFill/>
              </a:ln>
            </p:spPr>
          </p:pic>
          <p:sp>
            <p:nvSpPr>
              <p:cNvPr id="60" name="TextBox 59">
                <a:extLst>
                  <a:ext uri="{FF2B5EF4-FFF2-40B4-BE49-F238E27FC236}">
                    <a16:creationId xmlns:a16="http://schemas.microsoft.com/office/drawing/2014/main" id="{CF91F6DB-F340-B2C9-3BFE-18C0DE9C6847}"/>
                  </a:ext>
                </a:extLst>
              </p:cNvPr>
              <p:cNvSpPr txBox="1"/>
              <p:nvPr userDrawn="1"/>
            </p:nvSpPr>
            <p:spPr>
              <a:xfrm>
                <a:off x="9667287" y="7119168"/>
                <a:ext cx="272091" cy="153888"/>
              </a:xfrm>
              <a:prstGeom prst="rect">
                <a:avLst/>
              </a:prstGeom>
            </p:spPr>
            <p:txBody>
              <a:bodyPr vert="horz" wrap="square" lIns="0" tIns="0" rIns="0" bIns="0" rtlCol="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all" spc="150" normalizeH="0" baseline="0" noProof="0">
                    <a:ln>
                      <a:noFill/>
                    </a:ln>
                    <a:solidFill>
                      <a:srgbClr val="FFFFFF"/>
                    </a:solidFill>
                    <a:effectLst/>
                    <a:uLnTx/>
                    <a:uFillTx/>
                  </a:rPr>
                  <a:t>TIP</a:t>
                </a:r>
              </a:p>
            </p:txBody>
          </p:sp>
        </p:grpSp>
        <p:grpSp>
          <p:nvGrpSpPr>
            <p:cNvPr id="45" name="Group 44">
              <a:extLst>
                <a:ext uri="{FF2B5EF4-FFF2-40B4-BE49-F238E27FC236}">
                  <a16:creationId xmlns:a16="http://schemas.microsoft.com/office/drawing/2014/main" id="{1EA375F6-A1F6-91F3-1CBE-428E305D2342}"/>
                </a:ext>
              </a:extLst>
            </p:cNvPr>
            <p:cNvGrpSpPr/>
            <p:nvPr userDrawn="1"/>
          </p:nvGrpSpPr>
          <p:grpSpPr>
            <a:xfrm>
              <a:off x="12429548" y="4543123"/>
              <a:ext cx="2735151" cy="2200108"/>
              <a:chOff x="9538241" y="5155416"/>
              <a:chExt cx="2735151" cy="2200108"/>
            </a:xfrm>
          </p:grpSpPr>
          <p:sp>
            <p:nvSpPr>
              <p:cNvPr id="46" name="Rectangle 45">
                <a:extLst>
                  <a:ext uri="{FF2B5EF4-FFF2-40B4-BE49-F238E27FC236}">
                    <a16:creationId xmlns:a16="http://schemas.microsoft.com/office/drawing/2014/main" id="{9C3C56B2-E42D-922A-DA19-E79B9F11884D}"/>
                  </a:ext>
                </a:extLst>
              </p:cNvPr>
              <p:cNvSpPr/>
              <p:nvPr userDrawn="1"/>
            </p:nvSpPr>
            <p:spPr>
              <a:xfrm>
                <a:off x="9538241" y="5155416"/>
                <a:ext cx="2735151" cy="2200108"/>
              </a:xfrm>
              <a:prstGeom prst="rect">
                <a:avLst/>
              </a:prstGeom>
              <a:solidFill>
                <a:srgbClr val="000000"/>
              </a:solidFill>
              <a:ln w="25400" cap="flat" cmpd="sng" algn="ctr">
                <a:solidFill>
                  <a:srgbClr val="EFF1F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ptos" panose="02110004020202020204"/>
                  <a:ea typeface="+mn-ea"/>
                  <a:cs typeface="Aparajita" panose="02020603050405020304" pitchFamily="18" charset="0"/>
                </a:endParaRPr>
              </a:p>
            </p:txBody>
          </p:sp>
          <p:sp>
            <p:nvSpPr>
              <p:cNvPr id="47" name="TextBox 46">
                <a:extLst>
                  <a:ext uri="{FF2B5EF4-FFF2-40B4-BE49-F238E27FC236}">
                    <a16:creationId xmlns:a16="http://schemas.microsoft.com/office/drawing/2014/main" id="{E040F3D8-3BB9-CE75-18B0-77A2AFA54271}"/>
                  </a:ext>
                </a:extLst>
              </p:cNvPr>
              <p:cNvSpPr txBox="1"/>
              <p:nvPr userDrawn="1"/>
            </p:nvSpPr>
            <p:spPr>
              <a:xfrm>
                <a:off x="10222664" y="5284216"/>
                <a:ext cx="1983958" cy="169277"/>
              </a:xfrm>
              <a:prstGeom prst="rect">
                <a:avLst/>
              </a:prstGeom>
            </p:spPr>
            <p:txBody>
              <a:bodyPr vert="horz" wrap="square" lIns="0" tIns="0" rIns="0" bIns="0" rtlCol="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a:ln>
                      <a:noFill/>
                    </a:ln>
                    <a:solidFill>
                      <a:srgbClr val="FFFFFF"/>
                    </a:solidFill>
                    <a:effectLst/>
                    <a:uLnTx/>
                    <a:uFillTx/>
                    <a:ea typeface="Arial" charset="0"/>
                    <a:cs typeface="Aparajita" panose="02020603050405020304" pitchFamily="18" charset="0"/>
                  </a:rPr>
                  <a:t>Changing Images</a:t>
                </a:r>
              </a:p>
            </p:txBody>
          </p:sp>
          <p:pic>
            <p:nvPicPr>
              <p:cNvPr id="48" name="Graphic 47">
                <a:extLst>
                  <a:ext uri="{FF2B5EF4-FFF2-40B4-BE49-F238E27FC236}">
                    <a16:creationId xmlns:a16="http://schemas.microsoft.com/office/drawing/2014/main" id="{C868B925-125A-75B1-808E-2E4E3779E8E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698464" y="5294499"/>
                <a:ext cx="155227" cy="155227"/>
              </a:xfrm>
              <a:prstGeom prst="rect">
                <a:avLst/>
              </a:prstGeom>
            </p:spPr>
          </p:pic>
          <p:sp>
            <p:nvSpPr>
              <p:cNvPr id="49" name="TextBox 48">
                <a:extLst>
                  <a:ext uri="{FF2B5EF4-FFF2-40B4-BE49-F238E27FC236}">
                    <a16:creationId xmlns:a16="http://schemas.microsoft.com/office/drawing/2014/main" id="{AF476E15-9C1D-9C09-97BA-9AAF64C8E88F}"/>
                  </a:ext>
                </a:extLst>
              </p:cNvPr>
              <p:cNvSpPr txBox="1"/>
              <p:nvPr userDrawn="1"/>
            </p:nvSpPr>
            <p:spPr>
              <a:xfrm>
                <a:off x="9713479" y="5605333"/>
                <a:ext cx="2481100" cy="256480"/>
              </a:xfrm>
              <a:prstGeom prst="rect">
                <a:avLst/>
              </a:prstGeom>
            </p:spPr>
            <p:txBody>
              <a:bodyPr vert="horz" wrap="square" lIns="0" tIns="0" rIns="0" bIns="0" rtlCol="0" anchor="t">
                <a:spAutoFit/>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600" b="1" i="0" u="none" strike="noStrike" kern="0" cap="all" spc="20" normalizeH="0" baseline="0" noProof="0">
                    <a:ln>
                      <a:noFill/>
                    </a:ln>
                    <a:solidFill>
                      <a:srgbClr val="FFFFFF"/>
                    </a:solidFill>
                    <a:effectLst/>
                    <a:uLnTx/>
                    <a:uFillTx/>
                    <a:cs typeface="Aparajita" panose="02020603050405020304" pitchFamily="18" charset="0"/>
                  </a:rPr>
                  <a:t>Method 1: </a:t>
                </a:r>
                <a:r>
                  <a:rPr kumimoji="0" lang="en-US" sz="600" b="0" i="0" u="none" strike="noStrike" kern="0" cap="all" spc="20" normalizeH="0" baseline="0" noProof="0">
                    <a:ln>
                      <a:noFill/>
                    </a:ln>
                    <a:solidFill>
                      <a:srgbClr val="FFFFFF"/>
                    </a:solidFill>
                    <a:effectLst/>
                    <a:uLnTx/>
                    <a:uFillTx/>
                    <a:cs typeface="Aparajita" panose="02020603050405020304" pitchFamily="18" charset="0"/>
                  </a:rPr>
                  <a:t>RIGHT CLICK</a:t>
                </a:r>
              </a:p>
              <a:p>
                <a:pPr marL="0" marR="0" lvl="0" indent="0" defTabSz="914400" eaLnBrk="1" fontAlgn="auto" latinLnBrk="0" hangingPunct="1">
                  <a:lnSpc>
                    <a:spcPct val="100000"/>
                  </a:lnSpc>
                  <a:spcBef>
                    <a:spcPts val="200"/>
                  </a:spcBef>
                  <a:spcAft>
                    <a:spcPts val="0"/>
                  </a:spcAft>
                  <a:buClrTx/>
                  <a:buSzTx/>
                  <a:buFontTx/>
                  <a:buNone/>
                  <a:tabLst/>
                  <a:defRPr/>
                </a:pPr>
                <a:r>
                  <a:rPr kumimoji="0" lang="en-US" sz="900" b="0" i="0" u="none" strike="noStrike" kern="0" cap="none" spc="0" normalizeH="0" baseline="0" noProof="0">
                    <a:ln>
                      <a:noFill/>
                    </a:ln>
                    <a:solidFill>
                      <a:srgbClr val="FFFFFF">
                        <a:lumMod val="50000"/>
                        <a:lumOff val="50000"/>
                      </a:srgbClr>
                    </a:solidFill>
                    <a:effectLst/>
                    <a:uLnTx/>
                    <a:uFillTx/>
                    <a:ea typeface="Arial" charset="0"/>
                    <a:cs typeface="Aparajita" panose="02020603050405020304" pitchFamily="18" charset="0"/>
                  </a:rPr>
                  <a:t>Right-click on image and select “Change Picture”</a:t>
                </a:r>
              </a:p>
            </p:txBody>
          </p:sp>
          <p:sp>
            <p:nvSpPr>
              <p:cNvPr id="50" name="TextBox 49">
                <a:extLst>
                  <a:ext uri="{FF2B5EF4-FFF2-40B4-BE49-F238E27FC236}">
                    <a16:creationId xmlns:a16="http://schemas.microsoft.com/office/drawing/2014/main" id="{524A83E3-D361-5023-38A6-B42A2B6ED73C}"/>
                  </a:ext>
                </a:extLst>
              </p:cNvPr>
              <p:cNvSpPr txBox="1"/>
              <p:nvPr userDrawn="1"/>
            </p:nvSpPr>
            <p:spPr>
              <a:xfrm>
                <a:off x="9713479" y="6516011"/>
                <a:ext cx="2422981" cy="499367"/>
              </a:xfrm>
              <a:prstGeom prst="rect">
                <a:avLst/>
              </a:prstGeom>
            </p:spPr>
            <p:txBody>
              <a:bodyPr vert="horz" wrap="square" lIns="0" tIns="0" rIns="0" bIns="0" rtlCol="0" anchor="t">
                <a:spAutoFit/>
              </a:bodyPr>
              <a:lstStyle/>
              <a:p>
                <a:pPr marL="134938" marR="0" lvl="1" indent="-131763" defTabSz="914400" eaLnBrk="1" fontAlgn="auto" latinLnBrk="0" hangingPunct="1">
                  <a:lnSpc>
                    <a:spcPct val="90000"/>
                  </a:lnSpc>
                  <a:spcBef>
                    <a:spcPts val="0"/>
                  </a:spcBef>
                  <a:spcAft>
                    <a:spcPts val="300"/>
                  </a:spcAft>
                  <a:buClrTx/>
                  <a:buSzTx/>
                  <a:buFont typeface="Wingdings" pitchFamily="2" charset="2"/>
                  <a:buChar char="§"/>
                  <a:tabLst/>
                  <a:defRPr/>
                </a:pPr>
                <a:r>
                  <a:rPr kumimoji="0" lang="en-US" sz="900" b="0" i="0" u="none" strike="noStrike" kern="0" cap="none" spc="0" normalizeH="0" baseline="0" noProof="0">
                    <a:ln>
                      <a:noFill/>
                    </a:ln>
                    <a:solidFill>
                      <a:srgbClr val="FFFFFF">
                        <a:lumMod val="50000"/>
                        <a:lumOff val="50000"/>
                      </a:srgbClr>
                    </a:solidFill>
                    <a:effectLst/>
                    <a:uLnTx/>
                    <a:uFillTx/>
                    <a:ea typeface="Arial" charset="0"/>
                    <a:cs typeface="Aparajita" panose="02020603050405020304" pitchFamily="18" charset="0"/>
                  </a:rPr>
                  <a:t>Deleting the image may bring the image placeholder to the top layer, covering the photo caption textbox. Right-click on the placeholder and choose “Send to Back”.</a:t>
                </a:r>
              </a:p>
            </p:txBody>
          </p:sp>
          <p:sp>
            <p:nvSpPr>
              <p:cNvPr id="51" name="TextBox 50">
                <a:extLst>
                  <a:ext uri="{FF2B5EF4-FFF2-40B4-BE49-F238E27FC236}">
                    <a16:creationId xmlns:a16="http://schemas.microsoft.com/office/drawing/2014/main" id="{913DCBCB-991C-80AF-4FA9-9B8385605BDC}"/>
                  </a:ext>
                </a:extLst>
              </p:cNvPr>
              <p:cNvSpPr txBox="1"/>
              <p:nvPr userDrawn="1"/>
            </p:nvSpPr>
            <p:spPr>
              <a:xfrm>
                <a:off x="9713479" y="6063079"/>
                <a:ext cx="2422981" cy="394980"/>
              </a:xfrm>
              <a:prstGeom prst="rect">
                <a:avLst/>
              </a:prstGeom>
            </p:spPr>
            <p:txBody>
              <a:bodyPr vert="horz" wrap="square" lIns="0" tIns="0" rIns="0" bIns="0" rtlCol="0" anchor="t">
                <a:spAutoFit/>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600" b="1" i="0" u="none" strike="noStrike" kern="0" cap="all" spc="20" normalizeH="0" baseline="0" noProof="0">
                    <a:ln>
                      <a:noFill/>
                    </a:ln>
                    <a:solidFill>
                      <a:srgbClr val="FFFFFF"/>
                    </a:solidFill>
                    <a:effectLst/>
                    <a:uLnTx/>
                    <a:uFillTx/>
                    <a:cs typeface="Aparajita" panose="02020603050405020304" pitchFamily="18" charset="0"/>
                  </a:rPr>
                  <a:t>Method 2: </a:t>
                </a:r>
                <a:r>
                  <a:rPr kumimoji="0" lang="en-US" sz="600" b="0" i="0" u="none" strike="noStrike" kern="0" cap="all" spc="20" normalizeH="0" baseline="0" noProof="0">
                    <a:ln>
                      <a:noFill/>
                    </a:ln>
                    <a:solidFill>
                      <a:srgbClr val="FFFFFF"/>
                    </a:solidFill>
                    <a:effectLst/>
                    <a:uLnTx/>
                    <a:uFillTx/>
                    <a:cs typeface="Aparajita" panose="02020603050405020304" pitchFamily="18" charset="0"/>
                  </a:rPr>
                  <a:t>RESET PLACEHOLDER</a:t>
                </a:r>
              </a:p>
              <a:p>
                <a:pPr marL="0" marR="0" lvl="0" indent="0" defTabSz="914400" eaLnBrk="1" fontAlgn="auto" latinLnBrk="0" hangingPunct="1">
                  <a:lnSpc>
                    <a:spcPct val="100000"/>
                  </a:lnSpc>
                  <a:spcBef>
                    <a:spcPts val="200"/>
                  </a:spcBef>
                  <a:spcAft>
                    <a:spcPts val="0"/>
                  </a:spcAft>
                  <a:buClrTx/>
                  <a:buSzTx/>
                  <a:buFontTx/>
                  <a:buNone/>
                  <a:tabLst/>
                  <a:defRPr/>
                </a:pPr>
                <a:r>
                  <a:rPr kumimoji="0" lang="en-US" sz="900" b="0" i="0" u="none" strike="noStrike" kern="0" cap="none" spc="0" normalizeH="0" baseline="0" noProof="0">
                    <a:ln>
                      <a:noFill/>
                    </a:ln>
                    <a:solidFill>
                      <a:srgbClr val="FFFFFF">
                        <a:lumMod val="50000"/>
                        <a:lumOff val="50000"/>
                      </a:srgbClr>
                    </a:solidFill>
                    <a:effectLst/>
                    <a:uLnTx/>
                    <a:uFillTx/>
                    <a:ea typeface="Arial" charset="0"/>
                    <a:cs typeface="Aparajita" panose="02020603050405020304" pitchFamily="18" charset="0"/>
                  </a:rPr>
                  <a:t>First, delete the existing image to reset the photo placeholder functionality.</a:t>
                </a:r>
              </a:p>
            </p:txBody>
          </p:sp>
          <p:sp>
            <p:nvSpPr>
              <p:cNvPr id="52" name="TextBox 51">
                <a:extLst>
                  <a:ext uri="{FF2B5EF4-FFF2-40B4-BE49-F238E27FC236}">
                    <a16:creationId xmlns:a16="http://schemas.microsoft.com/office/drawing/2014/main" id="{0F2CFACC-9589-E1C0-D00C-28B73F029F39}"/>
                  </a:ext>
                </a:extLst>
              </p:cNvPr>
              <p:cNvSpPr txBox="1"/>
              <p:nvPr userDrawn="1"/>
            </p:nvSpPr>
            <p:spPr>
              <a:xfrm>
                <a:off x="9713479" y="7056726"/>
                <a:ext cx="2422981" cy="138499"/>
              </a:xfrm>
              <a:prstGeom prst="rect">
                <a:avLst/>
              </a:prstGeom>
            </p:spPr>
            <p:txBody>
              <a:bodyPr vert="horz" wrap="square" lIns="0" tIns="0" rIns="0" bIns="0" rtlCol="0" anchor="t">
                <a:spAutoFit/>
              </a:bodyPr>
              <a:lstStyle/>
              <a:p>
                <a:pPr marL="0" marR="0" lvl="0" indent="0" defTabSz="914400" eaLnBrk="1" fontAlgn="auto" latinLnBrk="0" hangingPunct="1">
                  <a:lnSpc>
                    <a:spcPct val="100000"/>
                  </a:lnSpc>
                  <a:spcBef>
                    <a:spcPts val="200"/>
                  </a:spcBef>
                  <a:spcAft>
                    <a:spcPts val="0"/>
                  </a:spcAft>
                  <a:buClrTx/>
                  <a:buSzTx/>
                  <a:buFontTx/>
                  <a:buNone/>
                  <a:tabLst/>
                  <a:defRPr/>
                </a:pPr>
                <a:r>
                  <a:rPr kumimoji="0" lang="en-US" sz="900" b="0" i="0" u="none" strike="noStrike" kern="0" cap="none" spc="0" normalizeH="0" baseline="0" noProof="0">
                    <a:ln>
                      <a:noFill/>
                    </a:ln>
                    <a:solidFill>
                      <a:srgbClr val="FFFFFF">
                        <a:lumMod val="50000"/>
                        <a:lumOff val="50000"/>
                      </a:srgbClr>
                    </a:solidFill>
                    <a:effectLst/>
                    <a:uLnTx/>
                    <a:uFillTx/>
                    <a:ea typeface="Arial" charset="0"/>
                    <a:cs typeface="Aparajita" panose="02020603050405020304" pitchFamily="18" charset="0"/>
                  </a:rPr>
                  <a:t>You can now add a new image as normal.</a:t>
                </a:r>
              </a:p>
            </p:txBody>
          </p:sp>
          <p:cxnSp>
            <p:nvCxnSpPr>
              <p:cNvPr id="53" name="Straight Connector 52">
                <a:extLst>
                  <a:ext uri="{FF2B5EF4-FFF2-40B4-BE49-F238E27FC236}">
                    <a16:creationId xmlns:a16="http://schemas.microsoft.com/office/drawing/2014/main" id="{3826F3A5-5353-C3E5-0BC6-BC9501B700D7}"/>
                  </a:ext>
                </a:extLst>
              </p:cNvPr>
              <p:cNvCxnSpPr>
                <a:cxnSpLocks/>
              </p:cNvCxnSpPr>
              <p:nvPr userDrawn="1"/>
            </p:nvCxnSpPr>
            <p:spPr>
              <a:xfrm>
                <a:off x="9713479" y="5957047"/>
                <a:ext cx="270000" cy="0"/>
              </a:xfrm>
              <a:prstGeom prst="line">
                <a:avLst/>
              </a:prstGeom>
              <a:noFill/>
              <a:ln w="9525" cap="flat" cmpd="sng" algn="ctr">
                <a:solidFill>
                  <a:srgbClr val="833AFF"/>
                </a:solidFill>
                <a:prstDash val="solid"/>
              </a:ln>
              <a:effectLst/>
            </p:spPr>
          </p:cxnSp>
          <p:sp>
            <p:nvSpPr>
              <p:cNvPr id="54" name="TextBox 53">
                <a:extLst>
                  <a:ext uri="{FF2B5EF4-FFF2-40B4-BE49-F238E27FC236}">
                    <a16:creationId xmlns:a16="http://schemas.microsoft.com/office/drawing/2014/main" id="{D40601AD-9599-687F-35CB-1EA4E5622769}"/>
                  </a:ext>
                </a:extLst>
              </p:cNvPr>
              <p:cNvSpPr txBox="1"/>
              <p:nvPr userDrawn="1"/>
            </p:nvSpPr>
            <p:spPr>
              <a:xfrm>
                <a:off x="9919213" y="5297596"/>
                <a:ext cx="272091" cy="153888"/>
              </a:xfrm>
              <a:prstGeom prst="rect">
                <a:avLst/>
              </a:prstGeom>
            </p:spPr>
            <p:txBody>
              <a:bodyPr vert="horz" wrap="square" lIns="0" tIns="0" rIns="0" bIns="0" rtlCol="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all" spc="150" normalizeH="0" baseline="0" noProof="0">
                    <a:ln>
                      <a:noFill/>
                    </a:ln>
                    <a:solidFill>
                      <a:srgbClr val="FFFFFF"/>
                    </a:solidFill>
                    <a:effectLst/>
                    <a:uLnTx/>
                    <a:uFillTx/>
                  </a:rPr>
                  <a:t>TIP</a:t>
                </a:r>
              </a:p>
            </p:txBody>
          </p:sp>
        </p:grpSp>
      </p:grpSp>
      <p:sp>
        <p:nvSpPr>
          <p:cNvPr id="3" name="Text Placeholder 22">
            <a:extLst>
              <a:ext uri="{FF2B5EF4-FFF2-40B4-BE49-F238E27FC236}">
                <a16:creationId xmlns:a16="http://schemas.microsoft.com/office/drawing/2014/main" id="{DF149217-6CE9-07E8-07FF-051B7C4CEE1A}"/>
              </a:ext>
            </a:extLst>
          </p:cNvPr>
          <p:cNvSpPr>
            <a:spLocks noGrp="1"/>
          </p:cNvSpPr>
          <p:nvPr>
            <p:ph type="body" sz="quarter" idx="13" hasCustomPrompt="1"/>
          </p:nvPr>
        </p:nvSpPr>
        <p:spPr>
          <a:xfrm>
            <a:off x="515939" y="4539039"/>
            <a:ext cx="4786822" cy="263149"/>
          </a:xfrm>
        </p:spPr>
        <p:txBody>
          <a:bodyPr wrap="square" anchor="t">
            <a:noAutofit/>
          </a:bodyPr>
          <a:lstStyle>
            <a:lvl1pPr marL="0" indent="0">
              <a:buNone/>
              <a:defRPr sz="1800" spc="0">
                <a:solidFill>
                  <a:schemeClr val="tx1"/>
                </a:solidFill>
              </a:defRPr>
            </a:lvl1pPr>
          </a:lstStyle>
          <a:p>
            <a:pPr lvl="0"/>
            <a:r>
              <a:rPr lang="en-US"/>
              <a:t>Speaker title, Employing entity</a:t>
            </a:r>
          </a:p>
          <a:p>
            <a:pPr lvl="0"/>
            <a:endParaRPr lang="en-US"/>
          </a:p>
        </p:txBody>
      </p:sp>
      <p:sp>
        <p:nvSpPr>
          <p:cNvPr id="6" name="Text Placeholder 7">
            <a:extLst>
              <a:ext uri="{FF2B5EF4-FFF2-40B4-BE49-F238E27FC236}">
                <a16:creationId xmlns:a16="http://schemas.microsoft.com/office/drawing/2014/main" id="{C67D8190-A56B-EB9A-B192-B170197E3D7C}"/>
              </a:ext>
            </a:extLst>
          </p:cNvPr>
          <p:cNvSpPr>
            <a:spLocks noGrp="1"/>
          </p:cNvSpPr>
          <p:nvPr>
            <p:ph type="body" sz="quarter" idx="10" hasCustomPrompt="1"/>
          </p:nvPr>
        </p:nvSpPr>
        <p:spPr bwMode="gray">
          <a:xfrm>
            <a:off x="515937" y="4080516"/>
            <a:ext cx="4787901" cy="450485"/>
          </a:xfrm>
          <a:prstGeom prst="rect">
            <a:avLst/>
          </a:prstGeom>
        </p:spPr>
        <p:txBody>
          <a:bodyPr>
            <a:noAutofit/>
          </a:bodyPr>
          <a:lstStyle>
            <a:lvl1pPr marL="0" indent="0" algn="l" defTabSz="914400" rtl="0" eaLnBrk="1" latinLnBrk="0" hangingPunct="1">
              <a:lnSpc>
                <a:spcPct val="96000"/>
              </a:lnSpc>
              <a:spcBef>
                <a:spcPts val="0"/>
              </a:spcBef>
              <a:spcAft>
                <a:spcPts val="600"/>
              </a:spcAft>
              <a:buFont typeface="Microsoft Sans Serif" panose="020B0604020202020204" pitchFamily="34" charset="0"/>
              <a:buChar char="​"/>
              <a:defRPr lang="en-US" sz="2800" b="0" i="0" kern="1200" spc="-50" baseline="0" dirty="0">
                <a:solidFill>
                  <a:schemeClr val="tx1"/>
                </a:solidFill>
                <a:latin typeface="+mj-lt"/>
                <a:ea typeface="Alfabet" pitchFamily="2" charset="0"/>
                <a:cs typeface="Microsoft Sans Serif" panose="020B0604020202020204" pitchFamily="34" charset="0"/>
              </a:defRPr>
            </a:lvl1pPr>
            <a:lvl2pPr marL="0" indent="0" algn="l" defTabSz="914400" rtl="0" eaLnBrk="1" latinLnBrk="0" hangingPunct="1">
              <a:lnSpc>
                <a:spcPct val="96000"/>
              </a:lnSpc>
              <a:spcBef>
                <a:spcPts val="0"/>
              </a:spcBef>
              <a:buFont typeface="Microsoft Sans Serif" panose="020B0604020202020204" pitchFamily="34" charset="0"/>
              <a:buNone/>
              <a:defRPr lang="en-US" sz="2000" kern="1200" dirty="0">
                <a:solidFill>
                  <a:schemeClr val="tx1"/>
                </a:solidFill>
                <a:latin typeface="Aptos" panose="020B0004020202020204" pitchFamily="34" charset="0"/>
                <a:ea typeface="Alfabet" pitchFamily="2" charset="0"/>
                <a:cs typeface="Microsoft Sans Serif" panose="020B0604020202020204" pitchFamily="34" charset="0"/>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p:txBody>
      </p:sp>
      <p:sp>
        <p:nvSpPr>
          <p:cNvPr id="7" name="Text Placeholder 22">
            <a:extLst>
              <a:ext uri="{FF2B5EF4-FFF2-40B4-BE49-F238E27FC236}">
                <a16:creationId xmlns:a16="http://schemas.microsoft.com/office/drawing/2014/main" id="{8B7E1E4E-5D2E-BBA2-8966-8A29D76EC702}"/>
              </a:ext>
            </a:extLst>
          </p:cNvPr>
          <p:cNvSpPr>
            <a:spLocks noGrp="1"/>
          </p:cNvSpPr>
          <p:nvPr>
            <p:ph type="body" sz="quarter" idx="14" hasCustomPrompt="1"/>
          </p:nvPr>
        </p:nvSpPr>
        <p:spPr>
          <a:xfrm>
            <a:off x="515939" y="6118601"/>
            <a:ext cx="4786822" cy="263149"/>
          </a:xfrm>
        </p:spPr>
        <p:txBody>
          <a:bodyPr wrap="square" anchor="t">
            <a:noAutofit/>
          </a:bodyPr>
          <a:lstStyle>
            <a:lvl1pPr marL="0" indent="0">
              <a:buNone/>
              <a:defRPr sz="1600" spc="0">
                <a:solidFill>
                  <a:schemeClr val="tx1"/>
                </a:solidFill>
              </a:defRPr>
            </a:lvl1pPr>
          </a:lstStyle>
          <a:p>
            <a:pPr lvl="0"/>
            <a:r>
              <a:rPr lang="en-US"/>
              <a:t>@</a:t>
            </a:r>
            <a:r>
              <a:rPr lang="en-US" err="1"/>
              <a:t>qualcomm</a:t>
            </a:r>
            <a:endParaRPr lang="en-US"/>
          </a:p>
        </p:txBody>
      </p:sp>
    </p:spTree>
    <p:extLst>
      <p:ext uri="{BB962C8B-B14F-4D97-AF65-F5344CB8AC3E}">
        <p14:creationId xmlns:p14="http://schemas.microsoft.com/office/powerpoint/2010/main" val="337952441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orient="horz" pos="2387">
          <p15:clr>
            <a:srgbClr val="FBAE40"/>
          </p15:clr>
        </p15:guide>
        <p15:guide id="4" orient="horz" pos="2568">
          <p15:clr>
            <a:srgbClr val="FBAE40"/>
          </p15:clr>
        </p15:guide>
        <p15:guide id="5" orient="horz" pos="3022">
          <p15:clr>
            <a:srgbClr val="FBAE40"/>
          </p15:clr>
        </p15:guide>
        <p15:guide id="6" pos="3341">
          <p15:clr>
            <a:srgbClr val="FBAE40"/>
          </p15:clr>
        </p15:guide>
      </p15:sldGuideLst>
    </p:ext>
  </p:extLst>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Holding slide_Blue">
    <p:bg>
      <p:bgPr>
        <a:solidFill>
          <a:schemeClr val="accent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6F2C5B2-B6B5-8033-1AB2-8EA2C569B775}"/>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6000"/>
              </a:lnSpc>
            </a:pPr>
            <a:endParaRPr lang="en-CA" err="1">
              <a:solidFill>
                <a:schemeClr val="bg1"/>
              </a:solidFill>
              <a:latin typeface="Microsoft Sans Serif"/>
              <a:cs typeface="Microsoft Sans Serif" panose="020B0604020202020204" pitchFamily="34" charset="0"/>
            </a:endParaRPr>
          </a:p>
        </p:txBody>
      </p:sp>
      <p:pic>
        <p:nvPicPr>
          <p:cNvPr id="33" name="Graphic 32">
            <a:extLst>
              <a:ext uri="{FF2B5EF4-FFF2-40B4-BE49-F238E27FC236}">
                <a16:creationId xmlns:a16="http://schemas.microsoft.com/office/drawing/2014/main" id="{B5794193-7C82-4508-9AF6-5E056C12D43E}"/>
              </a:ext>
            </a:extLst>
          </p:cNvPr>
          <p:cNvPicPr>
            <a:picLocks noChangeAspect="1"/>
          </p:cNvPicPr>
          <p:nvPr userDrawn="1"/>
        </p:nvPicPr>
        <p:blipFill>
          <a:blip>
            <a:extLst>
              <a:ext uri="{96DAC541-7B7A-43D3-8B79-37D633B846F1}">
                <asvg:svgBlip xmlns:asvg="http://schemas.microsoft.com/office/drawing/2016/SVG/main" r:embed="rId2"/>
              </a:ext>
            </a:extLst>
          </a:blip>
          <a:srcRect l="17291" t="32275" r="17135" b="30839"/>
          <a:stretch>
            <a:fillRect/>
          </a:stretch>
        </p:blipFill>
        <p:spPr>
          <a:xfrm>
            <a:off x="0" y="2"/>
            <a:ext cx="12192000" cy="6857998"/>
          </a:xfrm>
          <a:custGeom>
            <a:avLst/>
            <a:gdLst>
              <a:gd name="connsiteX0" fmla="*/ 0 w 12192000"/>
              <a:gd name="connsiteY0" fmla="*/ 0 h 6857998"/>
              <a:gd name="connsiteX1" fmla="*/ 12192000 w 12192000"/>
              <a:gd name="connsiteY1" fmla="*/ 0 h 6857998"/>
              <a:gd name="connsiteX2" fmla="*/ 12192000 w 12192000"/>
              <a:gd name="connsiteY2" fmla="*/ 6857998 h 6857998"/>
              <a:gd name="connsiteX3" fmla="*/ 0 w 12192000"/>
              <a:gd name="connsiteY3" fmla="*/ 6857998 h 6857998"/>
            </a:gdLst>
            <a:ahLst/>
            <a:cxnLst>
              <a:cxn ang="0">
                <a:pos x="connsiteX0" y="connsiteY0"/>
              </a:cxn>
              <a:cxn ang="0">
                <a:pos x="connsiteX1" y="connsiteY1"/>
              </a:cxn>
              <a:cxn ang="0">
                <a:pos x="connsiteX2" y="connsiteY2"/>
              </a:cxn>
              <a:cxn ang="0">
                <a:pos x="connsiteX3" y="connsiteY3"/>
              </a:cxn>
            </a:cxnLst>
            <a:rect l="l" t="t" r="r" b="b"/>
            <a:pathLst>
              <a:path w="12192000" h="6857998">
                <a:moveTo>
                  <a:pt x="0" y="0"/>
                </a:moveTo>
                <a:lnTo>
                  <a:pt x="12192000" y="0"/>
                </a:lnTo>
                <a:lnTo>
                  <a:pt x="12192000" y="6857998"/>
                </a:lnTo>
                <a:lnTo>
                  <a:pt x="0" y="6857998"/>
                </a:lnTo>
                <a:close/>
              </a:path>
            </a:pathLst>
          </a:custGeom>
        </p:spPr>
      </p:pic>
      <p:pic>
        <p:nvPicPr>
          <p:cNvPr id="2" name="Graphic 1">
            <a:extLst>
              <a:ext uri="{FF2B5EF4-FFF2-40B4-BE49-F238E27FC236}">
                <a16:creationId xmlns:a16="http://schemas.microsoft.com/office/drawing/2014/main" id="{4C85D623-E2F7-219D-4729-50DF575019A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953328" y="2337534"/>
            <a:ext cx="4285343" cy="1965955"/>
          </a:xfrm>
          <a:prstGeom prst="rect">
            <a:avLst/>
          </a:prstGeom>
        </p:spPr>
      </p:pic>
    </p:spTree>
    <p:extLst>
      <p:ext uri="{BB962C8B-B14F-4D97-AF65-F5344CB8AC3E}">
        <p14:creationId xmlns:p14="http://schemas.microsoft.com/office/powerpoint/2010/main" val="428864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Holding slide_Qualcomm Blue">
    <p:bg>
      <p:bgPr>
        <a:solidFill>
          <a:schemeClr val="accent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4C85D623-E2F7-219D-4729-50DF575019A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953328" y="2337534"/>
            <a:ext cx="4285343" cy="1965955"/>
          </a:xfrm>
          <a:prstGeom prst="rect">
            <a:avLst/>
          </a:prstGeom>
        </p:spPr>
      </p:pic>
      <p:pic>
        <p:nvPicPr>
          <p:cNvPr id="4" name="Graphic 3">
            <a:extLst>
              <a:ext uri="{FF2B5EF4-FFF2-40B4-BE49-F238E27FC236}">
                <a16:creationId xmlns:a16="http://schemas.microsoft.com/office/drawing/2014/main" id="{83760918-4BFA-7897-D15F-6E226039AC2B}"/>
              </a:ext>
            </a:extLst>
          </p:cNvPr>
          <p:cNvPicPr>
            <a:picLocks noChangeAspect="1"/>
          </p:cNvPicPr>
          <p:nvPr userDrawn="1"/>
        </p:nvPicPr>
        <p:blipFill>
          <a:blip>
            <a:extLst>
              <a:ext uri="{96DAC541-7B7A-43D3-8B79-37D633B846F1}">
                <asvg:svgBlip xmlns:asvg="http://schemas.microsoft.com/office/drawing/2016/SVG/main" r:embed="rId3"/>
              </a:ext>
            </a:extLst>
          </a:blip>
          <a:srcRect l="17291" t="32275" r="17135" b="30839"/>
          <a:stretch>
            <a:fillRect/>
          </a:stretch>
        </p:blipFill>
        <p:spPr>
          <a:xfrm>
            <a:off x="0" y="2"/>
            <a:ext cx="12192000" cy="6857998"/>
          </a:xfrm>
          <a:custGeom>
            <a:avLst/>
            <a:gdLst>
              <a:gd name="connsiteX0" fmla="*/ 0 w 12192000"/>
              <a:gd name="connsiteY0" fmla="*/ 0 h 6857998"/>
              <a:gd name="connsiteX1" fmla="*/ 12192000 w 12192000"/>
              <a:gd name="connsiteY1" fmla="*/ 0 h 6857998"/>
              <a:gd name="connsiteX2" fmla="*/ 12192000 w 12192000"/>
              <a:gd name="connsiteY2" fmla="*/ 6857998 h 6857998"/>
              <a:gd name="connsiteX3" fmla="*/ 0 w 12192000"/>
              <a:gd name="connsiteY3" fmla="*/ 6857998 h 6857998"/>
            </a:gdLst>
            <a:ahLst/>
            <a:cxnLst>
              <a:cxn ang="0">
                <a:pos x="connsiteX0" y="connsiteY0"/>
              </a:cxn>
              <a:cxn ang="0">
                <a:pos x="connsiteX1" y="connsiteY1"/>
              </a:cxn>
              <a:cxn ang="0">
                <a:pos x="connsiteX2" y="connsiteY2"/>
              </a:cxn>
              <a:cxn ang="0">
                <a:pos x="connsiteX3" y="connsiteY3"/>
              </a:cxn>
            </a:cxnLst>
            <a:rect l="l" t="t" r="r" b="b"/>
            <a:pathLst>
              <a:path w="12192000" h="6857998">
                <a:moveTo>
                  <a:pt x="0" y="0"/>
                </a:moveTo>
                <a:lnTo>
                  <a:pt x="12192000" y="0"/>
                </a:lnTo>
                <a:lnTo>
                  <a:pt x="12192000" y="6857998"/>
                </a:lnTo>
                <a:lnTo>
                  <a:pt x="0" y="6857998"/>
                </a:lnTo>
                <a:close/>
              </a:path>
            </a:pathLst>
          </a:custGeom>
        </p:spPr>
      </p:pic>
    </p:spTree>
    <p:extLst>
      <p:ext uri="{BB962C8B-B14F-4D97-AF65-F5344CB8AC3E}">
        <p14:creationId xmlns:p14="http://schemas.microsoft.com/office/powerpoint/2010/main" val="4226798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userDrawn="1">
  <p:cSld name="Agenda_Dark Blue">
    <p:bg>
      <p:bgPr>
        <a:solidFill>
          <a:schemeClr val="accent2"/>
        </a:solidFill>
        <a:effectLst/>
      </p:bgPr>
    </p:bg>
    <p:spTree>
      <p:nvGrpSpPr>
        <p:cNvPr id="1" name=""/>
        <p:cNvGrpSpPr/>
        <p:nvPr/>
      </p:nvGrpSpPr>
      <p:grpSpPr>
        <a:xfrm>
          <a:off x="0" y="0"/>
          <a:ext cx="0" cy="0"/>
          <a:chOff x="0" y="0"/>
          <a:chExt cx="0" cy="0"/>
        </a:xfrm>
      </p:grpSpPr>
      <p:sp>
        <p:nvSpPr>
          <p:cNvPr id="5" name="Text Placeholder 22">
            <a:extLst>
              <a:ext uri="{FF2B5EF4-FFF2-40B4-BE49-F238E27FC236}">
                <a16:creationId xmlns:a16="http://schemas.microsoft.com/office/drawing/2014/main" id="{E54A92A4-1E48-2B1B-909B-2357B21DF6F4}"/>
              </a:ext>
            </a:extLst>
          </p:cNvPr>
          <p:cNvSpPr>
            <a:spLocks noGrp="1"/>
          </p:cNvSpPr>
          <p:nvPr>
            <p:ph type="body" sz="quarter" idx="13" hasCustomPrompt="1"/>
          </p:nvPr>
        </p:nvSpPr>
        <p:spPr>
          <a:xfrm>
            <a:off x="5843588" y="989318"/>
            <a:ext cx="5832474" cy="4984761"/>
          </a:xfrm>
        </p:spPr>
        <p:txBody>
          <a:bodyPr wrap="square" anchor="ctr">
            <a:noAutofit/>
          </a:bodyPr>
          <a:lstStyle>
            <a:lvl1pPr marL="0" indent="0">
              <a:spcBef>
                <a:spcPts val="2000"/>
              </a:spcBef>
              <a:spcAft>
                <a:spcPts val="0"/>
              </a:spcAft>
              <a:buNone/>
              <a:defRPr sz="2800"/>
            </a:lvl1pPr>
          </a:lstStyle>
          <a:p>
            <a:pPr lvl="0"/>
            <a:r>
              <a:rPr lang="en-US"/>
              <a:t>One Two Three </a:t>
            </a:r>
          </a:p>
          <a:p>
            <a:pPr lvl="0"/>
            <a:r>
              <a:rPr lang="en-US"/>
              <a:t>Second section</a:t>
            </a:r>
          </a:p>
          <a:p>
            <a:pPr lvl="0"/>
            <a:r>
              <a:rPr lang="en-US"/>
              <a:t>Third section</a:t>
            </a:r>
          </a:p>
          <a:p>
            <a:pPr lvl="0"/>
            <a:r>
              <a:rPr lang="en-US"/>
              <a:t>Fourth section</a:t>
            </a:r>
          </a:p>
          <a:p>
            <a:pPr lvl="0"/>
            <a:r>
              <a:rPr lang="en-US"/>
              <a:t>Fifth section</a:t>
            </a:r>
          </a:p>
          <a:p>
            <a:pPr lvl="0"/>
            <a:r>
              <a:rPr lang="en-US"/>
              <a:t>Sixth section</a:t>
            </a:r>
          </a:p>
        </p:txBody>
      </p:sp>
      <p:pic>
        <p:nvPicPr>
          <p:cNvPr id="4" name="Graphic 3">
            <a:extLst>
              <a:ext uri="{FF2B5EF4-FFF2-40B4-BE49-F238E27FC236}">
                <a16:creationId xmlns:a16="http://schemas.microsoft.com/office/drawing/2014/main" id="{87ECCFB4-6FEB-4786-7945-36916365351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12212" t="-1336" r="-341" b="1336"/>
          <a:stretch/>
        </p:blipFill>
        <p:spPr>
          <a:xfrm rot="721101">
            <a:off x="-455175" y="695050"/>
            <a:ext cx="4931282" cy="5595610"/>
          </a:xfrm>
          <a:custGeom>
            <a:avLst/>
            <a:gdLst>
              <a:gd name="connsiteX0" fmla="*/ 0 w 6469437"/>
              <a:gd name="connsiteY0" fmla="*/ 1125849 h 7340983"/>
              <a:gd name="connsiteX1" fmla="*/ 5288374 w 6469437"/>
              <a:gd name="connsiteY1" fmla="*/ 0 h 7340983"/>
              <a:gd name="connsiteX2" fmla="*/ 6469437 w 6469437"/>
              <a:gd name="connsiteY2" fmla="*/ 5547730 h 7340983"/>
              <a:gd name="connsiteX3" fmla="*/ 6469437 w 6469437"/>
              <a:gd name="connsiteY3" fmla="*/ 6245383 h 7340983"/>
              <a:gd name="connsiteX4" fmla="*/ 1323149 w 6469437"/>
              <a:gd name="connsiteY4" fmla="*/ 7340983 h 73409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9437" h="7340983">
                <a:moveTo>
                  <a:pt x="0" y="1125849"/>
                </a:moveTo>
                <a:lnTo>
                  <a:pt x="5288374" y="0"/>
                </a:lnTo>
                <a:lnTo>
                  <a:pt x="6469437" y="5547730"/>
                </a:lnTo>
                <a:lnTo>
                  <a:pt x="6469437" y="6245383"/>
                </a:lnTo>
                <a:lnTo>
                  <a:pt x="1323149" y="7340983"/>
                </a:lnTo>
                <a:close/>
              </a:path>
            </a:pathLst>
          </a:custGeom>
        </p:spPr>
      </p:pic>
      <p:sp>
        <p:nvSpPr>
          <p:cNvPr id="3" name="TextBox 2">
            <a:extLst>
              <a:ext uri="{FF2B5EF4-FFF2-40B4-BE49-F238E27FC236}">
                <a16:creationId xmlns:a16="http://schemas.microsoft.com/office/drawing/2014/main" id="{DCF333EE-339A-2B10-12F5-EDCD3B9BB705}"/>
              </a:ext>
            </a:extLst>
          </p:cNvPr>
          <p:cNvSpPr txBox="1"/>
          <p:nvPr userDrawn="1"/>
        </p:nvSpPr>
        <p:spPr>
          <a:xfrm>
            <a:off x="876179" y="3150676"/>
            <a:ext cx="1687749" cy="661720"/>
          </a:xfrm>
          <a:prstGeom prst="rect">
            <a:avLst/>
          </a:prstGeom>
          <a:noFill/>
        </p:spPr>
        <p:txBody>
          <a:bodyPr wrap="square">
            <a:spAutoFit/>
          </a:bodyPr>
          <a:lstStyle/>
          <a:p>
            <a:r>
              <a:rPr kumimoji="0" lang="en-US" sz="3700" b="0" i="0" u="none" strike="noStrike" kern="2000" cap="none" spc="-50" normalizeH="0" baseline="0" noProof="0">
                <a:ln>
                  <a:noFill/>
                </a:ln>
                <a:solidFill>
                  <a:srgbClr val="FFFFFF"/>
                </a:solidFill>
                <a:effectLst/>
                <a:uLnTx/>
                <a:uFillTx/>
                <a:latin typeface="Aptos Display" panose="02110004020202020204"/>
                <a:ea typeface="+mj-ea"/>
                <a:cs typeface="+mj-cs"/>
              </a:rPr>
              <a:t>Agenda</a:t>
            </a:r>
            <a:endParaRPr lang="en-US" sz="3700"/>
          </a:p>
        </p:txBody>
      </p:sp>
      <p:sp>
        <p:nvSpPr>
          <p:cNvPr id="2" name="TextBox 1">
            <a:extLst>
              <a:ext uri="{FF2B5EF4-FFF2-40B4-BE49-F238E27FC236}">
                <a16:creationId xmlns:a16="http://schemas.microsoft.com/office/drawing/2014/main" id="{BDBEE89A-B45C-7D54-BFA0-559F4BC62BC7}"/>
              </a:ext>
            </a:extLst>
          </p:cNvPr>
          <p:cNvSpPr txBox="1"/>
          <p:nvPr userDrawn="1"/>
        </p:nvSpPr>
        <p:spPr>
          <a:xfrm>
            <a:off x="11676063" y="6371918"/>
            <a:ext cx="376236" cy="153055"/>
          </a:xfrm>
          <a:prstGeom prst="rect">
            <a:avLst/>
          </a:prstGeom>
        </p:spPr>
        <p:txBody>
          <a:bodyPr vert="horz" wrap="square" lIns="18288" tIns="0" rIns="18288" bIns="9144" rtlCol="0" anchor="b">
            <a:spAutoFit/>
          </a:bodyPr>
          <a:lstStyle>
            <a:defPPr>
              <a:defRPr lang="en-US"/>
            </a:defPPr>
            <a:lvl1pPr>
              <a:defRPr sz="800">
                <a:solidFill>
                  <a:schemeClr val="tx1">
                    <a:tint val="75000"/>
                  </a:schemeClr>
                </a:solidFill>
              </a:defRPr>
            </a:lvl1pPr>
          </a:lstStyle>
          <a:p>
            <a:pPr marL="0" lvl="0" algn="l" defTabSz="914400" rtl="0" eaLnBrk="1" latinLnBrk="0" hangingPunct="1">
              <a:lnSpc>
                <a:spcPct val="125000"/>
              </a:lnSpc>
            </a:pPr>
            <a:fld id="{B01BFD70-D99E-427C-A01B-19B2BB56A3C8}" type="slidenum">
              <a:rPr lang="en-US" sz="800" kern="1200" smtClean="0">
                <a:solidFill>
                  <a:schemeClr val="accent6">
                    <a:lumMod val="90000"/>
                  </a:schemeClr>
                </a:solidFill>
                <a:latin typeface="+mn-lt"/>
                <a:ea typeface="+mn-ea"/>
                <a:cs typeface="+mn-cs"/>
              </a:rPr>
              <a:pPr marL="0" lvl="0" algn="l" defTabSz="914400" rtl="0" eaLnBrk="1" latinLnBrk="0" hangingPunct="1">
                <a:lnSpc>
                  <a:spcPct val="125000"/>
                </a:lnSpc>
              </a:pPr>
              <a:t>‹#›</a:t>
            </a:fld>
            <a:endParaRPr lang="en-US" sz="800" kern="1200">
              <a:solidFill>
                <a:schemeClr val="accent6">
                  <a:lumMod val="90000"/>
                </a:schemeClr>
              </a:solidFill>
              <a:latin typeface="+mn-lt"/>
              <a:ea typeface="+mn-ea"/>
              <a:cs typeface="+mn-cs"/>
            </a:endParaRPr>
          </a:p>
        </p:txBody>
      </p:sp>
    </p:spTree>
    <p:extLst>
      <p:ext uri="{BB962C8B-B14F-4D97-AF65-F5344CB8AC3E}">
        <p14:creationId xmlns:p14="http://schemas.microsoft.com/office/powerpoint/2010/main" val="3430061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020">
          <p15:clr>
            <a:srgbClr val="FBAE40"/>
          </p15:clr>
        </p15:guide>
        <p15:guide id="2" orient="horz" pos="436">
          <p15:clr>
            <a:srgbClr val="FBAE40"/>
          </p15:clr>
        </p15:guide>
        <p15:guide id="5" orient="horz" pos="3158">
          <p15:clr>
            <a:srgbClr val="FBAE40"/>
          </p15:clr>
        </p15:guide>
        <p15:guide id="6" orient="horz" pos="1344">
          <p15:clr>
            <a:srgbClr val="FBAE40"/>
          </p15:clr>
        </p15:guide>
        <p15:guide id="7" orient="horz" pos="2251">
          <p15:clr>
            <a:srgbClr val="FBAE40"/>
          </p15:clr>
        </p15:guide>
        <p15:guide id="8" pos="3681">
          <p15:clr>
            <a:srgbClr val="FBAE40"/>
          </p15:clr>
        </p15:guide>
        <p15:guide id="9" pos="6970">
          <p15:clr>
            <a:srgbClr val="FBAE40"/>
          </p15:clr>
        </p15:guide>
        <p15:guide id="12" orient="horz" pos="1752">
          <p15:clr>
            <a:srgbClr val="FBAE40"/>
          </p15:clr>
        </p15:guide>
        <p15:guide id="13" orient="horz" pos="2591">
          <p15:clr>
            <a:srgbClr val="FBAE40"/>
          </p15:clr>
        </p15:guide>
      </p15:sldGuideLst>
    </p:ext>
  </p:extLst>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userDrawn="1">
  <p:cSld name="Agenda_Qualcomm Blue">
    <p:bg>
      <p:bgPr>
        <a:solidFill>
          <a:schemeClr val="accent1"/>
        </a:solidFill>
        <a:effectLst/>
      </p:bgPr>
    </p:bg>
    <p:spTree>
      <p:nvGrpSpPr>
        <p:cNvPr id="1" name=""/>
        <p:cNvGrpSpPr/>
        <p:nvPr/>
      </p:nvGrpSpPr>
      <p:grpSpPr>
        <a:xfrm>
          <a:off x="0" y="0"/>
          <a:ext cx="0" cy="0"/>
          <a:chOff x="0" y="0"/>
          <a:chExt cx="0" cy="0"/>
        </a:xfrm>
      </p:grpSpPr>
      <p:sp>
        <p:nvSpPr>
          <p:cNvPr id="5" name="Text Placeholder 22">
            <a:extLst>
              <a:ext uri="{FF2B5EF4-FFF2-40B4-BE49-F238E27FC236}">
                <a16:creationId xmlns:a16="http://schemas.microsoft.com/office/drawing/2014/main" id="{E54A92A4-1E48-2B1B-909B-2357B21DF6F4}"/>
              </a:ext>
            </a:extLst>
          </p:cNvPr>
          <p:cNvSpPr>
            <a:spLocks noGrp="1"/>
          </p:cNvSpPr>
          <p:nvPr>
            <p:ph type="body" sz="quarter" idx="13" hasCustomPrompt="1"/>
          </p:nvPr>
        </p:nvSpPr>
        <p:spPr>
          <a:xfrm>
            <a:off x="5843588" y="989318"/>
            <a:ext cx="5832474" cy="4984761"/>
          </a:xfrm>
        </p:spPr>
        <p:txBody>
          <a:bodyPr wrap="square" anchor="ctr">
            <a:noAutofit/>
          </a:bodyPr>
          <a:lstStyle>
            <a:lvl1pPr marL="0" indent="0">
              <a:spcBef>
                <a:spcPts val="2000"/>
              </a:spcBef>
              <a:spcAft>
                <a:spcPts val="0"/>
              </a:spcAft>
              <a:buNone/>
              <a:defRPr sz="2800"/>
            </a:lvl1pPr>
          </a:lstStyle>
          <a:p>
            <a:pPr lvl="0"/>
            <a:r>
              <a:rPr lang="en-US"/>
              <a:t>First section</a:t>
            </a:r>
          </a:p>
          <a:p>
            <a:pPr lvl="0"/>
            <a:r>
              <a:rPr lang="en-US"/>
              <a:t>Second section</a:t>
            </a:r>
          </a:p>
          <a:p>
            <a:pPr lvl="0"/>
            <a:r>
              <a:rPr lang="en-US"/>
              <a:t>Third section</a:t>
            </a:r>
          </a:p>
          <a:p>
            <a:pPr lvl="0"/>
            <a:r>
              <a:rPr lang="en-US"/>
              <a:t>Fourth section</a:t>
            </a:r>
          </a:p>
          <a:p>
            <a:pPr lvl="0"/>
            <a:r>
              <a:rPr lang="en-US"/>
              <a:t>Fifth section</a:t>
            </a:r>
          </a:p>
          <a:p>
            <a:pPr lvl="0"/>
            <a:r>
              <a:rPr lang="en-US"/>
              <a:t>Sixth section</a:t>
            </a:r>
          </a:p>
        </p:txBody>
      </p:sp>
      <p:pic>
        <p:nvPicPr>
          <p:cNvPr id="4" name="Graphic 3">
            <a:extLst>
              <a:ext uri="{FF2B5EF4-FFF2-40B4-BE49-F238E27FC236}">
                <a16:creationId xmlns:a16="http://schemas.microsoft.com/office/drawing/2014/main" id="{87ECCFB4-6FEB-4786-7945-36916365351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12212" t="-1336" r="-341" b="1336"/>
          <a:stretch/>
        </p:blipFill>
        <p:spPr>
          <a:xfrm rot="721101">
            <a:off x="-455175" y="695050"/>
            <a:ext cx="4931282" cy="5595610"/>
          </a:xfrm>
          <a:custGeom>
            <a:avLst/>
            <a:gdLst>
              <a:gd name="connsiteX0" fmla="*/ 0 w 6469437"/>
              <a:gd name="connsiteY0" fmla="*/ 1125849 h 7340983"/>
              <a:gd name="connsiteX1" fmla="*/ 5288374 w 6469437"/>
              <a:gd name="connsiteY1" fmla="*/ 0 h 7340983"/>
              <a:gd name="connsiteX2" fmla="*/ 6469437 w 6469437"/>
              <a:gd name="connsiteY2" fmla="*/ 5547730 h 7340983"/>
              <a:gd name="connsiteX3" fmla="*/ 6469437 w 6469437"/>
              <a:gd name="connsiteY3" fmla="*/ 6245383 h 7340983"/>
              <a:gd name="connsiteX4" fmla="*/ 1323149 w 6469437"/>
              <a:gd name="connsiteY4" fmla="*/ 7340983 h 73409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9437" h="7340983">
                <a:moveTo>
                  <a:pt x="0" y="1125849"/>
                </a:moveTo>
                <a:lnTo>
                  <a:pt x="5288374" y="0"/>
                </a:lnTo>
                <a:lnTo>
                  <a:pt x="6469437" y="5547730"/>
                </a:lnTo>
                <a:lnTo>
                  <a:pt x="6469437" y="6245383"/>
                </a:lnTo>
                <a:lnTo>
                  <a:pt x="1323149" y="7340983"/>
                </a:lnTo>
                <a:close/>
              </a:path>
            </a:pathLst>
          </a:custGeom>
        </p:spPr>
      </p:pic>
      <p:sp>
        <p:nvSpPr>
          <p:cNvPr id="3" name="TextBox 2">
            <a:extLst>
              <a:ext uri="{FF2B5EF4-FFF2-40B4-BE49-F238E27FC236}">
                <a16:creationId xmlns:a16="http://schemas.microsoft.com/office/drawing/2014/main" id="{DCF333EE-339A-2B10-12F5-EDCD3B9BB705}"/>
              </a:ext>
            </a:extLst>
          </p:cNvPr>
          <p:cNvSpPr txBox="1"/>
          <p:nvPr userDrawn="1"/>
        </p:nvSpPr>
        <p:spPr>
          <a:xfrm>
            <a:off x="876179" y="3150676"/>
            <a:ext cx="1687749" cy="661720"/>
          </a:xfrm>
          <a:prstGeom prst="rect">
            <a:avLst/>
          </a:prstGeom>
          <a:noFill/>
        </p:spPr>
        <p:txBody>
          <a:bodyPr wrap="square">
            <a:spAutoFit/>
          </a:bodyPr>
          <a:lstStyle/>
          <a:p>
            <a:r>
              <a:rPr kumimoji="0" lang="en-US" sz="3700" b="0" i="0" u="none" strike="noStrike" kern="2000" cap="none" spc="-50" normalizeH="0" baseline="0" noProof="0">
                <a:ln>
                  <a:noFill/>
                </a:ln>
                <a:solidFill>
                  <a:srgbClr val="FFFFFF"/>
                </a:solidFill>
                <a:effectLst/>
                <a:uLnTx/>
                <a:uFillTx/>
                <a:latin typeface="Aptos Display" panose="02110004020202020204"/>
                <a:ea typeface="+mj-ea"/>
                <a:cs typeface="+mj-cs"/>
              </a:rPr>
              <a:t>Agenda</a:t>
            </a:r>
            <a:endParaRPr lang="en-US" sz="3700"/>
          </a:p>
        </p:txBody>
      </p:sp>
      <p:sp>
        <p:nvSpPr>
          <p:cNvPr id="2" name="TextBox 1">
            <a:extLst>
              <a:ext uri="{FF2B5EF4-FFF2-40B4-BE49-F238E27FC236}">
                <a16:creationId xmlns:a16="http://schemas.microsoft.com/office/drawing/2014/main" id="{BDBEE89A-B45C-7D54-BFA0-559F4BC62BC7}"/>
              </a:ext>
            </a:extLst>
          </p:cNvPr>
          <p:cNvSpPr txBox="1"/>
          <p:nvPr userDrawn="1"/>
        </p:nvSpPr>
        <p:spPr>
          <a:xfrm>
            <a:off x="11676063" y="6371918"/>
            <a:ext cx="376236" cy="153055"/>
          </a:xfrm>
          <a:prstGeom prst="rect">
            <a:avLst/>
          </a:prstGeom>
        </p:spPr>
        <p:txBody>
          <a:bodyPr vert="horz" wrap="square" lIns="18288" tIns="0" rIns="18288" bIns="9144" rtlCol="0" anchor="b">
            <a:spAutoFit/>
          </a:bodyPr>
          <a:lstStyle>
            <a:defPPr>
              <a:defRPr lang="en-US"/>
            </a:defPPr>
            <a:lvl1pPr>
              <a:defRPr sz="800">
                <a:solidFill>
                  <a:schemeClr val="tx1">
                    <a:tint val="75000"/>
                  </a:schemeClr>
                </a:solidFill>
              </a:defRPr>
            </a:lvl1pPr>
          </a:lstStyle>
          <a:p>
            <a:pPr marL="0" lvl="0" algn="l" defTabSz="914400" rtl="0" eaLnBrk="1" latinLnBrk="0" hangingPunct="1">
              <a:lnSpc>
                <a:spcPct val="125000"/>
              </a:lnSpc>
            </a:pPr>
            <a:fld id="{B01BFD70-D99E-427C-A01B-19B2BB56A3C8}" type="slidenum">
              <a:rPr lang="en-US" sz="800" kern="1200" smtClean="0">
                <a:solidFill>
                  <a:schemeClr val="accent6">
                    <a:lumMod val="90000"/>
                  </a:schemeClr>
                </a:solidFill>
                <a:latin typeface="+mn-lt"/>
                <a:ea typeface="+mn-ea"/>
                <a:cs typeface="+mn-cs"/>
              </a:rPr>
              <a:pPr marL="0" lvl="0" algn="l" defTabSz="914400" rtl="0" eaLnBrk="1" latinLnBrk="0" hangingPunct="1">
                <a:lnSpc>
                  <a:spcPct val="125000"/>
                </a:lnSpc>
              </a:pPr>
              <a:t>‹#›</a:t>
            </a:fld>
            <a:endParaRPr lang="en-US" sz="800" kern="1200">
              <a:solidFill>
                <a:schemeClr val="accent6">
                  <a:lumMod val="90000"/>
                </a:schemeClr>
              </a:solidFill>
              <a:latin typeface="+mn-lt"/>
              <a:ea typeface="+mn-ea"/>
              <a:cs typeface="+mn-cs"/>
            </a:endParaRPr>
          </a:p>
        </p:txBody>
      </p:sp>
    </p:spTree>
    <p:extLst>
      <p:ext uri="{BB962C8B-B14F-4D97-AF65-F5344CB8AC3E}">
        <p14:creationId xmlns:p14="http://schemas.microsoft.com/office/powerpoint/2010/main" val="2528730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020">
          <p15:clr>
            <a:srgbClr val="FBAE40"/>
          </p15:clr>
        </p15:guide>
        <p15:guide id="2" orient="horz" pos="436">
          <p15:clr>
            <a:srgbClr val="FBAE40"/>
          </p15:clr>
        </p15:guide>
        <p15:guide id="5" orient="horz" pos="3158">
          <p15:clr>
            <a:srgbClr val="FBAE40"/>
          </p15:clr>
        </p15:guide>
        <p15:guide id="6" orient="horz" pos="1344">
          <p15:clr>
            <a:srgbClr val="FBAE40"/>
          </p15:clr>
        </p15:guide>
        <p15:guide id="7" orient="horz" pos="2251">
          <p15:clr>
            <a:srgbClr val="FBAE40"/>
          </p15:clr>
        </p15:guide>
        <p15:guide id="8" pos="3681">
          <p15:clr>
            <a:srgbClr val="FBAE40"/>
          </p15:clr>
        </p15:guide>
        <p15:guide id="9" pos="6970">
          <p15:clr>
            <a:srgbClr val="FBAE40"/>
          </p15:clr>
        </p15:guide>
        <p15:guide id="12" orient="horz" pos="1752">
          <p15:clr>
            <a:srgbClr val="FBAE40"/>
          </p15:clr>
        </p15:guide>
        <p15:guide id="13" orient="horz" pos="2591">
          <p15:clr>
            <a:srgbClr val="FBAE40"/>
          </p15:clr>
        </p15:guide>
      </p15:sldGuideLst>
    </p:ext>
  </p:extLst>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userDrawn="1">
  <p:cSld name="Divider_Dark Blue">
    <p:bg>
      <p:bgPr>
        <a:solidFill>
          <a:schemeClr val="accent2"/>
        </a:solidFill>
        <a:effectLst/>
      </p:bgPr>
    </p:bg>
    <p:spTree>
      <p:nvGrpSpPr>
        <p:cNvPr id="1" name=""/>
        <p:cNvGrpSpPr/>
        <p:nvPr/>
      </p:nvGrpSpPr>
      <p:grpSpPr>
        <a:xfrm>
          <a:off x="0" y="0"/>
          <a:ext cx="0" cy="0"/>
          <a:chOff x="0" y="0"/>
          <a:chExt cx="0" cy="0"/>
        </a:xfrm>
      </p:grpSpPr>
      <p:sp>
        <p:nvSpPr>
          <p:cNvPr id="10" name="Title 2">
            <a:extLst>
              <a:ext uri="{FF2B5EF4-FFF2-40B4-BE49-F238E27FC236}">
                <a16:creationId xmlns:a16="http://schemas.microsoft.com/office/drawing/2014/main" id="{56F4BB75-A65B-C928-4300-940A326B325A}"/>
              </a:ext>
            </a:extLst>
          </p:cNvPr>
          <p:cNvSpPr>
            <a:spLocks noGrp="1"/>
          </p:cNvSpPr>
          <p:nvPr>
            <p:ph type="title" hasCustomPrompt="1"/>
          </p:nvPr>
        </p:nvSpPr>
        <p:spPr bwMode="gray">
          <a:xfrm>
            <a:off x="515937" y="2673350"/>
            <a:ext cx="7056438" cy="1795556"/>
          </a:xfrm>
        </p:spPr>
        <p:txBody>
          <a:bodyPr wrap="square" anchor="ctr">
            <a:noAutofit/>
          </a:bodyPr>
          <a:lstStyle>
            <a:lvl1pPr marL="0" marR="0" indent="0" algn="l" defTabSz="914400" rtl="0" eaLnBrk="1" fontAlgn="auto" latinLnBrk="0" hangingPunct="1">
              <a:lnSpc>
                <a:spcPct val="80000"/>
              </a:lnSpc>
              <a:spcBef>
                <a:spcPct val="0"/>
              </a:spcBef>
              <a:spcAft>
                <a:spcPts val="0"/>
              </a:spcAft>
              <a:buClrTx/>
              <a:buSzTx/>
              <a:buFontTx/>
              <a:buNone/>
              <a:tabLst/>
              <a:defRPr lang="en-US" sz="4800" b="0" i="0" kern="1200" spc="0" dirty="0">
                <a:solidFill>
                  <a:schemeClr val="tx1"/>
                </a:solidFill>
                <a:latin typeface="Aptos" panose="020B0004020202020204" pitchFamily="34" charset="0"/>
                <a:ea typeface="Alfabet" pitchFamily="2" charset="0"/>
                <a:cs typeface="Microsoft Sans Serif" panose="020B0604020202020204" pitchFamily="34" charset="0"/>
              </a:defRPr>
            </a:lvl1pPr>
          </a:lstStyle>
          <a:p>
            <a:r>
              <a:rPr lang="en-US" sz="4800" spc="-110">
                <a:solidFill>
                  <a:srgbClr val="FFFFFE"/>
                </a:solidFill>
                <a:ea typeface="Alfabet" pitchFamily="2" charset="0"/>
                <a:cs typeface="Microsoft Sans Serif" panose="020B0604020202020204" pitchFamily="34" charset="0"/>
              </a:rPr>
              <a:t>Divider slide title</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3 lines maximum lorem ipsum dolor sit </a:t>
            </a:r>
            <a:r>
              <a:rPr lang="en-US" sz="4800" spc="-110" err="1">
                <a:solidFill>
                  <a:srgbClr val="FFFFFE"/>
                </a:solidFill>
                <a:ea typeface="Alfabet" pitchFamily="2" charset="0"/>
                <a:cs typeface="Microsoft Sans Serif" panose="020B0604020202020204" pitchFamily="34" charset="0"/>
              </a:rPr>
              <a:t>amet</a:t>
            </a:r>
            <a:endParaRPr lang="en-US" sz="4800" spc="-110">
              <a:solidFill>
                <a:srgbClr val="FFFFFE"/>
              </a:solidFill>
              <a:ea typeface="Alfabet" pitchFamily="2" charset="0"/>
              <a:cs typeface="Microsoft Sans Serif" panose="020B0604020202020204" pitchFamily="34" charset="0"/>
            </a:endParaRPr>
          </a:p>
        </p:txBody>
      </p:sp>
      <p:pic>
        <p:nvPicPr>
          <p:cNvPr id="3" name="Graphic 2">
            <a:extLst>
              <a:ext uri="{FF2B5EF4-FFF2-40B4-BE49-F238E27FC236}">
                <a16:creationId xmlns:a16="http://schemas.microsoft.com/office/drawing/2014/main" id="{5FCC5857-127B-92B1-127D-549E125A84B7}"/>
              </a:ext>
            </a:extLst>
          </p:cNvPr>
          <p:cNvPicPr>
            <a:picLocks noChangeAspect="1"/>
          </p:cNvPicPr>
          <p:nvPr userDrawn="1"/>
        </p:nvPicPr>
        <p:blipFill>
          <a:blip>
            <a:extLst>
              <a:ext uri="{96DAC541-7B7A-43D3-8B79-37D633B846F1}">
                <asvg:svgBlip xmlns:asvg="http://schemas.microsoft.com/office/drawing/2016/SVG/main" r:embed="rId2"/>
              </a:ext>
            </a:extLst>
          </a:blip>
          <a:srcRect t="7956"/>
          <a:stretch>
            <a:fillRect/>
          </a:stretch>
        </p:blipFill>
        <p:spPr>
          <a:xfrm rot="19262939" flipV="1">
            <a:off x="7414009" y="2577117"/>
            <a:ext cx="5592194" cy="5147262"/>
          </a:xfrm>
          <a:custGeom>
            <a:avLst/>
            <a:gdLst>
              <a:gd name="connsiteX0" fmla="*/ 2936118 w 5592194"/>
              <a:gd name="connsiteY0" fmla="*/ 5147261 h 5147262"/>
              <a:gd name="connsiteX1" fmla="*/ 5592194 w 5592194"/>
              <a:gd name="connsiteY1" fmla="*/ 3000171 h 5147262"/>
              <a:gd name="connsiteX2" fmla="*/ 5592194 w 5592194"/>
              <a:gd name="connsiteY2" fmla="*/ 2879976 h 5147262"/>
              <a:gd name="connsiteX3" fmla="*/ 3264109 w 5592194"/>
              <a:gd name="connsiteY3" fmla="*/ 0 h 5147262"/>
              <a:gd name="connsiteX4" fmla="*/ 0 w 5592194"/>
              <a:gd name="connsiteY4" fmla="*/ 2638607 h 5147262"/>
              <a:gd name="connsiteX5" fmla="*/ 0 w 5592194"/>
              <a:gd name="connsiteY5" fmla="*/ 3023965 h 5147262"/>
              <a:gd name="connsiteX6" fmla="*/ 1716408 w 5592194"/>
              <a:gd name="connsiteY6" fmla="*/ 5147262 h 5147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194" h="5147262">
                <a:moveTo>
                  <a:pt x="2936118" y="5147261"/>
                </a:moveTo>
                <a:lnTo>
                  <a:pt x="5592194" y="3000171"/>
                </a:lnTo>
                <a:lnTo>
                  <a:pt x="5592194" y="2879976"/>
                </a:lnTo>
                <a:lnTo>
                  <a:pt x="3264109" y="0"/>
                </a:lnTo>
                <a:lnTo>
                  <a:pt x="0" y="2638607"/>
                </a:lnTo>
                <a:lnTo>
                  <a:pt x="0" y="3023965"/>
                </a:lnTo>
                <a:lnTo>
                  <a:pt x="1716408" y="5147262"/>
                </a:lnTo>
                <a:close/>
              </a:path>
            </a:pathLst>
          </a:custGeom>
        </p:spPr>
      </p:pic>
      <p:pic>
        <p:nvPicPr>
          <p:cNvPr id="6" name="Picture 2">
            <a:extLst>
              <a:ext uri="{FF2B5EF4-FFF2-40B4-BE49-F238E27FC236}">
                <a16:creationId xmlns:a16="http://schemas.microsoft.com/office/drawing/2014/main" id="{B4CD1440-8C09-3A2A-5025-11244190A58A}"/>
              </a:ext>
            </a:extLst>
          </p:cNvPr>
          <p:cNvPicPr>
            <a:picLocks noChangeAspect="1" noChangeArrowheads="1"/>
          </p:cNvPicPr>
          <p:nvPr userDrawn="1"/>
        </p:nvPicPr>
        <p:blipFill rotWithShape="1">
          <a:blip r:embed="rId3" cstate="screen">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rcRect r="83264"/>
          <a:stretch/>
        </p:blipFill>
        <p:spPr bwMode="auto">
          <a:xfrm>
            <a:off x="9920889" y="4823714"/>
            <a:ext cx="938292" cy="10292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2699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6" pos="4770">
          <p15:clr>
            <a:srgbClr val="FBAE40"/>
          </p15:clr>
        </p15:guide>
      </p15:sldGuideLst>
    </p:ext>
  </p:extLst>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Divider_Qualcomm Blue">
    <p:bg>
      <p:bgPr>
        <a:solidFill>
          <a:schemeClr val="accent1"/>
        </a:solidFill>
        <a:effectLst/>
      </p:bgPr>
    </p:bg>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3BA59318-1AE9-0D73-E563-6D4B033B5D6F}"/>
              </a:ext>
            </a:extLst>
          </p:cNvPr>
          <p:cNvSpPr>
            <a:spLocks noGrp="1"/>
          </p:cNvSpPr>
          <p:nvPr>
            <p:ph type="title" hasCustomPrompt="1"/>
          </p:nvPr>
        </p:nvSpPr>
        <p:spPr bwMode="gray">
          <a:xfrm>
            <a:off x="515937" y="2673350"/>
            <a:ext cx="7056438" cy="1795556"/>
          </a:xfrm>
        </p:spPr>
        <p:txBody>
          <a:bodyPr wrap="square" anchor="ctr">
            <a:noAutofit/>
          </a:bodyPr>
          <a:lstStyle>
            <a:lvl1pPr marL="0" marR="0" indent="0" algn="l" defTabSz="914400" rtl="0" eaLnBrk="1" fontAlgn="auto" latinLnBrk="0" hangingPunct="1">
              <a:lnSpc>
                <a:spcPct val="80000"/>
              </a:lnSpc>
              <a:spcBef>
                <a:spcPct val="0"/>
              </a:spcBef>
              <a:spcAft>
                <a:spcPts val="0"/>
              </a:spcAft>
              <a:buClrTx/>
              <a:buSzTx/>
              <a:buFontTx/>
              <a:buNone/>
              <a:tabLst/>
              <a:defRPr lang="en-US" sz="4800" b="0" i="0" kern="1200" spc="0" dirty="0">
                <a:solidFill>
                  <a:schemeClr val="tx1"/>
                </a:solidFill>
                <a:latin typeface="Aptos" panose="020B0004020202020204" pitchFamily="34" charset="0"/>
                <a:ea typeface="Alfabet" pitchFamily="2" charset="0"/>
                <a:cs typeface="Microsoft Sans Serif" panose="020B0604020202020204" pitchFamily="34" charset="0"/>
              </a:defRPr>
            </a:lvl1pPr>
          </a:lstStyle>
          <a:p>
            <a:r>
              <a:rPr lang="en-US" sz="4800" spc="-110">
                <a:solidFill>
                  <a:srgbClr val="FFFFFE"/>
                </a:solidFill>
                <a:ea typeface="Alfabet" pitchFamily="2" charset="0"/>
                <a:cs typeface="Microsoft Sans Serif" panose="020B0604020202020204" pitchFamily="34" charset="0"/>
              </a:rPr>
              <a:t>Divider slide title </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3 lines maximum lorem ipsum dolor sit </a:t>
            </a:r>
            <a:r>
              <a:rPr lang="en-US" sz="4800" spc="-110" err="1">
                <a:solidFill>
                  <a:srgbClr val="FFFFFE"/>
                </a:solidFill>
                <a:ea typeface="Alfabet" pitchFamily="2" charset="0"/>
                <a:cs typeface="Microsoft Sans Serif" panose="020B0604020202020204" pitchFamily="34" charset="0"/>
              </a:rPr>
              <a:t>amet</a:t>
            </a:r>
            <a:endParaRPr lang="en-US" sz="4800" spc="-110">
              <a:solidFill>
                <a:srgbClr val="FFFFFE"/>
              </a:solidFill>
              <a:ea typeface="Alfabet" pitchFamily="2" charset="0"/>
              <a:cs typeface="Microsoft Sans Serif" panose="020B0604020202020204" pitchFamily="34" charset="0"/>
            </a:endParaRPr>
          </a:p>
        </p:txBody>
      </p:sp>
      <p:pic>
        <p:nvPicPr>
          <p:cNvPr id="5" name="Graphic 4">
            <a:extLst>
              <a:ext uri="{FF2B5EF4-FFF2-40B4-BE49-F238E27FC236}">
                <a16:creationId xmlns:a16="http://schemas.microsoft.com/office/drawing/2014/main" id="{D0243FD1-3C4D-4017-97D3-97AAAB1E08EB}"/>
              </a:ext>
            </a:extLst>
          </p:cNvPr>
          <p:cNvPicPr>
            <a:picLocks noChangeAspect="1"/>
          </p:cNvPicPr>
          <p:nvPr userDrawn="1"/>
        </p:nvPicPr>
        <p:blipFill>
          <a:blip>
            <a:extLst>
              <a:ext uri="{96DAC541-7B7A-43D3-8B79-37D633B846F1}">
                <asvg:svgBlip xmlns:asvg="http://schemas.microsoft.com/office/drawing/2016/SVG/main" r:embed="rId2"/>
              </a:ext>
            </a:extLst>
          </a:blip>
          <a:srcRect t="7956"/>
          <a:stretch>
            <a:fillRect/>
          </a:stretch>
        </p:blipFill>
        <p:spPr>
          <a:xfrm rot="19262939" flipV="1">
            <a:off x="7414009" y="2577117"/>
            <a:ext cx="5592194" cy="5147262"/>
          </a:xfrm>
          <a:custGeom>
            <a:avLst/>
            <a:gdLst>
              <a:gd name="connsiteX0" fmla="*/ 2936118 w 5592194"/>
              <a:gd name="connsiteY0" fmla="*/ 5147261 h 5147262"/>
              <a:gd name="connsiteX1" fmla="*/ 5592194 w 5592194"/>
              <a:gd name="connsiteY1" fmla="*/ 3000171 h 5147262"/>
              <a:gd name="connsiteX2" fmla="*/ 5592194 w 5592194"/>
              <a:gd name="connsiteY2" fmla="*/ 2879976 h 5147262"/>
              <a:gd name="connsiteX3" fmla="*/ 3264109 w 5592194"/>
              <a:gd name="connsiteY3" fmla="*/ 0 h 5147262"/>
              <a:gd name="connsiteX4" fmla="*/ 0 w 5592194"/>
              <a:gd name="connsiteY4" fmla="*/ 2638607 h 5147262"/>
              <a:gd name="connsiteX5" fmla="*/ 0 w 5592194"/>
              <a:gd name="connsiteY5" fmla="*/ 3023965 h 5147262"/>
              <a:gd name="connsiteX6" fmla="*/ 1716408 w 5592194"/>
              <a:gd name="connsiteY6" fmla="*/ 5147262 h 5147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194" h="5147262">
                <a:moveTo>
                  <a:pt x="2936118" y="5147261"/>
                </a:moveTo>
                <a:lnTo>
                  <a:pt x="5592194" y="3000171"/>
                </a:lnTo>
                <a:lnTo>
                  <a:pt x="5592194" y="2879976"/>
                </a:lnTo>
                <a:lnTo>
                  <a:pt x="3264109" y="0"/>
                </a:lnTo>
                <a:lnTo>
                  <a:pt x="0" y="2638607"/>
                </a:lnTo>
                <a:lnTo>
                  <a:pt x="0" y="3023965"/>
                </a:lnTo>
                <a:lnTo>
                  <a:pt x="1716408" y="5147262"/>
                </a:lnTo>
                <a:close/>
              </a:path>
            </a:pathLst>
          </a:custGeom>
        </p:spPr>
      </p:pic>
      <p:pic>
        <p:nvPicPr>
          <p:cNvPr id="6" name="Picture 2">
            <a:extLst>
              <a:ext uri="{FF2B5EF4-FFF2-40B4-BE49-F238E27FC236}">
                <a16:creationId xmlns:a16="http://schemas.microsoft.com/office/drawing/2014/main" id="{4349F65B-6B2B-D03F-2060-AF18427437B5}"/>
              </a:ext>
            </a:extLst>
          </p:cNvPr>
          <p:cNvPicPr>
            <a:picLocks noChangeAspect="1" noChangeArrowheads="1"/>
          </p:cNvPicPr>
          <p:nvPr userDrawn="1"/>
        </p:nvPicPr>
        <p:blipFill rotWithShape="1">
          <a:blip r:embed="rId3" cstate="screen">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rcRect r="83264"/>
          <a:stretch/>
        </p:blipFill>
        <p:spPr bwMode="auto">
          <a:xfrm>
            <a:off x="9920889" y="4823714"/>
            <a:ext cx="938292" cy="10292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4727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6" pos="4770">
          <p15:clr>
            <a:srgbClr val="FBAE40"/>
          </p15:clr>
        </p15:guide>
      </p15:sldGuideLst>
    </p:ext>
  </p:extLst>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Divider_Light Grey">
    <p:bg>
      <p:bgPr>
        <a:solidFill>
          <a:srgbClr val="EFF1F5"/>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1C2CB9B-0078-BC2B-5AAC-4C2115035721}"/>
              </a:ext>
            </a:extLst>
          </p:cNvPr>
          <p:cNvPicPr>
            <a:picLocks noChangeAspect="1" noChangeArrowheads="1"/>
          </p:cNvPicPr>
          <p:nvPr userDrawn="1"/>
        </p:nvPicPr>
        <p:blipFill rotWithShape="1">
          <a:blip>
            <a:extLst>
              <a:ext uri="{96DAC541-7B7A-43D3-8B79-37D633B846F1}">
                <asvg:svgBlip xmlns:asvg="http://schemas.microsoft.com/office/drawing/2016/SVG/main" r:embed="rId2"/>
              </a:ext>
            </a:extLst>
          </a:blip>
          <a:srcRect t="-1567" b="-1567"/>
          <a:stretch/>
        </p:blipFill>
        <p:spPr bwMode="auto">
          <a:xfrm>
            <a:off x="9924064" y="4805346"/>
            <a:ext cx="894630" cy="1062179"/>
          </a:xfrm>
          <a:prstGeom prst="rect">
            <a:avLst/>
          </a:prstGeom>
          <a:noFill/>
        </p:spPr>
      </p:pic>
      <p:sp>
        <p:nvSpPr>
          <p:cNvPr id="4" name="Title 2">
            <a:extLst>
              <a:ext uri="{FF2B5EF4-FFF2-40B4-BE49-F238E27FC236}">
                <a16:creationId xmlns:a16="http://schemas.microsoft.com/office/drawing/2014/main" id="{3BA59318-1AE9-0D73-E563-6D4B033B5D6F}"/>
              </a:ext>
            </a:extLst>
          </p:cNvPr>
          <p:cNvSpPr>
            <a:spLocks noGrp="1"/>
          </p:cNvSpPr>
          <p:nvPr>
            <p:ph type="title" hasCustomPrompt="1"/>
          </p:nvPr>
        </p:nvSpPr>
        <p:spPr bwMode="gray">
          <a:xfrm>
            <a:off x="515937" y="2673350"/>
            <a:ext cx="7056438" cy="1795556"/>
          </a:xfrm>
        </p:spPr>
        <p:txBody>
          <a:bodyPr wrap="square" anchor="ctr">
            <a:noAutofit/>
          </a:bodyPr>
          <a:lstStyle>
            <a:lvl1pPr marL="0" marR="0" indent="0" algn="l" defTabSz="914400" rtl="0" eaLnBrk="1" fontAlgn="auto" latinLnBrk="0" hangingPunct="1">
              <a:lnSpc>
                <a:spcPct val="80000"/>
              </a:lnSpc>
              <a:spcBef>
                <a:spcPct val="0"/>
              </a:spcBef>
              <a:spcAft>
                <a:spcPts val="0"/>
              </a:spcAft>
              <a:buClrTx/>
              <a:buSzTx/>
              <a:buFontTx/>
              <a:buNone/>
              <a:tabLst/>
              <a:defRPr lang="en-US" sz="4800" b="0" i="0" kern="1200" spc="0" dirty="0">
                <a:solidFill>
                  <a:schemeClr val="accent1"/>
                </a:solidFill>
                <a:latin typeface="Aptos" panose="020B0004020202020204" pitchFamily="34" charset="0"/>
                <a:ea typeface="Alfabet" pitchFamily="2" charset="0"/>
                <a:cs typeface="Microsoft Sans Serif" panose="020B0604020202020204" pitchFamily="34" charset="0"/>
              </a:defRPr>
            </a:lvl1pPr>
          </a:lstStyle>
          <a:p>
            <a:r>
              <a:rPr lang="en-US"/>
              <a:t>Divider slide title</a:t>
            </a:r>
            <a:br>
              <a:rPr lang="en-US"/>
            </a:br>
            <a:r>
              <a:rPr lang="en-US"/>
              <a:t>3 lines maximum lorem ipsum dolor sit </a:t>
            </a:r>
            <a:r>
              <a:rPr lang="en-US" err="1"/>
              <a:t>amet</a:t>
            </a:r>
            <a:endParaRPr lang="en-US" sz="4800" spc="-110">
              <a:solidFill>
                <a:srgbClr val="FFFFFE"/>
              </a:solidFill>
              <a:ea typeface="Alfabet" pitchFamily="2" charset="0"/>
              <a:cs typeface="Microsoft Sans Serif" panose="020B0604020202020204" pitchFamily="34" charset="0"/>
            </a:endParaRPr>
          </a:p>
        </p:txBody>
      </p:sp>
      <p:pic>
        <p:nvPicPr>
          <p:cNvPr id="5" name="Graphic 4">
            <a:extLst>
              <a:ext uri="{FF2B5EF4-FFF2-40B4-BE49-F238E27FC236}">
                <a16:creationId xmlns:a16="http://schemas.microsoft.com/office/drawing/2014/main" id="{D0243FD1-3C4D-4017-97D3-97AAAB1E08EB}"/>
              </a:ext>
            </a:extLst>
          </p:cNvPr>
          <p:cNvPicPr>
            <a:picLocks noChangeAspect="1"/>
          </p:cNvPicPr>
          <p:nvPr userDrawn="1"/>
        </p:nvPicPr>
        <p:blipFill>
          <a:blip>
            <a:extLst>
              <a:ext uri="{96DAC541-7B7A-43D3-8B79-37D633B846F1}">
                <asvg:svgBlip xmlns:asvg="http://schemas.microsoft.com/office/drawing/2016/SVG/main" r:embed="rId3"/>
              </a:ext>
            </a:extLst>
          </a:blip>
          <a:srcRect t="7956"/>
          <a:stretch>
            <a:fillRect/>
          </a:stretch>
        </p:blipFill>
        <p:spPr>
          <a:xfrm rot="19262939" flipV="1">
            <a:off x="7414009" y="2577117"/>
            <a:ext cx="5592194" cy="5147262"/>
          </a:xfrm>
          <a:custGeom>
            <a:avLst/>
            <a:gdLst>
              <a:gd name="connsiteX0" fmla="*/ 2936118 w 5592194"/>
              <a:gd name="connsiteY0" fmla="*/ 5147261 h 5147262"/>
              <a:gd name="connsiteX1" fmla="*/ 5592194 w 5592194"/>
              <a:gd name="connsiteY1" fmla="*/ 3000171 h 5147262"/>
              <a:gd name="connsiteX2" fmla="*/ 5592194 w 5592194"/>
              <a:gd name="connsiteY2" fmla="*/ 2879976 h 5147262"/>
              <a:gd name="connsiteX3" fmla="*/ 3264109 w 5592194"/>
              <a:gd name="connsiteY3" fmla="*/ 0 h 5147262"/>
              <a:gd name="connsiteX4" fmla="*/ 0 w 5592194"/>
              <a:gd name="connsiteY4" fmla="*/ 2638607 h 5147262"/>
              <a:gd name="connsiteX5" fmla="*/ 0 w 5592194"/>
              <a:gd name="connsiteY5" fmla="*/ 3023965 h 5147262"/>
              <a:gd name="connsiteX6" fmla="*/ 1716408 w 5592194"/>
              <a:gd name="connsiteY6" fmla="*/ 5147262 h 5147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194" h="5147262">
                <a:moveTo>
                  <a:pt x="2936118" y="5147261"/>
                </a:moveTo>
                <a:lnTo>
                  <a:pt x="5592194" y="3000171"/>
                </a:lnTo>
                <a:lnTo>
                  <a:pt x="5592194" y="2879976"/>
                </a:lnTo>
                <a:lnTo>
                  <a:pt x="3264109" y="0"/>
                </a:lnTo>
                <a:lnTo>
                  <a:pt x="0" y="2638607"/>
                </a:lnTo>
                <a:lnTo>
                  <a:pt x="0" y="3023965"/>
                </a:lnTo>
                <a:lnTo>
                  <a:pt x="1716408" y="5147262"/>
                </a:lnTo>
                <a:close/>
              </a:path>
            </a:pathLst>
          </a:custGeom>
        </p:spPr>
      </p:pic>
    </p:spTree>
    <p:extLst>
      <p:ext uri="{BB962C8B-B14F-4D97-AF65-F5344CB8AC3E}">
        <p14:creationId xmlns:p14="http://schemas.microsoft.com/office/powerpoint/2010/main" val="26117747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6" pos="4770">
          <p15:clr>
            <a:srgbClr val="FBAE40"/>
          </p15:clr>
        </p15:guide>
      </p15:sldGuideLst>
    </p:ext>
  </p:extLst>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Thank you_Blue">
    <p:bg>
      <p:bgPr>
        <a:solidFill>
          <a:schemeClr val="accent2"/>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A8D38E5-491C-399E-B737-E4CB35E93811}"/>
              </a:ext>
            </a:extLst>
          </p:cNvPr>
          <p:cNvSpPr txBox="1"/>
          <p:nvPr userDrawn="1"/>
        </p:nvSpPr>
        <p:spPr bwMode="gray">
          <a:xfrm>
            <a:off x="343609" y="2435884"/>
            <a:ext cx="8725779" cy="1301254"/>
          </a:xfrm>
          <a:prstGeom prst="rect">
            <a:avLst/>
          </a:prstGeom>
          <a:noFill/>
        </p:spPr>
        <p:txBody>
          <a:bodyPr wrap="square" lIns="0" tIns="0" rIns="0" bIns="0" rtlCol="0">
            <a:spAutoFit/>
          </a:bodyPr>
          <a:lstStyle/>
          <a:p>
            <a:pPr marL="0" marR="0" lvl="0" indent="0" algn="l" defTabSz="914400" rtl="0" eaLnBrk="1" fontAlgn="auto" latinLnBrk="0" hangingPunct="1">
              <a:lnSpc>
                <a:spcPct val="87000"/>
              </a:lnSpc>
              <a:spcBef>
                <a:spcPts val="0"/>
              </a:spcBef>
              <a:spcAft>
                <a:spcPts val="0"/>
              </a:spcAft>
              <a:buClrTx/>
              <a:buSzTx/>
              <a:buFontTx/>
              <a:buNone/>
              <a:tabLst/>
              <a:defRPr/>
            </a:pPr>
            <a:r>
              <a:rPr kumimoji="0" lang="en-US" sz="9600" b="0" i="0" u="none" strike="noStrike" kern="1200" cap="none" spc="-300" normalizeH="0" noProof="0">
                <a:ln>
                  <a:noFill/>
                </a:ln>
                <a:effectLst/>
                <a:uLnTx/>
                <a:uFillTx/>
                <a:latin typeface="Aptos" panose="020B0004020202020204" pitchFamily="34" charset="0"/>
                <a:ea typeface="Alfabet" pitchFamily="2" charset="0"/>
              </a:rPr>
              <a:t>T</a:t>
            </a:r>
            <a:r>
              <a:rPr kumimoji="0" lang="en-US" sz="9600" b="0" i="0" u="none" strike="noStrike" kern="1200" cap="none" spc="-300" normalizeH="0" baseline="0" noProof="0">
                <a:ln>
                  <a:noFill/>
                </a:ln>
                <a:effectLst/>
                <a:uLnTx/>
                <a:uFillTx/>
                <a:latin typeface="Aptos" panose="020B0004020202020204" pitchFamily="34" charset="0"/>
                <a:ea typeface="Alfabet" pitchFamily="2" charset="0"/>
              </a:rPr>
              <a:t>h</a:t>
            </a:r>
            <a:r>
              <a:rPr kumimoji="0" lang="en-US" sz="9600" b="0" i="0" u="none" strike="noStrike" kern="1200" cap="none" spc="-600" normalizeH="0" noProof="0">
                <a:ln>
                  <a:noFill/>
                </a:ln>
                <a:effectLst/>
                <a:uLnTx/>
                <a:uFillTx/>
                <a:latin typeface="Aptos" panose="020B0004020202020204" pitchFamily="34" charset="0"/>
                <a:ea typeface="Alfabet" pitchFamily="2" charset="0"/>
              </a:rPr>
              <a:t>a</a:t>
            </a:r>
            <a:r>
              <a:rPr kumimoji="0" lang="en-US" sz="9600" b="0" i="0" u="none" strike="noStrike" kern="1200" cap="none" spc="-450" normalizeH="0" noProof="0">
                <a:ln>
                  <a:noFill/>
                </a:ln>
                <a:effectLst/>
                <a:uLnTx/>
                <a:uFillTx/>
                <a:latin typeface="Aptos" panose="020B0004020202020204" pitchFamily="34" charset="0"/>
                <a:ea typeface="Alfabet" pitchFamily="2" charset="0"/>
              </a:rPr>
              <a:t>n</a:t>
            </a:r>
            <a:r>
              <a:rPr kumimoji="0" lang="en-US" sz="9600" b="0" i="0" u="none" strike="noStrike" kern="1200" cap="none" spc="-600" normalizeH="0" noProof="0">
                <a:ln>
                  <a:noFill/>
                </a:ln>
                <a:effectLst/>
                <a:uLnTx/>
                <a:uFillTx/>
                <a:latin typeface="Aptos" panose="020B0004020202020204" pitchFamily="34" charset="0"/>
                <a:ea typeface="Alfabet" pitchFamily="2" charset="0"/>
              </a:rPr>
              <a:t>k  </a:t>
            </a:r>
            <a:r>
              <a:rPr kumimoji="0" lang="en-US" sz="9600" b="0" i="0" u="none" strike="noStrike" kern="1200" cap="none" spc="-80" normalizeH="0" noProof="0">
                <a:ln>
                  <a:noFill/>
                </a:ln>
                <a:effectLst/>
                <a:uLnTx/>
                <a:uFillTx/>
                <a:latin typeface="Aptos" panose="020B0004020202020204" pitchFamily="34" charset="0"/>
                <a:ea typeface="Alfabet" pitchFamily="2" charset="0"/>
              </a:rPr>
              <a:t>y</a:t>
            </a:r>
            <a:r>
              <a:rPr lang="en-US" sz="9600" b="0" i="0" spc="-300">
                <a:latin typeface="Aptos" panose="020B0004020202020204" pitchFamily="34" charset="0"/>
                <a:ea typeface="Alfabet" pitchFamily="2" charset="0"/>
              </a:rPr>
              <a:t>o</a:t>
            </a:r>
            <a:r>
              <a:rPr kumimoji="0" lang="en-US" sz="9600" b="0" i="0" u="none" strike="noStrike" kern="1200" cap="none" spc="-300" normalizeH="0" noProof="0">
                <a:ln>
                  <a:noFill/>
                </a:ln>
                <a:effectLst/>
                <a:uLnTx/>
                <a:uFillTx/>
                <a:latin typeface="Aptos" panose="020B0004020202020204" pitchFamily="34" charset="0"/>
                <a:ea typeface="Alfabet" pitchFamily="2" charset="0"/>
              </a:rPr>
              <a:t>u</a:t>
            </a:r>
          </a:p>
        </p:txBody>
      </p:sp>
      <p:sp>
        <p:nvSpPr>
          <p:cNvPr id="4" name="TextBox 3">
            <a:extLst>
              <a:ext uri="{FF2B5EF4-FFF2-40B4-BE49-F238E27FC236}">
                <a16:creationId xmlns:a16="http://schemas.microsoft.com/office/drawing/2014/main" id="{58C904C5-CF09-901C-0409-22AE7AA4BACE}"/>
              </a:ext>
            </a:extLst>
          </p:cNvPr>
          <p:cNvSpPr txBox="1"/>
          <p:nvPr userDrawn="1"/>
        </p:nvSpPr>
        <p:spPr bwMode="gray">
          <a:xfrm>
            <a:off x="480927" y="3934635"/>
            <a:ext cx="3789063" cy="654025"/>
          </a:xfrm>
          <a:prstGeom prst="rect">
            <a:avLst/>
          </a:prstGeom>
          <a:noFill/>
        </p:spPr>
        <p:txBody>
          <a:bodyPr wrap="square" lIns="0" tIns="0" rIns="0" bIns="0" numCol="1" spcCol="118872" rtlCol="0">
            <a:spAutoFit/>
          </a:bodyPr>
          <a:lstStyle/>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650" b="0" i="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Nothing in these materials is an offer to sell any of the components or devices referenced herein.</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650" b="0" i="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 Qualcomm Technologies, Inc. and/or its affiliated companies. All Rights Reserved.</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650" b="0" i="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Qualcomm</a:t>
            </a:r>
            <a:r>
              <a:rPr kumimoji="0" lang="zh-TW" altLang="en-US" sz="650" b="0" i="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 </a:t>
            </a:r>
            <a:r>
              <a:rPr kumimoji="0" lang="en-US" altLang="zh-TW" sz="650" b="0" i="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and</a:t>
            </a:r>
            <a:r>
              <a:rPr kumimoji="0" lang="zh-TW" altLang="en-US" sz="650" b="0" i="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 </a:t>
            </a:r>
            <a:r>
              <a:rPr kumimoji="0" lang="en-US" altLang="zh-TW" sz="650" b="0" i="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Snapdragon</a:t>
            </a:r>
            <a:r>
              <a:rPr kumimoji="0" lang="zh-TW" altLang="en-US" sz="650" b="0" i="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 </a:t>
            </a:r>
            <a:r>
              <a:rPr kumimoji="0" lang="en-US" altLang="zh-TW" sz="650" b="0" i="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are</a:t>
            </a:r>
            <a:r>
              <a:rPr kumimoji="0" lang="en-US" sz="650" b="0" i="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 trademark</a:t>
            </a:r>
            <a:r>
              <a:rPr kumimoji="0" lang="en-US" altLang="zh-TW" sz="650" b="0" i="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s</a:t>
            </a:r>
            <a:r>
              <a:rPr kumimoji="0" lang="en-US" sz="650" b="0" i="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 or registered trademark</a:t>
            </a:r>
            <a:r>
              <a:rPr kumimoji="0" lang="en-US" altLang="zh-TW" sz="650" b="0" i="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s</a:t>
            </a:r>
            <a:r>
              <a:rPr kumimoji="0" lang="en-US" sz="650" b="0" i="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 of Qualcomm Incorporated. </a:t>
            </a:r>
            <a:br>
              <a:rPr kumimoji="0" lang="en-US" sz="650" b="0" i="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br>
            <a:r>
              <a:rPr kumimoji="0" lang="en-US" sz="650" b="0" i="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Other products and brand names may be trademarks or registered trademarks of their respective owners.</a:t>
            </a:r>
          </a:p>
          <a:p>
            <a:pPr marL="0" marR="0" lvl="0" indent="0" algn="l" defTabSz="914400" rtl="0" eaLnBrk="1" fontAlgn="auto" latinLnBrk="0" hangingPunct="1">
              <a:lnSpc>
                <a:spcPct val="100000"/>
              </a:lnSpc>
              <a:spcBef>
                <a:spcPts val="400"/>
              </a:spcBef>
              <a:spcAft>
                <a:spcPts val="0"/>
              </a:spcAft>
              <a:buClrTx/>
              <a:buSzTx/>
              <a:buFontTx/>
              <a:buNone/>
              <a:tabLst/>
              <a:defRPr/>
            </a:pPr>
            <a:endParaRPr kumimoji="0" lang="en-US" sz="650" b="0" i="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endParaRPr>
          </a:p>
        </p:txBody>
      </p:sp>
      <p:sp>
        <p:nvSpPr>
          <p:cNvPr id="5" name="TextBox 4">
            <a:extLst>
              <a:ext uri="{FF2B5EF4-FFF2-40B4-BE49-F238E27FC236}">
                <a16:creationId xmlns:a16="http://schemas.microsoft.com/office/drawing/2014/main" id="{9AD3167D-B67D-2259-C2CB-D5F07DD61617}"/>
              </a:ext>
            </a:extLst>
          </p:cNvPr>
          <p:cNvSpPr txBox="1"/>
          <p:nvPr userDrawn="1"/>
        </p:nvSpPr>
        <p:spPr bwMode="gray">
          <a:xfrm>
            <a:off x="480927" y="4751064"/>
            <a:ext cx="4172353" cy="1002839"/>
          </a:xfrm>
          <a:prstGeom prst="rect">
            <a:avLst/>
          </a:prstGeom>
          <a:noFill/>
        </p:spPr>
        <p:txBody>
          <a:bodyPr wrap="square" lIns="0" tIns="0" rIns="0" bIns="0" numCol="1" spcCol="118872" rtlCol="0">
            <a:spAutoFit/>
          </a:bodyPr>
          <a:lstStyle/>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650" b="0" i="0" u="none" strike="noStrike" kern="1200" cap="none" spc="0" normalizeH="0" baseline="0" noProof="0">
                <a:ln>
                  <a:noFill/>
                </a:ln>
                <a:effectLst/>
                <a:uLnTx/>
                <a:uFillTx/>
                <a:latin typeface="Aptos" panose="020B0004020202020204" pitchFamily="34" charset="0"/>
                <a:ea typeface="Alfabet" pitchFamily="2" charset="0"/>
                <a:cs typeface="+mn-cs"/>
              </a:rPr>
              <a:t>References in this presentation to “Qualcomm” may mean Qualcomm Incorporated,</a:t>
            </a:r>
            <a:br>
              <a:rPr kumimoji="0" lang="en-US" sz="650" b="0" i="0" u="none" strike="noStrike" kern="1200" cap="none" spc="0" normalizeH="0" baseline="0" noProof="0">
                <a:ln>
                  <a:noFill/>
                </a:ln>
                <a:effectLst/>
                <a:uLnTx/>
                <a:uFillTx/>
                <a:latin typeface="Aptos" panose="020B0004020202020204" pitchFamily="34" charset="0"/>
                <a:ea typeface="Alfabet" pitchFamily="2" charset="0"/>
                <a:cs typeface="+mn-cs"/>
              </a:rPr>
            </a:br>
            <a:r>
              <a:rPr kumimoji="0" lang="en-US" sz="650" b="0" i="0" u="none" strike="noStrike" kern="1200" cap="none" spc="0" normalizeH="0" baseline="0" noProof="0">
                <a:ln>
                  <a:noFill/>
                </a:ln>
                <a:effectLst/>
                <a:uLnTx/>
                <a:uFillTx/>
                <a:latin typeface="Aptos" panose="020B0004020202020204" pitchFamily="34" charset="0"/>
                <a:ea typeface="Alfabet" pitchFamily="2" charset="0"/>
                <a:cs typeface="+mn-cs"/>
              </a:rPr>
              <a:t>Qualcomm Technologies, Inc., and/or other subsidiaries or business units within</a:t>
            </a:r>
            <a:br>
              <a:rPr kumimoji="0" lang="en-US" sz="650" b="0" i="0" u="none" strike="noStrike" kern="1200" cap="none" spc="0" normalizeH="0" baseline="0" noProof="0">
                <a:ln>
                  <a:noFill/>
                </a:ln>
                <a:effectLst/>
                <a:uLnTx/>
                <a:uFillTx/>
                <a:latin typeface="Aptos" panose="020B0004020202020204" pitchFamily="34" charset="0"/>
                <a:ea typeface="Alfabet" pitchFamily="2" charset="0"/>
                <a:cs typeface="+mn-cs"/>
              </a:rPr>
            </a:br>
            <a:r>
              <a:rPr kumimoji="0" lang="en-US" sz="650" b="0" i="0" u="none" strike="noStrike" kern="1200" cap="none" spc="0" normalizeH="0" baseline="0" noProof="0">
                <a:ln>
                  <a:noFill/>
                </a:ln>
                <a:effectLst/>
                <a:uLnTx/>
                <a:uFillTx/>
                <a:latin typeface="Aptos" panose="020B0004020202020204" pitchFamily="34" charset="0"/>
                <a:ea typeface="Alfabet" pitchFamily="2" charset="0"/>
                <a:cs typeface="+mn-cs"/>
              </a:rPr>
              <a:t>the Qualcomm corporate structure, as applicable. Qualcomm Incorporated includes our licensing business, QTL, and the vast majority of our patent portfolio. Qualcomm Technologies, Inc., a subsidiary of Qualcomm Incorporated, operates, along with its subsidiaries, substantially all of our engineering, research and development functions, and substantially all of our products and services businesses, including our QCT semiconductor business. </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650" b="0" i="0" u="none" strike="noStrike" kern="1200" cap="none" spc="0" normalizeH="0" baseline="0" noProof="0">
                <a:ln>
                  <a:noFill/>
                </a:ln>
                <a:effectLst/>
                <a:uLnTx/>
                <a:uFillTx/>
                <a:latin typeface="Aptos" panose="020B0004020202020204" pitchFamily="34" charset="0"/>
                <a:ea typeface="Alfabet" pitchFamily="2" charset="0"/>
                <a:cs typeface="+mn-cs"/>
              </a:rPr>
              <a:t>Snapdragon and Qualcomm branded products are products of Qualcomm Technologies, Inc. and/or its subsidiaries. Qualcomm patented technologies are licensed by Qualcomm Incorporated. </a:t>
            </a:r>
          </a:p>
          <a:p>
            <a:pPr marL="0" marR="0" lvl="0" indent="0" algn="l" defTabSz="914400" rtl="0" eaLnBrk="1" fontAlgn="auto" latinLnBrk="0" hangingPunct="1">
              <a:lnSpc>
                <a:spcPct val="100000"/>
              </a:lnSpc>
              <a:spcBef>
                <a:spcPts val="400"/>
              </a:spcBef>
              <a:spcAft>
                <a:spcPts val="0"/>
              </a:spcAft>
              <a:buClrTx/>
              <a:buSzTx/>
              <a:buFontTx/>
              <a:buNone/>
              <a:tabLst/>
              <a:defRPr/>
            </a:pPr>
            <a:endParaRPr kumimoji="0" lang="en-US" sz="650" b="0" i="0" u="none" strike="noStrike" kern="1200" cap="none" spc="0" normalizeH="0" baseline="0" noProof="0">
              <a:ln>
                <a:noFill/>
              </a:ln>
              <a:effectLst/>
              <a:uLnTx/>
              <a:uFillTx/>
              <a:latin typeface="Aptos" panose="020B0004020202020204" pitchFamily="34" charset="0"/>
              <a:ea typeface="Alfabet" pitchFamily="2" charset="0"/>
              <a:cs typeface="+mn-cs"/>
            </a:endParaRPr>
          </a:p>
        </p:txBody>
      </p:sp>
      <p:sp>
        <p:nvSpPr>
          <p:cNvPr id="6" name="TextBox 5">
            <a:extLst>
              <a:ext uri="{FF2B5EF4-FFF2-40B4-BE49-F238E27FC236}">
                <a16:creationId xmlns:a16="http://schemas.microsoft.com/office/drawing/2014/main" id="{D6733015-9BF4-02D9-2D5A-6B82CB5A8E11}"/>
              </a:ext>
            </a:extLst>
          </p:cNvPr>
          <p:cNvSpPr txBox="1"/>
          <p:nvPr userDrawn="1"/>
        </p:nvSpPr>
        <p:spPr bwMode="gray">
          <a:xfrm>
            <a:off x="481013" y="6100661"/>
            <a:ext cx="3127218" cy="150362"/>
          </a:xfrm>
          <a:prstGeom prst="rect">
            <a:avLst/>
          </a:prstGeom>
          <a:noFill/>
        </p:spPr>
        <p:txBody>
          <a:bodyPr wrap="square" lIns="0" tIns="0" rIns="0" bIns="0" rtlCol="0">
            <a:spAutoFit/>
          </a:bodyPr>
          <a:lstStyle/>
          <a:p>
            <a:pPr marL="0" marR="0" lvl="0" indent="0" algn="l" defTabSz="914400" rtl="0" eaLnBrk="1" fontAlgn="auto" latinLnBrk="0" hangingPunct="1">
              <a:lnSpc>
                <a:spcPct val="114000"/>
              </a:lnSpc>
              <a:spcBef>
                <a:spcPts val="0"/>
              </a:spcBef>
              <a:spcAft>
                <a:spcPts val="300"/>
              </a:spcAft>
              <a:buClrTx/>
              <a:buSzTx/>
              <a:buFontTx/>
              <a:buNone/>
              <a:tabLst/>
              <a:defRPr/>
            </a:pPr>
            <a:r>
              <a:rPr kumimoji="0" lang="en-US" sz="900" b="0" i="0" u="none" strike="noStrike" kern="1200" cap="none" spc="0" normalizeH="0" baseline="0" noProof="0">
                <a:ln>
                  <a:noFill/>
                </a:ln>
                <a:effectLst/>
                <a:uLnTx/>
                <a:uFillTx/>
                <a:latin typeface="Aptos" panose="020B0004020202020204" pitchFamily="34" charset="0"/>
                <a:ea typeface="Alfabet" pitchFamily="2" charset="0"/>
                <a:cs typeface="+mn-cs"/>
              </a:rPr>
              <a:t>Follow us on:</a:t>
            </a:r>
          </a:p>
        </p:txBody>
      </p:sp>
      <p:sp>
        <p:nvSpPr>
          <p:cNvPr id="7" name="TextBox 6">
            <a:extLst>
              <a:ext uri="{FF2B5EF4-FFF2-40B4-BE49-F238E27FC236}">
                <a16:creationId xmlns:a16="http://schemas.microsoft.com/office/drawing/2014/main" id="{CAFD8E40-2929-3D88-B76D-DD16806A308C}"/>
              </a:ext>
            </a:extLst>
          </p:cNvPr>
          <p:cNvSpPr txBox="1"/>
          <p:nvPr userDrawn="1"/>
        </p:nvSpPr>
        <p:spPr>
          <a:xfrm>
            <a:off x="389712" y="6209771"/>
            <a:ext cx="4184203" cy="242374"/>
          </a:xfrm>
          <a:prstGeom prst="rect">
            <a:avLst/>
          </a:prstGeom>
          <a:noFill/>
        </p:spPr>
        <p:txBody>
          <a:bodyPr wrap="square">
            <a:spAutoFit/>
          </a:bodyPr>
          <a:lstStyle/>
          <a:p>
            <a:pPr marL="0" marR="0" lvl="0" indent="0" algn="l" defTabSz="914400" rtl="0" eaLnBrk="1" fontAlgn="auto" latinLnBrk="0" hangingPunct="1">
              <a:lnSpc>
                <a:spcPct val="114000"/>
              </a:lnSpc>
              <a:spcBef>
                <a:spcPts val="0"/>
              </a:spcBef>
              <a:spcAft>
                <a:spcPts val="300"/>
              </a:spcAft>
              <a:buClrTx/>
              <a:buSzTx/>
              <a:buFontTx/>
              <a:buNone/>
              <a:tabLst/>
              <a:defRPr/>
            </a:pPr>
            <a:r>
              <a:rPr kumimoji="0" lang="en-US" sz="900" b="0" i="0" u="none" strike="noStrike" kern="1200" cap="none" spc="0" normalizeH="0" baseline="0" noProof="0">
                <a:ln>
                  <a:noFill/>
                </a:ln>
                <a:effectLst/>
                <a:uLnTx/>
                <a:uFillTx/>
                <a:latin typeface="Aptos" panose="020B0004020202020204" pitchFamily="34" charset="0"/>
                <a:ea typeface="Alfabet" pitchFamily="2" charset="0"/>
                <a:cs typeface="+mn-cs"/>
              </a:rPr>
              <a:t>For more information, visit us at </a:t>
            </a:r>
            <a:r>
              <a:rPr kumimoji="0" lang="en-US" sz="900" b="0" i="0" u="none" strike="noStrike" kern="1200" cap="none" spc="0" normalizeH="0" baseline="0" noProof="0" err="1">
                <a:ln>
                  <a:noFill/>
                </a:ln>
                <a:effectLst/>
                <a:uLnTx/>
                <a:uFillTx/>
                <a:latin typeface="Aptos" panose="020B0004020202020204" pitchFamily="34" charset="0"/>
                <a:ea typeface="Alfabet" pitchFamily="2" charset="0"/>
                <a:cs typeface="+mn-cs"/>
              </a:rPr>
              <a:t>qualcomm.com</a:t>
            </a:r>
            <a:r>
              <a:rPr kumimoji="0" lang="en-US" sz="900" b="0" i="0" u="none" strike="noStrike" kern="1200" cap="none" spc="0" normalizeH="0" baseline="0" noProof="0">
                <a:ln>
                  <a:noFill/>
                </a:ln>
                <a:effectLst/>
                <a:uLnTx/>
                <a:uFillTx/>
                <a:latin typeface="Aptos" panose="020B0004020202020204" pitchFamily="34" charset="0"/>
                <a:ea typeface="Alfabet" pitchFamily="2" charset="0"/>
                <a:cs typeface="+mn-cs"/>
              </a:rPr>
              <a:t> &amp; </a:t>
            </a:r>
            <a:r>
              <a:rPr kumimoji="0" lang="en-US" sz="900" b="0" i="0" u="none" strike="noStrike" kern="1200" cap="none" spc="0" normalizeH="0" baseline="0" noProof="0" err="1">
                <a:ln>
                  <a:noFill/>
                </a:ln>
                <a:effectLst/>
                <a:uLnTx/>
                <a:uFillTx/>
                <a:latin typeface="Aptos" panose="020B0004020202020204" pitchFamily="34" charset="0"/>
                <a:ea typeface="Alfabet" pitchFamily="2" charset="0"/>
                <a:cs typeface="+mn-cs"/>
              </a:rPr>
              <a:t>qualcomm.com</a:t>
            </a:r>
            <a:r>
              <a:rPr kumimoji="0" lang="en-US" sz="900" b="0" i="0" u="none" strike="noStrike" kern="1200" cap="none" spc="0" normalizeH="0" baseline="0" noProof="0">
                <a:ln>
                  <a:noFill/>
                </a:ln>
                <a:effectLst/>
                <a:uLnTx/>
                <a:uFillTx/>
                <a:latin typeface="Aptos" panose="020B0004020202020204" pitchFamily="34" charset="0"/>
                <a:ea typeface="Alfabet" pitchFamily="2" charset="0"/>
                <a:cs typeface="+mn-cs"/>
              </a:rPr>
              <a:t>/blog</a:t>
            </a:r>
          </a:p>
        </p:txBody>
      </p:sp>
      <p:grpSp>
        <p:nvGrpSpPr>
          <p:cNvPr id="8" name="Group 7">
            <a:extLst>
              <a:ext uri="{FF2B5EF4-FFF2-40B4-BE49-F238E27FC236}">
                <a16:creationId xmlns:a16="http://schemas.microsoft.com/office/drawing/2014/main" id="{DC2BA5B9-32D0-B4D3-31C5-940933363930}"/>
              </a:ext>
            </a:extLst>
          </p:cNvPr>
          <p:cNvGrpSpPr/>
          <p:nvPr userDrawn="1"/>
        </p:nvGrpSpPr>
        <p:grpSpPr>
          <a:xfrm>
            <a:off x="1205032" y="6126885"/>
            <a:ext cx="817893" cy="93682"/>
            <a:chOff x="1300130" y="6126885"/>
            <a:chExt cx="817893" cy="93682"/>
          </a:xfrm>
        </p:grpSpPr>
        <p:grpSp>
          <p:nvGrpSpPr>
            <p:cNvPr id="9" name="Group 5">
              <a:extLst>
                <a:ext uri="{FF2B5EF4-FFF2-40B4-BE49-F238E27FC236}">
                  <a16:creationId xmlns:a16="http://schemas.microsoft.com/office/drawing/2014/main" id="{3BF5268F-6D68-1917-4372-D995E148B3D8}"/>
                </a:ext>
              </a:extLst>
            </p:cNvPr>
            <p:cNvGrpSpPr>
              <a:grpSpLocks noChangeAspect="1"/>
            </p:cNvGrpSpPr>
            <p:nvPr/>
          </p:nvGrpSpPr>
          <p:grpSpPr bwMode="gray">
            <a:xfrm>
              <a:off x="1300130" y="6126885"/>
              <a:ext cx="94798" cy="93682"/>
              <a:chOff x="3331" y="1656"/>
              <a:chExt cx="1020" cy="1008"/>
            </a:xfrm>
            <a:solidFill>
              <a:schemeClr val="tx1"/>
            </a:solidFill>
          </p:grpSpPr>
          <p:sp>
            <p:nvSpPr>
              <p:cNvPr id="17" name="Freeform 6">
                <a:extLst>
                  <a:ext uri="{FF2B5EF4-FFF2-40B4-BE49-F238E27FC236}">
                    <a16:creationId xmlns:a16="http://schemas.microsoft.com/office/drawing/2014/main" id="{3B4391A0-4D50-9169-D3E1-D5541F0F6095}"/>
                  </a:ext>
                </a:extLst>
              </p:cNvPr>
              <p:cNvSpPr>
                <a:spLocks noEditPoints="1"/>
              </p:cNvSpPr>
              <p:nvPr/>
            </p:nvSpPr>
            <p:spPr bwMode="gray">
              <a:xfrm>
                <a:off x="3331" y="1656"/>
                <a:ext cx="232" cy="1008"/>
              </a:xfrm>
              <a:custGeom>
                <a:avLst/>
                <a:gdLst>
                  <a:gd name="T0" fmla="*/ 98 w 98"/>
                  <a:gd name="T1" fmla="*/ 46 h 427"/>
                  <a:gd name="T2" fmla="*/ 48 w 98"/>
                  <a:gd name="T3" fmla="*/ 92 h 427"/>
                  <a:gd name="T4" fmla="*/ 0 w 98"/>
                  <a:gd name="T5" fmla="*/ 46 h 427"/>
                  <a:gd name="T6" fmla="*/ 49 w 98"/>
                  <a:gd name="T7" fmla="*/ 0 h 427"/>
                  <a:gd name="T8" fmla="*/ 98 w 98"/>
                  <a:gd name="T9" fmla="*/ 46 h 427"/>
                  <a:gd name="T10" fmla="*/ 2 w 98"/>
                  <a:gd name="T11" fmla="*/ 427 h 427"/>
                  <a:gd name="T12" fmla="*/ 2 w 98"/>
                  <a:gd name="T13" fmla="*/ 129 h 427"/>
                  <a:gd name="T14" fmla="*/ 95 w 98"/>
                  <a:gd name="T15" fmla="*/ 129 h 427"/>
                  <a:gd name="T16" fmla="*/ 95 w 98"/>
                  <a:gd name="T17" fmla="*/ 427 h 427"/>
                  <a:gd name="T18" fmla="*/ 2 w 98"/>
                  <a:gd name="T19" fmla="*/ 427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8" h="427">
                    <a:moveTo>
                      <a:pt x="98" y="46"/>
                    </a:moveTo>
                    <a:cubicBezTo>
                      <a:pt x="98" y="72"/>
                      <a:pt x="79" y="92"/>
                      <a:pt x="48" y="92"/>
                    </a:cubicBezTo>
                    <a:cubicBezTo>
                      <a:pt x="18" y="92"/>
                      <a:pt x="0" y="72"/>
                      <a:pt x="0" y="46"/>
                    </a:cubicBezTo>
                    <a:cubicBezTo>
                      <a:pt x="0" y="20"/>
                      <a:pt x="19" y="0"/>
                      <a:pt x="49" y="0"/>
                    </a:cubicBezTo>
                    <a:cubicBezTo>
                      <a:pt x="79" y="0"/>
                      <a:pt x="97" y="20"/>
                      <a:pt x="98" y="46"/>
                    </a:cubicBezTo>
                    <a:close/>
                    <a:moveTo>
                      <a:pt x="2" y="427"/>
                    </a:moveTo>
                    <a:cubicBezTo>
                      <a:pt x="2" y="129"/>
                      <a:pt x="2" y="129"/>
                      <a:pt x="2" y="129"/>
                    </a:cubicBezTo>
                    <a:cubicBezTo>
                      <a:pt x="95" y="129"/>
                      <a:pt x="95" y="129"/>
                      <a:pt x="95" y="129"/>
                    </a:cubicBezTo>
                    <a:cubicBezTo>
                      <a:pt x="95" y="427"/>
                      <a:pt x="95" y="427"/>
                      <a:pt x="95" y="427"/>
                    </a:cubicBezTo>
                    <a:lnTo>
                      <a:pt x="2" y="4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effectLst/>
                  <a:uLnTx/>
                  <a:uFillTx/>
                  <a:latin typeface="Aptos" panose="020B0004020202020204" pitchFamily="34" charset="0"/>
                  <a:ea typeface="Alfabet" pitchFamily="2" charset="0"/>
                  <a:cs typeface="+mn-cs"/>
                </a:endParaRPr>
              </a:p>
            </p:txBody>
          </p:sp>
          <p:sp>
            <p:nvSpPr>
              <p:cNvPr id="18" name="Freeform 7">
                <a:extLst>
                  <a:ext uri="{FF2B5EF4-FFF2-40B4-BE49-F238E27FC236}">
                    <a16:creationId xmlns:a16="http://schemas.microsoft.com/office/drawing/2014/main" id="{40BEAF68-D3D4-D207-309D-6001397EE346}"/>
                  </a:ext>
                </a:extLst>
              </p:cNvPr>
              <p:cNvSpPr>
                <a:spLocks/>
              </p:cNvSpPr>
              <p:nvPr/>
            </p:nvSpPr>
            <p:spPr bwMode="gray">
              <a:xfrm>
                <a:off x="3681" y="1944"/>
                <a:ext cx="670" cy="720"/>
              </a:xfrm>
              <a:custGeom>
                <a:avLst/>
                <a:gdLst>
                  <a:gd name="T0" fmla="*/ 2 w 284"/>
                  <a:gd name="T1" fmla="*/ 102 h 305"/>
                  <a:gd name="T2" fmla="*/ 0 w 284"/>
                  <a:gd name="T3" fmla="*/ 7 h 305"/>
                  <a:gd name="T4" fmla="*/ 80 w 284"/>
                  <a:gd name="T5" fmla="*/ 7 h 305"/>
                  <a:gd name="T6" fmla="*/ 84 w 284"/>
                  <a:gd name="T7" fmla="*/ 48 h 305"/>
                  <a:gd name="T8" fmla="*/ 86 w 284"/>
                  <a:gd name="T9" fmla="*/ 48 h 305"/>
                  <a:gd name="T10" fmla="*/ 178 w 284"/>
                  <a:gd name="T11" fmla="*/ 0 h 305"/>
                  <a:gd name="T12" fmla="*/ 284 w 284"/>
                  <a:gd name="T13" fmla="*/ 129 h 305"/>
                  <a:gd name="T14" fmla="*/ 284 w 284"/>
                  <a:gd name="T15" fmla="*/ 305 h 305"/>
                  <a:gd name="T16" fmla="*/ 192 w 284"/>
                  <a:gd name="T17" fmla="*/ 305 h 305"/>
                  <a:gd name="T18" fmla="*/ 192 w 284"/>
                  <a:gd name="T19" fmla="*/ 140 h 305"/>
                  <a:gd name="T20" fmla="*/ 145 w 284"/>
                  <a:gd name="T21" fmla="*/ 75 h 305"/>
                  <a:gd name="T22" fmla="*/ 98 w 284"/>
                  <a:gd name="T23" fmla="*/ 110 h 305"/>
                  <a:gd name="T24" fmla="*/ 94 w 284"/>
                  <a:gd name="T25" fmla="*/ 133 h 305"/>
                  <a:gd name="T26" fmla="*/ 94 w 284"/>
                  <a:gd name="T27" fmla="*/ 305 h 305"/>
                  <a:gd name="T28" fmla="*/ 2 w 284"/>
                  <a:gd name="T29" fmla="*/ 305 h 305"/>
                  <a:gd name="T30" fmla="*/ 2 w 284"/>
                  <a:gd name="T31" fmla="*/ 102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4" h="305">
                    <a:moveTo>
                      <a:pt x="2" y="102"/>
                    </a:moveTo>
                    <a:cubicBezTo>
                      <a:pt x="2" y="65"/>
                      <a:pt x="1" y="34"/>
                      <a:pt x="0" y="7"/>
                    </a:cubicBezTo>
                    <a:cubicBezTo>
                      <a:pt x="80" y="7"/>
                      <a:pt x="80" y="7"/>
                      <a:pt x="80" y="7"/>
                    </a:cubicBezTo>
                    <a:cubicBezTo>
                      <a:pt x="84" y="48"/>
                      <a:pt x="84" y="48"/>
                      <a:pt x="84" y="48"/>
                    </a:cubicBezTo>
                    <a:cubicBezTo>
                      <a:pt x="86" y="48"/>
                      <a:pt x="86" y="48"/>
                      <a:pt x="86" y="48"/>
                    </a:cubicBezTo>
                    <a:cubicBezTo>
                      <a:pt x="98" y="29"/>
                      <a:pt x="128" y="0"/>
                      <a:pt x="178" y="0"/>
                    </a:cubicBezTo>
                    <a:cubicBezTo>
                      <a:pt x="239" y="0"/>
                      <a:pt x="284" y="41"/>
                      <a:pt x="284" y="129"/>
                    </a:cubicBezTo>
                    <a:cubicBezTo>
                      <a:pt x="284" y="305"/>
                      <a:pt x="284" y="305"/>
                      <a:pt x="284" y="305"/>
                    </a:cubicBezTo>
                    <a:cubicBezTo>
                      <a:pt x="192" y="305"/>
                      <a:pt x="192" y="305"/>
                      <a:pt x="192" y="305"/>
                    </a:cubicBezTo>
                    <a:cubicBezTo>
                      <a:pt x="192" y="140"/>
                      <a:pt x="192" y="140"/>
                      <a:pt x="192" y="140"/>
                    </a:cubicBezTo>
                    <a:cubicBezTo>
                      <a:pt x="192" y="101"/>
                      <a:pt x="178" y="75"/>
                      <a:pt x="145" y="75"/>
                    </a:cubicBezTo>
                    <a:cubicBezTo>
                      <a:pt x="119" y="75"/>
                      <a:pt x="104" y="93"/>
                      <a:pt x="98" y="110"/>
                    </a:cubicBezTo>
                    <a:cubicBezTo>
                      <a:pt x="95" y="116"/>
                      <a:pt x="94" y="124"/>
                      <a:pt x="94" y="133"/>
                    </a:cubicBezTo>
                    <a:cubicBezTo>
                      <a:pt x="94" y="305"/>
                      <a:pt x="94" y="305"/>
                      <a:pt x="94" y="305"/>
                    </a:cubicBezTo>
                    <a:cubicBezTo>
                      <a:pt x="2" y="305"/>
                      <a:pt x="2" y="305"/>
                      <a:pt x="2" y="305"/>
                    </a:cubicBezTo>
                    <a:lnTo>
                      <a:pt x="2"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effectLst/>
                  <a:uLnTx/>
                  <a:uFillTx/>
                  <a:latin typeface="Aptos" panose="020B0004020202020204" pitchFamily="34" charset="0"/>
                  <a:ea typeface="Alfabet" pitchFamily="2" charset="0"/>
                  <a:cs typeface="+mn-cs"/>
                </a:endParaRPr>
              </a:p>
            </p:txBody>
          </p:sp>
        </p:grpSp>
        <p:grpSp>
          <p:nvGrpSpPr>
            <p:cNvPr id="10" name="Group 4">
              <a:extLst>
                <a:ext uri="{FF2B5EF4-FFF2-40B4-BE49-F238E27FC236}">
                  <a16:creationId xmlns:a16="http://schemas.microsoft.com/office/drawing/2014/main" id="{274B1A01-2610-8398-DC38-5F6C0A50AF64}"/>
                </a:ext>
              </a:extLst>
            </p:cNvPr>
            <p:cNvGrpSpPr>
              <a:grpSpLocks noChangeAspect="1"/>
            </p:cNvGrpSpPr>
            <p:nvPr/>
          </p:nvGrpSpPr>
          <p:grpSpPr bwMode="auto">
            <a:xfrm>
              <a:off x="1640695" y="6127230"/>
              <a:ext cx="92914" cy="92992"/>
              <a:chOff x="2653" y="972"/>
              <a:chExt cx="2372" cy="2374"/>
            </a:xfrm>
            <a:solidFill>
              <a:schemeClr val="tx1"/>
            </a:solidFill>
          </p:grpSpPr>
          <p:sp>
            <p:nvSpPr>
              <p:cNvPr id="14" name="Freeform 5">
                <a:extLst>
                  <a:ext uri="{FF2B5EF4-FFF2-40B4-BE49-F238E27FC236}">
                    <a16:creationId xmlns:a16="http://schemas.microsoft.com/office/drawing/2014/main" id="{68802D42-C0F1-DAF9-8B74-77C13FA40FE6}"/>
                  </a:ext>
                </a:extLst>
              </p:cNvPr>
              <p:cNvSpPr>
                <a:spLocks noEditPoints="1"/>
              </p:cNvSpPr>
              <p:nvPr userDrawn="1"/>
            </p:nvSpPr>
            <p:spPr bwMode="auto">
              <a:xfrm>
                <a:off x="2653" y="972"/>
                <a:ext cx="2372" cy="2374"/>
              </a:xfrm>
              <a:custGeom>
                <a:avLst/>
                <a:gdLst>
                  <a:gd name="T0" fmla="*/ 1008 w 2016"/>
                  <a:gd name="T1" fmla="*/ 182 h 2016"/>
                  <a:gd name="T2" fmla="*/ 1415 w 2016"/>
                  <a:gd name="T3" fmla="*/ 188 h 2016"/>
                  <a:gd name="T4" fmla="*/ 1602 w 2016"/>
                  <a:gd name="T5" fmla="*/ 222 h 2016"/>
                  <a:gd name="T6" fmla="*/ 1718 w 2016"/>
                  <a:gd name="T7" fmla="*/ 298 h 2016"/>
                  <a:gd name="T8" fmla="*/ 1794 w 2016"/>
                  <a:gd name="T9" fmla="*/ 414 h 2016"/>
                  <a:gd name="T10" fmla="*/ 1828 w 2016"/>
                  <a:gd name="T11" fmla="*/ 601 h 2016"/>
                  <a:gd name="T12" fmla="*/ 1834 w 2016"/>
                  <a:gd name="T13" fmla="*/ 1008 h 2016"/>
                  <a:gd name="T14" fmla="*/ 1828 w 2016"/>
                  <a:gd name="T15" fmla="*/ 1415 h 2016"/>
                  <a:gd name="T16" fmla="*/ 1794 w 2016"/>
                  <a:gd name="T17" fmla="*/ 1602 h 2016"/>
                  <a:gd name="T18" fmla="*/ 1718 w 2016"/>
                  <a:gd name="T19" fmla="*/ 1718 h 2016"/>
                  <a:gd name="T20" fmla="*/ 1602 w 2016"/>
                  <a:gd name="T21" fmla="*/ 1794 h 2016"/>
                  <a:gd name="T22" fmla="*/ 1415 w 2016"/>
                  <a:gd name="T23" fmla="*/ 1828 h 2016"/>
                  <a:gd name="T24" fmla="*/ 1008 w 2016"/>
                  <a:gd name="T25" fmla="*/ 1834 h 2016"/>
                  <a:gd name="T26" fmla="*/ 601 w 2016"/>
                  <a:gd name="T27" fmla="*/ 1828 h 2016"/>
                  <a:gd name="T28" fmla="*/ 414 w 2016"/>
                  <a:gd name="T29" fmla="*/ 1794 h 2016"/>
                  <a:gd name="T30" fmla="*/ 298 w 2016"/>
                  <a:gd name="T31" fmla="*/ 1718 h 2016"/>
                  <a:gd name="T32" fmla="*/ 222 w 2016"/>
                  <a:gd name="T33" fmla="*/ 1602 h 2016"/>
                  <a:gd name="T34" fmla="*/ 188 w 2016"/>
                  <a:gd name="T35" fmla="*/ 1415 h 2016"/>
                  <a:gd name="T36" fmla="*/ 182 w 2016"/>
                  <a:gd name="T37" fmla="*/ 1008 h 2016"/>
                  <a:gd name="T38" fmla="*/ 188 w 2016"/>
                  <a:gd name="T39" fmla="*/ 601 h 2016"/>
                  <a:gd name="T40" fmla="*/ 222 w 2016"/>
                  <a:gd name="T41" fmla="*/ 414 h 2016"/>
                  <a:gd name="T42" fmla="*/ 298 w 2016"/>
                  <a:gd name="T43" fmla="*/ 298 h 2016"/>
                  <a:gd name="T44" fmla="*/ 414 w 2016"/>
                  <a:gd name="T45" fmla="*/ 222 h 2016"/>
                  <a:gd name="T46" fmla="*/ 601 w 2016"/>
                  <a:gd name="T47" fmla="*/ 188 h 2016"/>
                  <a:gd name="T48" fmla="*/ 1008 w 2016"/>
                  <a:gd name="T49" fmla="*/ 182 h 2016"/>
                  <a:gd name="T50" fmla="*/ 1008 w 2016"/>
                  <a:gd name="T51" fmla="*/ 0 h 2016"/>
                  <a:gd name="T52" fmla="*/ 593 w 2016"/>
                  <a:gd name="T53" fmla="*/ 6 h 2016"/>
                  <a:gd name="T54" fmla="*/ 348 w 2016"/>
                  <a:gd name="T55" fmla="*/ 53 h 2016"/>
                  <a:gd name="T56" fmla="*/ 169 w 2016"/>
                  <a:gd name="T57" fmla="*/ 169 h 2016"/>
                  <a:gd name="T58" fmla="*/ 53 w 2016"/>
                  <a:gd name="T59" fmla="*/ 348 h 2016"/>
                  <a:gd name="T60" fmla="*/ 6 w 2016"/>
                  <a:gd name="T61" fmla="*/ 593 h 2016"/>
                  <a:gd name="T62" fmla="*/ 0 w 2016"/>
                  <a:gd name="T63" fmla="*/ 1008 h 2016"/>
                  <a:gd name="T64" fmla="*/ 6 w 2016"/>
                  <a:gd name="T65" fmla="*/ 1423 h 2016"/>
                  <a:gd name="T66" fmla="*/ 53 w 2016"/>
                  <a:gd name="T67" fmla="*/ 1668 h 2016"/>
                  <a:gd name="T68" fmla="*/ 169 w 2016"/>
                  <a:gd name="T69" fmla="*/ 1847 h 2016"/>
                  <a:gd name="T70" fmla="*/ 348 w 2016"/>
                  <a:gd name="T71" fmla="*/ 1963 h 2016"/>
                  <a:gd name="T72" fmla="*/ 593 w 2016"/>
                  <a:gd name="T73" fmla="*/ 2010 h 2016"/>
                  <a:gd name="T74" fmla="*/ 1008 w 2016"/>
                  <a:gd name="T75" fmla="*/ 2016 h 2016"/>
                  <a:gd name="T76" fmla="*/ 1423 w 2016"/>
                  <a:gd name="T77" fmla="*/ 2010 h 2016"/>
                  <a:gd name="T78" fmla="*/ 1668 w 2016"/>
                  <a:gd name="T79" fmla="*/ 1963 h 2016"/>
                  <a:gd name="T80" fmla="*/ 1847 w 2016"/>
                  <a:gd name="T81" fmla="*/ 1847 h 2016"/>
                  <a:gd name="T82" fmla="*/ 1963 w 2016"/>
                  <a:gd name="T83" fmla="*/ 1668 h 2016"/>
                  <a:gd name="T84" fmla="*/ 2010 w 2016"/>
                  <a:gd name="T85" fmla="*/ 1423 h 2016"/>
                  <a:gd name="T86" fmla="*/ 2016 w 2016"/>
                  <a:gd name="T87" fmla="*/ 1008 h 2016"/>
                  <a:gd name="T88" fmla="*/ 2010 w 2016"/>
                  <a:gd name="T89" fmla="*/ 593 h 2016"/>
                  <a:gd name="T90" fmla="*/ 1963 w 2016"/>
                  <a:gd name="T91" fmla="*/ 348 h 2016"/>
                  <a:gd name="T92" fmla="*/ 1847 w 2016"/>
                  <a:gd name="T93" fmla="*/ 169 h 2016"/>
                  <a:gd name="T94" fmla="*/ 1668 w 2016"/>
                  <a:gd name="T95" fmla="*/ 53 h 2016"/>
                  <a:gd name="T96" fmla="*/ 1423 w 2016"/>
                  <a:gd name="T97" fmla="*/ 6 h 2016"/>
                  <a:gd name="T98" fmla="*/ 1008 w 2016"/>
                  <a:gd name="T99" fmla="*/ 0 h 2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016" h="2016">
                    <a:moveTo>
                      <a:pt x="1008" y="182"/>
                    </a:moveTo>
                    <a:cubicBezTo>
                      <a:pt x="1277" y="182"/>
                      <a:pt x="1309" y="183"/>
                      <a:pt x="1415" y="188"/>
                    </a:cubicBezTo>
                    <a:cubicBezTo>
                      <a:pt x="1513" y="192"/>
                      <a:pt x="1567" y="209"/>
                      <a:pt x="1602" y="222"/>
                    </a:cubicBezTo>
                    <a:cubicBezTo>
                      <a:pt x="1649" y="241"/>
                      <a:pt x="1683" y="263"/>
                      <a:pt x="1718" y="298"/>
                    </a:cubicBezTo>
                    <a:cubicBezTo>
                      <a:pt x="1753" y="333"/>
                      <a:pt x="1775" y="367"/>
                      <a:pt x="1794" y="414"/>
                    </a:cubicBezTo>
                    <a:cubicBezTo>
                      <a:pt x="1807" y="449"/>
                      <a:pt x="1824" y="503"/>
                      <a:pt x="1828" y="601"/>
                    </a:cubicBezTo>
                    <a:cubicBezTo>
                      <a:pt x="1833" y="707"/>
                      <a:pt x="1834" y="739"/>
                      <a:pt x="1834" y="1008"/>
                    </a:cubicBezTo>
                    <a:cubicBezTo>
                      <a:pt x="1834" y="1277"/>
                      <a:pt x="1833" y="1309"/>
                      <a:pt x="1828" y="1415"/>
                    </a:cubicBezTo>
                    <a:cubicBezTo>
                      <a:pt x="1824" y="1513"/>
                      <a:pt x="1807" y="1567"/>
                      <a:pt x="1794" y="1602"/>
                    </a:cubicBezTo>
                    <a:cubicBezTo>
                      <a:pt x="1775" y="1649"/>
                      <a:pt x="1753" y="1683"/>
                      <a:pt x="1718" y="1718"/>
                    </a:cubicBezTo>
                    <a:cubicBezTo>
                      <a:pt x="1683" y="1753"/>
                      <a:pt x="1649" y="1775"/>
                      <a:pt x="1602" y="1794"/>
                    </a:cubicBezTo>
                    <a:cubicBezTo>
                      <a:pt x="1567" y="1807"/>
                      <a:pt x="1513" y="1824"/>
                      <a:pt x="1415" y="1828"/>
                    </a:cubicBezTo>
                    <a:cubicBezTo>
                      <a:pt x="1309" y="1833"/>
                      <a:pt x="1277" y="1834"/>
                      <a:pt x="1008" y="1834"/>
                    </a:cubicBezTo>
                    <a:cubicBezTo>
                      <a:pt x="739" y="1834"/>
                      <a:pt x="707" y="1833"/>
                      <a:pt x="601" y="1828"/>
                    </a:cubicBezTo>
                    <a:cubicBezTo>
                      <a:pt x="503" y="1824"/>
                      <a:pt x="449" y="1807"/>
                      <a:pt x="414" y="1794"/>
                    </a:cubicBezTo>
                    <a:cubicBezTo>
                      <a:pt x="367" y="1775"/>
                      <a:pt x="333" y="1753"/>
                      <a:pt x="298" y="1718"/>
                    </a:cubicBezTo>
                    <a:cubicBezTo>
                      <a:pt x="263" y="1683"/>
                      <a:pt x="241" y="1649"/>
                      <a:pt x="222" y="1602"/>
                    </a:cubicBezTo>
                    <a:cubicBezTo>
                      <a:pt x="209" y="1567"/>
                      <a:pt x="192" y="1513"/>
                      <a:pt x="188" y="1415"/>
                    </a:cubicBezTo>
                    <a:cubicBezTo>
                      <a:pt x="183" y="1309"/>
                      <a:pt x="182" y="1277"/>
                      <a:pt x="182" y="1008"/>
                    </a:cubicBezTo>
                    <a:cubicBezTo>
                      <a:pt x="182" y="739"/>
                      <a:pt x="183" y="707"/>
                      <a:pt x="188" y="601"/>
                    </a:cubicBezTo>
                    <a:cubicBezTo>
                      <a:pt x="192" y="503"/>
                      <a:pt x="209" y="449"/>
                      <a:pt x="222" y="414"/>
                    </a:cubicBezTo>
                    <a:cubicBezTo>
                      <a:pt x="241" y="367"/>
                      <a:pt x="263" y="333"/>
                      <a:pt x="298" y="298"/>
                    </a:cubicBezTo>
                    <a:cubicBezTo>
                      <a:pt x="333" y="263"/>
                      <a:pt x="367" y="241"/>
                      <a:pt x="414" y="222"/>
                    </a:cubicBezTo>
                    <a:cubicBezTo>
                      <a:pt x="449" y="209"/>
                      <a:pt x="503" y="192"/>
                      <a:pt x="601" y="188"/>
                    </a:cubicBezTo>
                    <a:cubicBezTo>
                      <a:pt x="707" y="183"/>
                      <a:pt x="739" y="182"/>
                      <a:pt x="1008" y="182"/>
                    </a:cubicBezTo>
                    <a:moveTo>
                      <a:pt x="1008" y="0"/>
                    </a:moveTo>
                    <a:cubicBezTo>
                      <a:pt x="734" y="0"/>
                      <a:pt x="700" y="1"/>
                      <a:pt x="593" y="6"/>
                    </a:cubicBezTo>
                    <a:cubicBezTo>
                      <a:pt x="485" y="11"/>
                      <a:pt x="412" y="28"/>
                      <a:pt x="348" y="53"/>
                    </a:cubicBezTo>
                    <a:cubicBezTo>
                      <a:pt x="282" y="79"/>
                      <a:pt x="225" y="113"/>
                      <a:pt x="169" y="169"/>
                    </a:cubicBezTo>
                    <a:cubicBezTo>
                      <a:pt x="113" y="225"/>
                      <a:pt x="79" y="282"/>
                      <a:pt x="53" y="348"/>
                    </a:cubicBezTo>
                    <a:cubicBezTo>
                      <a:pt x="28" y="412"/>
                      <a:pt x="11" y="485"/>
                      <a:pt x="6" y="593"/>
                    </a:cubicBezTo>
                    <a:cubicBezTo>
                      <a:pt x="1" y="700"/>
                      <a:pt x="0" y="734"/>
                      <a:pt x="0" y="1008"/>
                    </a:cubicBezTo>
                    <a:cubicBezTo>
                      <a:pt x="0" y="1282"/>
                      <a:pt x="1" y="1316"/>
                      <a:pt x="6" y="1423"/>
                    </a:cubicBezTo>
                    <a:cubicBezTo>
                      <a:pt x="11" y="1531"/>
                      <a:pt x="28" y="1604"/>
                      <a:pt x="53" y="1668"/>
                    </a:cubicBezTo>
                    <a:cubicBezTo>
                      <a:pt x="79" y="1734"/>
                      <a:pt x="113" y="1791"/>
                      <a:pt x="169" y="1847"/>
                    </a:cubicBezTo>
                    <a:cubicBezTo>
                      <a:pt x="225" y="1903"/>
                      <a:pt x="282" y="1937"/>
                      <a:pt x="348" y="1963"/>
                    </a:cubicBezTo>
                    <a:cubicBezTo>
                      <a:pt x="412" y="1988"/>
                      <a:pt x="485" y="2005"/>
                      <a:pt x="593" y="2010"/>
                    </a:cubicBezTo>
                    <a:cubicBezTo>
                      <a:pt x="700" y="2015"/>
                      <a:pt x="734" y="2016"/>
                      <a:pt x="1008" y="2016"/>
                    </a:cubicBezTo>
                    <a:cubicBezTo>
                      <a:pt x="1282" y="2016"/>
                      <a:pt x="1316" y="2015"/>
                      <a:pt x="1423" y="2010"/>
                    </a:cubicBezTo>
                    <a:cubicBezTo>
                      <a:pt x="1531" y="2005"/>
                      <a:pt x="1604" y="1988"/>
                      <a:pt x="1668" y="1963"/>
                    </a:cubicBezTo>
                    <a:cubicBezTo>
                      <a:pt x="1734" y="1937"/>
                      <a:pt x="1791" y="1903"/>
                      <a:pt x="1847" y="1847"/>
                    </a:cubicBezTo>
                    <a:cubicBezTo>
                      <a:pt x="1903" y="1791"/>
                      <a:pt x="1937" y="1734"/>
                      <a:pt x="1963" y="1668"/>
                    </a:cubicBezTo>
                    <a:cubicBezTo>
                      <a:pt x="1988" y="1604"/>
                      <a:pt x="2005" y="1531"/>
                      <a:pt x="2010" y="1423"/>
                    </a:cubicBezTo>
                    <a:cubicBezTo>
                      <a:pt x="2015" y="1316"/>
                      <a:pt x="2016" y="1282"/>
                      <a:pt x="2016" y="1008"/>
                    </a:cubicBezTo>
                    <a:cubicBezTo>
                      <a:pt x="2016" y="734"/>
                      <a:pt x="2015" y="700"/>
                      <a:pt x="2010" y="593"/>
                    </a:cubicBezTo>
                    <a:cubicBezTo>
                      <a:pt x="2005" y="485"/>
                      <a:pt x="1988" y="412"/>
                      <a:pt x="1963" y="348"/>
                    </a:cubicBezTo>
                    <a:cubicBezTo>
                      <a:pt x="1937" y="282"/>
                      <a:pt x="1903" y="225"/>
                      <a:pt x="1847" y="169"/>
                    </a:cubicBezTo>
                    <a:cubicBezTo>
                      <a:pt x="1791" y="113"/>
                      <a:pt x="1734" y="79"/>
                      <a:pt x="1668" y="53"/>
                    </a:cubicBezTo>
                    <a:cubicBezTo>
                      <a:pt x="1604" y="28"/>
                      <a:pt x="1531" y="11"/>
                      <a:pt x="1423" y="6"/>
                    </a:cubicBezTo>
                    <a:cubicBezTo>
                      <a:pt x="1316" y="1"/>
                      <a:pt x="1282" y="0"/>
                      <a:pt x="100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b="0" i="0">
                  <a:latin typeface="Aptos" panose="020B0004020202020204" pitchFamily="34" charset="0"/>
                  <a:ea typeface="Alfabet" pitchFamily="2" charset="0"/>
                </a:endParaRPr>
              </a:p>
            </p:txBody>
          </p:sp>
          <p:sp>
            <p:nvSpPr>
              <p:cNvPr id="15" name="Freeform 6">
                <a:extLst>
                  <a:ext uri="{FF2B5EF4-FFF2-40B4-BE49-F238E27FC236}">
                    <a16:creationId xmlns:a16="http://schemas.microsoft.com/office/drawing/2014/main" id="{511AB5E8-AF45-535E-DBEE-21EA3AA4AC1B}"/>
                  </a:ext>
                </a:extLst>
              </p:cNvPr>
              <p:cNvSpPr>
                <a:spLocks noEditPoints="1"/>
              </p:cNvSpPr>
              <p:nvPr userDrawn="1"/>
            </p:nvSpPr>
            <p:spPr bwMode="auto">
              <a:xfrm>
                <a:off x="3231" y="1550"/>
                <a:ext cx="1216" cy="1218"/>
              </a:xfrm>
              <a:custGeom>
                <a:avLst/>
                <a:gdLst>
                  <a:gd name="T0" fmla="*/ 517 w 1034"/>
                  <a:gd name="T1" fmla="*/ 0 h 1034"/>
                  <a:gd name="T2" fmla="*/ 0 w 1034"/>
                  <a:gd name="T3" fmla="*/ 517 h 1034"/>
                  <a:gd name="T4" fmla="*/ 517 w 1034"/>
                  <a:gd name="T5" fmla="*/ 1034 h 1034"/>
                  <a:gd name="T6" fmla="*/ 1034 w 1034"/>
                  <a:gd name="T7" fmla="*/ 517 h 1034"/>
                  <a:gd name="T8" fmla="*/ 517 w 1034"/>
                  <a:gd name="T9" fmla="*/ 0 h 1034"/>
                  <a:gd name="T10" fmla="*/ 517 w 1034"/>
                  <a:gd name="T11" fmla="*/ 853 h 1034"/>
                  <a:gd name="T12" fmla="*/ 181 w 1034"/>
                  <a:gd name="T13" fmla="*/ 517 h 1034"/>
                  <a:gd name="T14" fmla="*/ 517 w 1034"/>
                  <a:gd name="T15" fmla="*/ 181 h 1034"/>
                  <a:gd name="T16" fmla="*/ 853 w 1034"/>
                  <a:gd name="T17" fmla="*/ 517 h 1034"/>
                  <a:gd name="T18" fmla="*/ 517 w 1034"/>
                  <a:gd name="T19" fmla="*/ 853 h 1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34" h="1034">
                    <a:moveTo>
                      <a:pt x="517" y="0"/>
                    </a:moveTo>
                    <a:cubicBezTo>
                      <a:pt x="231" y="0"/>
                      <a:pt x="0" y="231"/>
                      <a:pt x="0" y="517"/>
                    </a:cubicBezTo>
                    <a:cubicBezTo>
                      <a:pt x="0" y="803"/>
                      <a:pt x="231" y="1034"/>
                      <a:pt x="517" y="1034"/>
                    </a:cubicBezTo>
                    <a:cubicBezTo>
                      <a:pt x="803" y="1034"/>
                      <a:pt x="1034" y="803"/>
                      <a:pt x="1034" y="517"/>
                    </a:cubicBezTo>
                    <a:cubicBezTo>
                      <a:pt x="1034" y="231"/>
                      <a:pt x="803" y="0"/>
                      <a:pt x="517" y="0"/>
                    </a:cubicBezTo>
                    <a:close/>
                    <a:moveTo>
                      <a:pt x="517" y="853"/>
                    </a:moveTo>
                    <a:cubicBezTo>
                      <a:pt x="331" y="853"/>
                      <a:pt x="181" y="703"/>
                      <a:pt x="181" y="517"/>
                    </a:cubicBezTo>
                    <a:cubicBezTo>
                      <a:pt x="181" y="331"/>
                      <a:pt x="331" y="181"/>
                      <a:pt x="517" y="181"/>
                    </a:cubicBezTo>
                    <a:cubicBezTo>
                      <a:pt x="703" y="181"/>
                      <a:pt x="853" y="331"/>
                      <a:pt x="853" y="517"/>
                    </a:cubicBezTo>
                    <a:cubicBezTo>
                      <a:pt x="853" y="703"/>
                      <a:pt x="703" y="853"/>
                      <a:pt x="517" y="8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b="0" i="0">
                  <a:latin typeface="Aptos" panose="020B0004020202020204" pitchFamily="34" charset="0"/>
                  <a:ea typeface="Alfabet" pitchFamily="2" charset="0"/>
                </a:endParaRPr>
              </a:p>
            </p:txBody>
          </p:sp>
          <p:sp>
            <p:nvSpPr>
              <p:cNvPr id="16" name="Oval 7">
                <a:extLst>
                  <a:ext uri="{FF2B5EF4-FFF2-40B4-BE49-F238E27FC236}">
                    <a16:creationId xmlns:a16="http://schemas.microsoft.com/office/drawing/2014/main" id="{5A2B3252-69E6-21D8-7B9C-8CACF53B9BA3}"/>
                  </a:ext>
                </a:extLst>
              </p:cNvPr>
              <p:cNvSpPr>
                <a:spLocks noChangeArrowheads="1"/>
              </p:cNvSpPr>
              <p:nvPr userDrawn="1"/>
            </p:nvSpPr>
            <p:spPr bwMode="auto">
              <a:xfrm>
                <a:off x="4329" y="1383"/>
                <a:ext cx="285" cy="28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b="0" i="0">
                  <a:latin typeface="Aptos" panose="020B0004020202020204" pitchFamily="34" charset="0"/>
                  <a:ea typeface="Alfabet" pitchFamily="2" charset="0"/>
                </a:endParaRPr>
              </a:p>
            </p:txBody>
          </p:sp>
        </p:grpSp>
        <p:pic>
          <p:nvPicPr>
            <p:cNvPr id="11" name="Graphic 10">
              <a:extLst>
                <a:ext uri="{FF2B5EF4-FFF2-40B4-BE49-F238E27FC236}">
                  <a16:creationId xmlns:a16="http://schemas.microsoft.com/office/drawing/2014/main" id="{EDEA13E0-DF26-3A35-755F-EB1D2F7140EE}"/>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10838" y="6131300"/>
              <a:ext cx="122931" cy="84852"/>
            </a:xfrm>
            <a:prstGeom prst="rect">
              <a:avLst/>
            </a:prstGeom>
          </p:spPr>
        </p:pic>
        <p:pic>
          <p:nvPicPr>
            <p:cNvPr id="12" name="Graphic 11">
              <a:extLst>
                <a:ext uri="{FF2B5EF4-FFF2-40B4-BE49-F238E27FC236}">
                  <a16:creationId xmlns:a16="http://schemas.microsoft.com/office/drawing/2014/main" id="{B54DF270-EBC5-95DA-8346-7100B18EC911}"/>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023789" y="6126885"/>
              <a:ext cx="94234" cy="93682"/>
            </a:xfrm>
            <a:prstGeom prst="rect">
              <a:avLst/>
            </a:prstGeom>
          </p:spPr>
        </p:pic>
        <p:pic>
          <p:nvPicPr>
            <p:cNvPr id="13" name="Graphic 12">
              <a:extLst>
                <a:ext uri="{FF2B5EF4-FFF2-40B4-BE49-F238E27FC236}">
                  <a16:creationId xmlns:a16="http://schemas.microsoft.com/office/drawing/2014/main" id="{1D7C89CA-3D39-A79E-E143-FE65F0C89E27}"/>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476872" y="6131572"/>
              <a:ext cx="84309" cy="84309"/>
            </a:xfrm>
            <a:prstGeom prst="rect">
              <a:avLst/>
            </a:prstGeom>
          </p:spPr>
        </p:pic>
      </p:grpSp>
      <p:pic>
        <p:nvPicPr>
          <p:cNvPr id="24" name="Graphic 23">
            <a:extLst>
              <a:ext uri="{FF2B5EF4-FFF2-40B4-BE49-F238E27FC236}">
                <a16:creationId xmlns:a16="http://schemas.microsoft.com/office/drawing/2014/main" id="{1EBB4BF9-FEEC-4175-585A-2715E84D1EB5}"/>
              </a:ext>
            </a:extLst>
          </p:cNvPr>
          <p:cNvPicPr>
            <a:picLocks noChangeAspect="1"/>
          </p:cNvPicPr>
          <p:nvPr/>
        </p:nvPicPr>
        <p:blipFill>
          <a:blip>
            <a:extLst>
              <a:ext uri="{96DAC541-7B7A-43D3-8B79-37D633B846F1}">
                <asvg:svgBlip xmlns:asvg="http://schemas.microsoft.com/office/drawing/2016/SVG/main" r:embed="rId5"/>
              </a:ext>
            </a:extLst>
          </a:blip>
          <a:srcRect t="31605" r="39224"/>
          <a:stretch>
            <a:fillRect/>
          </a:stretch>
        </p:blipFill>
        <p:spPr>
          <a:xfrm>
            <a:off x="6684852" y="0"/>
            <a:ext cx="5507148" cy="6197600"/>
          </a:xfrm>
          <a:custGeom>
            <a:avLst/>
            <a:gdLst>
              <a:gd name="connsiteX0" fmla="*/ 0 w 5507148"/>
              <a:gd name="connsiteY0" fmla="*/ 0 h 6197600"/>
              <a:gd name="connsiteX1" fmla="*/ 147022 w 5507148"/>
              <a:gd name="connsiteY1" fmla="*/ 0 h 6197600"/>
              <a:gd name="connsiteX2" fmla="*/ 5507148 w 5507148"/>
              <a:gd name="connsiteY2" fmla="*/ 0 h 6197600"/>
              <a:gd name="connsiteX3" fmla="*/ 5507148 w 5507148"/>
              <a:gd name="connsiteY3" fmla="*/ 6197600 h 6197600"/>
              <a:gd name="connsiteX4" fmla="*/ 0 w 5507148"/>
              <a:gd name="connsiteY4" fmla="*/ 6197600 h 6197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7148" h="6197600">
                <a:moveTo>
                  <a:pt x="0" y="0"/>
                </a:moveTo>
                <a:lnTo>
                  <a:pt x="147022" y="0"/>
                </a:lnTo>
                <a:lnTo>
                  <a:pt x="5507148" y="0"/>
                </a:lnTo>
                <a:lnTo>
                  <a:pt x="5507148" y="6197600"/>
                </a:lnTo>
                <a:lnTo>
                  <a:pt x="0" y="6197600"/>
                </a:lnTo>
                <a:close/>
              </a:path>
            </a:pathLst>
          </a:custGeom>
        </p:spPr>
      </p:pic>
      <p:pic>
        <p:nvPicPr>
          <p:cNvPr id="21" name="Picture 2">
            <a:extLst>
              <a:ext uri="{FF2B5EF4-FFF2-40B4-BE49-F238E27FC236}">
                <a16:creationId xmlns:a16="http://schemas.microsoft.com/office/drawing/2014/main" id="{7FDF1ADE-EF76-ABDC-A94C-B4B22DDF49A4}"/>
              </a:ext>
            </a:extLst>
          </p:cNvPr>
          <p:cNvPicPr>
            <a:picLocks noChangeAspect="1" noChangeArrowheads="1"/>
          </p:cNvPicPr>
          <p:nvPr/>
        </p:nvPicPr>
        <p:blipFill rotWithShape="1">
          <a:blip r:embed="rId6" cstate="email">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a:ext>
            </a:extLst>
          </a:blip>
          <a:srcRect/>
          <a:stretch/>
        </p:blipFill>
        <p:spPr bwMode="auto">
          <a:xfrm>
            <a:off x="10895722" y="1322746"/>
            <a:ext cx="693024" cy="760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9914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Blank_Dark Blue">
    <p:bg>
      <p:bgPr>
        <a:solidFill>
          <a:schemeClr val="accent2"/>
        </a:soli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2FF81AE-215B-5FF1-AB1E-62DF1D393541}"/>
              </a:ext>
            </a:extLst>
          </p:cNvPr>
          <p:cNvSpPr>
            <a:spLocks noGrp="1"/>
          </p:cNvSpPr>
          <p:nvPr>
            <p:ph type="ftr" sz="quarter" idx="10"/>
          </p:nvPr>
        </p:nvSpPr>
        <p:spPr/>
        <p:txBody>
          <a:bodyPr/>
          <a:lstStyle>
            <a:lvl1pPr>
              <a:defRPr>
                <a:solidFill>
                  <a:schemeClr val="accent6">
                    <a:lumMod val="90000"/>
                  </a:schemeClr>
                </a:solidFill>
              </a:defRPr>
            </a:lvl1pPr>
          </a:lstStyle>
          <a:p>
            <a:r>
              <a:rPr lang="en-CA"/>
              <a:t>DVB@IBC 2026</a:t>
            </a:r>
          </a:p>
        </p:txBody>
      </p:sp>
    </p:spTree>
    <p:extLst>
      <p:ext uri="{BB962C8B-B14F-4D97-AF65-F5344CB8AC3E}">
        <p14:creationId xmlns:p14="http://schemas.microsoft.com/office/powerpoint/2010/main" val="2229139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White">
    <p:bg>
      <p:bgPr>
        <a:solidFill>
          <a:schemeClr val="bg1"/>
        </a:solidFill>
        <a:effectLst/>
      </p:bgPr>
    </p:bg>
    <p:spTree>
      <p:nvGrpSpPr>
        <p:cNvPr id="1" name=""/>
        <p:cNvGrpSpPr/>
        <p:nvPr/>
      </p:nvGrpSpPr>
      <p:grpSpPr>
        <a:xfrm>
          <a:off x="0" y="0"/>
          <a:ext cx="0" cy="0"/>
          <a:chOff x="0" y="0"/>
          <a:chExt cx="0" cy="0"/>
        </a:xfrm>
      </p:grpSpPr>
      <p:sp>
        <p:nvSpPr>
          <p:cNvPr id="26" name="Freeform 8">
            <a:extLst>
              <a:ext uri="{FF2B5EF4-FFF2-40B4-BE49-F238E27FC236}">
                <a16:creationId xmlns:a16="http://schemas.microsoft.com/office/drawing/2014/main" id="{FA702086-7005-4270-9600-3E0409C7EC66}"/>
              </a:ext>
            </a:extLst>
          </p:cNvPr>
          <p:cNvSpPr>
            <a:spLocks/>
          </p:cNvSpPr>
          <p:nvPr userDrawn="1"/>
        </p:nvSpPr>
        <p:spPr bwMode="auto">
          <a:xfrm>
            <a:off x="-876300" y="4977549"/>
            <a:ext cx="12552239" cy="3889360"/>
          </a:xfrm>
          <a:custGeom>
            <a:avLst/>
            <a:gdLst>
              <a:gd name="T0" fmla="*/ 2068 w 2327"/>
              <a:gd name="T1" fmla="*/ 28 h 720"/>
              <a:gd name="T2" fmla="*/ 2029 w 2327"/>
              <a:gd name="T3" fmla="*/ 0 h 720"/>
              <a:gd name="T4" fmla="*/ 1921 w 2327"/>
              <a:gd name="T5" fmla="*/ 0 h 720"/>
              <a:gd name="T6" fmla="*/ 1881 w 2327"/>
              <a:gd name="T7" fmla="*/ 28 h 720"/>
              <a:gd name="T8" fmla="*/ 1706 w 2327"/>
              <a:gd name="T9" fmla="*/ 507 h 720"/>
              <a:gd name="T10" fmla="*/ 1525 w 2327"/>
              <a:gd name="T11" fmla="*/ 28 h 720"/>
              <a:gd name="T12" fmla="*/ 1486 w 2327"/>
              <a:gd name="T13" fmla="*/ 0 h 720"/>
              <a:gd name="T14" fmla="*/ 1379 w 2327"/>
              <a:gd name="T15" fmla="*/ 0 h 720"/>
              <a:gd name="T16" fmla="*/ 1340 w 2327"/>
              <a:gd name="T17" fmla="*/ 28 h 720"/>
              <a:gd name="T18" fmla="*/ 1163 w 2327"/>
              <a:gd name="T19" fmla="*/ 507 h 720"/>
              <a:gd name="T20" fmla="*/ 985 w 2327"/>
              <a:gd name="T21" fmla="*/ 28 h 720"/>
              <a:gd name="T22" fmla="*/ 946 w 2327"/>
              <a:gd name="T23" fmla="*/ 0 h 720"/>
              <a:gd name="T24" fmla="*/ 840 w 2327"/>
              <a:gd name="T25" fmla="*/ 0 h 720"/>
              <a:gd name="T26" fmla="*/ 800 w 2327"/>
              <a:gd name="T27" fmla="*/ 28 h 720"/>
              <a:gd name="T28" fmla="*/ 621 w 2327"/>
              <a:gd name="T29" fmla="*/ 507 h 720"/>
              <a:gd name="T30" fmla="*/ 444 w 2327"/>
              <a:gd name="T31" fmla="*/ 28 h 720"/>
              <a:gd name="T32" fmla="*/ 406 w 2327"/>
              <a:gd name="T33" fmla="*/ 0 h 720"/>
              <a:gd name="T34" fmla="*/ 297 w 2327"/>
              <a:gd name="T35" fmla="*/ 0 h 720"/>
              <a:gd name="T36" fmla="*/ 258 w 2327"/>
              <a:gd name="T37" fmla="*/ 28 h 720"/>
              <a:gd name="T38" fmla="*/ 6 w 2327"/>
              <a:gd name="T39" fmla="*/ 684 h 720"/>
              <a:gd name="T40" fmla="*/ 31 w 2327"/>
              <a:gd name="T41" fmla="*/ 720 h 720"/>
              <a:gd name="T42" fmla="*/ 127 w 2327"/>
              <a:gd name="T43" fmla="*/ 720 h 720"/>
              <a:gd name="T44" fmla="*/ 166 w 2327"/>
              <a:gd name="T45" fmla="*/ 693 h 720"/>
              <a:gd name="T46" fmla="*/ 351 w 2327"/>
              <a:gd name="T47" fmla="*/ 198 h 720"/>
              <a:gd name="T48" fmla="*/ 536 w 2327"/>
              <a:gd name="T49" fmla="*/ 693 h 720"/>
              <a:gd name="T50" fmla="*/ 575 w 2327"/>
              <a:gd name="T51" fmla="*/ 720 h 720"/>
              <a:gd name="T52" fmla="*/ 663 w 2327"/>
              <a:gd name="T53" fmla="*/ 720 h 720"/>
              <a:gd name="T54" fmla="*/ 703 w 2327"/>
              <a:gd name="T55" fmla="*/ 693 h 720"/>
              <a:gd name="T56" fmla="*/ 892 w 2327"/>
              <a:gd name="T57" fmla="*/ 198 h 720"/>
              <a:gd name="T58" fmla="*/ 1075 w 2327"/>
              <a:gd name="T59" fmla="*/ 693 h 720"/>
              <a:gd name="T60" fmla="*/ 1115 w 2327"/>
              <a:gd name="T61" fmla="*/ 720 h 720"/>
              <a:gd name="T62" fmla="*/ 1208 w 2327"/>
              <a:gd name="T63" fmla="*/ 720 h 720"/>
              <a:gd name="T64" fmla="*/ 1247 w 2327"/>
              <a:gd name="T65" fmla="*/ 693 h 720"/>
              <a:gd name="T66" fmla="*/ 1432 w 2327"/>
              <a:gd name="T67" fmla="*/ 198 h 720"/>
              <a:gd name="T68" fmla="*/ 1620 w 2327"/>
              <a:gd name="T69" fmla="*/ 693 h 720"/>
              <a:gd name="T70" fmla="*/ 1659 w 2327"/>
              <a:gd name="T71" fmla="*/ 720 h 720"/>
              <a:gd name="T72" fmla="*/ 1748 w 2327"/>
              <a:gd name="T73" fmla="*/ 720 h 720"/>
              <a:gd name="T74" fmla="*/ 1787 w 2327"/>
              <a:gd name="T75" fmla="*/ 693 h 720"/>
              <a:gd name="T76" fmla="*/ 1973 w 2327"/>
              <a:gd name="T77" fmla="*/ 201 h 720"/>
              <a:gd name="T78" fmla="*/ 2156 w 2327"/>
              <a:gd name="T79" fmla="*/ 693 h 720"/>
              <a:gd name="T80" fmla="*/ 2196 w 2327"/>
              <a:gd name="T81" fmla="*/ 720 h 720"/>
              <a:gd name="T82" fmla="*/ 2295 w 2327"/>
              <a:gd name="T83" fmla="*/ 720 h 720"/>
              <a:gd name="T84" fmla="*/ 2319 w 2327"/>
              <a:gd name="T85" fmla="*/ 684 h 720"/>
              <a:gd name="T86" fmla="*/ 2068 w 2327"/>
              <a:gd name="T87" fmla="*/ 28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327" h="720">
                <a:moveTo>
                  <a:pt x="2068" y="28"/>
                </a:moveTo>
                <a:cubicBezTo>
                  <a:pt x="2060" y="9"/>
                  <a:pt x="2047" y="0"/>
                  <a:pt x="2029" y="0"/>
                </a:cubicBezTo>
                <a:cubicBezTo>
                  <a:pt x="2029" y="0"/>
                  <a:pt x="2029" y="0"/>
                  <a:pt x="1921" y="0"/>
                </a:cubicBezTo>
                <a:cubicBezTo>
                  <a:pt x="1903" y="0"/>
                  <a:pt x="1889" y="9"/>
                  <a:pt x="1881" y="28"/>
                </a:cubicBezTo>
                <a:cubicBezTo>
                  <a:pt x="1881" y="28"/>
                  <a:pt x="1881" y="28"/>
                  <a:pt x="1706" y="507"/>
                </a:cubicBezTo>
                <a:cubicBezTo>
                  <a:pt x="1706" y="507"/>
                  <a:pt x="1706" y="507"/>
                  <a:pt x="1525" y="28"/>
                </a:cubicBezTo>
                <a:cubicBezTo>
                  <a:pt x="1517" y="9"/>
                  <a:pt x="1504" y="0"/>
                  <a:pt x="1486" y="0"/>
                </a:cubicBezTo>
                <a:cubicBezTo>
                  <a:pt x="1486" y="0"/>
                  <a:pt x="1486" y="0"/>
                  <a:pt x="1379" y="0"/>
                </a:cubicBezTo>
                <a:cubicBezTo>
                  <a:pt x="1361" y="0"/>
                  <a:pt x="1348" y="9"/>
                  <a:pt x="1340" y="28"/>
                </a:cubicBezTo>
                <a:cubicBezTo>
                  <a:pt x="1340" y="28"/>
                  <a:pt x="1340" y="28"/>
                  <a:pt x="1163" y="507"/>
                </a:cubicBezTo>
                <a:cubicBezTo>
                  <a:pt x="1163" y="507"/>
                  <a:pt x="1163" y="507"/>
                  <a:pt x="985" y="28"/>
                </a:cubicBezTo>
                <a:cubicBezTo>
                  <a:pt x="978" y="9"/>
                  <a:pt x="964" y="0"/>
                  <a:pt x="946" y="0"/>
                </a:cubicBezTo>
                <a:cubicBezTo>
                  <a:pt x="946" y="0"/>
                  <a:pt x="946" y="0"/>
                  <a:pt x="840" y="0"/>
                </a:cubicBezTo>
                <a:cubicBezTo>
                  <a:pt x="822" y="0"/>
                  <a:pt x="808" y="9"/>
                  <a:pt x="800" y="28"/>
                </a:cubicBezTo>
                <a:cubicBezTo>
                  <a:pt x="800" y="28"/>
                  <a:pt x="800" y="28"/>
                  <a:pt x="621" y="507"/>
                </a:cubicBezTo>
                <a:cubicBezTo>
                  <a:pt x="621" y="507"/>
                  <a:pt x="621" y="507"/>
                  <a:pt x="444" y="28"/>
                </a:cubicBezTo>
                <a:cubicBezTo>
                  <a:pt x="436" y="9"/>
                  <a:pt x="424" y="0"/>
                  <a:pt x="406" y="0"/>
                </a:cubicBezTo>
                <a:cubicBezTo>
                  <a:pt x="406" y="0"/>
                  <a:pt x="406" y="0"/>
                  <a:pt x="297" y="0"/>
                </a:cubicBezTo>
                <a:cubicBezTo>
                  <a:pt x="279" y="0"/>
                  <a:pt x="265" y="9"/>
                  <a:pt x="258" y="28"/>
                </a:cubicBezTo>
                <a:cubicBezTo>
                  <a:pt x="258" y="28"/>
                  <a:pt x="258" y="28"/>
                  <a:pt x="6" y="684"/>
                </a:cubicBezTo>
                <a:cubicBezTo>
                  <a:pt x="0" y="702"/>
                  <a:pt x="8" y="720"/>
                  <a:pt x="31" y="720"/>
                </a:cubicBezTo>
                <a:cubicBezTo>
                  <a:pt x="31" y="720"/>
                  <a:pt x="31" y="720"/>
                  <a:pt x="127" y="720"/>
                </a:cubicBezTo>
                <a:cubicBezTo>
                  <a:pt x="145" y="720"/>
                  <a:pt x="160" y="711"/>
                  <a:pt x="166" y="693"/>
                </a:cubicBezTo>
                <a:cubicBezTo>
                  <a:pt x="166" y="693"/>
                  <a:pt x="166" y="693"/>
                  <a:pt x="351" y="198"/>
                </a:cubicBezTo>
                <a:cubicBezTo>
                  <a:pt x="351" y="198"/>
                  <a:pt x="351" y="198"/>
                  <a:pt x="536" y="693"/>
                </a:cubicBezTo>
                <a:cubicBezTo>
                  <a:pt x="543" y="712"/>
                  <a:pt x="557" y="720"/>
                  <a:pt x="575" y="720"/>
                </a:cubicBezTo>
                <a:cubicBezTo>
                  <a:pt x="575" y="720"/>
                  <a:pt x="575" y="720"/>
                  <a:pt x="663" y="720"/>
                </a:cubicBezTo>
                <a:cubicBezTo>
                  <a:pt x="682" y="720"/>
                  <a:pt x="695" y="712"/>
                  <a:pt x="703" y="693"/>
                </a:cubicBezTo>
                <a:cubicBezTo>
                  <a:pt x="703" y="693"/>
                  <a:pt x="703" y="693"/>
                  <a:pt x="892" y="198"/>
                </a:cubicBezTo>
                <a:cubicBezTo>
                  <a:pt x="892" y="198"/>
                  <a:pt x="892" y="198"/>
                  <a:pt x="1075" y="693"/>
                </a:cubicBezTo>
                <a:cubicBezTo>
                  <a:pt x="1083" y="711"/>
                  <a:pt x="1097" y="720"/>
                  <a:pt x="1115" y="720"/>
                </a:cubicBezTo>
                <a:cubicBezTo>
                  <a:pt x="1115" y="720"/>
                  <a:pt x="1115" y="720"/>
                  <a:pt x="1208" y="720"/>
                </a:cubicBezTo>
                <a:cubicBezTo>
                  <a:pt x="1226" y="720"/>
                  <a:pt x="1240" y="711"/>
                  <a:pt x="1247" y="693"/>
                </a:cubicBezTo>
                <a:cubicBezTo>
                  <a:pt x="1247" y="693"/>
                  <a:pt x="1247" y="693"/>
                  <a:pt x="1432" y="198"/>
                </a:cubicBezTo>
                <a:cubicBezTo>
                  <a:pt x="1432" y="198"/>
                  <a:pt x="1432" y="198"/>
                  <a:pt x="1620" y="693"/>
                </a:cubicBezTo>
                <a:cubicBezTo>
                  <a:pt x="1627" y="712"/>
                  <a:pt x="1641" y="720"/>
                  <a:pt x="1659" y="720"/>
                </a:cubicBezTo>
                <a:cubicBezTo>
                  <a:pt x="1659" y="720"/>
                  <a:pt x="1659" y="720"/>
                  <a:pt x="1748" y="720"/>
                </a:cubicBezTo>
                <a:cubicBezTo>
                  <a:pt x="1766" y="720"/>
                  <a:pt x="1779" y="712"/>
                  <a:pt x="1787" y="693"/>
                </a:cubicBezTo>
                <a:cubicBezTo>
                  <a:pt x="1787" y="693"/>
                  <a:pt x="1787" y="693"/>
                  <a:pt x="1973" y="201"/>
                </a:cubicBezTo>
                <a:cubicBezTo>
                  <a:pt x="1973" y="201"/>
                  <a:pt x="1973" y="201"/>
                  <a:pt x="2156" y="693"/>
                </a:cubicBezTo>
                <a:cubicBezTo>
                  <a:pt x="2162" y="711"/>
                  <a:pt x="2178" y="720"/>
                  <a:pt x="2196" y="720"/>
                </a:cubicBezTo>
                <a:cubicBezTo>
                  <a:pt x="2196" y="720"/>
                  <a:pt x="2196" y="720"/>
                  <a:pt x="2295" y="720"/>
                </a:cubicBezTo>
                <a:cubicBezTo>
                  <a:pt x="2317" y="720"/>
                  <a:pt x="2327" y="702"/>
                  <a:pt x="2319" y="684"/>
                </a:cubicBezTo>
                <a:cubicBezTo>
                  <a:pt x="2319" y="684"/>
                  <a:pt x="2319" y="684"/>
                  <a:pt x="2068" y="28"/>
                </a:cubicBezTo>
                <a:close/>
              </a:path>
            </a:pathLst>
          </a:custGeom>
          <a:solidFill>
            <a:schemeClr val="accent6">
              <a:lumMod val="40000"/>
              <a:lumOff val="60000"/>
            </a:schemeClr>
          </a:solidFill>
          <a:ln>
            <a:noFill/>
          </a:ln>
          <a:effectLst>
            <a:innerShdw blurRad="63500" dist="50800" dir="13500000">
              <a:prstClr val="black">
                <a:alpha val="50000"/>
              </a:prstClr>
            </a:innerShdw>
          </a:effectLst>
        </p:spPr>
        <p:txBody>
          <a:bodyPr vert="horz" wrap="square" lIns="91440" tIns="45720" rIns="91440" bIns="45720" numCol="1" anchor="t" anchorCtr="0" compatLnSpc="1">
            <a:prstTxWarp prst="textNoShape">
              <a:avLst/>
            </a:prstTxWarp>
          </a:bodyPr>
          <a:lstStyle/>
          <a:p>
            <a:endParaRPr lang="en-US"/>
          </a:p>
        </p:txBody>
      </p:sp>
      <p:sp>
        <p:nvSpPr>
          <p:cNvPr id="18" name="Text Placeholder 48">
            <a:extLst>
              <a:ext uri="{FF2B5EF4-FFF2-40B4-BE49-F238E27FC236}">
                <a16:creationId xmlns:a16="http://schemas.microsoft.com/office/drawing/2014/main" id="{6F6D3CAF-F7C0-0E43-AE55-B557B5B2CAB8}"/>
              </a:ext>
            </a:extLst>
          </p:cNvPr>
          <p:cNvSpPr>
            <a:spLocks noGrp="1"/>
          </p:cNvSpPr>
          <p:nvPr>
            <p:ph type="body" sz="quarter" idx="14" hasCustomPrompt="1"/>
          </p:nvPr>
        </p:nvSpPr>
        <p:spPr bwMode="gray">
          <a:xfrm>
            <a:off x="479626" y="5520817"/>
            <a:ext cx="6454175" cy="265271"/>
          </a:xfrm>
          <a:prstGeom prst="rect">
            <a:avLst/>
          </a:prstGeom>
        </p:spPr>
        <p:txBody>
          <a:bodyPr wrap="none"/>
          <a:lstStyle>
            <a:lvl1pPr marL="0" marR="0" indent="0" algn="l" defTabSz="914400" rtl="0" eaLnBrk="1" fontAlgn="auto" latinLnBrk="0" hangingPunct="1">
              <a:lnSpc>
                <a:spcPct val="87000"/>
              </a:lnSpc>
              <a:spcBef>
                <a:spcPts val="0"/>
              </a:spcBef>
              <a:spcAft>
                <a:spcPts val="0"/>
              </a:spcAft>
              <a:buClr>
                <a:srgbClr val="3253DC"/>
              </a:buClr>
              <a:buSzTx/>
              <a:buFont typeface="Arial" panose="020B0604020202020204" pitchFamily="34" charset="0"/>
              <a:buNone/>
              <a:tabLst/>
              <a:defRPr sz="1600" b="1">
                <a:solidFill>
                  <a:schemeClr val="tx2"/>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marL="0" marR="0" lvl="0" indent="0" algn="l" defTabSz="914400" rtl="0" eaLnBrk="1" fontAlgn="auto" latinLnBrk="0" hangingPunct="1">
              <a:lnSpc>
                <a:spcPct val="98000"/>
              </a:lnSpc>
              <a:spcBef>
                <a:spcPts val="0"/>
              </a:spcBef>
              <a:spcAft>
                <a:spcPts val="0"/>
              </a:spcAft>
              <a:buClr>
                <a:srgbClr val="3253DC"/>
              </a:buClr>
              <a:buSzTx/>
              <a:buFont typeface="Arial" panose="020B0604020202020204" pitchFamily="34" charset="0"/>
              <a:buNone/>
              <a:tabLst/>
              <a:defRPr/>
            </a:pPr>
            <a:r>
              <a:rPr lang="en-US"/>
              <a:t>@</a:t>
            </a:r>
            <a:r>
              <a:rPr lang="en-US" err="1"/>
              <a:t>qualcomm</a:t>
            </a:r>
            <a:endParaRPr lang="en-US"/>
          </a:p>
        </p:txBody>
      </p:sp>
      <p:sp>
        <p:nvSpPr>
          <p:cNvPr id="10" name="Text Placeholder 7">
            <a:extLst>
              <a:ext uri="{FF2B5EF4-FFF2-40B4-BE49-F238E27FC236}">
                <a16:creationId xmlns:a16="http://schemas.microsoft.com/office/drawing/2014/main" id="{7046D437-3264-F6DC-A2E1-DDEF4AC5BB1C}"/>
              </a:ext>
            </a:extLst>
          </p:cNvPr>
          <p:cNvSpPr>
            <a:spLocks noGrp="1"/>
          </p:cNvSpPr>
          <p:nvPr>
            <p:ph type="body" sz="quarter" idx="10" hasCustomPrompt="1"/>
          </p:nvPr>
        </p:nvSpPr>
        <p:spPr bwMode="gray">
          <a:xfrm>
            <a:off x="495300" y="4195085"/>
            <a:ext cx="8334375" cy="961930"/>
          </a:xfrm>
          <a:prstGeom prst="rect">
            <a:avLst/>
          </a:prstGeom>
        </p:spPr>
        <p:txBody>
          <a:bodyPr>
            <a:noAutofit/>
          </a:bodyPr>
          <a:lstStyle>
            <a:lvl1pPr marL="0" indent="0">
              <a:spcBef>
                <a:spcPts val="0"/>
              </a:spcBef>
              <a:spcAft>
                <a:spcPts val="600"/>
              </a:spcAft>
              <a:buFont typeface="Microsoft Sans Serif" panose="020B0604020202020204" pitchFamily="34" charset="0"/>
              <a:buChar char="​"/>
              <a:defRPr sz="2000" b="1" spc="30" baseline="0">
                <a:solidFill>
                  <a:schemeClr val="tx2"/>
                </a:solidFill>
              </a:defRPr>
            </a:lvl1pPr>
            <a:lvl2pPr marL="0" indent="0">
              <a:lnSpc>
                <a:spcPct val="96000"/>
              </a:lnSpc>
              <a:spcBef>
                <a:spcPts val="0"/>
              </a:spcBef>
              <a:buFont typeface="Microsoft Sans Serif" panose="020B0604020202020204" pitchFamily="34" charset="0"/>
              <a:buNone/>
              <a:defRPr sz="1600">
                <a:solidFill>
                  <a:schemeClr val="tx2"/>
                </a:solidFill>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a:p>
            <a:pPr lvl="1"/>
            <a:r>
              <a:rPr lang="en-US"/>
              <a:t>Speaker title, Employing entity</a:t>
            </a:r>
          </a:p>
          <a:p>
            <a:pPr lvl="1"/>
            <a:endParaRPr lang="en-US"/>
          </a:p>
        </p:txBody>
      </p:sp>
      <p:sp>
        <p:nvSpPr>
          <p:cNvPr id="13" name="Text Placeholder 5">
            <a:extLst>
              <a:ext uri="{FF2B5EF4-FFF2-40B4-BE49-F238E27FC236}">
                <a16:creationId xmlns:a16="http://schemas.microsoft.com/office/drawing/2014/main" id="{6218B41B-AA06-EB46-A468-6C030F63EC7A}"/>
              </a:ext>
            </a:extLst>
          </p:cNvPr>
          <p:cNvSpPr>
            <a:spLocks noGrp="1"/>
          </p:cNvSpPr>
          <p:nvPr>
            <p:ph type="body" sz="quarter" idx="13" hasCustomPrompt="1"/>
          </p:nvPr>
        </p:nvSpPr>
        <p:spPr bwMode="gray">
          <a:xfrm>
            <a:off x="8829675" y="512165"/>
            <a:ext cx="2867025" cy="262176"/>
          </a:xfrm>
          <a:prstGeom prst="rect">
            <a:avLst/>
          </a:prstGeom>
        </p:spPr>
        <p:txBody>
          <a:bodyPr wrap="none"/>
          <a:lstStyle>
            <a:lvl1pPr marL="0" indent="0" algn="r">
              <a:lnSpc>
                <a:spcPct val="87000"/>
              </a:lnSpc>
              <a:spcBef>
                <a:spcPts val="0"/>
              </a:spcBef>
              <a:buNone/>
              <a:defRPr sz="1600">
                <a:solidFill>
                  <a:schemeClr val="tx2"/>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lvl="0"/>
            <a:r>
              <a:rPr lang="en-US"/>
              <a:t>Date</a:t>
            </a:r>
          </a:p>
        </p:txBody>
      </p:sp>
      <p:sp>
        <p:nvSpPr>
          <p:cNvPr id="16" name="Title 2">
            <a:extLst>
              <a:ext uri="{FF2B5EF4-FFF2-40B4-BE49-F238E27FC236}">
                <a16:creationId xmlns:a16="http://schemas.microsoft.com/office/drawing/2014/main" id="{9ACEF7A7-EEB2-CFA1-B461-4924F8BF02F9}"/>
              </a:ext>
            </a:extLst>
          </p:cNvPr>
          <p:cNvSpPr>
            <a:spLocks noGrp="1"/>
          </p:cNvSpPr>
          <p:nvPr>
            <p:ph type="title"/>
          </p:nvPr>
        </p:nvSpPr>
        <p:spPr bwMode="gray">
          <a:xfrm>
            <a:off x="431638" y="2631736"/>
            <a:ext cx="8416582" cy="1445909"/>
          </a:xfrm>
        </p:spPr>
        <p:txBody>
          <a:bodyPr wrap="square">
            <a:spAutoFit/>
          </a:bodyPr>
          <a:lstStyle>
            <a:lvl1pPr>
              <a:lnSpc>
                <a:spcPct val="87000"/>
              </a:lnSpc>
              <a:defRPr sz="5400">
                <a:solidFill>
                  <a:schemeClr val="tx2"/>
                </a:solidFill>
              </a:defRPr>
            </a:lvl1pPr>
          </a:lstStyle>
          <a:p>
            <a:r>
              <a:rPr lang="en-US"/>
              <a:t>Click to edit Master title style</a:t>
            </a:r>
          </a:p>
        </p:txBody>
      </p:sp>
      <p:sp>
        <p:nvSpPr>
          <p:cNvPr id="17" name="Freeform 5">
            <a:extLst>
              <a:ext uri="{FF2B5EF4-FFF2-40B4-BE49-F238E27FC236}">
                <a16:creationId xmlns:a16="http://schemas.microsoft.com/office/drawing/2014/main" id="{2A123356-318C-095C-E708-AEAD9C4BC772}"/>
              </a:ext>
            </a:extLst>
          </p:cNvPr>
          <p:cNvSpPr>
            <a:spLocks noChangeAspect="1" noEditPoints="1"/>
          </p:cNvSpPr>
          <p:nvPr userDrawn="1"/>
        </p:nvSpPr>
        <p:spPr bwMode="black">
          <a:xfrm>
            <a:off x="482438" y="460180"/>
            <a:ext cx="1432990"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21" name="Text Placeholder 7">
            <a:extLst>
              <a:ext uri="{FF2B5EF4-FFF2-40B4-BE49-F238E27FC236}">
                <a16:creationId xmlns:a16="http://schemas.microsoft.com/office/drawing/2014/main" id="{6EEAD541-6CB5-0443-91CE-1EBFA0EF558B}"/>
              </a:ext>
            </a:extLst>
          </p:cNvPr>
          <p:cNvSpPr>
            <a:spLocks noGrp="1"/>
          </p:cNvSpPr>
          <p:nvPr>
            <p:ph type="body" sz="quarter" idx="12" hasCustomPrompt="1"/>
          </p:nvPr>
        </p:nvSpPr>
        <p:spPr bwMode="gray">
          <a:xfrm>
            <a:off x="2401888" y="512165"/>
            <a:ext cx="5484812" cy="226772"/>
          </a:xfrm>
          <a:prstGeom prst="rect">
            <a:avLst/>
          </a:prstGeom>
        </p:spPr>
        <p:txBody>
          <a:bodyPr wrap="none"/>
          <a:lstStyle>
            <a:lvl1pPr marL="0" indent="0" algn="r">
              <a:lnSpc>
                <a:spcPct val="87000"/>
              </a:lnSpc>
              <a:spcBef>
                <a:spcPts val="0"/>
              </a:spcBef>
              <a:buNone/>
              <a:defRPr sz="1600" b="0">
                <a:solidFill>
                  <a:schemeClr val="tx2"/>
                </a:solidFill>
              </a:defRPr>
            </a:lvl1pPr>
            <a:lvl2pPr marL="0" indent="0" algn="r">
              <a:lnSpc>
                <a:spcPct val="90000"/>
              </a:lnSpc>
              <a:spcBef>
                <a:spcPts val="0"/>
              </a:spcBef>
              <a:buNone/>
              <a:defRPr sz="1600">
                <a:solidFill>
                  <a:schemeClr val="bg1"/>
                </a:solidFill>
              </a:defRPr>
            </a:lvl2pPr>
            <a:lvl3pPr marL="0" indent="0" algn="r">
              <a:lnSpc>
                <a:spcPct val="90000"/>
              </a:lnSpc>
              <a:spcBef>
                <a:spcPts val="0"/>
              </a:spcBef>
              <a:buNone/>
              <a:defRPr sz="1600">
                <a:solidFill>
                  <a:schemeClr val="bg1"/>
                </a:solidFill>
              </a:defRPr>
            </a:lvl3pPr>
            <a:lvl4pPr marL="0" indent="0" algn="r">
              <a:lnSpc>
                <a:spcPct val="90000"/>
              </a:lnSpc>
              <a:spcBef>
                <a:spcPts val="0"/>
              </a:spcBef>
              <a:buNone/>
              <a:defRPr sz="1600">
                <a:solidFill>
                  <a:schemeClr val="bg1"/>
                </a:solidFill>
              </a:defRPr>
            </a:lvl4pPr>
            <a:lvl5pPr marL="0" indent="0" algn="r">
              <a:lnSpc>
                <a:spcPct val="90000"/>
              </a:lnSpc>
              <a:spcBef>
                <a:spcPts val="0"/>
              </a:spcBef>
              <a:buNone/>
              <a:defRPr sz="1600">
                <a:solidFill>
                  <a:schemeClr val="bg1"/>
                </a:solidFill>
              </a:defRPr>
            </a:lvl5pPr>
          </a:lstStyle>
          <a:p>
            <a:pPr lvl="0"/>
            <a:r>
              <a:rPr lang="en-US"/>
              <a:t>Location</a:t>
            </a:r>
          </a:p>
        </p:txBody>
      </p:sp>
      <p:sp>
        <p:nvSpPr>
          <p:cNvPr id="3" name="TextBox 2">
            <a:extLst>
              <a:ext uri="{FF2B5EF4-FFF2-40B4-BE49-F238E27FC236}">
                <a16:creationId xmlns:a16="http://schemas.microsoft.com/office/drawing/2014/main" id="{0A7309CB-3B44-EB85-1AD7-BB5F5DF5F6E9}"/>
              </a:ext>
            </a:extLst>
          </p:cNvPr>
          <p:cNvSpPr txBox="1"/>
          <p:nvPr userDrawn="1"/>
        </p:nvSpPr>
        <p:spPr>
          <a:xfrm>
            <a:off x="479708" y="6521993"/>
            <a:ext cx="5247709" cy="116955"/>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lvl="0" algn="r"/>
            <a:r>
              <a:rPr lang="en-US">
                <a:solidFill>
                  <a:schemeClr val="accent5">
                    <a:lumMod val="60000"/>
                    <a:lumOff val="40000"/>
                  </a:schemeClr>
                </a:solidFill>
              </a:rPr>
              <a:t>Snapdragon and Qualcomm branded products are products of Qualcomm Technologies, Inc. and/or its subsidiaries.</a:t>
            </a:r>
          </a:p>
        </p:txBody>
      </p:sp>
    </p:spTree>
    <p:extLst>
      <p:ext uri="{BB962C8B-B14F-4D97-AF65-F5344CB8AC3E}">
        <p14:creationId xmlns:p14="http://schemas.microsoft.com/office/powerpoint/2010/main" val="3215199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D6834C9-EEFA-4FBD-BC61-0A36E0C3E96D}"/>
              </a:ext>
            </a:extLst>
          </p:cNvPr>
          <p:cNvSpPr>
            <a:spLocks noGrp="1"/>
          </p:cNvSpPr>
          <p:nvPr>
            <p:ph type="title"/>
          </p:nvPr>
        </p:nvSpPr>
        <p:spPr/>
        <p:txBody>
          <a:bodyPr/>
          <a:lstStyle/>
          <a:p>
            <a:r>
              <a:rPr lang="en-US"/>
              <a:t>Click to edit Master title style</a:t>
            </a:r>
          </a:p>
        </p:txBody>
      </p:sp>
      <p:sp>
        <p:nvSpPr>
          <p:cNvPr id="2" name="Footer Placeholder 1">
            <a:extLst>
              <a:ext uri="{FF2B5EF4-FFF2-40B4-BE49-F238E27FC236}">
                <a16:creationId xmlns:a16="http://schemas.microsoft.com/office/drawing/2014/main" id="{E04A89CF-52C1-C41F-D449-47AC5A56B655}"/>
              </a:ext>
            </a:extLst>
          </p:cNvPr>
          <p:cNvSpPr>
            <a:spLocks noGrp="1"/>
          </p:cNvSpPr>
          <p:nvPr>
            <p:ph type="ftr" sz="quarter" idx="10"/>
          </p:nvPr>
        </p:nvSpPr>
        <p:spPr/>
        <p:txBody>
          <a:bodyPr/>
          <a:lstStyle/>
          <a:p>
            <a:r>
              <a:rPr lang="en-US"/>
              <a:t>DVB@IBC 2026</a:t>
            </a:r>
          </a:p>
        </p:txBody>
      </p:sp>
    </p:spTree>
    <p:extLst>
      <p:ext uri="{BB962C8B-B14F-4D97-AF65-F5344CB8AC3E}">
        <p14:creationId xmlns:p14="http://schemas.microsoft.com/office/powerpoint/2010/main" val="1107743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 descr="DVB-logo.png">
            <a:extLst>
              <a:ext uri="{FF2B5EF4-FFF2-40B4-BE49-F238E27FC236}">
                <a16:creationId xmlns:a16="http://schemas.microsoft.com/office/drawing/2014/main" id="{7DE6B80A-457E-DAF6-5A7E-1EF5DAB770B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751233" y="613834"/>
            <a:ext cx="2844800" cy="1221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914400" y="2416176"/>
            <a:ext cx="10363200" cy="1470025"/>
          </a:xfrm>
        </p:spPr>
        <p:txBody>
          <a:bodyPr>
            <a:normAutofit/>
          </a:bodyPr>
          <a:lstStyle>
            <a:lvl1pPr algn="ctr">
              <a:defRPr sz="5333" i="0" baseline="0">
                <a:solidFill>
                  <a:schemeClr val="tx2"/>
                </a:solidFill>
              </a:defRPr>
            </a:lvl1pPr>
          </a:lstStyle>
          <a:p>
            <a:r>
              <a:rPr lang="en-US" dirty="0"/>
              <a:t>Click to edit Master title style</a:t>
            </a:r>
          </a:p>
        </p:txBody>
      </p:sp>
      <p:sp>
        <p:nvSpPr>
          <p:cNvPr id="3" name="Subtitle 2"/>
          <p:cNvSpPr>
            <a:spLocks noGrp="1"/>
          </p:cNvSpPr>
          <p:nvPr>
            <p:ph type="subTitle" idx="1"/>
          </p:nvPr>
        </p:nvSpPr>
        <p:spPr>
          <a:xfrm>
            <a:off x="1819105" y="4194092"/>
            <a:ext cx="8534400" cy="1752600"/>
          </a:xfrm>
        </p:spPr>
        <p:txBody>
          <a:bodyPr>
            <a:normAutofit/>
          </a:bodyPr>
          <a:lstStyle>
            <a:lvl1pPr marL="0" indent="0" algn="ctr">
              <a:buNone/>
              <a:defRPr sz="2667">
                <a:solidFill>
                  <a:schemeClr val="tx1">
                    <a:lumMod val="75000"/>
                    <a:lumOff val="2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918025616"/>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New Chapter">
    <p:spTree>
      <p:nvGrpSpPr>
        <p:cNvPr id="1" name=""/>
        <p:cNvGrpSpPr/>
        <p:nvPr/>
      </p:nvGrpSpPr>
      <p:grpSpPr>
        <a:xfrm>
          <a:off x="0" y="0"/>
          <a:ext cx="0" cy="0"/>
          <a:chOff x="0" y="0"/>
          <a:chExt cx="0" cy="0"/>
        </a:xfrm>
      </p:grpSpPr>
      <p:sp>
        <p:nvSpPr>
          <p:cNvPr id="3" name="Title 1"/>
          <p:cNvSpPr>
            <a:spLocks noGrp="1"/>
          </p:cNvSpPr>
          <p:nvPr>
            <p:ph type="ctrTitle"/>
          </p:nvPr>
        </p:nvSpPr>
        <p:spPr>
          <a:xfrm>
            <a:off x="914400" y="2416176"/>
            <a:ext cx="10363200" cy="1470025"/>
          </a:xfrm>
        </p:spPr>
        <p:txBody>
          <a:bodyPr>
            <a:normAutofit/>
          </a:bodyPr>
          <a:lstStyle>
            <a:lvl1pPr algn="ctr">
              <a:defRPr sz="5333" i="0" baseline="0">
                <a:solidFill>
                  <a:schemeClr val="tx2"/>
                </a:solidFill>
              </a:defRPr>
            </a:lvl1pPr>
          </a:lstStyle>
          <a:p>
            <a:r>
              <a:rPr lang="en-US" dirty="0"/>
              <a:t>Click to edit Master title style</a:t>
            </a:r>
          </a:p>
        </p:txBody>
      </p:sp>
    </p:spTree>
    <p:extLst>
      <p:ext uri="{BB962C8B-B14F-4D97-AF65-F5344CB8AC3E}">
        <p14:creationId xmlns:p14="http://schemas.microsoft.com/office/powerpoint/2010/main" val="1742034763"/>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Headline and Left-Top Bullete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685367"/>
            <a:ext cx="10972800" cy="3908611"/>
          </a:xfrm>
        </p:spPr>
        <p:txBody>
          <a:bodyPr anchor="t"/>
          <a:lstStyle>
            <a:lvl1pPr marL="457189" indent="-457189" algn="l">
              <a:buClr>
                <a:schemeClr val="tx2"/>
              </a:buClr>
              <a:buFont typeface="Arial" panose="020B0604020202020204" pitchFamily="34" charset="0"/>
              <a:buChar char="•"/>
              <a:defRPr sz="3200">
                <a:solidFill>
                  <a:schemeClr val="tx1">
                    <a:lumMod val="75000"/>
                    <a:lumOff val="25000"/>
                  </a:schemeClr>
                </a:solidFill>
              </a:defRPr>
            </a:lvl1pPr>
            <a:lvl2pPr marL="1066773" indent="-457189">
              <a:buClr>
                <a:schemeClr val="tx2"/>
              </a:buClr>
              <a:buFont typeface="Wingdings" panose="05000000000000000000" pitchFamily="2" charset="2"/>
              <a:buChar char="§"/>
              <a:defRPr sz="2667">
                <a:solidFill>
                  <a:schemeClr val="tx1">
                    <a:lumMod val="75000"/>
                    <a:lumOff val="25000"/>
                  </a:schemeClr>
                </a:solidFill>
              </a:defRPr>
            </a:lvl2pPr>
            <a:lvl3pPr marL="1676358" indent="-457189">
              <a:buClr>
                <a:schemeClr val="tx2"/>
              </a:buClr>
              <a:buFont typeface="Source Sans Pro Light" panose="020B0403030403020204" pitchFamily="34" charset="0"/>
              <a:buChar char="–"/>
              <a:defRPr sz="2400">
                <a:solidFill>
                  <a:schemeClr val="tx1">
                    <a:lumMod val="75000"/>
                    <a:lumOff val="25000"/>
                  </a:schemeClr>
                </a:solidFill>
              </a:defRPr>
            </a:lvl3pPr>
            <a:lvl4pPr>
              <a:buClr>
                <a:schemeClr val="tx2"/>
              </a:buClr>
              <a:defRPr>
                <a:solidFill>
                  <a:schemeClr val="tx1">
                    <a:lumMod val="75000"/>
                    <a:lumOff val="25000"/>
                  </a:schemeClr>
                </a:solidFill>
              </a:defRPr>
            </a:lvl4pPr>
            <a:lvl5pPr>
              <a:buClr>
                <a:schemeClr val="tx2"/>
              </a:buClr>
              <a:defRPr>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p:txBody>
      </p:sp>
      <p:sp>
        <p:nvSpPr>
          <p:cNvPr id="4" name="Title 3"/>
          <p:cNvSpPr>
            <a:spLocks noGrp="1"/>
          </p:cNvSpPr>
          <p:nvPr>
            <p:ph type="title"/>
          </p:nvPr>
        </p:nvSpPr>
        <p:spPr/>
        <p:txBody>
          <a:bodyPr/>
          <a:lstStyle/>
          <a:p>
            <a:r>
              <a:rPr lang="en-US" dirty="0"/>
              <a:t>Click to edit Master title style</a:t>
            </a:r>
            <a:endParaRPr lang="en-GB" dirty="0"/>
          </a:p>
        </p:txBody>
      </p:sp>
    </p:spTree>
    <p:extLst>
      <p:ext uri="{BB962C8B-B14F-4D97-AF65-F5344CB8AC3E}">
        <p14:creationId xmlns:p14="http://schemas.microsoft.com/office/powerpoint/2010/main" val="3795365803"/>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Headline and left-top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685367"/>
            <a:ext cx="10972800" cy="3908611"/>
          </a:xfrm>
        </p:spPr>
        <p:txBody>
          <a:bodyPr anchor="t"/>
          <a:lstStyle>
            <a:lvl1pPr algn="l">
              <a:buClr>
                <a:schemeClr val="tx2"/>
              </a:buClr>
              <a:defRPr sz="3200">
                <a:solidFill>
                  <a:schemeClr val="tx1">
                    <a:lumMod val="75000"/>
                    <a:lumOff val="25000"/>
                  </a:schemeClr>
                </a:solidFill>
              </a:defRPr>
            </a:lvl1pPr>
            <a:lvl2pPr>
              <a:buClr>
                <a:schemeClr val="tx2"/>
              </a:buClr>
              <a:defRPr sz="2667">
                <a:solidFill>
                  <a:schemeClr val="tx1">
                    <a:lumMod val="75000"/>
                    <a:lumOff val="25000"/>
                  </a:schemeClr>
                </a:solidFill>
              </a:defRPr>
            </a:lvl2pPr>
            <a:lvl3pPr>
              <a:buClr>
                <a:schemeClr val="tx2"/>
              </a:buClr>
              <a:defRPr sz="2667">
                <a:solidFill>
                  <a:schemeClr val="tx1">
                    <a:lumMod val="75000"/>
                    <a:lumOff val="25000"/>
                  </a:schemeClr>
                </a:solidFill>
              </a:defRPr>
            </a:lvl3pPr>
            <a:lvl4pPr>
              <a:buClr>
                <a:schemeClr val="tx2"/>
              </a:buClr>
              <a:defRPr>
                <a:solidFill>
                  <a:schemeClr val="tx1">
                    <a:lumMod val="75000"/>
                    <a:lumOff val="25000"/>
                  </a:schemeClr>
                </a:solidFill>
              </a:defRPr>
            </a:lvl4pPr>
            <a:lvl5pPr>
              <a:buClr>
                <a:schemeClr val="tx2"/>
              </a:buClr>
              <a:defRPr>
                <a:solidFill>
                  <a:schemeClr val="tx1">
                    <a:lumMod val="75000"/>
                    <a:lumOff val="25000"/>
                  </a:schemeClr>
                </a:solidFill>
              </a:defRPr>
            </a:lvl5pPr>
          </a:lstStyle>
          <a:p>
            <a:pPr lvl="0"/>
            <a:r>
              <a:rPr lang="en-US"/>
              <a:t>Click to edit Master text styles</a:t>
            </a:r>
          </a:p>
        </p:txBody>
      </p:sp>
      <p:sp>
        <p:nvSpPr>
          <p:cNvPr id="4" name="Title 3"/>
          <p:cNvSpPr>
            <a:spLocks noGrp="1"/>
          </p:cNvSpPr>
          <p:nvPr>
            <p:ph type="title"/>
          </p:nvPr>
        </p:nvSpPr>
        <p:spPr/>
        <p:txBody>
          <a:bodyPr/>
          <a:lstStyle/>
          <a:p>
            <a:r>
              <a:rPr lang="en-US" dirty="0"/>
              <a:t>Click to edit Master title style</a:t>
            </a:r>
            <a:endParaRPr lang="en-GB" dirty="0"/>
          </a:p>
        </p:txBody>
      </p:sp>
    </p:spTree>
    <p:extLst>
      <p:ext uri="{BB962C8B-B14F-4D97-AF65-F5344CB8AC3E}">
        <p14:creationId xmlns:p14="http://schemas.microsoft.com/office/powerpoint/2010/main" val="2609270070"/>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Headline and Centre-Middle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685367"/>
            <a:ext cx="10972800" cy="3908611"/>
          </a:xfrm>
        </p:spPr>
        <p:txBody>
          <a:bodyPr/>
          <a:lstStyle>
            <a:lvl1pPr>
              <a:buClr>
                <a:schemeClr val="tx2"/>
              </a:buClr>
              <a:defRPr sz="3200">
                <a:solidFill>
                  <a:schemeClr val="tx1">
                    <a:lumMod val="75000"/>
                    <a:lumOff val="25000"/>
                  </a:schemeClr>
                </a:solidFill>
              </a:defRPr>
            </a:lvl1pPr>
            <a:lvl2pPr>
              <a:buClr>
                <a:schemeClr val="tx2"/>
              </a:buClr>
              <a:defRPr sz="2667">
                <a:solidFill>
                  <a:schemeClr val="tx1">
                    <a:lumMod val="75000"/>
                    <a:lumOff val="25000"/>
                  </a:schemeClr>
                </a:solidFill>
              </a:defRPr>
            </a:lvl2pPr>
            <a:lvl3pPr>
              <a:buClr>
                <a:schemeClr val="tx2"/>
              </a:buClr>
              <a:defRPr sz="2667">
                <a:solidFill>
                  <a:schemeClr val="tx1">
                    <a:lumMod val="75000"/>
                    <a:lumOff val="25000"/>
                  </a:schemeClr>
                </a:solidFill>
              </a:defRPr>
            </a:lvl3pPr>
            <a:lvl4pPr>
              <a:buClr>
                <a:schemeClr val="tx2"/>
              </a:buClr>
              <a:defRPr>
                <a:solidFill>
                  <a:schemeClr val="tx1">
                    <a:lumMod val="75000"/>
                    <a:lumOff val="25000"/>
                  </a:schemeClr>
                </a:solidFill>
              </a:defRPr>
            </a:lvl4pPr>
            <a:lvl5pPr>
              <a:buClr>
                <a:schemeClr val="tx2"/>
              </a:buClr>
              <a:defRPr>
                <a:solidFill>
                  <a:schemeClr val="tx1">
                    <a:lumMod val="75000"/>
                    <a:lumOff val="25000"/>
                  </a:schemeClr>
                </a:solidFill>
              </a:defRPr>
            </a:lvl5pPr>
          </a:lstStyle>
          <a:p>
            <a:pPr lvl="0"/>
            <a:r>
              <a:rPr lang="en-US"/>
              <a:t>Click to edit Master text styles</a:t>
            </a:r>
          </a:p>
        </p:txBody>
      </p:sp>
      <p:sp>
        <p:nvSpPr>
          <p:cNvPr id="4" name="Title 3"/>
          <p:cNvSpPr>
            <a:spLocks noGrp="1"/>
          </p:cNvSpPr>
          <p:nvPr>
            <p:ph type="title"/>
          </p:nvPr>
        </p:nvSpPr>
        <p:spPr/>
        <p:txBody>
          <a:bodyPr/>
          <a:lstStyle/>
          <a:p>
            <a:r>
              <a:rPr lang="en-US" dirty="0"/>
              <a:t>Click to edit Master title style</a:t>
            </a:r>
            <a:endParaRPr lang="en-GB" dirty="0"/>
          </a:p>
        </p:txBody>
      </p:sp>
    </p:spTree>
    <p:extLst>
      <p:ext uri="{BB962C8B-B14F-4D97-AF65-F5344CB8AC3E}">
        <p14:creationId xmlns:p14="http://schemas.microsoft.com/office/powerpoint/2010/main" val="398386023"/>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Centre-Middle, No Headline">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798492"/>
            <a:ext cx="10972800" cy="5280337"/>
          </a:xfrm>
        </p:spPr>
        <p:txBody>
          <a:bodyPr/>
          <a:lstStyle>
            <a:lvl1pPr>
              <a:buClr>
                <a:schemeClr val="tx2"/>
              </a:buClr>
              <a:defRPr sz="3200">
                <a:solidFill>
                  <a:schemeClr val="tx1">
                    <a:lumMod val="75000"/>
                    <a:lumOff val="25000"/>
                  </a:schemeClr>
                </a:solidFill>
              </a:defRPr>
            </a:lvl1pPr>
            <a:lvl2pPr>
              <a:buClr>
                <a:schemeClr val="tx2"/>
              </a:buClr>
              <a:defRPr sz="2667">
                <a:solidFill>
                  <a:schemeClr val="tx1">
                    <a:lumMod val="75000"/>
                    <a:lumOff val="25000"/>
                  </a:schemeClr>
                </a:solidFill>
              </a:defRPr>
            </a:lvl2pPr>
            <a:lvl3pPr>
              <a:buClr>
                <a:schemeClr val="tx2"/>
              </a:buClr>
              <a:defRPr sz="2667">
                <a:solidFill>
                  <a:schemeClr val="tx1">
                    <a:lumMod val="75000"/>
                    <a:lumOff val="25000"/>
                  </a:schemeClr>
                </a:solidFill>
              </a:defRPr>
            </a:lvl3pPr>
            <a:lvl4pPr>
              <a:buClr>
                <a:schemeClr val="tx2"/>
              </a:buClr>
              <a:defRPr>
                <a:solidFill>
                  <a:schemeClr val="tx1">
                    <a:lumMod val="75000"/>
                    <a:lumOff val="25000"/>
                  </a:schemeClr>
                </a:solidFill>
              </a:defRPr>
            </a:lvl4pPr>
            <a:lvl5pPr>
              <a:buClr>
                <a:schemeClr val="tx2"/>
              </a:buClr>
              <a:defRPr>
                <a:solidFill>
                  <a:schemeClr val="tx1">
                    <a:lumMod val="75000"/>
                    <a:lumOff val="25000"/>
                  </a:schemeClr>
                </a:solidFill>
              </a:defRPr>
            </a:lvl5pPr>
          </a:lstStyle>
          <a:p>
            <a:pPr lvl="0"/>
            <a:r>
              <a:rPr lang="en-US"/>
              <a:t>Click to edit Master text styles</a:t>
            </a:r>
          </a:p>
        </p:txBody>
      </p:sp>
    </p:spTree>
    <p:extLst>
      <p:ext uri="{BB962C8B-B14F-4D97-AF65-F5344CB8AC3E}">
        <p14:creationId xmlns:p14="http://schemas.microsoft.com/office/powerpoint/2010/main" val="516174014"/>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Two-column, Headli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5" name="Content Placeholder 2"/>
          <p:cNvSpPr>
            <a:spLocks noGrp="1"/>
          </p:cNvSpPr>
          <p:nvPr>
            <p:ph idx="1"/>
          </p:nvPr>
        </p:nvSpPr>
        <p:spPr>
          <a:xfrm>
            <a:off x="609601" y="1685367"/>
            <a:ext cx="5014175" cy="3908611"/>
          </a:xfrm>
        </p:spPr>
        <p:txBody>
          <a:bodyPr anchor="t"/>
          <a:lstStyle>
            <a:lvl1pPr marL="0" indent="0" algn="l">
              <a:buClr>
                <a:schemeClr val="tx2"/>
              </a:buClr>
              <a:buFont typeface="Arial" panose="020B0604020202020204" pitchFamily="34" charset="0"/>
              <a:buNone/>
              <a:defRPr sz="3200">
                <a:solidFill>
                  <a:schemeClr val="tx1">
                    <a:lumMod val="75000"/>
                    <a:lumOff val="25000"/>
                  </a:schemeClr>
                </a:solidFill>
              </a:defRPr>
            </a:lvl1pPr>
            <a:lvl2pPr>
              <a:buClr>
                <a:schemeClr val="tx2"/>
              </a:buClr>
              <a:defRPr sz="2667">
                <a:solidFill>
                  <a:schemeClr val="tx1">
                    <a:lumMod val="75000"/>
                    <a:lumOff val="25000"/>
                  </a:schemeClr>
                </a:solidFill>
              </a:defRPr>
            </a:lvl2pPr>
            <a:lvl3pPr>
              <a:buClr>
                <a:schemeClr val="tx2"/>
              </a:buClr>
              <a:defRPr sz="2667">
                <a:solidFill>
                  <a:schemeClr val="tx1">
                    <a:lumMod val="75000"/>
                    <a:lumOff val="25000"/>
                  </a:schemeClr>
                </a:solidFill>
              </a:defRPr>
            </a:lvl3pPr>
            <a:lvl4pPr>
              <a:buClr>
                <a:schemeClr val="tx2"/>
              </a:buClr>
              <a:defRPr>
                <a:solidFill>
                  <a:schemeClr val="tx1">
                    <a:lumMod val="75000"/>
                    <a:lumOff val="25000"/>
                  </a:schemeClr>
                </a:solidFill>
              </a:defRPr>
            </a:lvl4pPr>
            <a:lvl5pPr>
              <a:buClr>
                <a:schemeClr val="tx2"/>
              </a:buClr>
              <a:defRPr>
                <a:solidFill>
                  <a:schemeClr val="tx1">
                    <a:lumMod val="75000"/>
                    <a:lumOff val="25000"/>
                  </a:schemeClr>
                </a:solidFill>
              </a:defRPr>
            </a:lvl5pPr>
          </a:lstStyle>
          <a:p>
            <a:pPr lvl="0"/>
            <a:endParaRPr lang="en-US" dirty="0"/>
          </a:p>
        </p:txBody>
      </p:sp>
      <p:sp>
        <p:nvSpPr>
          <p:cNvPr id="6" name="Content Placeholder 2"/>
          <p:cNvSpPr>
            <a:spLocks noGrp="1"/>
          </p:cNvSpPr>
          <p:nvPr>
            <p:ph idx="10"/>
          </p:nvPr>
        </p:nvSpPr>
        <p:spPr>
          <a:xfrm>
            <a:off x="6568226" y="1685367"/>
            <a:ext cx="5014175" cy="3908611"/>
          </a:xfrm>
        </p:spPr>
        <p:txBody>
          <a:bodyPr anchor="t"/>
          <a:lstStyle>
            <a:lvl1pPr marL="0" indent="0" algn="l">
              <a:buClr>
                <a:schemeClr val="tx2"/>
              </a:buClr>
              <a:buFont typeface="Arial" panose="020B0604020202020204" pitchFamily="34" charset="0"/>
              <a:buNone/>
              <a:defRPr sz="3200">
                <a:solidFill>
                  <a:schemeClr val="tx1">
                    <a:lumMod val="75000"/>
                    <a:lumOff val="25000"/>
                  </a:schemeClr>
                </a:solidFill>
              </a:defRPr>
            </a:lvl1pPr>
            <a:lvl2pPr>
              <a:buClr>
                <a:schemeClr val="tx2"/>
              </a:buClr>
              <a:defRPr sz="2667">
                <a:solidFill>
                  <a:schemeClr val="tx1">
                    <a:lumMod val="75000"/>
                    <a:lumOff val="25000"/>
                  </a:schemeClr>
                </a:solidFill>
              </a:defRPr>
            </a:lvl2pPr>
            <a:lvl3pPr>
              <a:buClr>
                <a:schemeClr val="tx2"/>
              </a:buClr>
              <a:defRPr sz="2667">
                <a:solidFill>
                  <a:schemeClr val="tx1">
                    <a:lumMod val="75000"/>
                    <a:lumOff val="25000"/>
                  </a:schemeClr>
                </a:solidFill>
              </a:defRPr>
            </a:lvl3pPr>
            <a:lvl4pPr>
              <a:buClr>
                <a:schemeClr val="tx2"/>
              </a:buClr>
              <a:defRPr>
                <a:solidFill>
                  <a:schemeClr val="tx1">
                    <a:lumMod val="75000"/>
                    <a:lumOff val="25000"/>
                  </a:schemeClr>
                </a:solidFill>
              </a:defRPr>
            </a:lvl4pPr>
            <a:lvl5pPr>
              <a:buClr>
                <a:schemeClr val="tx2"/>
              </a:buClr>
              <a:defRPr>
                <a:solidFill>
                  <a:schemeClr val="tx1">
                    <a:lumMod val="75000"/>
                    <a:lumOff val="25000"/>
                  </a:schemeClr>
                </a:solidFill>
              </a:defRPr>
            </a:lvl5pPr>
          </a:lstStyle>
          <a:p>
            <a:pPr lvl="0"/>
            <a:endParaRPr lang="en-US" dirty="0"/>
          </a:p>
        </p:txBody>
      </p:sp>
    </p:spTree>
    <p:extLst>
      <p:ext uri="{BB962C8B-B14F-4D97-AF65-F5344CB8AC3E}">
        <p14:creationId xmlns:p14="http://schemas.microsoft.com/office/powerpoint/2010/main" val="4275051756"/>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5575316"/>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New Chapter (with logo)">
    <p:spTree>
      <p:nvGrpSpPr>
        <p:cNvPr id="1" name=""/>
        <p:cNvGrpSpPr/>
        <p:nvPr/>
      </p:nvGrpSpPr>
      <p:grpSpPr>
        <a:xfrm>
          <a:off x="0" y="0"/>
          <a:ext cx="0" cy="0"/>
          <a:chOff x="0" y="0"/>
          <a:chExt cx="0" cy="0"/>
        </a:xfrm>
      </p:grpSpPr>
      <p:pic>
        <p:nvPicPr>
          <p:cNvPr id="2" name="Picture 3" descr="A picture containing vector graphics&#10;&#10;Description automatically generated">
            <a:extLst>
              <a:ext uri="{FF2B5EF4-FFF2-40B4-BE49-F238E27FC236}">
                <a16:creationId xmlns:a16="http://schemas.microsoft.com/office/drawing/2014/main" id="{43E9977F-E06C-3D77-0C1D-45CBAA18CF3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936818" y="6182785"/>
            <a:ext cx="1058333" cy="452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p:cNvSpPr>
            <a:spLocks noGrp="1"/>
          </p:cNvSpPr>
          <p:nvPr>
            <p:ph type="ctrTitle"/>
          </p:nvPr>
        </p:nvSpPr>
        <p:spPr>
          <a:xfrm>
            <a:off x="914400" y="2416176"/>
            <a:ext cx="10363200" cy="1470025"/>
          </a:xfrm>
        </p:spPr>
        <p:txBody>
          <a:bodyPr>
            <a:normAutofit/>
          </a:bodyPr>
          <a:lstStyle>
            <a:lvl1pPr algn="ctr">
              <a:defRPr sz="5333" i="0" baseline="0">
                <a:solidFill>
                  <a:schemeClr val="tx2"/>
                </a:solidFill>
              </a:defRPr>
            </a:lvl1pPr>
          </a:lstStyle>
          <a:p>
            <a:r>
              <a:rPr lang="en-US" dirty="0"/>
              <a:t>Click to edit Master title style</a:t>
            </a:r>
          </a:p>
        </p:txBody>
      </p:sp>
    </p:spTree>
    <p:extLst>
      <p:ext uri="{BB962C8B-B14F-4D97-AF65-F5344CB8AC3E}">
        <p14:creationId xmlns:p14="http://schemas.microsoft.com/office/powerpoint/2010/main" val="1204918368"/>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Headline and Left-Top Bulleted Content (with logo)">
    <p:spTree>
      <p:nvGrpSpPr>
        <p:cNvPr id="1" name=""/>
        <p:cNvGrpSpPr/>
        <p:nvPr/>
      </p:nvGrpSpPr>
      <p:grpSpPr>
        <a:xfrm>
          <a:off x="0" y="0"/>
          <a:ext cx="0" cy="0"/>
          <a:chOff x="0" y="0"/>
          <a:chExt cx="0" cy="0"/>
        </a:xfrm>
      </p:grpSpPr>
      <p:pic>
        <p:nvPicPr>
          <p:cNvPr id="2" name="Picture 3" descr="A picture containing vector graphics&#10;&#10;Description automatically generated">
            <a:extLst>
              <a:ext uri="{FF2B5EF4-FFF2-40B4-BE49-F238E27FC236}">
                <a16:creationId xmlns:a16="http://schemas.microsoft.com/office/drawing/2014/main" id="{1FA4042E-9715-5DF4-14FF-2EC49157E62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936818" y="6182785"/>
            <a:ext cx="1058333" cy="452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609600" y="1685367"/>
            <a:ext cx="10972800" cy="3908611"/>
          </a:xfrm>
        </p:spPr>
        <p:txBody>
          <a:bodyPr anchor="t"/>
          <a:lstStyle>
            <a:lvl1pPr marL="457189" indent="-457189" algn="l">
              <a:buClr>
                <a:schemeClr val="tx2"/>
              </a:buClr>
              <a:buFont typeface="Arial" panose="020B0604020202020204" pitchFamily="34" charset="0"/>
              <a:buChar char="•"/>
              <a:defRPr sz="3200">
                <a:solidFill>
                  <a:schemeClr val="tx1">
                    <a:lumMod val="75000"/>
                    <a:lumOff val="25000"/>
                  </a:schemeClr>
                </a:solidFill>
              </a:defRPr>
            </a:lvl1pPr>
            <a:lvl2pPr marL="1066773" indent="-457189">
              <a:buClr>
                <a:schemeClr val="tx2"/>
              </a:buClr>
              <a:buFont typeface="Wingdings" panose="05000000000000000000" pitchFamily="2" charset="2"/>
              <a:buChar char="§"/>
              <a:defRPr sz="2667">
                <a:solidFill>
                  <a:schemeClr val="tx1">
                    <a:lumMod val="75000"/>
                    <a:lumOff val="25000"/>
                  </a:schemeClr>
                </a:solidFill>
              </a:defRPr>
            </a:lvl2pPr>
            <a:lvl3pPr marL="1676358" indent="-457189">
              <a:buClr>
                <a:schemeClr val="tx2"/>
              </a:buClr>
              <a:buFont typeface="Source Sans Pro Light" panose="020B0403030403020204" pitchFamily="34" charset="0"/>
              <a:buChar char="–"/>
              <a:defRPr sz="2400">
                <a:solidFill>
                  <a:schemeClr val="tx1">
                    <a:lumMod val="75000"/>
                    <a:lumOff val="25000"/>
                  </a:schemeClr>
                </a:solidFill>
              </a:defRPr>
            </a:lvl3pPr>
            <a:lvl4pPr>
              <a:buClr>
                <a:schemeClr val="tx2"/>
              </a:buClr>
              <a:defRPr>
                <a:solidFill>
                  <a:schemeClr val="tx1">
                    <a:lumMod val="75000"/>
                    <a:lumOff val="25000"/>
                  </a:schemeClr>
                </a:solidFill>
              </a:defRPr>
            </a:lvl4pPr>
            <a:lvl5pPr>
              <a:buClr>
                <a:schemeClr val="tx2"/>
              </a:buClr>
              <a:defRPr>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p:txBody>
      </p:sp>
      <p:sp>
        <p:nvSpPr>
          <p:cNvPr id="4" name="Title 3"/>
          <p:cNvSpPr>
            <a:spLocks noGrp="1"/>
          </p:cNvSpPr>
          <p:nvPr>
            <p:ph type="title"/>
          </p:nvPr>
        </p:nvSpPr>
        <p:spPr/>
        <p:txBody>
          <a:bodyPr/>
          <a:lstStyle/>
          <a:p>
            <a:r>
              <a:rPr lang="en-US" dirty="0"/>
              <a:t>Click to edit Master title style</a:t>
            </a:r>
            <a:endParaRPr lang="en-GB" dirty="0"/>
          </a:p>
        </p:txBody>
      </p:sp>
    </p:spTree>
    <p:extLst>
      <p:ext uri="{BB962C8B-B14F-4D97-AF65-F5344CB8AC3E}">
        <p14:creationId xmlns:p14="http://schemas.microsoft.com/office/powerpoint/2010/main" val="25959849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D6834C9-EEFA-4FBD-BC61-0A36E0C3E96D}"/>
              </a:ext>
            </a:extLst>
          </p:cNvPr>
          <p:cNvSpPr>
            <a:spLocks noGrp="1"/>
          </p:cNvSpPr>
          <p:nvPr>
            <p:ph type="title"/>
          </p:nvPr>
        </p:nvSpPr>
        <p:spPr/>
        <p:txBody>
          <a:bodyPr/>
          <a:lstStyle/>
          <a:p>
            <a:r>
              <a:rPr lang="en-US"/>
              <a:t>Click to edit Master title style</a:t>
            </a:r>
          </a:p>
        </p:txBody>
      </p:sp>
      <p:sp>
        <p:nvSpPr>
          <p:cNvPr id="6" name="Subtitle">
            <a:extLst>
              <a:ext uri="{FF2B5EF4-FFF2-40B4-BE49-F238E27FC236}">
                <a16:creationId xmlns:a16="http://schemas.microsoft.com/office/drawing/2014/main" id="{70A64B2B-7631-4F26-8A92-DDCFC848C520}"/>
              </a:ext>
            </a:extLst>
          </p:cNvPr>
          <p:cNvSpPr>
            <a:spLocks noGrp="1"/>
          </p:cNvSpPr>
          <p:nvPr>
            <p:ph type="subTitle" idx="1"/>
          </p:nvPr>
        </p:nvSpPr>
        <p:spPr>
          <a:xfrm>
            <a:off x="494189" y="1088135"/>
            <a:ext cx="11188223" cy="236347"/>
          </a:xfrm>
          <a:prstGeom prst="rect">
            <a:avLst/>
          </a:prstGeom>
        </p:spPr>
        <p:txBody>
          <a:bodyPr>
            <a:spAutoFit/>
          </a:bodyPr>
          <a:lstStyle>
            <a:lvl1pPr marL="0" indent="0" algn="l" defTabSz="914400" rtl="0" eaLnBrk="1" latinLnBrk="0" hangingPunct="1">
              <a:lnSpc>
                <a:spcPct val="96000"/>
              </a:lnSpc>
              <a:spcBef>
                <a:spcPts val="900"/>
              </a:spcBef>
              <a:buClr>
                <a:schemeClr val="accent1"/>
              </a:buClr>
              <a:buFont typeface="Arial" panose="020B0604020202020204" pitchFamily="34" charset="0"/>
              <a:buNone/>
              <a:defRPr lang="en-US" sz="1600" kern="1200" baseline="0" dirty="0">
                <a:solidFill>
                  <a:schemeClr val="tx2"/>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Footer Placeholder 2">
            <a:extLst>
              <a:ext uri="{FF2B5EF4-FFF2-40B4-BE49-F238E27FC236}">
                <a16:creationId xmlns:a16="http://schemas.microsoft.com/office/drawing/2014/main" id="{B4AC2C1E-BA0E-DC40-8740-4C7EC419416D}"/>
              </a:ext>
            </a:extLst>
          </p:cNvPr>
          <p:cNvSpPr>
            <a:spLocks noGrp="1"/>
          </p:cNvSpPr>
          <p:nvPr>
            <p:ph type="ftr" sz="quarter" idx="10"/>
          </p:nvPr>
        </p:nvSpPr>
        <p:spPr>
          <a:xfrm>
            <a:off x="495299" y="6532895"/>
            <a:ext cx="10488168" cy="118174"/>
          </a:xfrm>
        </p:spPr>
        <p:txBody>
          <a:bodyPr/>
          <a:lstStyle>
            <a:lvl1pPr marL="0" algn="l" defTabSz="685800" rtl="0" eaLnBrk="1" latinLnBrk="0" hangingPunct="1">
              <a:lnSpc>
                <a:spcPct val="96000"/>
              </a:lnSpc>
              <a:spcBef>
                <a:spcPts val="0"/>
              </a:spcBef>
              <a:buClr>
                <a:srgbClr val="3253DC"/>
              </a:buClr>
              <a:buFont typeface="Arial" panose="020B0604020202020204" pitchFamily="34" charset="0"/>
              <a:buNone/>
              <a:defRPr lang="en-US" sz="800" kern="1200" baseline="0" smtClean="0">
                <a:solidFill>
                  <a:schemeClr val="accent5">
                    <a:lumMod val="60000"/>
                    <a:lumOff val="40000"/>
                  </a:schemeClr>
                </a:solidFill>
                <a:latin typeface="+mn-lt"/>
                <a:ea typeface="+mn-ea"/>
                <a:cs typeface="+mn-cs"/>
              </a:defRPr>
            </a:lvl1pPr>
          </a:lstStyle>
          <a:p>
            <a:r>
              <a:rPr lang="en-US"/>
              <a:t>DVB@IBC 2026</a:t>
            </a:r>
          </a:p>
        </p:txBody>
      </p:sp>
    </p:spTree>
    <p:extLst>
      <p:ext uri="{BB962C8B-B14F-4D97-AF65-F5344CB8AC3E}">
        <p14:creationId xmlns:p14="http://schemas.microsoft.com/office/powerpoint/2010/main" val="3598516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Headline and left-top content (with logo)">
    <p:spTree>
      <p:nvGrpSpPr>
        <p:cNvPr id="1" name=""/>
        <p:cNvGrpSpPr/>
        <p:nvPr/>
      </p:nvGrpSpPr>
      <p:grpSpPr>
        <a:xfrm>
          <a:off x="0" y="0"/>
          <a:ext cx="0" cy="0"/>
          <a:chOff x="0" y="0"/>
          <a:chExt cx="0" cy="0"/>
        </a:xfrm>
      </p:grpSpPr>
      <p:pic>
        <p:nvPicPr>
          <p:cNvPr id="2" name="Picture 3" descr="A picture containing vector graphics&#10;&#10;Description automatically generated">
            <a:extLst>
              <a:ext uri="{FF2B5EF4-FFF2-40B4-BE49-F238E27FC236}">
                <a16:creationId xmlns:a16="http://schemas.microsoft.com/office/drawing/2014/main" id="{5489E523-B7E1-282E-A5E9-7D192082F96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936818" y="6182785"/>
            <a:ext cx="1058333" cy="452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609600" y="1685367"/>
            <a:ext cx="10972800" cy="3908611"/>
          </a:xfrm>
        </p:spPr>
        <p:txBody>
          <a:bodyPr anchor="t"/>
          <a:lstStyle>
            <a:lvl1pPr algn="l">
              <a:buClr>
                <a:schemeClr val="tx2"/>
              </a:buClr>
              <a:defRPr sz="3200">
                <a:solidFill>
                  <a:schemeClr val="tx1">
                    <a:lumMod val="75000"/>
                    <a:lumOff val="25000"/>
                  </a:schemeClr>
                </a:solidFill>
              </a:defRPr>
            </a:lvl1pPr>
            <a:lvl2pPr>
              <a:buClr>
                <a:schemeClr val="tx2"/>
              </a:buClr>
              <a:defRPr sz="2667">
                <a:solidFill>
                  <a:schemeClr val="tx1">
                    <a:lumMod val="75000"/>
                    <a:lumOff val="25000"/>
                  </a:schemeClr>
                </a:solidFill>
              </a:defRPr>
            </a:lvl2pPr>
            <a:lvl3pPr>
              <a:buClr>
                <a:schemeClr val="tx2"/>
              </a:buClr>
              <a:defRPr sz="2667">
                <a:solidFill>
                  <a:schemeClr val="tx1">
                    <a:lumMod val="75000"/>
                    <a:lumOff val="25000"/>
                  </a:schemeClr>
                </a:solidFill>
              </a:defRPr>
            </a:lvl3pPr>
            <a:lvl4pPr>
              <a:buClr>
                <a:schemeClr val="tx2"/>
              </a:buClr>
              <a:defRPr>
                <a:solidFill>
                  <a:schemeClr val="tx1">
                    <a:lumMod val="75000"/>
                    <a:lumOff val="25000"/>
                  </a:schemeClr>
                </a:solidFill>
              </a:defRPr>
            </a:lvl4pPr>
            <a:lvl5pPr>
              <a:buClr>
                <a:schemeClr val="tx2"/>
              </a:buClr>
              <a:defRPr>
                <a:solidFill>
                  <a:schemeClr val="tx1">
                    <a:lumMod val="75000"/>
                    <a:lumOff val="25000"/>
                  </a:schemeClr>
                </a:solidFill>
              </a:defRPr>
            </a:lvl5pPr>
          </a:lstStyle>
          <a:p>
            <a:pPr lvl="0"/>
            <a:r>
              <a:rPr lang="en-US"/>
              <a:t>Click to edit Master text styles</a:t>
            </a:r>
          </a:p>
        </p:txBody>
      </p:sp>
      <p:sp>
        <p:nvSpPr>
          <p:cNvPr id="4" name="Title 3"/>
          <p:cNvSpPr>
            <a:spLocks noGrp="1"/>
          </p:cNvSpPr>
          <p:nvPr>
            <p:ph type="title"/>
          </p:nvPr>
        </p:nvSpPr>
        <p:spPr/>
        <p:txBody>
          <a:bodyPr/>
          <a:lstStyle/>
          <a:p>
            <a:r>
              <a:rPr lang="en-US" dirty="0"/>
              <a:t>Click to edit Master title style</a:t>
            </a:r>
            <a:endParaRPr lang="en-GB" dirty="0"/>
          </a:p>
        </p:txBody>
      </p:sp>
    </p:spTree>
    <p:extLst>
      <p:ext uri="{BB962C8B-B14F-4D97-AF65-F5344CB8AC3E}">
        <p14:creationId xmlns:p14="http://schemas.microsoft.com/office/powerpoint/2010/main" val="3298037717"/>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Headline and Centre-Middle Content (with logo)">
    <p:spTree>
      <p:nvGrpSpPr>
        <p:cNvPr id="1" name=""/>
        <p:cNvGrpSpPr/>
        <p:nvPr/>
      </p:nvGrpSpPr>
      <p:grpSpPr>
        <a:xfrm>
          <a:off x="0" y="0"/>
          <a:ext cx="0" cy="0"/>
          <a:chOff x="0" y="0"/>
          <a:chExt cx="0" cy="0"/>
        </a:xfrm>
      </p:grpSpPr>
      <p:pic>
        <p:nvPicPr>
          <p:cNvPr id="2" name="Picture 3" descr="A picture containing vector graphics&#10;&#10;Description automatically generated">
            <a:extLst>
              <a:ext uri="{FF2B5EF4-FFF2-40B4-BE49-F238E27FC236}">
                <a16:creationId xmlns:a16="http://schemas.microsoft.com/office/drawing/2014/main" id="{3DCCBD0C-731D-012E-EDAE-4E772001E31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936818" y="6182785"/>
            <a:ext cx="1058333" cy="452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609600" y="1685367"/>
            <a:ext cx="10972800" cy="3908611"/>
          </a:xfrm>
        </p:spPr>
        <p:txBody>
          <a:bodyPr/>
          <a:lstStyle>
            <a:lvl1pPr>
              <a:buClr>
                <a:schemeClr val="tx2"/>
              </a:buClr>
              <a:defRPr sz="3200">
                <a:solidFill>
                  <a:schemeClr val="tx1">
                    <a:lumMod val="75000"/>
                    <a:lumOff val="25000"/>
                  </a:schemeClr>
                </a:solidFill>
              </a:defRPr>
            </a:lvl1pPr>
            <a:lvl2pPr>
              <a:buClr>
                <a:schemeClr val="tx2"/>
              </a:buClr>
              <a:defRPr sz="2667">
                <a:solidFill>
                  <a:schemeClr val="tx1">
                    <a:lumMod val="75000"/>
                    <a:lumOff val="25000"/>
                  </a:schemeClr>
                </a:solidFill>
              </a:defRPr>
            </a:lvl2pPr>
            <a:lvl3pPr>
              <a:buClr>
                <a:schemeClr val="tx2"/>
              </a:buClr>
              <a:defRPr sz="2667">
                <a:solidFill>
                  <a:schemeClr val="tx1">
                    <a:lumMod val="75000"/>
                    <a:lumOff val="25000"/>
                  </a:schemeClr>
                </a:solidFill>
              </a:defRPr>
            </a:lvl3pPr>
            <a:lvl4pPr>
              <a:buClr>
                <a:schemeClr val="tx2"/>
              </a:buClr>
              <a:defRPr>
                <a:solidFill>
                  <a:schemeClr val="tx1">
                    <a:lumMod val="75000"/>
                    <a:lumOff val="25000"/>
                  </a:schemeClr>
                </a:solidFill>
              </a:defRPr>
            </a:lvl4pPr>
            <a:lvl5pPr>
              <a:buClr>
                <a:schemeClr val="tx2"/>
              </a:buClr>
              <a:defRPr>
                <a:solidFill>
                  <a:schemeClr val="tx1">
                    <a:lumMod val="75000"/>
                    <a:lumOff val="25000"/>
                  </a:schemeClr>
                </a:solidFill>
              </a:defRPr>
            </a:lvl5pPr>
          </a:lstStyle>
          <a:p>
            <a:pPr lvl="0"/>
            <a:r>
              <a:rPr lang="en-US"/>
              <a:t>Click to edit Master text styles</a:t>
            </a:r>
          </a:p>
        </p:txBody>
      </p:sp>
      <p:sp>
        <p:nvSpPr>
          <p:cNvPr id="4" name="Title 3"/>
          <p:cNvSpPr>
            <a:spLocks noGrp="1"/>
          </p:cNvSpPr>
          <p:nvPr>
            <p:ph type="title"/>
          </p:nvPr>
        </p:nvSpPr>
        <p:spPr/>
        <p:txBody>
          <a:bodyPr/>
          <a:lstStyle/>
          <a:p>
            <a:r>
              <a:rPr lang="en-US" dirty="0"/>
              <a:t>Click to edit Master title style</a:t>
            </a:r>
            <a:endParaRPr lang="en-GB" dirty="0"/>
          </a:p>
        </p:txBody>
      </p:sp>
    </p:spTree>
    <p:extLst>
      <p:ext uri="{BB962C8B-B14F-4D97-AF65-F5344CB8AC3E}">
        <p14:creationId xmlns:p14="http://schemas.microsoft.com/office/powerpoint/2010/main" val="3214578553"/>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Centre-Middle, No Headline (with logo)">
    <p:spTree>
      <p:nvGrpSpPr>
        <p:cNvPr id="1" name=""/>
        <p:cNvGrpSpPr/>
        <p:nvPr/>
      </p:nvGrpSpPr>
      <p:grpSpPr>
        <a:xfrm>
          <a:off x="0" y="0"/>
          <a:ext cx="0" cy="0"/>
          <a:chOff x="0" y="0"/>
          <a:chExt cx="0" cy="0"/>
        </a:xfrm>
      </p:grpSpPr>
      <p:pic>
        <p:nvPicPr>
          <p:cNvPr id="2" name="Picture 3" descr="A picture containing vector graphics&#10;&#10;Description automatically generated">
            <a:extLst>
              <a:ext uri="{FF2B5EF4-FFF2-40B4-BE49-F238E27FC236}">
                <a16:creationId xmlns:a16="http://schemas.microsoft.com/office/drawing/2014/main" id="{10B3D09A-AE3C-5540-7BBD-7E361C355C1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936818" y="6182785"/>
            <a:ext cx="1058333" cy="452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609600" y="798492"/>
            <a:ext cx="10972800" cy="5280337"/>
          </a:xfrm>
        </p:spPr>
        <p:txBody>
          <a:bodyPr/>
          <a:lstStyle>
            <a:lvl1pPr>
              <a:buClr>
                <a:schemeClr val="tx2"/>
              </a:buClr>
              <a:defRPr sz="3200">
                <a:solidFill>
                  <a:schemeClr val="tx1">
                    <a:lumMod val="75000"/>
                    <a:lumOff val="25000"/>
                  </a:schemeClr>
                </a:solidFill>
              </a:defRPr>
            </a:lvl1pPr>
            <a:lvl2pPr>
              <a:buClr>
                <a:schemeClr val="tx2"/>
              </a:buClr>
              <a:defRPr sz="2667">
                <a:solidFill>
                  <a:schemeClr val="tx1">
                    <a:lumMod val="75000"/>
                    <a:lumOff val="25000"/>
                  </a:schemeClr>
                </a:solidFill>
              </a:defRPr>
            </a:lvl2pPr>
            <a:lvl3pPr>
              <a:buClr>
                <a:schemeClr val="tx2"/>
              </a:buClr>
              <a:defRPr sz="2667">
                <a:solidFill>
                  <a:schemeClr val="tx1">
                    <a:lumMod val="75000"/>
                    <a:lumOff val="25000"/>
                  </a:schemeClr>
                </a:solidFill>
              </a:defRPr>
            </a:lvl3pPr>
            <a:lvl4pPr>
              <a:buClr>
                <a:schemeClr val="tx2"/>
              </a:buClr>
              <a:defRPr>
                <a:solidFill>
                  <a:schemeClr val="tx1">
                    <a:lumMod val="75000"/>
                    <a:lumOff val="25000"/>
                  </a:schemeClr>
                </a:solidFill>
              </a:defRPr>
            </a:lvl4pPr>
            <a:lvl5pPr>
              <a:buClr>
                <a:schemeClr val="tx2"/>
              </a:buClr>
              <a:defRPr>
                <a:solidFill>
                  <a:schemeClr val="tx1">
                    <a:lumMod val="75000"/>
                    <a:lumOff val="25000"/>
                  </a:schemeClr>
                </a:solidFill>
              </a:defRPr>
            </a:lvl5pPr>
          </a:lstStyle>
          <a:p>
            <a:pPr lvl="0"/>
            <a:r>
              <a:rPr lang="en-US"/>
              <a:t>Click to edit Master text styles</a:t>
            </a:r>
          </a:p>
        </p:txBody>
      </p:sp>
    </p:spTree>
    <p:extLst>
      <p:ext uri="{BB962C8B-B14F-4D97-AF65-F5344CB8AC3E}">
        <p14:creationId xmlns:p14="http://schemas.microsoft.com/office/powerpoint/2010/main" val="2898525861"/>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Two-column, Headline (with logo)">
    <p:spTree>
      <p:nvGrpSpPr>
        <p:cNvPr id="1" name=""/>
        <p:cNvGrpSpPr/>
        <p:nvPr/>
      </p:nvGrpSpPr>
      <p:grpSpPr>
        <a:xfrm>
          <a:off x="0" y="0"/>
          <a:ext cx="0" cy="0"/>
          <a:chOff x="0" y="0"/>
          <a:chExt cx="0" cy="0"/>
        </a:xfrm>
      </p:grpSpPr>
      <p:pic>
        <p:nvPicPr>
          <p:cNvPr id="3" name="Picture 3" descr="A picture containing vector graphics&#10;&#10;Description automatically generated">
            <a:extLst>
              <a:ext uri="{FF2B5EF4-FFF2-40B4-BE49-F238E27FC236}">
                <a16:creationId xmlns:a16="http://schemas.microsoft.com/office/drawing/2014/main" id="{08336ADD-27B4-DBB1-4E09-C0D38EE1118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936818" y="6182785"/>
            <a:ext cx="1058333" cy="452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endParaRPr lang="en-GB"/>
          </a:p>
        </p:txBody>
      </p:sp>
      <p:sp>
        <p:nvSpPr>
          <p:cNvPr id="5" name="Content Placeholder 2"/>
          <p:cNvSpPr>
            <a:spLocks noGrp="1"/>
          </p:cNvSpPr>
          <p:nvPr>
            <p:ph idx="1"/>
          </p:nvPr>
        </p:nvSpPr>
        <p:spPr>
          <a:xfrm>
            <a:off x="609601" y="1685367"/>
            <a:ext cx="5014175" cy="3908611"/>
          </a:xfrm>
        </p:spPr>
        <p:txBody>
          <a:bodyPr anchor="t"/>
          <a:lstStyle>
            <a:lvl1pPr marL="0" indent="0" algn="l">
              <a:buClr>
                <a:schemeClr val="tx2"/>
              </a:buClr>
              <a:buFont typeface="Arial" panose="020B0604020202020204" pitchFamily="34" charset="0"/>
              <a:buNone/>
              <a:defRPr sz="3200">
                <a:solidFill>
                  <a:schemeClr val="tx1">
                    <a:lumMod val="75000"/>
                    <a:lumOff val="25000"/>
                  </a:schemeClr>
                </a:solidFill>
              </a:defRPr>
            </a:lvl1pPr>
            <a:lvl2pPr>
              <a:buClr>
                <a:schemeClr val="tx2"/>
              </a:buClr>
              <a:defRPr sz="2667">
                <a:solidFill>
                  <a:schemeClr val="tx1">
                    <a:lumMod val="75000"/>
                    <a:lumOff val="25000"/>
                  </a:schemeClr>
                </a:solidFill>
              </a:defRPr>
            </a:lvl2pPr>
            <a:lvl3pPr>
              <a:buClr>
                <a:schemeClr val="tx2"/>
              </a:buClr>
              <a:defRPr sz="2667">
                <a:solidFill>
                  <a:schemeClr val="tx1">
                    <a:lumMod val="75000"/>
                    <a:lumOff val="25000"/>
                  </a:schemeClr>
                </a:solidFill>
              </a:defRPr>
            </a:lvl3pPr>
            <a:lvl4pPr>
              <a:buClr>
                <a:schemeClr val="tx2"/>
              </a:buClr>
              <a:defRPr>
                <a:solidFill>
                  <a:schemeClr val="tx1">
                    <a:lumMod val="75000"/>
                    <a:lumOff val="25000"/>
                  </a:schemeClr>
                </a:solidFill>
              </a:defRPr>
            </a:lvl4pPr>
            <a:lvl5pPr>
              <a:buClr>
                <a:schemeClr val="tx2"/>
              </a:buClr>
              <a:defRPr>
                <a:solidFill>
                  <a:schemeClr val="tx1">
                    <a:lumMod val="75000"/>
                    <a:lumOff val="25000"/>
                  </a:schemeClr>
                </a:solidFill>
              </a:defRPr>
            </a:lvl5pPr>
          </a:lstStyle>
          <a:p>
            <a:pPr lvl="0"/>
            <a:endParaRPr lang="en-US" dirty="0"/>
          </a:p>
        </p:txBody>
      </p:sp>
      <p:sp>
        <p:nvSpPr>
          <p:cNvPr id="6" name="Content Placeholder 2"/>
          <p:cNvSpPr>
            <a:spLocks noGrp="1"/>
          </p:cNvSpPr>
          <p:nvPr>
            <p:ph idx="10"/>
          </p:nvPr>
        </p:nvSpPr>
        <p:spPr>
          <a:xfrm>
            <a:off x="6568226" y="1685367"/>
            <a:ext cx="5014175" cy="3908611"/>
          </a:xfrm>
        </p:spPr>
        <p:txBody>
          <a:bodyPr anchor="t"/>
          <a:lstStyle>
            <a:lvl1pPr marL="0" indent="0" algn="l">
              <a:buClr>
                <a:schemeClr val="tx2"/>
              </a:buClr>
              <a:buFont typeface="Arial" panose="020B0604020202020204" pitchFamily="34" charset="0"/>
              <a:buNone/>
              <a:defRPr sz="3200">
                <a:solidFill>
                  <a:schemeClr val="tx1">
                    <a:lumMod val="75000"/>
                    <a:lumOff val="25000"/>
                  </a:schemeClr>
                </a:solidFill>
              </a:defRPr>
            </a:lvl1pPr>
            <a:lvl2pPr>
              <a:buClr>
                <a:schemeClr val="tx2"/>
              </a:buClr>
              <a:defRPr sz="2667">
                <a:solidFill>
                  <a:schemeClr val="tx1">
                    <a:lumMod val="75000"/>
                    <a:lumOff val="25000"/>
                  </a:schemeClr>
                </a:solidFill>
              </a:defRPr>
            </a:lvl2pPr>
            <a:lvl3pPr>
              <a:buClr>
                <a:schemeClr val="tx2"/>
              </a:buClr>
              <a:defRPr sz="2667">
                <a:solidFill>
                  <a:schemeClr val="tx1">
                    <a:lumMod val="75000"/>
                    <a:lumOff val="25000"/>
                  </a:schemeClr>
                </a:solidFill>
              </a:defRPr>
            </a:lvl3pPr>
            <a:lvl4pPr>
              <a:buClr>
                <a:schemeClr val="tx2"/>
              </a:buClr>
              <a:defRPr>
                <a:solidFill>
                  <a:schemeClr val="tx1">
                    <a:lumMod val="75000"/>
                    <a:lumOff val="25000"/>
                  </a:schemeClr>
                </a:solidFill>
              </a:defRPr>
            </a:lvl4pPr>
            <a:lvl5pPr>
              <a:buClr>
                <a:schemeClr val="tx2"/>
              </a:buClr>
              <a:defRPr>
                <a:solidFill>
                  <a:schemeClr val="tx1">
                    <a:lumMod val="75000"/>
                    <a:lumOff val="25000"/>
                  </a:schemeClr>
                </a:solidFill>
              </a:defRPr>
            </a:lvl5pPr>
          </a:lstStyle>
          <a:p>
            <a:pPr lvl="0"/>
            <a:endParaRPr lang="en-US" dirty="0"/>
          </a:p>
        </p:txBody>
      </p:sp>
    </p:spTree>
    <p:extLst>
      <p:ext uri="{BB962C8B-B14F-4D97-AF65-F5344CB8AC3E}">
        <p14:creationId xmlns:p14="http://schemas.microsoft.com/office/powerpoint/2010/main" val="85414750"/>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Blank (with logo)">
    <p:spTree>
      <p:nvGrpSpPr>
        <p:cNvPr id="1" name=""/>
        <p:cNvGrpSpPr/>
        <p:nvPr/>
      </p:nvGrpSpPr>
      <p:grpSpPr>
        <a:xfrm>
          <a:off x="0" y="0"/>
          <a:ext cx="0" cy="0"/>
          <a:chOff x="0" y="0"/>
          <a:chExt cx="0" cy="0"/>
        </a:xfrm>
      </p:grpSpPr>
      <p:pic>
        <p:nvPicPr>
          <p:cNvPr id="2" name="Picture 3" descr="A picture containing vector graphics&#10;&#10;Description automatically generated">
            <a:extLst>
              <a:ext uri="{FF2B5EF4-FFF2-40B4-BE49-F238E27FC236}">
                <a16:creationId xmlns:a16="http://schemas.microsoft.com/office/drawing/2014/main" id="{C386ECF5-5A96-12AD-4CE5-EDB53169F59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936818" y="6182785"/>
            <a:ext cx="1058333" cy="452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130135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Subtitle with Bullets)">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BC4B80B4-5715-4F96-83DC-B3F7CF22C554}"/>
              </a:ext>
            </a:extLst>
          </p:cNvPr>
          <p:cNvSpPr>
            <a:spLocks noGrp="1"/>
          </p:cNvSpPr>
          <p:nvPr>
            <p:ph type="body" sz="quarter" idx="17"/>
          </p:nvPr>
        </p:nvSpPr>
        <p:spPr>
          <a:xfrm>
            <a:off x="494189" y="1088135"/>
            <a:ext cx="11187112" cy="236347"/>
          </a:xfrm>
        </p:spPr>
        <p:txBody>
          <a:bodyPr/>
          <a:lstStyle>
            <a:lvl1pPr>
              <a:defRPr sz="1600">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p:txBody>
      </p:sp>
      <p:sp>
        <p:nvSpPr>
          <p:cNvPr id="4" name="Title 3">
            <a:extLst>
              <a:ext uri="{FF2B5EF4-FFF2-40B4-BE49-F238E27FC236}">
                <a16:creationId xmlns:a16="http://schemas.microsoft.com/office/drawing/2014/main" id="{1D6834C9-EEFA-4FBD-BC61-0A36E0C3E96D}"/>
              </a:ext>
            </a:extLst>
          </p:cNvPr>
          <p:cNvSpPr>
            <a:spLocks noGrp="1"/>
          </p:cNvSpPr>
          <p:nvPr>
            <p:ph type="title"/>
          </p:nvPr>
        </p:nvSpPr>
        <p:spPr/>
        <p:txBody>
          <a:bodyPr/>
          <a:lstStyle/>
          <a:p>
            <a:r>
              <a:rPr lang="en-US"/>
              <a:t>Click to edit Master title style</a:t>
            </a:r>
          </a:p>
        </p:txBody>
      </p:sp>
      <p:sp>
        <p:nvSpPr>
          <p:cNvPr id="7" name="Footer Placeholder 2">
            <a:extLst>
              <a:ext uri="{FF2B5EF4-FFF2-40B4-BE49-F238E27FC236}">
                <a16:creationId xmlns:a16="http://schemas.microsoft.com/office/drawing/2014/main" id="{F6C18923-35DB-3B4A-861B-A5445F6BE6DD}"/>
              </a:ext>
            </a:extLst>
          </p:cNvPr>
          <p:cNvSpPr>
            <a:spLocks noGrp="1"/>
          </p:cNvSpPr>
          <p:nvPr>
            <p:ph type="ftr" sz="quarter" idx="3"/>
          </p:nvPr>
        </p:nvSpPr>
        <p:spPr>
          <a:xfrm>
            <a:off x="495299" y="6532895"/>
            <a:ext cx="10488168" cy="118174"/>
          </a:xfrm>
          <a:prstGeom prst="rect">
            <a:avLst/>
          </a:prstGeom>
        </p:spPr>
        <p:txBody>
          <a:bodyPr vert="horz" wrap="square" lIns="0" tIns="0" rIns="0" bIns="0" rtlCol="0" anchor="b">
            <a:spAutoFit/>
          </a:bodyPr>
          <a:lstStyle>
            <a:lvl1pPr marL="0" algn="l" defTabSz="685800" rtl="0" eaLnBrk="1" latinLnBrk="0" hangingPunct="1">
              <a:lnSpc>
                <a:spcPct val="96000"/>
              </a:lnSpc>
              <a:spcBef>
                <a:spcPts val="0"/>
              </a:spcBef>
              <a:spcAft>
                <a:spcPts val="225"/>
              </a:spcAft>
              <a:buClr>
                <a:srgbClr val="3253DC"/>
              </a:buClr>
              <a:buFont typeface="Arial" panose="020B0604020202020204" pitchFamily="34" charset="0"/>
              <a:buNone/>
              <a:defRPr lang="en-US" sz="800" kern="1200" baseline="0" smtClean="0">
                <a:solidFill>
                  <a:schemeClr val="accent5">
                    <a:lumMod val="60000"/>
                    <a:lumOff val="40000"/>
                  </a:schemeClr>
                </a:solidFill>
                <a:latin typeface="+mn-lt"/>
                <a:ea typeface="+mn-ea"/>
                <a:cs typeface="+mn-cs"/>
              </a:defRPr>
            </a:lvl1pPr>
          </a:lstStyle>
          <a:p>
            <a:r>
              <a:rPr lang="en-US"/>
              <a:t>DVB@IBC 2026</a:t>
            </a:r>
          </a:p>
        </p:txBody>
      </p:sp>
    </p:spTree>
    <p:extLst>
      <p:ext uri="{BB962C8B-B14F-4D97-AF65-F5344CB8AC3E}">
        <p14:creationId xmlns:p14="http://schemas.microsoft.com/office/powerpoint/2010/main" val="966540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Takeaway Righ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956AE47-124D-4375-A81B-30BAF658BA1F}"/>
              </a:ext>
            </a:extLst>
          </p:cNvPr>
          <p:cNvSpPr>
            <a:spLocks noGrp="1"/>
          </p:cNvSpPr>
          <p:nvPr>
            <p:ph type="ftr" sz="quarter" idx="10"/>
          </p:nvPr>
        </p:nvSpPr>
        <p:spPr/>
        <p:txBody>
          <a:bodyPr/>
          <a:lstStyle>
            <a:lvl1pPr marL="0" algn="l" defTabSz="685800" rtl="0" eaLnBrk="1" latinLnBrk="0" hangingPunct="1">
              <a:lnSpc>
                <a:spcPct val="96000"/>
              </a:lnSpc>
              <a:spcBef>
                <a:spcPts val="0"/>
              </a:spcBef>
              <a:buClr>
                <a:srgbClr val="3253DC"/>
              </a:buClr>
              <a:buFont typeface="Arial" panose="020B0604020202020204" pitchFamily="34" charset="0"/>
              <a:buNone/>
              <a:defRPr lang="en-US" sz="800" kern="1200" baseline="0" smtClean="0">
                <a:solidFill>
                  <a:schemeClr val="accent5">
                    <a:lumMod val="60000"/>
                    <a:lumOff val="40000"/>
                  </a:schemeClr>
                </a:solidFill>
                <a:latin typeface="+mn-lt"/>
                <a:ea typeface="+mn-ea"/>
                <a:cs typeface="+mn-cs"/>
              </a:defRPr>
            </a:lvl1pPr>
          </a:lstStyle>
          <a:p>
            <a:r>
              <a:rPr lang="en-US"/>
              <a:t>DVB@IBC 2026</a:t>
            </a:r>
          </a:p>
        </p:txBody>
      </p:sp>
      <p:sp>
        <p:nvSpPr>
          <p:cNvPr id="4" name="Title 3">
            <a:extLst>
              <a:ext uri="{FF2B5EF4-FFF2-40B4-BE49-F238E27FC236}">
                <a16:creationId xmlns:a16="http://schemas.microsoft.com/office/drawing/2014/main" id="{1D6834C9-EEFA-4FBD-BC61-0A36E0C3E96D}"/>
              </a:ext>
            </a:extLst>
          </p:cNvPr>
          <p:cNvSpPr>
            <a:spLocks noGrp="1"/>
          </p:cNvSpPr>
          <p:nvPr>
            <p:ph type="title"/>
          </p:nvPr>
        </p:nvSpPr>
        <p:spPr>
          <a:xfrm>
            <a:off x="495300" y="642645"/>
            <a:ext cx="7391400" cy="361959"/>
          </a:xfrm>
        </p:spPr>
        <p:txBody>
          <a:bodyPr/>
          <a:lstStyle/>
          <a:p>
            <a:r>
              <a:rPr lang="en-US"/>
              <a:t>Click to edit Master title style</a:t>
            </a:r>
          </a:p>
        </p:txBody>
      </p:sp>
      <p:sp>
        <p:nvSpPr>
          <p:cNvPr id="6" name="Subtitle">
            <a:extLst>
              <a:ext uri="{FF2B5EF4-FFF2-40B4-BE49-F238E27FC236}">
                <a16:creationId xmlns:a16="http://schemas.microsoft.com/office/drawing/2014/main" id="{70A64B2B-7631-4F26-8A92-DDCFC848C520}"/>
              </a:ext>
            </a:extLst>
          </p:cNvPr>
          <p:cNvSpPr>
            <a:spLocks noGrp="1"/>
          </p:cNvSpPr>
          <p:nvPr>
            <p:ph type="subTitle" idx="1"/>
          </p:nvPr>
        </p:nvSpPr>
        <p:spPr>
          <a:xfrm>
            <a:off x="494190" y="1088135"/>
            <a:ext cx="7392134" cy="236347"/>
          </a:xfrm>
          <a:prstGeom prst="rect">
            <a:avLst/>
          </a:prstGeom>
        </p:spPr>
        <p:txBody>
          <a:bodyPr wrap="square">
            <a:spAutoFit/>
          </a:bodyPr>
          <a:lstStyle>
            <a:lvl1pPr marL="0" indent="0" algn="l" defTabSz="914400" rtl="0" eaLnBrk="1" latinLnBrk="0" hangingPunct="1">
              <a:lnSpc>
                <a:spcPct val="96000"/>
              </a:lnSpc>
              <a:spcBef>
                <a:spcPts val="900"/>
              </a:spcBef>
              <a:buClr>
                <a:schemeClr val="accent1"/>
              </a:buClr>
              <a:buFont typeface="Arial" panose="020B0604020202020204" pitchFamily="34" charset="0"/>
              <a:buNone/>
              <a:defRPr lang="en-US" sz="1600" kern="1200" baseline="0" dirty="0">
                <a:solidFill>
                  <a:schemeClr val="tx2"/>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Text Placeholder 2">
            <a:extLst>
              <a:ext uri="{FF2B5EF4-FFF2-40B4-BE49-F238E27FC236}">
                <a16:creationId xmlns:a16="http://schemas.microsoft.com/office/drawing/2014/main" id="{BAF42B5A-06ED-4E95-BBB8-F57FEE1F84E5}"/>
              </a:ext>
            </a:extLst>
          </p:cNvPr>
          <p:cNvSpPr>
            <a:spLocks noGrp="1"/>
          </p:cNvSpPr>
          <p:nvPr>
            <p:ph type="body" sz="quarter" idx="17"/>
          </p:nvPr>
        </p:nvSpPr>
        <p:spPr>
          <a:xfrm>
            <a:off x="8829674" y="2058988"/>
            <a:ext cx="2867026" cy="4111626"/>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92920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Left Sid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956AE47-124D-4375-A81B-30BAF658BA1F}"/>
              </a:ext>
            </a:extLst>
          </p:cNvPr>
          <p:cNvSpPr>
            <a:spLocks noGrp="1"/>
          </p:cNvSpPr>
          <p:nvPr>
            <p:ph type="ftr" sz="quarter" idx="10"/>
          </p:nvPr>
        </p:nvSpPr>
        <p:spPr/>
        <p:txBody>
          <a:bodyPr/>
          <a:lstStyle>
            <a:lvl1pPr marL="0" algn="l" defTabSz="685800" rtl="0" eaLnBrk="1" latinLnBrk="0" hangingPunct="1">
              <a:lnSpc>
                <a:spcPct val="96000"/>
              </a:lnSpc>
              <a:spcBef>
                <a:spcPts val="0"/>
              </a:spcBef>
              <a:buClr>
                <a:srgbClr val="3253DC"/>
              </a:buClr>
              <a:buFont typeface="Arial" panose="020B0604020202020204" pitchFamily="34" charset="0"/>
              <a:buNone/>
              <a:defRPr lang="en-US" sz="800" kern="1200" baseline="0" smtClean="0">
                <a:solidFill>
                  <a:schemeClr val="accent5">
                    <a:lumMod val="60000"/>
                    <a:lumOff val="40000"/>
                  </a:schemeClr>
                </a:solidFill>
                <a:latin typeface="+mn-lt"/>
                <a:ea typeface="+mn-ea"/>
                <a:cs typeface="+mn-cs"/>
              </a:defRPr>
            </a:lvl1pPr>
          </a:lstStyle>
          <a:p>
            <a:r>
              <a:rPr lang="en-US"/>
              <a:t>DVB@IBC 2026</a:t>
            </a:r>
          </a:p>
        </p:txBody>
      </p:sp>
      <p:sp>
        <p:nvSpPr>
          <p:cNvPr id="4" name="Title 3">
            <a:extLst>
              <a:ext uri="{FF2B5EF4-FFF2-40B4-BE49-F238E27FC236}">
                <a16:creationId xmlns:a16="http://schemas.microsoft.com/office/drawing/2014/main" id="{1D6834C9-EEFA-4FBD-BC61-0A36E0C3E96D}"/>
              </a:ext>
            </a:extLst>
          </p:cNvPr>
          <p:cNvSpPr>
            <a:spLocks noGrp="1"/>
          </p:cNvSpPr>
          <p:nvPr>
            <p:ph type="title"/>
          </p:nvPr>
        </p:nvSpPr>
        <p:spPr>
          <a:xfrm>
            <a:off x="495299" y="2906377"/>
            <a:ext cx="2608263" cy="952155"/>
          </a:xfrm>
        </p:spPr>
        <p:txBody>
          <a:bodyPr/>
          <a:lstStyle/>
          <a:p>
            <a:r>
              <a:rPr lang="en-US"/>
              <a:t>Click to edit Master title style</a:t>
            </a:r>
          </a:p>
        </p:txBody>
      </p:sp>
      <p:sp>
        <p:nvSpPr>
          <p:cNvPr id="6" name="Subtitle">
            <a:extLst>
              <a:ext uri="{FF2B5EF4-FFF2-40B4-BE49-F238E27FC236}">
                <a16:creationId xmlns:a16="http://schemas.microsoft.com/office/drawing/2014/main" id="{2A9BCAA3-70F7-4208-9247-D197A13FECB8}"/>
              </a:ext>
            </a:extLst>
          </p:cNvPr>
          <p:cNvSpPr>
            <a:spLocks noGrp="1"/>
          </p:cNvSpPr>
          <p:nvPr>
            <p:ph type="subTitle" idx="1"/>
          </p:nvPr>
        </p:nvSpPr>
        <p:spPr>
          <a:xfrm>
            <a:off x="494189" y="3942416"/>
            <a:ext cx="2608263" cy="472694"/>
          </a:xfrm>
          <a:prstGeom prst="rect">
            <a:avLst/>
          </a:prstGeom>
        </p:spPr>
        <p:txBody>
          <a:bodyPr wrap="square">
            <a:spAutoFit/>
          </a:bodyPr>
          <a:lstStyle>
            <a:lvl1pPr marL="0" indent="0" algn="l" defTabSz="914400" rtl="0" eaLnBrk="1" latinLnBrk="0" hangingPunct="1">
              <a:lnSpc>
                <a:spcPct val="96000"/>
              </a:lnSpc>
              <a:spcBef>
                <a:spcPts val="900"/>
              </a:spcBef>
              <a:buClr>
                <a:schemeClr val="accent1"/>
              </a:buClr>
              <a:buFont typeface="Arial" panose="020B0604020202020204" pitchFamily="34" charset="0"/>
              <a:buNone/>
              <a:defRPr lang="en-US" sz="1600" kern="1200" baseline="0" dirty="0">
                <a:solidFill>
                  <a:schemeClr val="tx2"/>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875736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Footer Placeholder 2">
            <a:extLst>
              <a:ext uri="{FF2B5EF4-FFF2-40B4-BE49-F238E27FC236}">
                <a16:creationId xmlns:a16="http://schemas.microsoft.com/office/drawing/2014/main" id="{F36D16B0-3ADE-DD47-83CE-1305D23E9A61}"/>
              </a:ext>
            </a:extLst>
          </p:cNvPr>
          <p:cNvSpPr>
            <a:spLocks noGrp="1"/>
          </p:cNvSpPr>
          <p:nvPr>
            <p:ph type="ftr" sz="quarter" idx="10"/>
          </p:nvPr>
        </p:nvSpPr>
        <p:spPr>
          <a:xfrm>
            <a:off x="495299" y="6532895"/>
            <a:ext cx="10488168" cy="118174"/>
          </a:xfrm>
        </p:spPr>
        <p:txBody>
          <a:bodyPr/>
          <a:lstStyle>
            <a:lvl1pPr>
              <a:defRPr>
                <a:solidFill>
                  <a:schemeClr val="accent5">
                    <a:lumMod val="60000"/>
                    <a:lumOff val="40000"/>
                  </a:schemeClr>
                </a:solidFill>
              </a:defRPr>
            </a:lvl1pPr>
          </a:lstStyle>
          <a:p>
            <a:r>
              <a:rPr lang="en-US"/>
              <a:t>DVB@IBC 2026</a:t>
            </a:r>
          </a:p>
        </p:txBody>
      </p:sp>
      <p:sp>
        <p:nvSpPr>
          <p:cNvPr id="7" name="Title 1">
            <a:extLst>
              <a:ext uri="{FF2B5EF4-FFF2-40B4-BE49-F238E27FC236}">
                <a16:creationId xmlns:a16="http://schemas.microsoft.com/office/drawing/2014/main" id="{F56B218C-0241-074D-BD90-27E552E71C98}"/>
              </a:ext>
            </a:extLst>
          </p:cNvPr>
          <p:cNvSpPr>
            <a:spLocks noGrp="1"/>
          </p:cNvSpPr>
          <p:nvPr>
            <p:ph type="title"/>
          </p:nvPr>
        </p:nvSpPr>
        <p:spPr>
          <a:xfrm>
            <a:off x="495300" y="646771"/>
            <a:ext cx="11187112" cy="357832"/>
          </a:xfrm>
        </p:spPr>
        <p:txBody>
          <a:bodyPr/>
          <a:lstStyle/>
          <a:p>
            <a:r>
              <a:rPr lang="en-US"/>
              <a:t>Click to edit Master title style</a:t>
            </a:r>
          </a:p>
        </p:txBody>
      </p:sp>
      <p:sp>
        <p:nvSpPr>
          <p:cNvPr id="8" name="Content Placeholder 4">
            <a:extLst>
              <a:ext uri="{FF2B5EF4-FFF2-40B4-BE49-F238E27FC236}">
                <a16:creationId xmlns:a16="http://schemas.microsoft.com/office/drawing/2014/main" id="{DB853B50-E269-DF43-AAE9-523798C62499}"/>
              </a:ext>
            </a:extLst>
          </p:cNvPr>
          <p:cNvSpPr>
            <a:spLocks noGrp="1"/>
          </p:cNvSpPr>
          <p:nvPr>
            <p:ph sz="quarter" idx="14"/>
          </p:nvPr>
        </p:nvSpPr>
        <p:spPr>
          <a:xfrm>
            <a:off x="495300" y="1719072"/>
            <a:ext cx="11187112" cy="46817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ubtitle">
            <a:extLst>
              <a:ext uri="{FF2B5EF4-FFF2-40B4-BE49-F238E27FC236}">
                <a16:creationId xmlns:a16="http://schemas.microsoft.com/office/drawing/2014/main" id="{4A2A4FE0-4282-C34E-A8FD-CAE319C06BC6}"/>
              </a:ext>
            </a:extLst>
          </p:cNvPr>
          <p:cNvSpPr>
            <a:spLocks noGrp="1"/>
          </p:cNvSpPr>
          <p:nvPr>
            <p:ph type="subTitle" idx="1"/>
          </p:nvPr>
        </p:nvSpPr>
        <p:spPr>
          <a:xfrm>
            <a:off x="494189" y="1088135"/>
            <a:ext cx="11188223" cy="236347"/>
          </a:xfrm>
          <a:prstGeom prst="rect">
            <a:avLst/>
          </a:prstGeom>
        </p:spPr>
        <p:txBody>
          <a:bodyPr>
            <a:spAutoFit/>
          </a:bodyPr>
          <a:lstStyle>
            <a:lvl1pPr marL="0" indent="0" algn="l" defTabSz="914400" rtl="0" eaLnBrk="1" latinLnBrk="0" hangingPunct="1">
              <a:lnSpc>
                <a:spcPct val="96000"/>
              </a:lnSpc>
              <a:spcBef>
                <a:spcPts val="900"/>
              </a:spcBef>
              <a:buClr>
                <a:schemeClr val="accent1"/>
              </a:buClr>
              <a:buFont typeface="Arial" panose="020B0604020202020204" pitchFamily="34" charset="0"/>
              <a:buNone/>
              <a:defRPr lang="en-US" sz="1600" kern="1200" baseline="0" dirty="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971579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9" name="Footer Placeholder 2">
            <a:extLst>
              <a:ext uri="{FF2B5EF4-FFF2-40B4-BE49-F238E27FC236}">
                <a16:creationId xmlns:a16="http://schemas.microsoft.com/office/drawing/2014/main" id="{7F4401FC-F573-4309-842E-AC6E5E74AE8E}"/>
              </a:ext>
            </a:extLst>
          </p:cNvPr>
          <p:cNvSpPr>
            <a:spLocks noGrp="1"/>
          </p:cNvSpPr>
          <p:nvPr>
            <p:ph type="ftr" sz="quarter" idx="10"/>
          </p:nvPr>
        </p:nvSpPr>
        <p:spPr>
          <a:xfrm>
            <a:off x="495299" y="6532895"/>
            <a:ext cx="10488168"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5">
                    <a:lumMod val="60000"/>
                    <a:lumOff val="40000"/>
                  </a:schemeClr>
                </a:solidFill>
              </a:defRPr>
            </a:lvl1pPr>
          </a:lstStyle>
          <a:p>
            <a:r>
              <a:rPr lang="en-US"/>
              <a:t>DVB@IBC 2026</a:t>
            </a:r>
          </a:p>
        </p:txBody>
      </p:sp>
      <p:sp>
        <p:nvSpPr>
          <p:cNvPr id="3" name="Title 2">
            <a:extLst>
              <a:ext uri="{FF2B5EF4-FFF2-40B4-BE49-F238E27FC236}">
                <a16:creationId xmlns:a16="http://schemas.microsoft.com/office/drawing/2014/main" id="{A7D02C8A-139B-42AA-8D3F-9C22C81198B9}"/>
              </a:ext>
            </a:extLst>
          </p:cNvPr>
          <p:cNvSpPr>
            <a:spLocks noGrp="1"/>
          </p:cNvSpPr>
          <p:nvPr>
            <p:ph type="title"/>
          </p:nvPr>
        </p:nvSpPr>
        <p:spPr/>
        <p:txBody>
          <a:bodyPr/>
          <a:lstStyle/>
          <a:p>
            <a:r>
              <a:rPr lang="en-US"/>
              <a:t>Click to edit Master title style</a:t>
            </a:r>
          </a:p>
        </p:txBody>
      </p:sp>
      <p:sp>
        <p:nvSpPr>
          <p:cNvPr id="12" name="Content Placeholder 4">
            <a:extLst>
              <a:ext uri="{FF2B5EF4-FFF2-40B4-BE49-F238E27FC236}">
                <a16:creationId xmlns:a16="http://schemas.microsoft.com/office/drawing/2014/main" id="{AF19BEBD-2928-4786-BEF4-FBBB3E677273}"/>
              </a:ext>
            </a:extLst>
          </p:cNvPr>
          <p:cNvSpPr>
            <a:spLocks noGrp="1"/>
          </p:cNvSpPr>
          <p:nvPr>
            <p:ph sz="quarter" idx="16"/>
          </p:nvPr>
        </p:nvSpPr>
        <p:spPr>
          <a:xfrm>
            <a:off x="495299" y="1719072"/>
            <a:ext cx="5466587" cy="4681727"/>
          </a:xfrm>
          <a:prstGeom prst="rect">
            <a:avLst/>
          </a:prstGeo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4">
            <a:extLst>
              <a:ext uri="{FF2B5EF4-FFF2-40B4-BE49-F238E27FC236}">
                <a16:creationId xmlns:a16="http://schemas.microsoft.com/office/drawing/2014/main" id="{D7EE507B-4794-44AC-A49E-5EA7EBB11625}"/>
              </a:ext>
            </a:extLst>
          </p:cNvPr>
          <p:cNvSpPr>
            <a:spLocks noGrp="1"/>
          </p:cNvSpPr>
          <p:nvPr>
            <p:ph sz="quarter" idx="17"/>
          </p:nvPr>
        </p:nvSpPr>
        <p:spPr>
          <a:xfrm>
            <a:off x="6215825" y="1719072"/>
            <a:ext cx="5466587" cy="4681727"/>
          </a:xfrm>
          <a:prstGeom prst="rect">
            <a:avLst/>
          </a:prstGeo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Subtitle">
            <a:extLst>
              <a:ext uri="{FF2B5EF4-FFF2-40B4-BE49-F238E27FC236}">
                <a16:creationId xmlns:a16="http://schemas.microsoft.com/office/drawing/2014/main" id="{59254D1F-E01C-4A77-9600-A795D1694810}"/>
              </a:ext>
            </a:extLst>
          </p:cNvPr>
          <p:cNvSpPr>
            <a:spLocks noGrp="1"/>
          </p:cNvSpPr>
          <p:nvPr>
            <p:ph type="subTitle" idx="1"/>
          </p:nvPr>
        </p:nvSpPr>
        <p:spPr>
          <a:xfrm>
            <a:off x="494189" y="1088136"/>
            <a:ext cx="11188223" cy="236347"/>
          </a:xfrm>
          <a:prstGeom prst="rect">
            <a:avLst/>
          </a:prstGeom>
        </p:spPr>
        <p:txBody>
          <a:bodyPr>
            <a:spAutoFit/>
          </a:bodyPr>
          <a:lstStyle>
            <a:lvl1pPr marL="0" indent="0" algn="l">
              <a:lnSpc>
                <a:spcPct val="96000"/>
              </a:lnSpc>
              <a:spcBef>
                <a:spcPts val="90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060872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Column Content">
    <p:spTree>
      <p:nvGrpSpPr>
        <p:cNvPr id="1" name=""/>
        <p:cNvGrpSpPr/>
        <p:nvPr/>
      </p:nvGrpSpPr>
      <p:grpSpPr>
        <a:xfrm>
          <a:off x="0" y="0"/>
          <a:ext cx="0" cy="0"/>
          <a:chOff x="0" y="0"/>
          <a:chExt cx="0" cy="0"/>
        </a:xfrm>
      </p:grpSpPr>
      <p:sp>
        <p:nvSpPr>
          <p:cNvPr id="12" name="Footer Placeholder 2">
            <a:extLst>
              <a:ext uri="{FF2B5EF4-FFF2-40B4-BE49-F238E27FC236}">
                <a16:creationId xmlns:a16="http://schemas.microsoft.com/office/drawing/2014/main" id="{3DBA47E8-0BB6-435E-8840-540F634338C8}"/>
              </a:ext>
            </a:extLst>
          </p:cNvPr>
          <p:cNvSpPr>
            <a:spLocks noGrp="1"/>
          </p:cNvSpPr>
          <p:nvPr>
            <p:ph type="ftr" sz="quarter" idx="10"/>
          </p:nvPr>
        </p:nvSpPr>
        <p:spPr>
          <a:xfrm>
            <a:off x="495299" y="6532895"/>
            <a:ext cx="10488168"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5">
                    <a:lumMod val="60000"/>
                    <a:lumOff val="40000"/>
                  </a:schemeClr>
                </a:solidFill>
              </a:defRPr>
            </a:lvl1pPr>
          </a:lstStyle>
          <a:p>
            <a:r>
              <a:rPr lang="en-US"/>
              <a:t>DVB@IBC 2026</a:t>
            </a:r>
          </a:p>
        </p:txBody>
      </p:sp>
      <p:sp>
        <p:nvSpPr>
          <p:cNvPr id="3" name="Title 2">
            <a:extLst>
              <a:ext uri="{FF2B5EF4-FFF2-40B4-BE49-F238E27FC236}">
                <a16:creationId xmlns:a16="http://schemas.microsoft.com/office/drawing/2014/main" id="{0FD8C327-DEE2-459B-8C84-74C50D49DB4E}"/>
              </a:ext>
            </a:extLst>
          </p:cNvPr>
          <p:cNvSpPr>
            <a:spLocks noGrp="1"/>
          </p:cNvSpPr>
          <p:nvPr>
            <p:ph type="title"/>
          </p:nvPr>
        </p:nvSpPr>
        <p:spPr/>
        <p:txBody>
          <a:bodyPr/>
          <a:lstStyle/>
          <a:p>
            <a:r>
              <a:rPr lang="en-US"/>
              <a:t>Click to edit Master title style</a:t>
            </a:r>
          </a:p>
        </p:txBody>
      </p:sp>
      <p:sp>
        <p:nvSpPr>
          <p:cNvPr id="14" name="Content Placeholder 4">
            <a:extLst>
              <a:ext uri="{FF2B5EF4-FFF2-40B4-BE49-F238E27FC236}">
                <a16:creationId xmlns:a16="http://schemas.microsoft.com/office/drawing/2014/main" id="{50F9D0A8-20C5-41C2-8A23-1A7CCDCDBA4A}"/>
              </a:ext>
            </a:extLst>
          </p:cNvPr>
          <p:cNvSpPr>
            <a:spLocks noGrp="1"/>
          </p:cNvSpPr>
          <p:nvPr>
            <p:ph sz="quarter" idx="18"/>
          </p:nvPr>
        </p:nvSpPr>
        <p:spPr>
          <a:xfrm>
            <a:off x="495300" y="1719072"/>
            <a:ext cx="3566160" cy="4681727"/>
          </a:xfrm>
          <a:prstGeom prst="rect">
            <a:avLst/>
          </a:prstGeo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4">
            <a:extLst>
              <a:ext uri="{FF2B5EF4-FFF2-40B4-BE49-F238E27FC236}">
                <a16:creationId xmlns:a16="http://schemas.microsoft.com/office/drawing/2014/main" id="{39BE2B26-0354-43FC-B500-68FC84B40876}"/>
              </a:ext>
            </a:extLst>
          </p:cNvPr>
          <p:cNvSpPr>
            <a:spLocks noGrp="1"/>
          </p:cNvSpPr>
          <p:nvPr>
            <p:ph sz="quarter" idx="19"/>
          </p:nvPr>
        </p:nvSpPr>
        <p:spPr>
          <a:xfrm>
            <a:off x="4312920" y="1719072"/>
            <a:ext cx="3566160" cy="4681727"/>
          </a:xfrm>
          <a:prstGeom prst="rect">
            <a:avLst/>
          </a:prstGeo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4">
            <a:extLst>
              <a:ext uri="{FF2B5EF4-FFF2-40B4-BE49-F238E27FC236}">
                <a16:creationId xmlns:a16="http://schemas.microsoft.com/office/drawing/2014/main" id="{D85C0699-4F77-4570-8280-EBE59E071A40}"/>
              </a:ext>
            </a:extLst>
          </p:cNvPr>
          <p:cNvSpPr>
            <a:spLocks noGrp="1"/>
          </p:cNvSpPr>
          <p:nvPr>
            <p:ph sz="quarter" idx="20"/>
          </p:nvPr>
        </p:nvSpPr>
        <p:spPr>
          <a:xfrm>
            <a:off x="8116252" y="1719072"/>
            <a:ext cx="3566160" cy="4681727"/>
          </a:xfrm>
          <a:prstGeom prst="rect">
            <a:avLst/>
          </a:prstGeo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Subtitle">
            <a:extLst>
              <a:ext uri="{FF2B5EF4-FFF2-40B4-BE49-F238E27FC236}">
                <a16:creationId xmlns:a16="http://schemas.microsoft.com/office/drawing/2014/main" id="{0A02D598-0894-4B6B-89A6-48B8073C9D11}"/>
              </a:ext>
            </a:extLst>
          </p:cNvPr>
          <p:cNvSpPr>
            <a:spLocks noGrp="1"/>
          </p:cNvSpPr>
          <p:nvPr>
            <p:ph type="subTitle" idx="1"/>
          </p:nvPr>
        </p:nvSpPr>
        <p:spPr>
          <a:xfrm>
            <a:off x="494189" y="1088136"/>
            <a:ext cx="11188223" cy="236347"/>
          </a:xfrm>
          <a:prstGeom prst="rect">
            <a:avLst/>
          </a:prstGeom>
        </p:spPr>
        <p:txBody>
          <a:bodyPr>
            <a:spAutoFit/>
          </a:bodyPr>
          <a:lstStyle>
            <a:lvl1pPr marL="0" indent="0" algn="l">
              <a:lnSpc>
                <a:spcPct val="96000"/>
              </a:lnSpc>
              <a:spcBef>
                <a:spcPts val="90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616302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helf White">
    <p:spTree>
      <p:nvGrpSpPr>
        <p:cNvPr id="1" name=""/>
        <p:cNvGrpSpPr/>
        <p:nvPr/>
      </p:nvGrpSpPr>
      <p:grpSpPr>
        <a:xfrm>
          <a:off x="0" y="0"/>
          <a:ext cx="0" cy="0"/>
          <a:chOff x="0" y="0"/>
          <a:chExt cx="0" cy="0"/>
        </a:xfrm>
      </p:grpSpPr>
      <p:sp>
        <p:nvSpPr>
          <p:cNvPr id="13" name="Rectangle: Rounded Corners 55">
            <a:extLst>
              <a:ext uri="{FF2B5EF4-FFF2-40B4-BE49-F238E27FC236}">
                <a16:creationId xmlns:a16="http://schemas.microsoft.com/office/drawing/2014/main" id="{F4E31C43-957F-9C4E-983A-F81442F5925F}"/>
              </a:ext>
            </a:extLst>
          </p:cNvPr>
          <p:cNvSpPr/>
          <p:nvPr userDrawn="1"/>
        </p:nvSpPr>
        <p:spPr bwMode="gray">
          <a:xfrm>
            <a:off x="481013" y="5312740"/>
            <a:ext cx="11856130" cy="1697660"/>
          </a:xfrm>
          <a:prstGeom prst="roundRect">
            <a:avLst>
              <a:gd name="adj" fmla="val 4848"/>
            </a:avLst>
          </a:prstGeom>
          <a:solidFill>
            <a:schemeClr val="bg1"/>
          </a:solidFill>
          <a:ln w="10795" cap="flat" cmpd="sng" algn="ctr">
            <a:noFill/>
            <a:prstDash val="solid"/>
          </a:ln>
          <a:effectLst>
            <a:innerShdw blurRad="63500" dist="50800" dir="18900000">
              <a:prstClr val="black">
                <a:alpha val="50000"/>
              </a:prst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a:ea typeface="+mn-ea"/>
              <a:cs typeface="+mn-cs"/>
            </a:endParaRPr>
          </a:p>
        </p:txBody>
      </p:sp>
      <p:sp>
        <p:nvSpPr>
          <p:cNvPr id="11" name="Footer Placeholder 4">
            <a:extLst>
              <a:ext uri="{FF2B5EF4-FFF2-40B4-BE49-F238E27FC236}">
                <a16:creationId xmlns:a16="http://schemas.microsoft.com/office/drawing/2014/main" id="{30586D9F-6A23-4598-BD43-228B7C23E261}"/>
              </a:ext>
            </a:extLst>
          </p:cNvPr>
          <p:cNvSpPr>
            <a:spLocks noGrp="1"/>
          </p:cNvSpPr>
          <p:nvPr>
            <p:ph type="ftr" sz="quarter" idx="3"/>
          </p:nvPr>
        </p:nvSpPr>
        <p:spPr>
          <a:xfrm>
            <a:off x="494189" y="5120616"/>
            <a:ext cx="6418363" cy="121636"/>
          </a:xfrm>
          <a:prstGeom prst="rect">
            <a:avLst/>
          </a:prstGeom>
        </p:spPr>
        <p:txBody>
          <a:bodyPr vert="horz" wrap="square" lIns="0" tIns="0" rIns="0" bIns="0" rtlCol="0" anchor="b">
            <a:spAutoFit/>
          </a:bodyPr>
          <a:lstStyle>
            <a:lvl1pPr algn="l">
              <a:lnSpc>
                <a:spcPct val="96000"/>
              </a:lnSpc>
              <a:defRPr sz="800">
                <a:solidFill>
                  <a:schemeClr val="accent5">
                    <a:lumMod val="60000"/>
                    <a:lumOff val="40000"/>
                  </a:schemeClr>
                </a:solidFill>
              </a:defRPr>
            </a:lvl1pPr>
          </a:lstStyle>
          <a:p>
            <a:r>
              <a:rPr lang="en-US"/>
              <a:t>DVB@IBC 2026</a:t>
            </a:r>
          </a:p>
        </p:txBody>
      </p:sp>
      <p:sp>
        <p:nvSpPr>
          <p:cNvPr id="3" name="Title 2">
            <a:extLst>
              <a:ext uri="{FF2B5EF4-FFF2-40B4-BE49-F238E27FC236}">
                <a16:creationId xmlns:a16="http://schemas.microsoft.com/office/drawing/2014/main" id="{400F72C1-5B61-488A-BE0B-3D3264703941}"/>
              </a:ext>
            </a:extLst>
          </p:cNvPr>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14" name="Content Placeholder 4">
            <a:extLst>
              <a:ext uri="{FF2B5EF4-FFF2-40B4-BE49-F238E27FC236}">
                <a16:creationId xmlns:a16="http://schemas.microsoft.com/office/drawing/2014/main" id="{7E596D39-9FB6-4C53-A7F5-7483E69CDED2}"/>
              </a:ext>
            </a:extLst>
          </p:cNvPr>
          <p:cNvSpPr>
            <a:spLocks noGrp="1"/>
          </p:cNvSpPr>
          <p:nvPr>
            <p:ph sz="quarter" idx="14"/>
          </p:nvPr>
        </p:nvSpPr>
        <p:spPr>
          <a:xfrm>
            <a:off x="495300" y="1719072"/>
            <a:ext cx="11187112" cy="3079655"/>
          </a:xfrm>
          <a:prstGeom prst="rect">
            <a:avLst/>
          </a:prstGeo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Subtitle">
            <a:extLst>
              <a:ext uri="{FF2B5EF4-FFF2-40B4-BE49-F238E27FC236}">
                <a16:creationId xmlns:a16="http://schemas.microsoft.com/office/drawing/2014/main" id="{6A648C02-9470-473A-B31D-274A93FF1D9C}"/>
              </a:ext>
            </a:extLst>
          </p:cNvPr>
          <p:cNvSpPr>
            <a:spLocks noGrp="1"/>
          </p:cNvSpPr>
          <p:nvPr>
            <p:ph type="subTitle" idx="1"/>
          </p:nvPr>
        </p:nvSpPr>
        <p:spPr>
          <a:xfrm>
            <a:off x="494189" y="1088136"/>
            <a:ext cx="11188223" cy="236347"/>
          </a:xfrm>
          <a:prstGeom prst="rect">
            <a:avLst/>
          </a:prstGeom>
        </p:spPr>
        <p:txBody>
          <a:bodyPr>
            <a:spAutoFit/>
          </a:bodyPr>
          <a:lstStyle>
            <a:lvl1pPr marL="0" indent="0" algn="l">
              <a:lnSpc>
                <a:spcPct val="96000"/>
              </a:lnSpc>
              <a:spcBef>
                <a:spcPts val="90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30" name="Text Placeholder 29">
            <a:extLst>
              <a:ext uri="{FF2B5EF4-FFF2-40B4-BE49-F238E27FC236}">
                <a16:creationId xmlns:a16="http://schemas.microsoft.com/office/drawing/2014/main" id="{99CF0DFE-6BBE-4459-92F2-E7476695A890}"/>
              </a:ext>
            </a:extLst>
          </p:cNvPr>
          <p:cNvSpPr>
            <a:spLocks noGrp="1"/>
          </p:cNvSpPr>
          <p:nvPr>
            <p:ph type="body" sz="quarter" idx="15"/>
          </p:nvPr>
        </p:nvSpPr>
        <p:spPr bwMode="black">
          <a:xfrm>
            <a:off x="754741" y="5607050"/>
            <a:ext cx="10926717" cy="929054"/>
          </a:xfrm>
          <a:prstGeom prst="rect">
            <a:avLst/>
          </a:prstGeom>
        </p:spPr>
        <p:txBody>
          <a:bodyPr anchor="ctr"/>
          <a:lstStyle>
            <a:lvl1pPr marL="0" indent="0">
              <a:lnSpc>
                <a:spcPct val="89000"/>
              </a:lnSpc>
              <a:spcBef>
                <a:spcPts val="0"/>
              </a:spcBef>
              <a:spcAft>
                <a:spcPts val="1200"/>
              </a:spcAft>
              <a:buNone/>
              <a:defRPr sz="2800">
                <a:solidFill>
                  <a:schemeClr val="tx2"/>
                </a:solidFill>
              </a:defRPr>
            </a:lvl1pPr>
            <a:lvl2pPr marL="0" indent="0">
              <a:lnSpc>
                <a:spcPct val="94000"/>
              </a:lnSpc>
              <a:spcAft>
                <a:spcPts val="1200"/>
              </a:spcAft>
              <a:buNone/>
              <a:defRPr sz="2400">
                <a:solidFill>
                  <a:schemeClr val="bg1"/>
                </a:solidFill>
              </a:defRPr>
            </a:lvl2pPr>
            <a:lvl3pPr marL="0" indent="0">
              <a:lnSpc>
                <a:spcPct val="95000"/>
              </a:lnSpc>
              <a:spcAft>
                <a:spcPts val="1200"/>
              </a:spcAft>
              <a:buNone/>
              <a:defRPr sz="2100">
                <a:solidFill>
                  <a:schemeClr val="bg1"/>
                </a:solidFill>
              </a:defRPr>
            </a:lvl3pPr>
            <a:lvl4pPr marL="0" indent="0">
              <a:lnSpc>
                <a:spcPct val="98000"/>
              </a:lnSpc>
              <a:spcAft>
                <a:spcPts val="900"/>
              </a:spcAft>
              <a:buNone/>
              <a:defRPr sz="1800">
                <a:solidFill>
                  <a:schemeClr val="bg1"/>
                </a:solidFill>
              </a:defRPr>
            </a:lvl4pPr>
            <a:lvl5pPr marL="0" indent="0">
              <a:lnSpc>
                <a:spcPct val="94000"/>
              </a:lnSpc>
              <a:spcBef>
                <a:spcPts val="0"/>
              </a:spcBef>
              <a:spcAft>
                <a:spcPts val="900"/>
              </a:spcAft>
              <a:buNone/>
              <a:defRPr sz="1600">
                <a:solidFill>
                  <a:schemeClr val="bg1"/>
                </a:solidFill>
              </a:defRPr>
            </a:lvl5pPr>
          </a:lstStyle>
          <a:p>
            <a:pPr lvl="0"/>
            <a:r>
              <a:rPr lang="en-US"/>
              <a:t>Click to edit Master text styles</a:t>
            </a:r>
          </a:p>
        </p:txBody>
      </p:sp>
      <p:sp>
        <p:nvSpPr>
          <p:cNvPr id="12" name="TextBox 11">
            <a:extLst>
              <a:ext uri="{FF2B5EF4-FFF2-40B4-BE49-F238E27FC236}">
                <a16:creationId xmlns:a16="http://schemas.microsoft.com/office/drawing/2014/main" id="{B2BADF63-7A2A-4A3A-A253-424687008F60}"/>
              </a:ext>
            </a:extLst>
          </p:cNvPr>
          <p:cNvSpPr txBox="1"/>
          <p:nvPr userDrawn="1"/>
        </p:nvSpPr>
        <p:spPr>
          <a:xfrm>
            <a:off x="11329988" y="6514122"/>
            <a:ext cx="376236" cy="147476"/>
          </a:xfrm>
          <a:prstGeom prst="rect">
            <a:avLst/>
          </a:prstGeom>
        </p:spPr>
        <p:txBody>
          <a:bodyPr vert="horz" wrap="square" lIns="18288" tIns="0" rIns="18288" bIns="9144" rtlCol="0" anchor="b">
            <a:spAutoFit/>
          </a:bodyPr>
          <a:lstStyle>
            <a:defPPr>
              <a:defRPr lang="en-US"/>
            </a:defPPr>
            <a:lvl1pPr>
              <a:defRPr sz="800">
                <a:solidFill>
                  <a:schemeClr val="tx1">
                    <a:tint val="75000"/>
                  </a:schemeClr>
                </a:solidFill>
              </a:defRPr>
            </a:lvl1pPr>
          </a:lstStyle>
          <a:p>
            <a:pPr marL="0" lvl="0" algn="r" defTabSz="914400" rtl="0" eaLnBrk="1" latinLnBrk="0" hangingPunct="1">
              <a:lnSpc>
                <a:spcPct val="125000"/>
              </a:lnSpc>
            </a:pPr>
            <a:fld id="{B01BFD70-D99E-427C-A01B-19B2BB56A3C8}" type="slidenum">
              <a:rPr lang="en-US" sz="800" kern="1200" smtClean="0">
                <a:solidFill>
                  <a:schemeClr val="accent6">
                    <a:lumMod val="75000"/>
                  </a:schemeClr>
                </a:solidFill>
                <a:latin typeface="+mn-lt"/>
                <a:ea typeface="+mn-ea"/>
                <a:cs typeface="+mn-cs"/>
              </a:rPr>
              <a:pPr marL="0" lvl="0" algn="r" defTabSz="914400" rtl="0" eaLnBrk="1" latinLnBrk="0" hangingPunct="1">
                <a:lnSpc>
                  <a:spcPct val="125000"/>
                </a:lnSpc>
              </a:pPr>
              <a:t>‹#›</a:t>
            </a:fld>
            <a:endParaRPr lang="en-US" sz="800" kern="1200">
              <a:solidFill>
                <a:schemeClr val="accent6">
                  <a:lumMod val="75000"/>
                </a:schemeClr>
              </a:solidFill>
              <a:latin typeface="+mn-lt"/>
              <a:ea typeface="+mn-ea"/>
              <a:cs typeface="+mn-cs"/>
            </a:endParaRPr>
          </a:p>
        </p:txBody>
      </p:sp>
    </p:spTree>
    <p:extLst>
      <p:ext uri="{BB962C8B-B14F-4D97-AF65-F5344CB8AC3E}">
        <p14:creationId xmlns:p14="http://schemas.microsoft.com/office/powerpoint/2010/main" val="3992430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helf Nickel">
    <p:spTree>
      <p:nvGrpSpPr>
        <p:cNvPr id="1" name=""/>
        <p:cNvGrpSpPr/>
        <p:nvPr/>
      </p:nvGrpSpPr>
      <p:grpSpPr>
        <a:xfrm>
          <a:off x="0" y="0"/>
          <a:ext cx="0" cy="0"/>
          <a:chOff x="0" y="0"/>
          <a:chExt cx="0" cy="0"/>
        </a:xfrm>
      </p:grpSpPr>
      <p:sp>
        <p:nvSpPr>
          <p:cNvPr id="13" name="Rectangle: Rounded Corners 55">
            <a:extLst>
              <a:ext uri="{FF2B5EF4-FFF2-40B4-BE49-F238E27FC236}">
                <a16:creationId xmlns:a16="http://schemas.microsoft.com/office/drawing/2014/main" id="{F4E31C43-957F-9C4E-983A-F81442F5925F}"/>
              </a:ext>
            </a:extLst>
          </p:cNvPr>
          <p:cNvSpPr/>
          <p:nvPr userDrawn="1"/>
        </p:nvSpPr>
        <p:spPr bwMode="gray">
          <a:xfrm>
            <a:off x="481013" y="5312740"/>
            <a:ext cx="11856130" cy="1697660"/>
          </a:xfrm>
          <a:prstGeom prst="roundRect">
            <a:avLst>
              <a:gd name="adj" fmla="val 4848"/>
            </a:avLst>
          </a:prstGeom>
          <a:solidFill>
            <a:schemeClr val="accent6">
              <a:lumMod val="40000"/>
              <a:lumOff val="60000"/>
            </a:schemeClr>
          </a:solidFill>
          <a:ln w="10795" cap="flat" cmpd="sng" algn="ctr">
            <a:noFill/>
            <a:prstDash val="solid"/>
          </a:ln>
          <a:effectLst>
            <a:innerShdw blurRad="63500" dist="50800" dir="18900000">
              <a:prstClr val="black">
                <a:alpha val="50000"/>
              </a:prst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a:ea typeface="+mn-ea"/>
              <a:cs typeface="+mn-cs"/>
            </a:endParaRPr>
          </a:p>
        </p:txBody>
      </p:sp>
      <p:sp>
        <p:nvSpPr>
          <p:cNvPr id="11" name="Footer Placeholder 4">
            <a:extLst>
              <a:ext uri="{FF2B5EF4-FFF2-40B4-BE49-F238E27FC236}">
                <a16:creationId xmlns:a16="http://schemas.microsoft.com/office/drawing/2014/main" id="{30586D9F-6A23-4598-BD43-228B7C23E261}"/>
              </a:ext>
            </a:extLst>
          </p:cNvPr>
          <p:cNvSpPr>
            <a:spLocks noGrp="1"/>
          </p:cNvSpPr>
          <p:nvPr>
            <p:ph type="ftr" sz="quarter" idx="3"/>
          </p:nvPr>
        </p:nvSpPr>
        <p:spPr>
          <a:xfrm>
            <a:off x="494189" y="5120616"/>
            <a:ext cx="6418363" cy="121636"/>
          </a:xfrm>
          <a:prstGeom prst="rect">
            <a:avLst/>
          </a:prstGeom>
        </p:spPr>
        <p:txBody>
          <a:bodyPr vert="horz" wrap="square" lIns="0" tIns="0" rIns="0" bIns="0" rtlCol="0" anchor="b">
            <a:spAutoFit/>
          </a:bodyPr>
          <a:lstStyle>
            <a:lvl1pPr algn="l">
              <a:lnSpc>
                <a:spcPct val="96000"/>
              </a:lnSpc>
              <a:defRPr sz="800">
                <a:solidFill>
                  <a:schemeClr val="accent5">
                    <a:lumMod val="60000"/>
                    <a:lumOff val="40000"/>
                  </a:schemeClr>
                </a:solidFill>
              </a:defRPr>
            </a:lvl1pPr>
          </a:lstStyle>
          <a:p>
            <a:r>
              <a:rPr lang="en-US"/>
              <a:t>DVB@IBC 2026</a:t>
            </a:r>
          </a:p>
        </p:txBody>
      </p:sp>
      <p:sp>
        <p:nvSpPr>
          <p:cNvPr id="3" name="Title 2">
            <a:extLst>
              <a:ext uri="{FF2B5EF4-FFF2-40B4-BE49-F238E27FC236}">
                <a16:creationId xmlns:a16="http://schemas.microsoft.com/office/drawing/2014/main" id="{400F72C1-5B61-488A-BE0B-3D3264703941}"/>
              </a:ext>
            </a:extLst>
          </p:cNvPr>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14" name="Content Placeholder 4">
            <a:extLst>
              <a:ext uri="{FF2B5EF4-FFF2-40B4-BE49-F238E27FC236}">
                <a16:creationId xmlns:a16="http://schemas.microsoft.com/office/drawing/2014/main" id="{7E596D39-9FB6-4C53-A7F5-7483E69CDED2}"/>
              </a:ext>
            </a:extLst>
          </p:cNvPr>
          <p:cNvSpPr>
            <a:spLocks noGrp="1"/>
          </p:cNvSpPr>
          <p:nvPr>
            <p:ph sz="quarter" idx="14"/>
          </p:nvPr>
        </p:nvSpPr>
        <p:spPr>
          <a:xfrm>
            <a:off x="495300" y="1719072"/>
            <a:ext cx="11187112" cy="3079655"/>
          </a:xfrm>
          <a:prstGeom prst="rect">
            <a:avLst/>
          </a:prstGeo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Subtitle">
            <a:extLst>
              <a:ext uri="{FF2B5EF4-FFF2-40B4-BE49-F238E27FC236}">
                <a16:creationId xmlns:a16="http://schemas.microsoft.com/office/drawing/2014/main" id="{6A648C02-9470-473A-B31D-274A93FF1D9C}"/>
              </a:ext>
            </a:extLst>
          </p:cNvPr>
          <p:cNvSpPr>
            <a:spLocks noGrp="1"/>
          </p:cNvSpPr>
          <p:nvPr>
            <p:ph type="subTitle" idx="1"/>
          </p:nvPr>
        </p:nvSpPr>
        <p:spPr>
          <a:xfrm>
            <a:off x="494189" y="1088136"/>
            <a:ext cx="11188223" cy="236347"/>
          </a:xfrm>
          <a:prstGeom prst="rect">
            <a:avLst/>
          </a:prstGeom>
        </p:spPr>
        <p:txBody>
          <a:bodyPr>
            <a:spAutoFit/>
          </a:bodyPr>
          <a:lstStyle>
            <a:lvl1pPr marL="0" indent="0" algn="l">
              <a:lnSpc>
                <a:spcPct val="96000"/>
              </a:lnSpc>
              <a:spcBef>
                <a:spcPts val="90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30" name="Text Placeholder 29">
            <a:extLst>
              <a:ext uri="{FF2B5EF4-FFF2-40B4-BE49-F238E27FC236}">
                <a16:creationId xmlns:a16="http://schemas.microsoft.com/office/drawing/2014/main" id="{99CF0DFE-6BBE-4459-92F2-E7476695A890}"/>
              </a:ext>
            </a:extLst>
          </p:cNvPr>
          <p:cNvSpPr>
            <a:spLocks noGrp="1"/>
          </p:cNvSpPr>
          <p:nvPr>
            <p:ph type="body" sz="quarter" idx="15"/>
          </p:nvPr>
        </p:nvSpPr>
        <p:spPr bwMode="black">
          <a:xfrm>
            <a:off x="754741" y="5607050"/>
            <a:ext cx="10926717" cy="929054"/>
          </a:xfrm>
          <a:prstGeom prst="rect">
            <a:avLst/>
          </a:prstGeom>
        </p:spPr>
        <p:txBody>
          <a:bodyPr anchor="ctr"/>
          <a:lstStyle>
            <a:lvl1pPr marL="0" indent="0">
              <a:lnSpc>
                <a:spcPct val="89000"/>
              </a:lnSpc>
              <a:spcBef>
                <a:spcPts val="0"/>
              </a:spcBef>
              <a:spcAft>
                <a:spcPts val="1200"/>
              </a:spcAft>
              <a:buNone/>
              <a:defRPr sz="2800">
                <a:solidFill>
                  <a:schemeClr val="tx2"/>
                </a:solidFill>
              </a:defRPr>
            </a:lvl1pPr>
            <a:lvl2pPr marL="0" indent="0">
              <a:lnSpc>
                <a:spcPct val="94000"/>
              </a:lnSpc>
              <a:spcAft>
                <a:spcPts val="1200"/>
              </a:spcAft>
              <a:buNone/>
              <a:defRPr sz="2400">
                <a:solidFill>
                  <a:schemeClr val="bg1"/>
                </a:solidFill>
              </a:defRPr>
            </a:lvl2pPr>
            <a:lvl3pPr marL="0" indent="0">
              <a:lnSpc>
                <a:spcPct val="95000"/>
              </a:lnSpc>
              <a:spcAft>
                <a:spcPts val="1200"/>
              </a:spcAft>
              <a:buNone/>
              <a:defRPr sz="2100">
                <a:solidFill>
                  <a:schemeClr val="bg1"/>
                </a:solidFill>
              </a:defRPr>
            </a:lvl3pPr>
            <a:lvl4pPr marL="0" indent="0">
              <a:lnSpc>
                <a:spcPct val="98000"/>
              </a:lnSpc>
              <a:spcAft>
                <a:spcPts val="900"/>
              </a:spcAft>
              <a:buNone/>
              <a:defRPr sz="1800">
                <a:solidFill>
                  <a:schemeClr val="bg1"/>
                </a:solidFill>
              </a:defRPr>
            </a:lvl4pPr>
            <a:lvl5pPr marL="0" indent="0">
              <a:lnSpc>
                <a:spcPct val="94000"/>
              </a:lnSpc>
              <a:spcBef>
                <a:spcPts val="0"/>
              </a:spcBef>
              <a:spcAft>
                <a:spcPts val="900"/>
              </a:spcAft>
              <a:buNone/>
              <a:defRPr sz="1600">
                <a:solidFill>
                  <a:schemeClr val="bg1"/>
                </a:solidFill>
              </a:defRPr>
            </a:lvl5pPr>
          </a:lstStyle>
          <a:p>
            <a:pPr lvl="0"/>
            <a:r>
              <a:rPr lang="en-US"/>
              <a:t>Click to edit Master text styles</a:t>
            </a:r>
          </a:p>
        </p:txBody>
      </p:sp>
      <p:sp>
        <p:nvSpPr>
          <p:cNvPr id="9" name="TextBox 8">
            <a:extLst>
              <a:ext uri="{FF2B5EF4-FFF2-40B4-BE49-F238E27FC236}">
                <a16:creationId xmlns:a16="http://schemas.microsoft.com/office/drawing/2014/main" id="{6835771C-39C4-439F-9E17-EFD2B4011CB5}"/>
              </a:ext>
            </a:extLst>
          </p:cNvPr>
          <p:cNvSpPr txBox="1"/>
          <p:nvPr userDrawn="1"/>
        </p:nvSpPr>
        <p:spPr>
          <a:xfrm>
            <a:off x="11329988" y="6514122"/>
            <a:ext cx="376236" cy="147476"/>
          </a:xfrm>
          <a:prstGeom prst="rect">
            <a:avLst/>
          </a:prstGeom>
        </p:spPr>
        <p:txBody>
          <a:bodyPr vert="horz" wrap="square" lIns="18288" tIns="0" rIns="18288" bIns="9144" rtlCol="0" anchor="b">
            <a:spAutoFit/>
          </a:bodyPr>
          <a:lstStyle>
            <a:defPPr>
              <a:defRPr lang="en-US"/>
            </a:defPPr>
            <a:lvl1pPr>
              <a:defRPr sz="800">
                <a:solidFill>
                  <a:schemeClr val="tx1">
                    <a:tint val="75000"/>
                  </a:schemeClr>
                </a:solidFill>
              </a:defRPr>
            </a:lvl1pPr>
          </a:lstStyle>
          <a:p>
            <a:pPr marL="0" lvl="0" algn="r" defTabSz="914400" rtl="0" eaLnBrk="1" latinLnBrk="0" hangingPunct="1">
              <a:lnSpc>
                <a:spcPct val="125000"/>
              </a:lnSpc>
            </a:pPr>
            <a:fld id="{B01BFD70-D99E-427C-A01B-19B2BB56A3C8}" type="slidenum">
              <a:rPr lang="en-US" sz="800" kern="1200" smtClean="0">
                <a:solidFill>
                  <a:schemeClr val="accent5"/>
                </a:solidFill>
                <a:latin typeface="+mn-lt"/>
                <a:ea typeface="+mn-ea"/>
                <a:cs typeface="+mn-cs"/>
              </a:rPr>
              <a:pPr marL="0" lvl="0" algn="r" defTabSz="914400" rtl="0" eaLnBrk="1" latinLnBrk="0" hangingPunct="1">
                <a:lnSpc>
                  <a:spcPct val="125000"/>
                </a:lnSpc>
              </a:pPr>
              <a:t>‹#›</a:t>
            </a:fld>
            <a:endParaRPr lang="en-US" sz="800" kern="1200">
              <a:solidFill>
                <a:schemeClr val="accent5"/>
              </a:solidFill>
              <a:latin typeface="+mn-lt"/>
              <a:ea typeface="+mn-ea"/>
              <a:cs typeface="+mn-cs"/>
            </a:endParaRPr>
          </a:p>
        </p:txBody>
      </p:sp>
    </p:spTree>
    <p:extLst>
      <p:ext uri="{BB962C8B-B14F-4D97-AF65-F5344CB8AC3E}">
        <p14:creationId xmlns:p14="http://schemas.microsoft.com/office/powerpoint/2010/main" val="812506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Nickel">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6" name="Freeform 8">
            <a:extLst>
              <a:ext uri="{FF2B5EF4-FFF2-40B4-BE49-F238E27FC236}">
                <a16:creationId xmlns:a16="http://schemas.microsoft.com/office/drawing/2014/main" id="{FA702086-7005-4270-9600-3E0409C7EC66}"/>
              </a:ext>
            </a:extLst>
          </p:cNvPr>
          <p:cNvSpPr>
            <a:spLocks/>
          </p:cNvSpPr>
          <p:nvPr userDrawn="1"/>
        </p:nvSpPr>
        <p:spPr bwMode="auto">
          <a:xfrm>
            <a:off x="-876300" y="4977549"/>
            <a:ext cx="12552239" cy="3889360"/>
          </a:xfrm>
          <a:custGeom>
            <a:avLst/>
            <a:gdLst>
              <a:gd name="T0" fmla="*/ 2068 w 2327"/>
              <a:gd name="T1" fmla="*/ 28 h 720"/>
              <a:gd name="T2" fmla="*/ 2029 w 2327"/>
              <a:gd name="T3" fmla="*/ 0 h 720"/>
              <a:gd name="T4" fmla="*/ 1921 w 2327"/>
              <a:gd name="T5" fmla="*/ 0 h 720"/>
              <a:gd name="T6" fmla="*/ 1881 w 2327"/>
              <a:gd name="T7" fmla="*/ 28 h 720"/>
              <a:gd name="T8" fmla="*/ 1706 w 2327"/>
              <a:gd name="T9" fmla="*/ 507 h 720"/>
              <a:gd name="T10" fmla="*/ 1525 w 2327"/>
              <a:gd name="T11" fmla="*/ 28 h 720"/>
              <a:gd name="T12" fmla="*/ 1486 w 2327"/>
              <a:gd name="T13" fmla="*/ 0 h 720"/>
              <a:gd name="T14" fmla="*/ 1379 w 2327"/>
              <a:gd name="T15" fmla="*/ 0 h 720"/>
              <a:gd name="T16" fmla="*/ 1340 w 2327"/>
              <a:gd name="T17" fmla="*/ 28 h 720"/>
              <a:gd name="T18" fmla="*/ 1163 w 2327"/>
              <a:gd name="T19" fmla="*/ 507 h 720"/>
              <a:gd name="T20" fmla="*/ 985 w 2327"/>
              <a:gd name="T21" fmla="*/ 28 h 720"/>
              <a:gd name="T22" fmla="*/ 946 w 2327"/>
              <a:gd name="T23" fmla="*/ 0 h 720"/>
              <a:gd name="T24" fmla="*/ 840 w 2327"/>
              <a:gd name="T25" fmla="*/ 0 h 720"/>
              <a:gd name="T26" fmla="*/ 800 w 2327"/>
              <a:gd name="T27" fmla="*/ 28 h 720"/>
              <a:gd name="T28" fmla="*/ 621 w 2327"/>
              <a:gd name="T29" fmla="*/ 507 h 720"/>
              <a:gd name="T30" fmla="*/ 444 w 2327"/>
              <a:gd name="T31" fmla="*/ 28 h 720"/>
              <a:gd name="T32" fmla="*/ 406 w 2327"/>
              <a:gd name="T33" fmla="*/ 0 h 720"/>
              <a:gd name="T34" fmla="*/ 297 w 2327"/>
              <a:gd name="T35" fmla="*/ 0 h 720"/>
              <a:gd name="T36" fmla="*/ 258 w 2327"/>
              <a:gd name="T37" fmla="*/ 28 h 720"/>
              <a:gd name="T38" fmla="*/ 6 w 2327"/>
              <a:gd name="T39" fmla="*/ 684 h 720"/>
              <a:gd name="T40" fmla="*/ 31 w 2327"/>
              <a:gd name="T41" fmla="*/ 720 h 720"/>
              <a:gd name="T42" fmla="*/ 127 w 2327"/>
              <a:gd name="T43" fmla="*/ 720 h 720"/>
              <a:gd name="T44" fmla="*/ 166 w 2327"/>
              <a:gd name="T45" fmla="*/ 693 h 720"/>
              <a:gd name="T46" fmla="*/ 351 w 2327"/>
              <a:gd name="T47" fmla="*/ 198 h 720"/>
              <a:gd name="T48" fmla="*/ 536 w 2327"/>
              <a:gd name="T49" fmla="*/ 693 h 720"/>
              <a:gd name="T50" fmla="*/ 575 w 2327"/>
              <a:gd name="T51" fmla="*/ 720 h 720"/>
              <a:gd name="T52" fmla="*/ 663 w 2327"/>
              <a:gd name="T53" fmla="*/ 720 h 720"/>
              <a:gd name="T54" fmla="*/ 703 w 2327"/>
              <a:gd name="T55" fmla="*/ 693 h 720"/>
              <a:gd name="T56" fmla="*/ 892 w 2327"/>
              <a:gd name="T57" fmla="*/ 198 h 720"/>
              <a:gd name="T58" fmla="*/ 1075 w 2327"/>
              <a:gd name="T59" fmla="*/ 693 h 720"/>
              <a:gd name="T60" fmla="*/ 1115 w 2327"/>
              <a:gd name="T61" fmla="*/ 720 h 720"/>
              <a:gd name="T62" fmla="*/ 1208 w 2327"/>
              <a:gd name="T63" fmla="*/ 720 h 720"/>
              <a:gd name="T64" fmla="*/ 1247 w 2327"/>
              <a:gd name="T65" fmla="*/ 693 h 720"/>
              <a:gd name="T66" fmla="*/ 1432 w 2327"/>
              <a:gd name="T67" fmla="*/ 198 h 720"/>
              <a:gd name="T68" fmla="*/ 1620 w 2327"/>
              <a:gd name="T69" fmla="*/ 693 h 720"/>
              <a:gd name="T70" fmla="*/ 1659 w 2327"/>
              <a:gd name="T71" fmla="*/ 720 h 720"/>
              <a:gd name="T72" fmla="*/ 1748 w 2327"/>
              <a:gd name="T73" fmla="*/ 720 h 720"/>
              <a:gd name="T74" fmla="*/ 1787 w 2327"/>
              <a:gd name="T75" fmla="*/ 693 h 720"/>
              <a:gd name="T76" fmla="*/ 1973 w 2327"/>
              <a:gd name="T77" fmla="*/ 201 h 720"/>
              <a:gd name="T78" fmla="*/ 2156 w 2327"/>
              <a:gd name="T79" fmla="*/ 693 h 720"/>
              <a:gd name="T80" fmla="*/ 2196 w 2327"/>
              <a:gd name="T81" fmla="*/ 720 h 720"/>
              <a:gd name="T82" fmla="*/ 2295 w 2327"/>
              <a:gd name="T83" fmla="*/ 720 h 720"/>
              <a:gd name="T84" fmla="*/ 2319 w 2327"/>
              <a:gd name="T85" fmla="*/ 684 h 720"/>
              <a:gd name="T86" fmla="*/ 2068 w 2327"/>
              <a:gd name="T87" fmla="*/ 28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327" h="720">
                <a:moveTo>
                  <a:pt x="2068" y="28"/>
                </a:moveTo>
                <a:cubicBezTo>
                  <a:pt x="2060" y="9"/>
                  <a:pt x="2047" y="0"/>
                  <a:pt x="2029" y="0"/>
                </a:cubicBezTo>
                <a:cubicBezTo>
                  <a:pt x="2029" y="0"/>
                  <a:pt x="2029" y="0"/>
                  <a:pt x="1921" y="0"/>
                </a:cubicBezTo>
                <a:cubicBezTo>
                  <a:pt x="1903" y="0"/>
                  <a:pt x="1889" y="9"/>
                  <a:pt x="1881" y="28"/>
                </a:cubicBezTo>
                <a:cubicBezTo>
                  <a:pt x="1881" y="28"/>
                  <a:pt x="1881" y="28"/>
                  <a:pt x="1706" y="507"/>
                </a:cubicBezTo>
                <a:cubicBezTo>
                  <a:pt x="1706" y="507"/>
                  <a:pt x="1706" y="507"/>
                  <a:pt x="1525" y="28"/>
                </a:cubicBezTo>
                <a:cubicBezTo>
                  <a:pt x="1517" y="9"/>
                  <a:pt x="1504" y="0"/>
                  <a:pt x="1486" y="0"/>
                </a:cubicBezTo>
                <a:cubicBezTo>
                  <a:pt x="1486" y="0"/>
                  <a:pt x="1486" y="0"/>
                  <a:pt x="1379" y="0"/>
                </a:cubicBezTo>
                <a:cubicBezTo>
                  <a:pt x="1361" y="0"/>
                  <a:pt x="1348" y="9"/>
                  <a:pt x="1340" y="28"/>
                </a:cubicBezTo>
                <a:cubicBezTo>
                  <a:pt x="1340" y="28"/>
                  <a:pt x="1340" y="28"/>
                  <a:pt x="1163" y="507"/>
                </a:cubicBezTo>
                <a:cubicBezTo>
                  <a:pt x="1163" y="507"/>
                  <a:pt x="1163" y="507"/>
                  <a:pt x="985" y="28"/>
                </a:cubicBezTo>
                <a:cubicBezTo>
                  <a:pt x="978" y="9"/>
                  <a:pt x="964" y="0"/>
                  <a:pt x="946" y="0"/>
                </a:cubicBezTo>
                <a:cubicBezTo>
                  <a:pt x="946" y="0"/>
                  <a:pt x="946" y="0"/>
                  <a:pt x="840" y="0"/>
                </a:cubicBezTo>
                <a:cubicBezTo>
                  <a:pt x="822" y="0"/>
                  <a:pt x="808" y="9"/>
                  <a:pt x="800" y="28"/>
                </a:cubicBezTo>
                <a:cubicBezTo>
                  <a:pt x="800" y="28"/>
                  <a:pt x="800" y="28"/>
                  <a:pt x="621" y="507"/>
                </a:cubicBezTo>
                <a:cubicBezTo>
                  <a:pt x="621" y="507"/>
                  <a:pt x="621" y="507"/>
                  <a:pt x="444" y="28"/>
                </a:cubicBezTo>
                <a:cubicBezTo>
                  <a:pt x="436" y="9"/>
                  <a:pt x="424" y="0"/>
                  <a:pt x="406" y="0"/>
                </a:cubicBezTo>
                <a:cubicBezTo>
                  <a:pt x="406" y="0"/>
                  <a:pt x="406" y="0"/>
                  <a:pt x="297" y="0"/>
                </a:cubicBezTo>
                <a:cubicBezTo>
                  <a:pt x="279" y="0"/>
                  <a:pt x="265" y="9"/>
                  <a:pt x="258" y="28"/>
                </a:cubicBezTo>
                <a:cubicBezTo>
                  <a:pt x="258" y="28"/>
                  <a:pt x="258" y="28"/>
                  <a:pt x="6" y="684"/>
                </a:cubicBezTo>
                <a:cubicBezTo>
                  <a:pt x="0" y="702"/>
                  <a:pt x="8" y="720"/>
                  <a:pt x="31" y="720"/>
                </a:cubicBezTo>
                <a:cubicBezTo>
                  <a:pt x="31" y="720"/>
                  <a:pt x="31" y="720"/>
                  <a:pt x="127" y="720"/>
                </a:cubicBezTo>
                <a:cubicBezTo>
                  <a:pt x="145" y="720"/>
                  <a:pt x="160" y="711"/>
                  <a:pt x="166" y="693"/>
                </a:cubicBezTo>
                <a:cubicBezTo>
                  <a:pt x="166" y="693"/>
                  <a:pt x="166" y="693"/>
                  <a:pt x="351" y="198"/>
                </a:cubicBezTo>
                <a:cubicBezTo>
                  <a:pt x="351" y="198"/>
                  <a:pt x="351" y="198"/>
                  <a:pt x="536" y="693"/>
                </a:cubicBezTo>
                <a:cubicBezTo>
                  <a:pt x="543" y="712"/>
                  <a:pt x="557" y="720"/>
                  <a:pt x="575" y="720"/>
                </a:cubicBezTo>
                <a:cubicBezTo>
                  <a:pt x="575" y="720"/>
                  <a:pt x="575" y="720"/>
                  <a:pt x="663" y="720"/>
                </a:cubicBezTo>
                <a:cubicBezTo>
                  <a:pt x="682" y="720"/>
                  <a:pt x="695" y="712"/>
                  <a:pt x="703" y="693"/>
                </a:cubicBezTo>
                <a:cubicBezTo>
                  <a:pt x="703" y="693"/>
                  <a:pt x="703" y="693"/>
                  <a:pt x="892" y="198"/>
                </a:cubicBezTo>
                <a:cubicBezTo>
                  <a:pt x="892" y="198"/>
                  <a:pt x="892" y="198"/>
                  <a:pt x="1075" y="693"/>
                </a:cubicBezTo>
                <a:cubicBezTo>
                  <a:pt x="1083" y="711"/>
                  <a:pt x="1097" y="720"/>
                  <a:pt x="1115" y="720"/>
                </a:cubicBezTo>
                <a:cubicBezTo>
                  <a:pt x="1115" y="720"/>
                  <a:pt x="1115" y="720"/>
                  <a:pt x="1208" y="720"/>
                </a:cubicBezTo>
                <a:cubicBezTo>
                  <a:pt x="1226" y="720"/>
                  <a:pt x="1240" y="711"/>
                  <a:pt x="1247" y="693"/>
                </a:cubicBezTo>
                <a:cubicBezTo>
                  <a:pt x="1247" y="693"/>
                  <a:pt x="1247" y="693"/>
                  <a:pt x="1432" y="198"/>
                </a:cubicBezTo>
                <a:cubicBezTo>
                  <a:pt x="1432" y="198"/>
                  <a:pt x="1432" y="198"/>
                  <a:pt x="1620" y="693"/>
                </a:cubicBezTo>
                <a:cubicBezTo>
                  <a:pt x="1627" y="712"/>
                  <a:pt x="1641" y="720"/>
                  <a:pt x="1659" y="720"/>
                </a:cubicBezTo>
                <a:cubicBezTo>
                  <a:pt x="1659" y="720"/>
                  <a:pt x="1659" y="720"/>
                  <a:pt x="1748" y="720"/>
                </a:cubicBezTo>
                <a:cubicBezTo>
                  <a:pt x="1766" y="720"/>
                  <a:pt x="1779" y="712"/>
                  <a:pt x="1787" y="693"/>
                </a:cubicBezTo>
                <a:cubicBezTo>
                  <a:pt x="1787" y="693"/>
                  <a:pt x="1787" y="693"/>
                  <a:pt x="1973" y="201"/>
                </a:cubicBezTo>
                <a:cubicBezTo>
                  <a:pt x="1973" y="201"/>
                  <a:pt x="1973" y="201"/>
                  <a:pt x="2156" y="693"/>
                </a:cubicBezTo>
                <a:cubicBezTo>
                  <a:pt x="2162" y="711"/>
                  <a:pt x="2178" y="720"/>
                  <a:pt x="2196" y="720"/>
                </a:cubicBezTo>
                <a:cubicBezTo>
                  <a:pt x="2196" y="720"/>
                  <a:pt x="2196" y="720"/>
                  <a:pt x="2295" y="720"/>
                </a:cubicBezTo>
                <a:cubicBezTo>
                  <a:pt x="2317" y="720"/>
                  <a:pt x="2327" y="702"/>
                  <a:pt x="2319" y="684"/>
                </a:cubicBezTo>
                <a:cubicBezTo>
                  <a:pt x="2319" y="684"/>
                  <a:pt x="2319" y="684"/>
                  <a:pt x="2068" y="28"/>
                </a:cubicBezTo>
                <a:close/>
              </a:path>
            </a:pathLst>
          </a:custGeom>
          <a:solidFill>
            <a:srgbClr val="CCD3E2"/>
          </a:solidFill>
          <a:ln>
            <a:noFill/>
          </a:ln>
          <a:effectLst>
            <a:innerShdw blurRad="63500" dist="50800" dir="13500000">
              <a:prstClr val="black">
                <a:alpha val="50000"/>
              </a:prstClr>
            </a:innerShdw>
          </a:effectLst>
        </p:spPr>
        <p:txBody>
          <a:bodyPr vert="horz" wrap="square" lIns="91440" tIns="45720" rIns="91440" bIns="45720" numCol="1" anchor="t" anchorCtr="0" compatLnSpc="1">
            <a:prstTxWarp prst="textNoShape">
              <a:avLst/>
            </a:prstTxWarp>
          </a:bodyPr>
          <a:lstStyle/>
          <a:p>
            <a:endParaRPr lang="en-US"/>
          </a:p>
        </p:txBody>
      </p:sp>
      <p:sp>
        <p:nvSpPr>
          <p:cNvPr id="29" name="Text Placeholder 48">
            <a:extLst>
              <a:ext uri="{FF2B5EF4-FFF2-40B4-BE49-F238E27FC236}">
                <a16:creationId xmlns:a16="http://schemas.microsoft.com/office/drawing/2014/main" id="{2F1BD3B7-D097-CC4F-8109-2E0601867AEF}"/>
              </a:ext>
            </a:extLst>
          </p:cNvPr>
          <p:cNvSpPr>
            <a:spLocks noGrp="1"/>
          </p:cNvSpPr>
          <p:nvPr>
            <p:ph type="body" sz="quarter" idx="14" hasCustomPrompt="1"/>
          </p:nvPr>
        </p:nvSpPr>
        <p:spPr bwMode="gray">
          <a:xfrm>
            <a:off x="479626" y="5521260"/>
            <a:ext cx="6454175" cy="265271"/>
          </a:xfrm>
          <a:prstGeom prst="rect">
            <a:avLst/>
          </a:prstGeom>
        </p:spPr>
        <p:txBody>
          <a:bodyPr wrap="none"/>
          <a:lstStyle>
            <a:lvl1pPr marL="0" marR="0" indent="0" algn="l" defTabSz="914400" rtl="0" eaLnBrk="1" fontAlgn="auto" latinLnBrk="0" hangingPunct="1">
              <a:lnSpc>
                <a:spcPct val="87000"/>
              </a:lnSpc>
              <a:spcBef>
                <a:spcPts val="0"/>
              </a:spcBef>
              <a:spcAft>
                <a:spcPts val="0"/>
              </a:spcAft>
              <a:buClr>
                <a:srgbClr val="3253DC"/>
              </a:buClr>
              <a:buSzTx/>
              <a:buFont typeface="Arial" panose="020B0604020202020204" pitchFamily="34" charset="0"/>
              <a:buNone/>
              <a:tabLst/>
              <a:defRPr sz="1600" b="1">
                <a:solidFill>
                  <a:schemeClr val="tx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marL="0" marR="0" lvl="0" indent="0" algn="l" defTabSz="914400" rtl="0" eaLnBrk="1" fontAlgn="auto" latinLnBrk="0" hangingPunct="1">
              <a:lnSpc>
                <a:spcPct val="98000"/>
              </a:lnSpc>
              <a:spcBef>
                <a:spcPts val="0"/>
              </a:spcBef>
              <a:spcAft>
                <a:spcPts val="0"/>
              </a:spcAft>
              <a:buClr>
                <a:srgbClr val="3253DC"/>
              </a:buClr>
              <a:buSzTx/>
              <a:buFont typeface="Arial" panose="020B0604020202020204" pitchFamily="34" charset="0"/>
              <a:buNone/>
              <a:tabLst/>
              <a:defRPr/>
            </a:pPr>
            <a:r>
              <a:rPr lang="en-US"/>
              <a:t>@</a:t>
            </a:r>
            <a:r>
              <a:rPr lang="en-US" err="1"/>
              <a:t>qualcomm</a:t>
            </a:r>
            <a:endParaRPr lang="en-US"/>
          </a:p>
        </p:txBody>
      </p:sp>
      <p:sp>
        <p:nvSpPr>
          <p:cNvPr id="10" name="Text Placeholder 7">
            <a:extLst>
              <a:ext uri="{FF2B5EF4-FFF2-40B4-BE49-F238E27FC236}">
                <a16:creationId xmlns:a16="http://schemas.microsoft.com/office/drawing/2014/main" id="{EEA10B34-F7FE-E96A-53FC-8454E607F28F}"/>
              </a:ext>
            </a:extLst>
          </p:cNvPr>
          <p:cNvSpPr>
            <a:spLocks noGrp="1"/>
          </p:cNvSpPr>
          <p:nvPr>
            <p:ph type="body" sz="quarter" idx="10" hasCustomPrompt="1"/>
          </p:nvPr>
        </p:nvSpPr>
        <p:spPr bwMode="gray">
          <a:xfrm>
            <a:off x="495300" y="4195085"/>
            <a:ext cx="8334375" cy="961930"/>
          </a:xfrm>
          <a:prstGeom prst="rect">
            <a:avLst/>
          </a:prstGeom>
        </p:spPr>
        <p:txBody>
          <a:bodyPr>
            <a:noAutofit/>
          </a:bodyPr>
          <a:lstStyle>
            <a:lvl1pPr marL="0" indent="0">
              <a:spcBef>
                <a:spcPts val="0"/>
              </a:spcBef>
              <a:spcAft>
                <a:spcPts val="600"/>
              </a:spcAft>
              <a:buFont typeface="Microsoft Sans Serif" panose="020B0604020202020204" pitchFamily="34" charset="0"/>
              <a:buChar char="​"/>
              <a:defRPr sz="2000" b="1" spc="30" baseline="0">
                <a:solidFill>
                  <a:schemeClr val="tx2"/>
                </a:solidFill>
              </a:defRPr>
            </a:lvl1pPr>
            <a:lvl2pPr marL="0" indent="0">
              <a:lnSpc>
                <a:spcPct val="96000"/>
              </a:lnSpc>
              <a:spcBef>
                <a:spcPts val="0"/>
              </a:spcBef>
              <a:buFont typeface="Microsoft Sans Serif" panose="020B0604020202020204" pitchFamily="34" charset="0"/>
              <a:buNone/>
              <a:defRPr sz="1600">
                <a:solidFill>
                  <a:schemeClr val="tx2"/>
                </a:solidFill>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a:p>
            <a:pPr lvl="1"/>
            <a:r>
              <a:rPr lang="en-US"/>
              <a:t>Speaker title, Employing entity</a:t>
            </a:r>
          </a:p>
          <a:p>
            <a:pPr lvl="1"/>
            <a:endParaRPr lang="en-US"/>
          </a:p>
        </p:txBody>
      </p:sp>
      <p:sp>
        <p:nvSpPr>
          <p:cNvPr id="11" name="Text Placeholder 7">
            <a:extLst>
              <a:ext uri="{FF2B5EF4-FFF2-40B4-BE49-F238E27FC236}">
                <a16:creationId xmlns:a16="http://schemas.microsoft.com/office/drawing/2014/main" id="{9FA6681A-B52F-DB20-A9AF-D17C702AE9CC}"/>
              </a:ext>
            </a:extLst>
          </p:cNvPr>
          <p:cNvSpPr>
            <a:spLocks noGrp="1"/>
          </p:cNvSpPr>
          <p:nvPr>
            <p:ph type="body" sz="quarter" idx="12" hasCustomPrompt="1"/>
          </p:nvPr>
        </p:nvSpPr>
        <p:spPr bwMode="gray">
          <a:xfrm>
            <a:off x="3103563" y="512165"/>
            <a:ext cx="4783137" cy="226772"/>
          </a:xfrm>
          <a:prstGeom prst="rect">
            <a:avLst/>
          </a:prstGeom>
        </p:spPr>
        <p:txBody>
          <a:bodyPr wrap="none"/>
          <a:lstStyle>
            <a:lvl1pPr marL="0" indent="0" algn="r">
              <a:lnSpc>
                <a:spcPct val="87000"/>
              </a:lnSpc>
              <a:spcBef>
                <a:spcPts val="0"/>
              </a:spcBef>
              <a:buNone/>
              <a:defRPr sz="1600" b="0">
                <a:solidFill>
                  <a:schemeClr val="tx2"/>
                </a:solidFill>
              </a:defRPr>
            </a:lvl1pPr>
            <a:lvl2pPr marL="0" indent="0" algn="r">
              <a:lnSpc>
                <a:spcPct val="90000"/>
              </a:lnSpc>
              <a:spcBef>
                <a:spcPts val="0"/>
              </a:spcBef>
              <a:buNone/>
              <a:defRPr sz="1600">
                <a:solidFill>
                  <a:schemeClr val="bg1"/>
                </a:solidFill>
              </a:defRPr>
            </a:lvl2pPr>
            <a:lvl3pPr marL="0" indent="0" algn="r">
              <a:lnSpc>
                <a:spcPct val="90000"/>
              </a:lnSpc>
              <a:spcBef>
                <a:spcPts val="0"/>
              </a:spcBef>
              <a:buNone/>
              <a:defRPr sz="1600">
                <a:solidFill>
                  <a:schemeClr val="bg1"/>
                </a:solidFill>
              </a:defRPr>
            </a:lvl3pPr>
            <a:lvl4pPr marL="0" indent="0" algn="r">
              <a:lnSpc>
                <a:spcPct val="90000"/>
              </a:lnSpc>
              <a:spcBef>
                <a:spcPts val="0"/>
              </a:spcBef>
              <a:buNone/>
              <a:defRPr sz="1600">
                <a:solidFill>
                  <a:schemeClr val="bg1"/>
                </a:solidFill>
              </a:defRPr>
            </a:lvl4pPr>
            <a:lvl5pPr marL="0" indent="0" algn="r">
              <a:lnSpc>
                <a:spcPct val="90000"/>
              </a:lnSpc>
              <a:spcBef>
                <a:spcPts val="0"/>
              </a:spcBef>
              <a:buNone/>
              <a:defRPr sz="1600">
                <a:solidFill>
                  <a:schemeClr val="bg1"/>
                </a:solidFill>
              </a:defRPr>
            </a:lvl5pPr>
          </a:lstStyle>
          <a:p>
            <a:pPr lvl="0"/>
            <a:r>
              <a:rPr lang="en-US"/>
              <a:t>Location</a:t>
            </a:r>
          </a:p>
        </p:txBody>
      </p:sp>
      <p:sp>
        <p:nvSpPr>
          <p:cNvPr id="12" name="Text Placeholder 5">
            <a:extLst>
              <a:ext uri="{FF2B5EF4-FFF2-40B4-BE49-F238E27FC236}">
                <a16:creationId xmlns:a16="http://schemas.microsoft.com/office/drawing/2014/main" id="{06E8827C-B909-5B38-0773-12F93F19FBC9}"/>
              </a:ext>
            </a:extLst>
          </p:cNvPr>
          <p:cNvSpPr>
            <a:spLocks noGrp="1"/>
          </p:cNvSpPr>
          <p:nvPr>
            <p:ph type="body" sz="quarter" idx="13" hasCustomPrompt="1"/>
          </p:nvPr>
        </p:nvSpPr>
        <p:spPr bwMode="gray">
          <a:xfrm>
            <a:off x="8829675" y="512165"/>
            <a:ext cx="2867025" cy="262176"/>
          </a:xfrm>
          <a:prstGeom prst="rect">
            <a:avLst/>
          </a:prstGeom>
        </p:spPr>
        <p:txBody>
          <a:bodyPr wrap="none"/>
          <a:lstStyle>
            <a:lvl1pPr marL="0" indent="0" algn="r">
              <a:lnSpc>
                <a:spcPct val="87000"/>
              </a:lnSpc>
              <a:spcBef>
                <a:spcPts val="0"/>
              </a:spcBef>
              <a:buNone/>
              <a:defRPr sz="1600">
                <a:solidFill>
                  <a:schemeClr val="tx2"/>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lvl="0"/>
            <a:r>
              <a:rPr lang="en-US"/>
              <a:t>Date</a:t>
            </a:r>
          </a:p>
        </p:txBody>
      </p:sp>
      <p:sp>
        <p:nvSpPr>
          <p:cNvPr id="13" name="Title 2">
            <a:extLst>
              <a:ext uri="{FF2B5EF4-FFF2-40B4-BE49-F238E27FC236}">
                <a16:creationId xmlns:a16="http://schemas.microsoft.com/office/drawing/2014/main" id="{8C8F2FB8-2E39-725C-6AA5-92378D0DB8F6}"/>
              </a:ext>
            </a:extLst>
          </p:cNvPr>
          <p:cNvSpPr>
            <a:spLocks noGrp="1"/>
          </p:cNvSpPr>
          <p:nvPr>
            <p:ph type="title"/>
          </p:nvPr>
        </p:nvSpPr>
        <p:spPr bwMode="gray">
          <a:xfrm>
            <a:off x="431638" y="2631736"/>
            <a:ext cx="8416582" cy="1445909"/>
          </a:xfrm>
        </p:spPr>
        <p:txBody>
          <a:bodyPr wrap="square">
            <a:spAutoFit/>
          </a:bodyPr>
          <a:lstStyle>
            <a:lvl1pPr>
              <a:lnSpc>
                <a:spcPct val="87000"/>
              </a:lnSpc>
              <a:defRPr sz="5400">
                <a:solidFill>
                  <a:schemeClr val="tx2"/>
                </a:solidFill>
              </a:defRPr>
            </a:lvl1pPr>
          </a:lstStyle>
          <a:p>
            <a:r>
              <a:rPr lang="en-US"/>
              <a:t>Click to edit Master title style</a:t>
            </a:r>
          </a:p>
        </p:txBody>
      </p:sp>
      <p:sp>
        <p:nvSpPr>
          <p:cNvPr id="14" name="Freeform 5">
            <a:extLst>
              <a:ext uri="{FF2B5EF4-FFF2-40B4-BE49-F238E27FC236}">
                <a16:creationId xmlns:a16="http://schemas.microsoft.com/office/drawing/2014/main" id="{D52CF34C-DCED-1EA5-780E-B511C58297B0}"/>
              </a:ext>
            </a:extLst>
          </p:cNvPr>
          <p:cNvSpPr>
            <a:spLocks noChangeAspect="1" noEditPoints="1"/>
          </p:cNvSpPr>
          <p:nvPr userDrawn="1"/>
        </p:nvSpPr>
        <p:spPr bwMode="black">
          <a:xfrm>
            <a:off x="482438" y="460180"/>
            <a:ext cx="1432990"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3" name="TextBox 2">
            <a:extLst>
              <a:ext uri="{FF2B5EF4-FFF2-40B4-BE49-F238E27FC236}">
                <a16:creationId xmlns:a16="http://schemas.microsoft.com/office/drawing/2014/main" id="{7FE17C8A-F4D9-2A7D-CF89-8A7DE13571AF}"/>
              </a:ext>
            </a:extLst>
          </p:cNvPr>
          <p:cNvSpPr txBox="1"/>
          <p:nvPr userDrawn="1"/>
        </p:nvSpPr>
        <p:spPr>
          <a:xfrm>
            <a:off x="479708" y="6521993"/>
            <a:ext cx="5247709" cy="116955"/>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lvl="0" algn="r"/>
            <a:r>
              <a:rPr lang="en-US">
                <a:solidFill>
                  <a:schemeClr val="accent6">
                    <a:lumMod val="75000"/>
                  </a:schemeClr>
                </a:solidFill>
              </a:rPr>
              <a:t>Snapdragon and Qualcomm branded products are products of Qualcomm Technologies, Inc. and/or its subsidiaries.</a:t>
            </a:r>
          </a:p>
        </p:txBody>
      </p:sp>
    </p:spTree>
    <p:extLst>
      <p:ext uri="{BB962C8B-B14F-4D97-AF65-F5344CB8AC3E}">
        <p14:creationId xmlns:p14="http://schemas.microsoft.com/office/powerpoint/2010/main" val="3758297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helf Blue">
    <p:spTree>
      <p:nvGrpSpPr>
        <p:cNvPr id="1" name=""/>
        <p:cNvGrpSpPr/>
        <p:nvPr/>
      </p:nvGrpSpPr>
      <p:grpSpPr>
        <a:xfrm>
          <a:off x="0" y="0"/>
          <a:ext cx="0" cy="0"/>
          <a:chOff x="0" y="0"/>
          <a:chExt cx="0" cy="0"/>
        </a:xfrm>
      </p:grpSpPr>
      <p:sp>
        <p:nvSpPr>
          <p:cNvPr id="56" name="Rectangle: Rounded Corners 55">
            <a:extLst>
              <a:ext uri="{FF2B5EF4-FFF2-40B4-BE49-F238E27FC236}">
                <a16:creationId xmlns:a16="http://schemas.microsoft.com/office/drawing/2014/main" id="{9C54434D-FA64-4658-9BFD-21AB34B4189F}"/>
              </a:ext>
            </a:extLst>
          </p:cNvPr>
          <p:cNvSpPr/>
          <p:nvPr userDrawn="1"/>
        </p:nvSpPr>
        <p:spPr bwMode="gray">
          <a:xfrm>
            <a:off x="481013" y="5312740"/>
            <a:ext cx="11856130" cy="1697660"/>
          </a:xfrm>
          <a:prstGeom prst="roundRect">
            <a:avLst>
              <a:gd name="adj" fmla="val 4848"/>
            </a:avLst>
          </a:prstGeom>
          <a:solidFill>
            <a:schemeClr val="accent1"/>
          </a:solidFill>
          <a:ln w="10795" cap="flat" cmpd="sng" algn="ctr">
            <a:noFill/>
            <a:prstDash val="solid"/>
          </a:ln>
          <a:effectLst>
            <a:innerShdw blurRad="63500" dist="50800" dir="18900000">
              <a:prstClr val="black">
                <a:alpha val="50000"/>
              </a:prst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mn-lt"/>
              <a:ea typeface="+mn-ea"/>
              <a:cs typeface="+mn-cs"/>
            </a:endParaRPr>
          </a:p>
        </p:txBody>
      </p:sp>
      <p:sp>
        <p:nvSpPr>
          <p:cNvPr id="11" name="Footer Placeholder 4">
            <a:extLst>
              <a:ext uri="{FF2B5EF4-FFF2-40B4-BE49-F238E27FC236}">
                <a16:creationId xmlns:a16="http://schemas.microsoft.com/office/drawing/2014/main" id="{30586D9F-6A23-4598-BD43-228B7C23E261}"/>
              </a:ext>
            </a:extLst>
          </p:cNvPr>
          <p:cNvSpPr>
            <a:spLocks noGrp="1"/>
          </p:cNvSpPr>
          <p:nvPr>
            <p:ph type="ftr" sz="quarter" idx="3"/>
          </p:nvPr>
        </p:nvSpPr>
        <p:spPr>
          <a:xfrm>
            <a:off x="494189" y="5120616"/>
            <a:ext cx="6418363" cy="121636"/>
          </a:xfrm>
          <a:prstGeom prst="rect">
            <a:avLst/>
          </a:prstGeom>
        </p:spPr>
        <p:txBody>
          <a:bodyPr vert="horz" wrap="square" lIns="0" tIns="0" rIns="0" bIns="0" rtlCol="0" anchor="b">
            <a:spAutoFit/>
          </a:bodyPr>
          <a:lstStyle>
            <a:lvl1pPr algn="l">
              <a:lnSpc>
                <a:spcPct val="96000"/>
              </a:lnSpc>
              <a:defRPr sz="800">
                <a:solidFill>
                  <a:schemeClr val="accent5">
                    <a:lumMod val="60000"/>
                    <a:lumOff val="40000"/>
                  </a:schemeClr>
                </a:solidFill>
              </a:defRPr>
            </a:lvl1pPr>
          </a:lstStyle>
          <a:p>
            <a:r>
              <a:rPr lang="en-US"/>
              <a:t>DVB@IBC 2026</a:t>
            </a:r>
          </a:p>
        </p:txBody>
      </p:sp>
      <p:sp>
        <p:nvSpPr>
          <p:cNvPr id="3" name="Title 2">
            <a:extLst>
              <a:ext uri="{FF2B5EF4-FFF2-40B4-BE49-F238E27FC236}">
                <a16:creationId xmlns:a16="http://schemas.microsoft.com/office/drawing/2014/main" id="{6018C051-C8ED-490A-8420-0B33C7EBC95D}"/>
              </a:ext>
            </a:extLst>
          </p:cNvPr>
          <p:cNvSpPr>
            <a:spLocks noGrp="1"/>
          </p:cNvSpPr>
          <p:nvPr>
            <p:ph type="title"/>
          </p:nvPr>
        </p:nvSpPr>
        <p:spPr/>
        <p:txBody>
          <a:bodyPr/>
          <a:lstStyle/>
          <a:p>
            <a:r>
              <a:rPr lang="en-US"/>
              <a:t>Click to edit Master title style</a:t>
            </a:r>
          </a:p>
        </p:txBody>
      </p:sp>
      <p:sp>
        <p:nvSpPr>
          <p:cNvPr id="15" name="Content Placeholder 4">
            <a:extLst>
              <a:ext uri="{FF2B5EF4-FFF2-40B4-BE49-F238E27FC236}">
                <a16:creationId xmlns:a16="http://schemas.microsoft.com/office/drawing/2014/main" id="{79BAC33F-C2B1-4F90-8D6A-FE73B82B3A96}"/>
              </a:ext>
            </a:extLst>
          </p:cNvPr>
          <p:cNvSpPr>
            <a:spLocks noGrp="1"/>
          </p:cNvSpPr>
          <p:nvPr>
            <p:ph sz="quarter" idx="14"/>
          </p:nvPr>
        </p:nvSpPr>
        <p:spPr>
          <a:xfrm>
            <a:off x="495300" y="1719072"/>
            <a:ext cx="11187112" cy="3079655"/>
          </a:xfrm>
          <a:prstGeom prst="rect">
            <a:avLst/>
          </a:prstGeo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Subtitle">
            <a:extLst>
              <a:ext uri="{FF2B5EF4-FFF2-40B4-BE49-F238E27FC236}">
                <a16:creationId xmlns:a16="http://schemas.microsoft.com/office/drawing/2014/main" id="{367C7EAB-A60F-4055-BBCB-DA0E8A0A79F2}"/>
              </a:ext>
            </a:extLst>
          </p:cNvPr>
          <p:cNvSpPr>
            <a:spLocks noGrp="1"/>
          </p:cNvSpPr>
          <p:nvPr>
            <p:ph type="subTitle" idx="1"/>
          </p:nvPr>
        </p:nvSpPr>
        <p:spPr>
          <a:xfrm>
            <a:off x="494189" y="1088136"/>
            <a:ext cx="11188223" cy="236347"/>
          </a:xfrm>
          <a:prstGeom prst="rect">
            <a:avLst/>
          </a:prstGeom>
        </p:spPr>
        <p:txBody>
          <a:bodyPr>
            <a:spAutoFit/>
          </a:bodyPr>
          <a:lstStyle>
            <a:lvl1pPr marL="0" indent="0" algn="l">
              <a:lnSpc>
                <a:spcPct val="96000"/>
              </a:lnSpc>
              <a:spcBef>
                <a:spcPts val="90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30" name="Text Placeholder 29">
            <a:extLst>
              <a:ext uri="{FF2B5EF4-FFF2-40B4-BE49-F238E27FC236}">
                <a16:creationId xmlns:a16="http://schemas.microsoft.com/office/drawing/2014/main" id="{99CF0DFE-6BBE-4459-92F2-E7476695A890}"/>
              </a:ext>
            </a:extLst>
          </p:cNvPr>
          <p:cNvSpPr>
            <a:spLocks noGrp="1"/>
          </p:cNvSpPr>
          <p:nvPr>
            <p:ph type="body" sz="quarter" idx="15"/>
          </p:nvPr>
        </p:nvSpPr>
        <p:spPr bwMode="gray">
          <a:xfrm>
            <a:off x="754743" y="5607050"/>
            <a:ext cx="10926715" cy="929054"/>
          </a:xfrm>
          <a:prstGeom prst="rect">
            <a:avLst/>
          </a:prstGeom>
        </p:spPr>
        <p:txBody>
          <a:bodyPr anchor="ctr"/>
          <a:lstStyle>
            <a:lvl1pPr marL="0" indent="0">
              <a:lnSpc>
                <a:spcPct val="89000"/>
              </a:lnSpc>
              <a:spcBef>
                <a:spcPts val="0"/>
              </a:spcBef>
              <a:spcAft>
                <a:spcPts val="1200"/>
              </a:spcAft>
              <a:buNone/>
              <a:defRPr sz="2800">
                <a:solidFill>
                  <a:schemeClr val="bg1"/>
                </a:solidFill>
              </a:defRPr>
            </a:lvl1pPr>
            <a:lvl2pPr marL="0" indent="0">
              <a:lnSpc>
                <a:spcPct val="94000"/>
              </a:lnSpc>
              <a:spcAft>
                <a:spcPts val="1200"/>
              </a:spcAft>
              <a:buNone/>
              <a:defRPr sz="2400">
                <a:solidFill>
                  <a:schemeClr val="bg1"/>
                </a:solidFill>
              </a:defRPr>
            </a:lvl2pPr>
            <a:lvl3pPr marL="0" indent="0">
              <a:lnSpc>
                <a:spcPct val="95000"/>
              </a:lnSpc>
              <a:spcAft>
                <a:spcPts val="1200"/>
              </a:spcAft>
              <a:buNone/>
              <a:defRPr sz="2100">
                <a:solidFill>
                  <a:schemeClr val="bg1"/>
                </a:solidFill>
              </a:defRPr>
            </a:lvl3pPr>
            <a:lvl4pPr marL="0" indent="0">
              <a:lnSpc>
                <a:spcPct val="98000"/>
              </a:lnSpc>
              <a:spcAft>
                <a:spcPts val="900"/>
              </a:spcAft>
              <a:buNone/>
              <a:defRPr sz="1800">
                <a:solidFill>
                  <a:schemeClr val="bg1"/>
                </a:solidFill>
              </a:defRPr>
            </a:lvl4pPr>
            <a:lvl5pPr marL="0" indent="0">
              <a:lnSpc>
                <a:spcPct val="94000"/>
              </a:lnSpc>
              <a:spcBef>
                <a:spcPts val="0"/>
              </a:spcBef>
              <a:spcAft>
                <a:spcPts val="900"/>
              </a:spcAft>
              <a:buNone/>
              <a:defRPr sz="1600">
                <a:solidFill>
                  <a:schemeClr val="bg1"/>
                </a:solidFill>
              </a:defRPr>
            </a:lvl5pPr>
          </a:lstStyle>
          <a:p>
            <a:pPr lvl="0"/>
            <a:r>
              <a:rPr lang="en-US"/>
              <a:t>Click to edit Master text styles</a:t>
            </a:r>
          </a:p>
        </p:txBody>
      </p:sp>
      <p:sp>
        <p:nvSpPr>
          <p:cNvPr id="9" name="TextBox 8">
            <a:extLst>
              <a:ext uri="{FF2B5EF4-FFF2-40B4-BE49-F238E27FC236}">
                <a16:creationId xmlns:a16="http://schemas.microsoft.com/office/drawing/2014/main" id="{34032CCB-9D02-4DA9-9379-A73762F29F44}"/>
              </a:ext>
            </a:extLst>
          </p:cNvPr>
          <p:cNvSpPr txBox="1"/>
          <p:nvPr userDrawn="1"/>
        </p:nvSpPr>
        <p:spPr>
          <a:xfrm>
            <a:off x="11329988" y="6514122"/>
            <a:ext cx="376236" cy="147476"/>
          </a:xfrm>
          <a:prstGeom prst="rect">
            <a:avLst/>
          </a:prstGeom>
        </p:spPr>
        <p:txBody>
          <a:bodyPr vert="horz" wrap="square" lIns="18288" tIns="0" rIns="18288" bIns="9144" rtlCol="0" anchor="b">
            <a:spAutoFit/>
          </a:bodyPr>
          <a:lstStyle>
            <a:defPPr>
              <a:defRPr lang="en-US"/>
            </a:defPPr>
            <a:lvl1pPr>
              <a:defRPr sz="800">
                <a:solidFill>
                  <a:schemeClr val="tx1">
                    <a:tint val="75000"/>
                  </a:schemeClr>
                </a:solidFill>
              </a:defRPr>
            </a:lvl1pPr>
          </a:lstStyle>
          <a:p>
            <a:pPr marL="0" lvl="0" algn="r" defTabSz="914400" rtl="0" eaLnBrk="1" latinLnBrk="0" hangingPunct="1">
              <a:lnSpc>
                <a:spcPct val="125000"/>
              </a:lnSpc>
            </a:pPr>
            <a:fld id="{B01BFD70-D99E-427C-A01B-19B2BB56A3C8}" type="slidenum">
              <a:rPr lang="en-US" sz="800" kern="1200" smtClean="0">
                <a:solidFill>
                  <a:schemeClr val="accent2">
                    <a:lumMod val="40000"/>
                    <a:lumOff val="60000"/>
                  </a:schemeClr>
                </a:solidFill>
                <a:latin typeface="+mn-lt"/>
                <a:ea typeface="+mn-ea"/>
                <a:cs typeface="+mn-cs"/>
              </a:rPr>
              <a:pPr marL="0" lvl="0" algn="r" defTabSz="914400" rtl="0" eaLnBrk="1" latinLnBrk="0" hangingPunct="1">
                <a:lnSpc>
                  <a:spcPct val="125000"/>
                </a:lnSpc>
              </a:pPr>
              <a:t>‹#›</a:t>
            </a:fld>
            <a:endParaRPr lang="en-US" sz="800" kern="1200">
              <a:solidFill>
                <a:schemeClr val="accent2">
                  <a:lumMod val="40000"/>
                  <a:lumOff val="60000"/>
                </a:schemeClr>
              </a:solidFill>
              <a:latin typeface="+mn-lt"/>
              <a:ea typeface="+mn-ea"/>
              <a:cs typeface="+mn-cs"/>
            </a:endParaRPr>
          </a:p>
        </p:txBody>
      </p:sp>
    </p:spTree>
    <p:extLst>
      <p:ext uri="{BB962C8B-B14F-4D97-AF65-F5344CB8AC3E}">
        <p14:creationId xmlns:p14="http://schemas.microsoft.com/office/powerpoint/2010/main" val="3956531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helf Light Blue">
    <p:spTree>
      <p:nvGrpSpPr>
        <p:cNvPr id="1" name=""/>
        <p:cNvGrpSpPr/>
        <p:nvPr/>
      </p:nvGrpSpPr>
      <p:grpSpPr>
        <a:xfrm>
          <a:off x="0" y="0"/>
          <a:ext cx="0" cy="0"/>
          <a:chOff x="0" y="0"/>
          <a:chExt cx="0" cy="0"/>
        </a:xfrm>
      </p:grpSpPr>
      <p:sp>
        <p:nvSpPr>
          <p:cNvPr id="13" name="Rectangle: Rounded Corners 55">
            <a:extLst>
              <a:ext uri="{FF2B5EF4-FFF2-40B4-BE49-F238E27FC236}">
                <a16:creationId xmlns:a16="http://schemas.microsoft.com/office/drawing/2014/main" id="{A8FB935D-3E2E-374D-9237-10480721EB01}"/>
              </a:ext>
            </a:extLst>
          </p:cNvPr>
          <p:cNvSpPr/>
          <p:nvPr userDrawn="1"/>
        </p:nvSpPr>
        <p:spPr bwMode="gray">
          <a:xfrm>
            <a:off x="481013" y="5312740"/>
            <a:ext cx="11856130" cy="1697660"/>
          </a:xfrm>
          <a:prstGeom prst="roundRect">
            <a:avLst>
              <a:gd name="adj" fmla="val 4848"/>
            </a:avLst>
          </a:prstGeom>
          <a:solidFill>
            <a:schemeClr val="accent2"/>
          </a:solidFill>
          <a:ln w="10795" cap="flat" cmpd="sng" algn="ctr">
            <a:noFill/>
            <a:prstDash val="solid"/>
          </a:ln>
          <a:effectLst>
            <a:innerShdw blurRad="63500" dist="50800" dir="18900000">
              <a:prstClr val="black">
                <a:alpha val="50000"/>
              </a:prst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mn-lt"/>
              <a:ea typeface="+mn-ea"/>
              <a:cs typeface="+mn-cs"/>
            </a:endParaRPr>
          </a:p>
        </p:txBody>
      </p:sp>
      <p:sp>
        <p:nvSpPr>
          <p:cNvPr id="11" name="Footer Placeholder 4">
            <a:extLst>
              <a:ext uri="{FF2B5EF4-FFF2-40B4-BE49-F238E27FC236}">
                <a16:creationId xmlns:a16="http://schemas.microsoft.com/office/drawing/2014/main" id="{30586D9F-6A23-4598-BD43-228B7C23E261}"/>
              </a:ext>
            </a:extLst>
          </p:cNvPr>
          <p:cNvSpPr>
            <a:spLocks noGrp="1"/>
          </p:cNvSpPr>
          <p:nvPr>
            <p:ph type="ftr" sz="quarter" idx="3"/>
          </p:nvPr>
        </p:nvSpPr>
        <p:spPr>
          <a:xfrm>
            <a:off x="494189" y="5120616"/>
            <a:ext cx="6418363" cy="121636"/>
          </a:xfrm>
          <a:prstGeom prst="rect">
            <a:avLst/>
          </a:prstGeom>
        </p:spPr>
        <p:txBody>
          <a:bodyPr vert="horz" wrap="square" lIns="0" tIns="0" rIns="0" bIns="0" rtlCol="0" anchor="b">
            <a:spAutoFit/>
          </a:bodyPr>
          <a:lstStyle>
            <a:lvl1pPr algn="l">
              <a:lnSpc>
                <a:spcPct val="96000"/>
              </a:lnSpc>
              <a:defRPr sz="800">
                <a:solidFill>
                  <a:schemeClr val="accent5">
                    <a:lumMod val="60000"/>
                    <a:lumOff val="40000"/>
                  </a:schemeClr>
                </a:solidFill>
              </a:defRPr>
            </a:lvl1pPr>
          </a:lstStyle>
          <a:p>
            <a:r>
              <a:rPr lang="en-US"/>
              <a:t>DVB@IBC 2026</a:t>
            </a:r>
          </a:p>
        </p:txBody>
      </p:sp>
      <p:sp>
        <p:nvSpPr>
          <p:cNvPr id="3" name="Title 2">
            <a:extLst>
              <a:ext uri="{FF2B5EF4-FFF2-40B4-BE49-F238E27FC236}">
                <a16:creationId xmlns:a16="http://schemas.microsoft.com/office/drawing/2014/main" id="{D67D4D28-7220-4DBF-B84F-7522AA7B5C1B}"/>
              </a:ext>
            </a:extLst>
          </p:cNvPr>
          <p:cNvSpPr>
            <a:spLocks noGrp="1"/>
          </p:cNvSpPr>
          <p:nvPr>
            <p:ph type="title"/>
          </p:nvPr>
        </p:nvSpPr>
        <p:spPr/>
        <p:txBody>
          <a:bodyPr/>
          <a:lstStyle/>
          <a:p>
            <a:r>
              <a:rPr lang="en-US"/>
              <a:t>Click to edit Master title style</a:t>
            </a:r>
          </a:p>
        </p:txBody>
      </p:sp>
      <p:sp>
        <p:nvSpPr>
          <p:cNvPr id="14" name="Content Placeholder 4">
            <a:extLst>
              <a:ext uri="{FF2B5EF4-FFF2-40B4-BE49-F238E27FC236}">
                <a16:creationId xmlns:a16="http://schemas.microsoft.com/office/drawing/2014/main" id="{4E07DCE0-7EB1-456A-B894-0D5496B16D5E}"/>
              </a:ext>
            </a:extLst>
          </p:cNvPr>
          <p:cNvSpPr>
            <a:spLocks noGrp="1"/>
          </p:cNvSpPr>
          <p:nvPr>
            <p:ph sz="quarter" idx="14"/>
          </p:nvPr>
        </p:nvSpPr>
        <p:spPr>
          <a:xfrm>
            <a:off x="495300" y="1719072"/>
            <a:ext cx="11187112" cy="3079655"/>
          </a:xfrm>
          <a:prstGeom prst="rect">
            <a:avLst/>
          </a:prstGeo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Subtitle">
            <a:extLst>
              <a:ext uri="{FF2B5EF4-FFF2-40B4-BE49-F238E27FC236}">
                <a16:creationId xmlns:a16="http://schemas.microsoft.com/office/drawing/2014/main" id="{8820FD8A-8603-4176-922E-40B95479EA99}"/>
              </a:ext>
            </a:extLst>
          </p:cNvPr>
          <p:cNvSpPr>
            <a:spLocks noGrp="1"/>
          </p:cNvSpPr>
          <p:nvPr>
            <p:ph type="subTitle" idx="1"/>
          </p:nvPr>
        </p:nvSpPr>
        <p:spPr>
          <a:xfrm>
            <a:off x="494189" y="1088136"/>
            <a:ext cx="11188223" cy="236347"/>
          </a:xfrm>
          <a:prstGeom prst="rect">
            <a:avLst/>
          </a:prstGeom>
        </p:spPr>
        <p:txBody>
          <a:bodyPr>
            <a:spAutoFit/>
          </a:bodyPr>
          <a:lstStyle>
            <a:lvl1pPr marL="0" indent="0" algn="l">
              <a:lnSpc>
                <a:spcPct val="96000"/>
              </a:lnSpc>
              <a:spcBef>
                <a:spcPts val="90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30" name="Text Placeholder 29">
            <a:extLst>
              <a:ext uri="{FF2B5EF4-FFF2-40B4-BE49-F238E27FC236}">
                <a16:creationId xmlns:a16="http://schemas.microsoft.com/office/drawing/2014/main" id="{99CF0DFE-6BBE-4459-92F2-E7476695A890}"/>
              </a:ext>
            </a:extLst>
          </p:cNvPr>
          <p:cNvSpPr>
            <a:spLocks noGrp="1"/>
          </p:cNvSpPr>
          <p:nvPr>
            <p:ph type="body" sz="quarter" idx="15"/>
          </p:nvPr>
        </p:nvSpPr>
        <p:spPr bwMode="black">
          <a:xfrm>
            <a:off x="754743" y="5607050"/>
            <a:ext cx="10926715" cy="929054"/>
          </a:xfrm>
          <a:prstGeom prst="rect">
            <a:avLst/>
          </a:prstGeom>
        </p:spPr>
        <p:txBody>
          <a:bodyPr anchor="ctr"/>
          <a:lstStyle>
            <a:lvl1pPr marL="0" indent="0">
              <a:lnSpc>
                <a:spcPct val="89000"/>
              </a:lnSpc>
              <a:spcBef>
                <a:spcPts val="0"/>
              </a:spcBef>
              <a:spcAft>
                <a:spcPts val="1200"/>
              </a:spcAft>
              <a:buNone/>
              <a:defRPr sz="2800">
                <a:solidFill>
                  <a:schemeClr val="bg1"/>
                </a:solidFill>
              </a:defRPr>
            </a:lvl1pPr>
            <a:lvl2pPr marL="0" indent="0">
              <a:lnSpc>
                <a:spcPct val="94000"/>
              </a:lnSpc>
              <a:spcAft>
                <a:spcPts val="1200"/>
              </a:spcAft>
              <a:buNone/>
              <a:defRPr sz="2400">
                <a:solidFill>
                  <a:schemeClr val="bg1"/>
                </a:solidFill>
              </a:defRPr>
            </a:lvl2pPr>
            <a:lvl3pPr marL="0" indent="0">
              <a:lnSpc>
                <a:spcPct val="95000"/>
              </a:lnSpc>
              <a:spcAft>
                <a:spcPts val="1200"/>
              </a:spcAft>
              <a:buNone/>
              <a:defRPr sz="2100">
                <a:solidFill>
                  <a:schemeClr val="bg1"/>
                </a:solidFill>
              </a:defRPr>
            </a:lvl3pPr>
            <a:lvl4pPr marL="0" indent="0">
              <a:lnSpc>
                <a:spcPct val="98000"/>
              </a:lnSpc>
              <a:spcAft>
                <a:spcPts val="900"/>
              </a:spcAft>
              <a:buNone/>
              <a:defRPr sz="1800">
                <a:solidFill>
                  <a:schemeClr val="bg1"/>
                </a:solidFill>
              </a:defRPr>
            </a:lvl4pPr>
            <a:lvl5pPr marL="0" indent="0">
              <a:lnSpc>
                <a:spcPct val="94000"/>
              </a:lnSpc>
              <a:spcBef>
                <a:spcPts val="0"/>
              </a:spcBef>
              <a:spcAft>
                <a:spcPts val="900"/>
              </a:spcAft>
              <a:buNone/>
              <a:defRPr sz="1600">
                <a:solidFill>
                  <a:schemeClr val="bg1"/>
                </a:solidFill>
              </a:defRPr>
            </a:lvl5pPr>
          </a:lstStyle>
          <a:p>
            <a:pPr lvl="0"/>
            <a:r>
              <a:rPr lang="en-US"/>
              <a:t>Click to edit Master text styles</a:t>
            </a:r>
          </a:p>
        </p:txBody>
      </p:sp>
      <p:sp>
        <p:nvSpPr>
          <p:cNvPr id="9" name="TextBox 8">
            <a:extLst>
              <a:ext uri="{FF2B5EF4-FFF2-40B4-BE49-F238E27FC236}">
                <a16:creationId xmlns:a16="http://schemas.microsoft.com/office/drawing/2014/main" id="{C8381936-07CE-4E0E-A28C-AE4F2F90F489}"/>
              </a:ext>
            </a:extLst>
          </p:cNvPr>
          <p:cNvSpPr txBox="1"/>
          <p:nvPr userDrawn="1"/>
        </p:nvSpPr>
        <p:spPr>
          <a:xfrm>
            <a:off x="11329988" y="6514122"/>
            <a:ext cx="376236" cy="147476"/>
          </a:xfrm>
          <a:prstGeom prst="rect">
            <a:avLst/>
          </a:prstGeom>
        </p:spPr>
        <p:txBody>
          <a:bodyPr vert="horz" wrap="square" lIns="18288" tIns="0" rIns="18288" bIns="9144" rtlCol="0" anchor="b">
            <a:spAutoFit/>
          </a:bodyPr>
          <a:lstStyle>
            <a:defPPr>
              <a:defRPr lang="en-US"/>
            </a:defPPr>
            <a:lvl1pPr>
              <a:defRPr sz="800">
                <a:solidFill>
                  <a:schemeClr val="tx1">
                    <a:tint val="75000"/>
                  </a:schemeClr>
                </a:solidFill>
              </a:defRPr>
            </a:lvl1pPr>
          </a:lstStyle>
          <a:p>
            <a:pPr marL="0" lvl="0" algn="r" defTabSz="914400" rtl="0" eaLnBrk="1" latinLnBrk="0" hangingPunct="1">
              <a:lnSpc>
                <a:spcPct val="125000"/>
              </a:lnSpc>
            </a:pPr>
            <a:fld id="{B01BFD70-D99E-427C-A01B-19B2BB56A3C8}" type="slidenum">
              <a:rPr lang="en-US" sz="800" kern="1200" smtClean="0">
                <a:solidFill>
                  <a:schemeClr val="bg1"/>
                </a:solidFill>
                <a:latin typeface="+mn-lt"/>
                <a:ea typeface="+mn-ea"/>
                <a:cs typeface="+mn-cs"/>
              </a:rPr>
              <a:pPr marL="0" lvl="0" algn="r" defTabSz="914400" rtl="0" eaLnBrk="1" latinLnBrk="0" hangingPunct="1">
                <a:lnSpc>
                  <a:spcPct val="125000"/>
                </a:lnSpc>
              </a:pPr>
              <a:t>‹#›</a:t>
            </a:fld>
            <a:endParaRPr lang="en-US" sz="800" kern="1200">
              <a:solidFill>
                <a:schemeClr val="bg1"/>
              </a:solidFill>
              <a:latin typeface="+mn-lt"/>
              <a:ea typeface="+mn-ea"/>
              <a:cs typeface="+mn-cs"/>
            </a:endParaRPr>
          </a:p>
        </p:txBody>
      </p:sp>
    </p:spTree>
    <p:extLst>
      <p:ext uri="{BB962C8B-B14F-4D97-AF65-F5344CB8AC3E}">
        <p14:creationId xmlns:p14="http://schemas.microsoft.com/office/powerpoint/2010/main" val="3516696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helf Teal">
    <p:spTree>
      <p:nvGrpSpPr>
        <p:cNvPr id="1" name=""/>
        <p:cNvGrpSpPr/>
        <p:nvPr/>
      </p:nvGrpSpPr>
      <p:grpSpPr>
        <a:xfrm>
          <a:off x="0" y="0"/>
          <a:ext cx="0" cy="0"/>
          <a:chOff x="0" y="0"/>
          <a:chExt cx="0" cy="0"/>
        </a:xfrm>
      </p:grpSpPr>
      <p:sp>
        <p:nvSpPr>
          <p:cNvPr id="13" name="Rectangle: Rounded Corners 55">
            <a:extLst>
              <a:ext uri="{FF2B5EF4-FFF2-40B4-BE49-F238E27FC236}">
                <a16:creationId xmlns:a16="http://schemas.microsoft.com/office/drawing/2014/main" id="{64F7479C-618C-7446-B7B5-D8A90E14FF2D}"/>
              </a:ext>
            </a:extLst>
          </p:cNvPr>
          <p:cNvSpPr/>
          <p:nvPr userDrawn="1"/>
        </p:nvSpPr>
        <p:spPr bwMode="gray">
          <a:xfrm>
            <a:off x="481013" y="5312740"/>
            <a:ext cx="11856130" cy="1697660"/>
          </a:xfrm>
          <a:prstGeom prst="roundRect">
            <a:avLst>
              <a:gd name="adj" fmla="val 4848"/>
            </a:avLst>
          </a:prstGeom>
          <a:solidFill>
            <a:schemeClr val="accent3"/>
          </a:solidFill>
          <a:ln w="10795" cap="flat" cmpd="sng" algn="ctr">
            <a:noFill/>
            <a:prstDash val="solid"/>
          </a:ln>
          <a:effectLst>
            <a:innerShdw blurRad="63500" dist="50800" dir="18900000">
              <a:prstClr val="black">
                <a:alpha val="50000"/>
              </a:prst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mn-lt"/>
              <a:ea typeface="+mn-ea"/>
              <a:cs typeface="+mn-cs"/>
            </a:endParaRPr>
          </a:p>
        </p:txBody>
      </p:sp>
      <p:sp>
        <p:nvSpPr>
          <p:cNvPr id="11" name="Footer Placeholder 4">
            <a:extLst>
              <a:ext uri="{FF2B5EF4-FFF2-40B4-BE49-F238E27FC236}">
                <a16:creationId xmlns:a16="http://schemas.microsoft.com/office/drawing/2014/main" id="{30586D9F-6A23-4598-BD43-228B7C23E261}"/>
              </a:ext>
            </a:extLst>
          </p:cNvPr>
          <p:cNvSpPr>
            <a:spLocks noGrp="1"/>
          </p:cNvSpPr>
          <p:nvPr>
            <p:ph type="ftr" sz="quarter" idx="3"/>
          </p:nvPr>
        </p:nvSpPr>
        <p:spPr>
          <a:xfrm>
            <a:off x="494189" y="5120616"/>
            <a:ext cx="6418363" cy="121636"/>
          </a:xfrm>
          <a:prstGeom prst="rect">
            <a:avLst/>
          </a:prstGeom>
        </p:spPr>
        <p:txBody>
          <a:bodyPr vert="horz" wrap="square" lIns="0" tIns="0" rIns="0" bIns="0" rtlCol="0" anchor="b">
            <a:spAutoFit/>
          </a:bodyPr>
          <a:lstStyle>
            <a:lvl1pPr algn="l">
              <a:lnSpc>
                <a:spcPct val="96000"/>
              </a:lnSpc>
              <a:defRPr sz="800">
                <a:solidFill>
                  <a:schemeClr val="accent5">
                    <a:lumMod val="60000"/>
                    <a:lumOff val="40000"/>
                  </a:schemeClr>
                </a:solidFill>
              </a:defRPr>
            </a:lvl1pPr>
          </a:lstStyle>
          <a:p>
            <a:r>
              <a:rPr lang="en-US"/>
              <a:t>DVB@IBC 2026</a:t>
            </a:r>
          </a:p>
        </p:txBody>
      </p:sp>
      <p:sp>
        <p:nvSpPr>
          <p:cNvPr id="3" name="Title 2">
            <a:extLst>
              <a:ext uri="{FF2B5EF4-FFF2-40B4-BE49-F238E27FC236}">
                <a16:creationId xmlns:a16="http://schemas.microsoft.com/office/drawing/2014/main" id="{F30F1C18-7699-4A7F-B63A-CD243921F051}"/>
              </a:ext>
            </a:extLst>
          </p:cNvPr>
          <p:cNvSpPr>
            <a:spLocks noGrp="1"/>
          </p:cNvSpPr>
          <p:nvPr>
            <p:ph type="title"/>
          </p:nvPr>
        </p:nvSpPr>
        <p:spPr/>
        <p:txBody>
          <a:bodyPr/>
          <a:lstStyle/>
          <a:p>
            <a:r>
              <a:rPr lang="en-US"/>
              <a:t>Click to edit Master title style</a:t>
            </a:r>
          </a:p>
        </p:txBody>
      </p:sp>
      <p:sp>
        <p:nvSpPr>
          <p:cNvPr id="14" name="Content Placeholder 4">
            <a:extLst>
              <a:ext uri="{FF2B5EF4-FFF2-40B4-BE49-F238E27FC236}">
                <a16:creationId xmlns:a16="http://schemas.microsoft.com/office/drawing/2014/main" id="{6B31CF51-940B-40E8-B469-4A0DD89E624F}"/>
              </a:ext>
            </a:extLst>
          </p:cNvPr>
          <p:cNvSpPr>
            <a:spLocks noGrp="1"/>
          </p:cNvSpPr>
          <p:nvPr>
            <p:ph sz="quarter" idx="14"/>
          </p:nvPr>
        </p:nvSpPr>
        <p:spPr>
          <a:xfrm>
            <a:off x="495300" y="1719072"/>
            <a:ext cx="11187112" cy="3079655"/>
          </a:xfrm>
          <a:prstGeom prst="rect">
            <a:avLst/>
          </a:prstGeo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Subtitle">
            <a:extLst>
              <a:ext uri="{FF2B5EF4-FFF2-40B4-BE49-F238E27FC236}">
                <a16:creationId xmlns:a16="http://schemas.microsoft.com/office/drawing/2014/main" id="{5495F504-4F4A-4408-BBF6-D0CB39AE6B92}"/>
              </a:ext>
            </a:extLst>
          </p:cNvPr>
          <p:cNvSpPr>
            <a:spLocks noGrp="1"/>
          </p:cNvSpPr>
          <p:nvPr>
            <p:ph type="subTitle" idx="1"/>
          </p:nvPr>
        </p:nvSpPr>
        <p:spPr>
          <a:xfrm>
            <a:off x="494189" y="1088136"/>
            <a:ext cx="11188223" cy="236347"/>
          </a:xfrm>
          <a:prstGeom prst="rect">
            <a:avLst/>
          </a:prstGeom>
        </p:spPr>
        <p:txBody>
          <a:bodyPr>
            <a:spAutoFit/>
          </a:bodyPr>
          <a:lstStyle>
            <a:lvl1pPr marL="0" indent="0" algn="l">
              <a:lnSpc>
                <a:spcPct val="96000"/>
              </a:lnSpc>
              <a:spcBef>
                <a:spcPts val="90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30" name="Text Placeholder 29">
            <a:extLst>
              <a:ext uri="{FF2B5EF4-FFF2-40B4-BE49-F238E27FC236}">
                <a16:creationId xmlns:a16="http://schemas.microsoft.com/office/drawing/2014/main" id="{99CF0DFE-6BBE-4459-92F2-E7476695A890}"/>
              </a:ext>
            </a:extLst>
          </p:cNvPr>
          <p:cNvSpPr>
            <a:spLocks noGrp="1"/>
          </p:cNvSpPr>
          <p:nvPr>
            <p:ph type="body" sz="quarter" idx="15"/>
          </p:nvPr>
        </p:nvSpPr>
        <p:spPr bwMode="black">
          <a:xfrm>
            <a:off x="754743" y="5607050"/>
            <a:ext cx="10926716" cy="929054"/>
          </a:xfrm>
          <a:prstGeom prst="rect">
            <a:avLst/>
          </a:prstGeom>
        </p:spPr>
        <p:txBody>
          <a:bodyPr anchor="ctr"/>
          <a:lstStyle>
            <a:lvl1pPr marL="0" indent="0">
              <a:lnSpc>
                <a:spcPct val="89000"/>
              </a:lnSpc>
              <a:spcBef>
                <a:spcPts val="0"/>
              </a:spcBef>
              <a:spcAft>
                <a:spcPts val="1200"/>
              </a:spcAft>
              <a:buNone/>
              <a:defRPr sz="2800">
                <a:solidFill>
                  <a:schemeClr val="bg1"/>
                </a:solidFill>
              </a:defRPr>
            </a:lvl1pPr>
            <a:lvl2pPr marL="0" indent="0">
              <a:lnSpc>
                <a:spcPct val="94000"/>
              </a:lnSpc>
              <a:spcAft>
                <a:spcPts val="1200"/>
              </a:spcAft>
              <a:buNone/>
              <a:defRPr sz="2400">
                <a:solidFill>
                  <a:schemeClr val="bg1"/>
                </a:solidFill>
              </a:defRPr>
            </a:lvl2pPr>
            <a:lvl3pPr marL="0" indent="0">
              <a:lnSpc>
                <a:spcPct val="95000"/>
              </a:lnSpc>
              <a:spcAft>
                <a:spcPts val="1200"/>
              </a:spcAft>
              <a:buNone/>
              <a:defRPr sz="2100">
                <a:solidFill>
                  <a:schemeClr val="bg1"/>
                </a:solidFill>
              </a:defRPr>
            </a:lvl3pPr>
            <a:lvl4pPr marL="0" indent="0">
              <a:lnSpc>
                <a:spcPct val="98000"/>
              </a:lnSpc>
              <a:spcAft>
                <a:spcPts val="900"/>
              </a:spcAft>
              <a:buNone/>
              <a:defRPr sz="1800">
                <a:solidFill>
                  <a:schemeClr val="bg1"/>
                </a:solidFill>
              </a:defRPr>
            </a:lvl4pPr>
            <a:lvl5pPr marL="0" indent="0">
              <a:lnSpc>
                <a:spcPct val="94000"/>
              </a:lnSpc>
              <a:spcBef>
                <a:spcPts val="0"/>
              </a:spcBef>
              <a:spcAft>
                <a:spcPts val="900"/>
              </a:spcAft>
              <a:buNone/>
              <a:defRPr sz="1600">
                <a:solidFill>
                  <a:schemeClr val="bg1"/>
                </a:solidFill>
              </a:defRPr>
            </a:lvl5pPr>
          </a:lstStyle>
          <a:p>
            <a:pPr lvl="0"/>
            <a:r>
              <a:rPr lang="en-US"/>
              <a:t>Click to edit Master text styles</a:t>
            </a:r>
          </a:p>
        </p:txBody>
      </p:sp>
      <p:sp>
        <p:nvSpPr>
          <p:cNvPr id="9" name="TextBox 8">
            <a:extLst>
              <a:ext uri="{FF2B5EF4-FFF2-40B4-BE49-F238E27FC236}">
                <a16:creationId xmlns:a16="http://schemas.microsoft.com/office/drawing/2014/main" id="{8EC75432-B24B-45B9-83ED-D23B86BEF52A}"/>
              </a:ext>
            </a:extLst>
          </p:cNvPr>
          <p:cNvSpPr txBox="1"/>
          <p:nvPr userDrawn="1"/>
        </p:nvSpPr>
        <p:spPr>
          <a:xfrm>
            <a:off x="11329988" y="6514122"/>
            <a:ext cx="376236" cy="147476"/>
          </a:xfrm>
          <a:prstGeom prst="rect">
            <a:avLst/>
          </a:prstGeom>
        </p:spPr>
        <p:txBody>
          <a:bodyPr vert="horz" wrap="square" lIns="18288" tIns="0" rIns="18288" bIns="9144" rtlCol="0" anchor="b">
            <a:spAutoFit/>
          </a:bodyPr>
          <a:lstStyle>
            <a:defPPr>
              <a:defRPr lang="en-US"/>
            </a:defPPr>
            <a:lvl1pPr>
              <a:defRPr sz="800">
                <a:solidFill>
                  <a:schemeClr val="tx1">
                    <a:tint val="75000"/>
                  </a:schemeClr>
                </a:solidFill>
              </a:defRPr>
            </a:lvl1pPr>
          </a:lstStyle>
          <a:p>
            <a:pPr marL="0" lvl="0" algn="r" defTabSz="914400" rtl="0" eaLnBrk="1" latinLnBrk="0" hangingPunct="1">
              <a:lnSpc>
                <a:spcPct val="125000"/>
              </a:lnSpc>
            </a:pPr>
            <a:fld id="{B01BFD70-D99E-427C-A01B-19B2BB56A3C8}" type="slidenum">
              <a:rPr lang="en-US" sz="800" kern="1200" smtClean="0">
                <a:solidFill>
                  <a:schemeClr val="accent3">
                    <a:lumMod val="40000"/>
                    <a:lumOff val="60000"/>
                  </a:schemeClr>
                </a:solidFill>
                <a:latin typeface="+mn-lt"/>
                <a:ea typeface="+mn-ea"/>
                <a:cs typeface="+mn-cs"/>
              </a:rPr>
              <a:pPr marL="0" lvl="0" algn="r" defTabSz="914400" rtl="0" eaLnBrk="1" latinLnBrk="0" hangingPunct="1">
                <a:lnSpc>
                  <a:spcPct val="125000"/>
                </a:lnSpc>
              </a:pPr>
              <a:t>‹#›</a:t>
            </a:fld>
            <a:endParaRPr lang="en-US" sz="800" kern="1200">
              <a:solidFill>
                <a:schemeClr val="accent3">
                  <a:lumMod val="40000"/>
                  <a:lumOff val="60000"/>
                </a:schemeClr>
              </a:solidFill>
              <a:latin typeface="+mn-lt"/>
              <a:ea typeface="+mn-ea"/>
              <a:cs typeface="+mn-cs"/>
            </a:endParaRPr>
          </a:p>
        </p:txBody>
      </p:sp>
    </p:spTree>
    <p:extLst>
      <p:ext uri="{BB962C8B-B14F-4D97-AF65-F5344CB8AC3E}">
        <p14:creationId xmlns:p14="http://schemas.microsoft.com/office/powerpoint/2010/main" val="1063936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helf Gun Metal">
    <p:spTree>
      <p:nvGrpSpPr>
        <p:cNvPr id="1" name=""/>
        <p:cNvGrpSpPr/>
        <p:nvPr/>
      </p:nvGrpSpPr>
      <p:grpSpPr>
        <a:xfrm>
          <a:off x="0" y="0"/>
          <a:ext cx="0" cy="0"/>
          <a:chOff x="0" y="0"/>
          <a:chExt cx="0" cy="0"/>
        </a:xfrm>
      </p:grpSpPr>
      <p:sp>
        <p:nvSpPr>
          <p:cNvPr id="16" name="Rectangle: Rounded Corners 55">
            <a:extLst>
              <a:ext uri="{FF2B5EF4-FFF2-40B4-BE49-F238E27FC236}">
                <a16:creationId xmlns:a16="http://schemas.microsoft.com/office/drawing/2014/main" id="{69505E91-7C68-D541-9803-812E1EBF74DF}"/>
              </a:ext>
            </a:extLst>
          </p:cNvPr>
          <p:cNvSpPr/>
          <p:nvPr userDrawn="1"/>
        </p:nvSpPr>
        <p:spPr bwMode="gray">
          <a:xfrm>
            <a:off x="481013" y="5312740"/>
            <a:ext cx="11856130" cy="1697660"/>
          </a:xfrm>
          <a:prstGeom prst="roundRect">
            <a:avLst>
              <a:gd name="adj" fmla="val 4848"/>
            </a:avLst>
          </a:prstGeom>
          <a:solidFill>
            <a:schemeClr val="accent5"/>
          </a:solidFill>
          <a:ln w="10795" cap="flat" cmpd="sng" algn="ctr">
            <a:noFill/>
            <a:prstDash val="solid"/>
          </a:ln>
          <a:effectLst>
            <a:innerShdw blurRad="63500" dist="50800" dir="18900000">
              <a:prstClr val="black">
                <a:alpha val="50000"/>
              </a:prst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mn-lt"/>
              <a:ea typeface="+mn-ea"/>
              <a:cs typeface="+mn-cs"/>
            </a:endParaRPr>
          </a:p>
        </p:txBody>
      </p:sp>
      <p:sp>
        <p:nvSpPr>
          <p:cNvPr id="11" name="Footer Placeholder 4">
            <a:extLst>
              <a:ext uri="{FF2B5EF4-FFF2-40B4-BE49-F238E27FC236}">
                <a16:creationId xmlns:a16="http://schemas.microsoft.com/office/drawing/2014/main" id="{30586D9F-6A23-4598-BD43-228B7C23E261}"/>
              </a:ext>
            </a:extLst>
          </p:cNvPr>
          <p:cNvSpPr>
            <a:spLocks noGrp="1"/>
          </p:cNvSpPr>
          <p:nvPr>
            <p:ph type="ftr" sz="quarter" idx="3"/>
          </p:nvPr>
        </p:nvSpPr>
        <p:spPr>
          <a:xfrm>
            <a:off x="494189" y="5120616"/>
            <a:ext cx="6418363" cy="121636"/>
          </a:xfrm>
          <a:prstGeom prst="rect">
            <a:avLst/>
          </a:prstGeom>
        </p:spPr>
        <p:txBody>
          <a:bodyPr vert="horz" wrap="square" lIns="0" tIns="0" rIns="0" bIns="0" rtlCol="0" anchor="b">
            <a:spAutoFit/>
          </a:bodyPr>
          <a:lstStyle>
            <a:lvl1pPr algn="l">
              <a:lnSpc>
                <a:spcPct val="96000"/>
              </a:lnSpc>
              <a:defRPr sz="800">
                <a:solidFill>
                  <a:schemeClr val="accent5">
                    <a:lumMod val="60000"/>
                    <a:lumOff val="40000"/>
                  </a:schemeClr>
                </a:solidFill>
              </a:defRPr>
            </a:lvl1pPr>
          </a:lstStyle>
          <a:p>
            <a:r>
              <a:rPr lang="en-US"/>
              <a:t>DVB@IBC 2026</a:t>
            </a:r>
          </a:p>
        </p:txBody>
      </p:sp>
      <p:sp>
        <p:nvSpPr>
          <p:cNvPr id="3" name="Title 2">
            <a:extLst>
              <a:ext uri="{FF2B5EF4-FFF2-40B4-BE49-F238E27FC236}">
                <a16:creationId xmlns:a16="http://schemas.microsoft.com/office/drawing/2014/main" id="{BD0318B4-6B51-4F6A-94BE-C72B04D42563}"/>
              </a:ext>
            </a:extLst>
          </p:cNvPr>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14" name="Content Placeholder 4">
            <a:extLst>
              <a:ext uri="{FF2B5EF4-FFF2-40B4-BE49-F238E27FC236}">
                <a16:creationId xmlns:a16="http://schemas.microsoft.com/office/drawing/2014/main" id="{87440954-896A-4F1B-AEBA-4E4DBC73ED90}"/>
              </a:ext>
            </a:extLst>
          </p:cNvPr>
          <p:cNvSpPr>
            <a:spLocks noGrp="1"/>
          </p:cNvSpPr>
          <p:nvPr>
            <p:ph sz="quarter" idx="14"/>
          </p:nvPr>
        </p:nvSpPr>
        <p:spPr>
          <a:xfrm>
            <a:off x="495300" y="1719072"/>
            <a:ext cx="11187112" cy="3079655"/>
          </a:xfrm>
          <a:prstGeom prst="rect">
            <a:avLst/>
          </a:prstGeo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Subtitle">
            <a:extLst>
              <a:ext uri="{FF2B5EF4-FFF2-40B4-BE49-F238E27FC236}">
                <a16:creationId xmlns:a16="http://schemas.microsoft.com/office/drawing/2014/main" id="{123382FB-35E4-4970-94A3-EDD49E681D64}"/>
              </a:ext>
            </a:extLst>
          </p:cNvPr>
          <p:cNvSpPr>
            <a:spLocks noGrp="1"/>
          </p:cNvSpPr>
          <p:nvPr>
            <p:ph type="subTitle" idx="1"/>
          </p:nvPr>
        </p:nvSpPr>
        <p:spPr>
          <a:xfrm>
            <a:off x="494189" y="1088136"/>
            <a:ext cx="11188223" cy="236347"/>
          </a:xfrm>
          <a:prstGeom prst="rect">
            <a:avLst/>
          </a:prstGeom>
        </p:spPr>
        <p:txBody>
          <a:bodyPr>
            <a:spAutoFit/>
          </a:bodyPr>
          <a:lstStyle>
            <a:lvl1pPr marL="0" indent="0" algn="l">
              <a:lnSpc>
                <a:spcPct val="96000"/>
              </a:lnSpc>
              <a:spcBef>
                <a:spcPts val="90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30" name="Text Placeholder 29">
            <a:extLst>
              <a:ext uri="{FF2B5EF4-FFF2-40B4-BE49-F238E27FC236}">
                <a16:creationId xmlns:a16="http://schemas.microsoft.com/office/drawing/2014/main" id="{99CF0DFE-6BBE-4459-92F2-E7476695A890}"/>
              </a:ext>
            </a:extLst>
          </p:cNvPr>
          <p:cNvSpPr>
            <a:spLocks noGrp="1"/>
          </p:cNvSpPr>
          <p:nvPr>
            <p:ph type="body" sz="quarter" idx="15"/>
          </p:nvPr>
        </p:nvSpPr>
        <p:spPr bwMode="gray">
          <a:xfrm>
            <a:off x="752885" y="5607050"/>
            <a:ext cx="10928573" cy="929054"/>
          </a:xfrm>
          <a:prstGeom prst="rect">
            <a:avLst/>
          </a:prstGeom>
        </p:spPr>
        <p:txBody>
          <a:bodyPr anchor="ctr"/>
          <a:lstStyle>
            <a:lvl1pPr marL="0" indent="0">
              <a:lnSpc>
                <a:spcPct val="89000"/>
              </a:lnSpc>
              <a:spcBef>
                <a:spcPts val="0"/>
              </a:spcBef>
              <a:spcAft>
                <a:spcPts val="1200"/>
              </a:spcAft>
              <a:buNone/>
              <a:defRPr sz="2800">
                <a:solidFill>
                  <a:schemeClr val="bg1"/>
                </a:solidFill>
              </a:defRPr>
            </a:lvl1pPr>
            <a:lvl2pPr marL="0" indent="0">
              <a:lnSpc>
                <a:spcPct val="94000"/>
              </a:lnSpc>
              <a:spcAft>
                <a:spcPts val="1200"/>
              </a:spcAft>
              <a:buNone/>
              <a:defRPr sz="2400">
                <a:solidFill>
                  <a:schemeClr val="bg1"/>
                </a:solidFill>
              </a:defRPr>
            </a:lvl2pPr>
            <a:lvl3pPr marL="0" indent="0">
              <a:lnSpc>
                <a:spcPct val="95000"/>
              </a:lnSpc>
              <a:spcAft>
                <a:spcPts val="1200"/>
              </a:spcAft>
              <a:buNone/>
              <a:defRPr sz="2100">
                <a:solidFill>
                  <a:schemeClr val="bg1"/>
                </a:solidFill>
              </a:defRPr>
            </a:lvl3pPr>
            <a:lvl4pPr marL="0" indent="0">
              <a:lnSpc>
                <a:spcPct val="98000"/>
              </a:lnSpc>
              <a:spcAft>
                <a:spcPts val="900"/>
              </a:spcAft>
              <a:buNone/>
              <a:defRPr sz="1800">
                <a:solidFill>
                  <a:schemeClr val="bg1"/>
                </a:solidFill>
              </a:defRPr>
            </a:lvl4pPr>
            <a:lvl5pPr marL="0" indent="0">
              <a:lnSpc>
                <a:spcPct val="94000"/>
              </a:lnSpc>
              <a:spcBef>
                <a:spcPts val="0"/>
              </a:spcBef>
              <a:spcAft>
                <a:spcPts val="900"/>
              </a:spcAft>
              <a:buNone/>
              <a:defRPr sz="1600">
                <a:solidFill>
                  <a:schemeClr val="bg1"/>
                </a:solidFill>
              </a:defRPr>
            </a:lvl5pPr>
          </a:lstStyle>
          <a:p>
            <a:pPr lvl="0"/>
            <a:r>
              <a:rPr lang="en-US"/>
              <a:t>Click to edit Master text styles</a:t>
            </a:r>
          </a:p>
        </p:txBody>
      </p:sp>
      <p:sp>
        <p:nvSpPr>
          <p:cNvPr id="9" name="TextBox 8">
            <a:extLst>
              <a:ext uri="{FF2B5EF4-FFF2-40B4-BE49-F238E27FC236}">
                <a16:creationId xmlns:a16="http://schemas.microsoft.com/office/drawing/2014/main" id="{24B18C2F-53E3-41A5-897F-9ABCFEF64568}"/>
              </a:ext>
            </a:extLst>
          </p:cNvPr>
          <p:cNvSpPr txBox="1"/>
          <p:nvPr userDrawn="1"/>
        </p:nvSpPr>
        <p:spPr>
          <a:xfrm>
            <a:off x="11329988" y="6514122"/>
            <a:ext cx="376236" cy="147476"/>
          </a:xfrm>
          <a:prstGeom prst="rect">
            <a:avLst/>
          </a:prstGeom>
        </p:spPr>
        <p:txBody>
          <a:bodyPr vert="horz" wrap="square" lIns="18288" tIns="0" rIns="18288" bIns="9144" rtlCol="0" anchor="b">
            <a:spAutoFit/>
          </a:bodyPr>
          <a:lstStyle>
            <a:defPPr>
              <a:defRPr lang="en-US"/>
            </a:defPPr>
            <a:lvl1pPr>
              <a:defRPr sz="800">
                <a:solidFill>
                  <a:schemeClr val="tx1">
                    <a:tint val="75000"/>
                  </a:schemeClr>
                </a:solidFill>
              </a:defRPr>
            </a:lvl1pPr>
          </a:lstStyle>
          <a:p>
            <a:pPr marL="0" lvl="0" algn="r" defTabSz="914400" rtl="0" eaLnBrk="1" latinLnBrk="0" hangingPunct="1">
              <a:lnSpc>
                <a:spcPct val="125000"/>
              </a:lnSpc>
            </a:pPr>
            <a:fld id="{B01BFD70-D99E-427C-A01B-19B2BB56A3C8}" type="slidenum">
              <a:rPr lang="en-US" sz="800" kern="1200" smtClean="0">
                <a:solidFill>
                  <a:schemeClr val="accent5">
                    <a:lumMod val="40000"/>
                    <a:lumOff val="60000"/>
                  </a:schemeClr>
                </a:solidFill>
                <a:latin typeface="+mn-lt"/>
                <a:ea typeface="+mn-ea"/>
                <a:cs typeface="+mn-cs"/>
              </a:rPr>
              <a:pPr marL="0" lvl="0" algn="r" defTabSz="914400" rtl="0" eaLnBrk="1" latinLnBrk="0" hangingPunct="1">
                <a:lnSpc>
                  <a:spcPct val="125000"/>
                </a:lnSpc>
              </a:pPr>
              <a:t>‹#›</a:t>
            </a:fld>
            <a:endParaRPr lang="en-US" sz="800" kern="1200">
              <a:solidFill>
                <a:schemeClr val="accent5">
                  <a:lumMod val="40000"/>
                  <a:lumOff val="60000"/>
                </a:schemeClr>
              </a:solidFill>
              <a:latin typeface="+mn-lt"/>
              <a:ea typeface="+mn-ea"/>
              <a:cs typeface="+mn-cs"/>
            </a:endParaRPr>
          </a:p>
        </p:txBody>
      </p:sp>
    </p:spTree>
    <p:extLst>
      <p:ext uri="{BB962C8B-B14F-4D97-AF65-F5344CB8AC3E}">
        <p14:creationId xmlns:p14="http://schemas.microsoft.com/office/powerpoint/2010/main" val="1576188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helf Midnight">
    <p:spTree>
      <p:nvGrpSpPr>
        <p:cNvPr id="1" name=""/>
        <p:cNvGrpSpPr/>
        <p:nvPr/>
      </p:nvGrpSpPr>
      <p:grpSpPr>
        <a:xfrm>
          <a:off x="0" y="0"/>
          <a:ext cx="0" cy="0"/>
          <a:chOff x="0" y="0"/>
          <a:chExt cx="0" cy="0"/>
        </a:xfrm>
      </p:grpSpPr>
      <p:sp>
        <p:nvSpPr>
          <p:cNvPr id="16" name="Rectangle: Rounded Corners 55">
            <a:extLst>
              <a:ext uri="{FF2B5EF4-FFF2-40B4-BE49-F238E27FC236}">
                <a16:creationId xmlns:a16="http://schemas.microsoft.com/office/drawing/2014/main" id="{C92B453A-5E12-4F44-BB8F-D65CF49A9122}"/>
              </a:ext>
            </a:extLst>
          </p:cNvPr>
          <p:cNvSpPr/>
          <p:nvPr userDrawn="1"/>
        </p:nvSpPr>
        <p:spPr bwMode="gray">
          <a:xfrm>
            <a:off x="481013" y="5312740"/>
            <a:ext cx="11856130" cy="1697660"/>
          </a:xfrm>
          <a:prstGeom prst="roundRect">
            <a:avLst>
              <a:gd name="adj" fmla="val 4848"/>
            </a:avLst>
          </a:prstGeom>
          <a:solidFill>
            <a:schemeClr val="tx2"/>
          </a:solidFill>
          <a:ln w="10795" cap="flat" cmpd="sng" algn="ctr">
            <a:noFill/>
            <a:prstDash val="solid"/>
          </a:ln>
          <a:effectLst>
            <a:innerShdw blurRad="63500" dist="50800" dir="18900000">
              <a:prstClr val="black">
                <a:alpha val="50000"/>
              </a:prst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mn-lt"/>
              <a:ea typeface="+mn-ea"/>
              <a:cs typeface="+mn-cs"/>
            </a:endParaRPr>
          </a:p>
        </p:txBody>
      </p:sp>
      <p:sp>
        <p:nvSpPr>
          <p:cNvPr id="11" name="Footer Placeholder 4">
            <a:extLst>
              <a:ext uri="{FF2B5EF4-FFF2-40B4-BE49-F238E27FC236}">
                <a16:creationId xmlns:a16="http://schemas.microsoft.com/office/drawing/2014/main" id="{30586D9F-6A23-4598-BD43-228B7C23E261}"/>
              </a:ext>
            </a:extLst>
          </p:cNvPr>
          <p:cNvSpPr>
            <a:spLocks noGrp="1"/>
          </p:cNvSpPr>
          <p:nvPr>
            <p:ph type="ftr" sz="quarter" idx="3"/>
          </p:nvPr>
        </p:nvSpPr>
        <p:spPr>
          <a:xfrm>
            <a:off x="494189" y="5120616"/>
            <a:ext cx="6418363" cy="121636"/>
          </a:xfrm>
          <a:prstGeom prst="rect">
            <a:avLst/>
          </a:prstGeom>
        </p:spPr>
        <p:txBody>
          <a:bodyPr vert="horz" wrap="square" lIns="0" tIns="0" rIns="0" bIns="0" rtlCol="0" anchor="b">
            <a:spAutoFit/>
          </a:bodyPr>
          <a:lstStyle>
            <a:lvl1pPr algn="l">
              <a:lnSpc>
                <a:spcPct val="96000"/>
              </a:lnSpc>
              <a:defRPr sz="800">
                <a:solidFill>
                  <a:schemeClr val="accent5">
                    <a:lumMod val="60000"/>
                    <a:lumOff val="40000"/>
                  </a:schemeClr>
                </a:solidFill>
              </a:defRPr>
            </a:lvl1pPr>
          </a:lstStyle>
          <a:p>
            <a:r>
              <a:rPr lang="en-US"/>
              <a:t>DVB@IBC 2026</a:t>
            </a:r>
          </a:p>
        </p:txBody>
      </p:sp>
      <p:sp>
        <p:nvSpPr>
          <p:cNvPr id="3" name="Title 2">
            <a:extLst>
              <a:ext uri="{FF2B5EF4-FFF2-40B4-BE49-F238E27FC236}">
                <a16:creationId xmlns:a16="http://schemas.microsoft.com/office/drawing/2014/main" id="{CE07AFB8-3706-418A-9C57-68819BDA292D}"/>
              </a:ext>
            </a:extLst>
          </p:cNvPr>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14" name="Content Placeholder 4">
            <a:extLst>
              <a:ext uri="{FF2B5EF4-FFF2-40B4-BE49-F238E27FC236}">
                <a16:creationId xmlns:a16="http://schemas.microsoft.com/office/drawing/2014/main" id="{E9F6828D-39BF-4AE8-BBB6-8AEEC2923DA5}"/>
              </a:ext>
            </a:extLst>
          </p:cNvPr>
          <p:cNvSpPr>
            <a:spLocks noGrp="1"/>
          </p:cNvSpPr>
          <p:nvPr>
            <p:ph sz="quarter" idx="14"/>
          </p:nvPr>
        </p:nvSpPr>
        <p:spPr>
          <a:xfrm>
            <a:off x="495300" y="1719072"/>
            <a:ext cx="11187112" cy="3079655"/>
          </a:xfrm>
          <a:prstGeom prst="rect">
            <a:avLst/>
          </a:prstGeo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Subtitle">
            <a:extLst>
              <a:ext uri="{FF2B5EF4-FFF2-40B4-BE49-F238E27FC236}">
                <a16:creationId xmlns:a16="http://schemas.microsoft.com/office/drawing/2014/main" id="{3F36228C-E8D4-4505-84AF-8F6E66215BE6}"/>
              </a:ext>
            </a:extLst>
          </p:cNvPr>
          <p:cNvSpPr>
            <a:spLocks noGrp="1"/>
          </p:cNvSpPr>
          <p:nvPr>
            <p:ph type="subTitle" idx="1"/>
          </p:nvPr>
        </p:nvSpPr>
        <p:spPr>
          <a:xfrm>
            <a:off x="494189" y="1088136"/>
            <a:ext cx="11188223" cy="236347"/>
          </a:xfrm>
          <a:prstGeom prst="rect">
            <a:avLst/>
          </a:prstGeom>
        </p:spPr>
        <p:txBody>
          <a:bodyPr>
            <a:spAutoFit/>
          </a:bodyPr>
          <a:lstStyle>
            <a:lvl1pPr marL="0" indent="0" algn="l">
              <a:lnSpc>
                <a:spcPct val="96000"/>
              </a:lnSpc>
              <a:spcBef>
                <a:spcPts val="90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30" name="Text Placeholder 29">
            <a:extLst>
              <a:ext uri="{FF2B5EF4-FFF2-40B4-BE49-F238E27FC236}">
                <a16:creationId xmlns:a16="http://schemas.microsoft.com/office/drawing/2014/main" id="{99CF0DFE-6BBE-4459-92F2-E7476695A890}"/>
              </a:ext>
            </a:extLst>
          </p:cNvPr>
          <p:cNvSpPr>
            <a:spLocks noGrp="1"/>
          </p:cNvSpPr>
          <p:nvPr>
            <p:ph type="body" sz="quarter" idx="15"/>
          </p:nvPr>
        </p:nvSpPr>
        <p:spPr bwMode="gray">
          <a:xfrm>
            <a:off x="752885" y="5607050"/>
            <a:ext cx="10928573" cy="929054"/>
          </a:xfrm>
          <a:prstGeom prst="rect">
            <a:avLst/>
          </a:prstGeom>
        </p:spPr>
        <p:txBody>
          <a:bodyPr anchor="ctr"/>
          <a:lstStyle>
            <a:lvl1pPr marL="0" indent="0">
              <a:lnSpc>
                <a:spcPct val="89000"/>
              </a:lnSpc>
              <a:spcBef>
                <a:spcPts val="0"/>
              </a:spcBef>
              <a:spcAft>
                <a:spcPts val="1200"/>
              </a:spcAft>
              <a:buNone/>
              <a:defRPr sz="2800">
                <a:solidFill>
                  <a:schemeClr val="bg1"/>
                </a:solidFill>
              </a:defRPr>
            </a:lvl1pPr>
            <a:lvl2pPr marL="0" indent="0">
              <a:lnSpc>
                <a:spcPct val="94000"/>
              </a:lnSpc>
              <a:spcAft>
                <a:spcPts val="1200"/>
              </a:spcAft>
              <a:buNone/>
              <a:defRPr sz="2400">
                <a:solidFill>
                  <a:schemeClr val="bg1"/>
                </a:solidFill>
              </a:defRPr>
            </a:lvl2pPr>
            <a:lvl3pPr marL="0" indent="0">
              <a:lnSpc>
                <a:spcPct val="95000"/>
              </a:lnSpc>
              <a:spcAft>
                <a:spcPts val="1200"/>
              </a:spcAft>
              <a:buNone/>
              <a:defRPr sz="2100">
                <a:solidFill>
                  <a:schemeClr val="bg1"/>
                </a:solidFill>
              </a:defRPr>
            </a:lvl3pPr>
            <a:lvl4pPr marL="0" indent="0">
              <a:lnSpc>
                <a:spcPct val="98000"/>
              </a:lnSpc>
              <a:spcAft>
                <a:spcPts val="900"/>
              </a:spcAft>
              <a:buNone/>
              <a:defRPr sz="1800">
                <a:solidFill>
                  <a:schemeClr val="bg1"/>
                </a:solidFill>
              </a:defRPr>
            </a:lvl4pPr>
            <a:lvl5pPr marL="0" indent="0">
              <a:lnSpc>
                <a:spcPct val="94000"/>
              </a:lnSpc>
              <a:spcBef>
                <a:spcPts val="0"/>
              </a:spcBef>
              <a:spcAft>
                <a:spcPts val="900"/>
              </a:spcAft>
              <a:buNone/>
              <a:defRPr sz="1600">
                <a:solidFill>
                  <a:schemeClr val="bg1"/>
                </a:solidFill>
              </a:defRPr>
            </a:lvl5pPr>
          </a:lstStyle>
          <a:p>
            <a:pPr lvl="0"/>
            <a:r>
              <a:rPr lang="en-US"/>
              <a:t>Click to edit Master text styles</a:t>
            </a:r>
          </a:p>
        </p:txBody>
      </p:sp>
      <p:sp>
        <p:nvSpPr>
          <p:cNvPr id="9" name="TextBox 8">
            <a:extLst>
              <a:ext uri="{FF2B5EF4-FFF2-40B4-BE49-F238E27FC236}">
                <a16:creationId xmlns:a16="http://schemas.microsoft.com/office/drawing/2014/main" id="{7C5C23DA-0A03-41BE-AF55-A9326FD999AC}"/>
              </a:ext>
            </a:extLst>
          </p:cNvPr>
          <p:cNvSpPr txBox="1"/>
          <p:nvPr userDrawn="1"/>
        </p:nvSpPr>
        <p:spPr>
          <a:xfrm>
            <a:off x="11329988" y="6514122"/>
            <a:ext cx="376236" cy="147476"/>
          </a:xfrm>
          <a:prstGeom prst="rect">
            <a:avLst/>
          </a:prstGeom>
        </p:spPr>
        <p:txBody>
          <a:bodyPr vert="horz" wrap="square" lIns="18288" tIns="0" rIns="18288" bIns="9144" rtlCol="0" anchor="b">
            <a:spAutoFit/>
          </a:bodyPr>
          <a:lstStyle>
            <a:defPPr>
              <a:defRPr lang="en-US"/>
            </a:defPPr>
            <a:lvl1pPr>
              <a:defRPr sz="800">
                <a:solidFill>
                  <a:schemeClr val="tx1">
                    <a:tint val="75000"/>
                  </a:schemeClr>
                </a:solidFill>
              </a:defRPr>
            </a:lvl1pPr>
          </a:lstStyle>
          <a:p>
            <a:pPr marL="0" lvl="0" algn="r" defTabSz="914400" rtl="0" eaLnBrk="1" latinLnBrk="0" hangingPunct="1">
              <a:lnSpc>
                <a:spcPct val="125000"/>
              </a:lnSpc>
            </a:pPr>
            <a:fld id="{B01BFD70-D99E-427C-A01B-19B2BB56A3C8}" type="slidenum">
              <a:rPr lang="en-US" sz="800" kern="1200" smtClean="0">
                <a:solidFill>
                  <a:schemeClr val="accent5">
                    <a:lumMod val="40000"/>
                    <a:lumOff val="60000"/>
                  </a:schemeClr>
                </a:solidFill>
                <a:latin typeface="+mn-lt"/>
                <a:ea typeface="+mn-ea"/>
                <a:cs typeface="+mn-cs"/>
              </a:rPr>
              <a:pPr marL="0" lvl="0" algn="r" defTabSz="914400" rtl="0" eaLnBrk="1" latinLnBrk="0" hangingPunct="1">
                <a:lnSpc>
                  <a:spcPct val="125000"/>
                </a:lnSpc>
              </a:pPr>
              <a:t>‹#›</a:t>
            </a:fld>
            <a:endParaRPr lang="en-US" sz="800" kern="1200">
              <a:solidFill>
                <a:schemeClr val="accent5">
                  <a:lumMod val="40000"/>
                  <a:lumOff val="60000"/>
                </a:schemeClr>
              </a:solidFill>
              <a:latin typeface="+mn-lt"/>
              <a:ea typeface="+mn-ea"/>
              <a:cs typeface="+mn-cs"/>
            </a:endParaRPr>
          </a:p>
        </p:txBody>
      </p:sp>
    </p:spTree>
    <p:extLst>
      <p:ext uri="{BB962C8B-B14F-4D97-AF65-F5344CB8AC3E}">
        <p14:creationId xmlns:p14="http://schemas.microsoft.com/office/powerpoint/2010/main" val="1981424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ifty Fifty White">
    <p:spTree>
      <p:nvGrpSpPr>
        <p:cNvPr id="1" name=""/>
        <p:cNvGrpSpPr/>
        <p:nvPr/>
      </p:nvGrpSpPr>
      <p:grpSpPr>
        <a:xfrm>
          <a:off x="0" y="0"/>
          <a:ext cx="0" cy="0"/>
          <a:chOff x="0" y="0"/>
          <a:chExt cx="0" cy="0"/>
        </a:xfrm>
      </p:grpSpPr>
      <p:sp>
        <p:nvSpPr>
          <p:cNvPr id="13" name="Rectangle: Rounded Corners 19">
            <a:extLst>
              <a:ext uri="{FF2B5EF4-FFF2-40B4-BE49-F238E27FC236}">
                <a16:creationId xmlns:a16="http://schemas.microsoft.com/office/drawing/2014/main" id="{8427B8C3-00CD-DB49-A0BF-67BE30AD9206}"/>
              </a:ext>
            </a:extLst>
          </p:cNvPr>
          <p:cNvSpPr/>
          <p:nvPr userDrawn="1"/>
        </p:nvSpPr>
        <p:spPr bwMode="gray">
          <a:xfrm>
            <a:off x="6093390" y="-159655"/>
            <a:ext cx="6272784" cy="6519672"/>
          </a:xfrm>
          <a:prstGeom prst="roundRect">
            <a:avLst>
              <a:gd name="adj" fmla="val 1350"/>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Text Placeholder 30">
            <a:extLst>
              <a:ext uri="{FF2B5EF4-FFF2-40B4-BE49-F238E27FC236}">
                <a16:creationId xmlns:a16="http://schemas.microsoft.com/office/drawing/2014/main" id="{E209C095-798B-214F-A427-CA1FF1953505}"/>
              </a:ext>
            </a:extLst>
          </p:cNvPr>
          <p:cNvSpPr>
            <a:spLocks noGrp="1"/>
          </p:cNvSpPr>
          <p:nvPr>
            <p:ph type="body" sz="quarter" idx="18" hasCustomPrompt="1"/>
          </p:nvPr>
        </p:nvSpPr>
        <p:spPr bwMode="gray">
          <a:xfrm>
            <a:off x="6583680" y="6081014"/>
            <a:ext cx="5111496" cy="118174"/>
          </a:xfrm>
          <a:prstGeom prst="rect">
            <a:avLst/>
          </a:prstGeom>
        </p:spPr>
        <p:txBody>
          <a:bodyPr wrap="square">
            <a:spAutoFit/>
          </a:bodyPr>
          <a:lstStyle>
            <a:lvl1pPr marL="0" indent="0">
              <a:lnSpc>
                <a:spcPct val="96000"/>
              </a:lnSpc>
              <a:spcBef>
                <a:spcPts val="0"/>
              </a:spcBef>
              <a:spcAft>
                <a:spcPts val="225"/>
              </a:spcAft>
              <a:buNone/>
              <a:defRPr sz="800">
                <a:solidFill>
                  <a:schemeClr val="accent6">
                    <a:lumMod val="75000"/>
                  </a:schemeClr>
                </a:solidFill>
              </a:defRPr>
            </a:lvl1pPr>
            <a:lvl2pPr marL="0" indent="0">
              <a:buNone/>
              <a:defRPr sz="2400">
                <a:solidFill>
                  <a:schemeClr val="bg1"/>
                </a:solidFill>
              </a:defRPr>
            </a:lvl2pPr>
            <a:lvl3pPr marL="0" indent="0">
              <a:buNone/>
              <a:defRPr sz="2400">
                <a:solidFill>
                  <a:schemeClr val="bg1"/>
                </a:solidFill>
              </a:defRPr>
            </a:lvl3pPr>
            <a:lvl4pPr marL="0" indent="0">
              <a:buNone/>
              <a:defRPr sz="2400">
                <a:solidFill>
                  <a:schemeClr val="bg1"/>
                </a:solidFill>
              </a:defRPr>
            </a:lvl4pPr>
            <a:lvl5pPr marL="0" indent="0">
              <a:buNone/>
              <a:defRPr sz="2400">
                <a:solidFill>
                  <a:schemeClr val="bg1"/>
                </a:solidFill>
              </a:defRPr>
            </a:lvl5pPr>
          </a:lstStyle>
          <a:p>
            <a:pPr lvl="0"/>
            <a:r>
              <a:rPr lang="en-US"/>
              <a:t>Source sample text</a:t>
            </a:r>
          </a:p>
        </p:txBody>
      </p:sp>
      <p:sp>
        <p:nvSpPr>
          <p:cNvPr id="11" name="Text Placeholder 28">
            <a:extLst>
              <a:ext uri="{FF2B5EF4-FFF2-40B4-BE49-F238E27FC236}">
                <a16:creationId xmlns:a16="http://schemas.microsoft.com/office/drawing/2014/main" id="{908541F3-28CD-794D-9212-C37EF4271E5A}"/>
              </a:ext>
            </a:extLst>
          </p:cNvPr>
          <p:cNvSpPr>
            <a:spLocks noGrp="1"/>
          </p:cNvSpPr>
          <p:nvPr>
            <p:ph type="body" sz="quarter" idx="13"/>
          </p:nvPr>
        </p:nvSpPr>
        <p:spPr bwMode="gray">
          <a:xfrm>
            <a:off x="6583680" y="651302"/>
            <a:ext cx="5111496" cy="353302"/>
          </a:xfrm>
          <a:prstGeom prst="rect">
            <a:avLst/>
          </a:prstGeom>
        </p:spPr>
        <p:txBody>
          <a:bodyPr anchor="b">
            <a:spAutoFit/>
          </a:bodyPr>
          <a:lstStyle>
            <a:lvl1pPr marL="0" indent="0">
              <a:lnSpc>
                <a:spcPct val="82000"/>
              </a:lnSpc>
              <a:buNone/>
              <a:defRPr sz="2800">
                <a:solidFill>
                  <a:schemeClr val="tx2"/>
                </a:solidFill>
              </a:defRPr>
            </a:lvl1pPr>
            <a:lvl2pPr marL="0" indent="0">
              <a:buNone/>
              <a:defRPr sz="3400">
                <a:solidFill>
                  <a:schemeClr val="bg1"/>
                </a:solidFill>
              </a:defRPr>
            </a:lvl2pPr>
            <a:lvl3pPr marL="0" indent="0">
              <a:buNone/>
              <a:defRPr sz="3400">
                <a:solidFill>
                  <a:schemeClr val="bg1"/>
                </a:solidFill>
              </a:defRPr>
            </a:lvl3pPr>
            <a:lvl4pPr marL="0" indent="0">
              <a:buNone/>
              <a:defRPr sz="3400">
                <a:solidFill>
                  <a:schemeClr val="bg1"/>
                </a:solidFill>
              </a:defRPr>
            </a:lvl4pPr>
            <a:lvl5pPr marL="0" indent="0">
              <a:buNone/>
              <a:defRPr sz="3400">
                <a:solidFill>
                  <a:schemeClr val="bg1"/>
                </a:solidFill>
              </a:defRPr>
            </a:lvl5pPr>
          </a:lstStyle>
          <a:p>
            <a:pPr lvl="0"/>
            <a:r>
              <a:rPr lang="en-US"/>
              <a:t>Click to edit Master text styles</a:t>
            </a:r>
          </a:p>
        </p:txBody>
      </p:sp>
      <p:sp>
        <p:nvSpPr>
          <p:cNvPr id="18" name="Text Placeholder 30">
            <a:extLst>
              <a:ext uri="{FF2B5EF4-FFF2-40B4-BE49-F238E27FC236}">
                <a16:creationId xmlns:a16="http://schemas.microsoft.com/office/drawing/2014/main" id="{B921A830-8155-434F-BFE6-D8CA5368B334}"/>
              </a:ext>
            </a:extLst>
          </p:cNvPr>
          <p:cNvSpPr>
            <a:spLocks noGrp="1"/>
          </p:cNvSpPr>
          <p:nvPr>
            <p:ph type="body" sz="quarter" idx="14"/>
          </p:nvPr>
        </p:nvSpPr>
        <p:spPr bwMode="gray">
          <a:xfrm>
            <a:off x="6583680" y="1088136"/>
            <a:ext cx="5111496" cy="236347"/>
          </a:xfrm>
          <a:prstGeom prst="rect">
            <a:avLst/>
          </a:prstGeom>
        </p:spPr>
        <p:txBody>
          <a:bodyPr>
            <a:spAutoFit/>
          </a:bodyPr>
          <a:lstStyle>
            <a:lvl1pPr marL="0" indent="0">
              <a:lnSpc>
                <a:spcPct val="96000"/>
              </a:lnSpc>
              <a:spcBef>
                <a:spcPts val="900"/>
              </a:spcBef>
              <a:buNone/>
              <a:defRPr sz="1600">
                <a:solidFill>
                  <a:schemeClr val="tx2"/>
                </a:solidFill>
              </a:defRPr>
            </a:lvl1pPr>
            <a:lvl2pPr marL="0" indent="0">
              <a:buNone/>
              <a:defRPr sz="2400">
                <a:solidFill>
                  <a:schemeClr val="bg1"/>
                </a:solidFill>
              </a:defRPr>
            </a:lvl2pPr>
            <a:lvl3pPr marL="0" indent="0">
              <a:buNone/>
              <a:defRPr sz="2400">
                <a:solidFill>
                  <a:schemeClr val="bg1"/>
                </a:solidFill>
              </a:defRPr>
            </a:lvl3pPr>
            <a:lvl4pPr marL="0" indent="0">
              <a:buNone/>
              <a:defRPr sz="2400">
                <a:solidFill>
                  <a:schemeClr val="bg1"/>
                </a:solidFill>
              </a:defRPr>
            </a:lvl4pPr>
            <a:lvl5pPr marL="0" indent="0">
              <a:buNone/>
              <a:defRPr sz="2400">
                <a:solidFill>
                  <a:schemeClr val="bg1"/>
                </a:solidFill>
              </a:defRPr>
            </a:lvl5pPr>
          </a:lstStyle>
          <a:p>
            <a:pPr lvl="0"/>
            <a:r>
              <a:rPr lang="en-US"/>
              <a:t>Click to edit Master text styles</a:t>
            </a:r>
          </a:p>
        </p:txBody>
      </p:sp>
      <p:sp>
        <p:nvSpPr>
          <p:cNvPr id="19" name="Footer Placeholder 2">
            <a:extLst>
              <a:ext uri="{FF2B5EF4-FFF2-40B4-BE49-F238E27FC236}">
                <a16:creationId xmlns:a16="http://schemas.microsoft.com/office/drawing/2014/main" id="{1ED0D2AB-2132-8B4F-AB70-4197C98BFB64}"/>
              </a:ext>
            </a:extLst>
          </p:cNvPr>
          <p:cNvSpPr>
            <a:spLocks noGrp="1"/>
          </p:cNvSpPr>
          <p:nvPr>
            <p:ph type="ftr" sz="quarter" idx="16"/>
          </p:nvPr>
        </p:nvSpPr>
        <p:spPr>
          <a:xfrm>
            <a:off x="495299" y="6532895"/>
            <a:ext cx="10488168"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5">
                    <a:lumMod val="60000"/>
                    <a:lumOff val="40000"/>
                  </a:schemeClr>
                </a:solidFill>
              </a:defRPr>
            </a:lvl1pPr>
          </a:lstStyle>
          <a:p>
            <a:r>
              <a:rPr lang="en-US"/>
              <a:t>DVB@IBC 2026</a:t>
            </a:r>
          </a:p>
        </p:txBody>
      </p:sp>
      <p:sp>
        <p:nvSpPr>
          <p:cNvPr id="20" name="Title 2">
            <a:extLst>
              <a:ext uri="{FF2B5EF4-FFF2-40B4-BE49-F238E27FC236}">
                <a16:creationId xmlns:a16="http://schemas.microsoft.com/office/drawing/2014/main" id="{B5650983-3362-1142-83CB-9EC49F127E3C}"/>
              </a:ext>
            </a:extLst>
          </p:cNvPr>
          <p:cNvSpPr>
            <a:spLocks noGrp="1"/>
          </p:cNvSpPr>
          <p:nvPr>
            <p:ph type="title"/>
          </p:nvPr>
        </p:nvSpPr>
        <p:spPr>
          <a:xfrm>
            <a:off x="495300" y="146549"/>
            <a:ext cx="5111495" cy="858055"/>
          </a:xfrm>
        </p:spPr>
        <p:txBody>
          <a:bodyPr>
            <a:spAutoFit/>
          </a:bodyPr>
          <a:lstStyle/>
          <a:p>
            <a:r>
              <a:rPr lang="en-US"/>
              <a:t>Click to edit Master title style</a:t>
            </a:r>
          </a:p>
        </p:txBody>
      </p:sp>
      <p:sp>
        <p:nvSpPr>
          <p:cNvPr id="21" name="Content Placeholder 4">
            <a:extLst>
              <a:ext uri="{FF2B5EF4-FFF2-40B4-BE49-F238E27FC236}">
                <a16:creationId xmlns:a16="http://schemas.microsoft.com/office/drawing/2014/main" id="{7CFF6B76-0309-ED4F-B66F-54334FFDD77A}"/>
              </a:ext>
            </a:extLst>
          </p:cNvPr>
          <p:cNvSpPr>
            <a:spLocks noGrp="1"/>
          </p:cNvSpPr>
          <p:nvPr>
            <p:ph sz="quarter" idx="17"/>
          </p:nvPr>
        </p:nvSpPr>
        <p:spPr>
          <a:xfrm>
            <a:off x="495300" y="1719072"/>
            <a:ext cx="5111495" cy="44515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Subtitle">
            <a:extLst>
              <a:ext uri="{FF2B5EF4-FFF2-40B4-BE49-F238E27FC236}">
                <a16:creationId xmlns:a16="http://schemas.microsoft.com/office/drawing/2014/main" id="{4F8BEE86-35F8-4548-A2EE-1A3FD6EC6FDC}"/>
              </a:ext>
            </a:extLst>
          </p:cNvPr>
          <p:cNvSpPr>
            <a:spLocks noGrp="1"/>
          </p:cNvSpPr>
          <p:nvPr>
            <p:ph type="subTitle" idx="1"/>
          </p:nvPr>
        </p:nvSpPr>
        <p:spPr>
          <a:xfrm>
            <a:off x="494189" y="1088136"/>
            <a:ext cx="5111495" cy="236347"/>
          </a:xfrm>
          <a:prstGeom prst="rect">
            <a:avLst/>
          </a:prstGeom>
        </p:spPr>
        <p:txBody>
          <a:bodyPr wrap="square">
            <a:spAutoFit/>
          </a:bodyPr>
          <a:lstStyle>
            <a:lvl1pPr marL="0" indent="0" algn="l">
              <a:lnSpc>
                <a:spcPct val="96000"/>
              </a:lnSpc>
              <a:spcBef>
                <a:spcPts val="900"/>
              </a:spcBef>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4" name="Text Placeholder 5">
            <a:extLst>
              <a:ext uri="{FF2B5EF4-FFF2-40B4-BE49-F238E27FC236}">
                <a16:creationId xmlns:a16="http://schemas.microsoft.com/office/drawing/2014/main" id="{2B80D626-CD2D-6D45-A432-FC7D2B967617}"/>
              </a:ext>
            </a:extLst>
          </p:cNvPr>
          <p:cNvSpPr>
            <a:spLocks noGrp="1"/>
          </p:cNvSpPr>
          <p:nvPr>
            <p:ph type="body" sz="quarter" idx="15"/>
          </p:nvPr>
        </p:nvSpPr>
        <p:spPr bwMode="gray">
          <a:xfrm>
            <a:off x="6583680" y="1719073"/>
            <a:ext cx="5111496" cy="4268259"/>
          </a:xfrm>
          <a:prstGeom prst="rect">
            <a:avLst/>
          </a:prstGeom>
        </p:spPr>
        <p:txBody>
          <a:bodyPr/>
          <a:lstStyle>
            <a:lvl1pPr>
              <a:buClr>
                <a:schemeClr val="tx2"/>
              </a:buClr>
              <a:defRPr>
                <a:solidFill>
                  <a:schemeClr val="tx2"/>
                </a:solidFill>
              </a:defRPr>
            </a:lvl1pPr>
            <a:lvl2pPr>
              <a:buClr>
                <a:schemeClr val="tx2"/>
              </a:buClr>
              <a:defRPr>
                <a:solidFill>
                  <a:schemeClr val="tx2"/>
                </a:solidFill>
              </a:defRPr>
            </a:lvl2pPr>
            <a:lvl3pPr>
              <a:buClr>
                <a:schemeClr val="tx2"/>
              </a:buClr>
              <a:defRPr>
                <a:solidFill>
                  <a:schemeClr val="tx2"/>
                </a:solidFill>
              </a:defRPr>
            </a:lvl3pPr>
            <a:lvl4pPr>
              <a:buClr>
                <a:schemeClr val="tx2"/>
              </a:buClr>
              <a:defRPr>
                <a:solidFill>
                  <a:schemeClr val="tx2"/>
                </a:solidFill>
              </a:defRPr>
            </a:lvl4pPr>
            <a:lvl5pPr>
              <a:buClr>
                <a:schemeClr val="tx2"/>
              </a:buCl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49294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Fifty Fifty Nickel">
    <p:spTree>
      <p:nvGrpSpPr>
        <p:cNvPr id="1" name=""/>
        <p:cNvGrpSpPr/>
        <p:nvPr/>
      </p:nvGrpSpPr>
      <p:grpSpPr>
        <a:xfrm>
          <a:off x="0" y="0"/>
          <a:ext cx="0" cy="0"/>
          <a:chOff x="0" y="0"/>
          <a:chExt cx="0" cy="0"/>
        </a:xfrm>
      </p:grpSpPr>
      <p:sp>
        <p:nvSpPr>
          <p:cNvPr id="13" name="Rectangle: Rounded Corners 19">
            <a:extLst>
              <a:ext uri="{FF2B5EF4-FFF2-40B4-BE49-F238E27FC236}">
                <a16:creationId xmlns:a16="http://schemas.microsoft.com/office/drawing/2014/main" id="{8427B8C3-00CD-DB49-A0BF-67BE30AD9206}"/>
              </a:ext>
            </a:extLst>
          </p:cNvPr>
          <p:cNvSpPr/>
          <p:nvPr userDrawn="1"/>
        </p:nvSpPr>
        <p:spPr bwMode="gray">
          <a:xfrm>
            <a:off x="6093390" y="-159655"/>
            <a:ext cx="6272784" cy="6519672"/>
          </a:xfrm>
          <a:prstGeom prst="roundRect">
            <a:avLst>
              <a:gd name="adj" fmla="val 1350"/>
            </a:avLst>
          </a:prstGeom>
          <a:solidFill>
            <a:schemeClr val="accent6">
              <a:lumMod val="40000"/>
              <a:lumOff val="60000"/>
            </a:scheme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Text Placeholder 30">
            <a:extLst>
              <a:ext uri="{FF2B5EF4-FFF2-40B4-BE49-F238E27FC236}">
                <a16:creationId xmlns:a16="http://schemas.microsoft.com/office/drawing/2014/main" id="{2A40B6DD-258D-C246-8BB9-62A7411878D6}"/>
              </a:ext>
            </a:extLst>
          </p:cNvPr>
          <p:cNvSpPr>
            <a:spLocks noGrp="1"/>
          </p:cNvSpPr>
          <p:nvPr>
            <p:ph type="body" sz="quarter" idx="18" hasCustomPrompt="1"/>
          </p:nvPr>
        </p:nvSpPr>
        <p:spPr bwMode="gray">
          <a:xfrm>
            <a:off x="6583680" y="6081014"/>
            <a:ext cx="5111496" cy="118174"/>
          </a:xfrm>
          <a:prstGeom prst="rect">
            <a:avLst/>
          </a:prstGeom>
        </p:spPr>
        <p:txBody>
          <a:bodyPr wrap="square">
            <a:spAutoFit/>
          </a:bodyPr>
          <a:lstStyle>
            <a:lvl1pPr marL="0" indent="0">
              <a:lnSpc>
                <a:spcPct val="96000"/>
              </a:lnSpc>
              <a:spcBef>
                <a:spcPts val="0"/>
              </a:spcBef>
              <a:spcAft>
                <a:spcPts val="225"/>
              </a:spcAft>
              <a:buNone/>
              <a:defRPr sz="800">
                <a:solidFill>
                  <a:schemeClr val="accent5"/>
                </a:solidFill>
              </a:defRPr>
            </a:lvl1pPr>
            <a:lvl2pPr marL="0" indent="0">
              <a:buNone/>
              <a:defRPr sz="2400">
                <a:solidFill>
                  <a:schemeClr val="bg1"/>
                </a:solidFill>
              </a:defRPr>
            </a:lvl2pPr>
            <a:lvl3pPr marL="0" indent="0">
              <a:buNone/>
              <a:defRPr sz="2400">
                <a:solidFill>
                  <a:schemeClr val="bg1"/>
                </a:solidFill>
              </a:defRPr>
            </a:lvl3pPr>
            <a:lvl4pPr marL="0" indent="0">
              <a:buNone/>
              <a:defRPr sz="2400">
                <a:solidFill>
                  <a:schemeClr val="bg1"/>
                </a:solidFill>
              </a:defRPr>
            </a:lvl4pPr>
            <a:lvl5pPr marL="0" indent="0">
              <a:buNone/>
              <a:defRPr sz="2400">
                <a:solidFill>
                  <a:schemeClr val="bg1"/>
                </a:solidFill>
              </a:defRPr>
            </a:lvl5pPr>
          </a:lstStyle>
          <a:p>
            <a:pPr lvl="0"/>
            <a:r>
              <a:rPr lang="en-US"/>
              <a:t>Source sample text</a:t>
            </a:r>
          </a:p>
        </p:txBody>
      </p:sp>
      <p:sp>
        <p:nvSpPr>
          <p:cNvPr id="11" name="Text Placeholder 28">
            <a:extLst>
              <a:ext uri="{FF2B5EF4-FFF2-40B4-BE49-F238E27FC236}">
                <a16:creationId xmlns:a16="http://schemas.microsoft.com/office/drawing/2014/main" id="{DBBCDC54-CC87-904C-8D9F-1A247E8C6D5F}"/>
              </a:ext>
            </a:extLst>
          </p:cNvPr>
          <p:cNvSpPr>
            <a:spLocks noGrp="1"/>
          </p:cNvSpPr>
          <p:nvPr>
            <p:ph type="body" sz="quarter" idx="13"/>
          </p:nvPr>
        </p:nvSpPr>
        <p:spPr bwMode="gray">
          <a:xfrm>
            <a:off x="6583680" y="651302"/>
            <a:ext cx="5111496" cy="353302"/>
          </a:xfrm>
          <a:prstGeom prst="rect">
            <a:avLst/>
          </a:prstGeom>
        </p:spPr>
        <p:txBody>
          <a:bodyPr anchor="b">
            <a:spAutoFit/>
          </a:bodyPr>
          <a:lstStyle>
            <a:lvl1pPr marL="0" indent="0">
              <a:lnSpc>
                <a:spcPct val="82000"/>
              </a:lnSpc>
              <a:buNone/>
              <a:defRPr sz="2800">
                <a:solidFill>
                  <a:schemeClr val="tx2"/>
                </a:solidFill>
              </a:defRPr>
            </a:lvl1pPr>
            <a:lvl2pPr marL="0" indent="0">
              <a:buNone/>
              <a:defRPr sz="3400">
                <a:solidFill>
                  <a:schemeClr val="bg1"/>
                </a:solidFill>
              </a:defRPr>
            </a:lvl2pPr>
            <a:lvl3pPr marL="0" indent="0">
              <a:buNone/>
              <a:defRPr sz="3400">
                <a:solidFill>
                  <a:schemeClr val="bg1"/>
                </a:solidFill>
              </a:defRPr>
            </a:lvl3pPr>
            <a:lvl4pPr marL="0" indent="0">
              <a:buNone/>
              <a:defRPr sz="3400">
                <a:solidFill>
                  <a:schemeClr val="bg1"/>
                </a:solidFill>
              </a:defRPr>
            </a:lvl4pPr>
            <a:lvl5pPr marL="0" indent="0">
              <a:buNone/>
              <a:defRPr sz="3400">
                <a:solidFill>
                  <a:schemeClr val="bg1"/>
                </a:solidFill>
              </a:defRPr>
            </a:lvl5pPr>
          </a:lstStyle>
          <a:p>
            <a:pPr lvl="0"/>
            <a:r>
              <a:rPr lang="en-US"/>
              <a:t>Click to edit Master text styles</a:t>
            </a:r>
          </a:p>
        </p:txBody>
      </p:sp>
      <p:sp>
        <p:nvSpPr>
          <p:cNvPr id="18" name="Text Placeholder 30">
            <a:extLst>
              <a:ext uri="{FF2B5EF4-FFF2-40B4-BE49-F238E27FC236}">
                <a16:creationId xmlns:a16="http://schemas.microsoft.com/office/drawing/2014/main" id="{72D7EA7C-4AD9-4343-9C9B-49A12429400C}"/>
              </a:ext>
            </a:extLst>
          </p:cNvPr>
          <p:cNvSpPr>
            <a:spLocks noGrp="1"/>
          </p:cNvSpPr>
          <p:nvPr>
            <p:ph type="body" sz="quarter" idx="14"/>
          </p:nvPr>
        </p:nvSpPr>
        <p:spPr bwMode="gray">
          <a:xfrm>
            <a:off x="6583680" y="1088136"/>
            <a:ext cx="5111496" cy="236347"/>
          </a:xfrm>
          <a:prstGeom prst="rect">
            <a:avLst/>
          </a:prstGeom>
        </p:spPr>
        <p:txBody>
          <a:bodyPr>
            <a:spAutoFit/>
          </a:bodyPr>
          <a:lstStyle>
            <a:lvl1pPr marL="0" indent="0">
              <a:lnSpc>
                <a:spcPct val="96000"/>
              </a:lnSpc>
              <a:spcBef>
                <a:spcPts val="900"/>
              </a:spcBef>
              <a:buNone/>
              <a:defRPr sz="1600">
                <a:solidFill>
                  <a:schemeClr val="tx2"/>
                </a:solidFill>
              </a:defRPr>
            </a:lvl1pPr>
            <a:lvl2pPr marL="0" indent="0">
              <a:buNone/>
              <a:defRPr sz="2400">
                <a:solidFill>
                  <a:schemeClr val="bg1"/>
                </a:solidFill>
              </a:defRPr>
            </a:lvl2pPr>
            <a:lvl3pPr marL="0" indent="0">
              <a:buNone/>
              <a:defRPr sz="2400">
                <a:solidFill>
                  <a:schemeClr val="bg1"/>
                </a:solidFill>
              </a:defRPr>
            </a:lvl3pPr>
            <a:lvl4pPr marL="0" indent="0">
              <a:buNone/>
              <a:defRPr sz="2400">
                <a:solidFill>
                  <a:schemeClr val="bg1"/>
                </a:solidFill>
              </a:defRPr>
            </a:lvl4pPr>
            <a:lvl5pPr marL="0" indent="0">
              <a:buNone/>
              <a:defRPr sz="2400">
                <a:solidFill>
                  <a:schemeClr val="bg1"/>
                </a:solidFill>
              </a:defRPr>
            </a:lvl5pPr>
          </a:lstStyle>
          <a:p>
            <a:pPr lvl="0"/>
            <a:r>
              <a:rPr lang="en-US"/>
              <a:t>Click to edit Master text styles</a:t>
            </a:r>
          </a:p>
        </p:txBody>
      </p:sp>
      <p:sp>
        <p:nvSpPr>
          <p:cNvPr id="19" name="Footer Placeholder 2">
            <a:extLst>
              <a:ext uri="{FF2B5EF4-FFF2-40B4-BE49-F238E27FC236}">
                <a16:creationId xmlns:a16="http://schemas.microsoft.com/office/drawing/2014/main" id="{14C02348-CD98-294E-BC2A-06B9CD5F0D31}"/>
              </a:ext>
            </a:extLst>
          </p:cNvPr>
          <p:cNvSpPr>
            <a:spLocks noGrp="1"/>
          </p:cNvSpPr>
          <p:nvPr>
            <p:ph type="ftr" sz="quarter" idx="16"/>
          </p:nvPr>
        </p:nvSpPr>
        <p:spPr>
          <a:xfrm>
            <a:off x="495299" y="6532895"/>
            <a:ext cx="10488168"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5">
                    <a:lumMod val="60000"/>
                    <a:lumOff val="40000"/>
                  </a:schemeClr>
                </a:solidFill>
              </a:defRPr>
            </a:lvl1pPr>
          </a:lstStyle>
          <a:p>
            <a:r>
              <a:rPr lang="en-US"/>
              <a:t>DVB@IBC 2026</a:t>
            </a:r>
          </a:p>
        </p:txBody>
      </p:sp>
      <p:sp>
        <p:nvSpPr>
          <p:cNvPr id="20" name="Title 2">
            <a:extLst>
              <a:ext uri="{FF2B5EF4-FFF2-40B4-BE49-F238E27FC236}">
                <a16:creationId xmlns:a16="http://schemas.microsoft.com/office/drawing/2014/main" id="{849C1EDC-B19F-C14B-A41C-8D770C7F9EF8}"/>
              </a:ext>
            </a:extLst>
          </p:cNvPr>
          <p:cNvSpPr>
            <a:spLocks noGrp="1"/>
          </p:cNvSpPr>
          <p:nvPr>
            <p:ph type="title"/>
          </p:nvPr>
        </p:nvSpPr>
        <p:spPr>
          <a:xfrm>
            <a:off x="495300" y="146549"/>
            <a:ext cx="5111495" cy="858055"/>
          </a:xfrm>
        </p:spPr>
        <p:txBody>
          <a:bodyPr>
            <a:spAutoFit/>
          </a:bodyPr>
          <a:lstStyle/>
          <a:p>
            <a:r>
              <a:rPr lang="en-US"/>
              <a:t>Click to edit Master title style</a:t>
            </a:r>
          </a:p>
        </p:txBody>
      </p:sp>
      <p:sp>
        <p:nvSpPr>
          <p:cNvPr id="21" name="Content Placeholder 4">
            <a:extLst>
              <a:ext uri="{FF2B5EF4-FFF2-40B4-BE49-F238E27FC236}">
                <a16:creationId xmlns:a16="http://schemas.microsoft.com/office/drawing/2014/main" id="{F670B2ED-70D6-3142-AB7E-976580D465E2}"/>
              </a:ext>
            </a:extLst>
          </p:cNvPr>
          <p:cNvSpPr>
            <a:spLocks noGrp="1"/>
          </p:cNvSpPr>
          <p:nvPr>
            <p:ph sz="quarter" idx="17"/>
          </p:nvPr>
        </p:nvSpPr>
        <p:spPr>
          <a:xfrm>
            <a:off x="495300" y="1719072"/>
            <a:ext cx="5111495" cy="44515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Subtitle">
            <a:extLst>
              <a:ext uri="{FF2B5EF4-FFF2-40B4-BE49-F238E27FC236}">
                <a16:creationId xmlns:a16="http://schemas.microsoft.com/office/drawing/2014/main" id="{D7D74485-0271-524F-8B8A-8164ABD88AFC}"/>
              </a:ext>
            </a:extLst>
          </p:cNvPr>
          <p:cNvSpPr>
            <a:spLocks noGrp="1"/>
          </p:cNvSpPr>
          <p:nvPr>
            <p:ph type="subTitle" idx="1"/>
          </p:nvPr>
        </p:nvSpPr>
        <p:spPr>
          <a:xfrm>
            <a:off x="494189" y="1088136"/>
            <a:ext cx="5111495" cy="236347"/>
          </a:xfrm>
          <a:prstGeom prst="rect">
            <a:avLst/>
          </a:prstGeom>
        </p:spPr>
        <p:txBody>
          <a:bodyPr wrap="square">
            <a:spAutoFit/>
          </a:bodyPr>
          <a:lstStyle>
            <a:lvl1pPr marL="0" indent="0" algn="l">
              <a:lnSpc>
                <a:spcPct val="96000"/>
              </a:lnSpc>
              <a:spcBef>
                <a:spcPts val="900"/>
              </a:spcBef>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4" name="Text Placeholder 5">
            <a:extLst>
              <a:ext uri="{FF2B5EF4-FFF2-40B4-BE49-F238E27FC236}">
                <a16:creationId xmlns:a16="http://schemas.microsoft.com/office/drawing/2014/main" id="{481CF0D5-0D6D-A44E-9EA2-45549E1EAD05}"/>
              </a:ext>
            </a:extLst>
          </p:cNvPr>
          <p:cNvSpPr>
            <a:spLocks noGrp="1"/>
          </p:cNvSpPr>
          <p:nvPr>
            <p:ph type="body" sz="quarter" idx="15"/>
          </p:nvPr>
        </p:nvSpPr>
        <p:spPr bwMode="gray">
          <a:xfrm>
            <a:off x="6583680" y="1719073"/>
            <a:ext cx="5111496" cy="4270248"/>
          </a:xfrm>
          <a:prstGeom prst="rect">
            <a:avLst/>
          </a:prstGeom>
        </p:spPr>
        <p:txBody>
          <a:bodyPr/>
          <a:lstStyle>
            <a:lvl1pPr>
              <a:buClr>
                <a:schemeClr val="tx2"/>
              </a:buClr>
              <a:defRPr>
                <a:solidFill>
                  <a:schemeClr val="tx2"/>
                </a:solidFill>
              </a:defRPr>
            </a:lvl1pPr>
            <a:lvl2pPr>
              <a:buClr>
                <a:schemeClr val="tx2"/>
              </a:buClr>
              <a:defRPr>
                <a:solidFill>
                  <a:schemeClr val="tx2"/>
                </a:solidFill>
              </a:defRPr>
            </a:lvl2pPr>
            <a:lvl3pPr>
              <a:buClr>
                <a:schemeClr val="tx2"/>
              </a:buClr>
              <a:defRPr>
                <a:solidFill>
                  <a:schemeClr val="tx2"/>
                </a:solidFill>
              </a:defRPr>
            </a:lvl3pPr>
            <a:lvl4pPr>
              <a:buClr>
                <a:schemeClr val="tx2"/>
              </a:buClr>
              <a:defRPr>
                <a:solidFill>
                  <a:schemeClr val="tx2"/>
                </a:solidFill>
              </a:defRPr>
            </a:lvl4pPr>
            <a:lvl5pPr>
              <a:buClr>
                <a:schemeClr val="tx2"/>
              </a:buCl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4255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Fifty Fifty Blue">
    <p:spTree>
      <p:nvGrpSpPr>
        <p:cNvPr id="1" name=""/>
        <p:cNvGrpSpPr/>
        <p:nvPr/>
      </p:nvGrpSpPr>
      <p:grpSpPr>
        <a:xfrm>
          <a:off x="0" y="0"/>
          <a:ext cx="0" cy="0"/>
          <a:chOff x="0" y="0"/>
          <a:chExt cx="0" cy="0"/>
        </a:xfrm>
      </p:grpSpPr>
      <p:sp>
        <p:nvSpPr>
          <p:cNvPr id="20" name="Rectangle: Rounded Corners 19">
            <a:extLst>
              <a:ext uri="{FF2B5EF4-FFF2-40B4-BE49-F238E27FC236}">
                <a16:creationId xmlns:a16="http://schemas.microsoft.com/office/drawing/2014/main" id="{04152D91-17AA-41AE-AB21-FD3D3CE368DF}"/>
              </a:ext>
            </a:extLst>
          </p:cNvPr>
          <p:cNvSpPr/>
          <p:nvPr userDrawn="1"/>
        </p:nvSpPr>
        <p:spPr bwMode="gray">
          <a:xfrm>
            <a:off x="6093390" y="-159655"/>
            <a:ext cx="6272784" cy="6519672"/>
          </a:xfrm>
          <a:prstGeom prst="roundRect">
            <a:avLst>
              <a:gd name="adj" fmla="val 1350"/>
            </a:avLst>
          </a:prstGeom>
          <a:solidFill>
            <a:schemeClr val="accent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2" name="Text Placeholder 28">
            <a:extLst>
              <a:ext uri="{FF2B5EF4-FFF2-40B4-BE49-F238E27FC236}">
                <a16:creationId xmlns:a16="http://schemas.microsoft.com/office/drawing/2014/main" id="{31A6D88C-0B61-5E4A-A163-4E28BEBD2723}"/>
              </a:ext>
            </a:extLst>
          </p:cNvPr>
          <p:cNvSpPr>
            <a:spLocks noGrp="1"/>
          </p:cNvSpPr>
          <p:nvPr>
            <p:ph type="body" sz="quarter" idx="13"/>
          </p:nvPr>
        </p:nvSpPr>
        <p:spPr bwMode="gray">
          <a:xfrm>
            <a:off x="6583680" y="651302"/>
            <a:ext cx="5111496" cy="353302"/>
          </a:xfrm>
          <a:prstGeom prst="rect">
            <a:avLst/>
          </a:prstGeom>
        </p:spPr>
        <p:txBody>
          <a:bodyPr anchor="b">
            <a:spAutoFit/>
          </a:bodyPr>
          <a:lstStyle>
            <a:lvl1pPr marL="0" indent="0">
              <a:lnSpc>
                <a:spcPct val="82000"/>
              </a:lnSpc>
              <a:buNone/>
              <a:defRPr sz="2800">
                <a:solidFill>
                  <a:schemeClr val="bg1"/>
                </a:solidFill>
              </a:defRPr>
            </a:lvl1pPr>
            <a:lvl2pPr marL="0" indent="0">
              <a:buNone/>
              <a:defRPr sz="3400">
                <a:solidFill>
                  <a:schemeClr val="bg1"/>
                </a:solidFill>
              </a:defRPr>
            </a:lvl2pPr>
            <a:lvl3pPr marL="0" indent="0">
              <a:buNone/>
              <a:defRPr sz="3400">
                <a:solidFill>
                  <a:schemeClr val="bg1"/>
                </a:solidFill>
              </a:defRPr>
            </a:lvl3pPr>
            <a:lvl4pPr marL="0" indent="0">
              <a:buNone/>
              <a:defRPr sz="3400">
                <a:solidFill>
                  <a:schemeClr val="bg1"/>
                </a:solidFill>
              </a:defRPr>
            </a:lvl4pPr>
            <a:lvl5pPr marL="0" indent="0">
              <a:buNone/>
              <a:defRPr sz="3400">
                <a:solidFill>
                  <a:schemeClr val="bg1"/>
                </a:solidFill>
              </a:defRPr>
            </a:lvl5pPr>
          </a:lstStyle>
          <a:p>
            <a:pPr lvl="0"/>
            <a:r>
              <a:rPr lang="en-US"/>
              <a:t>Click to edit Master text styles</a:t>
            </a:r>
          </a:p>
        </p:txBody>
      </p:sp>
      <p:sp>
        <p:nvSpPr>
          <p:cNvPr id="43" name="Text Placeholder 30">
            <a:extLst>
              <a:ext uri="{FF2B5EF4-FFF2-40B4-BE49-F238E27FC236}">
                <a16:creationId xmlns:a16="http://schemas.microsoft.com/office/drawing/2014/main" id="{BA05B7BD-2711-B14D-9AAD-E3A34AECC05D}"/>
              </a:ext>
            </a:extLst>
          </p:cNvPr>
          <p:cNvSpPr>
            <a:spLocks noGrp="1"/>
          </p:cNvSpPr>
          <p:nvPr>
            <p:ph type="body" sz="quarter" idx="14"/>
          </p:nvPr>
        </p:nvSpPr>
        <p:spPr bwMode="gray">
          <a:xfrm>
            <a:off x="6583680" y="1088136"/>
            <a:ext cx="5111496" cy="236347"/>
          </a:xfrm>
          <a:prstGeom prst="rect">
            <a:avLst/>
          </a:prstGeom>
        </p:spPr>
        <p:txBody>
          <a:bodyPr>
            <a:spAutoFit/>
          </a:bodyPr>
          <a:lstStyle>
            <a:lvl1pPr marL="0" indent="0">
              <a:lnSpc>
                <a:spcPct val="96000"/>
              </a:lnSpc>
              <a:spcBef>
                <a:spcPts val="900"/>
              </a:spcBef>
              <a:buNone/>
              <a:defRPr sz="1600">
                <a:solidFill>
                  <a:schemeClr val="bg1"/>
                </a:solidFill>
              </a:defRPr>
            </a:lvl1pPr>
            <a:lvl2pPr marL="0" indent="0">
              <a:buNone/>
              <a:defRPr sz="2400">
                <a:solidFill>
                  <a:schemeClr val="bg1"/>
                </a:solidFill>
              </a:defRPr>
            </a:lvl2pPr>
            <a:lvl3pPr marL="0" indent="0">
              <a:buNone/>
              <a:defRPr sz="2400">
                <a:solidFill>
                  <a:schemeClr val="bg1"/>
                </a:solidFill>
              </a:defRPr>
            </a:lvl3pPr>
            <a:lvl4pPr marL="0" indent="0">
              <a:buNone/>
              <a:defRPr sz="2400">
                <a:solidFill>
                  <a:schemeClr val="bg1"/>
                </a:solidFill>
              </a:defRPr>
            </a:lvl4pPr>
            <a:lvl5pPr marL="0" indent="0">
              <a:buNone/>
              <a:defRPr sz="2400">
                <a:solidFill>
                  <a:schemeClr val="bg1"/>
                </a:solidFill>
              </a:defRPr>
            </a:lvl5pPr>
          </a:lstStyle>
          <a:p>
            <a:pPr lvl="0"/>
            <a:r>
              <a:rPr lang="en-US"/>
              <a:t>Click to edit Master text styles</a:t>
            </a:r>
          </a:p>
        </p:txBody>
      </p:sp>
      <p:sp>
        <p:nvSpPr>
          <p:cNvPr id="45" name="Footer Placeholder 2">
            <a:extLst>
              <a:ext uri="{FF2B5EF4-FFF2-40B4-BE49-F238E27FC236}">
                <a16:creationId xmlns:a16="http://schemas.microsoft.com/office/drawing/2014/main" id="{A98BC9DF-C552-D942-AEEA-E0F79D3C68A5}"/>
              </a:ext>
            </a:extLst>
          </p:cNvPr>
          <p:cNvSpPr>
            <a:spLocks noGrp="1"/>
          </p:cNvSpPr>
          <p:nvPr>
            <p:ph type="ftr" sz="quarter" idx="16"/>
          </p:nvPr>
        </p:nvSpPr>
        <p:spPr>
          <a:xfrm>
            <a:off x="495299" y="6532895"/>
            <a:ext cx="10488168"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5">
                    <a:lumMod val="60000"/>
                    <a:lumOff val="40000"/>
                  </a:schemeClr>
                </a:solidFill>
              </a:defRPr>
            </a:lvl1pPr>
          </a:lstStyle>
          <a:p>
            <a:r>
              <a:rPr lang="en-US"/>
              <a:t>DVB@IBC 2026</a:t>
            </a:r>
          </a:p>
        </p:txBody>
      </p:sp>
      <p:sp>
        <p:nvSpPr>
          <p:cNvPr id="46" name="Title 2">
            <a:extLst>
              <a:ext uri="{FF2B5EF4-FFF2-40B4-BE49-F238E27FC236}">
                <a16:creationId xmlns:a16="http://schemas.microsoft.com/office/drawing/2014/main" id="{1130FC52-F31F-7544-851A-A9FB6D342CAE}"/>
              </a:ext>
            </a:extLst>
          </p:cNvPr>
          <p:cNvSpPr>
            <a:spLocks noGrp="1"/>
          </p:cNvSpPr>
          <p:nvPr>
            <p:ph type="title"/>
          </p:nvPr>
        </p:nvSpPr>
        <p:spPr>
          <a:xfrm>
            <a:off x="495300" y="146549"/>
            <a:ext cx="5111495" cy="858055"/>
          </a:xfrm>
        </p:spPr>
        <p:txBody>
          <a:bodyPr>
            <a:spAutoFit/>
          </a:bodyPr>
          <a:lstStyle/>
          <a:p>
            <a:r>
              <a:rPr lang="en-US"/>
              <a:t>Click to edit Master title style</a:t>
            </a:r>
          </a:p>
        </p:txBody>
      </p:sp>
      <p:sp>
        <p:nvSpPr>
          <p:cNvPr id="47" name="Content Placeholder 4">
            <a:extLst>
              <a:ext uri="{FF2B5EF4-FFF2-40B4-BE49-F238E27FC236}">
                <a16:creationId xmlns:a16="http://schemas.microsoft.com/office/drawing/2014/main" id="{B5E7483F-960A-C445-85E2-B0C91B781B85}"/>
              </a:ext>
            </a:extLst>
          </p:cNvPr>
          <p:cNvSpPr>
            <a:spLocks noGrp="1"/>
          </p:cNvSpPr>
          <p:nvPr>
            <p:ph sz="quarter" idx="17"/>
          </p:nvPr>
        </p:nvSpPr>
        <p:spPr>
          <a:xfrm>
            <a:off x="495300" y="1719072"/>
            <a:ext cx="5111495" cy="44515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8" name="Subtitle">
            <a:extLst>
              <a:ext uri="{FF2B5EF4-FFF2-40B4-BE49-F238E27FC236}">
                <a16:creationId xmlns:a16="http://schemas.microsoft.com/office/drawing/2014/main" id="{E17041E4-15FE-6842-9C64-29DEE41F2BE1}"/>
              </a:ext>
            </a:extLst>
          </p:cNvPr>
          <p:cNvSpPr>
            <a:spLocks noGrp="1"/>
          </p:cNvSpPr>
          <p:nvPr>
            <p:ph type="subTitle" idx="1"/>
          </p:nvPr>
        </p:nvSpPr>
        <p:spPr>
          <a:xfrm>
            <a:off x="494189" y="1088136"/>
            <a:ext cx="5111495" cy="236347"/>
          </a:xfrm>
          <a:prstGeom prst="rect">
            <a:avLst/>
          </a:prstGeom>
        </p:spPr>
        <p:txBody>
          <a:bodyPr wrap="square">
            <a:spAutoFit/>
          </a:bodyPr>
          <a:lstStyle>
            <a:lvl1pPr marL="0" indent="0" algn="l">
              <a:lnSpc>
                <a:spcPct val="96000"/>
              </a:lnSpc>
              <a:spcBef>
                <a:spcPts val="900"/>
              </a:spcBef>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4" name="Text Placeholder 5">
            <a:extLst>
              <a:ext uri="{FF2B5EF4-FFF2-40B4-BE49-F238E27FC236}">
                <a16:creationId xmlns:a16="http://schemas.microsoft.com/office/drawing/2014/main" id="{15C1667E-9CBE-4949-928C-EF05922920B1}"/>
              </a:ext>
            </a:extLst>
          </p:cNvPr>
          <p:cNvSpPr>
            <a:spLocks noGrp="1"/>
          </p:cNvSpPr>
          <p:nvPr>
            <p:ph type="body" sz="quarter" idx="15"/>
          </p:nvPr>
        </p:nvSpPr>
        <p:spPr bwMode="gray">
          <a:xfrm>
            <a:off x="6583680" y="1719073"/>
            <a:ext cx="5111496" cy="4270248"/>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9" name="Text Placeholder 30">
            <a:extLst>
              <a:ext uri="{FF2B5EF4-FFF2-40B4-BE49-F238E27FC236}">
                <a16:creationId xmlns:a16="http://schemas.microsoft.com/office/drawing/2014/main" id="{3EE211B0-5301-314E-A546-F5240C27BD6A}"/>
              </a:ext>
            </a:extLst>
          </p:cNvPr>
          <p:cNvSpPr>
            <a:spLocks noGrp="1"/>
          </p:cNvSpPr>
          <p:nvPr>
            <p:ph type="body" sz="quarter" idx="18" hasCustomPrompt="1"/>
          </p:nvPr>
        </p:nvSpPr>
        <p:spPr bwMode="gray">
          <a:xfrm>
            <a:off x="6583680" y="6085070"/>
            <a:ext cx="5111496" cy="118174"/>
          </a:xfrm>
          <a:prstGeom prst="rect">
            <a:avLst/>
          </a:prstGeom>
        </p:spPr>
        <p:txBody>
          <a:bodyPr wrap="square">
            <a:spAutoFit/>
          </a:bodyPr>
          <a:lstStyle>
            <a:lvl1pPr marL="0" indent="0">
              <a:lnSpc>
                <a:spcPct val="96000"/>
              </a:lnSpc>
              <a:spcBef>
                <a:spcPts val="0"/>
              </a:spcBef>
              <a:spcAft>
                <a:spcPts val="225"/>
              </a:spcAft>
              <a:buNone/>
              <a:defRPr sz="800">
                <a:solidFill>
                  <a:schemeClr val="accent2">
                    <a:lumMod val="40000"/>
                    <a:lumOff val="60000"/>
                  </a:schemeClr>
                </a:solidFill>
              </a:defRPr>
            </a:lvl1pPr>
            <a:lvl2pPr marL="0" indent="0">
              <a:buNone/>
              <a:defRPr sz="2400">
                <a:solidFill>
                  <a:schemeClr val="bg1"/>
                </a:solidFill>
              </a:defRPr>
            </a:lvl2pPr>
            <a:lvl3pPr marL="0" indent="0">
              <a:buNone/>
              <a:defRPr sz="2400">
                <a:solidFill>
                  <a:schemeClr val="bg1"/>
                </a:solidFill>
              </a:defRPr>
            </a:lvl3pPr>
            <a:lvl4pPr marL="0" indent="0">
              <a:buNone/>
              <a:defRPr sz="2400">
                <a:solidFill>
                  <a:schemeClr val="bg1"/>
                </a:solidFill>
              </a:defRPr>
            </a:lvl4pPr>
            <a:lvl5pPr marL="0" indent="0">
              <a:buNone/>
              <a:defRPr sz="2400">
                <a:solidFill>
                  <a:schemeClr val="bg1"/>
                </a:solidFill>
              </a:defRPr>
            </a:lvl5pPr>
          </a:lstStyle>
          <a:p>
            <a:pPr lvl="0"/>
            <a:r>
              <a:rPr lang="en-US"/>
              <a:t>Source sample text</a:t>
            </a:r>
          </a:p>
        </p:txBody>
      </p:sp>
    </p:spTree>
    <p:extLst>
      <p:ext uri="{BB962C8B-B14F-4D97-AF65-F5344CB8AC3E}">
        <p14:creationId xmlns:p14="http://schemas.microsoft.com/office/powerpoint/2010/main" val="357056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Fifty Fifty Gun Metal">
    <p:spTree>
      <p:nvGrpSpPr>
        <p:cNvPr id="1" name=""/>
        <p:cNvGrpSpPr/>
        <p:nvPr/>
      </p:nvGrpSpPr>
      <p:grpSpPr>
        <a:xfrm>
          <a:off x="0" y="0"/>
          <a:ext cx="0" cy="0"/>
          <a:chOff x="0" y="0"/>
          <a:chExt cx="0" cy="0"/>
        </a:xfrm>
      </p:grpSpPr>
      <p:sp>
        <p:nvSpPr>
          <p:cNvPr id="21" name="Rectangle: Rounded Corners 19">
            <a:extLst>
              <a:ext uri="{FF2B5EF4-FFF2-40B4-BE49-F238E27FC236}">
                <a16:creationId xmlns:a16="http://schemas.microsoft.com/office/drawing/2014/main" id="{F87F1BE8-1C87-7140-8D96-5BAA105664DE}"/>
              </a:ext>
            </a:extLst>
          </p:cNvPr>
          <p:cNvSpPr/>
          <p:nvPr userDrawn="1"/>
        </p:nvSpPr>
        <p:spPr bwMode="gray">
          <a:xfrm>
            <a:off x="6093390" y="-159655"/>
            <a:ext cx="6272784" cy="6519672"/>
          </a:xfrm>
          <a:prstGeom prst="roundRect">
            <a:avLst>
              <a:gd name="adj" fmla="val 1350"/>
            </a:avLst>
          </a:prstGeom>
          <a:solidFill>
            <a:schemeClr val="accent5"/>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Text Placeholder 30">
            <a:extLst>
              <a:ext uri="{FF2B5EF4-FFF2-40B4-BE49-F238E27FC236}">
                <a16:creationId xmlns:a16="http://schemas.microsoft.com/office/drawing/2014/main" id="{2978F00E-A531-544A-97D2-32037CCCB895}"/>
              </a:ext>
            </a:extLst>
          </p:cNvPr>
          <p:cNvSpPr>
            <a:spLocks noGrp="1"/>
          </p:cNvSpPr>
          <p:nvPr>
            <p:ph type="body" sz="quarter" idx="18" hasCustomPrompt="1"/>
          </p:nvPr>
        </p:nvSpPr>
        <p:spPr bwMode="gray">
          <a:xfrm>
            <a:off x="6583680" y="6085070"/>
            <a:ext cx="5111496" cy="118174"/>
          </a:xfrm>
          <a:prstGeom prst="rect">
            <a:avLst/>
          </a:prstGeom>
        </p:spPr>
        <p:txBody>
          <a:bodyPr wrap="square">
            <a:spAutoFit/>
          </a:bodyPr>
          <a:lstStyle>
            <a:lvl1pPr marL="0" indent="0">
              <a:lnSpc>
                <a:spcPct val="96000"/>
              </a:lnSpc>
              <a:spcBef>
                <a:spcPts val="0"/>
              </a:spcBef>
              <a:spcAft>
                <a:spcPts val="225"/>
              </a:spcAft>
              <a:buNone/>
              <a:defRPr sz="800">
                <a:solidFill>
                  <a:schemeClr val="accent6">
                    <a:lumMod val="40000"/>
                    <a:lumOff val="60000"/>
                  </a:schemeClr>
                </a:solidFill>
              </a:defRPr>
            </a:lvl1pPr>
            <a:lvl2pPr marL="0" indent="0">
              <a:buNone/>
              <a:defRPr sz="2400">
                <a:solidFill>
                  <a:schemeClr val="bg1"/>
                </a:solidFill>
              </a:defRPr>
            </a:lvl2pPr>
            <a:lvl3pPr marL="0" indent="0">
              <a:buNone/>
              <a:defRPr sz="2400">
                <a:solidFill>
                  <a:schemeClr val="bg1"/>
                </a:solidFill>
              </a:defRPr>
            </a:lvl3pPr>
            <a:lvl4pPr marL="0" indent="0">
              <a:buNone/>
              <a:defRPr sz="2400">
                <a:solidFill>
                  <a:schemeClr val="bg1"/>
                </a:solidFill>
              </a:defRPr>
            </a:lvl4pPr>
            <a:lvl5pPr marL="0" indent="0">
              <a:buNone/>
              <a:defRPr sz="2400">
                <a:solidFill>
                  <a:schemeClr val="bg1"/>
                </a:solidFill>
              </a:defRPr>
            </a:lvl5pPr>
          </a:lstStyle>
          <a:p>
            <a:pPr lvl="0"/>
            <a:r>
              <a:rPr lang="en-US"/>
              <a:t>Source sample text</a:t>
            </a:r>
          </a:p>
        </p:txBody>
      </p:sp>
      <p:sp>
        <p:nvSpPr>
          <p:cNvPr id="11" name="Text Placeholder 28">
            <a:extLst>
              <a:ext uri="{FF2B5EF4-FFF2-40B4-BE49-F238E27FC236}">
                <a16:creationId xmlns:a16="http://schemas.microsoft.com/office/drawing/2014/main" id="{E3E10B72-CE09-0046-A399-08CDF607F2B9}"/>
              </a:ext>
            </a:extLst>
          </p:cNvPr>
          <p:cNvSpPr>
            <a:spLocks noGrp="1"/>
          </p:cNvSpPr>
          <p:nvPr>
            <p:ph type="body" sz="quarter" idx="13"/>
          </p:nvPr>
        </p:nvSpPr>
        <p:spPr bwMode="gray">
          <a:xfrm>
            <a:off x="6583680" y="651302"/>
            <a:ext cx="5111496" cy="353302"/>
          </a:xfrm>
          <a:prstGeom prst="rect">
            <a:avLst/>
          </a:prstGeom>
        </p:spPr>
        <p:txBody>
          <a:bodyPr anchor="b">
            <a:spAutoFit/>
          </a:bodyPr>
          <a:lstStyle>
            <a:lvl1pPr marL="0" indent="0">
              <a:lnSpc>
                <a:spcPct val="82000"/>
              </a:lnSpc>
              <a:buNone/>
              <a:defRPr sz="2800">
                <a:solidFill>
                  <a:schemeClr val="bg1"/>
                </a:solidFill>
              </a:defRPr>
            </a:lvl1pPr>
            <a:lvl2pPr marL="0" indent="0">
              <a:buNone/>
              <a:defRPr sz="3400">
                <a:solidFill>
                  <a:schemeClr val="bg1"/>
                </a:solidFill>
              </a:defRPr>
            </a:lvl2pPr>
            <a:lvl3pPr marL="0" indent="0">
              <a:buNone/>
              <a:defRPr sz="3400">
                <a:solidFill>
                  <a:schemeClr val="bg1"/>
                </a:solidFill>
              </a:defRPr>
            </a:lvl3pPr>
            <a:lvl4pPr marL="0" indent="0">
              <a:buNone/>
              <a:defRPr sz="3400">
                <a:solidFill>
                  <a:schemeClr val="bg1"/>
                </a:solidFill>
              </a:defRPr>
            </a:lvl4pPr>
            <a:lvl5pPr marL="0" indent="0">
              <a:buNone/>
              <a:defRPr sz="3400">
                <a:solidFill>
                  <a:schemeClr val="bg1"/>
                </a:solidFill>
              </a:defRPr>
            </a:lvl5pPr>
          </a:lstStyle>
          <a:p>
            <a:pPr lvl="0"/>
            <a:r>
              <a:rPr lang="en-US"/>
              <a:t>Click to edit Master text styles</a:t>
            </a:r>
          </a:p>
        </p:txBody>
      </p:sp>
      <p:sp>
        <p:nvSpPr>
          <p:cNvPr id="15" name="Text Placeholder 30">
            <a:extLst>
              <a:ext uri="{FF2B5EF4-FFF2-40B4-BE49-F238E27FC236}">
                <a16:creationId xmlns:a16="http://schemas.microsoft.com/office/drawing/2014/main" id="{ADEE25ED-B5AE-EE4B-A67A-7AACA0E01940}"/>
              </a:ext>
            </a:extLst>
          </p:cNvPr>
          <p:cNvSpPr>
            <a:spLocks noGrp="1"/>
          </p:cNvSpPr>
          <p:nvPr>
            <p:ph type="body" sz="quarter" idx="14"/>
          </p:nvPr>
        </p:nvSpPr>
        <p:spPr bwMode="gray">
          <a:xfrm>
            <a:off x="6583680" y="1088136"/>
            <a:ext cx="5111496" cy="236347"/>
          </a:xfrm>
          <a:prstGeom prst="rect">
            <a:avLst/>
          </a:prstGeom>
        </p:spPr>
        <p:txBody>
          <a:bodyPr>
            <a:spAutoFit/>
          </a:bodyPr>
          <a:lstStyle>
            <a:lvl1pPr marL="0" indent="0">
              <a:lnSpc>
                <a:spcPct val="96000"/>
              </a:lnSpc>
              <a:spcBef>
                <a:spcPts val="900"/>
              </a:spcBef>
              <a:buNone/>
              <a:defRPr sz="1600">
                <a:solidFill>
                  <a:schemeClr val="bg1"/>
                </a:solidFill>
              </a:defRPr>
            </a:lvl1pPr>
            <a:lvl2pPr marL="0" indent="0">
              <a:buNone/>
              <a:defRPr sz="2400">
                <a:solidFill>
                  <a:schemeClr val="bg1"/>
                </a:solidFill>
              </a:defRPr>
            </a:lvl2pPr>
            <a:lvl3pPr marL="0" indent="0">
              <a:buNone/>
              <a:defRPr sz="2400">
                <a:solidFill>
                  <a:schemeClr val="bg1"/>
                </a:solidFill>
              </a:defRPr>
            </a:lvl3pPr>
            <a:lvl4pPr marL="0" indent="0">
              <a:buNone/>
              <a:defRPr sz="2400">
                <a:solidFill>
                  <a:schemeClr val="bg1"/>
                </a:solidFill>
              </a:defRPr>
            </a:lvl4pPr>
            <a:lvl5pPr marL="0" indent="0">
              <a:buNone/>
              <a:defRPr sz="2400">
                <a:solidFill>
                  <a:schemeClr val="bg1"/>
                </a:solidFill>
              </a:defRPr>
            </a:lvl5pPr>
          </a:lstStyle>
          <a:p>
            <a:pPr lvl="0"/>
            <a:r>
              <a:rPr lang="en-US"/>
              <a:t>Click to edit Master text styles</a:t>
            </a:r>
          </a:p>
        </p:txBody>
      </p:sp>
      <p:sp>
        <p:nvSpPr>
          <p:cNvPr id="18" name="Footer Placeholder 2">
            <a:extLst>
              <a:ext uri="{FF2B5EF4-FFF2-40B4-BE49-F238E27FC236}">
                <a16:creationId xmlns:a16="http://schemas.microsoft.com/office/drawing/2014/main" id="{763CCC0A-FCD5-0E4E-BD3E-52E4C4A6574B}"/>
              </a:ext>
            </a:extLst>
          </p:cNvPr>
          <p:cNvSpPr>
            <a:spLocks noGrp="1"/>
          </p:cNvSpPr>
          <p:nvPr>
            <p:ph type="ftr" sz="quarter" idx="16"/>
          </p:nvPr>
        </p:nvSpPr>
        <p:spPr>
          <a:xfrm>
            <a:off x="495299" y="6532895"/>
            <a:ext cx="10488168"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5">
                    <a:lumMod val="60000"/>
                    <a:lumOff val="40000"/>
                  </a:schemeClr>
                </a:solidFill>
              </a:defRPr>
            </a:lvl1pPr>
          </a:lstStyle>
          <a:p>
            <a:r>
              <a:rPr lang="en-US"/>
              <a:t>DVB@IBC 2026</a:t>
            </a:r>
          </a:p>
        </p:txBody>
      </p:sp>
      <p:sp>
        <p:nvSpPr>
          <p:cNvPr id="19" name="Title 2">
            <a:extLst>
              <a:ext uri="{FF2B5EF4-FFF2-40B4-BE49-F238E27FC236}">
                <a16:creationId xmlns:a16="http://schemas.microsoft.com/office/drawing/2014/main" id="{519D1D9C-EB4E-154F-9E99-DB1EDA4B5C0E}"/>
              </a:ext>
            </a:extLst>
          </p:cNvPr>
          <p:cNvSpPr>
            <a:spLocks noGrp="1"/>
          </p:cNvSpPr>
          <p:nvPr>
            <p:ph type="title"/>
          </p:nvPr>
        </p:nvSpPr>
        <p:spPr>
          <a:xfrm>
            <a:off x="495300" y="146549"/>
            <a:ext cx="5111495" cy="858055"/>
          </a:xfrm>
        </p:spPr>
        <p:txBody>
          <a:bodyPr>
            <a:spAutoFit/>
          </a:bodyPr>
          <a:lstStyle/>
          <a:p>
            <a:r>
              <a:rPr lang="en-US"/>
              <a:t>Click to edit Master title style</a:t>
            </a:r>
          </a:p>
        </p:txBody>
      </p:sp>
      <p:sp>
        <p:nvSpPr>
          <p:cNvPr id="20" name="Content Placeholder 4">
            <a:extLst>
              <a:ext uri="{FF2B5EF4-FFF2-40B4-BE49-F238E27FC236}">
                <a16:creationId xmlns:a16="http://schemas.microsoft.com/office/drawing/2014/main" id="{D9A8643E-8094-8440-BBA5-B802F676757B}"/>
              </a:ext>
            </a:extLst>
          </p:cNvPr>
          <p:cNvSpPr>
            <a:spLocks noGrp="1"/>
          </p:cNvSpPr>
          <p:nvPr>
            <p:ph sz="quarter" idx="17"/>
          </p:nvPr>
        </p:nvSpPr>
        <p:spPr>
          <a:xfrm>
            <a:off x="495300" y="1719072"/>
            <a:ext cx="5111495" cy="44515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Subtitle">
            <a:extLst>
              <a:ext uri="{FF2B5EF4-FFF2-40B4-BE49-F238E27FC236}">
                <a16:creationId xmlns:a16="http://schemas.microsoft.com/office/drawing/2014/main" id="{7645CF81-755A-1745-8DBE-7ED5F0553595}"/>
              </a:ext>
            </a:extLst>
          </p:cNvPr>
          <p:cNvSpPr>
            <a:spLocks noGrp="1"/>
          </p:cNvSpPr>
          <p:nvPr>
            <p:ph type="subTitle" idx="1"/>
          </p:nvPr>
        </p:nvSpPr>
        <p:spPr>
          <a:xfrm>
            <a:off x="494189" y="1088136"/>
            <a:ext cx="5111495" cy="236347"/>
          </a:xfrm>
          <a:prstGeom prst="rect">
            <a:avLst/>
          </a:prstGeom>
        </p:spPr>
        <p:txBody>
          <a:bodyPr wrap="square">
            <a:spAutoFit/>
          </a:bodyPr>
          <a:lstStyle>
            <a:lvl1pPr marL="0" indent="0" algn="l">
              <a:lnSpc>
                <a:spcPct val="96000"/>
              </a:lnSpc>
              <a:spcBef>
                <a:spcPts val="900"/>
              </a:spcBef>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4" name="Text Placeholder 5">
            <a:extLst>
              <a:ext uri="{FF2B5EF4-FFF2-40B4-BE49-F238E27FC236}">
                <a16:creationId xmlns:a16="http://schemas.microsoft.com/office/drawing/2014/main" id="{1A16A13E-863C-F146-A187-E62532EE1BC1}"/>
              </a:ext>
            </a:extLst>
          </p:cNvPr>
          <p:cNvSpPr>
            <a:spLocks noGrp="1"/>
          </p:cNvSpPr>
          <p:nvPr>
            <p:ph type="body" sz="quarter" idx="15"/>
          </p:nvPr>
        </p:nvSpPr>
        <p:spPr bwMode="gray">
          <a:xfrm>
            <a:off x="6583680" y="1719073"/>
            <a:ext cx="5111496" cy="4270248"/>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39947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Fifty Fifty Midnight">
    <p:spTree>
      <p:nvGrpSpPr>
        <p:cNvPr id="1" name=""/>
        <p:cNvGrpSpPr/>
        <p:nvPr/>
      </p:nvGrpSpPr>
      <p:grpSpPr>
        <a:xfrm>
          <a:off x="0" y="0"/>
          <a:ext cx="0" cy="0"/>
          <a:chOff x="0" y="0"/>
          <a:chExt cx="0" cy="0"/>
        </a:xfrm>
      </p:grpSpPr>
      <p:sp>
        <p:nvSpPr>
          <p:cNvPr id="22" name="Rectangle: Rounded Corners 19">
            <a:extLst>
              <a:ext uri="{FF2B5EF4-FFF2-40B4-BE49-F238E27FC236}">
                <a16:creationId xmlns:a16="http://schemas.microsoft.com/office/drawing/2014/main" id="{93B00248-C527-3D45-83C9-6F26343EC0C4}"/>
              </a:ext>
            </a:extLst>
          </p:cNvPr>
          <p:cNvSpPr/>
          <p:nvPr userDrawn="1"/>
        </p:nvSpPr>
        <p:spPr bwMode="gray">
          <a:xfrm>
            <a:off x="6096000" y="-154842"/>
            <a:ext cx="6272784" cy="6519672"/>
          </a:xfrm>
          <a:prstGeom prst="roundRect">
            <a:avLst>
              <a:gd name="adj" fmla="val 1350"/>
            </a:avLst>
          </a:prstGeom>
          <a:solidFill>
            <a:schemeClr val="tx2"/>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Text Placeholder 30">
            <a:extLst>
              <a:ext uri="{FF2B5EF4-FFF2-40B4-BE49-F238E27FC236}">
                <a16:creationId xmlns:a16="http://schemas.microsoft.com/office/drawing/2014/main" id="{E6A27C14-AB3B-E64D-88C0-1BE4A074DE6D}"/>
              </a:ext>
            </a:extLst>
          </p:cNvPr>
          <p:cNvSpPr>
            <a:spLocks noGrp="1"/>
          </p:cNvSpPr>
          <p:nvPr>
            <p:ph type="body" sz="quarter" idx="18" hasCustomPrompt="1"/>
          </p:nvPr>
        </p:nvSpPr>
        <p:spPr bwMode="gray">
          <a:xfrm>
            <a:off x="6583680" y="6081014"/>
            <a:ext cx="5111496" cy="118174"/>
          </a:xfrm>
          <a:prstGeom prst="rect">
            <a:avLst/>
          </a:prstGeom>
        </p:spPr>
        <p:txBody>
          <a:bodyPr wrap="square">
            <a:spAutoFit/>
          </a:bodyPr>
          <a:lstStyle>
            <a:lvl1pPr marL="0" indent="0">
              <a:lnSpc>
                <a:spcPct val="96000"/>
              </a:lnSpc>
              <a:spcBef>
                <a:spcPts val="0"/>
              </a:spcBef>
              <a:spcAft>
                <a:spcPts val="225"/>
              </a:spcAft>
              <a:buNone/>
              <a:defRPr sz="800">
                <a:solidFill>
                  <a:schemeClr val="accent5">
                    <a:lumMod val="40000"/>
                    <a:lumOff val="60000"/>
                  </a:schemeClr>
                </a:solidFill>
              </a:defRPr>
            </a:lvl1pPr>
            <a:lvl2pPr marL="0" indent="0">
              <a:buNone/>
              <a:defRPr sz="2400">
                <a:solidFill>
                  <a:schemeClr val="bg1"/>
                </a:solidFill>
              </a:defRPr>
            </a:lvl2pPr>
            <a:lvl3pPr marL="0" indent="0">
              <a:buNone/>
              <a:defRPr sz="2400">
                <a:solidFill>
                  <a:schemeClr val="bg1"/>
                </a:solidFill>
              </a:defRPr>
            </a:lvl3pPr>
            <a:lvl4pPr marL="0" indent="0">
              <a:buNone/>
              <a:defRPr sz="2400">
                <a:solidFill>
                  <a:schemeClr val="bg1"/>
                </a:solidFill>
              </a:defRPr>
            </a:lvl4pPr>
            <a:lvl5pPr marL="0" indent="0">
              <a:buNone/>
              <a:defRPr sz="2400">
                <a:solidFill>
                  <a:schemeClr val="bg1"/>
                </a:solidFill>
              </a:defRPr>
            </a:lvl5pPr>
          </a:lstStyle>
          <a:p>
            <a:pPr lvl="0"/>
            <a:r>
              <a:rPr lang="en-US"/>
              <a:t>Source sample text</a:t>
            </a:r>
          </a:p>
        </p:txBody>
      </p:sp>
      <p:sp>
        <p:nvSpPr>
          <p:cNvPr id="11" name="Text Placeholder 28">
            <a:extLst>
              <a:ext uri="{FF2B5EF4-FFF2-40B4-BE49-F238E27FC236}">
                <a16:creationId xmlns:a16="http://schemas.microsoft.com/office/drawing/2014/main" id="{F9EE034B-0257-1C45-A7DC-676E48E77CEA}"/>
              </a:ext>
            </a:extLst>
          </p:cNvPr>
          <p:cNvSpPr>
            <a:spLocks noGrp="1"/>
          </p:cNvSpPr>
          <p:nvPr>
            <p:ph type="body" sz="quarter" idx="13"/>
          </p:nvPr>
        </p:nvSpPr>
        <p:spPr bwMode="gray">
          <a:xfrm>
            <a:off x="6583680" y="651302"/>
            <a:ext cx="5111496" cy="353302"/>
          </a:xfrm>
          <a:prstGeom prst="rect">
            <a:avLst/>
          </a:prstGeom>
        </p:spPr>
        <p:txBody>
          <a:bodyPr anchor="b">
            <a:spAutoFit/>
          </a:bodyPr>
          <a:lstStyle>
            <a:lvl1pPr marL="0" indent="0">
              <a:lnSpc>
                <a:spcPct val="82000"/>
              </a:lnSpc>
              <a:buNone/>
              <a:defRPr sz="2800">
                <a:solidFill>
                  <a:schemeClr val="bg1"/>
                </a:solidFill>
              </a:defRPr>
            </a:lvl1pPr>
            <a:lvl2pPr marL="0" indent="0">
              <a:buNone/>
              <a:defRPr sz="3400">
                <a:solidFill>
                  <a:schemeClr val="bg1"/>
                </a:solidFill>
              </a:defRPr>
            </a:lvl2pPr>
            <a:lvl3pPr marL="0" indent="0">
              <a:buNone/>
              <a:defRPr sz="3400">
                <a:solidFill>
                  <a:schemeClr val="bg1"/>
                </a:solidFill>
              </a:defRPr>
            </a:lvl3pPr>
            <a:lvl4pPr marL="0" indent="0">
              <a:buNone/>
              <a:defRPr sz="3400">
                <a:solidFill>
                  <a:schemeClr val="bg1"/>
                </a:solidFill>
              </a:defRPr>
            </a:lvl4pPr>
            <a:lvl5pPr marL="0" indent="0">
              <a:buNone/>
              <a:defRPr sz="3400">
                <a:solidFill>
                  <a:schemeClr val="bg1"/>
                </a:solidFill>
              </a:defRPr>
            </a:lvl5pPr>
          </a:lstStyle>
          <a:p>
            <a:pPr lvl="0"/>
            <a:r>
              <a:rPr lang="en-US"/>
              <a:t>Click to edit Master text styles</a:t>
            </a:r>
          </a:p>
        </p:txBody>
      </p:sp>
      <p:sp>
        <p:nvSpPr>
          <p:cNvPr id="15" name="Text Placeholder 30">
            <a:extLst>
              <a:ext uri="{FF2B5EF4-FFF2-40B4-BE49-F238E27FC236}">
                <a16:creationId xmlns:a16="http://schemas.microsoft.com/office/drawing/2014/main" id="{78F000DC-9EC4-6E4F-BDE7-BFE0E5C1F9AF}"/>
              </a:ext>
            </a:extLst>
          </p:cNvPr>
          <p:cNvSpPr>
            <a:spLocks noGrp="1"/>
          </p:cNvSpPr>
          <p:nvPr>
            <p:ph type="body" sz="quarter" idx="14"/>
          </p:nvPr>
        </p:nvSpPr>
        <p:spPr bwMode="gray">
          <a:xfrm>
            <a:off x="6583680" y="1088136"/>
            <a:ext cx="5111496" cy="236347"/>
          </a:xfrm>
          <a:prstGeom prst="rect">
            <a:avLst/>
          </a:prstGeom>
        </p:spPr>
        <p:txBody>
          <a:bodyPr>
            <a:spAutoFit/>
          </a:bodyPr>
          <a:lstStyle>
            <a:lvl1pPr marL="0" indent="0">
              <a:lnSpc>
                <a:spcPct val="96000"/>
              </a:lnSpc>
              <a:spcBef>
                <a:spcPts val="900"/>
              </a:spcBef>
              <a:buNone/>
              <a:defRPr sz="1600">
                <a:solidFill>
                  <a:schemeClr val="bg1"/>
                </a:solidFill>
              </a:defRPr>
            </a:lvl1pPr>
            <a:lvl2pPr marL="0" indent="0">
              <a:buNone/>
              <a:defRPr sz="2400">
                <a:solidFill>
                  <a:schemeClr val="bg1"/>
                </a:solidFill>
              </a:defRPr>
            </a:lvl2pPr>
            <a:lvl3pPr marL="0" indent="0">
              <a:buNone/>
              <a:defRPr sz="2400">
                <a:solidFill>
                  <a:schemeClr val="bg1"/>
                </a:solidFill>
              </a:defRPr>
            </a:lvl3pPr>
            <a:lvl4pPr marL="0" indent="0">
              <a:buNone/>
              <a:defRPr sz="2400">
                <a:solidFill>
                  <a:schemeClr val="bg1"/>
                </a:solidFill>
              </a:defRPr>
            </a:lvl4pPr>
            <a:lvl5pPr marL="0" indent="0">
              <a:buNone/>
              <a:defRPr sz="2400">
                <a:solidFill>
                  <a:schemeClr val="bg1"/>
                </a:solidFill>
              </a:defRPr>
            </a:lvl5pPr>
          </a:lstStyle>
          <a:p>
            <a:pPr lvl="0"/>
            <a:r>
              <a:rPr lang="en-US"/>
              <a:t>Click to edit Master text styles</a:t>
            </a:r>
          </a:p>
        </p:txBody>
      </p:sp>
      <p:sp>
        <p:nvSpPr>
          <p:cNvPr id="18" name="Footer Placeholder 2">
            <a:extLst>
              <a:ext uri="{FF2B5EF4-FFF2-40B4-BE49-F238E27FC236}">
                <a16:creationId xmlns:a16="http://schemas.microsoft.com/office/drawing/2014/main" id="{A5A33399-B0A0-8748-AA79-FC0A5B75845E}"/>
              </a:ext>
            </a:extLst>
          </p:cNvPr>
          <p:cNvSpPr>
            <a:spLocks noGrp="1"/>
          </p:cNvSpPr>
          <p:nvPr>
            <p:ph type="ftr" sz="quarter" idx="16"/>
          </p:nvPr>
        </p:nvSpPr>
        <p:spPr>
          <a:xfrm>
            <a:off x="495299" y="6532895"/>
            <a:ext cx="10488168"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5">
                    <a:lumMod val="60000"/>
                    <a:lumOff val="40000"/>
                  </a:schemeClr>
                </a:solidFill>
              </a:defRPr>
            </a:lvl1pPr>
          </a:lstStyle>
          <a:p>
            <a:r>
              <a:rPr lang="en-US"/>
              <a:t>DVB@IBC 2026</a:t>
            </a:r>
          </a:p>
        </p:txBody>
      </p:sp>
      <p:sp>
        <p:nvSpPr>
          <p:cNvPr id="19" name="Title 2">
            <a:extLst>
              <a:ext uri="{FF2B5EF4-FFF2-40B4-BE49-F238E27FC236}">
                <a16:creationId xmlns:a16="http://schemas.microsoft.com/office/drawing/2014/main" id="{FDF89DCF-630A-5A40-B669-67AE58A496BA}"/>
              </a:ext>
            </a:extLst>
          </p:cNvPr>
          <p:cNvSpPr>
            <a:spLocks noGrp="1"/>
          </p:cNvSpPr>
          <p:nvPr>
            <p:ph type="title"/>
          </p:nvPr>
        </p:nvSpPr>
        <p:spPr>
          <a:xfrm>
            <a:off x="495300" y="146549"/>
            <a:ext cx="5111495" cy="858055"/>
          </a:xfrm>
        </p:spPr>
        <p:txBody>
          <a:bodyPr>
            <a:spAutoFit/>
          </a:bodyPr>
          <a:lstStyle/>
          <a:p>
            <a:r>
              <a:rPr lang="en-US"/>
              <a:t>Click to edit Master title style</a:t>
            </a:r>
          </a:p>
        </p:txBody>
      </p:sp>
      <p:sp>
        <p:nvSpPr>
          <p:cNvPr id="20" name="Content Placeholder 4">
            <a:extLst>
              <a:ext uri="{FF2B5EF4-FFF2-40B4-BE49-F238E27FC236}">
                <a16:creationId xmlns:a16="http://schemas.microsoft.com/office/drawing/2014/main" id="{84790201-1828-9648-878F-799A24FACD66}"/>
              </a:ext>
            </a:extLst>
          </p:cNvPr>
          <p:cNvSpPr>
            <a:spLocks noGrp="1"/>
          </p:cNvSpPr>
          <p:nvPr>
            <p:ph sz="quarter" idx="17"/>
          </p:nvPr>
        </p:nvSpPr>
        <p:spPr>
          <a:xfrm>
            <a:off x="495300" y="1719072"/>
            <a:ext cx="5111495" cy="44515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Subtitle">
            <a:extLst>
              <a:ext uri="{FF2B5EF4-FFF2-40B4-BE49-F238E27FC236}">
                <a16:creationId xmlns:a16="http://schemas.microsoft.com/office/drawing/2014/main" id="{3D198E9A-385B-A740-99CC-B7F700E716FB}"/>
              </a:ext>
            </a:extLst>
          </p:cNvPr>
          <p:cNvSpPr>
            <a:spLocks noGrp="1"/>
          </p:cNvSpPr>
          <p:nvPr>
            <p:ph type="subTitle" idx="1"/>
          </p:nvPr>
        </p:nvSpPr>
        <p:spPr>
          <a:xfrm>
            <a:off x="494189" y="1088136"/>
            <a:ext cx="5111495" cy="236347"/>
          </a:xfrm>
          <a:prstGeom prst="rect">
            <a:avLst/>
          </a:prstGeom>
        </p:spPr>
        <p:txBody>
          <a:bodyPr wrap="square">
            <a:spAutoFit/>
          </a:bodyPr>
          <a:lstStyle>
            <a:lvl1pPr marL="0" indent="0" algn="l">
              <a:lnSpc>
                <a:spcPct val="96000"/>
              </a:lnSpc>
              <a:spcBef>
                <a:spcPts val="900"/>
              </a:spcBef>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4" name="Text Placeholder 5">
            <a:extLst>
              <a:ext uri="{FF2B5EF4-FFF2-40B4-BE49-F238E27FC236}">
                <a16:creationId xmlns:a16="http://schemas.microsoft.com/office/drawing/2014/main" id="{47A9C3D7-40EB-2A42-A50B-7587F3F427E5}"/>
              </a:ext>
            </a:extLst>
          </p:cNvPr>
          <p:cNvSpPr>
            <a:spLocks noGrp="1"/>
          </p:cNvSpPr>
          <p:nvPr>
            <p:ph type="body" sz="quarter" idx="15"/>
          </p:nvPr>
        </p:nvSpPr>
        <p:spPr bwMode="gray">
          <a:xfrm>
            <a:off x="6583680" y="1719073"/>
            <a:ext cx="5111496" cy="4270248"/>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88019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Blue">
    <p:bg>
      <p:bgPr>
        <a:solidFill>
          <a:schemeClr val="accent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6E048808-9D96-49F4-AAF9-8EF21E48FAE0}"/>
              </a:ext>
            </a:extLst>
          </p:cNvPr>
          <p:cNvSpPr>
            <a:spLocks/>
          </p:cNvSpPr>
          <p:nvPr userDrawn="1"/>
        </p:nvSpPr>
        <p:spPr bwMode="auto">
          <a:xfrm>
            <a:off x="-876300" y="4977549"/>
            <a:ext cx="12552239" cy="3889360"/>
          </a:xfrm>
          <a:custGeom>
            <a:avLst/>
            <a:gdLst>
              <a:gd name="T0" fmla="*/ 2068 w 2327"/>
              <a:gd name="T1" fmla="*/ 28 h 720"/>
              <a:gd name="T2" fmla="*/ 2029 w 2327"/>
              <a:gd name="T3" fmla="*/ 0 h 720"/>
              <a:gd name="T4" fmla="*/ 1921 w 2327"/>
              <a:gd name="T5" fmla="*/ 0 h 720"/>
              <a:gd name="T6" fmla="*/ 1881 w 2327"/>
              <a:gd name="T7" fmla="*/ 28 h 720"/>
              <a:gd name="T8" fmla="*/ 1706 w 2327"/>
              <a:gd name="T9" fmla="*/ 507 h 720"/>
              <a:gd name="T10" fmla="*/ 1525 w 2327"/>
              <a:gd name="T11" fmla="*/ 28 h 720"/>
              <a:gd name="T12" fmla="*/ 1486 w 2327"/>
              <a:gd name="T13" fmla="*/ 0 h 720"/>
              <a:gd name="T14" fmla="*/ 1379 w 2327"/>
              <a:gd name="T15" fmla="*/ 0 h 720"/>
              <a:gd name="T16" fmla="*/ 1340 w 2327"/>
              <a:gd name="T17" fmla="*/ 28 h 720"/>
              <a:gd name="T18" fmla="*/ 1163 w 2327"/>
              <a:gd name="T19" fmla="*/ 507 h 720"/>
              <a:gd name="T20" fmla="*/ 985 w 2327"/>
              <a:gd name="T21" fmla="*/ 28 h 720"/>
              <a:gd name="T22" fmla="*/ 946 w 2327"/>
              <a:gd name="T23" fmla="*/ 0 h 720"/>
              <a:gd name="T24" fmla="*/ 840 w 2327"/>
              <a:gd name="T25" fmla="*/ 0 h 720"/>
              <a:gd name="T26" fmla="*/ 800 w 2327"/>
              <a:gd name="T27" fmla="*/ 28 h 720"/>
              <a:gd name="T28" fmla="*/ 621 w 2327"/>
              <a:gd name="T29" fmla="*/ 507 h 720"/>
              <a:gd name="T30" fmla="*/ 444 w 2327"/>
              <a:gd name="T31" fmla="*/ 28 h 720"/>
              <a:gd name="T32" fmla="*/ 406 w 2327"/>
              <a:gd name="T33" fmla="*/ 0 h 720"/>
              <a:gd name="T34" fmla="*/ 297 w 2327"/>
              <a:gd name="T35" fmla="*/ 0 h 720"/>
              <a:gd name="T36" fmla="*/ 258 w 2327"/>
              <a:gd name="T37" fmla="*/ 28 h 720"/>
              <a:gd name="T38" fmla="*/ 6 w 2327"/>
              <a:gd name="T39" fmla="*/ 684 h 720"/>
              <a:gd name="T40" fmla="*/ 31 w 2327"/>
              <a:gd name="T41" fmla="*/ 720 h 720"/>
              <a:gd name="T42" fmla="*/ 127 w 2327"/>
              <a:gd name="T43" fmla="*/ 720 h 720"/>
              <a:gd name="T44" fmla="*/ 166 w 2327"/>
              <a:gd name="T45" fmla="*/ 693 h 720"/>
              <a:gd name="T46" fmla="*/ 351 w 2327"/>
              <a:gd name="T47" fmla="*/ 198 h 720"/>
              <a:gd name="T48" fmla="*/ 536 w 2327"/>
              <a:gd name="T49" fmla="*/ 693 h 720"/>
              <a:gd name="T50" fmla="*/ 575 w 2327"/>
              <a:gd name="T51" fmla="*/ 720 h 720"/>
              <a:gd name="T52" fmla="*/ 663 w 2327"/>
              <a:gd name="T53" fmla="*/ 720 h 720"/>
              <a:gd name="T54" fmla="*/ 703 w 2327"/>
              <a:gd name="T55" fmla="*/ 693 h 720"/>
              <a:gd name="T56" fmla="*/ 892 w 2327"/>
              <a:gd name="T57" fmla="*/ 198 h 720"/>
              <a:gd name="T58" fmla="*/ 1075 w 2327"/>
              <a:gd name="T59" fmla="*/ 693 h 720"/>
              <a:gd name="T60" fmla="*/ 1115 w 2327"/>
              <a:gd name="T61" fmla="*/ 720 h 720"/>
              <a:gd name="T62" fmla="*/ 1208 w 2327"/>
              <a:gd name="T63" fmla="*/ 720 h 720"/>
              <a:gd name="T64" fmla="*/ 1247 w 2327"/>
              <a:gd name="T65" fmla="*/ 693 h 720"/>
              <a:gd name="T66" fmla="*/ 1432 w 2327"/>
              <a:gd name="T67" fmla="*/ 198 h 720"/>
              <a:gd name="T68" fmla="*/ 1620 w 2327"/>
              <a:gd name="T69" fmla="*/ 693 h 720"/>
              <a:gd name="T70" fmla="*/ 1659 w 2327"/>
              <a:gd name="T71" fmla="*/ 720 h 720"/>
              <a:gd name="T72" fmla="*/ 1748 w 2327"/>
              <a:gd name="T73" fmla="*/ 720 h 720"/>
              <a:gd name="T74" fmla="*/ 1787 w 2327"/>
              <a:gd name="T75" fmla="*/ 693 h 720"/>
              <a:gd name="T76" fmla="*/ 1973 w 2327"/>
              <a:gd name="T77" fmla="*/ 201 h 720"/>
              <a:gd name="T78" fmla="*/ 2156 w 2327"/>
              <a:gd name="T79" fmla="*/ 693 h 720"/>
              <a:gd name="T80" fmla="*/ 2196 w 2327"/>
              <a:gd name="T81" fmla="*/ 720 h 720"/>
              <a:gd name="T82" fmla="*/ 2295 w 2327"/>
              <a:gd name="T83" fmla="*/ 720 h 720"/>
              <a:gd name="T84" fmla="*/ 2319 w 2327"/>
              <a:gd name="T85" fmla="*/ 684 h 720"/>
              <a:gd name="T86" fmla="*/ 2068 w 2327"/>
              <a:gd name="T87" fmla="*/ 28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327" h="720">
                <a:moveTo>
                  <a:pt x="2068" y="28"/>
                </a:moveTo>
                <a:cubicBezTo>
                  <a:pt x="2060" y="9"/>
                  <a:pt x="2047" y="0"/>
                  <a:pt x="2029" y="0"/>
                </a:cubicBezTo>
                <a:cubicBezTo>
                  <a:pt x="2029" y="0"/>
                  <a:pt x="2029" y="0"/>
                  <a:pt x="1921" y="0"/>
                </a:cubicBezTo>
                <a:cubicBezTo>
                  <a:pt x="1903" y="0"/>
                  <a:pt x="1889" y="9"/>
                  <a:pt x="1881" y="28"/>
                </a:cubicBezTo>
                <a:cubicBezTo>
                  <a:pt x="1881" y="28"/>
                  <a:pt x="1881" y="28"/>
                  <a:pt x="1706" y="507"/>
                </a:cubicBezTo>
                <a:cubicBezTo>
                  <a:pt x="1706" y="507"/>
                  <a:pt x="1706" y="507"/>
                  <a:pt x="1525" y="28"/>
                </a:cubicBezTo>
                <a:cubicBezTo>
                  <a:pt x="1517" y="9"/>
                  <a:pt x="1504" y="0"/>
                  <a:pt x="1486" y="0"/>
                </a:cubicBezTo>
                <a:cubicBezTo>
                  <a:pt x="1486" y="0"/>
                  <a:pt x="1486" y="0"/>
                  <a:pt x="1379" y="0"/>
                </a:cubicBezTo>
                <a:cubicBezTo>
                  <a:pt x="1361" y="0"/>
                  <a:pt x="1348" y="9"/>
                  <a:pt x="1340" y="28"/>
                </a:cubicBezTo>
                <a:cubicBezTo>
                  <a:pt x="1340" y="28"/>
                  <a:pt x="1340" y="28"/>
                  <a:pt x="1163" y="507"/>
                </a:cubicBezTo>
                <a:cubicBezTo>
                  <a:pt x="1163" y="507"/>
                  <a:pt x="1163" y="507"/>
                  <a:pt x="985" y="28"/>
                </a:cubicBezTo>
                <a:cubicBezTo>
                  <a:pt x="978" y="9"/>
                  <a:pt x="964" y="0"/>
                  <a:pt x="946" y="0"/>
                </a:cubicBezTo>
                <a:cubicBezTo>
                  <a:pt x="946" y="0"/>
                  <a:pt x="946" y="0"/>
                  <a:pt x="840" y="0"/>
                </a:cubicBezTo>
                <a:cubicBezTo>
                  <a:pt x="822" y="0"/>
                  <a:pt x="808" y="9"/>
                  <a:pt x="800" y="28"/>
                </a:cubicBezTo>
                <a:cubicBezTo>
                  <a:pt x="800" y="28"/>
                  <a:pt x="800" y="28"/>
                  <a:pt x="621" y="507"/>
                </a:cubicBezTo>
                <a:cubicBezTo>
                  <a:pt x="621" y="507"/>
                  <a:pt x="621" y="507"/>
                  <a:pt x="444" y="28"/>
                </a:cubicBezTo>
                <a:cubicBezTo>
                  <a:pt x="436" y="9"/>
                  <a:pt x="424" y="0"/>
                  <a:pt x="406" y="0"/>
                </a:cubicBezTo>
                <a:cubicBezTo>
                  <a:pt x="406" y="0"/>
                  <a:pt x="406" y="0"/>
                  <a:pt x="297" y="0"/>
                </a:cubicBezTo>
                <a:cubicBezTo>
                  <a:pt x="279" y="0"/>
                  <a:pt x="265" y="9"/>
                  <a:pt x="258" y="28"/>
                </a:cubicBezTo>
                <a:cubicBezTo>
                  <a:pt x="258" y="28"/>
                  <a:pt x="258" y="28"/>
                  <a:pt x="6" y="684"/>
                </a:cubicBezTo>
                <a:cubicBezTo>
                  <a:pt x="0" y="702"/>
                  <a:pt x="8" y="720"/>
                  <a:pt x="31" y="720"/>
                </a:cubicBezTo>
                <a:cubicBezTo>
                  <a:pt x="31" y="720"/>
                  <a:pt x="31" y="720"/>
                  <a:pt x="127" y="720"/>
                </a:cubicBezTo>
                <a:cubicBezTo>
                  <a:pt x="145" y="720"/>
                  <a:pt x="160" y="711"/>
                  <a:pt x="166" y="693"/>
                </a:cubicBezTo>
                <a:cubicBezTo>
                  <a:pt x="166" y="693"/>
                  <a:pt x="166" y="693"/>
                  <a:pt x="351" y="198"/>
                </a:cubicBezTo>
                <a:cubicBezTo>
                  <a:pt x="351" y="198"/>
                  <a:pt x="351" y="198"/>
                  <a:pt x="536" y="693"/>
                </a:cubicBezTo>
                <a:cubicBezTo>
                  <a:pt x="543" y="712"/>
                  <a:pt x="557" y="720"/>
                  <a:pt x="575" y="720"/>
                </a:cubicBezTo>
                <a:cubicBezTo>
                  <a:pt x="575" y="720"/>
                  <a:pt x="575" y="720"/>
                  <a:pt x="663" y="720"/>
                </a:cubicBezTo>
                <a:cubicBezTo>
                  <a:pt x="682" y="720"/>
                  <a:pt x="695" y="712"/>
                  <a:pt x="703" y="693"/>
                </a:cubicBezTo>
                <a:cubicBezTo>
                  <a:pt x="703" y="693"/>
                  <a:pt x="703" y="693"/>
                  <a:pt x="892" y="198"/>
                </a:cubicBezTo>
                <a:cubicBezTo>
                  <a:pt x="892" y="198"/>
                  <a:pt x="892" y="198"/>
                  <a:pt x="1075" y="693"/>
                </a:cubicBezTo>
                <a:cubicBezTo>
                  <a:pt x="1083" y="711"/>
                  <a:pt x="1097" y="720"/>
                  <a:pt x="1115" y="720"/>
                </a:cubicBezTo>
                <a:cubicBezTo>
                  <a:pt x="1115" y="720"/>
                  <a:pt x="1115" y="720"/>
                  <a:pt x="1208" y="720"/>
                </a:cubicBezTo>
                <a:cubicBezTo>
                  <a:pt x="1226" y="720"/>
                  <a:pt x="1240" y="711"/>
                  <a:pt x="1247" y="693"/>
                </a:cubicBezTo>
                <a:cubicBezTo>
                  <a:pt x="1247" y="693"/>
                  <a:pt x="1247" y="693"/>
                  <a:pt x="1432" y="198"/>
                </a:cubicBezTo>
                <a:cubicBezTo>
                  <a:pt x="1432" y="198"/>
                  <a:pt x="1432" y="198"/>
                  <a:pt x="1620" y="693"/>
                </a:cubicBezTo>
                <a:cubicBezTo>
                  <a:pt x="1627" y="712"/>
                  <a:pt x="1641" y="720"/>
                  <a:pt x="1659" y="720"/>
                </a:cubicBezTo>
                <a:cubicBezTo>
                  <a:pt x="1659" y="720"/>
                  <a:pt x="1659" y="720"/>
                  <a:pt x="1748" y="720"/>
                </a:cubicBezTo>
                <a:cubicBezTo>
                  <a:pt x="1766" y="720"/>
                  <a:pt x="1779" y="712"/>
                  <a:pt x="1787" y="693"/>
                </a:cubicBezTo>
                <a:cubicBezTo>
                  <a:pt x="1787" y="693"/>
                  <a:pt x="1787" y="693"/>
                  <a:pt x="1973" y="201"/>
                </a:cubicBezTo>
                <a:cubicBezTo>
                  <a:pt x="1973" y="201"/>
                  <a:pt x="1973" y="201"/>
                  <a:pt x="2156" y="693"/>
                </a:cubicBezTo>
                <a:cubicBezTo>
                  <a:pt x="2162" y="711"/>
                  <a:pt x="2178" y="720"/>
                  <a:pt x="2196" y="720"/>
                </a:cubicBezTo>
                <a:cubicBezTo>
                  <a:pt x="2196" y="720"/>
                  <a:pt x="2196" y="720"/>
                  <a:pt x="2295" y="720"/>
                </a:cubicBezTo>
                <a:cubicBezTo>
                  <a:pt x="2317" y="720"/>
                  <a:pt x="2327" y="702"/>
                  <a:pt x="2319" y="684"/>
                </a:cubicBezTo>
                <a:cubicBezTo>
                  <a:pt x="2319" y="684"/>
                  <a:pt x="2319" y="684"/>
                  <a:pt x="2068" y="28"/>
                </a:cubicBezTo>
                <a:close/>
              </a:path>
            </a:pathLst>
          </a:custGeom>
          <a:solidFill>
            <a:srgbClr val="214ACD"/>
          </a:solidFill>
          <a:ln>
            <a:noFill/>
          </a:ln>
          <a:effectLst>
            <a:innerShdw blurRad="63500" dist="50800" dir="13500000">
              <a:prstClr val="black">
                <a:alpha val="50000"/>
              </a:prstClr>
            </a:innerShdw>
          </a:effectLst>
        </p:spPr>
        <p:txBody>
          <a:bodyPr vert="horz" wrap="square" lIns="91440" tIns="45720" rIns="91440" bIns="45720" numCol="1" anchor="t" anchorCtr="0" compatLnSpc="1">
            <a:prstTxWarp prst="textNoShape">
              <a:avLst/>
            </a:prstTxWarp>
          </a:bodyPr>
          <a:lstStyle/>
          <a:p>
            <a:endParaRPr lang="en-US"/>
          </a:p>
        </p:txBody>
      </p:sp>
      <p:sp>
        <p:nvSpPr>
          <p:cNvPr id="35" name="Text Placeholder 48">
            <a:extLst>
              <a:ext uri="{FF2B5EF4-FFF2-40B4-BE49-F238E27FC236}">
                <a16:creationId xmlns:a16="http://schemas.microsoft.com/office/drawing/2014/main" id="{AF53501B-85ED-A842-A9B0-46F3598AE1CD}"/>
              </a:ext>
            </a:extLst>
          </p:cNvPr>
          <p:cNvSpPr>
            <a:spLocks noGrp="1"/>
          </p:cNvSpPr>
          <p:nvPr>
            <p:ph type="body" sz="quarter" idx="14" hasCustomPrompt="1"/>
          </p:nvPr>
        </p:nvSpPr>
        <p:spPr bwMode="gray">
          <a:xfrm>
            <a:off x="479626" y="5520817"/>
            <a:ext cx="6454175" cy="265271"/>
          </a:xfrm>
          <a:prstGeom prst="rect">
            <a:avLst/>
          </a:prstGeom>
        </p:spPr>
        <p:txBody>
          <a:bodyPr wrap="none"/>
          <a:lstStyle>
            <a:lvl1pPr marL="0" marR="0" indent="0" algn="l" defTabSz="914400" rtl="0" eaLnBrk="1" fontAlgn="auto" latinLnBrk="0" hangingPunct="1">
              <a:lnSpc>
                <a:spcPct val="87000"/>
              </a:lnSpc>
              <a:spcBef>
                <a:spcPts val="0"/>
              </a:spcBef>
              <a:spcAft>
                <a:spcPts val="0"/>
              </a:spcAft>
              <a:buClr>
                <a:srgbClr val="3253DC"/>
              </a:buClr>
              <a:buSzTx/>
              <a:buFont typeface="Arial" panose="020B0604020202020204" pitchFamily="34" charset="0"/>
              <a:buNone/>
              <a:tabLst/>
              <a:defRPr sz="1600" b="1">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marL="0" marR="0" lvl="0" indent="0" algn="l" defTabSz="914400" rtl="0" eaLnBrk="1" fontAlgn="auto" latinLnBrk="0" hangingPunct="1">
              <a:lnSpc>
                <a:spcPct val="98000"/>
              </a:lnSpc>
              <a:spcBef>
                <a:spcPts val="0"/>
              </a:spcBef>
              <a:spcAft>
                <a:spcPts val="0"/>
              </a:spcAft>
              <a:buClr>
                <a:srgbClr val="3253DC"/>
              </a:buClr>
              <a:buSzTx/>
              <a:buFont typeface="Arial" panose="020B0604020202020204" pitchFamily="34" charset="0"/>
              <a:buNone/>
              <a:tabLst/>
              <a:defRPr/>
            </a:pPr>
            <a:r>
              <a:rPr lang="en-US"/>
              <a:t>@</a:t>
            </a:r>
            <a:r>
              <a:rPr lang="en-US" err="1"/>
              <a:t>qualcomm</a:t>
            </a:r>
            <a:endParaRPr lang="en-US"/>
          </a:p>
        </p:txBody>
      </p:sp>
      <p:sp>
        <p:nvSpPr>
          <p:cNvPr id="11" name="Text Placeholder 7">
            <a:extLst>
              <a:ext uri="{FF2B5EF4-FFF2-40B4-BE49-F238E27FC236}">
                <a16:creationId xmlns:a16="http://schemas.microsoft.com/office/drawing/2014/main" id="{A4CE2BBA-DEBC-8040-A56C-C6C64C29A740}"/>
              </a:ext>
            </a:extLst>
          </p:cNvPr>
          <p:cNvSpPr>
            <a:spLocks noGrp="1"/>
          </p:cNvSpPr>
          <p:nvPr>
            <p:ph type="body" sz="quarter" idx="10" hasCustomPrompt="1"/>
          </p:nvPr>
        </p:nvSpPr>
        <p:spPr bwMode="gray">
          <a:xfrm>
            <a:off x="495300" y="4195085"/>
            <a:ext cx="8334375" cy="961930"/>
          </a:xfrm>
          <a:prstGeom prst="rect">
            <a:avLst/>
          </a:prstGeom>
        </p:spPr>
        <p:txBody>
          <a:bodyPr>
            <a:noAutofit/>
          </a:bodyPr>
          <a:lstStyle>
            <a:lvl1pPr marL="0" indent="0">
              <a:spcBef>
                <a:spcPts val="0"/>
              </a:spcBef>
              <a:spcAft>
                <a:spcPts val="600"/>
              </a:spcAft>
              <a:buFont typeface="Microsoft Sans Serif" panose="020B0604020202020204" pitchFamily="34" charset="0"/>
              <a:buChar char="​"/>
              <a:defRPr sz="2000" b="1" spc="30" baseline="0">
                <a:solidFill>
                  <a:schemeClr val="bg1"/>
                </a:solidFill>
              </a:defRPr>
            </a:lvl1pPr>
            <a:lvl2pPr marL="0" indent="0">
              <a:lnSpc>
                <a:spcPct val="96000"/>
              </a:lnSpc>
              <a:spcBef>
                <a:spcPts val="0"/>
              </a:spcBef>
              <a:buFont typeface="Microsoft Sans Serif" panose="020B0604020202020204" pitchFamily="34" charset="0"/>
              <a:buNone/>
              <a:defRPr sz="1600">
                <a:solidFill>
                  <a:schemeClr val="bg1"/>
                </a:solidFill>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a:p>
            <a:pPr lvl="1"/>
            <a:r>
              <a:rPr lang="en-US"/>
              <a:t>Speaker title, Employing entity</a:t>
            </a:r>
          </a:p>
          <a:p>
            <a:pPr lvl="1"/>
            <a:endParaRPr lang="en-US"/>
          </a:p>
        </p:txBody>
      </p:sp>
      <p:sp>
        <p:nvSpPr>
          <p:cNvPr id="12" name="Text Placeholder 5">
            <a:extLst>
              <a:ext uri="{FF2B5EF4-FFF2-40B4-BE49-F238E27FC236}">
                <a16:creationId xmlns:a16="http://schemas.microsoft.com/office/drawing/2014/main" id="{1BFE83DC-9E6F-C938-88C6-2E34095F842F}"/>
              </a:ext>
            </a:extLst>
          </p:cNvPr>
          <p:cNvSpPr>
            <a:spLocks noGrp="1"/>
          </p:cNvSpPr>
          <p:nvPr>
            <p:ph type="body" sz="quarter" idx="13" hasCustomPrompt="1"/>
          </p:nvPr>
        </p:nvSpPr>
        <p:spPr bwMode="gray">
          <a:xfrm>
            <a:off x="8829675" y="512165"/>
            <a:ext cx="2867025" cy="262176"/>
          </a:xfrm>
          <a:prstGeom prst="rect">
            <a:avLst/>
          </a:prstGeom>
        </p:spPr>
        <p:txBody>
          <a:bodyPr wrap="none"/>
          <a:lstStyle>
            <a:lvl1pPr marL="0" indent="0" algn="r">
              <a:lnSpc>
                <a:spcPct val="87000"/>
              </a:lnSpc>
              <a:spcBef>
                <a:spcPts val="0"/>
              </a:spcBef>
              <a:buNone/>
              <a:defRPr sz="1600">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lvl="0"/>
            <a:r>
              <a:rPr lang="en-US"/>
              <a:t>Date</a:t>
            </a:r>
          </a:p>
        </p:txBody>
      </p:sp>
      <p:sp>
        <p:nvSpPr>
          <p:cNvPr id="13" name="Title 2">
            <a:extLst>
              <a:ext uri="{FF2B5EF4-FFF2-40B4-BE49-F238E27FC236}">
                <a16:creationId xmlns:a16="http://schemas.microsoft.com/office/drawing/2014/main" id="{ABD83B88-A2C3-D414-9EA3-8923652EF50B}"/>
              </a:ext>
            </a:extLst>
          </p:cNvPr>
          <p:cNvSpPr>
            <a:spLocks noGrp="1"/>
          </p:cNvSpPr>
          <p:nvPr>
            <p:ph type="title"/>
          </p:nvPr>
        </p:nvSpPr>
        <p:spPr bwMode="gray">
          <a:xfrm>
            <a:off x="431638" y="2631736"/>
            <a:ext cx="8416582" cy="1445909"/>
          </a:xfrm>
        </p:spPr>
        <p:txBody>
          <a:bodyPr wrap="square">
            <a:spAutoFit/>
          </a:bodyPr>
          <a:lstStyle>
            <a:lvl1pPr>
              <a:lnSpc>
                <a:spcPct val="87000"/>
              </a:lnSpc>
              <a:defRPr sz="5400">
                <a:solidFill>
                  <a:schemeClr val="bg1"/>
                </a:solidFill>
              </a:defRPr>
            </a:lvl1pPr>
          </a:lstStyle>
          <a:p>
            <a:r>
              <a:rPr lang="en-US"/>
              <a:t>Click to edit Master title style</a:t>
            </a:r>
          </a:p>
        </p:txBody>
      </p:sp>
      <p:sp>
        <p:nvSpPr>
          <p:cNvPr id="14" name="Freeform 5">
            <a:extLst>
              <a:ext uri="{FF2B5EF4-FFF2-40B4-BE49-F238E27FC236}">
                <a16:creationId xmlns:a16="http://schemas.microsoft.com/office/drawing/2014/main" id="{4631230A-B24E-306B-C5ED-54A596C81C1B}"/>
              </a:ext>
            </a:extLst>
          </p:cNvPr>
          <p:cNvSpPr>
            <a:spLocks noChangeAspect="1" noEditPoints="1"/>
          </p:cNvSpPr>
          <p:nvPr userDrawn="1"/>
        </p:nvSpPr>
        <p:spPr bwMode="black">
          <a:xfrm>
            <a:off x="482438" y="460180"/>
            <a:ext cx="1432990"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15" name="Text Placeholder 7">
            <a:extLst>
              <a:ext uri="{FF2B5EF4-FFF2-40B4-BE49-F238E27FC236}">
                <a16:creationId xmlns:a16="http://schemas.microsoft.com/office/drawing/2014/main" id="{1C4BFDED-1EBC-5640-DD94-82C0EE38DB2E}"/>
              </a:ext>
            </a:extLst>
          </p:cNvPr>
          <p:cNvSpPr>
            <a:spLocks noGrp="1"/>
          </p:cNvSpPr>
          <p:nvPr>
            <p:ph type="body" sz="quarter" idx="12" hasCustomPrompt="1"/>
          </p:nvPr>
        </p:nvSpPr>
        <p:spPr bwMode="gray">
          <a:xfrm>
            <a:off x="3103563" y="512165"/>
            <a:ext cx="4783137" cy="226772"/>
          </a:xfrm>
          <a:prstGeom prst="rect">
            <a:avLst/>
          </a:prstGeom>
        </p:spPr>
        <p:txBody>
          <a:bodyPr wrap="none"/>
          <a:lstStyle>
            <a:lvl1pPr marL="0" indent="0" algn="r">
              <a:lnSpc>
                <a:spcPct val="87000"/>
              </a:lnSpc>
              <a:spcBef>
                <a:spcPts val="0"/>
              </a:spcBef>
              <a:buNone/>
              <a:defRPr sz="1600" b="0">
                <a:solidFill>
                  <a:schemeClr val="bg1"/>
                </a:solidFill>
              </a:defRPr>
            </a:lvl1pPr>
            <a:lvl2pPr marL="0" indent="0" algn="r">
              <a:lnSpc>
                <a:spcPct val="90000"/>
              </a:lnSpc>
              <a:spcBef>
                <a:spcPts val="0"/>
              </a:spcBef>
              <a:buNone/>
              <a:defRPr sz="1600">
                <a:solidFill>
                  <a:schemeClr val="bg1"/>
                </a:solidFill>
              </a:defRPr>
            </a:lvl2pPr>
            <a:lvl3pPr marL="0" indent="0" algn="r">
              <a:lnSpc>
                <a:spcPct val="90000"/>
              </a:lnSpc>
              <a:spcBef>
                <a:spcPts val="0"/>
              </a:spcBef>
              <a:buNone/>
              <a:defRPr sz="1600">
                <a:solidFill>
                  <a:schemeClr val="bg1"/>
                </a:solidFill>
              </a:defRPr>
            </a:lvl3pPr>
            <a:lvl4pPr marL="0" indent="0" algn="r">
              <a:lnSpc>
                <a:spcPct val="90000"/>
              </a:lnSpc>
              <a:spcBef>
                <a:spcPts val="0"/>
              </a:spcBef>
              <a:buNone/>
              <a:defRPr sz="1600">
                <a:solidFill>
                  <a:schemeClr val="bg1"/>
                </a:solidFill>
              </a:defRPr>
            </a:lvl4pPr>
            <a:lvl5pPr marL="0" indent="0" algn="r">
              <a:lnSpc>
                <a:spcPct val="90000"/>
              </a:lnSpc>
              <a:spcBef>
                <a:spcPts val="0"/>
              </a:spcBef>
              <a:buNone/>
              <a:defRPr sz="1600">
                <a:solidFill>
                  <a:schemeClr val="bg1"/>
                </a:solidFill>
              </a:defRPr>
            </a:lvl5pPr>
          </a:lstStyle>
          <a:p>
            <a:pPr lvl="0"/>
            <a:r>
              <a:rPr lang="en-US"/>
              <a:t>Location</a:t>
            </a:r>
          </a:p>
        </p:txBody>
      </p:sp>
      <p:sp>
        <p:nvSpPr>
          <p:cNvPr id="4" name="TextBox 3">
            <a:extLst>
              <a:ext uri="{FF2B5EF4-FFF2-40B4-BE49-F238E27FC236}">
                <a16:creationId xmlns:a16="http://schemas.microsoft.com/office/drawing/2014/main" id="{CC430428-0862-131C-5A1B-9C040B8A6CE8}"/>
              </a:ext>
            </a:extLst>
          </p:cNvPr>
          <p:cNvSpPr txBox="1"/>
          <p:nvPr userDrawn="1"/>
        </p:nvSpPr>
        <p:spPr>
          <a:xfrm>
            <a:off x="479708" y="6521993"/>
            <a:ext cx="5247709" cy="116955"/>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lvl="0" algn="r"/>
            <a:r>
              <a:rPr lang="en-US">
                <a:solidFill>
                  <a:schemeClr val="accent2">
                    <a:lumMod val="40000"/>
                    <a:lumOff val="60000"/>
                  </a:schemeClr>
                </a:solidFill>
              </a:rPr>
              <a:t>Snapdragon and Qualcomm branded products are products of Qualcomm Technologies, Inc. and/or its subsidiaries.</a:t>
            </a:r>
          </a:p>
        </p:txBody>
      </p:sp>
    </p:spTree>
    <p:extLst>
      <p:ext uri="{BB962C8B-B14F-4D97-AF65-F5344CB8AC3E}">
        <p14:creationId xmlns:p14="http://schemas.microsoft.com/office/powerpoint/2010/main" val="1951717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utaway 1/3 Right Blue">
    <p:spTree>
      <p:nvGrpSpPr>
        <p:cNvPr id="1" name=""/>
        <p:cNvGrpSpPr/>
        <p:nvPr/>
      </p:nvGrpSpPr>
      <p:grpSpPr>
        <a:xfrm>
          <a:off x="0" y="0"/>
          <a:ext cx="0" cy="0"/>
          <a:chOff x="0" y="0"/>
          <a:chExt cx="0" cy="0"/>
        </a:xfrm>
      </p:grpSpPr>
      <p:sp>
        <p:nvSpPr>
          <p:cNvPr id="19" name="Rectangle: Rounded Corners 18">
            <a:extLst>
              <a:ext uri="{FF2B5EF4-FFF2-40B4-BE49-F238E27FC236}">
                <a16:creationId xmlns:a16="http://schemas.microsoft.com/office/drawing/2014/main" id="{A7C99A1E-5CFA-4EFC-A063-074EDF821119}"/>
              </a:ext>
            </a:extLst>
          </p:cNvPr>
          <p:cNvSpPr/>
          <p:nvPr userDrawn="1"/>
        </p:nvSpPr>
        <p:spPr bwMode="gray">
          <a:xfrm>
            <a:off x="8460293" y="-139701"/>
            <a:ext cx="3871407" cy="6499717"/>
          </a:xfrm>
          <a:prstGeom prst="roundRect">
            <a:avLst>
              <a:gd name="adj" fmla="val 1715"/>
            </a:avLst>
          </a:prstGeom>
          <a:solidFill>
            <a:schemeClr val="accent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solidFill>
                <a:prstClr val="white"/>
              </a:solidFill>
            </a:endParaRPr>
          </a:p>
        </p:txBody>
      </p:sp>
      <p:sp>
        <p:nvSpPr>
          <p:cNvPr id="9" name="Text Placeholder 5">
            <a:extLst>
              <a:ext uri="{FF2B5EF4-FFF2-40B4-BE49-F238E27FC236}">
                <a16:creationId xmlns:a16="http://schemas.microsoft.com/office/drawing/2014/main" id="{51E58B32-BF86-1B4F-849D-754C4E8DC536}"/>
              </a:ext>
            </a:extLst>
          </p:cNvPr>
          <p:cNvSpPr>
            <a:spLocks noGrp="1"/>
          </p:cNvSpPr>
          <p:nvPr>
            <p:ph type="body" sz="quarter" idx="12"/>
          </p:nvPr>
        </p:nvSpPr>
        <p:spPr bwMode="gray">
          <a:xfrm>
            <a:off x="8829675" y="2057185"/>
            <a:ext cx="2867026" cy="4111626"/>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marL="173736" indent="-173736">
              <a:buFont typeface="Arial" panose="020B0604020202020204" pitchFamily="34" charset="0"/>
              <a:buChar cha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2">
            <a:extLst>
              <a:ext uri="{FF2B5EF4-FFF2-40B4-BE49-F238E27FC236}">
                <a16:creationId xmlns:a16="http://schemas.microsoft.com/office/drawing/2014/main" id="{5DE0D3DD-B6A4-C940-B9C1-3942EE6EDD97}"/>
              </a:ext>
            </a:extLst>
          </p:cNvPr>
          <p:cNvSpPr>
            <a:spLocks noGrp="1"/>
          </p:cNvSpPr>
          <p:nvPr>
            <p:ph type="ftr" sz="quarter" idx="16"/>
          </p:nvPr>
        </p:nvSpPr>
        <p:spPr>
          <a:xfrm>
            <a:off x="495299" y="6532895"/>
            <a:ext cx="10488168"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5">
                    <a:lumMod val="60000"/>
                    <a:lumOff val="40000"/>
                  </a:schemeClr>
                </a:solidFill>
              </a:defRPr>
            </a:lvl1pPr>
          </a:lstStyle>
          <a:p>
            <a:r>
              <a:rPr lang="en-US"/>
              <a:t>DVB@IBC 2026</a:t>
            </a:r>
          </a:p>
        </p:txBody>
      </p:sp>
      <p:sp>
        <p:nvSpPr>
          <p:cNvPr id="20" name="Title 2">
            <a:extLst>
              <a:ext uri="{FF2B5EF4-FFF2-40B4-BE49-F238E27FC236}">
                <a16:creationId xmlns:a16="http://schemas.microsoft.com/office/drawing/2014/main" id="{4FFDFB95-D15C-9443-A4A8-88A88E287BEB}"/>
              </a:ext>
            </a:extLst>
          </p:cNvPr>
          <p:cNvSpPr>
            <a:spLocks noGrp="1"/>
          </p:cNvSpPr>
          <p:nvPr>
            <p:ph type="title"/>
          </p:nvPr>
        </p:nvSpPr>
        <p:spPr>
          <a:xfrm>
            <a:off x="495300" y="575576"/>
            <a:ext cx="6426200" cy="429028"/>
          </a:xfrm>
        </p:spPr>
        <p:txBody>
          <a:bodyPr/>
          <a:lstStyle/>
          <a:p>
            <a:r>
              <a:rPr lang="en-US"/>
              <a:t>Click to edit Master title style</a:t>
            </a:r>
          </a:p>
        </p:txBody>
      </p:sp>
      <p:sp>
        <p:nvSpPr>
          <p:cNvPr id="21" name="Subtitle">
            <a:extLst>
              <a:ext uri="{FF2B5EF4-FFF2-40B4-BE49-F238E27FC236}">
                <a16:creationId xmlns:a16="http://schemas.microsoft.com/office/drawing/2014/main" id="{34DC837C-21C7-DF42-9E81-CB31882DC1D9}"/>
              </a:ext>
            </a:extLst>
          </p:cNvPr>
          <p:cNvSpPr>
            <a:spLocks noGrp="1"/>
          </p:cNvSpPr>
          <p:nvPr>
            <p:ph type="subTitle" idx="1"/>
          </p:nvPr>
        </p:nvSpPr>
        <p:spPr>
          <a:xfrm>
            <a:off x="494189" y="1088136"/>
            <a:ext cx="6426200" cy="236347"/>
          </a:xfrm>
          <a:prstGeom prst="rect">
            <a:avLst/>
          </a:prstGeom>
        </p:spPr>
        <p:txBody>
          <a:bodyPr wrap="square">
            <a:spAutoFit/>
          </a:bodyPr>
          <a:lstStyle>
            <a:lvl1pPr marL="0" indent="0" algn="l">
              <a:lnSpc>
                <a:spcPct val="96000"/>
              </a:lnSpc>
              <a:spcBef>
                <a:spcPts val="900"/>
              </a:spcBef>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403226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utaway 1/3 Right White">
    <p:spTree>
      <p:nvGrpSpPr>
        <p:cNvPr id="1" name=""/>
        <p:cNvGrpSpPr/>
        <p:nvPr/>
      </p:nvGrpSpPr>
      <p:grpSpPr>
        <a:xfrm>
          <a:off x="0" y="0"/>
          <a:ext cx="0" cy="0"/>
          <a:chOff x="0" y="0"/>
          <a:chExt cx="0" cy="0"/>
        </a:xfrm>
      </p:grpSpPr>
      <p:sp>
        <p:nvSpPr>
          <p:cNvPr id="14" name="Rectangle: Rounded Corners 18">
            <a:extLst>
              <a:ext uri="{FF2B5EF4-FFF2-40B4-BE49-F238E27FC236}">
                <a16:creationId xmlns:a16="http://schemas.microsoft.com/office/drawing/2014/main" id="{B140C577-27DD-4548-9339-2D1F327E54F9}"/>
              </a:ext>
            </a:extLst>
          </p:cNvPr>
          <p:cNvSpPr/>
          <p:nvPr userDrawn="1"/>
        </p:nvSpPr>
        <p:spPr bwMode="gray">
          <a:xfrm>
            <a:off x="8460293" y="-139701"/>
            <a:ext cx="3871407" cy="6499717"/>
          </a:xfrm>
          <a:prstGeom prst="roundRect">
            <a:avLst>
              <a:gd name="adj" fmla="val 1715"/>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solidFill>
                <a:prstClr val="white"/>
              </a:solidFill>
            </a:endParaRPr>
          </a:p>
        </p:txBody>
      </p:sp>
      <p:sp>
        <p:nvSpPr>
          <p:cNvPr id="7" name="Text Placeholder 5">
            <a:extLst>
              <a:ext uri="{FF2B5EF4-FFF2-40B4-BE49-F238E27FC236}">
                <a16:creationId xmlns:a16="http://schemas.microsoft.com/office/drawing/2014/main" id="{68C10A23-AB9B-344F-BDAE-6E127C4D2687}"/>
              </a:ext>
            </a:extLst>
          </p:cNvPr>
          <p:cNvSpPr>
            <a:spLocks noGrp="1"/>
          </p:cNvSpPr>
          <p:nvPr>
            <p:ph type="body" sz="quarter" idx="12"/>
          </p:nvPr>
        </p:nvSpPr>
        <p:spPr bwMode="gray">
          <a:xfrm>
            <a:off x="8829675" y="2057185"/>
            <a:ext cx="2867026" cy="4111626"/>
          </a:xfrm>
          <a:prstGeom prst="rect">
            <a:avLst/>
          </a:prstGeom>
        </p:spPr>
        <p:txBody>
          <a:bodyPr/>
          <a:lstStyle>
            <a:lvl1pPr>
              <a:buClr>
                <a:schemeClr val="tx2"/>
              </a:buClr>
              <a:defRPr>
                <a:solidFill>
                  <a:schemeClr val="tx2"/>
                </a:solidFill>
              </a:defRPr>
            </a:lvl1pPr>
            <a:lvl2pPr>
              <a:buClr>
                <a:schemeClr val="tx2"/>
              </a:buClr>
              <a:defRPr>
                <a:solidFill>
                  <a:schemeClr val="tx2"/>
                </a:solidFill>
              </a:defRPr>
            </a:lvl2pPr>
            <a:lvl3pPr>
              <a:buClr>
                <a:schemeClr val="tx2"/>
              </a:buClr>
              <a:defRPr>
                <a:solidFill>
                  <a:schemeClr val="tx2"/>
                </a:solidFill>
              </a:defRPr>
            </a:lvl3pPr>
            <a:lvl4pPr>
              <a:buClr>
                <a:schemeClr val="tx2"/>
              </a:buClr>
              <a:defRPr>
                <a:solidFill>
                  <a:schemeClr val="tx2"/>
                </a:solidFill>
              </a:defRPr>
            </a:lvl4pPr>
            <a:lvl5pPr marL="173736" indent="-173736">
              <a:buClr>
                <a:schemeClr val="tx2"/>
              </a:buClr>
              <a:buFont typeface="Arial" panose="020B0604020202020204" pitchFamily="34" charset="0"/>
              <a:buChar char="•"/>
              <a:defRPr>
                <a:solidFill>
                  <a:schemeClr val="tx2"/>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2">
            <a:extLst>
              <a:ext uri="{FF2B5EF4-FFF2-40B4-BE49-F238E27FC236}">
                <a16:creationId xmlns:a16="http://schemas.microsoft.com/office/drawing/2014/main" id="{D268E469-C052-664A-A93C-80358167877C}"/>
              </a:ext>
            </a:extLst>
          </p:cNvPr>
          <p:cNvSpPr>
            <a:spLocks noGrp="1"/>
          </p:cNvSpPr>
          <p:nvPr>
            <p:ph type="ftr" sz="quarter" idx="16"/>
          </p:nvPr>
        </p:nvSpPr>
        <p:spPr>
          <a:xfrm>
            <a:off x="495299" y="6532895"/>
            <a:ext cx="10488168"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5">
                    <a:lumMod val="60000"/>
                    <a:lumOff val="40000"/>
                  </a:schemeClr>
                </a:solidFill>
              </a:defRPr>
            </a:lvl1pPr>
          </a:lstStyle>
          <a:p>
            <a:r>
              <a:rPr lang="en-US"/>
              <a:t>DVB@IBC 2026</a:t>
            </a:r>
          </a:p>
        </p:txBody>
      </p:sp>
      <p:sp>
        <p:nvSpPr>
          <p:cNvPr id="11" name="Title 2">
            <a:extLst>
              <a:ext uri="{FF2B5EF4-FFF2-40B4-BE49-F238E27FC236}">
                <a16:creationId xmlns:a16="http://schemas.microsoft.com/office/drawing/2014/main" id="{CDB1ACE2-BCC7-6341-8940-FF64DFA79FEB}"/>
              </a:ext>
            </a:extLst>
          </p:cNvPr>
          <p:cNvSpPr>
            <a:spLocks noGrp="1"/>
          </p:cNvSpPr>
          <p:nvPr>
            <p:ph type="title"/>
          </p:nvPr>
        </p:nvSpPr>
        <p:spPr>
          <a:xfrm>
            <a:off x="495300" y="575576"/>
            <a:ext cx="6426200" cy="429028"/>
          </a:xfrm>
        </p:spPr>
        <p:txBody>
          <a:bodyPr/>
          <a:lstStyle/>
          <a:p>
            <a:r>
              <a:rPr lang="en-US"/>
              <a:t>Click to edit Master title style</a:t>
            </a:r>
          </a:p>
        </p:txBody>
      </p:sp>
      <p:sp>
        <p:nvSpPr>
          <p:cNvPr id="13" name="Subtitle">
            <a:extLst>
              <a:ext uri="{FF2B5EF4-FFF2-40B4-BE49-F238E27FC236}">
                <a16:creationId xmlns:a16="http://schemas.microsoft.com/office/drawing/2014/main" id="{B67435D6-1D31-9249-A99A-C5DD01E90B8D}"/>
              </a:ext>
            </a:extLst>
          </p:cNvPr>
          <p:cNvSpPr>
            <a:spLocks noGrp="1"/>
          </p:cNvSpPr>
          <p:nvPr>
            <p:ph type="subTitle" idx="1"/>
          </p:nvPr>
        </p:nvSpPr>
        <p:spPr>
          <a:xfrm>
            <a:off x="494189" y="1088136"/>
            <a:ext cx="6426200" cy="236347"/>
          </a:xfrm>
          <a:prstGeom prst="rect">
            <a:avLst/>
          </a:prstGeom>
        </p:spPr>
        <p:txBody>
          <a:bodyPr wrap="square">
            <a:spAutoFit/>
          </a:bodyPr>
          <a:lstStyle>
            <a:lvl1pPr marL="0" indent="0" algn="l">
              <a:lnSpc>
                <a:spcPct val="96000"/>
              </a:lnSpc>
              <a:spcBef>
                <a:spcPts val="900"/>
              </a:spcBef>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4257414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utaway 1/3 Right Nickel">
    <p:spTree>
      <p:nvGrpSpPr>
        <p:cNvPr id="1" name=""/>
        <p:cNvGrpSpPr/>
        <p:nvPr/>
      </p:nvGrpSpPr>
      <p:grpSpPr>
        <a:xfrm>
          <a:off x="0" y="0"/>
          <a:ext cx="0" cy="0"/>
          <a:chOff x="0" y="0"/>
          <a:chExt cx="0" cy="0"/>
        </a:xfrm>
      </p:grpSpPr>
      <p:sp>
        <p:nvSpPr>
          <p:cNvPr id="14" name="Rectangle: Rounded Corners 18">
            <a:extLst>
              <a:ext uri="{FF2B5EF4-FFF2-40B4-BE49-F238E27FC236}">
                <a16:creationId xmlns:a16="http://schemas.microsoft.com/office/drawing/2014/main" id="{B140C577-27DD-4548-9339-2D1F327E54F9}"/>
              </a:ext>
            </a:extLst>
          </p:cNvPr>
          <p:cNvSpPr/>
          <p:nvPr userDrawn="1"/>
        </p:nvSpPr>
        <p:spPr bwMode="gray">
          <a:xfrm>
            <a:off x="8460293" y="-139701"/>
            <a:ext cx="3871407" cy="6499717"/>
          </a:xfrm>
          <a:prstGeom prst="roundRect">
            <a:avLst>
              <a:gd name="adj" fmla="val 1715"/>
            </a:avLst>
          </a:prstGeom>
          <a:solidFill>
            <a:schemeClr val="accent6">
              <a:lumMod val="40000"/>
              <a:lumOff val="60000"/>
            </a:scheme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solidFill>
                <a:prstClr val="white"/>
              </a:solidFill>
            </a:endParaRPr>
          </a:p>
        </p:txBody>
      </p:sp>
      <p:sp>
        <p:nvSpPr>
          <p:cNvPr id="7" name="Text Placeholder 5">
            <a:extLst>
              <a:ext uri="{FF2B5EF4-FFF2-40B4-BE49-F238E27FC236}">
                <a16:creationId xmlns:a16="http://schemas.microsoft.com/office/drawing/2014/main" id="{8CF46E0A-A9CC-A449-8C05-C6709771610D}"/>
              </a:ext>
            </a:extLst>
          </p:cNvPr>
          <p:cNvSpPr>
            <a:spLocks noGrp="1"/>
          </p:cNvSpPr>
          <p:nvPr>
            <p:ph type="body" sz="quarter" idx="12"/>
          </p:nvPr>
        </p:nvSpPr>
        <p:spPr bwMode="gray">
          <a:xfrm>
            <a:off x="8829675" y="2057185"/>
            <a:ext cx="2867026" cy="4111626"/>
          </a:xfrm>
          <a:prstGeom prst="rect">
            <a:avLst/>
          </a:prstGeom>
        </p:spPr>
        <p:txBody>
          <a:bodyPr/>
          <a:lstStyle>
            <a:lvl1pPr>
              <a:buClr>
                <a:schemeClr val="tx2"/>
              </a:buClr>
              <a:defRPr>
                <a:solidFill>
                  <a:schemeClr val="tx2"/>
                </a:solidFill>
              </a:defRPr>
            </a:lvl1pPr>
            <a:lvl2pPr>
              <a:buClr>
                <a:schemeClr val="tx2"/>
              </a:buClr>
              <a:defRPr>
                <a:solidFill>
                  <a:schemeClr val="tx2"/>
                </a:solidFill>
              </a:defRPr>
            </a:lvl2pPr>
            <a:lvl3pPr>
              <a:buClr>
                <a:schemeClr val="tx2"/>
              </a:buClr>
              <a:defRPr>
                <a:solidFill>
                  <a:schemeClr val="tx2"/>
                </a:solidFill>
              </a:defRPr>
            </a:lvl3pPr>
            <a:lvl4pPr>
              <a:buClr>
                <a:schemeClr val="tx2"/>
              </a:buClr>
              <a:defRPr>
                <a:solidFill>
                  <a:schemeClr val="tx2"/>
                </a:solidFill>
              </a:defRPr>
            </a:lvl4pPr>
            <a:lvl5pPr marL="173736" indent="-173736">
              <a:buClr>
                <a:schemeClr val="tx2"/>
              </a:buClr>
              <a:buFont typeface="Arial" panose="020B0604020202020204" pitchFamily="34" charset="0"/>
              <a:buChar char="•"/>
              <a:defRPr>
                <a:solidFill>
                  <a:schemeClr val="tx2"/>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2">
            <a:extLst>
              <a:ext uri="{FF2B5EF4-FFF2-40B4-BE49-F238E27FC236}">
                <a16:creationId xmlns:a16="http://schemas.microsoft.com/office/drawing/2014/main" id="{04A1FA0A-CF2F-2D47-9760-01BB1540C97B}"/>
              </a:ext>
            </a:extLst>
          </p:cNvPr>
          <p:cNvSpPr>
            <a:spLocks noGrp="1"/>
          </p:cNvSpPr>
          <p:nvPr>
            <p:ph type="ftr" sz="quarter" idx="16"/>
          </p:nvPr>
        </p:nvSpPr>
        <p:spPr>
          <a:xfrm>
            <a:off x="495299" y="6532895"/>
            <a:ext cx="10488168"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5">
                    <a:lumMod val="60000"/>
                    <a:lumOff val="40000"/>
                  </a:schemeClr>
                </a:solidFill>
              </a:defRPr>
            </a:lvl1pPr>
          </a:lstStyle>
          <a:p>
            <a:r>
              <a:rPr lang="en-US"/>
              <a:t>DVB@IBC 2026</a:t>
            </a:r>
          </a:p>
        </p:txBody>
      </p:sp>
      <p:sp>
        <p:nvSpPr>
          <p:cNvPr id="11" name="Title 2">
            <a:extLst>
              <a:ext uri="{FF2B5EF4-FFF2-40B4-BE49-F238E27FC236}">
                <a16:creationId xmlns:a16="http://schemas.microsoft.com/office/drawing/2014/main" id="{F33D036D-3D4A-8040-BCBE-BB5197725432}"/>
              </a:ext>
            </a:extLst>
          </p:cNvPr>
          <p:cNvSpPr>
            <a:spLocks noGrp="1"/>
          </p:cNvSpPr>
          <p:nvPr>
            <p:ph type="title"/>
          </p:nvPr>
        </p:nvSpPr>
        <p:spPr>
          <a:xfrm>
            <a:off x="495300" y="575576"/>
            <a:ext cx="6426200" cy="429028"/>
          </a:xfrm>
        </p:spPr>
        <p:txBody>
          <a:bodyPr/>
          <a:lstStyle/>
          <a:p>
            <a:r>
              <a:rPr lang="en-US"/>
              <a:t>Click to edit Master title style</a:t>
            </a:r>
          </a:p>
        </p:txBody>
      </p:sp>
      <p:sp>
        <p:nvSpPr>
          <p:cNvPr id="13" name="Subtitle">
            <a:extLst>
              <a:ext uri="{FF2B5EF4-FFF2-40B4-BE49-F238E27FC236}">
                <a16:creationId xmlns:a16="http://schemas.microsoft.com/office/drawing/2014/main" id="{EB1DBC36-E9EE-6B4A-915A-898BDB514718}"/>
              </a:ext>
            </a:extLst>
          </p:cNvPr>
          <p:cNvSpPr>
            <a:spLocks noGrp="1"/>
          </p:cNvSpPr>
          <p:nvPr>
            <p:ph type="subTitle" idx="1"/>
          </p:nvPr>
        </p:nvSpPr>
        <p:spPr>
          <a:xfrm>
            <a:off x="494189" y="1088136"/>
            <a:ext cx="6426200" cy="236347"/>
          </a:xfrm>
          <a:prstGeom prst="rect">
            <a:avLst/>
          </a:prstGeom>
        </p:spPr>
        <p:txBody>
          <a:bodyPr wrap="square">
            <a:spAutoFit/>
          </a:bodyPr>
          <a:lstStyle>
            <a:lvl1pPr marL="0" indent="0" algn="l">
              <a:lnSpc>
                <a:spcPct val="96000"/>
              </a:lnSpc>
              <a:spcBef>
                <a:spcPts val="900"/>
              </a:spcBef>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172753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utaway 1/3 Right Gun Metal">
    <p:spTree>
      <p:nvGrpSpPr>
        <p:cNvPr id="1" name=""/>
        <p:cNvGrpSpPr/>
        <p:nvPr/>
      </p:nvGrpSpPr>
      <p:grpSpPr>
        <a:xfrm>
          <a:off x="0" y="0"/>
          <a:ext cx="0" cy="0"/>
          <a:chOff x="0" y="0"/>
          <a:chExt cx="0" cy="0"/>
        </a:xfrm>
      </p:grpSpPr>
      <p:sp>
        <p:nvSpPr>
          <p:cNvPr id="9" name="Rectangle: Rounded Corners 18">
            <a:extLst>
              <a:ext uri="{FF2B5EF4-FFF2-40B4-BE49-F238E27FC236}">
                <a16:creationId xmlns:a16="http://schemas.microsoft.com/office/drawing/2014/main" id="{4D80D427-68E5-9F42-B2B3-61C71D73B8B7}"/>
              </a:ext>
            </a:extLst>
          </p:cNvPr>
          <p:cNvSpPr/>
          <p:nvPr userDrawn="1"/>
        </p:nvSpPr>
        <p:spPr bwMode="gray">
          <a:xfrm>
            <a:off x="8460293" y="-139701"/>
            <a:ext cx="3871407" cy="6499717"/>
          </a:xfrm>
          <a:prstGeom prst="roundRect">
            <a:avLst>
              <a:gd name="adj" fmla="val 1715"/>
            </a:avLst>
          </a:prstGeom>
          <a:solidFill>
            <a:schemeClr val="accent5"/>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solidFill>
                <a:prstClr val="white"/>
              </a:solidFill>
            </a:endParaRPr>
          </a:p>
        </p:txBody>
      </p:sp>
      <p:sp>
        <p:nvSpPr>
          <p:cNvPr id="7" name="Text Placeholder 5">
            <a:extLst>
              <a:ext uri="{FF2B5EF4-FFF2-40B4-BE49-F238E27FC236}">
                <a16:creationId xmlns:a16="http://schemas.microsoft.com/office/drawing/2014/main" id="{1B4C3FE8-20F3-7E44-AD00-1F33931CBAD9}"/>
              </a:ext>
            </a:extLst>
          </p:cNvPr>
          <p:cNvSpPr>
            <a:spLocks noGrp="1"/>
          </p:cNvSpPr>
          <p:nvPr>
            <p:ph type="body" sz="quarter" idx="12"/>
          </p:nvPr>
        </p:nvSpPr>
        <p:spPr bwMode="gray">
          <a:xfrm>
            <a:off x="8829675" y="2057185"/>
            <a:ext cx="2867026" cy="4111626"/>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marL="173736" indent="-173736">
              <a:buFont typeface="Arial" panose="020B0604020202020204" pitchFamily="34" charset="0"/>
              <a:buChar cha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Footer Placeholder 2">
            <a:extLst>
              <a:ext uri="{FF2B5EF4-FFF2-40B4-BE49-F238E27FC236}">
                <a16:creationId xmlns:a16="http://schemas.microsoft.com/office/drawing/2014/main" id="{2D490A05-760F-FB46-A3B4-D6021E3ECF32}"/>
              </a:ext>
            </a:extLst>
          </p:cNvPr>
          <p:cNvSpPr>
            <a:spLocks noGrp="1"/>
          </p:cNvSpPr>
          <p:nvPr>
            <p:ph type="ftr" sz="quarter" idx="16"/>
          </p:nvPr>
        </p:nvSpPr>
        <p:spPr>
          <a:xfrm>
            <a:off x="495299" y="6532895"/>
            <a:ext cx="10488168"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5">
                    <a:lumMod val="60000"/>
                    <a:lumOff val="40000"/>
                  </a:schemeClr>
                </a:solidFill>
              </a:defRPr>
            </a:lvl1pPr>
          </a:lstStyle>
          <a:p>
            <a:r>
              <a:rPr lang="en-US"/>
              <a:t>DVB@IBC 2026</a:t>
            </a:r>
          </a:p>
        </p:txBody>
      </p:sp>
      <p:sp>
        <p:nvSpPr>
          <p:cNvPr id="13" name="Title 2">
            <a:extLst>
              <a:ext uri="{FF2B5EF4-FFF2-40B4-BE49-F238E27FC236}">
                <a16:creationId xmlns:a16="http://schemas.microsoft.com/office/drawing/2014/main" id="{2ED1186A-D50F-8243-8D7A-E867F902FD7B}"/>
              </a:ext>
            </a:extLst>
          </p:cNvPr>
          <p:cNvSpPr>
            <a:spLocks noGrp="1"/>
          </p:cNvSpPr>
          <p:nvPr>
            <p:ph type="title"/>
          </p:nvPr>
        </p:nvSpPr>
        <p:spPr>
          <a:xfrm>
            <a:off x="495300" y="575576"/>
            <a:ext cx="6426200" cy="429028"/>
          </a:xfrm>
        </p:spPr>
        <p:txBody>
          <a:bodyPr/>
          <a:lstStyle/>
          <a:p>
            <a:r>
              <a:rPr lang="en-US"/>
              <a:t>Click to edit Master title style</a:t>
            </a:r>
          </a:p>
        </p:txBody>
      </p:sp>
      <p:sp>
        <p:nvSpPr>
          <p:cNvPr id="14" name="Subtitle">
            <a:extLst>
              <a:ext uri="{FF2B5EF4-FFF2-40B4-BE49-F238E27FC236}">
                <a16:creationId xmlns:a16="http://schemas.microsoft.com/office/drawing/2014/main" id="{C84BC659-49EB-FB4A-B7F5-2869ECB6F251}"/>
              </a:ext>
            </a:extLst>
          </p:cNvPr>
          <p:cNvSpPr>
            <a:spLocks noGrp="1"/>
          </p:cNvSpPr>
          <p:nvPr>
            <p:ph type="subTitle" idx="1"/>
          </p:nvPr>
        </p:nvSpPr>
        <p:spPr>
          <a:xfrm>
            <a:off x="494189" y="1088136"/>
            <a:ext cx="6426200" cy="236347"/>
          </a:xfrm>
          <a:prstGeom prst="rect">
            <a:avLst/>
          </a:prstGeom>
        </p:spPr>
        <p:txBody>
          <a:bodyPr wrap="square">
            <a:spAutoFit/>
          </a:bodyPr>
          <a:lstStyle>
            <a:lvl1pPr marL="0" indent="0" algn="l">
              <a:lnSpc>
                <a:spcPct val="96000"/>
              </a:lnSpc>
              <a:spcBef>
                <a:spcPts val="900"/>
              </a:spcBef>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4045018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utaway 1/3 Right Midnight">
    <p:spTree>
      <p:nvGrpSpPr>
        <p:cNvPr id="1" name=""/>
        <p:cNvGrpSpPr/>
        <p:nvPr/>
      </p:nvGrpSpPr>
      <p:grpSpPr>
        <a:xfrm>
          <a:off x="0" y="0"/>
          <a:ext cx="0" cy="0"/>
          <a:chOff x="0" y="0"/>
          <a:chExt cx="0" cy="0"/>
        </a:xfrm>
      </p:grpSpPr>
      <p:sp>
        <p:nvSpPr>
          <p:cNvPr id="14" name="Rectangle: Rounded Corners 18">
            <a:extLst>
              <a:ext uri="{FF2B5EF4-FFF2-40B4-BE49-F238E27FC236}">
                <a16:creationId xmlns:a16="http://schemas.microsoft.com/office/drawing/2014/main" id="{896A7325-403F-0A42-A6FF-B47615E6303B}"/>
              </a:ext>
            </a:extLst>
          </p:cNvPr>
          <p:cNvSpPr/>
          <p:nvPr userDrawn="1"/>
        </p:nvSpPr>
        <p:spPr bwMode="gray">
          <a:xfrm>
            <a:off x="8460293" y="-139701"/>
            <a:ext cx="3871407" cy="6499717"/>
          </a:xfrm>
          <a:prstGeom prst="roundRect">
            <a:avLst>
              <a:gd name="adj" fmla="val 1715"/>
            </a:avLst>
          </a:prstGeom>
          <a:solidFill>
            <a:schemeClr val="tx2"/>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solidFill>
                <a:prstClr val="white"/>
              </a:solidFill>
            </a:endParaRPr>
          </a:p>
        </p:txBody>
      </p:sp>
      <p:sp>
        <p:nvSpPr>
          <p:cNvPr id="7" name="Text Placeholder 5">
            <a:extLst>
              <a:ext uri="{FF2B5EF4-FFF2-40B4-BE49-F238E27FC236}">
                <a16:creationId xmlns:a16="http://schemas.microsoft.com/office/drawing/2014/main" id="{0C738791-B600-7943-B1A8-2D6A1C7FC535}"/>
              </a:ext>
            </a:extLst>
          </p:cNvPr>
          <p:cNvSpPr>
            <a:spLocks noGrp="1"/>
          </p:cNvSpPr>
          <p:nvPr>
            <p:ph type="body" sz="quarter" idx="12"/>
          </p:nvPr>
        </p:nvSpPr>
        <p:spPr bwMode="gray">
          <a:xfrm>
            <a:off x="8829675" y="2057185"/>
            <a:ext cx="2867026" cy="4111626"/>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marL="173736" indent="-173736">
              <a:buFont typeface="Arial" panose="020B0604020202020204" pitchFamily="34" charset="0"/>
              <a:buChar cha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2">
            <a:extLst>
              <a:ext uri="{FF2B5EF4-FFF2-40B4-BE49-F238E27FC236}">
                <a16:creationId xmlns:a16="http://schemas.microsoft.com/office/drawing/2014/main" id="{46C7A33D-1FEE-434B-9F52-81E9A3C63B79}"/>
              </a:ext>
            </a:extLst>
          </p:cNvPr>
          <p:cNvSpPr>
            <a:spLocks noGrp="1"/>
          </p:cNvSpPr>
          <p:nvPr>
            <p:ph type="ftr" sz="quarter" idx="16"/>
          </p:nvPr>
        </p:nvSpPr>
        <p:spPr>
          <a:xfrm>
            <a:off x="495299" y="6532895"/>
            <a:ext cx="10488168"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5">
                    <a:lumMod val="60000"/>
                    <a:lumOff val="40000"/>
                  </a:schemeClr>
                </a:solidFill>
              </a:defRPr>
            </a:lvl1pPr>
          </a:lstStyle>
          <a:p>
            <a:r>
              <a:rPr lang="en-US"/>
              <a:t>DVB@IBC 2026</a:t>
            </a:r>
          </a:p>
        </p:txBody>
      </p:sp>
      <p:sp>
        <p:nvSpPr>
          <p:cNvPr id="11" name="Title 2">
            <a:extLst>
              <a:ext uri="{FF2B5EF4-FFF2-40B4-BE49-F238E27FC236}">
                <a16:creationId xmlns:a16="http://schemas.microsoft.com/office/drawing/2014/main" id="{6F3B180F-7BB8-EC41-98C8-D5A4DD6762C8}"/>
              </a:ext>
            </a:extLst>
          </p:cNvPr>
          <p:cNvSpPr>
            <a:spLocks noGrp="1"/>
          </p:cNvSpPr>
          <p:nvPr>
            <p:ph type="title"/>
          </p:nvPr>
        </p:nvSpPr>
        <p:spPr>
          <a:xfrm>
            <a:off x="495300" y="575576"/>
            <a:ext cx="6426200" cy="429028"/>
          </a:xfrm>
        </p:spPr>
        <p:txBody>
          <a:bodyPr/>
          <a:lstStyle/>
          <a:p>
            <a:r>
              <a:rPr lang="en-US"/>
              <a:t>Click to edit Master title style</a:t>
            </a:r>
          </a:p>
        </p:txBody>
      </p:sp>
      <p:sp>
        <p:nvSpPr>
          <p:cNvPr id="13" name="Subtitle">
            <a:extLst>
              <a:ext uri="{FF2B5EF4-FFF2-40B4-BE49-F238E27FC236}">
                <a16:creationId xmlns:a16="http://schemas.microsoft.com/office/drawing/2014/main" id="{BC0FF016-5139-3B4B-B303-AFE23034ADD5}"/>
              </a:ext>
            </a:extLst>
          </p:cNvPr>
          <p:cNvSpPr>
            <a:spLocks noGrp="1"/>
          </p:cNvSpPr>
          <p:nvPr>
            <p:ph type="subTitle" idx="1"/>
          </p:nvPr>
        </p:nvSpPr>
        <p:spPr>
          <a:xfrm>
            <a:off x="494189" y="1088136"/>
            <a:ext cx="6426200" cy="236347"/>
          </a:xfrm>
          <a:prstGeom prst="rect">
            <a:avLst/>
          </a:prstGeom>
        </p:spPr>
        <p:txBody>
          <a:bodyPr wrap="square">
            <a:spAutoFit/>
          </a:bodyPr>
          <a:lstStyle>
            <a:lvl1pPr marL="0" indent="0" algn="l">
              <a:lnSpc>
                <a:spcPct val="96000"/>
              </a:lnSpc>
              <a:spcBef>
                <a:spcPts val="900"/>
              </a:spcBef>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918422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Full Image, Title Right">
    <p:bg>
      <p:bgPr>
        <a:solidFill>
          <a:schemeClr val="tx2"/>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14B4641-564B-4F50-B919-B87A300325EF}"/>
              </a:ext>
            </a:extLst>
          </p:cNvPr>
          <p:cNvSpPr>
            <a:spLocks noGrp="1"/>
          </p:cNvSpPr>
          <p:nvPr>
            <p:ph type="pic" sz="quarter" idx="11"/>
          </p:nvPr>
        </p:nvSpPr>
        <p:spPr>
          <a:xfrm>
            <a:off x="0" y="0"/>
            <a:ext cx="12192000" cy="6858000"/>
          </a:xfrm>
          <a:prstGeom prst="rect">
            <a:avLst/>
          </a:prstGeom>
          <a:noFill/>
        </p:spPr>
        <p:txBody>
          <a:bodyPr anchor="ctr"/>
          <a:lstStyle>
            <a:lvl1pPr marL="0" indent="0" algn="ctr">
              <a:buNone/>
              <a:defRPr>
                <a:solidFill>
                  <a:schemeClr val="tx1"/>
                </a:solidFill>
              </a:defRPr>
            </a:lvl1pPr>
          </a:lstStyle>
          <a:p>
            <a:r>
              <a:rPr lang="en-US"/>
              <a:t>Click icon to add picture</a:t>
            </a:r>
          </a:p>
        </p:txBody>
      </p:sp>
      <p:sp>
        <p:nvSpPr>
          <p:cNvPr id="45" name="Text Placeholder 44">
            <a:extLst>
              <a:ext uri="{FF2B5EF4-FFF2-40B4-BE49-F238E27FC236}">
                <a16:creationId xmlns:a16="http://schemas.microsoft.com/office/drawing/2014/main" id="{039914E2-20D2-4AED-9BA4-AD0FC18B808F}"/>
              </a:ext>
            </a:extLst>
          </p:cNvPr>
          <p:cNvSpPr>
            <a:spLocks noGrp="1"/>
          </p:cNvSpPr>
          <p:nvPr>
            <p:ph type="body" sz="quarter" idx="10"/>
          </p:nvPr>
        </p:nvSpPr>
        <p:spPr bwMode="gray">
          <a:xfrm>
            <a:off x="9069388" y="2557766"/>
            <a:ext cx="2627314" cy="1657338"/>
          </a:xfrm>
          <a:prstGeom prst="rect">
            <a:avLst/>
          </a:prstGeom>
        </p:spPr>
        <p:txBody>
          <a:bodyPr anchor="t"/>
          <a:lstStyle>
            <a:lvl1pPr marL="0" indent="0">
              <a:lnSpc>
                <a:spcPct val="96000"/>
              </a:lnSpc>
              <a:buClr>
                <a:schemeClr val="bg1"/>
              </a:buClr>
              <a:buNone/>
              <a:defRPr sz="1600">
                <a:solidFill>
                  <a:schemeClr val="bg1"/>
                </a:solidFill>
              </a:defRPr>
            </a:lvl1pPr>
            <a:lvl2pPr marL="0" indent="0">
              <a:buClr>
                <a:schemeClr val="bg1"/>
              </a:buClr>
              <a:buNone/>
              <a:defRPr>
                <a:solidFill>
                  <a:schemeClr val="bg1"/>
                </a:solidFill>
              </a:defRPr>
            </a:lvl2pPr>
            <a:lvl3pPr marL="0" indent="0">
              <a:lnSpc>
                <a:spcPct val="98000"/>
              </a:lnSpc>
              <a:spcBef>
                <a:spcPts val="1200"/>
              </a:spcBef>
              <a:buClr>
                <a:schemeClr val="bg1"/>
              </a:buClr>
              <a:buNone/>
              <a:defRPr>
                <a:solidFill>
                  <a:schemeClr val="bg1"/>
                </a:solidFill>
              </a:defRPr>
            </a:lvl3pPr>
            <a:lvl4pPr marL="0" indent="0">
              <a:lnSpc>
                <a:spcPct val="94000"/>
              </a:lnSpc>
              <a:spcBef>
                <a:spcPts val="1200"/>
              </a:spcBef>
              <a:buClr>
                <a:schemeClr val="bg1"/>
              </a:buClr>
              <a:buNone/>
              <a:defRPr sz="1800">
                <a:solidFill>
                  <a:schemeClr val="bg1"/>
                </a:solidFill>
              </a:defRPr>
            </a:lvl4pPr>
            <a:lvl5pPr marL="0" indent="0">
              <a:lnSpc>
                <a:spcPct val="107000"/>
              </a:lnSpc>
              <a:spcBef>
                <a:spcPts val="1200"/>
              </a:spcBef>
              <a:buFont typeface="Arial" panose="020B0604020202020204" pitchFamily="34" charset="0"/>
              <a:buNone/>
              <a:defRPr sz="2800">
                <a:solidFill>
                  <a:schemeClr val="bg1"/>
                </a:solidFill>
              </a:defRPr>
            </a:lvl5pPr>
            <a:lvl6pPr>
              <a:buNone/>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p:txBody>
      </p:sp>
      <p:sp>
        <p:nvSpPr>
          <p:cNvPr id="9" name="Footer Placeholder 2">
            <a:extLst>
              <a:ext uri="{FF2B5EF4-FFF2-40B4-BE49-F238E27FC236}">
                <a16:creationId xmlns:a16="http://schemas.microsoft.com/office/drawing/2014/main" id="{C5D6C4BB-10B8-48B1-8A75-CB4C3C072DD2}"/>
              </a:ext>
            </a:extLst>
          </p:cNvPr>
          <p:cNvSpPr>
            <a:spLocks noGrp="1"/>
          </p:cNvSpPr>
          <p:nvPr>
            <p:ph type="ftr" sz="quarter" idx="16"/>
          </p:nvPr>
        </p:nvSpPr>
        <p:spPr>
          <a:xfrm>
            <a:off x="9069387" y="5034191"/>
            <a:ext cx="2627313"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5">
                    <a:lumMod val="40000"/>
                    <a:lumOff val="60000"/>
                  </a:schemeClr>
                </a:solidFill>
              </a:defRPr>
            </a:lvl1pPr>
          </a:lstStyle>
          <a:p>
            <a:r>
              <a:rPr lang="en-US"/>
              <a:t>DVB@IBC 2026</a:t>
            </a:r>
          </a:p>
        </p:txBody>
      </p:sp>
      <p:sp>
        <p:nvSpPr>
          <p:cNvPr id="10" name="Title 1">
            <a:extLst>
              <a:ext uri="{FF2B5EF4-FFF2-40B4-BE49-F238E27FC236}">
                <a16:creationId xmlns:a16="http://schemas.microsoft.com/office/drawing/2014/main" id="{F2F733F4-FDC8-4D30-B7CF-F12D90AFBE39}"/>
              </a:ext>
            </a:extLst>
          </p:cNvPr>
          <p:cNvSpPr>
            <a:spLocks noGrp="1"/>
          </p:cNvSpPr>
          <p:nvPr>
            <p:ph type="title"/>
          </p:nvPr>
        </p:nvSpPr>
        <p:spPr bwMode="gray">
          <a:xfrm>
            <a:off x="9074292" y="1649323"/>
            <a:ext cx="2627313" cy="749692"/>
          </a:xfrm>
        </p:spPr>
        <p:txBody>
          <a:bodyPr wrap="square">
            <a:spAutoFit/>
          </a:bodyPr>
          <a:lstStyle>
            <a:lvl1pPr>
              <a:lnSpc>
                <a:spcPct val="87000"/>
              </a:lnSpc>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1334241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Full Image, Title Left">
    <p:bg>
      <p:bgPr>
        <a:solidFill>
          <a:schemeClr val="tx2"/>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14B4641-564B-4F50-B919-B87A300325EF}"/>
              </a:ext>
            </a:extLst>
          </p:cNvPr>
          <p:cNvSpPr>
            <a:spLocks noGrp="1"/>
          </p:cNvSpPr>
          <p:nvPr>
            <p:ph type="pic" sz="quarter" idx="11"/>
          </p:nvPr>
        </p:nvSpPr>
        <p:spPr>
          <a:xfrm>
            <a:off x="0" y="0"/>
            <a:ext cx="12192000" cy="6858000"/>
          </a:xfrm>
          <a:prstGeom prst="rect">
            <a:avLst/>
          </a:prstGeom>
          <a:noFill/>
        </p:spPr>
        <p:txBody>
          <a:bodyPr anchor="ctr"/>
          <a:lstStyle>
            <a:lvl1pPr marL="0" indent="0" algn="ctr">
              <a:buNone/>
              <a:defRPr>
                <a:solidFill>
                  <a:schemeClr val="tx1"/>
                </a:solidFill>
              </a:defRPr>
            </a:lvl1pPr>
          </a:lstStyle>
          <a:p>
            <a:r>
              <a:rPr lang="en-US"/>
              <a:t>Click icon to add picture</a:t>
            </a:r>
          </a:p>
        </p:txBody>
      </p:sp>
      <p:sp>
        <p:nvSpPr>
          <p:cNvPr id="45" name="Text Placeholder 44">
            <a:extLst>
              <a:ext uri="{FF2B5EF4-FFF2-40B4-BE49-F238E27FC236}">
                <a16:creationId xmlns:a16="http://schemas.microsoft.com/office/drawing/2014/main" id="{039914E2-20D2-4AED-9BA4-AD0FC18B808F}"/>
              </a:ext>
            </a:extLst>
          </p:cNvPr>
          <p:cNvSpPr>
            <a:spLocks noGrp="1"/>
          </p:cNvSpPr>
          <p:nvPr>
            <p:ph type="body" sz="quarter" idx="10"/>
          </p:nvPr>
        </p:nvSpPr>
        <p:spPr bwMode="gray">
          <a:xfrm>
            <a:off x="495300" y="4743450"/>
            <a:ext cx="2608263" cy="1657338"/>
          </a:xfrm>
          <a:prstGeom prst="rect">
            <a:avLst/>
          </a:prstGeom>
        </p:spPr>
        <p:txBody>
          <a:bodyPr anchor="t">
            <a:normAutofit/>
          </a:bodyPr>
          <a:lstStyle>
            <a:lvl1pPr marL="0" indent="0">
              <a:lnSpc>
                <a:spcPct val="96000"/>
              </a:lnSpc>
              <a:buClr>
                <a:schemeClr val="bg1"/>
              </a:buClr>
              <a:buNone/>
              <a:defRPr sz="1600">
                <a:solidFill>
                  <a:schemeClr val="bg1"/>
                </a:solidFill>
              </a:defRPr>
            </a:lvl1pPr>
            <a:lvl2pPr marL="0" indent="0">
              <a:buClr>
                <a:schemeClr val="bg1"/>
              </a:buClr>
              <a:buNone/>
              <a:defRPr>
                <a:solidFill>
                  <a:schemeClr val="bg1"/>
                </a:solidFill>
              </a:defRPr>
            </a:lvl2pPr>
            <a:lvl3pPr marL="0" indent="0">
              <a:lnSpc>
                <a:spcPct val="98000"/>
              </a:lnSpc>
              <a:spcBef>
                <a:spcPts val="1200"/>
              </a:spcBef>
              <a:buClr>
                <a:schemeClr val="bg1"/>
              </a:buClr>
              <a:buNone/>
              <a:defRPr>
                <a:solidFill>
                  <a:schemeClr val="bg1"/>
                </a:solidFill>
              </a:defRPr>
            </a:lvl3pPr>
            <a:lvl4pPr marL="0" indent="0">
              <a:lnSpc>
                <a:spcPct val="94000"/>
              </a:lnSpc>
              <a:spcBef>
                <a:spcPts val="1200"/>
              </a:spcBef>
              <a:buClr>
                <a:schemeClr val="bg1"/>
              </a:buClr>
              <a:buNone/>
              <a:defRPr sz="1800">
                <a:solidFill>
                  <a:schemeClr val="bg1"/>
                </a:solidFill>
              </a:defRPr>
            </a:lvl4pPr>
            <a:lvl5pPr marL="0" indent="0">
              <a:lnSpc>
                <a:spcPct val="107000"/>
              </a:lnSpc>
              <a:spcBef>
                <a:spcPts val="1200"/>
              </a:spcBef>
              <a:buFont typeface="Arial" panose="020B0604020202020204" pitchFamily="34" charset="0"/>
              <a:buNone/>
              <a:defRPr sz="2800">
                <a:solidFill>
                  <a:schemeClr val="bg1"/>
                </a:solidFill>
              </a:defRPr>
            </a:lvl5pPr>
            <a:lvl6pPr>
              <a:buNone/>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p:txBody>
      </p:sp>
      <p:sp>
        <p:nvSpPr>
          <p:cNvPr id="9" name="Footer Placeholder 2">
            <a:extLst>
              <a:ext uri="{FF2B5EF4-FFF2-40B4-BE49-F238E27FC236}">
                <a16:creationId xmlns:a16="http://schemas.microsoft.com/office/drawing/2014/main" id="{C5D6C4BB-10B8-48B1-8A75-CB4C3C072DD2}"/>
              </a:ext>
            </a:extLst>
          </p:cNvPr>
          <p:cNvSpPr>
            <a:spLocks noGrp="1"/>
          </p:cNvSpPr>
          <p:nvPr>
            <p:ph type="ftr" sz="quarter" idx="16"/>
          </p:nvPr>
        </p:nvSpPr>
        <p:spPr>
          <a:xfrm>
            <a:off x="495300" y="6532895"/>
            <a:ext cx="2608262"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5">
                    <a:lumMod val="40000"/>
                    <a:lumOff val="60000"/>
                  </a:schemeClr>
                </a:solidFill>
              </a:defRPr>
            </a:lvl1pPr>
          </a:lstStyle>
          <a:p>
            <a:r>
              <a:rPr lang="en-US"/>
              <a:t>DVB@IBC 2026</a:t>
            </a:r>
          </a:p>
        </p:txBody>
      </p:sp>
      <p:sp>
        <p:nvSpPr>
          <p:cNvPr id="2" name="Title 1">
            <a:extLst>
              <a:ext uri="{FF2B5EF4-FFF2-40B4-BE49-F238E27FC236}">
                <a16:creationId xmlns:a16="http://schemas.microsoft.com/office/drawing/2014/main" id="{32122FCF-2444-4089-9E65-51687ED4C279}"/>
              </a:ext>
            </a:extLst>
          </p:cNvPr>
          <p:cNvSpPr>
            <a:spLocks noGrp="1"/>
          </p:cNvSpPr>
          <p:nvPr>
            <p:ph type="title"/>
          </p:nvPr>
        </p:nvSpPr>
        <p:spPr>
          <a:xfrm>
            <a:off x="495300" y="3835007"/>
            <a:ext cx="2608262" cy="749692"/>
          </a:xfrm>
        </p:spPr>
        <p:txBody>
          <a:bodyPr wrap="square">
            <a:spAutoFit/>
          </a:bodyPr>
          <a:lstStyle>
            <a:lvl1pPr>
              <a:lnSpc>
                <a:spcPct val="87000"/>
              </a:lnSpc>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861139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Full Image with Title">
    <p:bg>
      <p:bgPr>
        <a:solidFill>
          <a:schemeClr val="tx2"/>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14B4641-564B-4F50-B919-B87A300325EF}"/>
              </a:ext>
            </a:extLst>
          </p:cNvPr>
          <p:cNvSpPr>
            <a:spLocks noGrp="1"/>
          </p:cNvSpPr>
          <p:nvPr>
            <p:ph type="pic" sz="quarter" idx="11"/>
          </p:nvPr>
        </p:nvSpPr>
        <p:spPr>
          <a:xfrm>
            <a:off x="0" y="0"/>
            <a:ext cx="12192000" cy="6858000"/>
          </a:xfrm>
          <a:prstGeom prst="rect">
            <a:avLst/>
          </a:prstGeom>
          <a:noFill/>
        </p:spPr>
        <p:txBody>
          <a:bodyPr anchor="ctr"/>
          <a:lstStyle>
            <a:lvl1pPr marL="0" indent="0" algn="ctr">
              <a:buNone/>
              <a:defRPr>
                <a:solidFill>
                  <a:schemeClr val="tx1"/>
                </a:solidFill>
              </a:defRPr>
            </a:lvl1pPr>
          </a:lstStyle>
          <a:p>
            <a:r>
              <a:rPr lang="en-US"/>
              <a:t>Click icon to add picture</a:t>
            </a:r>
          </a:p>
        </p:txBody>
      </p:sp>
      <p:sp>
        <p:nvSpPr>
          <p:cNvPr id="4" name="Footer Placeholder 2">
            <a:extLst>
              <a:ext uri="{FF2B5EF4-FFF2-40B4-BE49-F238E27FC236}">
                <a16:creationId xmlns:a16="http://schemas.microsoft.com/office/drawing/2014/main" id="{41CB0C33-9F43-475D-A03E-9162B95F0D8B}"/>
              </a:ext>
            </a:extLst>
          </p:cNvPr>
          <p:cNvSpPr>
            <a:spLocks noGrp="1"/>
          </p:cNvSpPr>
          <p:nvPr>
            <p:ph type="ftr" sz="quarter" idx="10"/>
          </p:nvPr>
        </p:nvSpPr>
        <p:spPr>
          <a:xfrm>
            <a:off x="495299" y="6532895"/>
            <a:ext cx="10488168" cy="118174"/>
          </a:xfrm>
        </p:spPr>
        <p:txBody>
          <a:bodyPr/>
          <a:lstStyle>
            <a:lvl1pPr marL="0" algn="l" defTabSz="685800" rtl="0" eaLnBrk="1" latinLnBrk="0" hangingPunct="1">
              <a:lnSpc>
                <a:spcPct val="96000"/>
              </a:lnSpc>
              <a:spcBef>
                <a:spcPts val="0"/>
              </a:spcBef>
              <a:buClr>
                <a:srgbClr val="3253DC"/>
              </a:buClr>
              <a:buFont typeface="Arial" panose="020B0604020202020204" pitchFamily="34" charset="0"/>
              <a:buNone/>
              <a:defRPr lang="en-US" sz="800" kern="1200" baseline="0" smtClean="0">
                <a:solidFill>
                  <a:schemeClr val="accent5">
                    <a:lumMod val="40000"/>
                    <a:lumOff val="60000"/>
                  </a:schemeClr>
                </a:solidFill>
                <a:latin typeface="+mn-lt"/>
                <a:ea typeface="+mn-ea"/>
                <a:cs typeface="+mn-cs"/>
              </a:defRPr>
            </a:lvl1pPr>
          </a:lstStyle>
          <a:p>
            <a:r>
              <a:rPr lang="en-US"/>
              <a:t>DVB@IBC 2026</a:t>
            </a:r>
          </a:p>
        </p:txBody>
      </p:sp>
      <p:sp>
        <p:nvSpPr>
          <p:cNvPr id="5" name="Title 3">
            <a:extLst>
              <a:ext uri="{FF2B5EF4-FFF2-40B4-BE49-F238E27FC236}">
                <a16:creationId xmlns:a16="http://schemas.microsoft.com/office/drawing/2014/main" id="{FD4297B3-BF9D-4941-8E72-F600F3133AED}"/>
              </a:ext>
            </a:extLst>
          </p:cNvPr>
          <p:cNvSpPr>
            <a:spLocks noGrp="1"/>
          </p:cNvSpPr>
          <p:nvPr>
            <p:ph type="title"/>
          </p:nvPr>
        </p:nvSpPr>
        <p:spPr>
          <a:xfrm>
            <a:off x="495300" y="549415"/>
            <a:ext cx="11187112" cy="455189"/>
          </a:xfrm>
        </p:spPr>
        <p:txBody>
          <a:bodyPr/>
          <a:lstStyle>
            <a:lvl1pPr>
              <a:defRPr>
                <a:solidFill>
                  <a:schemeClr val="bg1"/>
                </a:solidFill>
              </a:defRPr>
            </a:lvl1pPr>
          </a:lstStyle>
          <a:p>
            <a:r>
              <a:rPr lang="en-US"/>
              <a:t>Click to edit Master title style</a:t>
            </a:r>
          </a:p>
        </p:txBody>
      </p:sp>
      <p:sp>
        <p:nvSpPr>
          <p:cNvPr id="6" name="Subtitle">
            <a:extLst>
              <a:ext uri="{FF2B5EF4-FFF2-40B4-BE49-F238E27FC236}">
                <a16:creationId xmlns:a16="http://schemas.microsoft.com/office/drawing/2014/main" id="{D3929FBC-1F16-4E08-85F8-A3FA3A68AE87}"/>
              </a:ext>
            </a:extLst>
          </p:cNvPr>
          <p:cNvSpPr>
            <a:spLocks noGrp="1"/>
          </p:cNvSpPr>
          <p:nvPr>
            <p:ph type="subTitle" idx="1"/>
          </p:nvPr>
        </p:nvSpPr>
        <p:spPr>
          <a:xfrm>
            <a:off x="494189" y="1088135"/>
            <a:ext cx="11188223" cy="236347"/>
          </a:xfrm>
          <a:prstGeom prst="rect">
            <a:avLst/>
          </a:prstGeom>
        </p:spPr>
        <p:txBody>
          <a:bodyPr>
            <a:spAutoFit/>
          </a:bodyPr>
          <a:lstStyle>
            <a:lvl1pPr marL="0" indent="0" algn="l" defTabSz="914400" rtl="0" eaLnBrk="1" latinLnBrk="0" hangingPunct="1">
              <a:lnSpc>
                <a:spcPct val="96000"/>
              </a:lnSpc>
              <a:spcBef>
                <a:spcPts val="900"/>
              </a:spcBef>
              <a:buClr>
                <a:schemeClr val="accent1"/>
              </a:buClr>
              <a:buFont typeface="Arial" panose="020B0604020202020204" pitchFamily="34" charset="0"/>
              <a:buNone/>
              <a:defRPr lang="en-US" sz="1600" kern="1200" baseline="0" dirty="0">
                <a:solidFill>
                  <a:schemeClr val="bg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01091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Full Image">
    <p:bg>
      <p:bgPr>
        <a:solidFill>
          <a:schemeClr val="tx2"/>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14B4641-564B-4F50-B919-B87A300325EF}"/>
              </a:ext>
            </a:extLst>
          </p:cNvPr>
          <p:cNvSpPr>
            <a:spLocks noGrp="1"/>
          </p:cNvSpPr>
          <p:nvPr>
            <p:ph type="pic" sz="quarter" idx="11"/>
          </p:nvPr>
        </p:nvSpPr>
        <p:spPr>
          <a:xfrm>
            <a:off x="0" y="0"/>
            <a:ext cx="12192000" cy="6858000"/>
          </a:xfrm>
          <a:prstGeom prst="rect">
            <a:avLst/>
          </a:prstGeom>
          <a:noFill/>
        </p:spPr>
        <p:txBody>
          <a:bodyPr anchor="ctr"/>
          <a:lstStyle>
            <a:lvl1pPr marL="0" indent="0" algn="ctr">
              <a:buNone/>
              <a:defRPr>
                <a:solidFill>
                  <a:schemeClr val="tx1"/>
                </a:solidFill>
              </a:defRPr>
            </a:lvl1pPr>
          </a:lstStyle>
          <a:p>
            <a:r>
              <a:rPr lang="en-US"/>
              <a:t>Click icon to add picture</a:t>
            </a:r>
          </a:p>
        </p:txBody>
      </p:sp>
      <p:sp>
        <p:nvSpPr>
          <p:cNvPr id="4" name="Footer Placeholder 2">
            <a:extLst>
              <a:ext uri="{FF2B5EF4-FFF2-40B4-BE49-F238E27FC236}">
                <a16:creationId xmlns:a16="http://schemas.microsoft.com/office/drawing/2014/main" id="{41CB0C33-9F43-475D-A03E-9162B95F0D8B}"/>
              </a:ext>
            </a:extLst>
          </p:cNvPr>
          <p:cNvSpPr>
            <a:spLocks noGrp="1"/>
          </p:cNvSpPr>
          <p:nvPr>
            <p:ph type="ftr" sz="quarter" idx="10"/>
          </p:nvPr>
        </p:nvSpPr>
        <p:spPr>
          <a:xfrm>
            <a:off x="495299" y="6532895"/>
            <a:ext cx="10488168" cy="118174"/>
          </a:xfrm>
        </p:spPr>
        <p:txBody>
          <a:bodyPr/>
          <a:lstStyle>
            <a:lvl1pPr marL="0" algn="l" defTabSz="685800" rtl="0" eaLnBrk="1" latinLnBrk="0" hangingPunct="1">
              <a:lnSpc>
                <a:spcPct val="96000"/>
              </a:lnSpc>
              <a:spcBef>
                <a:spcPts val="0"/>
              </a:spcBef>
              <a:buClr>
                <a:srgbClr val="3253DC"/>
              </a:buClr>
              <a:buFont typeface="Arial" panose="020B0604020202020204" pitchFamily="34" charset="0"/>
              <a:buNone/>
              <a:defRPr lang="en-US" sz="800" kern="1200" baseline="0" smtClean="0">
                <a:solidFill>
                  <a:schemeClr val="accent5">
                    <a:lumMod val="40000"/>
                    <a:lumOff val="60000"/>
                  </a:schemeClr>
                </a:solidFill>
                <a:latin typeface="+mn-lt"/>
                <a:ea typeface="+mn-ea"/>
                <a:cs typeface="+mn-cs"/>
              </a:defRPr>
            </a:lvl1pPr>
          </a:lstStyle>
          <a:p>
            <a:r>
              <a:rPr lang="en-US"/>
              <a:t>DVB@IBC 2026</a:t>
            </a:r>
          </a:p>
        </p:txBody>
      </p:sp>
    </p:spTree>
    <p:extLst>
      <p:ext uri="{BB962C8B-B14F-4D97-AF65-F5344CB8AC3E}">
        <p14:creationId xmlns:p14="http://schemas.microsoft.com/office/powerpoint/2010/main" val="2514191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Full Image with Takeaway_White">
    <p:bg>
      <p:bgPr>
        <a:solidFill>
          <a:schemeClr val="tx2"/>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14B4641-564B-4F50-B919-B87A300325EF}"/>
              </a:ext>
            </a:extLst>
          </p:cNvPr>
          <p:cNvSpPr>
            <a:spLocks noGrp="1"/>
          </p:cNvSpPr>
          <p:nvPr>
            <p:ph type="pic" sz="quarter" idx="11"/>
          </p:nvPr>
        </p:nvSpPr>
        <p:spPr>
          <a:xfrm>
            <a:off x="0" y="0"/>
            <a:ext cx="12192000" cy="6858000"/>
          </a:xfrm>
          <a:prstGeom prst="rect">
            <a:avLst/>
          </a:prstGeom>
          <a:noFill/>
        </p:spPr>
        <p:txBody>
          <a:bodyPr anchor="ctr"/>
          <a:lstStyle>
            <a:lvl1pPr marL="0" indent="0" algn="ctr">
              <a:buNone/>
              <a:defRPr>
                <a:solidFill>
                  <a:schemeClr val="tx1"/>
                </a:solidFill>
              </a:defRPr>
            </a:lvl1pPr>
          </a:lstStyle>
          <a:p>
            <a:r>
              <a:rPr lang="en-US"/>
              <a:t>Click icon to add picture</a:t>
            </a:r>
          </a:p>
        </p:txBody>
      </p:sp>
      <p:sp>
        <p:nvSpPr>
          <p:cNvPr id="2" name="Rectangle 1">
            <a:extLst>
              <a:ext uri="{FF2B5EF4-FFF2-40B4-BE49-F238E27FC236}">
                <a16:creationId xmlns:a16="http://schemas.microsoft.com/office/drawing/2014/main" id="{5211BAF0-34A1-4D57-A786-BAA1BC440A10}"/>
              </a:ext>
            </a:extLst>
          </p:cNvPr>
          <p:cNvSpPr/>
          <p:nvPr userDrawn="1"/>
        </p:nvSpPr>
        <p:spPr>
          <a:xfrm>
            <a:off x="0" y="5264726"/>
            <a:ext cx="12192000" cy="1593273"/>
          </a:xfrm>
          <a:prstGeom prst="rect">
            <a:avLst/>
          </a:prstGeom>
          <a:solidFill>
            <a:schemeClr val="bg1"/>
          </a:soli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6000"/>
              </a:lnSpc>
            </a:pPr>
            <a:endParaRPr lang="en-US" err="1">
              <a:solidFill>
                <a:schemeClr val="bg1"/>
              </a:solidFill>
              <a:latin typeface="Microsoft Sans Serif"/>
              <a:cs typeface="Microsoft Sans Serif" panose="020B0604020202020204" pitchFamily="34" charset="0"/>
            </a:endParaRPr>
          </a:p>
        </p:txBody>
      </p:sp>
      <p:sp>
        <p:nvSpPr>
          <p:cNvPr id="4" name="Footer Placeholder 2">
            <a:extLst>
              <a:ext uri="{FF2B5EF4-FFF2-40B4-BE49-F238E27FC236}">
                <a16:creationId xmlns:a16="http://schemas.microsoft.com/office/drawing/2014/main" id="{41CB0C33-9F43-475D-A03E-9162B95F0D8B}"/>
              </a:ext>
            </a:extLst>
          </p:cNvPr>
          <p:cNvSpPr>
            <a:spLocks noGrp="1"/>
          </p:cNvSpPr>
          <p:nvPr>
            <p:ph type="ftr" sz="quarter" idx="10"/>
          </p:nvPr>
        </p:nvSpPr>
        <p:spPr>
          <a:xfrm>
            <a:off x="495299" y="6532895"/>
            <a:ext cx="10488168" cy="118174"/>
          </a:xfrm>
        </p:spPr>
        <p:txBody>
          <a:bodyPr/>
          <a:lstStyle>
            <a:lvl1pPr marL="0" algn="l" defTabSz="685800" rtl="0" eaLnBrk="1" latinLnBrk="0" hangingPunct="1">
              <a:lnSpc>
                <a:spcPct val="96000"/>
              </a:lnSpc>
              <a:spcBef>
                <a:spcPts val="0"/>
              </a:spcBef>
              <a:buClr>
                <a:srgbClr val="3253DC"/>
              </a:buClr>
              <a:buFont typeface="Arial" panose="020B0604020202020204" pitchFamily="34" charset="0"/>
              <a:buNone/>
              <a:defRPr lang="en-US" sz="800" kern="1200" baseline="0" smtClean="0">
                <a:solidFill>
                  <a:schemeClr val="accent5">
                    <a:lumMod val="60000"/>
                    <a:lumOff val="40000"/>
                  </a:schemeClr>
                </a:solidFill>
                <a:latin typeface="+mn-lt"/>
                <a:ea typeface="+mn-ea"/>
                <a:cs typeface="+mn-cs"/>
              </a:defRPr>
            </a:lvl1pPr>
          </a:lstStyle>
          <a:p>
            <a:r>
              <a:rPr lang="en-US"/>
              <a:t>DVB@IBC 2026</a:t>
            </a:r>
          </a:p>
        </p:txBody>
      </p:sp>
      <p:sp>
        <p:nvSpPr>
          <p:cNvPr id="5" name="Text Placeholder 29">
            <a:extLst>
              <a:ext uri="{FF2B5EF4-FFF2-40B4-BE49-F238E27FC236}">
                <a16:creationId xmlns:a16="http://schemas.microsoft.com/office/drawing/2014/main" id="{B0A87391-EF56-4E93-97BD-2A112DF4C068}"/>
              </a:ext>
            </a:extLst>
          </p:cNvPr>
          <p:cNvSpPr>
            <a:spLocks noGrp="1"/>
          </p:cNvSpPr>
          <p:nvPr>
            <p:ph type="body" sz="quarter" idx="15"/>
          </p:nvPr>
        </p:nvSpPr>
        <p:spPr bwMode="gray">
          <a:xfrm>
            <a:off x="495299" y="5607050"/>
            <a:ext cx="11186159" cy="846759"/>
          </a:xfrm>
          <a:prstGeom prst="rect">
            <a:avLst/>
          </a:prstGeom>
        </p:spPr>
        <p:txBody>
          <a:bodyPr anchor="ctr"/>
          <a:lstStyle>
            <a:lvl1pPr marL="0" indent="0">
              <a:lnSpc>
                <a:spcPct val="89000"/>
              </a:lnSpc>
              <a:spcBef>
                <a:spcPts val="0"/>
              </a:spcBef>
              <a:spcAft>
                <a:spcPts val="1200"/>
              </a:spcAft>
              <a:buNone/>
              <a:defRPr sz="2800">
                <a:solidFill>
                  <a:schemeClr val="tx2"/>
                </a:solidFill>
              </a:defRPr>
            </a:lvl1pPr>
            <a:lvl2pPr marL="0" indent="0">
              <a:lnSpc>
                <a:spcPct val="94000"/>
              </a:lnSpc>
              <a:spcAft>
                <a:spcPts val="1200"/>
              </a:spcAft>
              <a:buNone/>
              <a:defRPr sz="2400">
                <a:solidFill>
                  <a:schemeClr val="bg1"/>
                </a:solidFill>
              </a:defRPr>
            </a:lvl2pPr>
            <a:lvl3pPr marL="0" indent="0">
              <a:lnSpc>
                <a:spcPct val="95000"/>
              </a:lnSpc>
              <a:spcAft>
                <a:spcPts val="1200"/>
              </a:spcAft>
              <a:buNone/>
              <a:defRPr sz="2100">
                <a:solidFill>
                  <a:schemeClr val="bg1"/>
                </a:solidFill>
              </a:defRPr>
            </a:lvl3pPr>
            <a:lvl4pPr marL="0" indent="0">
              <a:lnSpc>
                <a:spcPct val="98000"/>
              </a:lnSpc>
              <a:spcAft>
                <a:spcPts val="900"/>
              </a:spcAft>
              <a:buNone/>
              <a:defRPr sz="1800">
                <a:solidFill>
                  <a:schemeClr val="bg1"/>
                </a:solidFill>
              </a:defRPr>
            </a:lvl4pPr>
            <a:lvl5pPr marL="0" indent="0">
              <a:lnSpc>
                <a:spcPct val="94000"/>
              </a:lnSpc>
              <a:spcBef>
                <a:spcPts val="0"/>
              </a:spcBef>
              <a:spcAft>
                <a:spcPts val="900"/>
              </a:spcAft>
              <a:buNone/>
              <a:defRPr sz="16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837512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Gun Metal">
    <p:bg>
      <p:bgPr>
        <a:solidFill>
          <a:schemeClr val="accent5"/>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B7329F7A-F684-4776-994A-3A656ABA9581}"/>
              </a:ext>
            </a:extLst>
          </p:cNvPr>
          <p:cNvSpPr>
            <a:spLocks/>
          </p:cNvSpPr>
          <p:nvPr userDrawn="1"/>
        </p:nvSpPr>
        <p:spPr bwMode="auto">
          <a:xfrm>
            <a:off x="-876300" y="4977549"/>
            <a:ext cx="12552239" cy="3889360"/>
          </a:xfrm>
          <a:custGeom>
            <a:avLst/>
            <a:gdLst>
              <a:gd name="T0" fmla="*/ 2068 w 2327"/>
              <a:gd name="T1" fmla="*/ 28 h 720"/>
              <a:gd name="T2" fmla="*/ 2029 w 2327"/>
              <a:gd name="T3" fmla="*/ 0 h 720"/>
              <a:gd name="T4" fmla="*/ 1921 w 2327"/>
              <a:gd name="T5" fmla="*/ 0 h 720"/>
              <a:gd name="T6" fmla="*/ 1881 w 2327"/>
              <a:gd name="T7" fmla="*/ 28 h 720"/>
              <a:gd name="T8" fmla="*/ 1706 w 2327"/>
              <a:gd name="T9" fmla="*/ 507 h 720"/>
              <a:gd name="T10" fmla="*/ 1525 w 2327"/>
              <a:gd name="T11" fmla="*/ 28 h 720"/>
              <a:gd name="T12" fmla="*/ 1486 w 2327"/>
              <a:gd name="T13" fmla="*/ 0 h 720"/>
              <a:gd name="T14" fmla="*/ 1379 w 2327"/>
              <a:gd name="T15" fmla="*/ 0 h 720"/>
              <a:gd name="T16" fmla="*/ 1340 w 2327"/>
              <a:gd name="T17" fmla="*/ 28 h 720"/>
              <a:gd name="T18" fmla="*/ 1163 w 2327"/>
              <a:gd name="T19" fmla="*/ 507 h 720"/>
              <a:gd name="T20" fmla="*/ 985 w 2327"/>
              <a:gd name="T21" fmla="*/ 28 h 720"/>
              <a:gd name="T22" fmla="*/ 946 w 2327"/>
              <a:gd name="T23" fmla="*/ 0 h 720"/>
              <a:gd name="T24" fmla="*/ 840 w 2327"/>
              <a:gd name="T25" fmla="*/ 0 h 720"/>
              <a:gd name="T26" fmla="*/ 800 w 2327"/>
              <a:gd name="T27" fmla="*/ 28 h 720"/>
              <a:gd name="T28" fmla="*/ 621 w 2327"/>
              <a:gd name="T29" fmla="*/ 507 h 720"/>
              <a:gd name="T30" fmla="*/ 444 w 2327"/>
              <a:gd name="T31" fmla="*/ 28 h 720"/>
              <a:gd name="T32" fmla="*/ 406 w 2327"/>
              <a:gd name="T33" fmla="*/ 0 h 720"/>
              <a:gd name="T34" fmla="*/ 297 w 2327"/>
              <a:gd name="T35" fmla="*/ 0 h 720"/>
              <a:gd name="T36" fmla="*/ 258 w 2327"/>
              <a:gd name="T37" fmla="*/ 28 h 720"/>
              <a:gd name="T38" fmla="*/ 6 w 2327"/>
              <a:gd name="T39" fmla="*/ 684 h 720"/>
              <a:gd name="T40" fmla="*/ 31 w 2327"/>
              <a:gd name="T41" fmla="*/ 720 h 720"/>
              <a:gd name="T42" fmla="*/ 127 w 2327"/>
              <a:gd name="T43" fmla="*/ 720 h 720"/>
              <a:gd name="T44" fmla="*/ 166 w 2327"/>
              <a:gd name="T45" fmla="*/ 693 h 720"/>
              <a:gd name="T46" fmla="*/ 351 w 2327"/>
              <a:gd name="T47" fmla="*/ 198 h 720"/>
              <a:gd name="T48" fmla="*/ 536 w 2327"/>
              <a:gd name="T49" fmla="*/ 693 h 720"/>
              <a:gd name="T50" fmla="*/ 575 w 2327"/>
              <a:gd name="T51" fmla="*/ 720 h 720"/>
              <a:gd name="T52" fmla="*/ 663 w 2327"/>
              <a:gd name="T53" fmla="*/ 720 h 720"/>
              <a:gd name="T54" fmla="*/ 703 w 2327"/>
              <a:gd name="T55" fmla="*/ 693 h 720"/>
              <a:gd name="T56" fmla="*/ 892 w 2327"/>
              <a:gd name="T57" fmla="*/ 198 h 720"/>
              <a:gd name="T58" fmla="*/ 1075 w 2327"/>
              <a:gd name="T59" fmla="*/ 693 h 720"/>
              <a:gd name="T60" fmla="*/ 1115 w 2327"/>
              <a:gd name="T61" fmla="*/ 720 h 720"/>
              <a:gd name="T62" fmla="*/ 1208 w 2327"/>
              <a:gd name="T63" fmla="*/ 720 h 720"/>
              <a:gd name="T64" fmla="*/ 1247 w 2327"/>
              <a:gd name="T65" fmla="*/ 693 h 720"/>
              <a:gd name="T66" fmla="*/ 1432 w 2327"/>
              <a:gd name="T67" fmla="*/ 198 h 720"/>
              <a:gd name="T68" fmla="*/ 1620 w 2327"/>
              <a:gd name="T69" fmla="*/ 693 h 720"/>
              <a:gd name="T70" fmla="*/ 1659 w 2327"/>
              <a:gd name="T71" fmla="*/ 720 h 720"/>
              <a:gd name="T72" fmla="*/ 1748 w 2327"/>
              <a:gd name="T73" fmla="*/ 720 h 720"/>
              <a:gd name="T74" fmla="*/ 1787 w 2327"/>
              <a:gd name="T75" fmla="*/ 693 h 720"/>
              <a:gd name="T76" fmla="*/ 1973 w 2327"/>
              <a:gd name="T77" fmla="*/ 201 h 720"/>
              <a:gd name="T78" fmla="*/ 2156 w 2327"/>
              <a:gd name="T79" fmla="*/ 693 h 720"/>
              <a:gd name="T80" fmla="*/ 2196 w 2327"/>
              <a:gd name="T81" fmla="*/ 720 h 720"/>
              <a:gd name="T82" fmla="*/ 2295 w 2327"/>
              <a:gd name="T83" fmla="*/ 720 h 720"/>
              <a:gd name="T84" fmla="*/ 2319 w 2327"/>
              <a:gd name="T85" fmla="*/ 684 h 720"/>
              <a:gd name="T86" fmla="*/ 2068 w 2327"/>
              <a:gd name="T87" fmla="*/ 28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327" h="720">
                <a:moveTo>
                  <a:pt x="2068" y="28"/>
                </a:moveTo>
                <a:cubicBezTo>
                  <a:pt x="2060" y="9"/>
                  <a:pt x="2047" y="0"/>
                  <a:pt x="2029" y="0"/>
                </a:cubicBezTo>
                <a:cubicBezTo>
                  <a:pt x="2029" y="0"/>
                  <a:pt x="2029" y="0"/>
                  <a:pt x="1921" y="0"/>
                </a:cubicBezTo>
                <a:cubicBezTo>
                  <a:pt x="1903" y="0"/>
                  <a:pt x="1889" y="9"/>
                  <a:pt x="1881" y="28"/>
                </a:cubicBezTo>
                <a:cubicBezTo>
                  <a:pt x="1881" y="28"/>
                  <a:pt x="1881" y="28"/>
                  <a:pt x="1706" y="507"/>
                </a:cubicBezTo>
                <a:cubicBezTo>
                  <a:pt x="1706" y="507"/>
                  <a:pt x="1706" y="507"/>
                  <a:pt x="1525" y="28"/>
                </a:cubicBezTo>
                <a:cubicBezTo>
                  <a:pt x="1517" y="9"/>
                  <a:pt x="1504" y="0"/>
                  <a:pt x="1486" y="0"/>
                </a:cubicBezTo>
                <a:cubicBezTo>
                  <a:pt x="1486" y="0"/>
                  <a:pt x="1486" y="0"/>
                  <a:pt x="1379" y="0"/>
                </a:cubicBezTo>
                <a:cubicBezTo>
                  <a:pt x="1361" y="0"/>
                  <a:pt x="1348" y="9"/>
                  <a:pt x="1340" y="28"/>
                </a:cubicBezTo>
                <a:cubicBezTo>
                  <a:pt x="1340" y="28"/>
                  <a:pt x="1340" y="28"/>
                  <a:pt x="1163" y="507"/>
                </a:cubicBezTo>
                <a:cubicBezTo>
                  <a:pt x="1163" y="507"/>
                  <a:pt x="1163" y="507"/>
                  <a:pt x="985" y="28"/>
                </a:cubicBezTo>
                <a:cubicBezTo>
                  <a:pt x="978" y="9"/>
                  <a:pt x="964" y="0"/>
                  <a:pt x="946" y="0"/>
                </a:cubicBezTo>
                <a:cubicBezTo>
                  <a:pt x="946" y="0"/>
                  <a:pt x="946" y="0"/>
                  <a:pt x="840" y="0"/>
                </a:cubicBezTo>
                <a:cubicBezTo>
                  <a:pt x="822" y="0"/>
                  <a:pt x="808" y="9"/>
                  <a:pt x="800" y="28"/>
                </a:cubicBezTo>
                <a:cubicBezTo>
                  <a:pt x="800" y="28"/>
                  <a:pt x="800" y="28"/>
                  <a:pt x="621" y="507"/>
                </a:cubicBezTo>
                <a:cubicBezTo>
                  <a:pt x="621" y="507"/>
                  <a:pt x="621" y="507"/>
                  <a:pt x="444" y="28"/>
                </a:cubicBezTo>
                <a:cubicBezTo>
                  <a:pt x="436" y="9"/>
                  <a:pt x="424" y="0"/>
                  <a:pt x="406" y="0"/>
                </a:cubicBezTo>
                <a:cubicBezTo>
                  <a:pt x="406" y="0"/>
                  <a:pt x="406" y="0"/>
                  <a:pt x="297" y="0"/>
                </a:cubicBezTo>
                <a:cubicBezTo>
                  <a:pt x="279" y="0"/>
                  <a:pt x="265" y="9"/>
                  <a:pt x="258" y="28"/>
                </a:cubicBezTo>
                <a:cubicBezTo>
                  <a:pt x="258" y="28"/>
                  <a:pt x="258" y="28"/>
                  <a:pt x="6" y="684"/>
                </a:cubicBezTo>
                <a:cubicBezTo>
                  <a:pt x="0" y="702"/>
                  <a:pt x="8" y="720"/>
                  <a:pt x="31" y="720"/>
                </a:cubicBezTo>
                <a:cubicBezTo>
                  <a:pt x="31" y="720"/>
                  <a:pt x="31" y="720"/>
                  <a:pt x="127" y="720"/>
                </a:cubicBezTo>
                <a:cubicBezTo>
                  <a:pt x="145" y="720"/>
                  <a:pt x="160" y="711"/>
                  <a:pt x="166" y="693"/>
                </a:cubicBezTo>
                <a:cubicBezTo>
                  <a:pt x="166" y="693"/>
                  <a:pt x="166" y="693"/>
                  <a:pt x="351" y="198"/>
                </a:cubicBezTo>
                <a:cubicBezTo>
                  <a:pt x="351" y="198"/>
                  <a:pt x="351" y="198"/>
                  <a:pt x="536" y="693"/>
                </a:cubicBezTo>
                <a:cubicBezTo>
                  <a:pt x="543" y="712"/>
                  <a:pt x="557" y="720"/>
                  <a:pt x="575" y="720"/>
                </a:cubicBezTo>
                <a:cubicBezTo>
                  <a:pt x="575" y="720"/>
                  <a:pt x="575" y="720"/>
                  <a:pt x="663" y="720"/>
                </a:cubicBezTo>
                <a:cubicBezTo>
                  <a:pt x="682" y="720"/>
                  <a:pt x="695" y="712"/>
                  <a:pt x="703" y="693"/>
                </a:cubicBezTo>
                <a:cubicBezTo>
                  <a:pt x="703" y="693"/>
                  <a:pt x="703" y="693"/>
                  <a:pt x="892" y="198"/>
                </a:cubicBezTo>
                <a:cubicBezTo>
                  <a:pt x="892" y="198"/>
                  <a:pt x="892" y="198"/>
                  <a:pt x="1075" y="693"/>
                </a:cubicBezTo>
                <a:cubicBezTo>
                  <a:pt x="1083" y="711"/>
                  <a:pt x="1097" y="720"/>
                  <a:pt x="1115" y="720"/>
                </a:cubicBezTo>
                <a:cubicBezTo>
                  <a:pt x="1115" y="720"/>
                  <a:pt x="1115" y="720"/>
                  <a:pt x="1208" y="720"/>
                </a:cubicBezTo>
                <a:cubicBezTo>
                  <a:pt x="1226" y="720"/>
                  <a:pt x="1240" y="711"/>
                  <a:pt x="1247" y="693"/>
                </a:cubicBezTo>
                <a:cubicBezTo>
                  <a:pt x="1247" y="693"/>
                  <a:pt x="1247" y="693"/>
                  <a:pt x="1432" y="198"/>
                </a:cubicBezTo>
                <a:cubicBezTo>
                  <a:pt x="1432" y="198"/>
                  <a:pt x="1432" y="198"/>
                  <a:pt x="1620" y="693"/>
                </a:cubicBezTo>
                <a:cubicBezTo>
                  <a:pt x="1627" y="712"/>
                  <a:pt x="1641" y="720"/>
                  <a:pt x="1659" y="720"/>
                </a:cubicBezTo>
                <a:cubicBezTo>
                  <a:pt x="1659" y="720"/>
                  <a:pt x="1659" y="720"/>
                  <a:pt x="1748" y="720"/>
                </a:cubicBezTo>
                <a:cubicBezTo>
                  <a:pt x="1766" y="720"/>
                  <a:pt x="1779" y="712"/>
                  <a:pt x="1787" y="693"/>
                </a:cubicBezTo>
                <a:cubicBezTo>
                  <a:pt x="1787" y="693"/>
                  <a:pt x="1787" y="693"/>
                  <a:pt x="1973" y="201"/>
                </a:cubicBezTo>
                <a:cubicBezTo>
                  <a:pt x="1973" y="201"/>
                  <a:pt x="1973" y="201"/>
                  <a:pt x="2156" y="693"/>
                </a:cubicBezTo>
                <a:cubicBezTo>
                  <a:pt x="2162" y="711"/>
                  <a:pt x="2178" y="720"/>
                  <a:pt x="2196" y="720"/>
                </a:cubicBezTo>
                <a:cubicBezTo>
                  <a:pt x="2196" y="720"/>
                  <a:pt x="2196" y="720"/>
                  <a:pt x="2295" y="720"/>
                </a:cubicBezTo>
                <a:cubicBezTo>
                  <a:pt x="2317" y="720"/>
                  <a:pt x="2327" y="702"/>
                  <a:pt x="2319" y="684"/>
                </a:cubicBezTo>
                <a:cubicBezTo>
                  <a:pt x="2319" y="684"/>
                  <a:pt x="2319" y="684"/>
                  <a:pt x="2068" y="28"/>
                </a:cubicBezTo>
                <a:close/>
              </a:path>
            </a:pathLst>
          </a:custGeom>
          <a:solidFill>
            <a:srgbClr val="3D4F6B"/>
          </a:solidFill>
          <a:ln>
            <a:noFill/>
          </a:ln>
          <a:effectLst>
            <a:innerShdw blurRad="63500" dist="50800" dir="13500000">
              <a:prstClr val="black">
                <a:alpha val="50000"/>
              </a:prstClr>
            </a:innerShdw>
          </a:effectLst>
        </p:spPr>
        <p:txBody>
          <a:bodyPr vert="horz" wrap="square" lIns="91440" tIns="45720" rIns="91440" bIns="45720" numCol="1" anchor="t" anchorCtr="0" compatLnSpc="1">
            <a:prstTxWarp prst="textNoShape">
              <a:avLst/>
            </a:prstTxWarp>
          </a:bodyPr>
          <a:lstStyle/>
          <a:p>
            <a:endParaRPr lang="en-US"/>
          </a:p>
        </p:txBody>
      </p:sp>
      <p:sp>
        <p:nvSpPr>
          <p:cNvPr id="24" name="Text Placeholder 48">
            <a:extLst>
              <a:ext uri="{FF2B5EF4-FFF2-40B4-BE49-F238E27FC236}">
                <a16:creationId xmlns:a16="http://schemas.microsoft.com/office/drawing/2014/main" id="{51A2E1C5-0E40-1243-837A-54873794C32F}"/>
              </a:ext>
            </a:extLst>
          </p:cNvPr>
          <p:cNvSpPr>
            <a:spLocks noGrp="1"/>
          </p:cNvSpPr>
          <p:nvPr>
            <p:ph type="body" sz="quarter" idx="14" hasCustomPrompt="1"/>
          </p:nvPr>
        </p:nvSpPr>
        <p:spPr bwMode="gray">
          <a:xfrm>
            <a:off x="477369" y="5527626"/>
            <a:ext cx="6454175" cy="265271"/>
          </a:xfrm>
          <a:prstGeom prst="rect">
            <a:avLst/>
          </a:prstGeom>
        </p:spPr>
        <p:txBody>
          <a:bodyPr wrap="none"/>
          <a:lstStyle>
            <a:lvl1pPr marL="0" marR="0" indent="0" algn="l" defTabSz="914400" rtl="0" eaLnBrk="1" fontAlgn="auto" latinLnBrk="0" hangingPunct="1">
              <a:lnSpc>
                <a:spcPct val="87000"/>
              </a:lnSpc>
              <a:spcBef>
                <a:spcPts val="0"/>
              </a:spcBef>
              <a:spcAft>
                <a:spcPts val="0"/>
              </a:spcAft>
              <a:buClr>
                <a:srgbClr val="3253DC"/>
              </a:buClr>
              <a:buSzTx/>
              <a:buFont typeface="Arial" panose="020B0604020202020204" pitchFamily="34" charset="0"/>
              <a:buNone/>
              <a:tabLst/>
              <a:defRPr sz="1600" b="1">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marL="0" marR="0" lvl="0" indent="0" algn="l" defTabSz="914400" rtl="0" eaLnBrk="1" fontAlgn="auto" latinLnBrk="0" hangingPunct="1">
              <a:lnSpc>
                <a:spcPct val="98000"/>
              </a:lnSpc>
              <a:spcBef>
                <a:spcPts val="0"/>
              </a:spcBef>
              <a:spcAft>
                <a:spcPts val="0"/>
              </a:spcAft>
              <a:buClr>
                <a:srgbClr val="3253DC"/>
              </a:buClr>
              <a:buSzTx/>
              <a:buFont typeface="Arial" panose="020B0604020202020204" pitchFamily="34" charset="0"/>
              <a:buNone/>
              <a:tabLst/>
              <a:defRPr/>
            </a:pPr>
            <a:r>
              <a:rPr lang="en-US"/>
              <a:t>@</a:t>
            </a:r>
            <a:r>
              <a:rPr lang="en-US" err="1"/>
              <a:t>qualcomm</a:t>
            </a:r>
            <a:endParaRPr lang="en-US"/>
          </a:p>
        </p:txBody>
      </p:sp>
      <p:sp>
        <p:nvSpPr>
          <p:cNvPr id="11" name="Text Placeholder 7">
            <a:extLst>
              <a:ext uri="{FF2B5EF4-FFF2-40B4-BE49-F238E27FC236}">
                <a16:creationId xmlns:a16="http://schemas.microsoft.com/office/drawing/2014/main" id="{97FC8AC1-D033-B9FF-0F8C-CEBF0C300671}"/>
              </a:ext>
            </a:extLst>
          </p:cNvPr>
          <p:cNvSpPr>
            <a:spLocks noGrp="1"/>
          </p:cNvSpPr>
          <p:nvPr>
            <p:ph type="body" sz="quarter" idx="10" hasCustomPrompt="1"/>
          </p:nvPr>
        </p:nvSpPr>
        <p:spPr bwMode="gray">
          <a:xfrm>
            <a:off x="495300" y="4195085"/>
            <a:ext cx="8334375" cy="961930"/>
          </a:xfrm>
          <a:prstGeom prst="rect">
            <a:avLst/>
          </a:prstGeom>
        </p:spPr>
        <p:txBody>
          <a:bodyPr>
            <a:noAutofit/>
          </a:bodyPr>
          <a:lstStyle>
            <a:lvl1pPr marL="0" indent="0">
              <a:spcBef>
                <a:spcPts val="0"/>
              </a:spcBef>
              <a:spcAft>
                <a:spcPts val="600"/>
              </a:spcAft>
              <a:buFont typeface="Microsoft Sans Serif" panose="020B0604020202020204" pitchFamily="34" charset="0"/>
              <a:buChar char="​"/>
              <a:defRPr sz="2000" b="1" spc="30" baseline="0">
                <a:solidFill>
                  <a:schemeClr val="bg1"/>
                </a:solidFill>
              </a:defRPr>
            </a:lvl1pPr>
            <a:lvl2pPr marL="0" indent="0">
              <a:lnSpc>
                <a:spcPct val="96000"/>
              </a:lnSpc>
              <a:spcBef>
                <a:spcPts val="0"/>
              </a:spcBef>
              <a:buFont typeface="Microsoft Sans Serif" panose="020B0604020202020204" pitchFamily="34" charset="0"/>
              <a:buNone/>
              <a:defRPr sz="1600">
                <a:solidFill>
                  <a:schemeClr val="bg1"/>
                </a:solidFill>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a:p>
            <a:pPr lvl="1"/>
            <a:r>
              <a:rPr lang="en-US"/>
              <a:t>Speaker title, Employing entity</a:t>
            </a:r>
          </a:p>
          <a:p>
            <a:pPr lvl="1"/>
            <a:endParaRPr lang="en-US"/>
          </a:p>
        </p:txBody>
      </p:sp>
      <p:sp>
        <p:nvSpPr>
          <p:cNvPr id="12" name="Text Placeholder 5">
            <a:extLst>
              <a:ext uri="{FF2B5EF4-FFF2-40B4-BE49-F238E27FC236}">
                <a16:creationId xmlns:a16="http://schemas.microsoft.com/office/drawing/2014/main" id="{9734089C-8E02-8D96-F22C-04C3B1C245D9}"/>
              </a:ext>
            </a:extLst>
          </p:cNvPr>
          <p:cNvSpPr>
            <a:spLocks noGrp="1"/>
          </p:cNvSpPr>
          <p:nvPr>
            <p:ph type="body" sz="quarter" idx="13" hasCustomPrompt="1"/>
          </p:nvPr>
        </p:nvSpPr>
        <p:spPr bwMode="gray">
          <a:xfrm>
            <a:off x="8829675" y="512165"/>
            <a:ext cx="2867025" cy="262176"/>
          </a:xfrm>
          <a:prstGeom prst="rect">
            <a:avLst/>
          </a:prstGeom>
        </p:spPr>
        <p:txBody>
          <a:bodyPr wrap="none"/>
          <a:lstStyle>
            <a:lvl1pPr marL="0" indent="0" algn="r">
              <a:lnSpc>
                <a:spcPct val="87000"/>
              </a:lnSpc>
              <a:spcBef>
                <a:spcPts val="0"/>
              </a:spcBef>
              <a:buNone/>
              <a:defRPr sz="1600">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lvl="0"/>
            <a:r>
              <a:rPr lang="en-US"/>
              <a:t>Date</a:t>
            </a:r>
          </a:p>
        </p:txBody>
      </p:sp>
      <p:sp>
        <p:nvSpPr>
          <p:cNvPr id="13" name="Title 2">
            <a:extLst>
              <a:ext uri="{FF2B5EF4-FFF2-40B4-BE49-F238E27FC236}">
                <a16:creationId xmlns:a16="http://schemas.microsoft.com/office/drawing/2014/main" id="{3E3AF855-3611-0106-B775-3EBADA15C3BA}"/>
              </a:ext>
            </a:extLst>
          </p:cNvPr>
          <p:cNvSpPr>
            <a:spLocks noGrp="1"/>
          </p:cNvSpPr>
          <p:nvPr>
            <p:ph type="title"/>
          </p:nvPr>
        </p:nvSpPr>
        <p:spPr bwMode="gray">
          <a:xfrm>
            <a:off x="431638" y="2631736"/>
            <a:ext cx="8416582" cy="1445909"/>
          </a:xfrm>
        </p:spPr>
        <p:txBody>
          <a:bodyPr wrap="square">
            <a:spAutoFit/>
          </a:bodyPr>
          <a:lstStyle>
            <a:lvl1pPr>
              <a:lnSpc>
                <a:spcPct val="87000"/>
              </a:lnSpc>
              <a:defRPr sz="5400">
                <a:solidFill>
                  <a:schemeClr val="bg1"/>
                </a:solidFill>
              </a:defRPr>
            </a:lvl1pPr>
          </a:lstStyle>
          <a:p>
            <a:r>
              <a:rPr lang="en-US"/>
              <a:t>Click to edit Master title style</a:t>
            </a:r>
          </a:p>
        </p:txBody>
      </p:sp>
      <p:sp>
        <p:nvSpPr>
          <p:cNvPr id="14" name="Freeform 5">
            <a:extLst>
              <a:ext uri="{FF2B5EF4-FFF2-40B4-BE49-F238E27FC236}">
                <a16:creationId xmlns:a16="http://schemas.microsoft.com/office/drawing/2014/main" id="{3E0DF7D0-FEC6-B774-BCEC-EA89597AA878}"/>
              </a:ext>
            </a:extLst>
          </p:cNvPr>
          <p:cNvSpPr>
            <a:spLocks noChangeAspect="1" noEditPoints="1"/>
          </p:cNvSpPr>
          <p:nvPr userDrawn="1"/>
        </p:nvSpPr>
        <p:spPr bwMode="black">
          <a:xfrm>
            <a:off x="482438" y="460180"/>
            <a:ext cx="1432990"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15" name="Text Placeholder 7">
            <a:extLst>
              <a:ext uri="{FF2B5EF4-FFF2-40B4-BE49-F238E27FC236}">
                <a16:creationId xmlns:a16="http://schemas.microsoft.com/office/drawing/2014/main" id="{47375881-F3B9-B0F8-CEA2-FF68FCDAE13B}"/>
              </a:ext>
            </a:extLst>
          </p:cNvPr>
          <p:cNvSpPr>
            <a:spLocks noGrp="1"/>
          </p:cNvSpPr>
          <p:nvPr>
            <p:ph type="body" sz="quarter" idx="12" hasCustomPrompt="1"/>
          </p:nvPr>
        </p:nvSpPr>
        <p:spPr bwMode="gray">
          <a:xfrm>
            <a:off x="3103563" y="512165"/>
            <a:ext cx="4783137" cy="226772"/>
          </a:xfrm>
          <a:prstGeom prst="rect">
            <a:avLst/>
          </a:prstGeom>
        </p:spPr>
        <p:txBody>
          <a:bodyPr wrap="none"/>
          <a:lstStyle>
            <a:lvl1pPr marL="0" indent="0" algn="r">
              <a:lnSpc>
                <a:spcPct val="87000"/>
              </a:lnSpc>
              <a:spcBef>
                <a:spcPts val="0"/>
              </a:spcBef>
              <a:buNone/>
              <a:defRPr sz="1600" b="0">
                <a:solidFill>
                  <a:schemeClr val="bg1"/>
                </a:solidFill>
              </a:defRPr>
            </a:lvl1pPr>
            <a:lvl2pPr marL="0" indent="0" algn="r">
              <a:lnSpc>
                <a:spcPct val="90000"/>
              </a:lnSpc>
              <a:spcBef>
                <a:spcPts val="0"/>
              </a:spcBef>
              <a:buNone/>
              <a:defRPr sz="1600">
                <a:solidFill>
                  <a:schemeClr val="bg1"/>
                </a:solidFill>
              </a:defRPr>
            </a:lvl2pPr>
            <a:lvl3pPr marL="0" indent="0" algn="r">
              <a:lnSpc>
                <a:spcPct val="90000"/>
              </a:lnSpc>
              <a:spcBef>
                <a:spcPts val="0"/>
              </a:spcBef>
              <a:buNone/>
              <a:defRPr sz="1600">
                <a:solidFill>
                  <a:schemeClr val="bg1"/>
                </a:solidFill>
              </a:defRPr>
            </a:lvl3pPr>
            <a:lvl4pPr marL="0" indent="0" algn="r">
              <a:lnSpc>
                <a:spcPct val="90000"/>
              </a:lnSpc>
              <a:spcBef>
                <a:spcPts val="0"/>
              </a:spcBef>
              <a:buNone/>
              <a:defRPr sz="1600">
                <a:solidFill>
                  <a:schemeClr val="bg1"/>
                </a:solidFill>
              </a:defRPr>
            </a:lvl4pPr>
            <a:lvl5pPr marL="0" indent="0" algn="r">
              <a:lnSpc>
                <a:spcPct val="90000"/>
              </a:lnSpc>
              <a:spcBef>
                <a:spcPts val="0"/>
              </a:spcBef>
              <a:buNone/>
              <a:defRPr sz="1600">
                <a:solidFill>
                  <a:schemeClr val="bg1"/>
                </a:solidFill>
              </a:defRPr>
            </a:lvl5pPr>
          </a:lstStyle>
          <a:p>
            <a:pPr lvl="0"/>
            <a:r>
              <a:rPr lang="en-US"/>
              <a:t>Location</a:t>
            </a:r>
          </a:p>
        </p:txBody>
      </p:sp>
      <p:sp>
        <p:nvSpPr>
          <p:cNvPr id="3" name="TextBox 2">
            <a:extLst>
              <a:ext uri="{FF2B5EF4-FFF2-40B4-BE49-F238E27FC236}">
                <a16:creationId xmlns:a16="http://schemas.microsoft.com/office/drawing/2014/main" id="{A2E50025-980F-C681-ED48-CF50A3D7D211}"/>
              </a:ext>
            </a:extLst>
          </p:cNvPr>
          <p:cNvSpPr txBox="1"/>
          <p:nvPr userDrawn="1"/>
        </p:nvSpPr>
        <p:spPr>
          <a:xfrm>
            <a:off x="479708" y="6521993"/>
            <a:ext cx="5247709" cy="116955"/>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lvl="0" algn="r"/>
            <a:r>
              <a:rPr lang="en-US">
                <a:solidFill>
                  <a:schemeClr val="accent6">
                    <a:lumMod val="40000"/>
                    <a:lumOff val="60000"/>
                  </a:schemeClr>
                </a:solidFill>
              </a:rPr>
              <a:t>Snapdragon and Qualcomm branded products are products of Qualcomm Technologies, Inc. and/or its subsidiaries.</a:t>
            </a:r>
          </a:p>
        </p:txBody>
      </p:sp>
    </p:spTree>
    <p:extLst>
      <p:ext uri="{BB962C8B-B14F-4D97-AF65-F5344CB8AC3E}">
        <p14:creationId xmlns:p14="http://schemas.microsoft.com/office/powerpoint/2010/main" val="3270332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_Full Image with Takeaway_Nickel">
    <p:bg>
      <p:bgPr>
        <a:solidFill>
          <a:schemeClr val="tx2"/>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14B4641-564B-4F50-B919-B87A300325EF}"/>
              </a:ext>
            </a:extLst>
          </p:cNvPr>
          <p:cNvSpPr>
            <a:spLocks noGrp="1"/>
          </p:cNvSpPr>
          <p:nvPr>
            <p:ph type="pic" sz="quarter" idx="11"/>
          </p:nvPr>
        </p:nvSpPr>
        <p:spPr>
          <a:xfrm>
            <a:off x="0" y="0"/>
            <a:ext cx="12192000" cy="6858000"/>
          </a:xfrm>
          <a:prstGeom prst="rect">
            <a:avLst/>
          </a:prstGeom>
          <a:noFill/>
        </p:spPr>
        <p:txBody>
          <a:bodyPr anchor="ctr"/>
          <a:lstStyle>
            <a:lvl1pPr marL="0" indent="0" algn="ctr">
              <a:buNone/>
              <a:defRPr>
                <a:solidFill>
                  <a:schemeClr val="tx1"/>
                </a:solidFill>
              </a:defRPr>
            </a:lvl1pPr>
          </a:lstStyle>
          <a:p>
            <a:r>
              <a:rPr lang="en-US"/>
              <a:t>Click icon to add picture</a:t>
            </a:r>
          </a:p>
        </p:txBody>
      </p:sp>
      <p:sp>
        <p:nvSpPr>
          <p:cNvPr id="2" name="Rectangle 1">
            <a:extLst>
              <a:ext uri="{FF2B5EF4-FFF2-40B4-BE49-F238E27FC236}">
                <a16:creationId xmlns:a16="http://schemas.microsoft.com/office/drawing/2014/main" id="{5211BAF0-34A1-4D57-A786-BAA1BC440A10}"/>
              </a:ext>
            </a:extLst>
          </p:cNvPr>
          <p:cNvSpPr/>
          <p:nvPr userDrawn="1"/>
        </p:nvSpPr>
        <p:spPr>
          <a:xfrm>
            <a:off x="0" y="5264726"/>
            <a:ext cx="12192000" cy="1593273"/>
          </a:xfrm>
          <a:prstGeom prst="rect">
            <a:avLst/>
          </a:prstGeom>
          <a:solidFill>
            <a:schemeClr val="accent6">
              <a:lumMod val="40000"/>
              <a:lumOff val="60000"/>
            </a:schemeClr>
          </a:soli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6000"/>
              </a:lnSpc>
            </a:pPr>
            <a:endParaRPr lang="en-US" err="1">
              <a:solidFill>
                <a:schemeClr val="bg1"/>
              </a:solidFill>
              <a:latin typeface="Microsoft Sans Serif"/>
              <a:cs typeface="Microsoft Sans Serif" panose="020B0604020202020204" pitchFamily="34" charset="0"/>
            </a:endParaRPr>
          </a:p>
        </p:txBody>
      </p:sp>
      <p:sp>
        <p:nvSpPr>
          <p:cNvPr id="4" name="Footer Placeholder 2">
            <a:extLst>
              <a:ext uri="{FF2B5EF4-FFF2-40B4-BE49-F238E27FC236}">
                <a16:creationId xmlns:a16="http://schemas.microsoft.com/office/drawing/2014/main" id="{41CB0C33-9F43-475D-A03E-9162B95F0D8B}"/>
              </a:ext>
            </a:extLst>
          </p:cNvPr>
          <p:cNvSpPr>
            <a:spLocks noGrp="1"/>
          </p:cNvSpPr>
          <p:nvPr>
            <p:ph type="ftr" sz="quarter" idx="10"/>
          </p:nvPr>
        </p:nvSpPr>
        <p:spPr>
          <a:xfrm>
            <a:off x="495299" y="6532895"/>
            <a:ext cx="10488168" cy="118174"/>
          </a:xfrm>
        </p:spPr>
        <p:txBody>
          <a:bodyPr/>
          <a:lstStyle>
            <a:lvl1pPr marL="0" algn="l" defTabSz="685800" rtl="0" eaLnBrk="1" latinLnBrk="0" hangingPunct="1">
              <a:lnSpc>
                <a:spcPct val="96000"/>
              </a:lnSpc>
              <a:spcBef>
                <a:spcPts val="0"/>
              </a:spcBef>
              <a:buClr>
                <a:srgbClr val="3253DC"/>
              </a:buClr>
              <a:buFont typeface="Arial" panose="020B0604020202020204" pitchFamily="34" charset="0"/>
              <a:buNone/>
              <a:defRPr lang="en-US" sz="800" kern="1200" baseline="0" smtClean="0">
                <a:solidFill>
                  <a:schemeClr val="accent5"/>
                </a:solidFill>
                <a:latin typeface="+mn-lt"/>
                <a:ea typeface="+mn-ea"/>
                <a:cs typeface="+mn-cs"/>
              </a:defRPr>
            </a:lvl1pPr>
          </a:lstStyle>
          <a:p>
            <a:r>
              <a:rPr lang="en-US"/>
              <a:t>DVB@IBC 2026</a:t>
            </a:r>
          </a:p>
        </p:txBody>
      </p:sp>
      <p:sp>
        <p:nvSpPr>
          <p:cNvPr id="5" name="Text Placeholder 29">
            <a:extLst>
              <a:ext uri="{FF2B5EF4-FFF2-40B4-BE49-F238E27FC236}">
                <a16:creationId xmlns:a16="http://schemas.microsoft.com/office/drawing/2014/main" id="{B0A87391-EF56-4E93-97BD-2A112DF4C068}"/>
              </a:ext>
            </a:extLst>
          </p:cNvPr>
          <p:cNvSpPr>
            <a:spLocks noGrp="1"/>
          </p:cNvSpPr>
          <p:nvPr>
            <p:ph type="body" sz="quarter" idx="15"/>
          </p:nvPr>
        </p:nvSpPr>
        <p:spPr bwMode="gray">
          <a:xfrm>
            <a:off x="495299" y="5607050"/>
            <a:ext cx="11186159" cy="846759"/>
          </a:xfrm>
          <a:prstGeom prst="rect">
            <a:avLst/>
          </a:prstGeom>
        </p:spPr>
        <p:txBody>
          <a:bodyPr anchor="ctr"/>
          <a:lstStyle>
            <a:lvl1pPr marL="0" indent="0">
              <a:lnSpc>
                <a:spcPct val="89000"/>
              </a:lnSpc>
              <a:spcBef>
                <a:spcPts val="0"/>
              </a:spcBef>
              <a:spcAft>
                <a:spcPts val="1200"/>
              </a:spcAft>
              <a:buNone/>
              <a:defRPr sz="2800">
                <a:solidFill>
                  <a:schemeClr val="tx2"/>
                </a:solidFill>
              </a:defRPr>
            </a:lvl1pPr>
            <a:lvl2pPr marL="0" indent="0">
              <a:lnSpc>
                <a:spcPct val="94000"/>
              </a:lnSpc>
              <a:spcAft>
                <a:spcPts val="1200"/>
              </a:spcAft>
              <a:buNone/>
              <a:defRPr sz="2400">
                <a:solidFill>
                  <a:schemeClr val="bg1"/>
                </a:solidFill>
              </a:defRPr>
            </a:lvl2pPr>
            <a:lvl3pPr marL="0" indent="0">
              <a:lnSpc>
                <a:spcPct val="95000"/>
              </a:lnSpc>
              <a:spcAft>
                <a:spcPts val="1200"/>
              </a:spcAft>
              <a:buNone/>
              <a:defRPr sz="2100">
                <a:solidFill>
                  <a:schemeClr val="bg1"/>
                </a:solidFill>
              </a:defRPr>
            </a:lvl3pPr>
            <a:lvl4pPr marL="0" indent="0">
              <a:lnSpc>
                <a:spcPct val="98000"/>
              </a:lnSpc>
              <a:spcAft>
                <a:spcPts val="900"/>
              </a:spcAft>
              <a:buNone/>
              <a:defRPr sz="1800">
                <a:solidFill>
                  <a:schemeClr val="bg1"/>
                </a:solidFill>
              </a:defRPr>
            </a:lvl4pPr>
            <a:lvl5pPr marL="0" indent="0">
              <a:lnSpc>
                <a:spcPct val="94000"/>
              </a:lnSpc>
              <a:spcBef>
                <a:spcPts val="0"/>
              </a:spcBef>
              <a:spcAft>
                <a:spcPts val="900"/>
              </a:spcAft>
              <a:buNone/>
              <a:defRPr sz="16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414533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Full Image with Takeaway_Blue">
    <p:bg>
      <p:bgPr>
        <a:solidFill>
          <a:schemeClr val="tx2"/>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14B4641-564B-4F50-B919-B87A300325EF}"/>
              </a:ext>
            </a:extLst>
          </p:cNvPr>
          <p:cNvSpPr>
            <a:spLocks noGrp="1"/>
          </p:cNvSpPr>
          <p:nvPr>
            <p:ph type="pic" sz="quarter" idx="11"/>
          </p:nvPr>
        </p:nvSpPr>
        <p:spPr>
          <a:xfrm>
            <a:off x="0" y="0"/>
            <a:ext cx="12192000" cy="6858000"/>
          </a:xfrm>
          <a:prstGeom prst="rect">
            <a:avLst/>
          </a:prstGeom>
          <a:noFill/>
        </p:spPr>
        <p:txBody>
          <a:bodyPr anchor="ctr"/>
          <a:lstStyle>
            <a:lvl1pPr marL="0" indent="0" algn="ctr">
              <a:buNone/>
              <a:defRPr>
                <a:solidFill>
                  <a:schemeClr val="tx1"/>
                </a:solidFill>
              </a:defRPr>
            </a:lvl1pPr>
          </a:lstStyle>
          <a:p>
            <a:r>
              <a:rPr lang="en-US"/>
              <a:t>Click icon to add picture</a:t>
            </a:r>
          </a:p>
        </p:txBody>
      </p:sp>
      <p:sp>
        <p:nvSpPr>
          <p:cNvPr id="2" name="Rectangle 1">
            <a:extLst>
              <a:ext uri="{FF2B5EF4-FFF2-40B4-BE49-F238E27FC236}">
                <a16:creationId xmlns:a16="http://schemas.microsoft.com/office/drawing/2014/main" id="{5211BAF0-34A1-4D57-A786-BAA1BC440A10}"/>
              </a:ext>
            </a:extLst>
          </p:cNvPr>
          <p:cNvSpPr/>
          <p:nvPr userDrawn="1"/>
        </p:nvSpPr>
        <p:spPr>
          <a:xfrm>
            <a:off x="0" y="5264726"/>
            <a:ext cx="12192000" cy="1593273"/>
          </a:xfrm>
          <a:prstGeom prst="rect">
            <a:avLst/>
          </a:prstGeom>
          <a:solidFill>
            <a:schemeClr val="accent1"/>
          </a:soli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6000"/>
              </a:lnSpc>
            </a:pPr>
            <a:endParaRPr lang="en-US" err="1">
              <a:solidFill>
                <a:schemeClr val="bg1"/>
              </a:solidFill>
              <a:latin typeface="Microsoft Sans Serif"/>
              <a:cs typeface="Microsoft Sans Serif" panose="020B0604020202020204" pitchFamily="34" charset="0"/>
            </a:endParaRPr>
          </a:p>
        </p:txBody>
      </p:sp>
      <p:sp>
        <p:nvSpPr>
          <p:cNvPr id="4" name="Footer Placeholder 2">
            <a:extLst>
              <a:ext uri="{FF2B5EF4-FFF2-40B4-BE49-F238E27FC236}">
                <a16:creationId xmlns:a16="http://schemas.microsoft.com/office/drawing/2014/main" id="{41CB0C33-9F43-475D-A03E-9162B95F0D8B}"/>
              </a:ext>
            </a:extLst>
          </p:cNvPr>
          <p:cNvSpPr>
            <a:spLocks noGrp="1"/>
          </p:cNvSpPr>
          <p:nvPr>
            <p:ph type="ftr" sz="quarter" idx="10"/>
          </p:nvPr>
        </p:nvSpPr>
        <p:spPr>
          <a:xfrm>
            <a:off x="495299" y="6532895"/>
            <a:ext cx="10488168" cy="118174"/>
          </a:xfrm>
        </p:spPr>
        <p:txBody>
          <a:bodyPr/>
          <a:lstStyle>
            <a:lvl1pPr marL="0" algn="l" defTabSz="685800" rtl="0" eaLnBrk="1" latinLnBrk="0" hangingPunct="1">
              <a:lnSpc>
                <a:spcPct val="96000"/>
              </a:lnSpc>
              <a:spcBef>
                <a:spcPts val="0"/>
              </a:spcBef>
              <a:buClr>
                <a:srgbClr val="3253DC"/>
              </a:buClr>
              <a:buFont typeface="Arial" panose="020B0604020202020204" pitchFamily="34" charset="0"/>
              <a:buNone/>
              <a:defRPr lang="en-US" sz="800" kern="1200" baseline="0" smtClean="0">
                <a:solidFill>
                  <a:schemeClr val="accent2">
                    <a:lumMod val="40000"/>
                    <a:lumOff val="60000"/>
                  </a:schemeClr>
                </a:solidFill>
                <a:latin typeface="+mn-lt"/>
                <a:ea typeface="+mn-ea"/>
                <a:cs typeface="+mn-cs"/>
              </a:defRPr>
            </a:lvl1pPr>
          </a:lstStyle>
          <a:p>
            <a:r>
              <a:rPr lang="en-US"/>
              <a:t>DVB@IBC 2026</a:t>
            </a:r>
          </a:p>
        </p:txBody>
      </p:sp>
      <p:sp>
        <p:nvSpPr>
          <p:cNvPr id="5" name="Text Placeholder 29">
            <a:extLst>
              <a:ext uri="{FF2B5EF4-FFF2-40B4-BE49-F238E27FC236}">
                <a16:creationId xmlns:a16="http://schemas.microsoft.com/office/drawing/2014/main" id="{B0A87391-EF56-4E93-97BD-2A112DF4C068}"/>
              </a:ext>
            </a:extLst>
          </p:cNvPr>
          <p:cNvSpPr>
            <a:spLocks noGrp="1"/>
          </p:cNvSpPr>
          <p:nvPr>
            <p:ph type="body" sz="quarter" idx="15"/>
          </p:nvPr>
        </p:nvSpPr>
        <p:spPr bwMode="gray">
          <a:xfrm>
            <a:off x="495299" y="5607050"/>
            <a:ext cx="11186159" cy="846759"/>
          </a:xfrm>
          <a:prstGeom prst="rect">
            <a:avLst/>
          </a:prstGeom>
        </p:spPr>
        <p:txBody>
          <a:bodyPr anchor="ctr"/>
          <a:lstStyle>
            <a:lvl1pPr marL="0" indent="0">
              <a:lnSpc>
                <a:spcPct val="89000"/>
              </a:lnSpc>
              <a:spcBef>
                <a:spcPts val="0"/>
              </a:spcBef>
              <a:spcAft>
                <a:spcPts val="1200"/>
              </a:spcAft>
              <a:buNone/>
              <a:defRPr sz="2800">
                <a:solidFill>
                  <a:schemeClr val="bg1"/>
                </a:solidFill>
              </a:defRPr>
            </a:lvl1pPr>
            <a:lvl2pPr marL="0" indent="0">
              <a:lnSpc>
                <a:spcPct val="94000"/>
              </a:lnSpc>
              <a:spcAft>
                <a:spcPts val="1200"/>
              </a:spcAft>
              <a:buNone/>
              <a:defRPr sz="2400">
                <a:solidFill>
                  <a:schemeClr val="bg1"/>
                </a:solidFill>
              </a:defRPr>
            </a:lvl2pPr>
            <a:lvl3pPr marL="0" indent="0">
              <a:lnSpc>
                <a:spcPct val="95000"/>
              </a:lnSpc>
              <a:spcAft>
                <a:spcPts val="1200"/>
              </a:spcAft>
              <a:buNone/>
              <a:defRPr sz="2100">
                <a:solidFill>
                  <a:schemeClr val="bg1"/>
                </a:solidFill>
              </a:defRPr>
            </a:lvl3pPr>
            <a:lvl4pPr marL="0" indent="0">
              <a:lnSpc>
                <a:spcPct val="98000"/>
              </a:lnSpc>
              <a:spcAft>
                <a:spcPts val="900"/>
              </a:spcAft>
              <a:buNone/>
              <a:defRPr sz="1800">
                <a:solidFill>
                  <a:schemeClr val="bg1"/>
                </a:solidFill>
              </a:defRPr>
            </a:lvl4pPr>
            <a:lvl5pPr marL="0" indent="0">
              <a:lnSpc>
                <a:spcPct val="94000"/>
              </a:lnSpc>
              <a:spcBef>
                <a:spcPts val="0"/>
              </a:spcBef>
              <a:spcAft>
                <a:spcPts val="900"/>
              </a:spcAft>
              <a:buNone/>
              <a:defRPr sz="16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517385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Full Image with Takeaway_Gunmetal">
    <p:bg>
      <p:bgPr>
        <a:solidFill>
          <a:schemeClr val="tx2"/>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14B4641-564B-4F50-B919-B87A300325EF}"/>
              </a:ext>
            </a:extLst>
          </p:cNvPr>
          <p:cNvSpPr>
            <a:spLocks noGrp="1"/>
          </p:cNvSpPr>
          <p:nvPr>
            <p:ph type="pic" sz="quarter" idx="11"/>
          </p:nvPr>
        </p:nvSpPr>
        <p:spPr>
          <a:xfrm>
            <a:off x="0" y="0"/>
            <a:ext cx="12192000" cy="6858000"/>
          </a:xfrm>
          <a:prstGeom prst="rect">
            <a:avLst/>
          </a:prstGeom>
          <a:noFill/>
        </p:spPr>
        <p:txBody>
          <a:bodyPr anchor="ctr"/>
          <a:lstStyle>
            <a:lvl1pPr marL="0" indent="0" algn="ctr">
              <a:buNone/>
              <a:defRPr>
                <a:solidFill>
                  <a:schemeClr val="tx1"/>
                </a:solidFill>
              </a:defRPr>
            </a:lvl1pPr>
          </a:lstStyle>
          <a:p>
            <a:r>
              <a:rPr lang="en-US"/>
              <a:t>Click icon to add picture</a:t>
            </a:r>
          </a:p>
        </p:txBody>
      </p:sp>
      <p:sp>
        <p:nvSpPr>
          <p:cNvPr id="2" name="Rectangle 1">
            <a:extLst>
              <a:ext uri="{FF2B5EF4-FFF2-40B4-BE49-F238E27FC236}">
                <a16:creationId xmlns:a16="http://schemas.microsoft.com/office/drawing/2014/main" id="{5211BAF0-34A1-4D57-A786-BAA1BC440A10}"/>
              </a:ext>
            </a:extLst>
          </p:cNvPr>
          <p:cNvSpPr/>
          <p:nvPr userDrawn="1"/>
        </p:nvSpPr>
        <p:spPr>
          <a:xfrm>
            <a:off x="0" y="5264726"/>
            <a:ext cx="12192000" cy="1593273"/>
          </a:xfrm>
          <a:prstGeom prst="rect">
            <a:avLst/>
          </a:prstGeom>
          <a:solidFill>
            <a:schemeClr val="accent5"/>
          </a:soli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6000"/>
              </a:lnSpc>
            </a:pPr>
            <a:endParaRPr lang="en-US" err="1">
              <a:solidFill>
                <a:schemeClr val="bg1"/>
              </a:solidFill>
              <a:latin typeface="Microsoft Sans Serif"/>
              <a:cs typeface="Microsoft Sans Serif" panose="020B0604020202020204" pitchFamily="34" charset="0"/>
            </a:endParaRPr>
          </a:p>
        </p:txBody>
      </p:sp>
      <p:sp>
        <p:nvSpPr>
          <p:cNvPr id="4" name="Footer Placeholder 2">
            <a:extLst>
              <a:ext uri="{FF2B5EF4-FFF2-40B4-BE49-F238E27FC236}">
                <a16:creationId xmlns:a16="http://schemas.microsoft.com/office/drawing/2014/main" id="{41CB0C33-9F43-475D-A03E-9162B95F0D8B}"/>
              </a:ext>
            </a:extLst>
          </p:cNvPr>
          <p:cNvSpPr>
            <a:spLocks noGrp="1"/>
          </p:cNvSpPr>
          <p:nvPr>
            <p:ph type="ftr" sz="quarter" idx="10"/>
          </p:nvPr>
        </p:nvSpPr>
        <p:spPr>
          <a:xfrm>
            <a:off x="495299" y="6532895"/>
            <a:ext cx="10488168" cy="118174"/>
          </a:xfrm>
        </p:spPr>
        <p:txBody>
          <a:bodyPr/>
          <a:lstStyle>
            <a:lvl1pPr marL="0" algn="l" defTabSz="685800" rtl="0" eaLnBrk="1" latinLnBrk="0" hangingPunct="1">
              <a:lnSpc>
                <a:spcPct val="96000"/>
              </a:lnSpc>
              <a:spcBef>
                <a:spcPts val="0"/>
              </a:spcBef>
              <a:buClr>
                <a:srgbClr val="3253DC"/>
              </a:buClr>
              <a:buFont typeface="Arial" panose="020B0604020202020204" pitchFamily="34" charset="0"/>
              <a:buNone/>
              <a:defRPr lang="en-US" sz="800" kern="1200" baseline="0" smtClean="0">
                <a:solidFill>
                  <a:schemeClr val="accent6">
                    <a:lumMod val="40000"/>
                    <a:lumOff val="60000"/>
                  </a:schemeClr>
                </a:solidFill>
                <a:latin typeface="+mn-lt"/>
                <a:ea typeface="+mn-ea"/>
                <a:cs typeface="+mn-cs"/>
              </a:defRPr>
            </a:lvl1pPr>
          </a:lstStyle>
          <a:p>
            <a:r>
              <a:rPr lang="en-US"/>
              <a:t>DVB@IBC 2026</a:t>
            </a:r>
          </a:p>
        </p:txBody>
      </p:sp>
      <p:sp>
        <p:nvSpPr>
          <p:cNvPr id="5" name="Text Placeholder 29">
            <a:extLst>
              <a:ext uri="{FF2B5EF4-FFF2-40B4-BE49-F238E27FC236}">
                <a16:creationId xmlns:a16="http://schemas.microsoft.com/office/drawing/2014/main" id="{B0A87391-EF56-4E93-97BD-2A112DF4C068}"/>
              </a:ext>
            </a:extLst>
          </p:cNvPr>
          <p:cNvSpPr>
            <a:spLocks noGrp="1"/>
          </p:cNvSpPr>
          <p:nvPr>
            <p:ph type="body" sz="quarter" idx="15"/>
          </p:nvPr>
        </p:nvSpPr>
        <p:spPr bwMode="gray">
          <a:xfrm>
            <a:off x="495299" y="5607050"/>
            <a:ext cx="11186159" cy="846759"/>
          </a:xfrm>
          <a:prstGeom prst="rect">
            <a:avLst/>
          </a:prstGeom>
        </p:spPr>
        <p:txBody>
          <a:bodyPr anchor="ctr"/>
          <a:lstStyle>
            <a:lvl1pPr marL="0" indent="0">
              <a:lnSpc>
                <a:spcPct val="89000"/>
              </a:lnSpc>
              <a:spcBef>
                <a:spcPts val="0"/>
              </a:spcBef>
              <a:spcAft>
                <a:spcPts val="1200"/>
              </a:spcAft>
              <a:buNone/>
              <a:defRPr sz="2800">
                <a:solidFill>
                  <a:schemeClr val="bg1"/>
                </a:solidFill>
              </a:defRPr>
            </a:lvl1pPr>
            <a:lvl2pPr marL="0" indent="0">
              <a:lnSpc>
                <a:spcPct val="94000"/>
              </a:lnSpc>
              <a:spcAft>
                <a:spcPts val="1200"/>
              </a:spcAft>
              <a:buNone/>
              <a:defRPr sz="2400">
                <a:solidFill>
                  <a:schemeClr val="bg1"/>
                </a:solidFill>
              </a:defRPr>
            </a:lvl2pPr>
            <a:lvl3pPr marL="0" indent="0">
              <a:lnSpc>
                <a:spcPct val="95000"/>
              </a:lnSpc>
              <a:spcAft>
                <a:spcPts val="1200"/>
              </a:spcAft>
              <a:buNone/>
              <a:defRPr sz="2100">
                <a:solidFill>
                  <a:schemeClr val="bg1"/>
                </a:solidFill>
              </a:defRPr>
            </a:lvl3pPr>
            <a:lvl4pPr marL="0" indent="0">
              <a:lnSpc>
                <a:spcPct val="98000"/>
              </a:lnSpc>
              <a:spcAft>
                <a:spcPts val="900"/>
              </a:spcAft>
              <a:buNone/>
              <a:defRPr sz="1800">
                <a:solidFill>
                  <a:schemeClr val="bg1"/>
                </a:solidFill>
              </a:defRPr>
            </a:lvl4pPr>
            <a:lvl5pPr marL="0" indent="0">
              <a:lnSpc>
                <a:spcPct val="94000"/>
              </a:lnSpc>
              <a:spcBef>
                <a:spcPts val="0"/>
              </a:spcBef>
              <a:spcAft>
                <a:spcPts val="900"/>
              </a:spcAft>
              <a:buNone/>
              <a:defRPr sz="16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662699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Full Image with Takeaway_Midnight">
    <p:bg>
      <p:bgPr>
        <a:solidFill>
          <a:schemeClr val="tx2"/>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14B4641-564B-4F50-B919-B87A300325EF}"/>
              </a:ext>
            </a:extLst>
          </p:cNvPr>
          <p:cNvSpPr>
            <a:spLocks noGrp="1"/>
          </p:cNvSpPr>
          <p:nvPr>
            <p:ph type="pic" sz="quarter" idx="11"/>
          </p:nvPr>
        </p:nvSpPr>
        <p:spPr>
          <a:xfrm>
            <a:off x="0" y="0"/>
            <a:ext cx="12192000" cy="6858000"/>
          </a:xfrm>
          <a:prstGeom prst="rect">
            <a:avLst/>
          </a:prstGeom>
          <a:noFill/>
        </p:spPr>
        <p:txBody>
          <a:bodyPr anchor="ctr"/>
          <a:lstStyle>
            <a:lvl1pPr marL="0" indent="0" algn="ctr">
              <a:buNone/>
              <a:defRPr>
                <a:solidFill>
                  <a:schemeClr val="tx1"/>
                </a:solidFill>
              </a:defRPr>
            </a:lvl1pPr>
          </a:lstStyle>
          <a:p>
            <a:r>
              <a:rPr lang="en-US"/>
              <a:t>Click icon to add picture</a:t>
            </a:r>
          </a:p>
        </p:txBody>
      </p:sp>
      <p:sp>
        <p:nvSpPr>
          <p:cNvPr id="2" name="Rectangle 1">
            <a:extLst>
              <a:ext uri="{FF2B5EF4-FFF2-40B4-BE49-F238E27FC236}">
                <a16:creationId xmlns:a16="http://schemas.microsoft.com/office/drawing/2014/main" id="{5211BAF0-34A1-4D57-A786-BAA1BC440A10}"/>
              </a:ext>
            </a:extLst>
          </p:cNvPr>
          <p:cNvSpPr/>
          <p:nvPr userDrawn="1"/>
        </p:nvSpPr>
        <p:spPr>
          <a:xfrm>
            <a:off x="0" y="5264726"/>
            <a:ext cx="12192000" cy="1593273"/>
          </a:xfrm>
          <a:prstGeom prst="rect">
            <a:avLst/>
          </a:prstGeom>
          <a:solidFill>
            <a:schemeClr val="tx2"/>
          </a:soli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6000"/>
              </a:lnSpc>
            </a:pPr>
            <a:endParaRPr lang="en-US" err="1">
              <a:solidFill>
                <a:schemeClr val="bg1"/>
              </a:solidFill>
              <a:latin typeface="Microsoft Sans Serif"/>
              <a:cs typeface="Microsoft Sans Serif" panose="020B0604020202020204" pitchFamily="34" charset="0"/>
            </a:endParaRPr>
          </a:p>
        </p:txBody>
      </p:sp>
      <p:sp>
        <p:nvSpPr>
          <p:cNvPr id="4" name="Footer Placeholder 2">
            <a:extLst>
              <a:ext uri="{FF2B5EF4-FFF2-40B4-BE49-F238E27FC236}">
                <a16:creationId xmlns:a16="http://schemas.microsoft.com/office/drawing/2014/main" id="{41CB0C33-9F43-475D-A03E-9162B95F0D8B}"/>
              </a:ext>
            </a:extLst>
          </p:cNvPr>
          <p:cNvSpPr>
            <a:spLocks noGrp="1"/>
          </p:cNvSpPr>
          <p:nvPr>
            <p:ph type="ftr" sz="quarter" idx="10"/>
          </p:nvPr>
        </p:nvSpPr>
        <p:spPr>
          <a:xfrm>
            <a:off x="495299" y="6532895"/>
            <a:ext cx="10488168" cy="118174"/>
          </a:xfrm>
        </p:spPr>
        <p:txBody>
          <a:bodyPr/>
          <a:lstStyle>
            <a:lvl1pPr marL="0" algn="l" defTabSz="685800" rtl="0" eaLnBrk="1" latinLnBrk="0" hangingPunct="1">
              <a:lnSpc>
                <a:spcPct val="96000"/>
              </a:lnSpc>
              <a:spcBef>
                <a:spcPts val="0"/>
              </a:spcBef>
              <a:buClr>
                <a:srgbClr val="3253DC"/>
              </a:buClr>
              <a:buFont typeface="Arial" panose="020B0604020202020204" pitchFamily="34" charset="0"/>
              <a:buNone/>
              <a:defRPr lang="en-US" sz="800" kern="1200" baseline="0" smtClean="0">
                <a:solidFill>
                  <a:schemeClr val="accent5">
                    <a:lumMod val="40000"/>
                    <a:lumOff val="60000"/>
                  </a:schemeClr>
                </a:solidFill>
                <a:latin typeface="+mn-lt"/>
                <a:ea typeface="+mn-ea"/>
                <a:cs typeface="+mn-cs"/>
              </a:defRPr>
            </a:lvl1pPr>
          </a:lstStyle>
          <a:p>
            <a:r>
              <a:rPr lang="en-US"/>
              <a:t>DVB@IBC 2026</a:t>
            </a:r>
          </a:p>
        </p:txBody>
      </p:sp>
      <p:sp>
        <p:nvSpPr>
          <p:cNvPr id="5" name="Text Placeholder 29">
            <a:extLst>
              <a:ext uri="{FF2B5EF4-FFF2-40B4-BE49-F238E27FC236}">
                <a16:creationId xmlns:a16="http://schemas.microsoft.com/office/drawing/2014/main" id="{B0A87391-EF56-4E93-97BD-2A112DF4C068}"/>
              </a:ext>
            </a:extLst>
          </p:cNvPr>
          <p:cNvSpPr>
            <a:spLocks noGrp="1"/>
          </p:cNvSpPr>
          <p:nvPr>
            <p:ph type="body" sz="quarter" idx="15"/>
          </p:nvPr>
        </p:nvSpPr>
        <p:spPr bwMode="gray">
          <a:xfrm>
            <a:off x="495299" y="5607050"/>
            <a:ext cx="11186159" cy="846759"/>
          </a:xfrm>
          <a:prstGeom prst="rect">
            <a:avLst/>
          </a:prstGeom>
        </p:spPr>
        <p:txBody>
          <a:bodyPr anchor="ctr"/>
          <a:lstStyle>
            <a:lvl1pPr marL="0" indent="0">
              <a:lnSpc>
                <a:spcPct val="89000"/>
              </a:lnSpc>
              <a:spcBef>
                <a:spcPts val="0"/>
              </a:spcBef>
              <a:spcAft>
                <a:spcPts val="1200"/>
              </a:spcAft>
              <a:buNone/>
              <a:defRPr sz="2800">
                <a:solidFill>
                  <a:schemeClr val="bg1"/>
                </a:solidFill>
              </a:defRPr>
            </a:lvl1pPr>
            <a:lvl2pPr marL="0" indent="0">
              <a:lnSpc>
                <a:spcPct val="94000"/>
              </a:lnSpc>
              <a:spcAft>
                <a:spcPts val="1200"/>
              </a:spcAft>
              <a:buNone/>
              <a:defRPr sz="2400">
                <a:solidFill>
                  <a:schemeClr val="bg1"/>
                </a:solidFill>
              </a:defRPr>
            </a:lvl2pPr>
            <a:lvl3pPr marL="0" indent="0">
              <a:lnSpc>
                <a:spcPct val="95000"/>
              </a:lnSpc>
              <a:spcAft>
                <a:spcPts val="1200"/>
              </a:spcAft>
              <a:buNone/>
              <a:defRPr sz="2100">
                <a:solidFill>
                  <a:schemeClr val="bg1"/>
                </a:solidFill>
              </a:defRPr>
            </a:lvl3pPr>
            <a:lvl4pPr marL="0" indent="0">
              <a:lnSpc>
                <a:spcPct val="98000"/>
              </a:lnSpc>
              <a:spcAft>
                <a:spcPts val="900"/>
              </a:spcAft>
              <a:buNone/>
              <a:defRPr sz="1800">
                <a:solidFill>
                  <a:schemeClr val="bg1"/>
                </a:solidFill>
              </a:defRPr>
            </a:lvl4pPr>
            <a:lvl5pPr marL="0" indent="0">
              <a:lnSpc>
                <a:spcPct val="94000"/>
              </a:lnSpc>
              <a:spcBef>
                <a:spcPts val="0"/>
              </a:spcBef>
              <a:spcAft>
                <a:spcPts val="900"/>
              </a:spcAft>
              <a:buNone/>
              <a:defRPr sz="16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369220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howcase Circle Dark">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3F160BF-8538-46BA-8FF8-A6466F42867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524" y="856"/>
            <a:ext cx="12188951" cy="6856285"/>
          </a:xfrm>
          <a:prstGeom prst="rect">
            <a:avLst/>
          </a:prstGeom>
        </p:spPr>
      </p:pic>
      <p:sp>
        <p:nvSpPr>
          <p:cNvPr id="3" name="Footer Placeholder 2">
            <a:extLst>
              <a:ext uri="{FF2B5EF4-FFF2-40B4-BE49-F238E27FC236}">
                <a16:creationId xmlns:a16="http://schemas.microsoft.com/office/drawing/2014/main" id="{D42A5ED1-711E-4714-9364-FF2967BF1063}"/>
              </a:ext>
            </a:extLst>
          </p:cNvPr>
          <p:cNvSpPr>
            <a:spLocks noGrp="1"/>
          </p:cNvSpPr>
          <p:nvPr>
            <p:ph type="ftr" sz="quarter" idx="10"/>
          </p:nvPr>
        </p:nvSpPr>
        <p:spPr/>
        <p:txBody>
          <a:bodyPr/>
          <a:lstStyle>
            <a:lvl1pPr>
              <a:defRPr>
                <a:solidFill>
                  <a:schemeClr val="accent5">
                    <a:lumMod val="40000"/>
                    <a:lumOff val="60000"/>
                  </a:schemeClr>
                </a:solidFill>
              </a:defRPr>
            </a:lvl1pPr>
          </a:lstStyle>
          <a:p>
            <a:r>
              <a:rPr lang="en-US"/>
              <a:t>DVB@IBC 2026</a:t>
            </a:r>
          </a:p>
        </p:txBody>
      </p:sp>
      <p:sp>
        <p:nvSpPr>
          <p:cNvPr id="5" name="Text Placeholder 4">
            <a:extLst>
              <a:ext uri="{FF2B5EF4-FFF2-40B4-BE49-F238E27FC236}">
                <a16:creationId xmlns:a16="http://schemas.microsoft.com/office/drawing/2014/main" id="{4AB9CF9E-9175-450B-AB3E-7D31F994FD23}"/>
              </a:ext>
            </a:extLst>
          </p:cNvPr>
          <p:cNvSpPr>
            <a:spLocks noGrp="1"/>
          </p:cNvSpPr>
          <p:nvPr>
            <p:ph type="body" sz="quarter" idx="23" hasCustomPrompt="1"/>
          </p:nvPr>
        </p:nvSpPr>
        <p:spPr>
          <a:xfrm>
            <a:off x="2409371" y="416471"/>
            <a:ext cx="7373258" cy="997706"/>
          </a:xfrm>
        </p:spPr>
        <p:txBody>
          <a:bodyPr anchor="b"/>
          <a:lstStyle>
            <a:lvl1pPr marL="0" indent="0" algn="ctr">
              <a:lnSpc>
                <a:spcPct val="95000"/>
              </a:lnSpc>
              <a:buNone/>
              <a:defRPr lang="en-US" sz="2800" b="0" kern="1200" spc="30" baseline="0" dirty="0">
                <a:solidFill>
                  <a:schemeClr val="bg1"/>
                </a:solidFill>
                <a:latin typeface="+mj-lt"/>
                <a:ea typeface="+mj-ea"/>
                <a:cs typeface="+mj-cs"/>
              </a:defRPr>
            </a:lvl1pPr>
            <a:lvl2pPr>
              <a:defRPr lang="en-US" sz="1800" kern="1200" baseline="0" dirty="0" smtClean="0">
                <a:solidFill>
                  <a:schemeClr val="tx1"/>
                </a:solidFill>
                <a:latin typeface="+mn-lt"/>
                <a:ea typeface="+mn-ea"/>
                <a:cs typeface="+mn-cs"/>
              </a:defRPr>
            </a:lvl2pPr>
            <a:lvl3pPr>
              <a:defRPr lang="en-US" sz="1800" kern="1200" baseline="0" dirty="0" smtClean="0">
                <a:solidFill>
                  <a:schemeClr val="tx1"/>
                </a:solidFill>
                <a:latin typeface="+mn-lt"/>
                <a:ea typeface="+mn-ea"/>
                <a:cs typeface="+mn-cs"/>
              </a:defRPr>
            </a:lvl3pPr>
            <a:lvl4pPr>
              <a:defRPr lang="en-US" sz="1800" kern="1200" baseline="0" dirty="0" smtClean="0">
                <a:solidFill>
                  <a:schemeClr val="tx1"/>
                </a:solidFill>
                <a:latin typeface="+mn-lt"/>
                <a:ea typeface="+mn-ea"/>
                <a:cs typeface="+mn-cs"/>
              </a:defRPr>
            </a:lvl4pPr>
            <a:lvl5pPr>
              <a:defRPr lang="en-US" sz="1800" kern="1200" baseline="0" dirty="0">
                <a:solidFill>
                  <a:schemeClr val="tx1"/>
                </a:solidFill>
                <a:latin typeface="+mn-lt"/>
                <a:ea typeface="+mn-ea"/>
                <a:cs typeface="+mn-cs"/>
              </a:defRPr>
            </a:lvl5pPr>
          </a:lstStyle>
          <a:p>
            <a:pPr lvl="0"/>
            <a:r>
              <a:rPr lang="en-US"/>
              <a:t>Click to edit Master title style</a:t>
            </a:r>
          </a:p>
        </p:txBody>
      </p:sp>
      <p:sp>
        <p:nvSpPr>
          <p:cNvPr id="6" name="Picture Placeholder 5">
            <a:extLst>
              <a:ext uri="{FF2B5EF4-FFF2-40B4-BE49-F238E27FC236}">
                <a16:creationId xmlns:a16="http://schemas.microsoft.com/office/drawing/2014/main" id="{EF3D35AC-624D-D544-AC29-93F242E72E1D}"/>
              </a:ext>
            </a:extLst>
          </p:cNvPr>
          <p:cNvSpPr>
            <a:spLocks noGrp="1"/>
          </p:cNvSpPr>
          <p:nvPr>
            <p:ph type="pic" sz="quarter" idx="24" hasCustomPrompt="1"/>
          </p:nvPr>
        </p:nvSpPr>
        <p:spPr>
          <a:xfrm>
            <a:off x="4225925" y="1830649"/>
            <a:ext cx="3740150" cy="3051705"/>
          </a:xfrm>
        </p:spPr>
        <p:txBody>
          <a:bodyPr anchor="ctr"/>
          <a:lstStyle>
            <a:lvl1pPr marL="0" indent="0" algn="ctr">
              <a:buFontTx/>
              <a:buNone/>
              <a:defRPr>
                <a:solidFill>
                  <a:schemeClr val="accent6">
                    <a:lumMod val="50000"/>
                  </a:schemeClr>
                </a:solidFill>
              </a:defRPr>
            </a:lvl1pPr>
          </a:lstStyle>
          <a:p>
            <a:r>
              <a:rPr lang="en-US"/>
              <a:t>Drop in showcase</a:t>
            </a:r>
            <a:br>
              <a:rPr lang="en-US"/>
            </a:br>
            <a:r>
              <a:rPr lang="en-US"/>
              <a:t>object here</a:t>
            </a:r>
          </a:p>
        </p:txBody>
      </p:sp>
    </p:spTree>
    <p:extLst>
      <p:ext uri="{BB962C8B-B14F-4D97-AF65-F5344CB8AC3E}">
        <p14:creationId xmlns:p14="http://schemas.microsoft.com/office/powerpoint/2010/main" val="3879451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howcase Square Dark">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3F160BF-8538-46BA-8FF8-A6466F428677}"/>
              </a:ext>
            </a:extLst>
          </p:cNvPr>
          <p:cNvPicPr>
            <a:picLocks noChangeAspect="1"/>
          </p:cNvPicPr>
          <p:nvPr userDrawn="1"/>
        </p:nvPicPr>
        <p:blipFill>
          <a:blip r:embed="rId2">
            <a:extLst>
              <a:ext uri="{28A0092B-C50C-407E-A947-70E740481C1C}">
                <a14:useLocalDpi xmlns:a14="http://schemas.microsoft.com/office/drawing/2010/main" val="0"/>
              </a:ext>
            </a:extLst>
          </a:blip>
          <a:srcRect l="12" r="12"/>
          <a:stretch/>
        </p:blipFill>
        <p:spPr>
          <a:xfrm>
            <a:off x="1524" y="0"/>
            <a:ext cx="12188952" cy="6858000"/>
          </a:xfrm>
          <a:prstGeom prst="rect">
            <a:avLst/>
          </a:prstGeom>
        </p:spPr>
      </p:pic>
      <p:sp>
        <p:nvSpPr>
          <p:cNvPr id="3" name="Footer Placeholder 2">
            <a:extLst>
              <a:ext uri="{FF2B5EF4-FFF2-40B4-BE49-F238E27FC236}">
                <a16:creationId xmlns:a16="http://schemas.microsoft.com/office/drawing/2014/main" id="{D42A5ED1-711E-4714-9364-FF2967BF1063}"/>
              </a:ext>
            </a:extLst>
          </p:cNvPr>
          <p:cNvSpPr>
            <a:spLocks noGrp="1"/>
          </p:cNvSpPr>
          <p:nvPr>
            <p:ph type="ftr" sz="quarter" idx="10"/>
          </p:nvPr>
        </p:nvSpPr>
        <p:spPr/>
        <p:txBody>
          <a:bodyPr/>
          <a:lstStyle>
            <a:lvl1pPr>
              <a:defRPr>
                <a:solidFill>
                  <a:schemeClr val="accent5">
                    <a:lumMod val="40000"/>
                    <a:lumOff val="60000"/>
                  </a:schemeClr>
                </a:solidFill>
              </a:defRPr>
            </a:lvl1pPr>
          </a:lstStyle>
          <a:p>
            <a:r>
              <a:rPr lang="en-US"/>
              <a:t>DVB@IBC 2026</a:t>
            </a:r>
          </a:p>
        </p:txBody>
      </p:sp>
      <p:sp>
        <p:nvSpPr>
          <p:cNvPr id="6" name="Text Placeholder 4">
            <a:extLst>
              <a:ext uri="{FF2B5EF4-FFF2-40B4-BE49-F238E27FC236}">
                <a16:creationId xmlns:a16="http://schemas.microsoft.com/office/drawing/2014/main" id="{09292DE0-26C7-4618-80C9-C8186C225E2F}"/>
              </a:ext>
            </a:extLst>
          </p:cNvPr>
          <p:cNvSpPr>
            <a:spLocks noGrp="1"/>
          </p:cNvSpPr>
          <p:nvPr>
            <p:ph type="body" sz="quarter" idx="23" hasCustomPrompt="1"/>
          </p:nvPr>
        </p:nvSpPr>
        <p:spPr>
          <a:xfrm>
            <a:off x="2409371" y="416471"/>
            <a:ext cx="7373258" cy="997706"/>
          </a:xfrm>
        </p:spPr>
        <p:txBody>
          <a:bodyPr anchor="b"/>
          <a:lstStyle>
            <a:lvl1pPr marL="0" indent="0" algn="ctr">
              <a:lnSpc>
                <a:spcPct val="95000"/>
              </a:lnSpc>
              <a:buNone/>
              <a:defRPr lang="en-US" sz="2800" b="0" kern="1200" spc="30" baseline="0" dirty="0">
                <a:solidFill>
                  <a:schemeClr val="bg1"/>
                </a:solidFill>
                <a:latin typeface="+mj-lt"/>
                <a:ea typeface="+mj-ea"/>
                <a:cs typeface="+mj-cs"/>
              </a:defRPr>
            </a:lvl1pPr>
            <a:lvl2pPr>
              <a:defRPr lang="en-US" sz="1800" kern="1200" baseline="0" dirty="0" smtClean="0">
                <a:solidFill>
                  <a:schemeClr val="tx1"/>
                </a:solidFill>
                <a:latin typeface="+mn-lt"/>
                <a:ea typeface="+mn-ea"/>
                <a:cs typeface="+mn-cs"/>
              </a:defRPr>
            </a:lvl2pPr>
            <a:lvl3pPr>
              <a:defRPr lang="en-US" sz="1800" kern="1200" baseline="0" dirty="0" smtClean="0">
                <a:solidFill>
                  <a:schemeClr val="tx1"/>
                </a:solidFill>
                <a:latin typeface="+mn-lt"/>
                <a:ea typeface="+mn-ea"/>
                <a:cs typeface="+mn-cs"/>
              </a:defRPr>
            </a:lvl3pPr>
            <a:lvl4pPr>
              <a:defRPr lang="en-US" sz="1800" kern="1200" baseline="0" dirty="0" smtClean="0">
                <a:solidFill>
                  <a:schemeClr val="tx1"/>
                </a:solidFill>
                <a:latin typeface="+mn-lt"/>
                <a:ea typeface="+mn-ea"/>
                <a:cs typeface="+mn-cs"/>
              </a:defRPr>
            </a:lvl4pPr>
            <a:lvl5pPr>
              <a:defRPr lang="en-US" sz="1800" kern="1200" baseline="0" dirty="0">
                <a:solidFill>
                  <a:schemeClr val="tx1"/>
                </a:solidFill>
                <a:latin typeface="+mn-lt"/>
                <a:ea typeface="+mn-ea"/>
                <a:cs typeface="+mn-cs"/>
              </a:defRPr>
            </a:lvl5pPr>
          </a:lstStyle>
          <a:p>
            <a:pPr lvl="0"/>
            <a:r>
              <a:rPr lang="en-US"/>
              <a:t>Click to edit Master title style</a:t>
            </a:r>
          </a:p>
        </p:txBody>
      </p:sp>
      <p:sp>
        <p:nvSpPr>
          <p:cNvPr id="5" name="Picture Placeholder 5">
            <a:extLst>
              <a:ext uri="{FF2B5EF4-FFF2-40B4-BE49-F238E27FC236}">
                <a16:creationId xmlns:a16="http://schemas.microsoft.com/office/drawing/2014/main" id="{7EC3A1C4-1BC3-884C-944A-7D0EE5819A5C}"/>
              </a:ext>
            </a:extLst>
          </p:cNvPr>
          <p:cNvSpPr>
            <a:spLocks noGrp="1"/>
          </p:cNvSpPr>
          <p:nvPr>
            <p:ph type="pic" sz="quarter" idx="24" hasCustomPrompt="1"/>
          </p:nvPr>
        </p:nvSpPr>
        <p:spPr>
          <a:xfrm>
            <a:off x="3891643" y="1830648"/>
            <a:ext cx="4408714" cy="3051705"/>
          </a:xfrm>
        </p:spPr>
        <p:txBody>
          <a:bodyPr anchor="ctr"/>
          <a:lstStyle>
            <a:lvl1pPr marL="0" indent="0" algn="ctr">
              <a:buFontTx/>
              <a:buNone/>
              <a:defRPr>
                <a:solidFill>
                  <a:schemeClr val="accent6">
                    <a:lumMod val="50000"/>
                  </a:schemeClr>
                </a:solidFill>
              </a:defRPr>
            </a:lvl1pPr>
          </a:lstStyle>
          <a:p>
            <a:r>
              <a:rPr lang="en-US"/>
              <a:t>Drop in showcase</a:t>
            </a:r>
            <a:br>
              <a:rPr lang="en-US"/>
            </a:br>
            <a:r>
              <a:rPr lang="en-US"/>
              <a:t>object here</a:t>
            </a:r>
          </a:p>
        </p:txBody>
      </p:sp>
    </p:spTree>
    <p:extLst>
      <p:ext uri="{BB962C8B-B14F-4D97-AF65-F5344CB8AC3E}">
        <p14:creationId xmlns:p14="http://schemas.microsoft.com/office/powerpoint/2010/main" val="3750601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Showcase Circle Ligh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DEEBBD2-7909-4CEC-B855-1082E0342233}"/>
              </a:ext>
            </a:extLst>
          </p:cNvPr>
          <p:cNvPicPr>
            <a:picLocks noChangeAspect="1"/>
          </p:cNvPicPr>
          <p:nvPr userDrawn="1"/>
        </p:nvPicPr>
        <p:blipFill>
          <a:blip r:embed="rId2">
            <a:extLst>
              <a:ext uri="{28A0092B-C50C-407E-A947-70E740481C1C}">
                <a14:useLocalDpi xmlns:a14="http://schemas.microsoft.com/office/drawing/2010/main" val="0"/>
              </a:ext>
            </a:extLst>
          </a:blip>
          <a:srcRect l="12" r="12"/>
          <a:stretch/>
        </p:blipFill>
        <p:spPr>
          <a:xfrm>
            <a:off x="1524" y="0"/>
            <a:ext cx="12188952" cy="6858000"/>
          </a:xfrm>
          <a:prstGeom prst="rect">
            <a:avLst/>
          </a:prstGeom>
        </p:spPr>
      </p:pic>
      <p:sp>
        <p:nvSpPr>
          <p:cNvPr id="3" name="Footer Placeholder 2">
            <a:extLst>
              <a:ext uri="{FF2B5EF4-FFF2-40B4-BE49-F238E27FC236}">
                <a16:creationId xmlns:a16="http://schemas.microsoft.com/office/drawing/2014/main" id="{D42A5ED1-711E-4714-9364-FF2967BF1063}"/>
              </a:ext>
            </a:extLst>
          </p:cNvPr>
          <p:cNvSpPr>
            <a:spLocks noGrp="1"/>
          </p:cNvSpPr>
          <p:nvPr>
            <p:ph type="ftr" sz="quarter" idx="10"/>
          </p:nvPr>
        </p:nvSpPr>
        <p:spPr/>
        <p:txBody>
          <a:bodyPr/>
          <a:lstStyle>
            <a:lvl1pPr>
              <a:defRPr>
                <a:solidFill>
                  <a:schemeClr val="accent5">
                    <a:lumMod val="60000"/>
                    <a:lumOff val="40000"/>
                  </a:schemeClr>
                </a:solidFill>
              </a:defRPr>
            </a:lvl1pPr>
          </a:lstStyle>
          <a:p>
            <a:r>
              <a:rPr lang="en-US"/>
              <a:t>DVB@IBC 2026</a:t>
            </a:r>
          </a:p>
        </p:txBody>
      </p:sp>
      <p:sp>
        <p:nvSpPr>
          <p:cNvPr id="7" name="Text Placeholder 4">
            <a:extLst>
              <a:ext uri="{FF2B5EF4-FFF2-40B4-BE49-F238E27FC236}">
                <a16:creationId xmlns:a16="http://schemas.microsoft.com/office/drawing/2014/main" id="{562BC7C7-95C8-4A62-9ABD-E4235BE30AC6}"/>
              </a:ext>
            </a:extLst>
          </p:cNvPr>
          <p:cNvSpPr>
            <a:spLocks noGrp="1"/>
          </p:cNvSpPr>
          <p:nvPr>
            <p:ph type="body" sz="quarter" idx="23" hasCustomPrompt="1"/>
          </p:nvPr>
        </p:nvSpPr>
        <p:spPr>
          <a:xfrm>
            <a:off x="2409371" y="416471"/>
            <a:ext cx="7373258" cy="997706"/>
          </a:xfrm>
        </p:spPr>
        <p:txBody>
          <a:bodyPr anchor="b"/>
          <a:lstStyle>
            <a:lvl1pPr marL="0" indent="0" algn="ctr">
              <a:lnSpc>
                <a:spcPct val="95000"/>
              </a:lnSpc>
              <a:buNone/>
              <a:defRPr lang="en-US" sz="2800" b="0" kern="1200" spc="30" baseline="0" dirty="0">
                <a:solidFill>
                  <a:schemeClr val="tx2"/>
                </a:solidFill>
                <a:latin typeface="+mj-lt"/>
                <a:ea typeface="+mj-ea"/>
                <a:cs typeface="+mj-cs"/>
              </a:defRPr>
            </a:lvl1pPr>
            <a:lvl2pPr>
              <a:defRPr lang="en-US" sz="1800" kern="1200" baseline="0" dirty="0" smtClean="0">
                <a:solidFill>
                  <a:schemeClr val="tx1"/>
                </a:solidFill>
                <a:latin typeface="+mn-lt"/>
                <a:ea typeface="+mn-ea"/>
                <a:cs typeface="+mn-cs"/>
              </a:defRPr>
            </a:lvl2pPr>
            <a:lvl3pPr>
              <a:defRPr lang="en-US" sz="1800" kern="1200" baseline="0" dirty="0" smtClean="0">
                <a:solidFill>
                  <a:schemeClr val="tx1"/>
                </a:solidFill>
                <a:latin typeface="+mn-lt"/>
                <a:ea typeface="+mn-ea"/>
                <a:cs typeface="+mn-cs"/>
              </a:defRPr>
            </a:lvl3pPr>
            <a:lvl4pPr>
              <a:defRPr lang="en-US" sz="1800" kern="1200" baseline="0" dirty="0" smtClean="0">
                <a:solidFill>
                  <a:schemeClr val="tx1"/>
                </a:solidFill>
                <a:latin typeface="+mn-lt"/>
                <a:ea typeface="+mn-ea"/>
                <a:cs typeface="+mn-cs"/>
              </a:defRPr>
            </a:lvl4pPr>
            <a:lvl5pPr>
              <a:defRPr lang="en-US" sz="1800" kern="1200" baseline="0" dirty="0">
                <a:solidFill>
                  <a:schemeClr val="tx1"/>
                </a:solidFill>
                <a:latin typeface="+mn-lt"/>
                <a:ea typeface="+mn-ea"/>
                <a:cs typeface="+mn-cs"/>
              </a:defRPr>
            </a:lvl5pPr>
          </a:lstStyle>
          <a:p>
            <a:pPr lvl="0"/>
            <a:r>
              <a:rPr lang="en-US"/>
              <a:t>Click to edit Master title style</a:t>
            </a:r>
          </a:p>
        </p:txBody>
      </p:sp>
      <p:sp>
        <p:nvSpPr>
          <p:cNvPr id="6" name="Picture Placeholder 5">
            <a:extLst>
              <a:ext uri="{FF2B5EF4-FFF2-40B4-BE49-F238E27FC236}">
                <a16:creationId xmlns:a16="http://schemas.microsoft.com/office/drawing/2014/main" id="{F9B3A5FF-139D-764C-B3E9-7C291A5BE137}"/>
              </a:ext>
            </a:extLst>
          </p:cNvPr>
          <p:cNvSpPr>
            <a:spLocks noGrp="1"/>
          </p:cNvSpPr>
          <p:nvPr>
            <p:ph type="pic" sz="quarter" idx="24" hasCustomPrompt="1"/>
          </p:nvPr>
        </p:nvSpPr>
        <p:spPr>
          <a:xfrm>
            <a:off x="4225925" y="1830649"/>
            <a:ext cx="3740150" cy="3051705"/>
          </a:xfrm>
        </p:spPr>
        <p:txBody>
          <a:bodyPr anchor="ctr"/>
          <a:lstStyle>
            <a:lvl1pPr marL="0" indent="0" algn="ctr">
              <a:buFontTx/>
              <a:buNone/>
              <a:defRPr>
                <a:solidFill>
                  <a:schemeClr val="accent6"/>
                </a:solidFill>
              </a:defRPr>
            </a:lvl1pPr>
          </a:lstStyle>
          <a:p>
            <a:r>
              <a:rPr lang="en-US"/>
              <a:t>Drop in showcase</a:t>
            </a:r>
            <a:br>
              <a:rPr lang="en-US"/>
            </a:br>
            <a:r>
              <a:rPr lang="en-US"/>
              <a:t>object here</a:t>
            </a:r>
          </a:p>
        </p:txBody>
      </p:sp>
    </p:spTree>
    <p:extLst>
      <p:ext uri="{BB962C8B-B14F-4D97-AF65-F5344CB8AC3E}">
        <p14:creationId xmlns:p14="http://schemas.microsoft.com/office/powerpoint/2010/main" val="3921321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Showcase Square Ligh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DEEBBD2-7909-4CEC-B855-1082E0342233}"/>
              </a:ext>
            </a:extLst>
          </p:cNvPr>
          <p:cNvPicPr>
            <a:picLocks noChangeAspect="1"/>
          </p:cNvPicPr>
          <p:nvPr userDrawn="1"/>
        </p:nvPicPr>
        <p:blipFill>
          <a:blip r:embed="rId2">
            <a:extLst>
              <a:ext uri="{28A0092B-C50C-407E-A947-70E740481C1C}">
                <a14:useLocalDpi xmlns:a14="http://schemas.microsoft.com/office/drawing/2010/main" val="0"/>
              </a:ext>
            </a:extLst>
          </a:blip>
          <a:srcRect l="12" r="12"/>
          <a:stretch/>
        </p:blipFill>
        <p:spPr>
          <a:xfrm>
            <a:off x="1524" y="0"/>
            <a:ext cx="12188952" cy="6858000"/>
          </a:xfrm>
          <a:prstGeom prst="rect">
            <a:avLst/>
          </a:prstGeom>
        </p:spPr>
      </p:pic>
      <p:sp>
        <p:nvSpPr>
          <p:cNvPr id="3" name="Footer Placeholder 2">
            <a:extLst>
              <a:ext uri="{FF2B5EF4-FFF2-40B4-BE49-F238E27FC236}">
                <a16:creationId xmlns:a16="http://schemas.microsoft.com/office/drawing/2014/main" id="{D42A5ED1-711E-4714-9364-FF2967BF1063}"/>
              </a:ext>
            </a:extLst>
          </p:cNvPr>
          <p:cNvSpPr>
            <a:spLocks noGrp="1"/>
          </p:cNvSpPr>
          <p:nvPr>
            <p:ph type="ftr" sz="quarter" idx="10"/>
          </p:nvPr>
        </p:nvSpPr>
        <p:spPr/>
        <p:txBody>
          <a:bodyPr/>
          <a:lstStyle>
            <a:lvl1pPr>
              <a:defRPr>
                <a:solidFill>
                  <a:schemeClr val="accent5">
                    <a:lumMod val="60000"/>
                    <a:lumOff val="40000"/>
                  </a:schemeClr>
                </a:solidFill>
              </a:defRPr>
            </a:lvl1pPr>
          </a:lstStyle>
          <a:p>
            <a:r>
              <a:rPr lang="en-US"/>
              <a:t>DVB@IBC 2026</a:t>
            </a:r>
          </a:p>
        </p:txBody>
      </p:sp>
      <p:sp>
        <p:nvSpPr>
          <p:cNvPr id="7" name="Text Placeholder 4">
            <a:extLst>
              <a:ext uri="{FF2B5EF4-FFF2-40B4-BE49-F238E27FC236}">
                <a16:creationId xmlns:a16="http://schemas.microsoft.com/office/drawing/2014/main" id="{6490BB97-1EFB-4144-9135-DB96B5FD7F51}"/>
              </a:ext>
            </a:extLst>
          </p:cNvPr>
          <p:cNvSpPr>
            <a:spLocks noGrp="1"/>
          </p:cNvSpPr>
          <p:nvPr>
            <p:ph type="body" sz="quarter" idx="23" hasCustomPrompt="1"/>
          </p:nvPr>
        </p:nvSpPr>
        <p:spPr>
          <a:xfrm>
            <a:off x="2409371" y="416471"/>
            <a:ext cx="7373258" cy="997706"/>
          </a:xfrm>
        </p:spPr>
        <p:txBody>
          <a:bodyPr anchor="b"/>
          <a:lstStyle>
            <a:lvl1pPr marL="0" indent="0" algn="ctr">
              <a:lnSpc>
                <a:spcPct val="95000"/>
              </a:lnSpc>
              <a:buNone/>
              <a:defRPr lang="en-US" sz="2800" b="0" kern="1200" spc="30" baseline="0" dirty="0">
                <a:solidFill>
                  <a:schemeClr val="tx2"/>
                </a:solidFill>
                <a:latin typeface="+mj-lt"/>
                <a:ea typeface="+mj-ea"/>
                <a:cs typeface="+mj-cs"/>
              </a:defRPr>
            </a:lvl1pPr>
            <a:lvl2pPr>
              <a:defRPr lang="en-US" sz="1800" kern="1200" baseline="0" dirty="0" smtClean="0">
                <a:solidFill>
                  <a:schemeClr val="tx1"/>
                </a:solidFill>
                <a:latin typeface="+mn-lt"/>
                <a:ea typeface="+mn-ea"/>
                <a:cs typeface="+mn-cs"/>
              </a:defRPr>
            </a:lvl2pPr>
            <a:lvl3pPr>
              <a:defRPr lang="en-US" sz="1800" kern="1200" baseline="0" dirty="0" smtClean="0">
                <a:solidFill>
                  <a:schemeClr val="tx1"/>
                </a:solidFill>
                <a:latin typeface="+mn-lt"/>
                <a:ea typeface="+mn-ea"/>
                <a:cs typeface="+mn-cs"/>
              </a:defRPr>
            </a:lvl3pPr>
            <a:lvl4pPr>
              <a:defRPr lang="en-US" sz="1800" kern="1200" baseline="0" dirty="0" smtClean="0">
                <a:solidFill>
                  <a:schemeClr val="tx1"/>
                </a:solidFill>
                <a:latin typeface="+mn-lt"/>
                <a:ea typeface="+mn-ea"/>
                <a:cs typeface="+mn-cs"/>
              </a:defRPr>
            </a:lvl4pPr>
            <a:lvl5pPr>
              <a:defRPr lang="en-US" sz="1800" kern="1200" baseline="0" dirty="0">
                <a:solidFill>
                  <a:schemeClr val="tx1"/>
                </a:solidFill>
                <a:latin typeface="+mn-lt"/>
                <a:ea typeface="+mn-ea"/>
                <a:cs typeface="+mn-cs"/>
              </a:defRPr>
            </a:lvl5pPr>
          </a:lstStyle>
          <a:p>
            <a:pPr lvl="0"/>
            <a:r>
              <a:rPr lang="en-US"/>
              <a:t>Click to edit Master title style</a:t>
            </a:r>
          </a:p>
        </p:txBody>
      </p:sp>
      <p:sp>
        <p:nvSpPr>
          <p:cNvPr id="6" name="Picture Placeholder 5">
            <a:extLst>
              <a:ext uri="{FF2B5EF4-FFF2-40B4-BE49-F238E27FC236}">
                <a16:creationId xmlns:a16="http://schemas.microsoft.com/office/drawing/2014/main" id="{D12ABD92-6C8C-9643-918B-330DAE4D14CE}"/>
              </a:ext>
            </a:extLst>
          </p:cNvPr>
          <p:cNvSpPr>
            <a:spLocks noGrp="1"/>
          </p:cNvSpPr>
          <p:nvPr>
            <p:ph type="pic" sz="quarter" idx="24" hasCustomPrompt="1"/>
          </p:nvPr>
        </p:nvSpPr>
        <p:spPr>
          <a:xfrm>
            <a:off x="3891643" y="1830648"/>
            <a:ext cx="4408714" cy="3051705"/>
          </a:xfrm>
        </p:spPr>
        <p:txBody>
          <a:bodyPr anchor="ctr"/>
          <a:lstStyle>
            <a:lvl1pPr marL="0" indent="0" algn="ctr">
              <a:buFontTx/>
              <a:buNone/>
              <a:defRPr>
                <a:solidFill>
                  <a:schemeClr val="accent6"/>
                </a:solidFill>
              </a:defRPr>
            </a:lvl1pPr>
          </a:lstStyle>
          <a:p>
            <a:r>
              <a:rPr lang="en-US"/>
              <a:t>Drop in showcase</a:t>
            </a:r>
            <a:br>
              <a:rPr lang="en-US"/>
            </a:br>
            <a:r>
              <a:rPr lang="en-US"/>
              <a:t>object here</a:t>
            </a:r>
          </a:p>
        </p:txBody>
      </p:sp>
    </p:spTree>
    <p:extLst>
      <p:ext uri="{BB962C8B-B14F-4D97-AF65-F5344CB8AC3E}">
        <p14:creationId xmlns:p14="http://schemas.microsoft.com/office/powerpoint/2010/main" val="3402312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Image Left White">
    <p:spTree>
      <p:nvGrpSpPr>
        <p:cNvPr id="1" name=""/>
        <p:cNvGrpSpPr/>
        <p:nvPr/>
      </p:nvGrpSpPr>
      <p:grpSpPr>
        <a:xfrm>
          <a:off x="0" y="0"/>
          <a:ext cx="0" cy="0"/>
          <a:chOff x="0" y="0"/>
          <a:chExt cx="0" cy="0"/>
        </a:xfrm>
      </p:grpSpPr>
      <p:sp>
        <p:nvSpPr>
          <p:cNvPr id="13" name="Rectangle: Rounded Corners 4">
            <a:extLst>
              <a:ext uri="{FF2B5EF4-FFF2-40B4-BE49-F238E27FC236}">
                <a16:creationId xmlns:a16="http://schemas.microsoft.com/office/drawing/2014/main" id="{C988A4B5-657E-A827-878F-6C41AF5B4316}"/>
              </a:ext>
            </a:extLst>
          </p:cNvPr>
          <p:cNvSpPr/>
          <p:nvPr userDrawn="1"/>
        </p:nvSpPr>
        <p:spPr bwMode="gray">
          <a:xfrm>
            <a:off x="7531546" y="-130877"/>
            <a:ext cx="4772673" cy="7115877"/>
          </a:xfrm>
          <a:prstGeom prst="roundRect">
            <a:avLst>
              <a:gd name="adj" fmla="val 2032"/>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b="1">
              <a:solidFill>
                <a:prstClr val="white"/>
              </a:solidFill>
            </a:endParaRPr>
          </a:p>
        </p:txBody>
      </p:sp>
      <p:sp>
        <p:nvSpPr>
          <p:cNvPr id="3" name="Picture Placeholder 2">
            <a:extLst>
              <a:ext uri="{FF2B5EF4-FFF2-40B4-BE49-F238E27FC236}">
                <a16:creationId xmlns:a16="http://schemas.microsoft.com/office/drawing/2014/main" id="{914B4641-564B-4F50-B919-B87A300325EF}"/>
              </a:ext>
            </a:extLst>
          </p:cNvPr>
          <p:cNvSpPr>
            <a:spLocks noGrp="1"/>
          </p:cNvSpPr>
          <p:nvPr>
            <p:ph type="pic" sz="quarter" idx="11"/>
          </p:nvPr>
        </p:nvSpPr>
        <p:spPr>
          <a:xfrm>
            <a:off x="0" y="0"/>
            <a:ext cx="7531546" cy="6858000"/>
          </a:xfrm>
          <a:prstGeom prst="rect">
            <a:avLst/>
          </a:prstGeom>
          <a:noFill/>
        </p:spPr>
        <p:txBody>
          <a:bodyPr anchor="ctr"/>
          <a:lstStyle>
            <a:lvl1pPr marL="0" indent="0" algn="ctr">
              <a:buNone/>
              <a:defRPr>
                <a:solidFill>
                  <a:schemeClr val="tx1"/>
                </a:solidFill>
              </a:defRPr>
            </a:lvl1pPr>
          </a:lstStyle>
          <a:p>
            <a:r>
              <a:rPr lang="en-US"/>
              <a:t>Click icon to add picture</a:t>
            </a:r>
          </a:p>
        </p:txBody>
      </p:sp>
      <p:sp>
        <p:nvSpPr>
          <p:cNvPr id="45" name="Text Placeholder 44">
            <a:extLst>
              <a:ext uri="{FF2B5EF4-FFF2-40B4-BE49-F238E27FC236}">
                <a16:creationId xmlns:a16="http://schemas.microsoft.com/office/drawing/2014/main" id="{039914E2-20D2-4AED-9BA4-AD0FC18B808F}"/>
              </a:ext>
            </a:extLst>
          </p:cNvPr>
          <p:cNvSpPr>
            <a:spLocks noGrp="1"/>
          </p:cNvSpPr>
          <p:nvPr>
            <p:ph type="body" sz="quarter" idx="10"/>
          </p:nvPr>
        </p:nvSpPr>
        <p:spPr bwMode="gray">
          <a:xfrm>
            <a:off x="8103394" y="4743451"/>
            <a:ext cx="3574222" cy="1245870"/>
          </a:xfrm>
          <a:prstGeom prst="rect">
            <a:avLst/>
          </a:prstGeom>
        </p:spPr>
        <p:txBody>
          <a:bodyPr anchor="t"/>
          <a:lstStyle>
            <a:lvl1pPr marL="0" indent="0">
              <a:lnSpc>
                <a:spcPct val="96000"/>
              </a:lnSpc>
              <a:buClr>
                <a:schemeClr val="bg1"/>
              </a:buClr>
              <a:buNone/>
              <a:defRPr sz="1600">
                <a:solidFill>
                  <a:schemeClr val="tx2"/>
                </a:solidFill>
              </a:defRPr>
            </a:lvl1pPr>
            <a:lvl2pPr marL="0" indent="0">
              <a:buClr>
                <a:schemeClr val="bg1"/>
              </a:buClr>
              <a:buNone/>
              <a:defRPr>
                <a:solidFill>
                  <a:schemeClr val="bg1"/>
                </a:solidFill>
              </a:defRPr>
            </a:lvl2pPr>
            <a:lvl3pPr marL="0" indent="0">
              <a:lnSpc>
                <a:spcPct val="98000"/>
              </a:lnSpc>
              <a:spcBef>
                <a:spcPts val="1200"/>
              </a:spcBef>
              <a:buClr>
                <a:schemeClr val="bg1"/>
              </a:buClr>
              <a:buNone/>
              <a:defRPr>
                <a:solidFill>
                  <a:schemeClr val="bg1"/>
                </a:solidFill>
              </a:defRPr>
            </a:lvl3pPr>
            <a:lvl4pPr marL="0" indent="0">
              <a:lnSpc>
                <a:spcPct val="94000"/>
              </a:lnSpc>
              <a:spcBef>
                <a:spcPts val="1200"/>
              </a:spcBef>
              <a:buClr>
                <a:schemeClr val="bg1"/>
              </a:buClr>
              <a:buNone/>
              <a:defRPr sz="1800">
                <a:solidFill>
                  <a:schemeClr val="bg1"/>
                </a:solidFill>
              </a:defRPr>
            </a:lvl4pPr>
            <a:lvl5pPr marL="0" indent="0">
              <a:lnSpc>
                <a:spcPct val="107000"/>
              </a:lnSpc>
              <a:spcBef>
                <a:spcPts val="1200"/>
              </a:spcBef>
              <a:buFont typeface="Arial" panose="020B0604020202020204" pitchFamily="34" charset="0"/>
              <a:buNone/>
              <a:defRPr sz="2800">
                <a:solidFill>
                  <a:schemeClr val="bg1"/>
                </a:solidFill>
              </a:defRPr>
            </a:lvl5pPr>
            <a:lvl6pPr>
              <a:buNone/>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p:txBody>
      </p:sp>
      <p:sp>
        <p:nvSpPr>
          <p:cNvPr id="10" name="Title 1">
            <a:extLst>
              <a:ext uri="{FF2B5EF4-FFF2-40B4-BE49-F238E27FC236}">
                <a16:creationId xmlns:a16="http://schemas.microsoft.com/office/drawing/2014/main" id="{5D5512B1-49FB-4D22-8991-A399C53BF2F7}"/>
              </a:ext>
            </a:extLst>
          </p:cNvPr>
          <p:cNvSpPr>
            <a:spLocks noGrp="1"/>
          </p:cNvSpPr>
          <p:nvPr>
            <p:ph type="title"/>
          </p:nvPr>
        </p:nvSpPr>
        <p:spPr>
          <a:xfrm>
            <a:off x="8108300" y="3835007"/>
            <a:ext cx="3574220" cy="749692"/>
          </a:xfrm>
        </p:spPr>
        <p:txBody>
          <a:bodyPr wrap="square">
            <a:spAutoFit/>
          </a:bodyPr>
          <a:lstStyle>
            <a:lvl1pPr>
              <a:lnSpc>
                <a:spcPct val="87000"/>
              </a:lnSpc>
              <a:defRPr sz="2800">
                <a:solidFill>
                  <a:schemeClr val="tx2"/>
                </a:solidFill>
              </a:defRPr>
            </a:lvl1pPr>
          </a:lstStyle>
          <a:p>
            <a:r>
              <a:rPr lang="en-US"/>
              <a:t>Click to edit Master title style</a:t>
            </a:r>
          </a:p>
        </p:txBody>
      </p:sp>
      <p:sp>
        <p:nvSpPr>
          <p:cNvPr id="11" name="Footer Placeholder 2">
            <a:extLst>
              <a:ext uri="{FF2B5EF4-FFF2-40B4-BE49-F238E27FC236}">
                <a16:creationId xmlns:a16="http://schemas.microsoft.com/office/drawing/2014/main" id="{5D223FAD-8C90-4F07-856D-C7765F163648}"/>
              </a:ext>
            </a:extLst>
          </p:cNvPr>
          <p:cNvSpPr>
            <a:spLocks noGrp="1"/>
          </p:cNvSpPr>
          <p:nvPr>
            <p:ph type="ftr" sz="quarter" idx="16"/>
          </p:nvPr>
        </p:nvSpPr>
        <p:spPr>
          <a:xfrm>
            <a:off x="8103394" y="6193534"/>
            <a:ext cx="3574222"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6">
                    <a:lumMod val="75000"/>
                  </a:schemeClr>
                </a:solidFill>
              </a:defRPr>
            </a:lvl1pPr>
          </a:lstStyle>
          <a:p>
            <a:r>
              <a:rPr lang="en-US"/>
              <a:t>DVB@IBC 2026</a:t>
            </a:r>
          </a:p>
        </p:txBody>
      </p:sp>
      <p:sp>
        <p:nvSpPr>
          <p:cNvPr id="15" name="TextBox 14">
            <a:extLst>
              <a:ext uri="{FF2B5EF4-FFF2-40B4-BE49-F238E27FC236}">
                <a16:creationId xmlns:a16="http://schemas.microsoft.com/office/drawing/2014/main" id="{BD71D3C4-2064-78F0-B159-598E25F73191}"/>
              </a:ext>
            </a:extLst>
          </p:cNvPr>
          <p:cNvSpPr txBox="1"/>
          <p:nvPr userDrawn="1"/>
        </p:nvSpPr>
        <p:spPr>
          <a:xfrm>
            <a:off x="11329988" y="6514122"/>
            <a:ext cx="376236" cy="147476"/>
          </a:xfrm>
          <a:prstGeom prst="rect">
            <a:avLst/>
          </a:prstGeom>
        </p:spPr>
        <p:txBody>
          <a:bodyPr vert="horz" wrap="square" lIns="18288" tIns="0" rIns="18288" bIns="9144" rtlCol="0" anchor="b">
            <a:spAutoFit/>
          </a:bodyPr>
          <a:lstStyle>
            <a:defPPr>
              <a:defRPr lang="en-US"/>
            </a:defPPr>
            <a:lvl1pPr>
              <a:defRPr sz="800">
                <a:solidFill>
                  <a:schemeClr val="tx1">
                    <a:tint val="75000"/>
                  </a:schemeClr>
                </a:solidFill>
              </a:defRPr>
            </a:lvl1pPr>
          </a:lstStyle>
          <a:p>
            <a:pPr marL="0" lvl="0" algn="r" defTabSz="914400" rtl="0" eaLnBrk="1" latinLnBrk="0" hangingPunct="1">
              <a:lnSpc>
                <a:spcPct val="125000"/>
              </a:lnSpc>
            </a:pPr>
            <a:fld id="{B01BFD70-D99E-427C-A01B-19B2BB56A3C8}" type="slidenum">
              <a:rPr lang="en-US" sz="800" kern="1200" smtClean="0">
                <a:solidFill>
                  <a:schemeClr val="accent6">
                    <a:lumMod val="75000"/>
                  </a:schemeClr>
                </a:solidFill>
                <a:latin typeface="+mn-lt"/>
                <a:ea typeface="+mn-ea"/>
                <a:cs typeface="+mn-cs"/>
              </a:rPr>
              <a:pPr marL="0" lvl="0" algn="r" defTabSz="914400" rtl="0" eaLnBrk="1" latinLnBrk="0" hangingPunct="1">
                <a:lnSpc>
                  <a:spcPct val="125000"/>
                </a:lnSpc>
              </a:pPr>
              <a:t>‹#›</a:t>
            </a:fld>
            <a:endParaRPr lang="en-US" sz="800" kern="1200">
              <a:solidFill>
                <a:schemeClr val="accent6">
                  <a:lumMod val="75000"/>
                </a:schemeClr>
              </a:solidFill>
              <a:latin typeface="+mn-lt"/>
              <a:ea typeface="+mn-ea"/>
              <a:cs typeface="+mn-cs"/>
            </a:endParaRPr>
          </a:p>
        </p:txBody>
      </p:sp>
    </p:spTree>
    <p:extLst>
      <p:ext uri="{BB962C8B-B14F-4D97-AF65-F5344CB8AC3E}">
        <p14:creationId xmlns:p14="http://schemas.microsoft.com/office/powerpoint/2010/main" val="2750379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Image Left Nickel">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14B4641-564B-4F50-B919-B87A300325EF}"/>
              </a:ext>
            </a:extLst>
          </p:cNvPr>
          <p:cNvSpPr>
            <a:spLocks noGrp="1"/>
          </p:cNvSpPr>
          <p:nvPr>
            <p:ph type="pic" sz="quarter" idx="11"/>
          </p:nvPr>
        </p:nvSpPr>
        <p:spPr>
          <a:xfrm>
            <a:off x="0" y="0"/>
            <a:ext cx="7531546" cy="6858000"/>
          </a:xfrm>
          <a:prstGeom prst="rect">
            <a:avLst/>
          </a:prstGeom>
          <a:noFill/>
        </p:spPr>
        <p:txBody>
          <a:bodyPr anchor="ctr"/>
          <a:lstStyle>
            <a:lvl1pPr marL="0" indent="0" algn="ctr">
              <a:buNone/>
              <a:defRPr>
                <a:solidFill>
                  <a:schemeClr val="tx1"/>
                </a:solidFill>
              </a:defRPr>
            </a:lvl1pPr>
          </a:lstStyle>
          <a:p>
            <a:r>
              <a:rPr lang="en-US"/>
              <a:t>Click icon to add picture</a:t>
            </a:r>
          </a:p>
        </p:txBody>
      </p:sp>
      <p:sp>
        <p:nvSpPr>
          <p:cNvPr id="12" name="Rectangle: Rounded Corners 4">
            <a:extLst>
              <a:ext uri="{FF2B5EF4-FFF2-40B4-BE49-F238E27FC236}">
                <a16:creationId xmlns:a16="http://schemas.microsoft.com/office/drawing/2014/main" id="{5DDBB63F-7729-5148-8CF0-A642711E1939}"/>
              </a:ext>
            </a:extLst>
          </p:cNvPr>
          <p:cNvSpPr/>
          <p:nvPr userDrawn="1"/>
        </p:nvSpPr>
        <p:spPr bwMode="gray">
          <a:xfrm>
            <a:off x="7531546" y="-130877"/>
            <a:ext cx="4772673" cy="7115877"/>
          </a:xfrm>
          <a:prstGeom prst="roundRect">
            <a:avLst>
              <a:gd name="adj" fmla="val 2032"/>
            </a:avLst>
          </a:prstGeom>
          <a:solidFill>
            <a:schemeClr val="accent6">
              <a:lumMod val="40000"/>
              <a:lumOff val="60000"/>
            </a:scheme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solidFill>
                <a:prstClr val="white"/>
              </a:solidFill>
            </a:endParaRPr>
          </a:p>
        </p:txBody>
      </p:sp>
      <p:sp>
        <p:nvSpPr>
          <p:cNvPr id="45" name="Text Placeholder 44">
            <a:extLst>
              <a:ext uri="{FF2B5EF4-FFF2-40B4-BE49-F238E27FC236}">
                <a16:creationId xmlns:a16="http://schemas.microsoft.com/office/drawing/2014/main" id="{039914E2-20D2-4AED-9BA4-AD0FC18B808F}"/>
              </a:ext>
            </a:extLst>
          </p:cNvPr>
          <p:cNvSpPr>
            <a:spLocks noGrp="1"/>
          </p:cNvSpPr>
          <p:nvPr>
            <p:ph type="body" sz="quarter" idx="10"/>
          </p:nvPr>
        </p:nvSpPr>
        <p:spPr bwMode="gray">
          <a:xfrm>
            <a:off x="8103394" y="4743450"/>
            <a:ext cx="3574222" cy="1243584"/>
          </a:xfrm>
          <a:prstGeom prst="rect">
            <a:avLst/>
          </a:prstGeom>
        </p:spPr>
        <p:txBody>
          <a:bodyPr anchor="t"/>
          <a:lstStyle>
            <a:lvl1pPr marL="0" indent="0">
              <a:lnSpc>
                <a:spcPct val="96000"/>
              </a:lnSpc>
              <a:buClr>
                <a:schemeClr val="bg1"/>
              </a:buClr>
              <a:buNone/>
              <a:defRPr sz="1600">
                <a:solidFill>
                  <a:schemeClr val="tx2"/>
                </a:solidFill>
              </a:defRPr>
            </a:lvl1pPr>
            <a:lvl2pPr marL="0" indent="0">
              <a:buClr>
                <a:schemeClr val="bg1"/>
              </a:buClr>
              <a:buNone/>
              <a:defRPr>
                <a:solidFill>
                  <a:schemeClr val="bg1"/>
                </a:solidFill>
              </a:defRPr>
            </a:lvl2pPr>
            <a:lvl3pPr marL="0" indent="0">
              <a:lnSpc>
                <a:spcPct val="98000"/>
              </a:lnSpc>
              <a:spcBef>
                <a:spcPts val="1200"/>
              </a:spcBef>
              <a:buClr>
                <a:schemeClr val="bg1"/>
              </a:buClr>
              <a:buNone/>
              <a:defRPr>
                <a:solidFill>
                  <a:schemeClr val="bg1"/>
                </a:solidFill>
              </a:defRPr>
            </a:lvl3pPr>
            <a:lvl4pPr marL="0" indent="0">
              <a:lnSpc>
                <a:spcPct val="94000"/>
              </a:lnSpc>
              <a:spcBef>
                <a:spcPts val="1200"/>
              </a:spcBef>
              <a:buClr>
                <a:schemeClr val="bg1"/>
              </a:buClr>
              <a:buNone/>
              <a:defRPr sz="1800">
                <a:solidFill>
                  <a:schemeClr val="bg1"/>
                </a:solidFill>
              </a:defRPr>
            </a:lvl4pPr>
            <a:lvl5pPr marL="0" indent="0">
              <a:lnSpc>
                <a:spcPct val="107000"/>
              </a:lnSpc>
              <a:spcBef>
                <a:spcPts val="1200"/>
              </a:spcBef>
              <a:buFont typeface="Arial" panose="020B0604020202020204" pitchFamily="34" charset="0"/>
              <a:buNone/>
              <a:defRPr sz="2800">
                <a:solidFill>
                  <a:schemeClr val="bg1"/>
                </a:solidFill>
              </a:defRPr>
            </a:lvl5pPr>
            <a:lvl6pPr>
              <a:buNone/>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p:txBody>
      </p:sp>
      <p:sp>
        <p:nvSpPr>
          <p:cNvPr id="10" name="Title 1">
            <a:extLst>
              <a:ext uri="{FF2B5EF4-FFF2-40B4-BE49-F238E27FC236}">
                <a16:creationId xmlns:a16="http://schemas.microsoft.com/office/drawing/2014/main" id="{5D5512B1-49FB-4D22-8991-A399C53BF2F7}"/>
              </a:ext>
            </a:extLst>
          </p:cNvPr>
          <p:cNvSpPr>
            <a:spLocks noGrp="1"/>
          </p:cNvSpPr>
          <p:nvPr>
            <p:ph type="title"/>
          </p:nvPr>
        </p:nvSpPr>
        <p:spPr>
          <a:xfrm>
            <a:off x="8108300" y="3835007"/>
            <a:ext cx="3574220" cy="749692"/>
          </a:xfrm>
        </p:spPr>
        <p:txBody>
          <a:bodyPr wrap="square">
            <a:spAutoFit/>
          </a:bodyPr>
          <a:lstStyle>
            <a:lvl1pPr>
              <a:lnSpc>
                <a:spcPct val="87000"/>
              </a:lnSpc>
              <a:defRPr sz="2800">
                <a:solidFill>
                  <a:schemeClr val="tx2"/>
                </a:solidFill>
              </a:defRPr>
            </a:lvl1pPr>
          </a:lstStyle>
          <a:p>
            <a:r>
              <a:rPr lang="en-US"/>
              <a:t>Click to edit Master title style</a:t>
            </a:r>
          </a:p>
        </p:txBody>
      </p:sp>
      <p:sp>
        <p:nvSpPr>
          <p:cNvPr id="11" name="TextBox 10">
            <a:extLst>
              <a:ext uri="{FF2B5EF4-FFF2-40B4-BE49-F238E27FC236}">
                <a16:creationId xmlns:a16="http://schemas.microsoft.com/office/drawing/2014/main" id="{C1C0E1CE-1768-4605-B5A2-67F3195DD6DE}"/>
              </a:ext>
            </a:extLst>
          </p:cNvPr>
          <p:cNvSpPr txBox="1"/>
          <p:nvPr userDrawn="1"/>
        </p:nvSpPr>
        <p:spPr>
          <a:xfrm>
            <a:off x="11329988" y="6514122"/>
            <a:ext cx="376236" cy="147476"/>
          </a:xfrm>
          <a:prstGeom prst="rect">
            <a:avLst/>
          </a:prstGeom>
        </p:spPr>
        <p:txBody>
          <a:bodyPr vert="horz" wrap="square" lIns="18288" tIns="0" rIns="18288" bIns="9144" rtlCol="0" anchor="b">
            <a:spAutoFit/>
          </a:bodyPr>
          <a:lstStyle>
            <a:defPPr>
              <a:defRPr lang="en-US"/>
            </a:defPPr>
            <a:lvl1pPr>
              <a:defRPr sz="800">
                <a:solidFill>
                  <a:schemeClr val="tx1">
                    <a:tint val="75000"/>
                  </a:schemeClr>
                </a:solidFill>
              </a:defRPr>
            </a:lvl1pPr>
          </a:lstStyle>
          <a:p>
            <a:pPr marL="0" lvl="0" algn="r" defTabSz="914400" rtl="0" eaLnBrk="1" latinLnBrk="0" hangingPunct="1">
              <a:lnSpc>
                <a:spcPct val="125000"/>
              </a:lnSpc>
            </a:pPr>
            <a:fld id="{B01BFD70-D99E-427C-A01B-19B2BB56A3C8}" type="slidenum">
              <a:rPr lang="en-US" sz="800" kern="1200" smtClean="0">
                <a:solidFill>
                  <a:schemeClr val="accent6">
                    <a:lumMod val="75000"/>
                  </a:schemeClr>
                </a:solidFill>
                <a:latin typeface="+mn-lt"/>
                <a:ea typeface="+mn-ea"/>
                <a:cs typeface="+mn-cs"/>
              </a:rPr>
              <a:pPr marL="0" lvl="0" algn="r" defTabSz="914400" rtl="0" eaLnBrk="1" latinLnBrk="0" hangingPunct="1">
                <a:lnSpc>
                  <a:spcPct val="125000"/>
                </a:lnSpc>
              </a:pPr>
              <a:t>‹#›</a:t>
            </a:fld>
            <a:endParaRPr lang="en-US" sz="800" kern="1200">
              <a:solidFill>
                <a:schemeClr val="accent6">
                  <a:lumMod val="75000"/>
                </a:schemeClr>
              </a:solidFill>
              <a:latin typeface="+mn-lt"/>
              <a:ea typeface="+mn-ea"/>
              <a:cs typeface="+mn-cs"/>
            </a:endParaRPr>
          </a:p>
        </p:txBody>
      </p:sp>
      <p:sp>
        <p:nvSpPr>
          <p:cNvPr id="14" name="Footer Placeholder 2">
            <a:extLst>
              <a:ext uri="{FF2B5EF4-FFF2-40B4-BE49-F238E27FC236}">
                <a16:creationId xmlns:a16="http://schemas.microsoft.com/office/drawing/2014/main" id="{DB0D856A-1CCF-412C-8CCA-E1147546037E}"/>
              </a:ext>
            </a:extLst>
          </p:cNvPr>
          <p:cNvSpPr>
            <a:spLocks noGrp="1"/>
          </p:cNvSpPr>
          <p:nvPr>
            <p:ph type="ftr" sz="quarter" idx="16"/>
          </p:nvPr>
        </p:nvSpPr>
        <p:spPr>
          <a:xfrm>
            <a:off x="8103394" y="6193534"/>
            <a:ext cx="3574222"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6">
                    <a:lumMod val="75000"/>
                  </a:schemeClr>
                </a:solidFill>
              </a:defRPr>
            </a:lvl1pPr>
          </a:lstStyle>
          <a:p>
            <a:r>
              <a:rPr lang="en-US"/>
              <a:t>DVB@IBC 2026</a:t>
            </a:r>
          </a:p>
        </p:txBody>
      </p:sp>
    </p:spTree>
    <p:extLst>
      <p:ext uri="{BB962C8B-B14F-4D97-AF65-F5344CB8AC3E}">
        <p14:creationId xmlns:p14="http://schemas.microsoft.com/office/powerpoint/2010/main" val="3161167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Midnight">
    <p:bg>
      <p:bgPr>
        <a:solidFill>
          <a:schemeClr val="tx2"/>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F6B9918A-1F79-4455-8D55-886C7ABFF15E}"/>
              </a:ext>
            </a:extLst>
          </p:cNvPr>
          <p:cNvSpPr>
            <a:spLocks/>
          </p:cNvSpPr>
          <p:nvPr userDrawn="1"/>
        </p:nvSpPr>
        <p:spPr bwMode="auto">
          <a:xfrm>
            <a:off x="-876300" y="4977549"/>
            <a:ext cx="12552239" cy="3889360"/>
          </a:xfrm>
          <a:custGeom>
            <a:avLst/>
            <a:gdLst>
              <a:gd name="T0" fmla="*/ 2068 w 2327"/>
              <a:gd name="T1" fmla="*/ 28 h 720"/>
              <a:gd name="T2" fmla="*/ 2029 w 2327"/>
              <a:gd name="T3" fmla="*/ 0 h 720"/>
              <a:gd name="T4" fmla="*/ 1921 w 2327"/>
              <a:gd name="T5" fmla="*/ 0 h 720"/>
              <a:gd name="T6" fmla="*/ 1881 w 2327"/>
              <a:gd name="T7" fmla="*/ 28 h 720"/>
              <a:gd name="T8" fmla="*/ 1706 w 2327"/>
              <a:gd name="T9" fmla="*/ 507 h 720"/>
              <a:gd name="T10" fmla="*/ 1525 w 2327"/>
              <a:gd name="T11" fmla="*/ 28 h 720"/>
              <a:gd name="T12" fmla="*/ 1486 w 2327"/>
              <a:gd name="T13" fmla="*/ 0 h 720"/>
              <a:gd name="T14" fmla="*/ 1379 w 2327"/>
              <a:gd name="T15" fmla="*/ 0 h 720"/>
              <a:gd name="T16" fmla="*/ 1340 w 2327"/>
              <a:gd name="T17" fmla="*/ 28 h 720"/>
              <a:gd name="T18" fmla="*/ 1163 w 2327"/>
              <a:gd name="T19" fmla="*/ 507 h 720"/>
              <a:gd name="T20" fmla="*/ 985 w 2327"/>
              <a:gd name="T21" fmla="*/ 28 h 720"/>
              <a:gd name="T22" fmla="*/ 946 w 2327"/>
              <a:gd name="T23" fmla="*/ 0 h 720"/>
              <a:gd name="T24" fmla="*/ 840 w 2327"/>
              <a:gd name="T25" fmla="*/ 0 h 720"/>
              <a:gd name="T26" fmla="*/ 800 w 2327"/>
              <a:gd name="T27" fmla="*/ 28 h 720"/>
              <a:gd name="T28" fmla="*/ 621 w 2327"/>
              <a:gd name="T29" fmla="*/ 507 h 720"/>
              <a:gd name="T30" fmla="*/ 444 w 2327"/>
              <a:gd name="T31" fmla="*/ 28 h 720"/>
              <a:gd name="T32" fmla="*/ 406 w 2327"/>
              <a:gd name="T33" fmla="*/ 0 h 720"/>
              <a:gd name="T34" fmla="*/ 297 w 2327"/>
              <a:gd name="T35" fmla="*/ 0 h 720"/>
              <a:gd name="T36" fmla="*/ 258 w 2327"/>
              <a:gd name="T37" fmla="*/ 28 h 720"/>
              <a:gd name="T38" fmla="*/ 6 w 2327"/>
              <a:gd name="T39" fmla="*/ 684 h 720"/>
              <a:gd name="T40" fmla="*/ 31 w 2327"/>
              <a:gd name="T41" fmla="*/ 720 h 720"/>
              <a:gd name="T42" fmla="*/ 127 w 2327"/>
              <a:gd name="T43" fmla="*/ 720 h 720"/>
              <a:gd name="T44" fmla="*/ 166 w 2327"/>
              <a:gd name="T45" fmla="*/ 693 h 720"/>
              <a:gd name="T46" fmla="*/ 351 w 2327"/>
              <a:gd name="T47" fmla="*/ 198 h 720"/>
              <a:gd name="T48" fmla="*/ 536 w 2327"/>
              <a:gd name="T49" fmla="*/ 693 h 720"/>
              <a:gd name="T50" fmla="*/ 575 w 2327"/>
              <a:gd name="T51" fmla="*/ 720 h 720"/>
              <a:gd name="T52" fmla="*/ 663 w 2327"/>
              <a:gd name="T53" fmla="*/ 720 h 720"/>
              <a:gd name="T54" fmla="*/ 703 w 2327"/>
              <a:gd name="T55" fmla="*/ 693 h 720"/>
              <a:gd name="T56" fmla="*/ 892 w 2327"/>
              <a:gd name="T57" fmla="*/ 198 h 720"/>
              <a:gd name="T58" fmla="*/ 1075 w 2327"/>
              <a:gd name="T59" fmla="*/ 693 h 720"/>
              <a:gd name="T60" fmla="*/ 1115 w 2327"/>
              <a:gd name="T61" fmla="*/ 720 h 720"/>
              <a:gd name="T62" fmla="*/ 1208 w 2327"/>
              <a:gd name="T63" fmla="*/ 720 h 720"/>
              <a:gd name="T64" fmla="*/ 1247 w 2327"/>
              <a:gd name="T65" fmla="*/ 693 h 720"/>
              <a:gd name="T66" fmla="*/ 1432 w 2327"/>
              <a:gd name="T67" fmla="*/ 198 h 720"/>
              <a:gd name="T68" fmla="*/ 1620 w 2327"/>
              <a:gd name="T69" fmla="*/ 693 h 720"/>
              <a:gd name="T70" fmla="*/ 1659 w 2327"/>
              <a:gd name="T71" fmla="*/ 720 h 720"/>
              <a:gd name="T72" fmla="*/ 1748 w 2327"/>
              <a:gd name="T73" fmla="*/ 720 h 720"/>
              <a:gd name="T74" fmla="*/ 1787 w 2327"/>
              <a:gd name="T75" fmla="*/ 693 h 720"/>
              <a:gd name="T76" fmla="*/ 1973 w 2327"/>
              <a:gd name="T77" fmla="*/ 201 h 720"/>
              <a:gd name="T78" fmla="*/ 2156 w 2327"/>
              <a:gd name="T79" fmla="*/ 693 h 720"/>
              <a:gd name="T80" fmla="*/ 2196 w 2327"/>
              <a:gd name="T81" fmla="*/ 720 h 720"/>
              <a:gd name="T82" fmla="*/ 2295 w 2327"/>
              <a:gd name="T83" fmla="*/ 720 h 720"/>
              <a:gd name="T84" fmla="*/ 2319 w 2327"/>
              <a:gd name="T85" fmla="*/ 684 h 720"/>
              <a:gd name="T86" fmla="*/ 2068 w 2327"/>
              <a:gd name="T87" fmla="*/ 28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327" h="720">
                <a:moveTo>
                  <a:pt x="2068" y="28"/>
                </a:moveTo>
                <a:cubicBezTo>
                  <a:pt x="2060" y="9"/>
                  <a:pt x="2047" y="0"/>
                  <a:pt x="2029" y="0"/>
                </a:cubicBezTo>
                <a:cubicBezTo>
                  <a:pt x="2029" y="0"/>
                  <a:pt x="2029" y="0"/>
                  <a:pt x="1921" y="0"/>
                </a:cubicBezTo>
                <a:cubicBezTo>
                  <a:pt x="1903" y="0"/>
                  <a:pt x="1889" y="9"/>
                  <a:pt x="1881" y="28"/>
                </a:cubicBezTo>
                <a:cubicBezTo>
                  <a:pt x="1881" y="28"/>
                  <a:pt x="1881" y="28"/>
                  <a:pt x="1706" y="507"/>
                </a:cubicBezTo>
                <a:cubicBezTo>
                  <a:pt x="1706" y="507"/>
                  <a:pt x="1706" y="507"/>
                  <a:pt x="1525" y="28"/>
                </a:cubicBezTo>
                <a:cubicBezTo>
                  <a:pt x="1517" y="9"/>
                  <a:pt x="1504" y="0"/>
                  <a:pt x="1486" y="0"/>
                </a:cubicBezTo>
                <a:cubicBezTo>
                  <a:pt x="1486" y="0"/>
                  <a:pt x="1486" y="0"/>
                  <a:pt x="1379" y="0"/>
                </a:cubicBezTo>
                <a:cubicBezTo>
                  <a:pt x="1361" y="0"/>
                  <a:pt x="1348" y="9"/>
                  <a:pt x="1340" y="28"/>
                </a:cubicBezTo>
                <a:cubicBezTo>
                  <a:pt x="1340" y="28"/>
                  <a:pt x="1340" y="28"/>
                  <a:pt x="1163" y="507"/>
                </a:cubicBezTo>
                <a:cubicBezTo>
                  <a:pt x="1163" y="507"/>
                  <a:pt x="1163" y="507"/>
                  <a:pt x="985" y="28"/>
                </a:cubicBezTo>
                <a:cubicBezTo>
                  <a:pt x="978" y="9"/>
                  <a:pt x="964" y="0"/>
                  <a:pt x="946" y="0"/>
                </a:cubicBezTo>
                <a:cubicBezTo>
                  <a:pt x="946" y="0"/>
                  <a:pt x="946" y="0"/>
                  <a:pt x="840" y="0"/>
                </a:cubicBezTo>
                <a:cubicBezTo>
                  <a:pt x="822" y="0"/>
                  <a:pt x="808" y="9"/>
                  <a:pt x="800" y="28"/>
                </a:cubicBezTo>
                <a:cubicBezTo>
                  <a:pt x="800" y="28"/>
                  <a:pt x="800" y="28"/>
                  <a:pt x="621" y="507"/>
                </a:cubicBezTo>
                <a:cubicBezTo>
                  <a:pt x="621" y="507"/>
                  <a:pt x="621" y="507"/>
                  <a:pt x="444" y="28"/>
                </a:cubicBezTo>
                <a:cubicBezTo>
                  <a:pt x="436" y="9"/>
                  <a:pt x="424" y="0"/>
                  <a:pt x="406" y="0"/>
                </a:cubicBezTo>
                <a:cubicBezTo>
                  <a:pt x="406" y="0"/>
                  <a:pt x="406" y="0"/>
                  <a:pt x="297" y="0"/>
                </a:cubicBezTo>
                <a:cubicBezTo>
                  <a:pt x="279" y="0"/>
                  <a:pt x="265" y="9"/>
                  <a:pt x="258" y="28"/>
                </a:cubicBezTo>
                <a:cubicBezTo>
                  <a:pt x="258" y="28"/>
                  <a:pt x="258" y="28"/>
                  <a:pt x="6" y="684"/>
                </a:cubicBezTo>
                <a:cubicBezTo>
                  <a:pt x="0" y="702"/>
                  <a:pt x="8" y="720"/>
                  <a:pt x="31" y="720"/>
                </a:cubicBezTo>
                <a:cubicBezTo>
                  <a:pt x="31" y="720"/>
                  <a:pt x="31" y="720"/>
                  <a:pt x="127" y="720"/>
                </a:cubicBezTo>
                <a:cubicBezTo>
                  <a:pt x="145" y="720"/>
                  <a:pt x="160" y="711"/>
                  <a:pt x="166" y="693"/>
                </a:cubicBezTo>
                <a:cubicBezTo>
                  <a:pt x="166" y="693"/>
                  <a:pt x="166" y="693"/>
                  <a:pt x="351" y="198"/>
                </a:cubicBezTo>
                <a:cubicBezTo>
                  <a:pt x="351" y="198"/>
                  <a:pt x="351" y="198"/>
                  <a:pt x="536" y="693"/>
                </a:cubicBezTo>
                <a:cubicBezTo>
                  <a:pt x="543" y="712"/>
                  <a:pt x="557" y="720"/>
                  <a:pt x="575" y="720"/>
                </a:cubicBezTo>
                <a:cubicBezTo>
                  <a:pt x="575" y="720"/>
                  <a:pt x="575" y="720"/>
                  <a:pt x="663" y="720"/>
                </a:cubicBezTo>
                <a:cubicBezTo>
                  <a:pt x="682" y="720"/>
                  <a:pt x="695" y="712"/>
                  <a:pt x="703" y="693"/>
                </a:cubicBezTo>
                <a:cubicBezTo>
                  <a:pt x="703" y="693"/>
                  <a:pt x="703" y="693"/>
                  <a:pt x="892" y="198"/>
                </a:cubicBezTo>
                <a:cubicBezTo>
                  <a:pt x="892" y="198"/>
                  <a:pt x="892" y="198"/>
                  <a:pt x="1075" y="693"/>
                </a:cubicBezTo>
                <a:cubicBezTo>
                  <a:pt x="1083" y="711"/>
                  <a:pt x="1097" y="720"/>
                  <a:pt x="1115" y="720"/>
                </a:cubicBezTo>
                <a:cubicBezTo>
                  <a:pt x="1115" y="720"/>
                  <a:pt x="1115" y="720"/>
                  <a:pt x="1208" y="720"/>
                </a:cubicBezTo>
                <a:cubicBezTo>
                  <a:pt x="1226" y="720"/>
                  <a:pt x="1240" y="711"/>
                  <a:pt x="1247" y="693"/>
                </a:cubicBezTo>
                <a:cubicBezTo>
                  <a:pt x="1247" y="693"/>
                  <a:pt x="1247" y="693"/>
                  <a:pt x="1432" y="198"/>
                </a:cubicBezTo>
                <a:cubicBezTo>
                  <a:pt x="1432" y="198"/>
                  <a:pt x="1432" y="198"/>
                  <a:pt x="1620" y="693"/>
                </a:cubicBezTo>
                <a:cubicBezTo>
                  <a:pt x="1627" y="712"/>
                  <a:pt x="1641" y="720"/>
                  <a:pt x="1659" y="720"/>
                </a:cubicBezTo>
                <a:cubicBezTo>
                  <a:pt x="1659" y="720"/>
                  <a:pt x="1659" y="720"/>
                  <a:pt x="1748" y="720"/>
                </a:cubicBezTo>
                <a:cubicBezTo>
                  <a:pt x="1766" y="720"/>
                  <a:pt x="1779" y="712"/>
                  <a:pt x="1787" y="693"/>
                </a:cubicBezTo>
                <a:cubicBezTo>
                  <a:pt x="1787" y="693"/>
                  <a:pt x="1787" y="693"/>
                  <a:pt x="1973" y="201"/>
                </a:cubicBezTo>
                <a:cubicBezTo>
                  <a:pt x="1973" y="201"/>
                  <a:pt x="1973" y="201"/>
                  <a:pt x="2156" y="693"/>
                </a:cubicBezTo>
                <a:cubicBezTo>
                  <a:pt x="2162" y="711"/>
                  <a:pt x="2178" y="720"/>
                  <a:pt x="2196" y="720"/>
                </a:cubicBezTo>
                <a:cubicBezTo>
                  <a:pt x="2196" y="720"/>
                  <a:pt x="2196" y="720"/>
                  <a:pt x="2295" y="720"/>
                </a:cubicBezTo>
                <a:cubicBezTo>
                  <a:pt x="2317" y="720"/>
                  <a:pt x="2327" y="702"/>
                  <a:pt x="2319" y="684"/>
                </a:cubicBezTo>
                <a:cubicBezTo>
                  <a:pt x="2319" y="684"/>
                  <a:pt x="2319" y="684"/>
                  <a:pt x="2068" y="28"/>
                </a:cubicBezTo>
                <a:close/>
              </a:path>
            </a:pathLst>
          </a:custGeom>
          <a:solidFill>
            <a:srgbClr val="0A2030"/>
          </a:solidFill>
          <a:ln>
            <a:noFill/>
          </a:ln>
          <a:effectLst>
            <a:innerShdw blurRad="63500" dist="50800" dir="13500000">
              <a:prstClr val="black">
                <a:alpha val="50000"/>
              </a:prstClr>
            </a:innerShdw>
          </a:effectLst>
        </p:spPr>
        <p:txBody>
          <a:bodyPr vert="horz" wrap="square" lIns="91440" tIns="45720" rIns="91440" bIns="45720" numCol="1" anchor="t" anchorCtr="0" compatLnSpc="1">
            <a:prstTxWarp prst="textNoShape">
              <a:avLst/>
            </a:prstTxWarp>
          </a:bodyPr>
          <a:lstStyle/>
          <a:p>
            <a:endParaRPr lang="en-US"/>
          </a:p>
        </p:txBody>
      </p:sp>
      <p:sp>
        <p:nvSpPr>
          <p:cNvPr id="24" name="Text Placeholder 48">
            <a:extLst>
              <a:ext uri="{FF2B5EF4-FFF2-40B4-BE49-F238E27FC236}">
                <a16:creationId xmlns:a16="http://schemas.microsoft.com/office/drawing/2014/main" id="{18A729C6-14B5-B446-85A9-8857D1088C51}"/>
              </a:ext>
            </a:extLst>
          </p:cNvPr>
          <p:cNvSpPr>
            <a:spLocks noGrp="1"/>
          </p:cNvSpPr>
          <p:nvPr>
            <p:ph type="body" sz="quarter" idx="14" hasCustomPrompt="1"/>
          </p:nvPr>
        </p:nvSpPr>
        <p:spPr bwMode="gray">
          <a:xfrm>
            <a:off x="479626" y="5515914"/>
            <a:ext cx="6454175" cy="265271"/>
          </a:xfrm>
          <a:prstGeom prst="rect">
            <a:avLst/>
          </a:prstGeom>
        </p:spPr>
        <p:txBody>
          <a:bodyPr wrap="none"/>
          <a:lstStyle>
            <a:lvl1pPr marL="0" marR="0" indent="0" algn="l" defTabSz="914400" rtl="0" eaLnBrk="1" fontAlgn="auto" latinLnBrk="0" hangingPunct="1">
              <a:lnSpc>
                <a:spcPct val="87000"/>
              </a:lnSpc>
              <a:spcBef>
                <a:spcPts val="0"/>
              </a:spcBef>
              <a:spcAft>
                <a:spcPts val="0"/>
              </a:spcAft>
              <a:buClr>
                <a:srgbClr val="3253DC"/>
              </a:buClr>
              <a:buSzTx/>
              <a:buFont typeface="Arial" panose="020B0604020202020204" pitchFamily="34" charset="0"/>
              <a:buNone/>
              <a:tabLst/>
              <a:defRPr sz="1600" b="1">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marL="0" marR="0" lvl="0" indent="0" algn="l" defTabSz="914400" rtl="0" eaLnBrk="1" fontAlgn="auto" latinLnBrk="0" hangingPunct="1">
              <a:lnSpc>
                <a:spcPct val="98000"/>
              </a:lnSpc>
              <a:spcBef>
                <a:spcPts val="0"/>
              </a:spcBef>
              <a:spcAft>
                <a:spcPts val="0"/>
              </a:spcAft>
              <a:buClr>
                <a:srgbClr val="3253DC"/>
              </a:buClr>
              <a:buSzTx/>
              <a:buFont typeface="Arial" panose="020B0604020202020204" pitchFamily="34" charset="0"/>
              <a:buNone/>
              <a:tabLst/>
              <a:defRPr/>
            </a:pPr>
            <a:r>
              <a:rPr lang="en-US"/>
              <a:t>@</a:t>
            </a:r>
            <a:r>
              <a:rPr lang="en-US" err="1"/>
              <a:t>qualcomm</a:t>
            </a:r>
            <a:endParaRPr lang="en-US"/>
          </a:p>
        </p:txBody>
      </p:sp>
      <p:sp>
        <p:nvSpPr>
          <p:cNvPr id="11" name="Text Placeholder 7">
            <a:extLst>
              <a:ext uri="{FF2B5EF4-FFF2-40B4-BE49-F238E27FC236}">
                <a16:creationId xmlns:a16="http://schemas.microsoft.com/office/drawing/2014/main" id="{D043D7F6-7F93-F7CF-3840-FFF07D47805E}"/>
              </a:ext>
            </a:extLst>
          </p:cNvPr>
          <p:cNvSpPr>
            <a:spLocks noGrp="1"/>
          </p:cNvSpPr>
          <p:nvPr>
            <p:ph type="body" sz="quarter" idx="10" hasCustomPrompt="1"/>
          </p:nvPr>
        </p:nvSpPr>
        <p:spPr bwMode="gray">
          <a:xfrm>
            <a:off x="495300" y="4195085"/>
            <a:ext cx="8334375" cy="961930"/>
          </a:xfrm>
          <a:prstGeom prst="rect">
            <a:avLst/>
          </a:prstGeom>
        </p:spPr>
        <p:txBody>
          <a:bodyPr>
            <a:noAutofit/>
          </a:bodyPr>
          <a:lstStyle>
            <a:lvl1pPr marL="0" indent="0">
              <a:spcBef>
                <a:spcPts val="0"/>
              </a:spcBef>
              <a:spcAft>
                <a:spcPts val="600"/>
              </a:spcAft>
              <a:buFont typeface="Microsoft Sans Serif" panose="020B0604020202020204" pitchFamily="34" charset="0"/>
              <a:buChar char="​"/>
              <a:defRPr sz="2000" b="1" spc="30" baseline="0">
                <a:solidFill>
                  <a:schemeClr val="bg1"/>
                </a:solidFill>
              </a:defRPr>
            </a:lvl1pPr>
            <a:lvl2pPr marL="0" indent="0">
              <a:lnSpc>
                <a:spcPct val="96000"/>
              </a:lnSpc>
              <a:spcBef>
                <a:spcPts val="0"/>
              </a:spcBef>
              <a:buFont typeface="Microsoft Sans Serif" panose="020B0604020202020204" pitchFamily="34" charset="0"/>
              <a:buNone/>
              <a:defRPr sz="1600">
                <a:solidFill>
                  <a:schemeClr val="bg1"/>
                </a:solidFill>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a:p>
            <a:pPr lvl="1"/>
            <a:r>
              <a:rPr lang="en-US"/>
              <a:t>Speaker title, Employing entity</a:t>
            </a:r>
          </a:p>
          <a:p>
            <a:pPr lvl="1"/>
            <a:endParaRPr lang="en-US"/>
          </a:p>
        </p:txBody>
      </p:sp>
      <p:sp>
        <p:nvSpPr>
          <p:cNvPr id="12" name="Text Placeholder 5">
            <a:extLst>
              <a:ext uri="{FF2B5EF4-FFF2-40B4-BE49-F238E27FC236}">
                <a16:creationId xmlns:a16="http://schemas.microsoft.com/office/drawing/2014/main" id="{EBB518DE-F87D-8B31-49FA-525093326100}"/>
              </a:ext>
            </a:extLst>
          </p:cNvPr>
          <p:cNvSpPr>
            <a:spLocks noGrp="1"/>
          </p:cNvSpPr>
          <p:nvPr>
            <p:ph type="body" sz="quarter" idx="13" hasCustomPrompt="1"/>
          </p:nvPr>
        </p:nvSpPr>
        <p:spPr bwMode="gray">
          <a:xfrm>
            <a:off x="8829675" y="512165"/>
            <a:ext cx="2867025" cy="262176"/>
          </a:xfrm>
          <a:prstGeom prst="rect">
            <a:avLst/>
          </a:prstGeom>
        </p:spPr>
        <p:txBody>
          <a:bodyPr wrap="none"/>
          <a:lstStyle>
            <a:lvl1pPr marL="0" indent="0" algn="r">
              <a:lnSpc>
                <a:spcPct val="87000"/>
              </a:lnSpc>
              <a:spcBef>
                <a:spcPts val="0"/>
              </a:spcBef>
              <a:buNone/>
              <a:defRPr sz="1600">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lvl="0"/>
            <a:r>
              <a:rPr lang="en-US"/>
              <a:t>Date</a:t>
            </a:r>
          </a:p>
        </p:txBody>
      </p:sp>
      <p:sp>
        <p:nvSpPr>
          <p:cNvPr id="13" name="Title 2">
            <a:extLst>
              <a:ext uri="{FF2B5EF4-FFF2-40B4-BE49-F238E27FC236}">
                <a16:creationId xmlns:a16="http://schemas.microsoft.com/office/drawing/2014/main" id="{A39A9A2E-8B2C-BB64-C22A-DCFD27E3636A}"/>
              </a:ext>
            </a:extLst>
          </p:cNvPr>
          <p:cNvSpPr>
            <a:spLocks noGrp="1"/>
          </p:cNvSpPr>
          <p:nvPr>
            <p:ph type="title"/>
          </p:nvPr>
        </p:nvSpPr>
        <p:spPr bwMode="gray">
          <a:xfrm>
            <a:off x="431638" y="2631736"/>
            <a:ext cx="8416582" cy="1445909"/>
          </a:xfrm>
        </p:spPr>
        <p:txBody>
          <a:bodyPr wrap="square">
            <a:spAutoFit/>
          </a:bodyPr>
          <a:lstStyle>
            <a:lvl1pPr>
              <a:lnSpc>
                <a:spcPct val="87000"/>
              </a:lnSpc>
              <a:defRPr sz="5400">
                <a:solidFill>
                  <a:schemeClr val="bg1"/>
                </a:solidFill>
              </a:defRPr>
            </a:lvl1pPr>
          </a:lstStyle>
          <a:p>
            <a:r>
              <a:rPr lang="en-US"/>
              <a:t>Click to edit Master title style</a:t>
            </a:r>
          </a:p>
        </p:txBody>
      </p:sp>
      <p:sp>
        <p:nvSpPr>
          <p:cNvPr id="14" name="Freeform 5">
            <a:extLst>
              <a:ext uri="{FF2B5EF4-FFF2-40B4-BE49-F238E27FC236}">
                <a16:creationId xmlns:a16="http://schemas.microsoft.com/office/drawing/2014/main" id="{1CED0297-B528-27CB-0056-8F411D95C8CF}"/>
              </a:ext>
            </a:extLst>
          </p:cNvPr>
          <p:cNvSpPr>
            <a:spLocks noChangeAspect="1" noEditPoints="1"/>
          </p:cNvSpPr>
          <p:nvPr userDrawn="1"/>
        </p:nvSpPr>
        <p:spPr bwMode="black">
          <a:xfrm>
            <a:off x="482438" y="460180"/>
            <a:ext cx="1432990"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15" name="Text Placeholder 7">
            <a:extLst>
              <a:ext uri="{FF2B5EF4-FFF2-40B4-BE49-F238E27FC236}">
                <a16:creationId xmlns:a16="http://schemas.microsoft.com/office/drawing/2014/main" id="{EA849893-F193-3E50-F947-0B333F93B606}"/>
              </a:ext>
            </a:extLst>
          </p:cNvPr>
          <p:cNvSpPr>
            <a:spLocks noGrp="1"/>
          </p:cNvSpPr>
          <p:nvPr>
            <p:ph type="body" sz="quarter" idx="12" hasCustomPrompt="1"/>
          </p:nvPr>
        </p:nvSpPr>
        <p:spPr bwMode="gray">
          <a:xfrm>
            <a:off x="3103563" y="512165"/>
            <a:ext cx="4783137" cy="226772"/>
          </a:xfrm>
          <a:prstGeom prst="rect">
            <a:avLst/>
          </a:prstGeom>
        </p:spPr>
        <p:txBody>
          <a:bodyPr wrap="none"/>
          <a:lstStyle>
            <a:lvl1pPr marL="0" indent="0" algn="r">
              <a:lnSpc>
                <a:spcPct val="87000"/>
              </a:lnSpc>
              <a:spcBef>
                <a:spcPts val="0"/>
              </a:spcBef>
              <a:buNone/>
              <a:defRPr sz="1600" b="0">
                <a:solidFill>
                  <a:schemeClr val="bg1"/>
                </a:solidFill>
              </a:defRPr>
            </a:lvl1pPr>
            <a:lvl2pPr marL="0" indent="0" algn="r">
              <a:lnSpc>
                <a:spcPct val="90000"/>
              </a:lnSpc>
              <a:spcBef>
                <a:spcPts val="0"/>
              </a:spcBef>
              <a:buNone/>
              <a:defRPr sz="1600">
                <a:solidFill>
                  <a:schemeClr val="bg1"/>
                </a:solidFill>
              </a:defRPr>
            </a:lvl2pPr>
            <a:lvl3pPr marL="0" indent="0" algn="r">
              <a:lnSpc>
                <a:spcPct val="90000"/>
              </a:lnSpc>
              <a:spcBef>
                <a:spcPts val="0"/>
              </a:spcBef>
              <a:buNone/>
              <a:defRPr sz="1600">
                <a:solidFill>
                  <a:schemeClr val="bg1"/>
                </a:solidFill>
              </a:defRPr>
            </a:lvl3pPr>
            <a:lvl4pPr marL="0" indent="0" algn="r">
              <a:lnSpc>
                <a:spcPct val="90000"/>
              </a:lnSpc>
              <a:spcBef>
                <a:spcPts val="0"/>
              </a:spcBef>
              <a:buNone/>
              <a:defRPr sz="1600">
                <a:solidFill>
                  <a:schemeClr val="bg1"/>
                </a:solidFill>
              </a:defRPr>
            </a:lvl4pPr>
            <a:lvl5pPr marL="0" indent="0" algn="r">
              <a:lnSpc>
                <a:spcPct val="90000"/>
              </a:lnSpc>
              <a:spcBef>
                <a:spcPts val="0"/>
              </a:spcBef>
              <a:buNone/>
              <a:defRPr sz="1600">
                <a:solidFill>
                  <a:schemeClr val="bg1"/>
                </a:solidFill>
              </a:defRPr>
            </a:lvl5pPr>
          </a:lstStyle>
          <a:p>
            <a:pPr lvl="0"/>
            <a:r>
              <a:rPr lang="en-US"/>
              <a:t>Location</a:t>
            </a:r>
          </a:p>
        </p:txBody>
      </p:sp>
      <p:sp>
        <p:nvSpPr>
          <p:cNvPr id="3" name="TextBox 2">
            <a:extLst>
              <a:ext uri="{FF2B5EF4-FFF2-40B4-BE49-F238E27FC236}">
                <a16:creationId xmlns:a16="http://schemas.microsoft.com/office/drawing/2014/main" id="{A40453B6-C2F5-2063-0C2F-1BD208D06F78}"/>
              </a:ext>
            </a:extLst>
          </p:cNvPr>
          <p:cNvSpPr txBox="1"/>
          <p:nvPr userDrawn="1"/>
        </p:nvSpPr>
        <p:spPr>
          <a:xfrm>
            <a:off x="479708" y="6521993"/>
            <a:ext cx="5247709" cy="116955"/>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lvl="0" algn="r"/>
            <a:r>
              <a:rPr lang="en-US">
                <a:solidFill>
                  <a:schemeClr val="accent5">
                    <a:lumMod val="60000"/>
                    <a:lumOff val="40000"/>
                  </a:schemeClr>
                </a:solidFill>
              </a:rPr>
              <a:t>Snapdragon and Qualcomm branded products are products of Qualcomm Technologies, Inc. and/or its subsidiaries.</a:t>
            </a:r>
          </a:p>
        </p:txBody>
      </p:sp>
    </p:spTree>
    <p:extLst>
      <p:ext uri="{BB962C8B-B14F-4D97-AF65-F5344CB8AC3E}">
        <p14:creationId xmlns:p14="http://schemas.microsoft.com/office/powerpoint/2010/main" val="1120207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Image Left Blue">
    <p:bg>
      <p:bgPr>
        <a:solidFill>
          <a:srgbClr val="FFFFFF"/>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14B4641-564B-4F50-B919-B87A300325EF}"/>
              </a:ext>
            </a:extLst>
          </p:cNvPr>
          <p:cNvSpPr>
            <a:spLocks noGrp="1"/>
          </p:cNvSpPr>
          <p:nvPr>
            <p:ph type="pic" sz="quarter" idx="11"/>
          </p:nvPr>
        </p:nvSpPr>
        <p:spPr>
          <a:xfrm>
            <a:off x="0" y="0"/>
            <a:ext cx="7531546" cy="6858000"/>
          </a:xfrm>
          <a:prstGeom prst="rect">
            <a:avLst/>
          </a:prstGeom>
          <a:noFill/>
        </p:spPr>
        <p:txBody>
          <a:bodyPr anchor="ctr"/>
          <a:lstStyle>
            <a:lvl1pPr marL="0" indent="0" algn="ctr">
              <a:buNone/>
              <a:defRPr>
                <a:solidFill>
                  <a:schemeClr val="tx1"/>
                </a:solidFill>
              </a:defRPr>
            </a:lvl1pPr>
          </a:lstStyle>
          <a:p>
            <a:r>
              <a:rPr lang="en-US"/>
              <a:t>Click icon to add picture</a:t>
            </a:r>
          </a:p>
        </p:txBody>
      </p:sp>
      <p:sp>
        <p:nvSpPr>
          <p:cNvPr id="5" name="Rectangle: Rounded Corners 4">
            <a:extLst>
              <a:ext uri="{FF2B5EF4-FFF2-40B4-BE49-F238E27FC236}">
                <a16:creationId xmlns:a16="http://schemas.microsoft.com/office/drawing/2014/main" id="{36D6BE73-B9C8-47A2-984C-E200BA96DCB3}"/>
              </a:ext>
            </a:extLst>
          </p:cNvPr>
          <p:cNvSpPr/>
          <p:nvPr/>
        </p:nvSpPr>
        <p:spPr bwMode="gray">
          <a:xfrm>
            <a:off x="7531545" y="-130877"/>
            <a:ext cx="4772673" cy="7115877"/>
          </a:xfrm>
          <a:prstGeom prst="roundRect">
            <a:avLst>
              <a:gd name="adj" fmla="val 2032"/>
            </a:avLst>
          </a:prstGeom>
          <a:solidFill>
            <a:schemeClr val="accent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solidFill>
                <a:prstClr val="white"/>
              </a:solidFill>
            </a:endParaRPr>
          </a:p>
        </p:txBody>
      </p:sp>
      <p:sp>
        <p:nvSpPr>
          <p:cNvPr id="45" name="Text Placeholder 44">
            <a:extLst>
              <a:ext uri="{FF2B5EF4-FFF2-40B4-BE49-F238E27FC236}">
                <a16:creationId xmlns:a16="http://schemas.microsoft.com/office/drawing/2014/main" id="{039914E2-20D2-4AED-9BA4-AD0FC18B808F}"/>
              </a:ext>
            </a:extLst>
          </p:cNvPr>
          <p:cNvSpPr>
            <a:spLocks noGrp="1"/>
          </p:cNvSpPr>
          <p:nvPr>
            <p:ph type="body" sz="quarter" idx="10"/>
          </p:nvPr>
        </p:nvSpPr>
        <p:spPr bwMode="gray">
          <a:xfrm>
            <a:off x="8103394" y="4743450"/>
            <a:ext cx="3574222" cy="1243584"/>
          </a:xfrm>
          <a:prstGeom prst="rect">
            <a:avLst/>
          </a:prstGeom>
        </p:spPr>
        <p:txBody>
          <a:bodyPr anchor="t"/>
          <a:lstStyle>
            <a:lvl1pPr marL="0" indent="0">
              <a:lnSpc>
                <a:spcPct val="96000"/>
              </a:lnSpc>
              <a:buClr>
                <a:schemeClr val="bg1"/>
              </a:buClr>
              <a:buNone/>
              <a:defRPr sz="1600">
                <a:solidFill>
                  <a:schemeClr val="bg1"/>
                </a:solidFill>
              </a:defRPr>
            </a:lvl1pPr>
            <a:lvl2pPr marL="0" indent="0">
              <a:buClr>
                <a:schemeClr val="bg1"/>
              </a:buClr>
              <a:buNone/>
              <a:defRPr>
                <a:solidFill>
                  <a:schemeClr val="bg1"/>
                </a:solidFill>
              </a:defRPr>
            </a:lvl2pPr>
            <a:lvl3pPr marL="0" indent="0">
              <a:lnSpc>
                <a:spcPct val="98000"/>
              </a:lnSpc>
              <a:spcBef>
                <a:spcPts val="1200"/>
              </a:spcBef>
              <a:buClr>
                <a:schemeClr val="bg1"/>
              </a:buClr>
              <a:buNone/>
              <a:defRPr>
                <a:solidFill>
                  <a:schemeClr val="bg1"/>
                </a:solidFill>
              </a:defRPr>
            </a:lvl3pPr>
            <a:lvl4pPr marL="0" indent="0">
              <a:lnSpc>
                <a:spcPct val="94000"/>
              </a:lnSpc>
              <a:spcBef>
                <a:spcPts val="1200"/>
              </a:spcBef>
              <a:buClr>
                <a:schemeClr val="bg1"/>
              </a:buClr>
              <a:buNone/>
              <a:defRPr sz="1800">
                <a:solidFill>
                  <a:schemeClr val="bg1"/>
                </a:solidFill>
              </a:defRPr>
            </a:lvl4pPr>
            <a:lvl5pPr marL="0" indent="0">
              <a:lnSpc>
                <a:spcPct val="107000"/>
              </a:lnSpc>
              <a:spcBef>
                <a:spcPts val="1200"/>
              </a:spcBef>
              <a:buFont typeface="Arial" panose="020B0604020202020204" pitchFamily="34" charset="0"/>
              <a:buNone/>
              <a:defRPr sz="2800">
                <a:solidFill>
                  <a:schemeClr val="bg1"/>
                </a:solidFill>
              </a:defRPr>
            </a:lvl5pPr>
            <a:lvl6pPr>
              <a:buNone/>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p:txBody>
      </p:sp>
      <p:sp>
        <p:nvSpPr>
          <p:cNvPr id="12" name="Title 1">
            <a:extLst>
              <a:ext uri="{FF2B5EF4-FFF2-40B4-BE49-F238E27FC236}">
                <a16:creationId xmlns:a16="http://schemas.microsoft.com/office/drawing/2014/main" id="{A7476AD6-6474-493F-AC7C-EB97BA7C71BE}"/>
              </a:ext>
            </a:extLst>
          </p:cNvPr>
          <p:cNvSpPr>
            <a:spLocks noGrp="1"/>
          </p:cNvSpPr>
          <p:nvPr>
            <p:ph type="title"/>
          </p:nvPr>
        </p:nvSpPr>
        <p:spPr bwMode="gray">
          <a:xfrm>
            <a:off x="8108300" y="3835007"/>
            <a:ext cx="3574220" cy="749692"/>
          </a:xfrm>
        </p:spPr>
        <p:txBody>
          <a:bodyPr wrap="square">
            <a:spAutoFit/>
          </a:bodyPr>
          <a:lstStyle>
            <a:lvl1pPr>
              <a:lnSpc>
                <a:spcPct val="87000"/>
              </a:lnSpc>
              <a:defRPr sz="2800">
                <a:solidFill>
                  <a:schemeClr val="bg1"/>
                </a:solidFill>
              </a:defRPr>
            </a:lvl1pPr>
          </a:lstStyle>
          <a:p>
            <a:r>
              <a:rPr lang="en-US"/>
              <a:t>Click to edit Master title style</a:t>
            </a:r>
          </a:p>
        </p:txBody>
      </p:sp>
      <p:sp>
        <p:nvSpPr>
          <p:cNvPr id="11" name="TextBox 10">
            <a:extLst>
              <a:ext uri="{FF2B5EF4-FFF2-40B4-BE49-F238E27FC236}">
                <a16:creationId xmlns:a16="http://schemas.microsoft.com/office/drawing/2014/main" id="{62898738-F56E-4F64-8859-882DC223BFEE}"/>
              </a:ext>
            </a:extLst>
          </p:cNvPr>
          <p:cNvSpPr txBox="1"/>
          <p:nvPr userDrawn="1"/>
        </p:nvSpPr>
        <p:spPr>
          <a:xfrm>
            <a:off x="11329988" y="6514122"/>
            <a:ext cx="376236" cy="147476"/>
          </a:xfrm>
          <a:prstGeom prst="rect">
            <a:avLst/>
          </a:prstGeom>
        </p:spPr>
        <p:txBody>
          <a:bodyPr vert="horz" wrap="square" lIns="18288" tIns="0" rIns="18288" bIns="9144" rtlCol="0" anchor="b">
            <a:spAutoFit/>
          </a:bodyPr>
          <a:lstStyle>
            <a:defPPr>
              <a:defRPr lang="en-US"/>
            </a:defPPr>
            <a:lvl1pPr>
              <a:defRPr sz="800">
                <a:solidFill>
                  <a:schemeClr val="tx1">
                    <a:tint val="75000"/>
                  </a:schemeClr>
                </a:solidFill>
              </a:defRPr>
            </a:lvl1pPr>
          </a:lstStyle>
          <a:p>
            <a:pPr marL="0" lvl="0" algn="r" defTabSz="914400" rtl="0" eaLnBrk="1" latinLnBrk="0" hangingPunct="1">
              <a:lnSpc>
                <a:spcPct val="125000"/>
              </a:lnSpc>
            </a:pPr>
            <a:fld id="{B01BFD70-D99E-427C-A01B-19B2BB56A3C8}" type="slidenum">
              <a:rPr lang="en-US" sz="800" kern="1200" smtClean="0">
                <a:solidFill>
                  <a:schemeClr val="accent2">
                    <a:lumMod val="40000"/>
                    <a:lumOff val="60000"/>
                  </a:schemeClr>
                </a:solidFill>
                <a:latin typeface="+mn-lt"/>
                <a:ea typeface="+mn-ea"/>
                <a:cs typeface="+mn-cs"/>
              </a:rPr>
              <a:pPr marL="0" lvl="0" algn="r" defTabSz="914400" rtl="0" eaLnBrk="1" latinLnBrk="0" hangingPunct="1">
                <a:lnSpc>
                  <a:spcPct val="125000"/>
                </a:lnSpc>
              </a:pPr>
              <a:t>‹#›</a:t>
            </a:fld>
            <a:endParaRPr lang="en-US" sz="800" kern="1200">
              <a:solidFill>
                <a:schemeClr val="accent2">
                  <a:lumMod val="40000"/>
                  <a:lumOff val="60000"/>
                </a:schemeClr>
              </a:solidFill>
              <a:latin typeface="+mn-lt"/>
              <a:ea typeface="+mn-ea"/>
              <a:cs typeface="+mn-cs"/>
            </a:endParaRPr>
          </a:p>
        </p:txBody>
      </p:sp>
      <p:sp>
        <p:nvSpPr>
          <p:cNvPr id="13" name="Footer Placeholder 2">
            <a:extLst>
              <a:ext uri="{FF2B5EF4-FFF2-40B4-BE49-F238E27FC236}">
                <a16:creationId xmlns:a16="http://schemas.microsoft.com/office/drawing/2014/main" id="{97866D95-F0A8-46B5-9FDE-7A9D5D88C303}"/>
              </a:ext>
            </a:extLst>
          </p:cNvPr>
          <p:cNvSpPr>
            <a:spLocks noGrp="1"/>
          </p:cNvSpPr>
          <p:nvPr>
            <p:ph type="ftr" sz="quarter" idx="16"/>
          </p:nvPr>
        </p:nvSpPr>
        <p:spPr>
          <a:xfrm>
            <a:off x="8103394" y="6193534"/>
            <a:ext cx="3574222"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2">
                    <a:lumMod val="40000"/>
                    <a:lumOff val="60000"/>
                  </a:schemeClr>
                </a:solidFill>
              </a:defRPr>
            </a:lvl1pPr>
          </a:lstStyle>
          <a:p>
            <a:r>
              <a:rPr lang="en-US"/>
              <a:t>DVB@IBC 2026</a:t>
            </a:r>
          </a:p>
        </p:txBody>
      </p:sp>
    </p:spTree>
    <p:extLst>
      <p:ext uri="{BB962C8B-B14F-4D97-AF65-F5344CB8AC3E}">
        <p14:creationId xmlns:p14="http://schemas.microsoft.com/office/powerpoint/2010/main" val="2694359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Image Left Gun Metal">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14B4641-564B-4F50-B919-B87A300325EF}"/>
              </a:ext>
            </a:extLst>
          </p:cNvPr>
          <p:cNvSpPr>
            <a:spLocks noGrp="1"/>
          </p:cNvSpPr>
          <p:nvPr>
            <p:ph type="pic" sz="quarter" idx="11"/>
          </p:nvPr>
        </p:nvSpPr>
        <p:spPr>
          <a:xfrm>
            <a:off x="0" y="0"/>
            <a:ext cx="7531546" cy="6858000"/>
          </a:xfrm>
          <a:prstGeom prst="rect">
            <a:avLst/>
          </a:prstGeom>
          <a:noFill/>
        </p:spPr>
        <p:txBody>
          <a:bodyPr anchor="ctr"/>
          <a:lstStyle>
            <a:lvl1pPr marL="0" indent="0" algn="ctr">
              <a:buNone/>
              <a:defRPr>
                <a:solidFill>
                  <a:schemeClr val="tx1"/>
                </a:solidFill>
              </a:defRPr>
            </a:lvl1pPr>
          </a:lstStyle>
          <a:p>
            <a:r>
              <a:rPr lang="en-US"/>
              <a:t>Click icon to add picture</a:t>
            </a:r>
          </a:p>
        </p:txBody>
      </p:sp>
      <p:sp>
        <p:nvSpPr>
          <p:cNvPr id="12" name="Rectangle: Rounded Corners 4">
            <a:extLst>
              <a:ext uri="{FF2B5EF4-FFF2-40B4-BE49-F238E27FC236}">
                <a16:creationId xmlns:a16="http://schemas.microsoft.com/office/drawing/2014/main" id="{F94A11C6-9E7D-344C-A93D-5B21026B69C0}"/>
              </a:ext>
            </a:extLst>
          </p:cNvPr>
          <p:cNvSpPr/>
          <p:nvPr userDrawn="1"/>
        </p:nvSpPr>
        <p:spPr bwMode="gray">
          <a:xfrm>
            <a:off x="7531546" y="-130877"/>
            <a:ext cx="4772673" cy="7115877"/>
          </a:xfrm>
          <a:prstGeom prst="roundRect">
            <a:avLst>
              <a:gd name="adj" fmla="val 2032"/>
            </a:avLst>
          </a:prstGeom>
          <a:solidFill>
            <a:schemeClr val="accent5"/>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solidFill>
                <a:prstClr val="white"/>
              </a:solidFill>
            </a:endParaRPr>
          </a:p>
        </p:txBody>
      </p:sp>
      <p:sp>
        <p:nvSpPr>
          <p:cNvPr id="45" name="Text Placeholder 44">
            <a:extLst>
              <a:ext uri="{FF2B5EF4-FFF2-40B4-BE49-F238E27FC236}">
                <a16:creationId xmlns:a16="http://schemas.microsoft.com/office/drawing/2014/main" id="{039914E2-20D2-4AED-9BA4-AD0FC18B808F}"/>
              </a:ext>
            </a:extLst>
          </p:cNvPr>
          <p:cNvSpPr>
            <a:spLocks noGrp="1"/>
          </p:cNvSpPr>
          <p:nvPr>
            <p:ph type="body" sz="quarter" idx="10"/>
          </p:nvPr>
        </p:nvSpPr>
        <p:spPr bwMode="gray">
          <a:xfrm>
            <a:off x="8103394" y="4743450"/>
            <a:ext cx="3574222" cy="1243584"/>
          </a:xfrm>
          <a:prstGeom prst="rect">
            <a:avLst/>
          </a:prstGeom>
        </p:spPr>
        <p:txBody>
          <a:bodyPr anchor="t"/>
          <a:lstStyle>
            <a:lvl1pPr marL="0" indent="0">
              <a:lnSpc>
                <a:spcPct val="96000"/>
              </a:lnSpc>
              <a:buClr>
                <a:schemeClr val="bg1"/>
              </a:buClr>
              <a:buNone/>
              <a:defRPr sz="1600">
                <a:solidFill>
                  <a:schemeClr val="bg1"/>
                </a:solidFill>
              </a:defRPr>
            </a:lvl1pPr>
            <a:lvl2pPr marL="0" indent="0">
              <a:buClr>
                <a:schemeClr val="bg1"/>
              </a:buClr>
              <a:buNone/>
              <a:defRPr>
                <a:solidFill>
                  <a:schemeClr val="bg1"/>
                </a:solidFill>
              </a:defRPr>
            </a:lvl2pPr>
            <a:lvl3pPr marL="0" indent="0">
              <a:lnSpc>
                <a:spcPct val="98000"/>
              </a:lnSpc>
              <a:spcBef>
                <a:spcPts val="1200"/>
              </a:spcBef>
              <a:buClr>
                <a:schemeClr val="bg1"/>
              </a:buClr>
              <a:buNone/>
              <a:defRPr>
                <a:solidFill>
                  <a:schemeClr val="bg1"/>
                </a:solidFill>
              </a:defRPr>
            </a:lvl3pPr>
            <a:lvl4pPr marL="0" indent="0">
              <a:lnSpc>
                <a:spcPct val="94000"/>
              </a:lnSpc>
              <a:spcBef>
                <a:spcPts val="1200"/>
              </a:spcBef>
              <a:buClr>
                <a:schemeClr val="bg1"/>
              </a:buClr>
              <a:buNone/>
              <a:defRPr sz="1800">
                <a:solidFill>
                  <a:schemeClr val="bg1"/>
                </a:solidFill>
              </a:defRPr>
            </a:lvl4pPr>
            <a:lvl5pPr marL="0" indent="0">
              <a:lnSpc>
                <a:spcPct val="107000"/>
              </a:lnSpc>
              <a:spcBef>
                <a:spcPts val="1200"/>
              </a:spcBef>
              <a:buFont typeface="Arial" panose="020B0604020202020204" pitchFamily="34" charset="0"/>
              <a:buNone/>
              <a:defRPr sz="2800">
                <a:solidFill>
                  <a:schemeClr val="bg1"/>
                </a:solidFill>
              </a:defRPr>
            </a:lvl5pPr>
            <a:lvl6pPr>
              <a:buNone/>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p:txBody>
      </p:sp>
      <p:sp>
        <p:nvSpPr>
          <p:cNvPr id="10" name="Title 1">
            <a:extLst>
              <a:ext uri="{FF2B5EF4-FFF2-40B4-BE49-F238E27FC236}">
                <a16:creationId xmlns:a16="http://schemas.microsoft.com/office/drawing/2014/main" id="{8DC30169-2852-41FD-A7C3-4826B66A052C}"/>
              </a:ext>
            </a:extLst>
          </p:cNvPr>
          <p:cNvSpPr>
            <a:spLocks noGrp="1"/>
          </p:cNvSpPr>
          <p:nvPr>
            <p:ph type="title"/>
          </p:nvPr>
        </p:nvSpPr>
        <p:spPr bwMode="gray">
          <a:xfrm>
            <a:off x="8108300" y="3835007"/>
            <a:ext cx="3574220" cy="749692"/>
          </a:xfrm>
        </p:spPr>
        <p:txBody>
          <a:bodyPr wrap="square">
            <a:spAutoFit/>
          </a:bodyPr>
          <a:lstStyle>
            <a:lvl1pPr>
              <a:lnSpc>
                <a:spcPct val="87000"/>
              </a:lnSpc>
              <a:defRPr sz="2800">
                <a:solidFill>
                  <a:schemeClr val="bg1"/>
                </a:solidFill>
              </a:defRPr>
            </a:lvl1pPr>
          </a:lstStyle>
          <a:p>
            <a:r>
              <a:rPr lang="en-US"/>
              <a:t>Click to edit Master title style</a:t>
            </a:r>
          </a:p>
        </p:txBody>
      </p:sp>
      <p:sp>
        <p:nvSpPr>
          <p:cNvPr id="11" name="TextBox 10">
            <a:extLst>
              <a:ext uri="{FF2B5EF4-FFF2-40B4-BE49-F238E27FC236}">
                <a16:creationId xmlns:a16="http://schemas.microsoft.com/office/drawing/2014/main" id="{B87A111C-26A3-4E5F-A166-2BEF32FA27C9}"/>
              </a:ext>
            </a:extLst>
          </p:cNvPr>
          <p:cNvSpPr txBox="1"/>
          <p:nvPr userDrawn="1"/>
        </p:nvSpPr>
        <p:spPr>
          <a:xfrm>
            <a:off x="11329988" y="6514122"/>
            <a:ext cx="376236" cy="147476"/>
          </a:xfrm>
          <a:prstGeom prst="rect">
            <a:avLst/>
          </a:prstGeom>
        </p:spPr>
        <p:txBody>
          <a:bodyPr vert="horz" wrap="square" lIns="18288" tIns="0" rIns="18288" bIns="9144" rtlCol="0" anchor="b">
            <a:spAutoFit/>
          </a:bodyPr>
          <a:lstStyle>
            <a:defPPr>
              <a:defRPr lang="en-US"/>
            </a:defPPr>
            <a:lvl1pPr>
              <a:defRPr sz="800">
                <a:solidFill>
                  <a:schemeClr val="tx1">
                    <a:tint val="75000"/>
                  </a:schemeClr>
                </a:solidFill>
              </a:defRPr>
            </a:lvl1pPr>
          </a:lstStyle>
          <a:p>
            <a:pPr marL="0" lvl="0" algn="r" defTabSz="914400" rtl="0" eaLnBrk="1" latinLnBrk="0" hangingPunct="1">
              <a:lnSpc>
                <a:spcPct val="125000"/>
              </a:lnSpc>
            </a:pPr>
            <a:fld id="{B01BFD70-D99E-427C-A01B-19B2BB56A3C8}" type="slidenum">
              <a:rPr lang="en-US" sz="800" kern="1200" smtClean="0">
                <a:solidFill>
                  <a:schemeClr val="accent6">
                    <a:lumMod val="40000"/>
                    <a:lumOff val="60000"/>
                  </a:schemeClr>
                </a:solidFill>
                <a:latin typeface="+mn-lt"/>
                <a:ea typeface="+mn-ea"/>
                <a:cs typeface="+mn-cs"/>
              </a:rPr>
              <a:pPr marL="0" lvl="0" algn="r" defTabSz="914400" rtl="0" eaLnBrk="1" latinLnBrk="0" hangingPunct="1">
                <a:lnSpc>
                  <a:spcPct val="125000"/>
                </a:lnSpc>
              </a:pPr>
              <a:t>‹#›</a:t>
            </a:fld>
            <a:endParaRPr lang="en-US" sz="800" kern="1200">
              <a:solidFill>
                <a:schemeClr val="accent6">
                  <a:lumMod val="40000"/>
                  <a:lumOff val="60000"/>
                </a:schemeClr>
              </a:solidFill>
              <a:latin typeface="+mn-lt"/>
              <a:ea typeface="+mn-ea"/>
              <a:cs typeface="+mn-cs"/>
            </a:endParaRPr>
          </a:p>
        </p:txBody>
      </p:sp>
      <p:sp>
        <p:nvSpPr>
          <p:cNvPr id="14" name="Footer Placeholder 2">
            <a:extLst>
              <a:ext uri="{FF2B5EF4-FFF2-40B4-BE49-F238E27FC236}">
                <a16:creationId xmlns:a16="http://schemas.microsoft.com/office/drawing/2014/main" id="{178F5B55-13E7-4483-B3E9-017D9BC0E304}"/>
              </a:ext>
            </a:extLst>
          </p:cNvPr>
          <p:cNvSpPr>
            <a:spLocks noGrp="1"/>
          </p:cNvSpPr>
          <p:nvPr>
            <p:ph type="ftr" sz="quarter" idx="16"/>
          </p:nvPr>
        </p:nvSpPr>
        <p:spPr>
          <a:xfrm>
            <a:off x="8103394" y="6193534"/>
            <a:ext cx="3574222"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6">
                    <a:lumMod val="40000"/>
                    <a:lumOff val="60000"/>
                  </a:schemeClr>
                </a:solidFill>
              </a:defRPr>
            </a:lvl1pPr>
          </a:lstStyle>
          <a:p>
            <a:r>
              <a:rPr lang="en-US"/>
              <a:t>DVB@IBC 2026</a:t>
            </a:r>
          </a:p>
        </p:txBody>
      </p:sp>
    </p:spTree>
    <p:extLst>
      <p:ext uri="{BB962C8B-B14F-4D97-AF65-F5344CB8AC3E}">
        <p14:creationId xmlns:p14="http://schemas.microsoft.com/office/powerpoint/2010/main" val="2056405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Image Left Midnigh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14B4641-564B-4F50-B919-B87A300325EF}"/>
              </a:ext>
            </a:extLst>
          </p:cNvPr>
          <p:cNvSpPr>
            <a:spLocks noGrp="1"/>
          </p:cNvSpPr>
          <p:nvPr>
            <p:ph type="pic" sz="quarter" idx="11"/>
          </p:nvPr>
        </p:nvSpPr>
        <p:spPr>
          <a:xfrm>
            <a:off x="0" y="0"/>
            <a:ext cx="7531546" cy="6858000"/>
          </a:xfrm>
          <a:prstGeom prst="rect">
            <a:avLst/>
          </a:prstGeom>
          <a:noFill/>
        </p:spPr>
        <p:txBody>
          <a:bodyPr anchor="ctr"/>
          <a:lstStyle>
            <a:lvl1pPr marL="0" indent="0" algn="ctr">
              <a:buNone/>
              <a:defRPr>
                <a:solidFill>
                  <a:schemeClr val="tx1"/>
                </a:solidFill>
              </a:defRPr>
            </a:lvl1pPr>
          </a:lstStyle>
          <a:p>
            <a:r>
              <a:rPr lang="en-US"/>
              <a:t>Click icon to add picture</a:t>
            </a:r>
          </a:p>
        </p:txBody>
      </p:sp>
      <p:sp>
        <p:nvSpPr>
          <p:cNvPr id="13" name="Rectangle: Rounded Corners 4">
            <a:extLst>
              <a:ext uri="{FF2B5EF4-FFF2-40B4-BE49-F238E27FC236}">
                <a16:creationId xmlns:a16="http://schemas.microsoft.com/office/drawing/2014/main" id="{57AE534B-214E-4D43-850B-177FC0B91999}"/>
              </a:ext>
            </a:extLst>
          </p:cNvPr>
          <p:cNvSpPr/>
          <p:nvPr userDrawn="1"/>
        </p:nvSpPr>
        <p:spPr bwMode="gray">
          <a:xfrm>
            <a:off x="7531546" y="-130877"/>
            <a:ext cx="4772673" cy="7115877"/>
          </a:xfrm>
          <a:prstGeom prst="roundRect">
            <a:avLst>
              <a:gd name="adj" fmla="val 2032"/>
            </a:avLst>
          </a:prstGeom>
          <a:solidFill>
            <a:schemeClr val="tx2"/>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solidFill>
                <a:prstClr val="white"/>
              </a:solidFill>
            </a:endParaRPr>
          </a:p>
        </p:txBody>
      </p:sp>
      <p:sp>
        <p:nvSpPr>
          <p:cNvPr id="45" name="Text Placeholder 44">
            <a:extLst>
              <a:ext uri="{FF2B5EF4-FFF2-40B4-BE49-F238E27FC236}">
                <a16:creationId xmlns:a16="http://schemas.microsoft.com/office/drawing/2014/main" id="{039914E2-20D2-4AED-9BA4-AD0FC18B808F}"/>
              </a:ext>
            </a:extLst>
          </p:cNvPr>
          <p:cNvSpPr>
            <a:spLocks noGrp="1"/>
          </p:cNvSpPr>
          <p:nvPr>
            <p:ph type="body" sz="quarter" idx="10"/>
          </p:nvPr>
        </p:nvSpPr>
        <p:spPr bwMode="gray">
          <a:xfrm>
            <a:off x="8103394" y="4743450"/>
            <a:ext cx="3574222" cy="1243584"/>
          </a:xfrm>
          <a:prstGeom prst="rect">
            <a:avLst/>
          </a:prstGeom>
        </p:spPr>
        <p:txBody>
          <a:bodyPr anchor="t"/>
          <a:lstStyle>
            <a:lvl1pPr marL="0" indent="0">
              <a:lnSpc>
                <a:spcPct val="96000"/>
              </a:lnSpc>
              <a:buClr>
                <a:schemeClr val="bg1"/>
              </a:buClr>
              <a:buNone/>
              <a:defRPr sz="1600">
                <a:solidFill>
                  <a:schemeClr val="bg1"/>
                </a:solidFill>
              </a:defRPr>
            </a:lvl1pPr>
            <a:lvl2pPr marL="0" indent="0">
              <a:buClr>
                <a:schemeClr val="bg1"/>
              </a:buClr>
              <a:buNone/>
              <a:defRPr>
                <a:solidFill>
                  <a:schemeClr val="bg1"/>
                </a:solidFill>
              </a:defRPr>
            </a:lvl2pPr>
            <a:lvl3pPr marL="0" indent="0">
              <a:lnSpc>
                <a:spcPct val="98000"/>
              </a:lnSpc>
              <a:spcBef>
                <a:spcPts val="1200"/>
              </a:spcBef>
              <a:buClr>
                <a:schemeClr val="bg1"/>
              </a:buClr>
              <a:buNone/>
              <a:defRPr>
                <a:solidFill>
                  <a:schemeClr val="bg1"/>
                </a:solidFill>
              </a:defRPr>
            </a:lvl3pPr>
            <a:lvl4pPr marL="0" indent="0">
              <a:lnSpc>
                <a:spcPct val="94000"/>
              </a:lnSpc>
              <a:spcBef>
                <a:spcPts val="1200"/>
              </a:spcBef>
              <a:buClr>
                <a:schemeClr val="bg1"/>
              </a:buClr>
              <a:buNone/>
              <a:defRPr sz="1800">
                <a:solidFill>
                  <a:schemeClr val="bg1"/>
                </a:solidFill>
              </a:defRPr>
            </a:lvl4pPr>
            <a:lvl5pPr marL="0" indent="0">
              <a:lnSpc>
                <a:spcPct val="107000"/>
              </a:lnSpc>
              <a:spcBef>
                <a:spcPts val="1200"/>
              </a:spcBef>
              <a:buFont typeface="Arial" panose="020B0604020202020204" pitchFamily="34" charset="0"/>
              <a:buNone/>
              <a:defRPr sz="2800">
                <a:solidFill>
                  <a:schemeClr val="bg1"/>
                </a:solidFill>
              </a:defRPr>
            </a:lvl5pPr>
            <a:lvl6pPr>
              <a:buNone/>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p:txBody>
      </p:sp>
      <p:sp>
        <p:nvSpPr>
          <p:cNvPr id="10" name="Title 1">
            <a:extLst>
              <a:ext uri="{FF2B5EF4-FFF2-40B4-BE49-F238E27FC236}">
                <a16:creationId xmlns:a16="http://schemas.microsoft.com/office/drawing/2014/main" id="{F8B30772-61E4-4188-8773-0B3D2EF52290}"/>
              </a:ext>
            </a:extLst>
          </p:cNvPr>
          <p:cNvSpPr>
            <a:spLocks noGrp="1"/>
          </p:cNvSpPr>
          <p:nvPr>
            <p:ph type="title"/>
          </p:nvPr>
        </p:nvSpPr>
        <p:spPr bwMode="gray">
          <a:xfrm>
            <a:off x="8108300" y="3835007"/>
            <a:ext cx="3574220" cy="749692"/>
          </a:xfrm>
        </p:spPr>
        <p:txBody>
          <a:bodyPr wrap="square">
            <a:spAutoFit/>
          </a:bodyPr>
          <a:lstStyle>
            <a:lvl1pPr>
              <a:lnSpc>
                <a:spcPct val="87000"/>
              </a:lnSpc>
              <a:defRPr sz="2800">
                <a:solidFill>
                  <a:schemeClr val="bg1"/>
                </a:solidFill>
              </a:defRPr>
            </a:lvl1pPr>
          </a:lstStyle>
          <a:p>
            <a:r>
              <a:rPr lang="en-US"/>
              <a:t>Click to edit Master title style</a:t>
            </a:r>
          </a:p>
        </p:txBody>
      </p:sp>
      <p:sp>
        <p:nvSpPr>
          <p:cNvPr id="8" name="Footer Placeholder 2">
            <a:extLst>
              <a:ext uri="{FF2B5EF4-FFF2-40B4-BE49-F238E27FC236}">
                <a16:creationId xmlns:a16="http://schemas.microsoft.com/office/drawing/2014/main" id="{904BA5AF-15E4-480F-AA8E-0691DD39DFC8}"/>
              </a:ext>
            </a:extLst>
          </p:cNvPr>
          <p:cNvSpPr>
            <a:spLocks noGrp="1"/>
          </p:cNvSpPr>
          <p:nvPr>
            <p:ph type="ftr" sz="quarter" idx="16"/>
          </p:nvPr>
        </p:nvSpPr>
        <p:spPr>
          <a:xfrm>
            <a:off x="8103394" y="6193534"/>
            <a:ext cx="3574222"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5">
                    <a:lumMod val="40000"/>
                    <a:lumOff val="60000"/>
                  </a:schemeClr>
                </a:solidFill>
              </a:defRPr>
            </a:lvl1pPr>
          </a:lstStyle>
          <a:p>
            <a:r>
              <a:rPr lang="en-US"/>
              <a:t>DVB@IBC 2026</a:t>
            </a:r>
          </a:p>
        </p:txBody>
      </p:sp>
      <p:sp>
        <p:nvSpPr>
          <p:cNvPr id="11" name="TextBox 10">
            <a:extLst>
              <a:ext uri="{FF2B5EF4-FFF2-40B4-BE49-F238E27FC236}">
                <a16:creationId xmlns:a16="http://schemas.microsoft.com/office/drawing/2014/main" id="{6162E27C-1987-40F5-A769-FF9A3748939D}"/>
              </a:ext>
            </a:extLst>
          </p:cNvPr>
          <p:cNvSpPr txBox="1"/>
          <p:nvPr userDrawn="1"/>
        </p:nvSpPr>
        <p:spPr>
          <a:xfrm>
            <a:off x="11329988" y="6514122"/>
            <a:ext cx="376236" cy="147476"/>
          </a:xfrm>
          <a:prstGeom prst="rect">
            <a:avLst/>
          </a:prstGeom>
        </p:spPr>
        <p:txBody>
          <a:bodyPr vert="horz" wrap="square" lIns="18288" tIns="0" rIns="18288" bIns="9144" rtlCol="0" anchor="b">
            <a:spAutoFit/>
          </a:bodyPr>
          <a:lstStyle>
            <a:defPPr>
              <a:defRPr lang="en-US"/>
            </a:defPPr>
            <a:lvl1pPr>
              <a:defRPr sz="800">
                <a:solidFill>
                  <a:schemeClr val="tx1">
                    <a:tint val="75000"/>
                  </a:schemeClr>
                </a:solidFill>
              </a:defRPr>
            </a:lvl1pPr>
          </a:lstStyle>
          <a:p>
            <a:pPr marL="0" lvl="0" algn="r" defTabSz="914400" rtl="0" eaLnBrk="1" latinLnBrk="0" hangingPunct="1">
              <a:lnSpc>
                <a:spcPct val="125000"/>
              </a:lnSpc>
            </a:pPr>
            <a:fld id="{B01BFD70-D99E-427C-A01B-19B2BB56A3C8}" type="slidenum">
              <a:rPr lang="en-US" sz="800" kern="1200" smtClean="0">
                <a:solidFill>
                  <a:schemeClr val="accent5">
                    <a:lumMod val="40000"/>
                    <a:lumOff val="60000"/>
                  </a:schemeClr>
                </a:solidFill>
                <a:latin typeface="+mn-lt"/>
                <a:ea typeface="+mn-ea"/>
                <a:cs typeface="+mn-cs"/>
              </a:rPr>
              <a:pPr marL="0" lvl="0" algn="r" defTabSz="914400" rtl="0" eaLnBrk="1" latinLnBrk="0" hangingPunct="1">
                <a:lnSpc>
                  <a:spcPct val="125000"/>
                </a:lnSpc>
              </a:pPr>
              <a:t>‹#›</a:t>
            </a:fld>
            <a:endParaRPr lang="en-US" sz="800" kern="1200">
              <a:solidFill>
                <a:schemeClr val="accent5">
                  <a:lumMod val="40000"/>
                  <a:lumOff val="60000"/>
                </a:schemeClr>
              </a:solidFill>
              <a:latin typeface="+mn-lt"/>
              <a:ea typeface="+mn-ea"/>
              <a:cs typeface="+mn-cs"/>
            </a:endParaRPr>
          </a:p>
        </p:txBody>
      </p:sp>
    </p:spTree>
    <p:extLst>
      <p:ext uri="{BB962C8B-B14F-4D97-AF65-F5344CB8AC3E}">
        <p14:creationId xmlns:p14="http://schemas.microsoft.com/office/powerpoint/2010/main" val="3493642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Image Right Whit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14B4641-564B-4F50-B919-B87A300325EF}"/>
              </a:ext>
            </a:extLst>
          </p:cNvPr>
          <p:cNvSpPr>
            <a:spLocks noGrp="1"/>
          </p:cNvSpPr>
          <p:nvPr>
            <p:ph type="pic" sz="quarter" idx="11"/>
          </p:nvPr>
        </p:nvSpPr>
        <p:spPr>
          <a:xfrm>
            <a:off x="4658374" y="0"/>
            <a:ext cx="7533626" cy="6858000"/>
          </a:xfrm>
          <a:prstGeom prst="rect">
            <a:avLst/>
          </a:prstGeom>
          <a:noFill/>
        </p:spPr>
        <p:txBody>
          <a:bodyPr anchor="ctr"/>
          <a:lstStyle>
            <a:lvl1pPr marL="0" indent="0" algn="ctr">
              <a:buNone/>
              <a:defRPr>
                <a:solidFill>
                  <a:schemeClr val="tx1"/>
                </a:solidFill>
              </a:defRPr>
            </a:lvl1pPr>
          </a:lstStyle>
          <a:p>
            <a:r>
              <a:rPr lang="en-US"/>
              <a:t>Click icon to add picture</a:t>
            </a:r>
          </a:p>
        </p:txBody>
      </p:sp>
      <p:sp>
        <p:nvSpPr>
          <p:cNvPr id="10" name="Rectangle: Rounded Corners 13">
            <a:extLst>
              <a:ext uri="{FF2B5EF4-FFF2-40B4-BE49-F238E27FC236}">
                <a16:creationId xmlns:a16="http://schemas.microsoft.com/office/drawing/2014/main" id="{1C4B26C0-2A61-AB46-AC7C-B3B9B1793936}"/>
              </a:ext>
            </a:extLst>
          </p:cNvPr>
          <p:cNvSpPr/>
          <p:nvPr userDrawn="1"/>
        </p:nvSpPr>
        <p:spPr bwMode="gray">
          <a:xfrm>
            <a:off x="-152400" y="-139700"/>
            <a:ext cx="4810774" cy="7150100"/>
          </a:xfrm>
          <a:prstGeom prst="roundRect">
            <a:avLst>
              <a:gd name="adj" fmla="val 1711"/>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solidFill>
                <a:prstClr val="white"/>
              </a:solidFill>
            </a:endParaRPr>
          </a:p>
        </p:txBody>
      </p:sp>
      <p:sp>
        <p:nvSpPr>
          <p:cNvPr id="45" name="Text Placeholder 44">
            <a:extLst>
              <a:ext uri="{FF2B5EF4-FFF2-40B4-BE49-F238E27FC236}">
                <a16:creationId xmlns:a16="http://schemas.microsoft.com/office/drawing/2014/main" id="{039914E2-20D2-4AED-9BA4-AD0FC18B808F}"/>
              </a:ext>
            </a:extLst>
          </p:cNvPr>
          <p:cNvSpPr>
            <a:spLocks noGrp="1"/>
          </p:cNvSpPr>
          <p:nvPr>
            <p:ph type="body" sz="quarter" idx="10"/>
          </p:nvPr>
        </p:nvSpPr>
        <p:spPr bwMode="black">
          <a:xfrm>
            <a:off x="495300" y="4743450"/>
            <a:ext cx="3555999" cy="1657344"/>
          </a:xfrm>
          <a:prstGeom prst="rect">
            <a:avLst/>
          </a:prstGeom>
        </p:spPr>
        <p:txBody>
          <a:bodyPr anchor="t"/>
          <a:lstStyle>
            <a:lvl1pPr marL="0" indent="0">
              <a:lnSpc>
                <a:spcPct val="96000"/>
              </a:lnSpc>
              <a:buClr>
                <a:schemeClr val="bg1"/>
              </a:buClr>
              <a:buNone/>
              <a:defRPr sz="1600">
                <a:solidFill>
                  <a:schemeClr val="tx2"/>
                </a:solidFill>
              </a:defRPr>
            </a:lvl1pPr>
            <a:lvl2pPr marL="0" indent="0">
              <a:buClr>
                <a:schemeClr val="bg1"/>
              </a:buClr>
              <a:buNone/>
              <a:defRPr>
                <a:solidFill>
                  <a:schemeClr val="bg1"/>
                </a:solidFill>
              </a:defRPr>
            </a:lvl2pPr>
            <a:lvl3pPr marL="0" indent="0">
              <a:buClr>
                <a:schemeClr val="bg1"/>
              </a:buClr>
              <a:buNone/>
              <a:defRPr>
                <a:solidFill>
                  <a:schemeClr val="bg1"/>
                </a:solidFill>
              </a:defRPr>
            </a:lvl3pPr>
            <a:lvl4pPr marL="0" indent="0">
              <a:buClr>
                <a:schemeClr val="bg1"/>
              </a:buClr>
              <a:buNone/>
              <a:defRPr>
                <a:solidFill>
                  <a:schemeClr val="bg1"/>
                </a:solidFill>
              </a:defRPr>
            </a:lvl4pPr>
            <a:lvl5pPr marL="0" indent="0">
              <a:buFont typeface="Arial" panose="020B0604020202020204" pitchFamily="34" charset="0"/>
              <a:buNone/>
              <a:defRPr>
                <a:solidFill>
                  <a:schemeClr val="bg1"/>
                </a:solidFill>
              </a:defRPr>
            </a:lvl5pPr>
            <a:lvl6pPr>
              <a:buNone/>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p:txBody>
      </p:sp>
      <p:sp>
        <p:nvSpPr>
          <p:cNvPr id="8" name="Footer Placeholder 2">
            <a:extLst>
              <a:ext uri="{FF2B5EF4-FFF2-40B4-BE49-F238E27FC236}">
                <a16:creationId xmlns:a16="http://schemas.microsoft.com/office/drawing/2014/main" id="{2B7861F5-3EBA-4F8B-961A-D9B20FF749FC}"/>
              </a:ext>
            </a:extLst>
          </p:cNvPr>
          <p:cNvSpPr>
            <a:spLocks noGrp="1"/>
          </p:cNvSpPr>
          <p:nvPr>
            <p:ph type="ftr" sz="quarter" idx="16"/>
          </p:nvPr>
        </p:nvSpPr>
        <p:spPr>
          <a:xfrm>
            <a:off x="495300" y="6532895"/>
            <a:ext cx="3557016"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6">
                    <a:lumMod val="75000"/>
                  </a:schemeClr>
                </a:solidFill>
              </a:defRPr>
            </a:lvl1pPr>
          </a:lstStyle>
          <a:p>
            <a:r>
              <a:rPr lang="en-US"/>
              <a:t>DVB@IBC 2026</a:t>
            </a:r>
          </a:p>
        </p:txBody>
      </p:sp>
      <p:sp>
        <p:nvSpPr>
          <p:cNvPr id="9" name="Title 1">
            <a:extLst>
              <a:ext uri="{FF2B5EF4-FFF2-40B4-BE49-F238E27FC236}">
                <a16:creationId xmlns:a16="http://schemas.microsoft.com/office/drawing/2014/main" id="{38252DF1-084E-4672-B68F-141714EEA8C7}"/>
              </a:ext>
            </a:extLst>
          </p:cNvPr>
          <p:cNvSpPr>
            <a:spLocks noGrp="1"/>
          </p:cNvSpPr>
          <p:nvPr>
            <p:ph type="title"/>
          </p:nvPr>
        </p:nvSpPr>
        <p:spPr>
          <a:xfrm>
            <a:off x="495300" y="3835007"/>
            <a:ext cx="3574220" cy="749692"/>
          </a:xfrm>
        </p:spPr>
        <p:txBody>
          <a:bodyPr wrap="square">
            <a:spAutoFit/>
          </a:bodyPr>
          <a:lstStyle>
            <a:lvl1pPr>
              <a:lnSpc>
                <a:spcPct val="87000"/>
              </a:lnSpc>
              <a:defRPr sz="2800">
                <a:solidFill>
                  <a:schemeClr val="tx2"/>
                </a:solidFill>
              </a:defRPr>
            </a:lvl1pPr>
          </a:lstStyle>
          <a:p>
            <a:r>
              <a:rPr lang="en-US"/>
              <a:t>Click to edit Master title style</a:t>
            </a:r>
          </a:p>
        </p:txBody>
      </p:sp>
    </p:spTree>
    <p:extLst>
      <p:ext uri="{BB962C8B-B14F-4D97-AF65-F5344CB8AC3E}">
        <p14:creationId xmlns:p14="http://schemas.microsoft.com/office/powerpoint/2010/main" val="1888707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Image Right Nickel">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14B4641-564B-4F50-B919-B87A300325EF}"/>
              </a:ext>
            </a:extLst>
          </p:cNvPr>
          <p:cNvSpPr>
            <a:spLocks noGrp="1"/>
          </p:cNvSpPr>
          <p:nvPr>
            <p:ph type="pic" sz="quarter" idx="11"/>
          </p:nvPr>
        </p:nvSpPr>
        <p:spPr>
          <a:xfrm>
            <a:off x="4658374" y="0"/>
            <a:ext cx="7533626" cy="6858000"/>
          </a:xfrm>
          <a:prstGeom prst="rect">
            <a:avLst/>
          </a:prstGeom>
          <a:noFill/>
        </p:spPr>
        <p:txBody>
          <a:bodyPr anchor="ctr"/>
          <a:lstStyle>
            <a:lvl1pPr marL="0" indent="0" algn="ctr">
              <a:buNone/>
              <a:defRPr>
                <a:solidFill>
                  <a:schemeClr val="tx1"/>
                </a:solidFill>
              </a:defRPr>
            </a:lvl1pPr>
          </a:lstStyle>
          <a:p>
            <a:r>
              <a:rPr lang="en-US"/>
              <a:t>Click icon to add picture</a:t>
            </a:r>
          </a:p>
        </p:txBody>
      </p:sp>
      <p:sp>
        <p:nvSpPr>
          <p:cNvPr id="10" name="Rectangle: Rounded Corners 13">
            <a:extLst>
              <a:ext uri="{FF2B5EF4-FFF2-40B4-BE49-F238E27FC236}">
                <a16:creationId xmlns:a16="http://schemas.microsoft.com/office/drawing/2014/main" id="{1C4B26C0-2A61-AB46-AC7C-B3B9B1793936}"/>
              </a:ext>
            </a:extLst>
          </p:cNvPr>
          <p:cNvSpPr/>
          <p:nvPr userDrawn="1"/>
        </p:nvSpPr>
        <p:spPr bwMode="gray">
          <a:xfrm>
            <a:off x="-152400" y="-139700"/>
            <a:ext cx="4810774" cy="7150100"/>
          </a:xfrm>
          <a:prstGeom prst="roundRect">
            <a:avLst>
              <a:gd name="adj" fmla="val 1711"/>
            </a:avLst>
          </a:prstGeom>
          <a:solidFill>
            <a:schemeClr val="accent6">
              <a:lumMod val="40000"/>
              <a:lumOff val="60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solidFill>
                <a:prstClr val="white"/>
              </a:solidFill>
            </a:endParaRPr>
          </a:p>
        </p:txBody>
      </p:sp>
      <p:sp>
        <p:nvSpPr>
          <p:cNvPr id="45" name="Text Placeholder 44">
            <a:extLst>
              <a:ext uri="{FF2B5EF4-FFF2-40B4-BE49-F238E27FC236}">
                <a16:creationId xmlns:a16="http://schemas.microsoft.com/office/drawing/2014/main" id="{039914E2-20D2-4AED-9BA4-AD0FC18B808F}"/>
              </a:ext>
            </a:extLst>
          </p:cNvPr>
          <p:cNvSpPr>
            <a:spLocks noGrp="1"/>
          </p:cNvSpPr>
          <p:nvPr>
            <p:ph type="body" sz="quarter" idx="10"/>
          </p:nvPr>
        </p:nvSpPr>
        <p:spPr bwMode="black">
          <a:xfrm>
            <a:off x="495300" y="4743450"/>
            <a:ext cx="3555999" cy="1657344"/>
          </a:xfrm>
          <a:prstGeom prst="rect">
            <a:avLst/>
          </a:prstGeom>
        </p:spPr>
        <p:txBody>
          <a:bodyPr anchor="t"/>
          <a:lstStyle>
            <a:lvl1pPr marL="0" indent="0">
              <a:lnSpc>
                <a:spcPct val="96000"/>
              </a:lnSpc>
              <a:buClr>
                <a:schemeClr val="bg1"/>
              </a:buClr>
              <a:buNone/>
              <a:defRPr sz="1600">
                <a:solidFill>
                  <a:schemeClr val="tx2"/>
                </a:solidFill>
              </a:defRPr>
            </a:lvl1pPr>
            <a:lvl2pPr marL="0" indent="0">
              <a:buClr>
                <a:schemeClr val="bg1"/>
              </a:buClr>
              <a:buNone/>
              <a:defRPr>
                <a:solidFill>
                  <a:schemeClr val="bg1"/>
                </a:solidFill>
              </a:defRPr>
            </a:lvl2pPr>
            <a:lvl3pPr marL="0" indent="0">
              <a:buClr>
                <a:schemeClr val="bg1"/>
              </a:buClr>
              <a:buNone/>
              <a:defRPr>
                <a:solidFill>
                  <a:schemeClr val="bg1"/>
                </a:solidFill>
              </a:defRPr>
            </a:lvl3pPr>
            <a:lvl4pPr marL="0" indent="0">
              <a:buClr>
                <a:schemeClr val="bg1"/>
              </a:buClr>
              <a:buNone/>
              <a:defRPr>
                <a:solidFill>
                  <a:schemeClr val="bg1"/>
                </a:solidFill>
              </a:defRPr>
            </a:lvl4pPr>
            <a:lvl5pPr marL="0" indent="0">
              <a:buFont typeface="Arial" panose="020B0604020202020204" pitchFamily="34" charset="0"/>
              <a:buNone/>
              <a:defRPr>
                <a:solidFill>
                  <a:schemeClr val="bg1"/>
                </a:solidFill>
              </a:defRPr>
            </a:lvl5pPr>
            <a:lvl6pPr>
              <a:buNone/>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p:txBody>
      </p:sp>
      <p:sp>
        <p:nvSpPr>
          <p:cNvPr id="8" name="Footer Placeholder 2">
            <a:extLst>
              <a:ext uri="{FF2B5EF4-FFF2-40B4-BE49-F238E27FC236}">
                <a16:creationId xmlns:a16="http://schemas.microsoft.com/office/drawing/2014/main" id="{2B7861F5-3EBA-4F8B-961A-D9B20FF749FC}"/>
              </a:ext>
            </a:extLst>
          </p:cNvPr>
          <p:cNvSpPr>
            <a:spLocks noGrp="1"/>
          </p:cNvSpPr>
          <p:nvPr>
            <p:ph type="ftr" sz="quarter" idx="16"/>
          </p:nvPr>
        </p:nvSpPr>
        <p:spPr>
          <a:xfrm>
            <a:off x="495300" y="6532895"/>
            <a:ext cx="3557016"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6">
                    <a:lumMod val="75000"/>
                  </a:schemeClr>
                </a:solidFill>
              </a:defRPr>
            </a:lvl1pPr>
          </a:lstStyle>
          <a:p>
            <a:r>
              <a:rPr lang="en-US"/>
              <a:t>DVB@IBC 2026</a:t>
            </a:r>
          </a:p>
        </p:txBody>
      </p:sp>
      <p:sp>
        <p:nvSpPr>
          <p:cNvPr id="9" name="Title 1">
            <a:extLst>
              <a:ext uri="{FF2B5EF4-FFF2-40B4-BE49-F238E27FC236}">
                <a16:creationId xmlns:a16="http://schemas.microsoft.com/office/drawing/2014/main" id="{38252DF1-084E-4672-B68F-141714EEA8C7}"/>
              </a:ext>
            </a:extLst>
          </p:cNvPr>
          <p:cNvSpPr>
            <a:spLocks noGrp="1"/>
          </p:cNvSpPr>
          <p:nvPr>
            <p:ph type="title"/>
          </p:nvPr>
        </p:nvSpPr>
        <p:spPr>
          <a:xfrm>
            <a:off x="495300" y="3835007"/>
            <a:ext cx="3574220" cy="749692"/>
          </a:xfrm>
        </p:spPr>
        <p:txBody>
          <a:bodyPr wrap="square">
            <a:spAutoFit/>
          </a:bodyPr>
          <a:lstStyle>
            <a:lvl1pPr>
              <a:lnSpc>
                <a:spcPct val="87000"/>
              </a:lnSpc>
              <a:defRPr sz="2800">
                <a:solidFill>
                  <a:schemeClr val="tx2"/>
                </a:solidFill>
              </a:defRPr>
            </a:lvl1pPr>
          </a:lstStyle>
          <a:p>
            <a:r>
              <a:rPr lang="en-US"/>
              <a:t>Click to edit Master title style</a:t>
            </a:r>
          </a:p>
        </p:txBody>
      </p:sp>
    </p:spTree>
    <p:extLst>
      <p:ext uri="{BB962C8B-B14F-4D97-AF65-F5344CB8AC3E}">
        <p14:creationId xmlns:p14="http://schemas.microsoft.com/office/powerpoint/2010/main" val="1511704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Image Right Blu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14B4641-564B-4F50-B919-B87A300325EF}"/>
              </a:ext>
            </a:extLst>
          </p:cNvPr>
          <p:cNvSpPr>
            <a:spLocks noGrp="1"/>
          </p:cNvSpPr>
          <p:nvPr>
            <p:ph type="pic" sz="quarter" idx="11"/>
          </p:nvPr>
        </p:nvSpPr>
        <p:spPr>
          <a:xfrm>
            <a:off x="4658374" y="0"/>
            <a:ext cx="7533626" cy="6858000"/>
          </a:xfrm>
          <a:prstGeom prst="rect">
            <a:avLst/>
          </a:prstGeom>
          <a:noFill/>
        </p:spPr>
        <p:txBody>
          <a:bodyPr anchor="ctr"/>
          <a:lstStyle>
            <a:lvl1pPr marL="0" indent="0" algn="ctr">
              <a:buNone/>
              <a:defRPr>
                <a:solidFill>
                  <a:schemeClr val="tx1"/>
                </a:solidFill>
              </a:defRPr>
            </a:lvl1pPr>
          </a:lstStyle>
          <a:p>
            <a:r>
              <a:rPr lang="en-US"/>
              <a:t>Click icon to add picture</a:t>
            </a:r>
          </a:p>
        </p:txBody>
      </p:sp>
      <p:sp>
        <p:nvSpPr>
          <p:cNvPr id="14" name="Rectangle: Rounded Corners 13">
            <a:extLst>
              <a:ext uri="{FF2B5EF4-FFF2-40B4-BE49-F238E27FC236}">
                <a16:creationId xmlns:a16="http://schemas.microsoft.com/office/drawing/2014/main" id="{2C4F80DE-5D56-47D8-8FA8-D6E5D8B85FA8}"/>
              </a:ext>
            </a:extLst>
          </p:cNvPr>
          <p:cNvSpPr/>
          <p:nvPr userDrawn="1"/>
        </p:nvSpPr>
        <p:spPr bwMode="gray">
          <a:xfrm>
            <a:off x="-152400" y="-139700"/>
            <a:ext cx="4810774" cy="7150100"/>
          </a:xfrm>
          <a:prstGeom prst="roundRect">
            <a:avLst>
              <a:gd name="adj" fmla="val 1711"/>
            </a:avLst>
          </a:prstGeom>
          <a:solidFill>
            <a:schemeClr val="accent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solidFill>
                <a:prstClr val="white"/>
              </a:solidFill>
            </a:endParaRPr>
          </a:p>
        </p:txBody>
      </p:sp>
      <p:sp>
        <p:nvSpPr>
          <p:cNvPr id="45" name="Text Placeholder 44">
            <a:extLst>
              <a:ext uri="{FF2B5EF4-FFF2-40B4-BE49-F238E27FC236}">
                <a16:creationId xmlns:a16="http://schemas.microsoft.com/office/drawing/2014/main" id="{039914E2-20D2-4AED-9BA4-AD0FC18B808F}"/>
              </a:ext>
            </a:extLst>
          </p:cNvPr>
          <p:cNvSpPr>
            <a:spLocks noGrp="1"/>
          </p:cNvSpPr>
          <p:nvPr>
            <p:ph type="body" sz="quarter" idx="10"/>
          </p:nvPr>
        </p:nvSpPr>
        <p:spPr bwMode="gray">
          <a:xfrm>
            <a:off x="495300" y="4743450"/>
            <a:ext cx="3556000" cy="1657341"/>
          </a:xfrm>
          <a:prstGeom prst="rect">
            <a:avLst/>
          </a:prstGeom>
        </p:spPr>
        <p:txBody>
          <a:bodyPr anchor="t"/>
          <a:lstStyle>
            <a:lvl1pPr marL="0" indent="0">
              <a:lnSpc>
                <a:spcPct val="96000"/>
              </a:lnSpc>
              <a:buClr>
                <a:schemeClr val="bg1"/>
              </a:buClr>
              <a:buNone/>
              <a:defRPr sz="1600">
                <a:solidFill>
                  <a:schemeClr val="bg1"/>
                </a:solidFill>
              </a:defRPr>
            </a:lvl1pPr>
            <a:lvl2pPr marL="0" indent="0">
              <a:buClr>
                <a:schemeClr val="bg1"/>
              </a:buClr>
              <a:buNone/>
              <a:defRPr>
                <a:solidFill>
                  <a:schemeClr val="bg1"/>
                </a:solidFill>
              </a:defRPr>
            </a:lvl2pPr>
            <a:lvl3pPr marL="0" indent="0">
              <a:buClr>
                <a:schemeClr val="bg1"/>
              </a:buClr>
              <a:buNone/>
              <a:defRPr>
                <a:solidFill>
                  <a:schemeClr val="bg1"/>
                </a:solidFill>
              </a:defRPr>
            </a:lvl3pPr>
            <a:lvl4pPr marL="0" indent="0">
              <a:buClr>
                <a:schemeClr val="bg1"/>
              </a:buClr>
              <a:buNone/>
              <a:defRPr>
                <a:solidFill>
                  <a:schemeClr val="bg1"/>
                </a:solidFill>
              </a:defRPr>
            </a:lvl4pPr>
            <a:lvl5pPr marL="0" indent="0">
              <a:buFont typeface="Arial" panose="020B0604020202020204" pitchFamily="34" charset="0"/>
              <a:buNone/>
              <a:defRPr>
                <a:solidFill>
                  <a:schemeClr val="bg1"/>
                </a:solidFill>
              </a:defRPr>
            </a:lvl5pPr>
            <a:lvl6pPr>
              <a:buNone/>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p:txBody>
      </p:sp>
      <p:sp>
        <p:nvSpPr>
          <p:cNvPr id="8" name="Footer Placeholder 2">
            <a:extLst>
              <a:ext uri="{FF2B5EF4-FFF2-40B4-BE49-F238E27FC236}">
                <a16:creationId xmlns:a16="http://schemas.microsoft.com/office/drawing/2014/main" id="{BE859372-4677-4C6F-BF6E-40E3BFADA6DE}"/>
              </a:ext>
            </a:extLst>
          </p:cNvPr>
          <p:cNvSpPr>
            <a:spLocks noGrp="1"/>
          </p:cNvSpPr>
          <p:nvPr>
            <p:ph type="ftr" sz="quarter" idx="16"/>
          </p:nvPr>
        </p:nvSpPr>
        <p:spPr bwMode="gray">
          <a:xfrm>
            <a:off x="495300" y="6532895"/>
            <a:ext cx="3557016"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2">
                    <a:lumMod val="40000"/>
                    <a:lumOff val="60000"/>
                  </a:schemeClr>
                </a:solidFill>
              </a:defRPr>
            </a:lvl1pPr>
          </a:lstStyle>
          <a:p>
            <a:r>
              <a:rPr lang="en-US"/>
              <a:t>DVB@IBC 2026</a:t>
            </a:r>
          </a:p>
        </p:txBody>
      </p:sp>
      <p:sp>
        <p:nvSpPr>
          <p:cNvPr id="10" name="Title 1">
            <a:extLst>
              <a:ext uri="{FF2B5EF4-FFF2-40B4-BE49-F238E27FC236}">
                <a16:creationId xmlns:a16="http://schemas.microsoft.com/office/drawing/2014/main" id="{6435A7F3-6D74-487F-B987-EE024614BB1E}"/>
              </a:ext>
            </a:extLst>
          </p:cNvPr>
          <p:cNvSpPr>
            <a:spLocks noGrp="1"/>
          </p:cNvSpPr>
          <p:nvPr>
            <p:ph type="title"/>
          </p:nvPr>
        </p:nvSpPr>
        <p:spPr bwMode="gray">
          <a:xfrm>
            <a:off x="495300" y="3835007"/>
            <a:ext cx="3574220" cy="749692"/>
          </a:xfrm>
        </p:spPr>
        <p:txBody>
          <a:bodyPr wrap="square">
            <a:spAutoFit/>
          </a:bodyPr>
          <a:lstStyle>
            <a:lvl1pPr>
              <a:lnSpc>
                <a:spcPct val="87000"/>
              </a:lnSpc>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2743076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Image Right Gun Metal">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14B4641-564B-4F50-B919-B87A300325EF}"/>
              </a:ext>
            </a:extLst>
          </p:cNvPr>
          <p:cNvSpPr>
            <a:spLocks noGrp="1"/>
          </p:cNvSpPr>
          <p:nvPr>
            <p:ph type="pic" sz="quarter" idx="11"/>
          </p:nvPr>
        </p:nvSpPr>
        <p:spPr>
          <a:xfrm>
            <a:off x="4658374" y="0"/>
            <a:ext cx="7533626" cy="6858000"/>
          </a:xfrm>
          <a:prstGeom prst="rect">
            <a:avLst/>
          </a:prstGeom>
          <a:noFill/>
        </p:spPr>
        <p:txBody>
          <a:bodyPr anchor="ctr"/>
          <a:lstStyle>
            <a:lvl1pPr marL="0" indent="0" algn="ctr">
              <a:buNone/>
              <a:defRPr>
                <a:solidFill>
                  <a:schemeClr val="tx1"/>
                </a:solidFill>
              </a:defRPr>
            </a:lvl1pPr>
          </a:lstStyle>
          <a:p>
            <a:r>
              <a:rPr lang="en-US"/>
              <a:t>Click icon to add picture</a:t>
            </a:r>
          </a:p>
        </p:txBody>
      </p:sp>
      <p:sp>
        <p:nvSpPr>
          <p:cNvPr id="10" name="Rectangle: Rounded Corners 13">
            <a:extLst>
              <a:ext uri="{FF2B5EF4-FFF2-40B4-BE49-F238E27FC236}">
                <a16:creationId xmlns:a16="http://schemas.microsoft.com/office/drawing/2014/main" id="{585D67CF-1E31-BE4A-A4CA-ED13AC837827}"/>
              </a:ext>
            </a:extLst>
          </p:cNvPr>
          <p:cNvSpPr/>
          <p:nvPr userDrawn="1"/>
        </p:nvSpPr>
        <p:spPr bwMode="gray">
          <a:xfrm>
            <a:off x="-152400" y="-139700"/>
            <a:ext cx="4810774" cy="7150100"/>
          </a:xfrm>
          <a:prstGeom prst="roundRect">
            <a:avLst>
              <a:gd name="adj" fmla="val 1711"/>
            </a:avLst>
          </a:prstGeom>
          <a:solidFill>
            <a:schemeClr val="accent5"/>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solidFill>
                <a:prstClr val="white"/>
              </a:solidFill>
            </a:endParaRPr>
          </a:p>
        </p:txBody>
      </p:sp>
      <p:sp>
        <p:nvSpPr>
          <p:cNvPr id="45" name="Text Placeholder 44">
            <a:extLst>
              <a:ext uri="{FF2B5EF4-FFF2-40B4-BE49-F238E27FC236}">
                <a16:creationId xmlns:a16="http://schemas.microsoft.com/office/drawing/2014/main" id="{039914E2-20D2-4AED-9BA4-AD0FC18B808F}"/>
              </a:ext>
            </a:extLst>
          </p:cNvPr>
          <p:cNvSpPr>
            <a:spLocks noGrp="1"/>
          </p:cNvSpPr>
          <p:nvPr>
            <p:ph type="body" sz="quarter" idx="10"/>
          </p:nvPr>
        </p:nvSpPr>
        <p:spPr bwMode="gray">
          <a:xfrm>
            <a:off x="495300" y="4743450"/>
            <a:ext cx="3556000" cy="1657343"/>
          </a:xfrm>
          <a:prstGeom prst="rect">
            <a:avLst/>
          </a:prstGeom>
        </p:spPr>
        <p:txBody>
          <a:bodyPr anchor="t"/>
          <a:lstStyle>
            <a:lvl1pPr marL="0" indent="0">
              <a:lnSpc>
                <a:spcPct val="96000"/>
              </a:lnSpc>
              <a:buClr>
                <a:schemeClr val="bg1"/>
              </a:buClr>
              <a:buNone/>
              <a:defRPr sz="1600">
                <a:solidFill>
                  <a:schemeClr val="bg1"/>
                </a:solidFill>
              </a:defRPr>
            </a:lvl1pPr>
            <a:lvl2pPr marL="0" indent="0">
              <a:buClr>
                <a:schemeClr val="bg1"/>
              </a:buClr>
              <a:buNone/>
              <a:defRPr>
                <a:solidFill>
                  <a:schemeClr val="bg1"/>
                </a:solidFill>
              </a:defRPr>
            </a:lvl2pPr>
            <a:lvl3pPr marL="0" indent="0">
              <a:buClr>
                <a:schemeClr val="bg1"/>
              </a:buClr>
              <a:buNone/>
              <a:defRPr>
                <a:solidFill>
                  <a:schemeClr val="bg1"/>
                </a:solidFill>
              </a:defRPr>
            </a:lvl3pPr>
            <a:lvl4pPr marL="0" indent="0">
              <a:buClr>
                <a:schemeClr val="bg1"/>
              </a:buClr>
              <a:buNone/>
              <a:defRPr>
                <a:solidFill>
                  <a:schemeClr val="bg1"/>
                </a:solidFill>
              </a:defRPr>
            </a:lvl4pPr>
            <a:lvl5pPr marL="0" indent="0">
              <a:buFont typeface="Arial" panose="020B0604020202020204" pitchFamily="34" charset="0"/>
              <a:buNone/>
              <a:defRPr>
                <a:solidFill>
                  <a:schemeClr val="bg1"/>
                </a:solidFill>
              </a:defRPr>
            </a:lvl5pPr>
            <a:lvl6pPr>
              <a:buNone/>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p:txBody>
      </p:sp>
      <p:sp>
        <p:nvSpPr>
          <p:cNvPr id="8" name="Footer Placeholder 2">
            <a:extLst>
              <a:ext uri="{FF2B5EF4-FFF2-40B4-BE49-F238E27FC236}">
                <a16:creationId xmlns:a16="http://schemas.microsoft.com/office/drawing/2014/main" id="{6F4D48ED-5D8A-47EE-956E-72B7EE984BDE}"/>
              </a:ext>
            </a:extLst>
          </p:cNvPr>
          <p:cNvSpPr>
            <a:spLocks noGrp="1"/>
          </p:cNvSpPr>
          <p:nvPr>
            <p:ph type="ftr" sz="quarter" idx="16"/>
          </p:nvPr>
        </p:nvSpPr>
        <p:spPr bwMode="gray">
          <a:xfrm>
            <a:off x="495300" y="6532895"/>
            <a:ext cx="3557016"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6">
                    <a:lumMod val="40000"/>
                    <a:lumOff val="60000"/>
                  </a:schemeClr>
                </a:solidFill>
              </a:defRPr>
            </a:lvl1pPr>
          </a:lstStyle>
          <a:p>
            <a:r>
              <a:rPr lang="en-US"/>
              <a:t>DVB@IBC 2026</a:t>
            </a:r>
          </a:p>
        </p:txBody>
      </p:sp>
      <p:sp>
        <p:nvSpPr>
          <p:cNvPr id="9" name="Title 1">
            <a:extLst>
              <a:ext uri="{FF2B5EF4-FFF2-40B4-BE49-F238E27FC236}">
                <a16:creationId xmlns:a16="http://schemas.microsoft.com/office/drawing/2014/main" id="{55F13055-7657-4496-81D2-B665F79B6A2B}"/>
              </a:ext>
            </a:extLst>
          </p:cNvPr>
          <p:cNvSpPr>
            <a:spLocks noGrp="1"/>
          </p:cNvSpPr>
          <p:nvPr>
            <p:ph type="title"/>
          </p:nvPr>
        </p:nvSpPr>
        <p:spPr bwMode="gray">
          <a:xfrm>
            <a:off x="495300" y="3835007"/>
            <a:ext cx="3574220" cy="749692"/>
          </a:xfrm>
        </p:spPr>
        <p:txBody>
          <a:bodyPr wrap="square">
            <a:spAutoFit/>
          </a:bodyPr>
          <a:lstStyle>
            <a:lvl1pPr>
              <a:lnSpc>
                <a:spcPct val="87000"/>
              </a:lnSpc>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1604467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Image Right Midnigh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14B4641-564B-4F50-B919-B87A300325EF}"/>
              </a:ext>
            </a:extLst>
          </p:cNvPr>
          <p:cNvSpPr>
            <a:spLocks noGrp="1"/>
          </p:cNvSpPr>
          <p:nvPr>
            <p:ph type="pic" sz="quarter" idx="11"/>
          </p:nvPr>
        </p:nvSpPr>
        <p:spPr>
          <a:xfrm>
            <a:off x="4658374" y="0"/>
            <a:ext cx="7533626" cy="6858000"/>
          </a:xfrm>
          <a:prstGeom prst="rect">
            <a:avLst/>
          </a:prstGeom>
          <a:noFill/>
        </p:spPr>
        <p:txBody>
          <a:bodyPr anchor="ctr"/>
          <a:lstStyle>
            <a:lvl1pPr marL="0" indent="0" algn="ctr">
              <a:buNone/>
              <a:defRPr>
                <a:solidFill>
                  <a:schemeClr val="tx1"/>
                </a:solidFill>
              </a:defRPr>
            </a:lvl1pPr>
          </a:lstStyle>
          <a:p>
            <a:r>
              <a:rPr lang="en-US"/>
              <a:t>Click icon to add picture</a:t>
            </a:r>
          </a:p>
        </p:txBody>
      </p:sp>
      <p:sp>
        <p:nvSpPr>
          <p:cNvPr id="11" name="Rectangle: Rounded Corners 13">
            <a:extLst>
              <a:ext uri="{FF2B5EF4-FFF2-40B4-BE49-F238E27FC236}">
                <a16:creationId xmlns:a16="http://schemas.microsoft.com/office/drawing/2014/main" id="{41816CD1-1BB7-B443-8FFC-B0DBA0DF4495}"/>
              </a:ext>
            </a:extLst>
          </p:cNvPr>
          <p:cNvSpPr/>
          <p:nvPr userDrawn="1"/>
        </p:nvSpPr>
        <p:spPr bwMode="gray">
          <a:xfrm>
            <a:off x="-152400" y="-139700"/>
            <a:ext cx="4810774" cy="7150100"/>
          </a:xfrm>
          <a:prstGeom prst="roundRect">
            <a:avLst>
              <a:gd name="adj" fmla="val 1711"/>
            </a:avLst>
          </a:prstGeom>
          <a:solidFill>
            <a:schemeClr val="tx2"/>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solidFill>
                <a:prstClr val="white"/>
              </a:solidFill>
            </a:endParaRPr>
          </a:p>
        </p:txBody>
      </p:sp>
      <p:sp>
        <p:nvSpPr>
          <p:cNvPr id="45" name="Text Placeholder 44">
            <a:extLst>
              <a:ext uri="{FF2B5EF4-FFF2-40B4-BE49-F238E27FC236}">
                <a16:creationId xmlns:a16="http://schemas.microsoft.com/office/drawing/2014/main" id="{039914E2-20D2-4AED-9BA4-AD0FC18B808F}"/>
              </a:ext>
            </a:extLst>
          </p:cNvPr>
          <p:cNvSpPr>
            <a:spLocks noGrp="1"/>
          </p:cNvSpPr>
          <p:nvPr>
            <p:ph type="body" sz="quarter" idx="10"/>
          </p:nvPr>
        </p:nvSpPr>
        <p:spPr bwMode="gray">
          <a:xfrm>
            <a:off x="495300" y="4743450"/>
            <a:ext cx="3556000" cy="1657343"/>
          </a:xfrm>
          <a:prstGeom prst="rect">
            <a:avLst/>
          </a:prstGeom>
        </p:spPr>
        <p:txBody>
          <a:bodyPr anchor="t"/>
          <a:lstStyle>
            <a:lvl1pPr marL="0" indent="0">
              <a:lnSpc>
                <a:spcPct val="96000"/>
              </a:lnSpc>
              <a:buClr>
                <a:schemeClr val="bg1"/>
              </a:buClr>
              <a:buNone/>
              <a:defRPr sz="1600">
                <a:solidFill>
                  <a:schemeClr val="bg1"/>
                </a:solidFill>
              </a:defRPr>
            </a:lvl1pPr>
            <a:lvl2pPr marL="0" indent="0">
              <a:buClr>
                <a:schemeClr val="bg1"/>
              </a:buClr>
              <a:buNone/>
              <a:defRPr>
                <a:solidFill>
                  <a:schemeClr val="bg1"/>
                </a:solidFill>
              </a:defRPr>
            </a:lvl2pPr>
            <a:lvl3pPr marL="0" indent="0">
              <a:buClr>
                <a:schemeClr val="bg1"/>
              </a:buClr>
              <a:buNone/>
              <a:defRPr>
                <a:solidFill>
                  <a:schemeClr val="bg1"/>
                </a:solidFill>
              </a:defRPr>
            </a:lvl3pPr>
            <a:lvl4pPr marL="0" indent="0">
              <a:buClr>
                <a:schemeClr val="bg1"/>
              </a:buClr>
              <a:buNone/>
              <a:defRPr>
                <a:solidFill>
                  <a:schemeClr val="bg1"/>
                </a:solidFill>
              </a:defRPr>
            </a:lvl4pPr>
            <a:lvl5pPr marL="0" indent="0">
              <a:buFont typeface="Arial" panose="020B0604020202020204" pitchFamily="34" charset="0"/>
              <a:buNone/>
              <a:defRPr>
                <a:solidFill>
                  <a:schemeClr val="bg1"/>
                </a:solidFill>
              </a:defRPr>
            </a:lvl5pPr>
            <a:lvl6pPr>
              <a:buNone/>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p:txBody>
      </p:sp>
      <p:sp>
        <p:nvSpPr>
          <p:cNvPr id="8" name="Footer Placeholder 2">
            <a:extLst>
              <a:ext uri="{FF2B5EF4-FFF2-40B4-BE49-F238E27FC236}">
                <a16:creationId xmlns:a16="http://schemas.microsoft.com/office/drawing/2014/main" id="{6F4D48ED-5D8A-47EE-956E-72B7EE984BDE}"/>
              </a:ext>
            </a:extLst>
          </p:cNvPr>
          <p:cNvSpPr>
            <a:spLocks noGrp="1"/>
          </p:cNvSpPr>
          <p:nvPr>
            <p:ph type="ftr" sz="quarter" idx="16"/>
          </p:nvPr>
        </p:nvSpPr>
        <p:spPr bwMode="gray">
          <a:xfrm>
            <a:off x="495300" y="6532895"/>
            <a:ext cx="3557016"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5">
                    <a:lumMod val="40000"/>
                    <a:lumOff val="60000"/>
                  </a:schemeClr>
                </a:solidFill>
              </a:defRPr>
            </a:lvl1pPr>
          </a:lstStyle>
          <a:p>
            <a:r>
              <a:rPr lang="en-US"/>
              <a:t>DVB@IBC 2026</a:t>
            </a:r>
          </a:p>
        </p:txBody>
      </p:sp>
      <p:sp>
        <p:nvSpPr>
          <p:cNvPr id="9" name="Title 1">
            <a:extLst>
              <a:ext uri="{FF2B5EF4-FFF2-40B4-BE49-F238E27FC236}">
                <a16:creationId xmlns:a16="http://schemas.microsoft.com/office/drawing/2014/main" id="{F61C4DE6-E5D7-49BF-BE1D-0EC8FCDC68D1}"/>
              </a:ext>
            </a:extLst>
          </p:cNvPr>
          <p:cNvSpPr>
            <a:spLocks noGrp="1"/>
          </p:cNvSpPr>
          <p:nvPr>
            <p:ph type="title"/>
          </p:nvPr>
        </p:nvSpPr>
        <p:spPr bwMode="gray">
          <a:xfrm>
            <a:off x="495300" y="3835007"/>
            <a:ext cx="3574220" cy="749692"/>
          </a:xfrm>
        </p:spPr>
        <p:txBody>
          <a:bodyPr wrap="square">
            <a:spAutoFit/>
          </a:bodyPr>
          <a:lstStyle>
            <a:lvl1pPr>
              <a:lnSpc>
                <a:spcPct val="87000"/>
              </a:lnSpc>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1782627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utaway 1/4 Left White">
    <p:spTree>
      <p:nvGrpSpPr>
        <p:cNvPr id="1" name=""/>
        <p:cNvGrpSpPr/>
        <p:nvPr/>
      </p:nvGrpSpPr>
      <p:grpSpPr>
        <a:xfrm>
          <a:off x="0" y="0"/>
          <a:ext cx="0" cy="0"/>
          <a:chOff x="0" y="0"/>
          <a:chExt cx="0" cy="0"/>
        </a:xfrm>
      </p:grpSpPr>
      <p:sp>
        <p:nvSpPr>
          <p:cNvPr id="11" name="Rectangle: Rounded Corners 8">
            <a:extLst>
              <a:ext uri="{FF2B5EF4-FFF2-40B4-BE49-F238E27FC236}">
                <a16:creationId xmlns:a16="http://schemas.microsoft.com/office/drawing/2014/main" id="{171A93A8-9B5B-B64B-9A90-BE5CC8D7A646}"/>
              </a:ext>
            </a:extLst>
          </p:cNvPr>
          <p:cNvSpPr/>
          <p:nvPr userDrawn="1"/>
        </p:nvSpPr>
        <p:spPr bwMode="gray">
          <a:xfrm>
            <a:off x="-165100" y="-152400"/>
            <a:ext cx="3871407" cy="6553184"/>
          </a:xfrm>
          <a:prstGeom prst="roundRect">
            <a:avLst>
              <a:gd name="adj" fmla="val 2097"/>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solidFill>
                <a:prstClr val="white"/>
              </a:solidFill>
            </a:endParaRPr>
          </a:p>
        </p:txBody>
      </p:sp>
      <p:sp>
        <p:nvSpPr>
          <p:cNvPr id="7" name="Text Placeholder 3">
            <a:extLst>
              <a:ext uri="{FF2B5EF4-FFF2-40B4-BE49-F238E27FC236}">
                <a16:creationId xmlns:a16="http://schemas.microsoft.com/office/drawing/2014/main" id="{13E8953B-95CE-B948-91CB-50695B3EA838}"/>
              </a:ext>
            </a:extLst>
          </p:cNvPr>
          <p:cNvSpPr>
            <a:spLocks noGrp="1"/>
          </p:cNvSpPr>
          <p:nvPr>
            <p:ph type="body" sz="quarter" idx="10"/>
          </p:nvPr>
        </p:nvSpPr>
        <p:spPr bwMode="gray">
          <a:xfrm>
            <a:off x="493713" y="2673350"/>
            <a:ext cx="2606675" cy="3497264"/>
          </a:xfrm>
          <a:prstGeom prst="rect">
            <a:avLst/>
          </a:prstGeom>
        </p:spPr>
        <p:txBody>
          <a:bodyPr/>
          <a:lstStyle>
            <a:lvl1pPr>
              <a:buClr>
                <a:schemeClr val="tx2"/>
              </a:buClr>
              <a:defRPr>
                <a:solidFill>
                  <a:schemeClr val="tx2"/>
                </a:solidFill>
              </a:defRPr>
            </a:lvl1pPr>
            <a:lvl2pPr>
              <a:buClr>
                <a:schemeClr val="tx2"/>
              </a:buClr>
              <a:defRPr>
                <a:solidFill>
                  <a:schemeClr val="tx2"/>
                </a:solidFill>
              </a:defRPr>
            </a:lvl2pPr>
            <a:lvl3pPr>
              <a:buClr>
                <a:schemeClr val="tx2"/>
              </a:buClr>
              <a:defRPr>
                <a:solidFill>
                  <a:schemeClr val="tx2"/>
                </a:solidFill>
              </a:defRPr>
            </a:lvl3pPr>
            <a:lvl4pPr>
              <a:buClr>
                <a:schemeClr val="tx2"/>
              </a:buClr>
              <a:defRPr>
                <a:solidFill>
                  <a:schemeClr val="tx2"/>
                </a:solidFill>
              </a:defRPr>
            </a:lvl4pPr>
            <a:lvl5pPr marL="173736" indent="-173736">
              <a:buClr>
                <a:schemeClr val="tx2"/>
              </a:buClr>
              <a:buFont typeface="Arial" panose="020B0604020202020204" pitchFamily="34" charset="0"/>
              <a:buChar char="•"/>
              <a:defRPr>
                <a:solidFill>
                  <a:schemeClr val="tx2"/>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ubtitle">
            <a:extLst>
              <a:ext uri="{FF2B5EF4-FFF2-40B4-BE49-F238E27FC236}">
                <a16:creationId xmlns:a16="http://schemas.microsoft.com/office/drawing/2014/main" id="{405A0419-5C48-854E-9566-19820CA0E20C}"/>
              </a:ext>
            </a:extLst>
          </p:cNvPr>
          <p:cNvSpPr>
            <a:spLocks noGrp="1"/>
          </p:cNvSpPr>
          <p:nvPr>
            <p:ph type="subTitle" idx="1"/>
          </p:nvPr>
        </p:nvSpPr>
        <p:spPr bwMode="gray">
          <a:xfrm>
            <a:off x="495300" y="1869281"/>
            <a:ext cx="2607469" cy="428451"/>
          </a:xfrm>
          <a:prstGeom prst="rect">
            <a:avLst/>
          </a:prstGeom>
        </p:spPr>
        <p:txBody>
          <a:bodyPr>
            <a:spAutoFit/>
          </a:bodyPr>
          <a:lstStyle>
            <a:lvl1pPr marL="0" indent="0" algn="l">
              <a:lnSpc>
                <a:spcPct val="87000"/>
              </a:lnSpc>
              <a:spcBef>
                <a:spcPts val="180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3" name="Footer Placeholder 2">
            <a:extLst>
              <a:ext uri="{FF2B5EF4-FFF2-40B4-BE49-F238E27FC236}">
                <a16:creationId xmlns:a16="http://schemas.microsoft.com/office/drawing/2014/main" id="{8128B968-E284-3340-9496-6B697CB2D547}"/>
              </a:ext>
            </a:extLst>
          </p:cNvPr>
          <p:cNvSpPr>
            <a:spLocks noGrp="1"/>
          </p:cNvSpPr>
          <p:nvPr>
            <p:ph type="ftr" sz="quarter" idx="16"/>
          </p:nvPr>
        </p:nvSpPr>
        <p:spPr bwMode="gray">
          <a:xfrm>
            <a:off x="495299" y="6532895"/>
            <a:ext cx="10488168"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6">
                    <a:lumMod val="75000"/>
                  </a:schemeClr>
                </a:solidFill>
              </a:defRPr>
            </a:lvl1pPr>
          </a:lstStyle>
          <a:p>
            <a:r>
              <a:rPr lang="en-US"/>
              <a:t>DVB@IBC 2026</a:t>
            </a:r>
          </a:p>
        </p:txBody>
      </p:sp>
      <p:sp>
        <p:nvSpPr>
          <p:cNvPr id="15" name="Title 1">
            <a:extLst>
              <a:ext uri="{FF2B5EF4-FFF2-40B4-BE49-F238E27FC236}">
                <a16:creationId xmlns:a16="http://schemas.microsoft.com/office/drawing/2014/main" id="{DAC13420-DD97-394B-B026-E979557BA385}"/>
              </a:ext>
            </a:extLst>
          </p:cNvPr>
          <p:cNvSpPr>
            <a:spLocks noGrp="1"/>
          </p:cNvSpPr>
          <p:nvPr>
            <p:ph type="title"/>
          </p:nvPr>
        </p:nvSpPr>
        <p:spPr bwMode="gray">
          <a:xfrm>
            <a:off x="495300" y="1044740"/>
            <a:ext cx="2605088" cy="749692"/>
          </a:xfrm>
        </p:spPr>
        <p:txBody>
          <a:bodyPr wrap="square">
            <a:spAutoFit/>
          </a:bodyPr>
          <a:lstStyle>
            <a:lvl1pPr>
              <a:lnSpc>
                <a:spcPct val="87000"/>
              </a:lnSpc>
              <a:defRPr sz="2800">
                <a:solidFill>
                  <a:schemeClr val="tx2"/>
                </a:solidFill>
              </a:defRPr>
            </a:lvl1pPr>
          </a:lstStyle>
          <a:p>
            <a:r>
              <a:rPr lang="en-US"/>
              <a:t>Click to edit Master title style</a:t>
            </a:r>
          </a:p>
        </p:txBody>
      </p:sp>
    </p:spTree>
    <p:extLst>
      <p:ext uri="{BB962C8B-B14F-4D97-AF65-F5344CB8AC3E}">
        <p14:creationId xmlns:p14="http://schemas.microsoft.com/office/powerpoint/2010/main" val="1134868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utaway 1/4 Left Nickel">
    <p:spTree>
      <p:nvGrpSpPr>
        <p:cNvPr id="1" name=""/>
        <p:cNvGrpSpPr/>
        <p:nvPr/>
      </p:nvGrpSpPr>
      <p:grpSpPr>
        <a:xfrm>
          <a:off x="0" y="0"/>
          <a:ext cx="0" cy="0"/>
          <a:chOff x="0" y="0"/>
          <a:chExt cx="0" cy="0"/>
        </a:xfrm>
      </p:grpSpPr>
      <p:sp>
        <p:nvSpPr>
          <p:cNvPr id="11" name="Rectangle: Rounded Corners 8">
            <a:extLst>
              <a:ext uri="{FF2B5EF4-FFF2-40B4-BE49-F238E27FC236}">
                <a16:creationId xmlns:a16="http://schemas.microsoft.com/office/drawing/2014/main" id="{171A93A8-9B5B-B64B-9A90-BE5CC8D7A646}"/>
              </a:ext>
            </a:extLst>
          </p:cNvPr>
          <p:cNvSpPr/>
          <p:nvPr userDrawn="1"/>
        </p:nvSpPr>
        <p:spPr bwMode="gray">
          <a:xfrm>
            <a:off x="-165100" y="-152400"/>
            <a:ext cx="3871407" cy="6553184"/>
          </a:xfrm>
          <a:prstGeom prst="roundRect">
            <a:avLst>
              <a:gd name="adj" fmla="val 2097"/>
            </a:avLst>
          </a:prstGeom>
          <a:solidFill>
            <a:schemeClr val="accent6">
              <a:lumMod val="40000"/>
              <a:lumOff val="60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solidFill>
                <a:prstClr val="white"/>
              </a:solidFill>
            </a:endParaRPr>
          </a:p>
        </p:txBody>
      </p:sp>
      <p:sp>
        <p:nvSpPr>
          <p:cNvPr id="7" name="Text Placeholder 3">
            <a:extLst>
              <a:ext uri="{FF2B5EF4-FFF2-40B4-BE49-F238E27FC236}">
                <a16:creationId xmlns:a16="http://schemas.microsoft.com/office/drawing/2014/main" id="{29428DF5-30F4-B144-8786-1D219A20C1C5}"/>
              </a:ext>
            </a:extLst>
          </p:cNvPr>
          <p:cNvSpPr>
            <a:spLocks noGrp="1"/>
          </p:cNvSpPr>
          <p:nvPr>
            <p:ph type="body" sz="quarter" idx="10"/>
          </p:nvPr>
        </p:nvSpPr>
        <p:spPr bwMode="gray">
          <a:xfrm>
            <a:off x="493713" y="2673350"/>
            <a:ext cx="2606675" cy="3497264"/>
          </a:xfrm>
          <a:prstGeom prst="rect">
            <a:avLst/>
          </a:prstGeom>
        </p:spPr>
        <p:txBody>
          <a:bodyPr/>
          <a:lstStyle>
            <a:lvl1pPr>
              <a:buClr>
                <a:schemeClr val="tx2"/>
              </a:buClr>
              <a:defRPr>
                <a:solidFill>
                  <a:schemeClr val="tx2"/>
                </a:solidFill>
              </a:defRPr>
            </a:lvl1pPr>
            <a:lvl2pPr>
              <a:buClr>
                <a:schemeClr val="tx2"/>
              </a:buClr>
              <a:defRPr>
                <a:solidFill>
                  <a:schemeClr val="tx2"/>
                </a:solidFill>
              </a:defRPr>
            </a:lvl2pPr>
            <a:lvl3pPr>
              <a:buClr>
                <a:schemeClr val="tx2"/>
              </a:buClr>
              <a:defRPr>
                <a:solidFill>
                  <a:schemeClr val="tx2"/>
                </a:solidFill>
              </a:defRPr>
            </a:lvl3pPr>
            <a:lvl4pPr>
              <a:buClr>
                <a:schemeClr val="tx2"/>
              </a:buClr>
              <a:defRPr>
                <a:solidFill>
                  <a:schemeClr val="tx2"/>
                </a:solidFill>
              </a:defRPr>
            </a:lvl4pPr>
            <a:lvl5pPr marL="173736" indent="-173736">
              <a:buClr>
                <a:schemeClr val="tx2"/>
              </a:buClr>
              <a:buFont typeface="Arial" panose="020B0604020202020204" pitchFamily="34" charset="0"/>
              <a:buChar char="•"/>
              <a:defRPr>
                <a:solidFill>
                  <a:schemeClr val="tx2"/>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ubtitle">
            <a:extLst>
              <a:ext uri="{FF2B5EF4-FFF2-40B4-BE49-F238E27FC236}">
                <a16:creationId xmlns:a16="http://schemas.microsoft.com/office/drawing/2014/main" id="{1C61E4C8-53FE-C244-B5D0-FE99E4D05FA8}"/>
              </a:ext>
            </a:extLst>
          </p:cNvPr>
          <p:cNvSpPr>
            <a:spLocks noGrp="1"/>
          </p:cNvSpPr>
          <p:nvPr>
            <p:ph type="subTitle" idx="1"/>
          </p:nvPr>
        </p:nvSpPr>
        <p:spPr bwMode="gray">
          <a:xfrm>
            <a:off x="495300" y="1869281"/>
            <a:ext cx="2607469" cy="428451"/>
          </a:xfrm>
          <a:prstGeom prst="rect">
            <a:avLst/>
          </a:prstGeom>
        </p:spPr>
        <p:txBody>
          <a:bodyPr>
            <a:spAutoFit/>
          </a:bodyPr>
          <a:lstStyle>
            <a:lvl1pPr marL="0" indent="0" algn="l">
              <a:lnSpc>
                <a:spcPct val="87000"/>
              </a:lnSpc>
              <a:spcBef>
                <a:spcPts val="180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3" name="Footer Placeholder 2">
            <a:extLst>
              <a:ext uri="{FF2B5EF4-FFF2-40B4-BE49-F238E27FC236}">
                <a16:creationId xmlns:a16="http://schemas.microsoft.com/office/drawing/2014/main" id="{53457047-3239-F945-BD7B-E385C9ADD806}"/>
              </a:ext>
            </a:extLst>
          </p:cNvPr>
          <p:cNvSpPr>
            <a:spLocks noGrp="1"/>
          </p:cNvSpPr>
          <p:nvPr>
            <p:ph type="ftr" sz="quarter" idx="16"/>
          </p:nvPr>
        </p:nvSpPr>
        <p:spPr bwMode="gray">
          <a:xfrm>
            <a:off x="495299" y="6532895"/>
            <a:ext cx="10488168"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6">
                    <a:lumMod val="75000"/>
                  </a:schemeClr>
                </a:solidFill>
              </a:defRPr>
            </a:lvl1pPr>
          </a:lstStyle>
          <a:p>
            <a:r>
              <a:rPr lang="en-US"/>
              <a:t>DVB@IBC 2026</a:t>
            </a:r>
          </a:p>
        </p:txBody>
      </p:sp>
      <p:sp>
        <p:nvSpPr>
          <p:cNvPr id="15" name="Title 1">
            <a:extLst>
              <a:ext uri="{FF2B5EF4-FFF2-40B4-BE49-F238E27FC236}">
                <a16:creationId xmlns:a16="http://schemas.microsoft.com/office/drawing/2014/main" id="{6402AFBB-56F0-844A-908E-A30A3C9E9540}"/>
              </a:ext>
            </a:extLst>
          </p:cNvPr>
          <p:cNvSpPr>
            <a:spLocks noGrp="1"/>
          </p:cNvSpPr>
          <p:nvPr>
            <p:ph type="title"/>
          </p:nvPr>
        </p:nvSpPr>
        <p:spPr bwMode="gray">
          <a:xfrm>
            <a:off x="495300" y="1044740"/>
            <a:ext cx="2605088" cy="749692"/>
          </a:xfrm>
        </p:spPr>
        <p:txBody>
          <a:bodyPr wrap="square">
            <a:spAutoFit/>
          </a:bodyPr>
          <a:lstStyle>
            <a:lvl1pPr>
              <a:lnSpc>
                <a:spcPct val="87000"/>
              </a:lnSpc>
              <a:defRPr sz="2800">
                <a:solidFill>
                  <a:schemeClr val="tx2"/>
                </a:solidFill>
              </a:defRPr>
            </a:lvl1pPr>
          </a:lstStyle>
          <a:p>
            <a:r>
              <a:rPr lang="en-US"/>
              <a:t>Click to edit Master title style</a:t>
            </a:r>
          </a:p>
        </p:txBody>
      </p:sp>
    </p:spTree>
    <p:extLst>
      <p:ext uri="{BB962C8B-B14F-4D97-AF65-F5344CB8AC3E}">
        <p14:creationId xmlns:p14="http://schemas.microsoft.com/office/powerpoint/2010/main" val="172451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Agenda White">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9AD5696-B4ED-4B82-A4B1-160E4E14F343}"/>
              </a:ext>
            </a:extLst>
          </p:cNvPr>
          <p:cNvSpPr txBox="1"/>
          <p:nvPr userDrawn="1"/>
        </p:nvSpPr>
        <p:spPr>
          <a:xfrm rot="5400000">
            <a:off x="8435813" y="2737543"/>
            <a:ext cx="5288307" cy="1559722"/>
          </a:xfrm>
          <a:prstGeom prst="rect">
            <a:avLst/>
          </a:prstGeom>
          <a:noFill/>
          <a:effectLst/>
        </p:spPr>
        <p:txBody>
          <a:bodyPr wrap="none" lIns="0" tIns="0" rIns="0" bIns="0" rtlCol="0">
            <a:spAutoFit/>
          </a:bodyPr>
          <a:lstStyle/>
          <a:p>
            <a:pPr algn="ctr">
              <a:lnSpc>
                <a:spcPct val="87000"/>
              </a:lnSpc>
              <a:spcBef>
                <a:spcPct val="0"/>
              </a:spcBef>
              <a:defRPr/>
            </a:pPr>
            <a:r>
              <a:rPr lang="en-US" sz="11650">
                <a:solidFill>
                  <a:schemeClr val="accent6">
                    <a:lumMod val="40000"/>
                    <a:lumOff val="60000"/>
                  </a:schemeClr>
                </a:solidFill>
                <a:effectLst>
                  <a:innerShdw blurRad="38100" dist="25400" dir="8100000">
                    <a:prstClr val="black">
                      <a:alpha val="50000"/>
                    </a:prstClr>
                  </a:innerShdw>
                </a:effectLst>
              </a:rPr>
              <a:t>Agenda</a:t>
            </a:r>
          </a:p>
        </p:txBody>
      </p:sp>
      <p:sp>
        <p:nvSpPr>
          <p:cNvPr id="7" name="Content Placeholder 19">
            <a:extLst>
              <a:ext uri="{FF2B5EF4-FFF2-40B4-BE49-F238E27FC236}">
                <a16:creationId xmlns:a16="http://schemas.microsoft.com/office/drawing/2014/main" id="{F37243DA-FBBA-0A4F-9208-5109D5B48C3C}"/>
              </a:ext>
            </a:extLst>
          </p:cNvPr>
          <p:cNvSpPr>
            <a:spLocks noGrp="1"/>
          </p:cNvSpPr>
          <p:nvPr>
            <p:ph sz="quarter" idx="10"/>
          </p:nvPr>
        </p:nvSpPr>
        <p:spPr>
          <a:xfrm>
            <a:off x="777874" y="957452"/>
            <a:ext cx="9253538" cy="5319779"/>
          </a:xfrm>
          <a:prstGeom prst="rect">
            <a:avLst/>
          </a:prstGeom>
        </p:spPr>
        <p:txBody>
          <a:bodyPr>
            <a:normAutofit/>
          </a:bodyPr>
          <a:lstStyle>
            <a:lvl1pPr marL="914400" indent="-914400">
              <a:lnSpc>
                <a:spcPct val="90000"/>
              </a:lnSpc>
              <a:spcBef>
                <a:spcPts val="0"/>
              </a:spcBef>
              <a:spcAft>
                <a:spcPts val="900"/>
              </a:spcAft>
              <a:buClr>
                <a:schemeClr val="tx2"/>
              </a:buClr>
              <a:buFont typeface="+mj-lt"/>
              <a:buAutoNum type="arabicPeriod"/>
              <a:defRPr sz="5400">
                <a:solidFill>
                  <a:schemeClr val="tx2"/>
                </a:solidFill>
              </a:defRPr>
            </a:lvl1pPr>
            <a:lvl2pPr marL="0" indent="0">
              <a:lnSpc>
                <a:spcPct val="107000"/>
              </a:lnSpc>
              <a:spcBef>
                <a:spcPts val="0"/>
              </a:spcBef>
              <a:spcAft>
                <a:spcPts val="1800"/>
              </a:spcAft>
              <a:buClr>
                <a:schemeClr val="bg1"/>
              </a:buClr>
              <a:buFont typeface="+mj-lt"/>
              <a:buNone/>
              <a:defRPr sz="5400">
                <a:solidFill>
                  <a:schemeClr val="bg1"/>
                </a:solidFill>
              </a:defRPr>
            </a:lvl2pPr>
            <a:lvl3pPr marL="342900" indent="-342900">
              <a:lnSpc>
                <a:spcPct val="107000"/>
              </a:lnSpc>
              <a:spcBef>
                <a:spcPts val="0"/>
              </a:spcBef>
              <a:spcAft>
                <a:spcPts val="1800"/>
              </a:spcAft>
              <a:buClr>
                <a:schemeClr val="bg1"/>
              </a:buClr>
              <a:buFont typeface="+mj-lt"/>
              <a:buAutoNum type="arabicPeriod"/>
              <a:defRPr sz="5400">
                <a:solidFill>
                  <a:schemeClr val="bg1"/>
                </a:solidFill>
              </a:defRPr>
            </a:lvl3pPr>
            <a:lvl4pPr marL="342900" indent="-342900">
              <a:lnSpc>
                <a:spcPct val="107000"/>
              </a:lnSpc>
              <a:spcBef>
                <a:spcPts val="0"/>
              </a:spcBef>
              <a:spcAft>
                <a:spcPts val="1800"/>
              </a:spcAft>
              <a:buClr>
                <a:schemeClr val="bg1"/>
              </a:buClr>
              <a:buFont typeface="+mj-lt"/>
              <a:buAutoNum type="arabicPeriod"/>
              <a:defRPr sz="5400">
                <a:solidFill>
                  <a:schemeClr val="bg1"/>
                </a:solidFill>
              </a:defRPr>
            </a:lvl4pPr>
            <a:lvl5pPr marL="342900" indent="-342900">
              <a:lnSpc>
                <a:spcPct val="107000"/>
              </a:lnSpc>
              <a:spcBef>
                <a:spcPts val="0"/>
              </a:spcBef>
              <a:spcAft>
                <a:spcPts val="1800"/>
              </a:spcAft>
              <a:buClr>
                <a:schemeClr val="bg1"/>
              </a:buClr>
              <a:buFont typeface="+mj-lt"/>
              <a:buAutoNum type="arabicPeriod"/>
              <a:defRPr sz="54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408266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utaway 1/4 Left Blue">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2DB42174-1A3D-4E93-A2B6-481349C97762}"/>
              </a:ext>
            </a:extLst>
          </p:cNvPr>
          <p:cNvSpPr/>
          <p:nvPr userDrawn="1"/>
        </p:nvSpPr>
        <p:spPr bwMode="gray">
          <a:xfrm>
            <a:off x="-165100" y="-152400"/>
            <a:ext cx="3871407" cy="6553184"/>
          </a:xfrm>
          <a:prstGeom prst="roundRect">
            <a:avLst>
              <a:gd name="adj" fmla="val 2097"/>
            </a:avLst>
          </a:prstGeom>
          <a:solidFill>
            <a:schemeClr val="accent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solidFill>
                <a:prstClr val="white"/>
              </a:solidFill>
            </a:endParaRPr>
          </a:p>
        </p:txBody>
      </p:sp>
      <p:sp>
        <p:nvSpPr>
          <p:cNvPr id="21" name="Text Placeholder 3">
            <a:extLst>
              <a:ext uri="{FF2B5EF4-FFF2-40B4-BE49-F238E27FC236}">
                <a16:creationId xmlns:a16="http://schemas.microsoft.com/office/drawing/2014/main" id="{D7D1B20A-E6D5-DE4A-9690-BA7897E749A8}"/>
              </a:ext>
            </a:extLst>
          </p:cNvPr>
          <p:cNvSpPr>
            <a:spLocks noGrp="1"/>
          </p:cNvSpPr>
          <p:nvPr>
            <p:ph type="body" sz="quarter" idx="10"/>
          </p:nvPr>
        </p:nvSpPr>
        <p:spPr bwMode="gray">
          <a:xfrm>
            <a:off x="493713" y="2673350"/>
            <a:ext cx="2606675" cy="3497264"/>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marL="173736" indent="-173736">
              <a:buFont typeface="Arial" panose="020B0604020202020204" pitchFamily="34" charset="0"/>
              <a:buChar cha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Subtitle">
            <a:extLst>
              <a:ext uri="{FF2B5EF4-FFF2-40B4-BE49-F238E27FC236}">
                <a16:creationId xmlns:a16="http://schemas.microsoft.com/office/drawing/2014/main" id="{F57C38EA-82FE-544D-BC2A-03C3ED4FEFFC}"/>
              </a:ext>
            </a:extLst>
          </p:cNvPr>
          <p:cNvSpPr>
            <a:spLocks noGrp="1"/>
          </p:cNvSpPr>
          <p:nvPr>
            <p:ph type="subTitle" idx="1"/>
          </p:nvPr>
        </p:nvSpPr>
        <p:spPr bwMode="gray">
          <a:xfrm>
            <a:off x="495300" y="1869281"/>
            <a:ext cx="2607469" cy="428451"/>
          </a:xfrm>
          <a:prstGeom prst="rect">
            <a:avLst/>
          </a:prstGeom>
        </p:spPr>
        <p:txBody>
          <a:bodyPr>
            <a:spAutoFit/>
          </a:bodyPr>
          <a:lstStyle>
            <a:lvl1pPr marL="0" indent="0" algn="l">
              <a:lnSpc>
                <a:spcPct val="87000"/>
              </a:lnSpc>
              <a:spcBef>
                <a:spcPts val="1800"/>
              </a:spcBef>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3" name="Footer Placeholder 2">
            <a:extLst>
              <a:ext uri="{FF2B5EF4-FFF2-40B4-BE49-F238E27FC236}">
                <a16:creationId xmlns:a16="http://schemas.microsoft.com/office/drawing/2014/main" id="{182489EE-5829-274B-9F81-CD585E6115FD}"/>
              </a:ext>
            </a:extLst>
          </p:cNvPr>
          <p:cNvSpPr>
            <a:spLocks noGrp="1"/>
          </p:cNvSpPr>
          <p:nvPr>
            <p:ph type="ftr" sz="quarter" idx="16"/>
          </p:nvPr>
        </p:nvSpPr>
        <p:spPr bwMode="gray">
          <a:xfrm>
            <a:off x="495299" y="6532895"/>
            <a:ext cx="10488168"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6">
                    <a:lumMod val="75000"/>
                  </a:schemeClr>
                </a:solidFill>
              </a:defRPr>
            </a:lvl1pPr>
          </a:lstStyle>
          <a:p>
            <a:r>
              <a:rPr lang="en-US"/>
              <a:t>DVB@IBC 2026</a:t>
            </a:r>
          </a:p>
        </p:txBody>
      </p:sp>
      <p:sp>
        <p:nvSpPr>
          <p:cNvPr id="24" name="Title 1">
            <a:extLst>
              <a:ext uri="{FF2B5EF4-FFF2-40B4-BE49-F238E27FC236}">
                <a16:creationId xmlns:a16="http://schemas.microsoft.com/office/drawing/2014/main" id="{0A4FDA66-F69A-A84C-81E6-655DE093CC24}"/>
              </a:ext>
            </a:extLst>
          </p:cNvPr>
          <p:cNvSpPr>
            <a:spLocks noGrp="1"/>
          </p:cNvSpPr>
          <p:nvPr>
            <p:ph type="title"/>
          </p:nvPr>
        </p:nvSpPr>
        <p:spPr bwMode="gray">
          <a:xfrm>
            <a:off x="495300" y="1044740"/>
            <a:ext cx="2605088" cy="749692"/>
          </a:xfrm>
        </p:spPr>
        <p:txBody>
          <a:bodyPr wrap="square">
            <a:spAutoFit/>
          </a:bodyPr>
          <a:lstStyle>
            <a:lvl1pPr>
              <a:lnSpc>
                <a:spcPct val="87000"/>
              </a:lnSpc>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4220297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utaway 1/4 Left Gun Metal">
    <p:spTree>
      <p:nvGrpSpPr>
        <p:cNvPr id="1" name=""/>
        <p:cNvGrpSpPr/>
        <p:nvPr/>
      </p:nvGrpSpPr>
      <p:grpSpPr>
        <a:xfrm>
          <a:off x="0" y="0"/>
          <a:ext cx="0" cy="0"/>
          <a:chOff x="0" y="0"/>
          <a:chExt cx="0" cy="0"/>
        </a:xfrm>
      </p:grpSpPr>
      <p:sp>
        <p:nvSpPr>
          <p:cNvPr id="11" name="Rectangle: Rounded Corners 8">
            <a:extLst>
              <a:ext uri="{FF2B5EF4-FFF2-40B4-BE49-F238E27FC236}">
                <a16:creationId xmlns:a16="http://schemas.microsoft.com/office/drawing/2014/main" id="{62DD8169-03BE-4545-AB75-752CFCB9BD19}"/>
              </a:ext>
            </a:extLst>
          </p:cNvPr>
          <p:cNvSpPr/>
          <p:nvPr userDrawn="1"/>
        </p:nvSpPr>
        <p:spPr bwMode="gray">
          <a:xfrm>
            <a:off x="-165100" y="-152400"/>
            <a:ext cx="3871407" cy="6553184"/>
          </a:xfrm>
          <a:prstGeom prst="roundRect">
            <a:avLst>
              <a:gd name="adj" fmla="val 2097"/>
            </a:avLst>
          </a:prstGeom>
          <a:solidFill>
            <a:schemeClr val="accent5"/>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solidFill>
                <a:prstClr val="white"/>
              </a:solidFill>
            </a:endParaRPr>
          </a:p>
        </p:txBody>
      </p:sp>
      <p:sp>
        <p:nvSpPr>
          <p:cNvPr id="7" name="Text Placeholder 3">
            <a:extLst>
              <a:ext uri="{FF2B5EF4-FFF2-40B4-BE49-F238E27FC236}">
                <a16:creationId xmlns:a16="http://schemas.microsoft.com/office/drawing/2014/main" id="{7E00799F-9070-4F48-B2FF-0AF10577B71A}"/>
              </a:ext>
            </a:extLst>
          </p:cNvPr>
          <p:cNvSpPr>
            <a:spLocks noGrp="1"/>
          </p:cNvSpPr>
          <p:nvPr>
            <p:ph type="body" sz="quarter" idx="10"/>
          </p:nvPr>
        </p:nvSpPr>
        <p:spPr bwMode="gray">
          <a:xfrm>
            <a:off x="493713" y="2673350"/>
            <a:ext cx="2606675" cy="3497264"/>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marL="173736" indent="-173736">
              <a:buFont typeface="Arial" panose="020B0604020202020204" pitchFamily="34" charset="0"/>
              <a:buChar cha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ubtitle">
            <a:extLst>
              <a:ext uri="{FF2B5EF4-FFF2-40B4-BE49-F238E27FC236}">
                <a16:creationId xmlns:a16="http://schemas.microsoft.com/office/drawing/2014/main" id="{3062ABDB-8E2D-2646-84E6-58F1FAD3095C}"/>
              </a:ext>
            </a:extLst>
          </p:cNvPr>
          <p:cNvSpPr>
            <a:spLocks noGrp="1"/>
          </p:cNvSpPr>
          <p:nvPr>
            <p:ph type="subTitle" idx="1"/>
          </p:nvPr>
        </p:nvSpPr>
        <p:spPr bwMode="gray">
          <a:xfrm>
            <a:off x="495300" y="1869281"/>
            <a:ext cx="2607469" cy="428451"/>
          </a:xfrm>
          <a:prstGeom prst="rect">
            <a:avLst/>
          </a:prstGeom>
        </p:spPr>
        <p:txBody>
          <a:bodyPr>
            <a:spAutoFit/>
          </a:bodyPr>
          <a:lstStyle>
            <a:lvl1pPr marL="0" indent="0" algn="l">
              <a:lnSpc>
                <a:spcPct val="87000"/>
              </a:lnSpc>
              <a:spcBef>
                <a:spcPts val="1800"/>
              </a:spcBef>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3" name="Footer Placeholder 2">
            <a:extLst>
              <a:ext uri="{FF2B5EF4-FFF2-40B4-BE49-F238E27FC236}">
                <a16:creationId xmlns:a16="http://schemas.microsoft.com/office/drawing/2014/main" id="{5808A874-E181-3C46-ADE3-148ABA6EEAFA}"/>
              </a:ext>
            </a:extLst>
          </p:cNvPr>
          <p:cNvSpPr>
            <a:spLocks noGrp="1"/>
          </p:cNvSpPr>
          <p:nvPr>
            <p:ph type="ftr" sz="quarter" idx="16"/>
          </p:nvPr>
        </p:nvSpPr>
        <p:spPr bwMode="gray">
          <a:xfrm>
            <a:off x="495299" y="6532895"/>
            <a:ext cx="10488168"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6">
                    <a:lumMod val="75000"/>
                  </a:schemeClr>
                </a:solidFill>
              </a:defRPr>
            </a:lvl1pPr>
          </a:lstStyle>
          <a:p>
            <a:r>
              <a:rPr lang="en-US"/>
              <a:t>DVB@IBC 2026</a:t>
            </a:r>
          </a:p>
        </p:txBody>
      </p:sp>
      <p:sp>
        <p:nvSpPr>
          <p:cNvPr id="15" name="Title 1">
            <a:extLst>
              <a:ext uri="{FF2B5EF4-FFF2-40B4-BE49-F238E27FC236}">
                <a16:creationId xmlns:a16="http://schemas.microsoft.com/office/drawing/2014/main" id="{0713C771-62F2-0F45-B55D-865FF67EA0DE}"/>
              </a:ext>
            </a:extLst>
          </p:cNvPr>
          <p:cNvSpPr>
            <a:spLocks noGrp="1"/>
          </p:cNvSpPr>
          <p:nvPr>
            <p:ph type="title"/>
          </p:nvPr>
        </p:nvSpPr>
        <p:spPr bwMode="gray">
          <a:xfrm>
            <a:off x="495300" y="1044740"/>
            <a:ext cx="2605088" cy="749692"/>
          </a:xfrm>
        </p:spPr>
        <p:txBody>
          <a:bodyPr wrap="square">
            <a:spAutoFit/>
          </a:bodyPr>
          <a:lstStyle>
            <a:lvl1pPr>
              <a:lnSpc>
                <a:spcPct val="87000"/>
              </a:lnSpc>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360479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Cutaway 1/4 Left Midnight">
    <p:spTree>
      <p:nvGrpSpPr>
        <p:cNvPr id="1" name=""/>
        <p:cNvGrpSpPr/>
        <p:nvPr/>
      </p:nvGrpSpPr>
      <p:grpSpPr>
        <a:xfrm>
          <a:off x="0" y="0"/>
          <a:ext cx="0" cy="0"/>
          <a:chOff x="0" y="0"/>
          <a:chExt cx="0" cy="0"/>
        </a:xfrm>
      </p:grpSpPr>
      <p:sp>
        <p:nvSpPr>
          <p:cNvPr id="11" name="Rectangle: Rounded Corners 8">
            <a:extLst>
              <a:ext uri="{FF2B5EF4-FFF2-40B4-BE49-F238E27FC236}">
                <a16:creationId xmlns:a16="http://schemas.microsoft.com/office/drawing/2014/main" id="{3E9455E2-DBA5-444B-983B-338104922F0B}"/>
              </a:ext>
            </a:extLst>
          </p:cNvPr>
          <p:cNvSpPr/>
          <p:nvPr userDrawn="1"/>
        </p:nvSpPr>
        <p:spPr bwMode="gray">
          <a:xfrm>
            <a:off x="-165100" y="-152400"/>
            <a:ext cx="3871407" cy="6553184"/>
          </a:xfrm>
          <a:prstGeom prst="roundRect">
            <a:avLst>
              <a:gd name="adj" fmla="val 2097"/>
            </a:avLst>
          </a:prstGeom>
          <a:solidFill>
            <a:schemeClr val="tx2"/>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solidFill>
                <a:prstClr val="white"/>
              </a:solidFill>
            </a:endParaRPr>
          </a:p>
        </p:txBody>
      </p:sp>
      <p:sp>
        <p:nvSpPr>
          <p:cNvPr id="7" name="Text Placeholder 3">
            <a:extLst>
              <a:ext uri="{FF2B5EF4-FFF2-40B4-BE49-F238E27FC236}">
                <a16:creationId xmlns:a16="http://schemas.microsoft.com/office/drawing/2014/main" id="{9D7EA0E4-8B51-4149-A2B3-E1579FBE52F7}"/>
              </a:ext>
            </a:extLst>
          </p:cNvPr>
          <p:cNvSpPr>
            <a:spLocks noGrp="1"/>
          </p:cNvSpPr>
          <p:nvPr>
            <p:ph type="body" sz="quarter" idx="10"/>
          </p:nvPr>
        </p:nvSpPr>
        <p:spPr bwMode="gray">
          <a:xfrm>
            <a:off x="493713" y="2673350"/>
            <a:ext cx="2606675" cy="3497264"/>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marL="173736" indent="-173736">
              <a:buFont typeface="Arial" panose="020B0604020202020204" pitchFamily="34" charset="0"/>
              <a:buChar cha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ubtitle">
            <a:extLst>
              <a:ext uri="{FF2B5EF4-FFF2-40B4-BE49-F238E27FC236}">
                <a16:creationId xmlns:a16="http://schemas.microsoft.com/office/drawing/2014/main" id="{E14C6BC6-74EB-7B49-9E33-6B520E760449}"/>
              </a:ext>
            </a:extLst>
          </p:cNvPr>
          <p:cNvSpPr>
            <a:spLocks noGrp="1"/>
          </p:cNvSpPr>
          <p:nvPr>
            <p:ph type="subTitle" idx="1"/>
          </p:nvPr>
        </p:nvSpPr>
        <p:spPr bwMode="gray">
          <a:xfrm>
            <a:off x="495300" y="1869281"/>
            <a:ext cx="2607469" cy="428451"/>
          </a:xfrm>
          <a:prstGeom prst="rect">
            <a:avLst/>
          </a:prstGeom>
        </p:spPr>
        <p:txBody>
          <a:bodyPr>
            <a:spAutoFit/>
          </a:bodyPr>
          <a:lstStyle>
            <a:lvl1pPr marL="0" indent="0" algn="l">
              <a:lnSpc>
                <a:spcPct val="87000"/>
              </a:lnSpc>
              <a:spcBef>
                <a:spcPts val="1800"/>
              </a:spcBef>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3" name="Footer Placeholder 2">
            <a:extLst>
              <a:ext uri="{FF2B5EF4-FFF2-40B4-BE49-F238E27FC236}">
                <a16:creationId xmlns:a16="http://schemas.microsoft.com/office/drawing/2014/main" id="{BADBDD29-6084-FC4C-BC05-D397C443DF46}"/>
              </a:ext>
            </a:extLst>
          </p:cNvPr>
          <p:cNvSpPr>
            <a:spLocks noGrp="1"/>
          </p:cNvSpPr>
          <p:nvPr>
            <p:ph type="ftr" sz="quarter" idx="16"/>
          </p:nvPr>
        </p:nvSpPr>
        <p:spPr bwMode="gray">
          <a:xfrm>
            <a:off x="495299" y="6532895"/>
            <a:ext cx="10488168"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6">
                    <a:lumMod val="75000"/>
                  </a:schemeClr>
                </a:solidFill>
              </a:defRPr>
            </a:lvl1pPr>
          </a:lstStyle>
          <a:p>
            <a:r>
              <a:rPr lang="en-US"/>
              <a:t>DVB@IBC 2026</a:t>
            </a:r>
          </a:p>
        </p:txBody>
      </p:sp>
      <p:sp>
        <p:nvSpPr>
          <p:cNvPr id="15" name="Title 1">
            <a:extLst>
              <a:ext uri="{FF2B5EF4-FFF2-40B4-BE49-F238E27FC236}">
                <a16:creationId xmlns:a16="http://schemas.microsoft.com/office/drawing/2014/main" id="{F2533761-7353-8947-9BE2-92591B487503}"/>
              </a:ext>
            </a:extLst>
          </p:cNvPr>
          <p:cNvSpPr>
            <a:spLocks noGrp="1"/>
          </p:cNvSpPr>
          <p:nvPr>
            <p:ph type="title"/>
          </p:nvPr>
        </p:nvSpPr>
        <p:spPr bwMode="gray">
          <a:xfrm>
            <a:off x="495300" y="1044740"/>
            <a:ext cx="2605088" cy="749692"/>
          </a:xfrm>
        </p:spPr>
        <p:txBody>
          <a:bodyPr wrap="square">
            <a:spAutoFit/>
          </a:bodyPr>
          <a:lstStyle>
            <a:lvl1pPr>
              <a:lnSpc>
                <a:spcPct val="87000"/>
              </a:lnSpc>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2116554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Large Circle White">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E3E28D24-6767-9C45-ABB8-DA51DF065820}"/>
              </a:ext>
            </a:extLst>
          </p:cNvPr>
          <p:cNvSpPr>
            <a:spLocks/>
          </p:cNvSpPr>
          <p:nvPr userDrawn="1"/>
        </p:nvSpPr>
        <p:spPr bwMode="ltGray">
          <a:xfrm>
            <a:off x="7517108" y="-857339"/>
            <a:ext cx="8359183" cy="8572678"/>
          </a:xfrm>
          <a:prstGeom prst="ellipse">
            <a:avLst/>
          </a:prstGeom>
          <a:solidFill>
            <a:schemeClr val="bg1"/>
          </a:solidFill>
          <a:ln w="25400" cap="flat" cmpd="sng" algn="ctr">
            <a:noFill/>
            <a:prstDash val="solid"/>
          </a:ln>
          <a:effectLst>
            <a:innerShdw blurRad="63500" dist="50800" dir="13500000">
              <a:prstClr val="black">
                <a:alpha val="50000"/>
              </a:prstClr>
            </a:innerShdw>
            <a:softEdge rad="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lvl="0" indent="0" algn="ctr" fontAlgn="auto">
              <a:lnSpc>
                <a:spcPct val="100000"/>
              </a:lnSpc>
              <a:spcBef>
                <a:spcPts val="0"/>
              </a:spcBef>
              <a:spcAft>
                <a:spcPts val="0"/>
              </a:spcAft>
              <a:buClrTx/>
              <a:buSzTx/>
              <a:buFontTx/>
              <a:buNone/>
              <a:tabLst/>
            </a:pPr>
            <a:endParaRPr kumimoji="0" lang="en-US" b="0" i="0" u="none" strike="noStrike" kern="0" cap="none" spc="0" normalizeH="0" baseline="0">
              <a:ln>
                <a:noFill/>
              </a:ln>
              <a:solidFill>
                <a:prstClr val="white"/>
              </a:solidFill>
              <a:effectLst/>
              <a:uLnTx/>
              <a:uFillTx/>
              <a:latin typeface="Microsoft Sans Serif"/>
            </a:endParaRPr>
          </a:p>
        </p:txBody>
      </p:sp>
      <p:sp>
        <p:nvSpPr>
          <p:cNvPr id="11" name="Footer Placeholder 2">
            <a:extLst>
              <a:ext uri="{FF2B5EF4-FFF2-40B4-BE49-F238E27FC236}">
                <a16:creationId xmlns:a16="http://schemas.microsoft.com/office/drawing/2014/main" id="{EA514D3A-70CE-4812-A873-E8B92AB5CE62}"/>
              </a:ext>
            </a:extLst>
          </p:cNvPr>
          <p:cNvSpPr>
            <a:spLocks noGrp="1"/>
          </p:cNvSpPr>
          <p:nvPr>
            <p:ph type="ftr" sz="quarter" idx="10"/>
          </p:nvPr>
        </p:nvSpPr>
        <p:spPr>
          <a:xfrm>
            <a:off x="495299" y="6532895"/>
            <a:ext cx="5943600"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6">
                    <a:lumMod val="75000"/>
                  </a:schemeClr>
                </a:solidFill>
              </a:defRPr>
            </a:lvl1pPr>
          </a:lstStyle>
          <a:p>
            <a:r>
              <a:rPr lang="en-US"/>
              <a:t>DVB@IBC 2026</a:t>
            </a:r>
          </a:p>
        </p:txBody>
      </p:sp>
      <p:sp>
        <p:nvSpPr>
          <p:cNvPr id="13" name="Title 2">
            <a:extLst>
              <a:ext uri="{FF2B5EF4-FFF2-40B4-BE49-F238E27FC236}">
                <a16:creationId xmlns:a16="http://schemas.microsoft.com/office/drawing/2014/main" id="{9274620C-1F0C-B343-A2E5-A5600D2942C7}"/>
              </a:ext>
            </a:extLst>
          </p:cNvPr>
          <p:cNvSpPr>
            <a:spLocks noGrp="1"/>
          </p:cNvSpPr>
          <p:nvPr>
            <p:ph type="title"/>
          </p:nvPr>
        </p:nvSpPr>
        <p:spPr>
          <a:xfrm>
            <a:off x="495300" y="642645"/>
            <a:ext cx="6423978" cy="361959"/>
          </a:xfrm>
        </p:spPr>
        <p:txBody>
          <a:bodyPr wrap="square">
            <a:spAutoFit/>
          </a:bodyPr>
          <a:lstStyle>
            <a:lvl1pPr>
              <a:defRPr>
                <a:solidFill>
                  <a:schemeClr val="tx2"/>
                </a:solidFill>
              </a:defRPr>
            </a:lvl1pPr>
          </a:lstStyle>
          <a:p>
            <a:r>
              <a:rPr lang="en-US"/>
              <a:t>Click to edit Master title style</a:t>
            </a:r>
          </a:p>
        </p:txBody>
      </p:sp>
      <p:sp>
        <p:nvSpPr>
          <p:cNvPr id="14" name="Subtitle">
            <a:extLst>
              <a:ext uri="{FF2B5EF4-FFF2-40B4-BE49-F238E27FC236}">
                <a16:creationId xmlns:a16="http://schemas.microsoft.com/office/drawing/2014/main" id="{DB79993B-4669-3B44-8D38-0850A4815757}"/>
              </a:ext>
            </a:extLst>
          </p:cNvPr>
          <p:cNvSpPr>
            <a:spLocks noGrp="1"/>
          </p:cNvSpPr>
          <p:nvPr>
            <p:ph type="subTitle" idx="1"/>
          </p:nvPr>
        </p:nvSpPr>
        <p:spPr>
          <a:xfrm>
            <a:off x="494189" y="1088136"/>
            <a:ext cx="6425089" cy="236347"/>
          </a:xfrm>
          <a:prstGeom prst="rect">
            <a:avLst/>
          </a:prstGeom>
        </p:spPr>
        <p:txBody>
          <a:bodyPr wrap="square">
            <a:spAutoFit/>
          </a:bodyPr>
          <a:lstStyle>
            <a:lvl1pPr marL="0" indent="0" algn="l">
              <a:lnSpc>
                <a:spcPct val="96000"/>
              </a:lnSpc>
              <a:spcBef>
                <a:spcPts val="90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5" name="Content Placeholder 4">
            <a:extLst>
              <a:ext uri="{FF2B5EF4-FFF2-40B4-BE49-F238E27FC236}">
                <a16:creationId xmlns:a16="http://schemas.microsoft.com/office/drawing/2014/main" id="{7886FD52-112E-4B46-B4D5-B3FE40596000}"/>
              </a:ext>
            </a:extLst>
          </p:cNvPr>
          <p:cNvSpPr>
            <a:spLocks noGrp="1"/>
          </p:cNvSpPr>
          <p:nvPr>
            <p:ph sz="quarter" idx="17"/>
          </p:nvPr>
        </p:nvSpPr>
        <p:spPr>
          <a:xfrm>
            <a:off x="495300" y="1719072"/>
            <a:ext cx="6425089" cy="4451541"/>
          </a:xfrm>
          <a:prstGeom prst="rect">
            <a:avLst/>
          </a:prstGeo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29">
            <a:extLst>
              <a:ext uri="{FF2B5EF4-FFF2-40B4-BE49-F238E27FC236}">
                <a16:creationId xmlns:a16="http://schemas.microsoft.com/office/drawing/2014/main" id="{CF338098-9C38-5C41-9F6E-C2DB635628EC}"/>
              </a:ext>
            </a:extLst>
          </p:cNvPr>
          <p:cNvSpPr>
            <a:spLocks noGrp="1"/>
          </p:cNvSpPr>
          <p:nvPr>
            <p:ph type="body" sz="quarter" idx="15"/>
          </p:nvPr>
        </p:nvSpPr>
        <p:spPr bwMode="black">
          <a:xfrm>
            <a:off x="8471454" y="2764100"/>
            <a:ext cx="2717245" cy="1134132"/>
          </a:xfrm>
          <a:prstGeom prst="rect">
            <a:avLst/>
          </a:prstGeom>
        </p:spPr>
        <p:txBody>
          <a:bodyPr anchor="ctr"/>
          <a:lstStyle>
            <a:lvl1pPr marL="0" indent="0">
              <a:lnSpc>
                <a:spcPct val="89000"/>
              </a:lnSpc>
              <a:spcBef>
                <a:spcPts val="0"/>
              </a:spcBef>
              <a:spcAft>
                <a:spcPts val="1200"/>
              </a:spcAft>
              <a:buNone/>
              <a:defRPr sz="2800">
                <a:solidFill>
                  <a:schemeClr val="tx2"/>
                </a:solidFill>
              </a:defRPr>
            </a:lvl1pPr>
            <a:lvl2pPr marL="0" indent="0">
              <a:lnSpc>
                <a:spcPct val="94000"/>
              </a:lnSpc>
              <a:spcAft>
                <a:spcPts val="1200"/>
              </a:spcAft>
              <a:buNone/>
              <a:defRPr sz="2400">
                <a:solidFill>
                  <a:schemeClr val="bg1"/>
                </a:solidFill>
              </a:defRPr>
            </a:lvl2pPr>
            <a:lvl3pPr marL="0" indent="0">
              <a:lnSpc>
                <a:spcPct val="95000"/>
              </a:lnSpc>
              <a:spcAft>
                <a:spcPts val="1200"/>
              </a:spcAft>
              <a:buNone/>
              <a:defRPr sz="2100">
                <a:solidFill>
                  <a:schemeClr val="bg1"/>
                </a:solidFill>
              </a:defRPr>
            </a:lvl3pPr>
            <a:lvl4pPr marL="0" indent="0">
              <a:lnSpc>
                <a:spcPct val="98000"/>
              </a:lnSpc>
              <a:spcAft>
                <a:spcPts val="900"/>
              </a:spcAft>
              <a:buNone/>
              <a:defRPr sz="1800">
                <a:solidFill>
                  <a:schemeClr val="bg1"/>
                </a:solidFill>
              </a:defRPr>
            </a:lvl4pPr>
            <a:lvl5pPr marL="0" indent="0">
              <a:lnSpc>
                <a:spcPct val="94000"/>
              </a:lnSpc>
              <a:spcBef>
                <a:spcPts val="0"/>
              </a:spcBef>
              <a:spcAft>
                <a:spcPts val="900"/>
              </a:spcAft>
              <a:buNone/>
              <a:defRPr sz="16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182218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Large Circle Nickel">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E3E28D24-6767-9C45-ABB8-DA51DF065820}"/>
              </a:ext>
            </a:extLst>
          </p:cNvPr>
          <p:cNvSpPr>
            <a:spLocks/>
          </p:cNvSpPr>
          <p:nvPr userDrawn="1"/>
        </p:nvSpPr>
        <p:spPr bwMode="ltGray">
          <a:xfrm>
            <a:off x="7517108" y="-857339"/>
            <a:ext cx="8359183" cy="8572678"/>
          </a:xfrm>
          <a:prstGeom prst="ellipse">
            <a:avLst/>
          </a:prstGeom>
          <a:solidFill>
            <a:schemeClr val="accent6">
              <a:lumMod val="40000"/>
              <a:lumOff val="60000"/>
            </a:schemeClr>
          </a:solidFill>
          <a:ln w="25400" cap="flat" cmpd="sng" algn="ctr">
            <a:noFill/>
            <a:prstDash val="solid"/>
          </a:ln>
          <a:effectLst>
            <a:innerShdw blurRad="63500" dist="50800" dir="13500000">
              <a:prstClr val="black">
                <a:alpha val="50000"/>
              </a:prstClr>
            </a:innerShdw>
            <a:softEdge rad="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lvl="0" indent="0" algn="ctr" fontAlgn="auto">
              <a:lnSpc>
                <a:spcPct val="100000"/>
              </a:lnSpc>
              <a:spcBef>
                <a:spcPts val="0"/>
              </a:spcBef>
              <a:spcAft>
                <a:spcPts val="0"/>
              </a:spcAft>
              <a:buClrTx/>
              <a:buSzTx/>
              <a:buFontTx/>
              <a:buNone/>
              <a:tabLst/>
            </a:pPr>
            <a:endParaRPr kumimoji="0" lang="en-US" b="0" i="0" u="none" strike="noStrike" kern="0" cap="none" spc="0" normalizeH="0" baseline="0">
              <a:ln>
                <a:noFill/>
              </a:ln>
              <a:solidFill>
                <a:prstClr val="white"/>
              </a:solidFill>
              <a:effectLst/>
              <a:uLnTx/>
              <a:uFillTx/>
              <a:latin typeface="Microsoft Sans Serif"/>
            </a:endParaRPr>
          </a:p>
        </p:txBody>
      </p:sp>
      <p:sp>
        <p:nvSpPr>
          <p:cNvPr id="11" name="Footer Placeholder 2">
            <a:extLst>
              <a:ext uri="{FF2B5EF4-FFF2-40B4-BE49-F238E27FC236}">
                <a16:creationId xmlns:a16="http://schemas.microsoft.com/office/drawing/2014/main" id="{BBA70238-BC86-4481-AEB5-B9031B393928}"/>
              </a:ext>
            </a:extLst>
          </p:cNvPr>
          <p:cNvSpPr>
            <a:spLocks noGrp="1"/>
          </p:cNvSpPr>
          <p:nvPr>
            <p:ph type="ftr" sz="quarter" idx="10"/>
          </p:nvPr>
        </p:nvSpPr>
        <p:spPr>
          <a:xfrm>
            <a:off x="495299" y="6532895"/>
            <a:ext cx="5943600"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6">
                    <a:lumMod val="75000"/>
                  </a:schemeClr>
                </a:solidFill>
              </a:defRPr>
            </a:lvl1pPr>
          </a:lstStyle>
          <a:p>
            <a:r>
              <a:rPr lang="en-US"/>
              <a:t>DVB@IBC 2026</a:t>
            </a:r>
          </a:p>
        </p:txBody>
      </p:sp>
      <p:sp>
        <p:nvSpPr>
          <p:cNvPr id="12" name="Title 2">
            <a:extLst>
              <a:ext uri="{FF2B5EF4-FFF2-40B4-BE49-F238E27FC236}">
                <a16:creationId xmlns:a16="http://schemas.microsoft.com/office/drawing/2014/main" id="{A2AFDEB2-8AAA-DE48-8DBA-6BF9EF6D704E}"/>
              </a:ext>
            </a:extLst>
          </p:cNvPr>
          <p:cNvSpPr>
            <a:spLocks noGrp="1"/>
          </p:cNvSpPr>
          <p:nvPr>
            <p:ph type="title"/>
          </p:nvPr>
        </p:nvSpPr>
        <p:spPr>
          <a:xfrm>
            <a:off x="495300" y="642645"/>
            <a:ext cx="6423978" cy="361959"/>
          </a:xfrm>
        </p:spPr>
        <p:txBody>
          <a:bodyPr wrap="square">
            <a:spAutoFit/>
          </a:bodyPr>
          <a:lstStyle>
            <a:lvl1pPr>
              <a:defRPr>
                <a:solidFill>
                  <a:schemeClr val="tx2"/>
                </a:solidFill>
              </a:defRPr>
            </a:lvl1pPr>
          </a:lstStyle>
          <a:p>
            <a:r>
              <a:rPr lang="en-US"/>
              <a:t>Click to edit Master title style</a:t>
            </a:r>
          </a:p>
        </p:txBody>
      </p:sp>
      <p:sp>
        <p:nvSpPr>
          <p:cNvPr id="14" name="Subtitle">
            <a:extLst>
              <a:ext uri="{FF2B5EF4-FFF2-40B4-BE49-F238E27FC236}">
                <a16:creationId xmlns:a16="http://schemas.microsoft.com/office/drawing/2014/main" id="{61AD48BB-8517-C148-BF3A-87733F917AD1}"/>
              </a:ext>
            </a:extLst>
          </p:cNvPr>
          <p:cNvSpPr>
            <a:spLocks noGrp="1"/>
          </p:cNvSpPr>
          <p:nvPr>
            <p:ph type="subTitle" idx="1"/>
          </p:nvPr>
        </p:nvSpPr>
        <p:spPr>
          <a:xfrm>
            <a:off x="494189" y="1088136"/>
            <a:ext cx="6425089" cy="236347"/>
          </a:xfrm>
          <a:prstGeom prst="rect">
            <a:avLst/>
          </a:prstGeom>
        </p:spPr>
        <p:txBody>
          <a:bodyPr wrap="square">
            <a:spAutoFit/>
          </a:bodyPr>
          <a:lstStyle>
            <a:lvl1pPr marL="0" indent="0" algn="l">
              <a:lnSpc>
                <a:spcPct val="96000"/>
              </a:lnSpc>
              <a:spcBef>
                <a:spcPts val="90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5" name="Content Placeholder 4">
            <a:extLst>
              <a:ext uri="{FF2B5EF4-FFF2-40B4-BE49-F238E27FC236}">
                <a16:creationId xmlns:a16="http://schemas.microsoft.com/office/drawing/2014/main" id="{920545EE-653F-B041-A734-672192C04363}"/>
              </a:ext>
            </a:extLst>
          </p:cNvPr>
          <p:cNvSpPr>
            <a:spLocks noGrp="1"/>
          </p:cNvSpPr>
          <p:nvPr>
            <p:ph sz="quarter" idx="17"/>
          </p:nvPr>
        </p:nvSpPr>
        <p:spPr>
          <a:xfrm>
            <a:off x="495300" y="1719072"/>
            <a:ext cx="6425089" cy="4451541"/>
          </a:xfrm>
          <a:prstGeom prst="rect">
            <a:avLst/>
          </a:prstGeo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29">
            <a:extLst>
              <a:ext uri="{FF2B5EF4-FFF2-40B4-BE49-F238E27FC236}">
                <a16:creationId xmlns:a16="http://schemas.microsoft.com/office/drawing/2014/main" id="{BB10DE64-85FB-C740-B1EC-0DEBE80A912F}"/>
              </a:ext>
            </a:extLst>
          </p:cNvPr>
          <p:cNvSpPr>
            <a:spLocks noGrp="1"/>
          </p:cNvSpPr>
          <p:nvPr>
            <p:ph type="body" sz="quarter" idx="15"/>
          </p:nvPr>
        </p:nvSpPr>
        <p:spPr bwMode="black">
          <a:xfrm>
            <a:off x="8471454" y="2764100"/>
            <a:ext cx="2717245" cy="1134132"/>
          </a:xfrm>
          <a:prstGeom prst="rect">
            <a:avLst/>
          </a:prstGeom>
        </p:spPr>
        <p:txBody>
          <a:bodyPr anchor="ctr"/>
          <a:lstStyle>
            <a:lvl1pPr marL="0" indent="0">
              <a:lnSpc>
                <a:spcPct val="89000"/>
              </a:lnSpc>
              <a:spcBef>
                <a:spcPts val="0"/>
              </a:spcBef>
              <a:spcAft>
                <a:spcPts val="1200"/>
              </a:spcAft>
              <a:buNone/>
              <a:defRPr sz="2800">
                <a:solidFill>
                  <a:schemeClr val="tx2"/>
                </a:solidFill>
              </a:defRPr>
            </a:lvl1pPr>
            <a:lvl2pPr marL="0" indent="0">
              <a:lnSpc>
                <a:spcPct val="94000"/>
              </a:lnSpc>
              <a:spcAft>
                <a:spcPts val="1200"/>
              </a:spcAft>
              <a:buNone/>
              <a:defRPr sz="2400">
                <a:solidFill>
                  <a:schemeClr val="bg1"/>
                </a:solidFill>
              </a:defRPr>
            </a:lvl2pPr>
            <a:lvl3pPr marL="0" indent="0">
              <a:lnSpc>
                <a:spcPct val="95000"/>
              </a:lnSpc>
              <a:spcAft>
                <a:spcPts val="1200"/>
              </a:spcAft>
              <a:buNone/>
              <a:defRPr sz="2100">
                <a:solidFill>
                  <a:schemeClr val="bg1"/>
                </a:solidFill>
              </a:defRPr>
            </a:lvl3pPr>
            <a:lvl4pPr marL="0" indent="0">
              <a:lnSpc>
                <a:spcPct val="98000"/>
              </a:lnSpc>
              <a:spcAft>
                <a:spcPts val="900"/>
              </a:spcAft>
              <a:buNone/>
              <a:defRPr sz="1800">
                <a:solidFill>
                  <a:schemeClr val="bg1"/>
                </a:solidFill>
              </a:defRPr>
            </a:lvl4pPr>
            <a:lvl5pPr marL="0" indent="0">
              <a:lnSpc>
                <a:spcPct val="94000"/>
              </a:lnSpc>
              <a:spcBef>
                <a:spcPts val="0"/>
              </a:spcBef>
              <a:spcAft>
                <a:spcPts val="900"/>
              </a:spcAft>
              <a:buNone/>
              <a:defRPr sz="16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277241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Large Circle Blue">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id="{10550D71-4DDC-433E-91D6-8DB10965057B}"/>
              </a:ext>
            </a:extLst>
          </p:cNvPr>
          <p:cNvSpPr>
            <a:spLocks/>
          </p:cNvSpPr>
          <p:nvPr userDrawn="1"/>
        </p:nvSpPr>
        <p:spPr bwMode="ltGray">
          <a:xfrm>
            <a:off x="7517108" y="-857339"/>
            <a:ext cx="8359183" cy="8572678"/>
          </a:xfrm>
          <a:prstGeom prst="ellipse">
            <a:avLst/>
          </a:prstGeom>
          <a:solidFill>
            <a:schemeClr val="accent1"/>
          </a:solidFill>
          <a:ln w="25400" cap="flat" cmpd="sng" algn="ctr">
            <a:noFill/>
            <a:prstDash val="solid"/>
          </a:ln>
          <a:effectLst>
            <a:innerShdw blurRad="63500" dist="50800" dir="13500000">
              <a:prstClr val="black">
                <a:alpha val="50000"/>
              </a:prstClr>
            </a:innerShdw>
            <a:softEdge rad="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lvl="0" indent="0" algn="ctr" fontAlgn="auto">
              <a:lnSpc>
                <a:spcPct val="100000"/>
              </a:lnSpc>
              <a:spcBef>
                <a:spcPts val="0"/>
              </a:spcBef>
              <a:spcAft>
                <a:spcPts val="0"/>
              </a:spcAft>
              <a:buClrTx/>
              <a:buSzTx/>
              <a:buFontTx/>
              <a:buNone/>
              <a:tabLst/>
            </a:pPr>
            <a:endParaRPr kumimoji="0" lang="en-US" b="0" i="0" u="none" strike="noStrike" kern="0" cap="none" spc="0" normalizeH="0" baseline="0">
              <a:ln>
                <a:noFill/>
              </a:ln>
              <a:solidFill>
                <a:prstClr val="white"/>
              </a:solidFill>
              <a:effectLst/>
              <a:uLnTx/>
              <a:uFillTx/>
              <a:latin typeface="Microsoft Sans Serif"/>
            </a:endParaRPr>
          </a:p>
        </p:txBody>
      </p:sp>
      <p:sp>
        <p:nvSpPr>
          <p:cNvPr id="8" name="Footer Placeholder 2">
            <a:extLst>
              <a:ext uri="{FF2B5EF4-FFF2-40B4-BE49-F238E27FC236}">
                <a16:creationId xmlns:a16="http://schemas.microsoft.com/office/drawing/2014/main" id="{9D5E8CCD-FCF9-4B0B-A62F-907B1C0EFCEC}"/>
              </a:ext>
            </a:extLst>
          </p:cNvPr>
          <p:cNvSpPr>
            <a:spLocks noGrp="1"/>
          </p:cNvSpPr>
          <p:nvPr>
            <p:ph type="ftr" sz="quarter" idx="10"/>
          </p:nvPr>
        </p:nvSpPr>
        <p:spPr>
          <a:xfrm>
            <a:off x="495299" y="6532895"/>
            <a:ext cx="5943600"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6">
                    <a:lumMod val="75000"/>
                  </a:schemeClr>
                </a:solidFill>
              </a:defRPr>
            </a:lvl1pPr>
          </a:lstStyle>
          <a:p>
            <a:r>
              <a:rPr lang="en-US"/>
              <a:t>DVB@IBC 2026</a:t>
            </a:r>
          </a:p>
        </p:txBody>
      </p:sp>
      <p:sp>
        <p:nvSpPr>
          <p:cNvPr id="17" name="Title 2">
            <a:extLst>
              <a:ext uri="{FF2B5EF4-FFF2-40B4-BE49-F238E27FC236}">
                <a16:creationId xmlns:a16="http://schemas.microsoft.com/office/drawing/2014/main" id="{7B246259-76D6-B74C-A64A-CCBFC5D7D85B}"/>
              </a:ext>
            </a:extLst>
          </p:cNvPr>
          <p:cNvSpPr>
            <a:spLocks noGrp="1"/>
          </p:cNvSpPr>
          <p:nvPr>
            <p:ph type="title"/>
          </p:nvPr>
        </p:nvSpPr>
        <p:spPr>
          <a:xfrm>
            <a:off x="495300" y="642645"/>
            <a:ext cx="6423978" cy="361959"/>
          </a:xfrm>
        </p:spPr>
        <p:txBody>
          <a:bodyPr wrap="square">
            <a:spAutoFit/>
          </a:bodyPr>
          <a:lstStyle>
            <a:lvl1pPr>
              <a:defRPr>
                <a:solidFill>
                  <a:schemeClr val="tx2"/>
                </a:solidFill>
              </a:defRPr>
            </a:lvl1pPr>
          </a:lstStyle>
          <a:p>
            <a:r>
              <a:rPr lang="en-US"/>
              <a:t>Click to edit Master title style</a:t>
            </a:r>
          </a:p>
        </p:txBody>
      </p:sp>
      <p:sp>
        <p:nvSpPr>
          <p:cNvPr id="18" name="Subtitle">
            <a:extLst>
              <a:ext uri="{FF2B5EF4-FFF2-40B4-BE49-F238E27FC236}">
                <a16:creationId xmlns:a16="http://schemas.microsoft.com/office/drawing/2014/main" id="{0AB770EA-5649-754F-967C-C4716DA97A16}"/>
              </a:ext>
            </a:extLst>
          </p:cNvPr>
          <p:cNvSpPr>
            <a:spLocks noGrp="1"/>
          </p:cNvSpPr>
          <p:nvPr>
            <p:ph type="subTitle" idx="1"/>
          </p:nvPr>
        </p:nvSpPr>
        <p:spPr>
          <a:xfrm>
            <a:off x="494189" y="1088136"/>
            <a:ext cx="6425089" cy="236347"/>
          </a:xfrm>
          <a:prstGeom prst="rect">
            <a:avLst/>
          </a:prstGeom>
        </p:spPr>
        <p:txBody>
          <a:bodyPr wrap="square">
            <a:spAutoFit/>
          </a:bodyPr>
          <a:lstStyle>
            <a:lvl1pPr marL="0" indent="0" algn="l">
              <a:lnSpc>
                <a:spcPct val="96000"/>
              </a:lnSpc>
              <a:spcBef>
                <a:spcPts val="90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9" name="Content Placeholder 4">
            <a:extLst>
              <a:ext uri="{FF2B5EF4-FFF2-40B4-BE49-F238E27FC236}">
                <a16:creationId xmlns:a16="http://schemas.microsoft.com/office/drawing/2014/main" id="{681C9D64-9B88-4044-9799-D79122BD3557}"/>
              </a:ext>
            </a:extLst>
          </p:cNvPr>
          <p:cNvSpPr>
            <a:spLocks noGrp="1"/>
          </p:cNvSpPr>
          <p:nvPr>
            <p:ph sz="quarter" idx="17"/>
          </p:nvPr>
        </p:nvSpPr>
        <p:spPr>
          <a:xfrm>
            <a:off x="495300" y="1719072"/>
            <a:ext cx="6425089" cy="4451541"/>
          </a:xfrm>
          <a:prstGeom prst="rect">
            <a:avLst/>
          </a:prstGeo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29">
            <a:extLst>
              <a:ext uri="{FF2B5EF4-FFF2-40B4-BE49-F238E27FC236}">
                <a16:creationId xmlns:a16="http://schemas.microsoft.com/office/drawing/2014/main" id="{627AF1A1-6C92-6240-81FA-2147DD27EC94}"/>
              </a:ext>
            </a:extLst>
          </p:cNvPr>
          <p:cNvSpPr>
            <a:spLocks noGrp="1"/>
          </p:cNvSpPr>
          <p:nvPr>
            <p:ph type="body" sz="quarter" idx="15"/>
          </p:nvPr>
        </p:nvSpPr>
        <p:spPr bwMode="black">
          <a:xfrm>
            <a:off x="8471454" y="2764100"/>
            <a:ext cx="2717245" cy="1134132"/>
          </a:xfrm>
          <a:prstGeom prst="rect">
            <a:avLst/>
          </a:prstGeom>
        </p:spPr>
        <p:txBody>
          <a:bodyPr anchor="ctr"/>
          <a:lstStyle>
            <a:lvl1pPr marL="0" indent="0">
              <a:lnSpc>
                <a:spcPct val="89000"/>
              </a:lnSpc>
              <a:spcBef>
                <a:spcPts val="0"/>
              </a:spcBef>
              <a:spcAft>
                <a:spcPts val="1200"/>
              </a:spcAft>
              <a:buNone/>
              <a:defRPr sz="2800">
                <a:solidFill>
                  <a:schemeClr val="bg1"/>
                </a:solidFill>
              </a:defRPr>
            </a:lvl1pPr>
            <a:lvl2pPr marL="0" indent="0">
              <a:lnSpc>
                <a:spcPct val="94000"/>
              </a:lnSpc>
              <a:spcAft>
                <a:spcPts val="1200"/>
              </a:spcAft>
              <a:buNone/>
              <a:defRPr sz="2400">
                <a:solidFill>
                  <a:schemeClr val="bg1"/>
                </a:solidFill>
              </a:defRPr>
            </a:lvl2pPr>
            <a:lvl3pPr marL="0" indent="0">
              <a:lnSpc>
                <a:spcPct val="95000"/>
              </a:lnSpc>
              <a:spcAft>
                <a:spcPts val="1200"/>
              </a:spcAft>
              <a:buNone/>
              <a:defRPr sz="2100">
                <a:solidFill>
                  <a:schemeClr val="bg1"/>
                </a:solidFill>
              </a:defRPr>
            </a:lvl3pPr>
            <a:lvl4pPr marL="0" indent="0">
              <a:lnSpc>
                <a:spcPct val="98000"/>
              </a:lnSpc>
              <a:spcAft>
                <a:spcPts val="900"/>
              </a:spcAft>
              <a:buNone/>
              <a:defRPr sz="1800">
                <a:solidFill>
                  <a:schemeClr val="bg1"/>
                </a:solidFill>
              </a:defRPr>
            </a:lvl4pPr>
            <a:lvl5pPr marL="0" indent="0">
              <a:lnSpc>
                <a:spcPct val="94000"/>
              </a:lnSpc>
              <a:spcBef>
                <a:spcPts val="0"/>
              </a:spcBef>
              <a:spcAft>
                <a:spcPts val="900"/>
              </a:spcAft>
              <a:buNone/>
              <a:defRPr sz="16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742446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Large Circle Gun Metal">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B826177F-FC3F-2F42-98BC-69EF3FD7FC45}"/>
              </a:ext>
            </a:extLst>
          </p:cNvPr>
          <p:cNvSpPr>
            <a:spLocks/>
          </p:cNvSpPr>
          <p:nvPr userDrawn="1"/>
        </p:nvSpPr>
        <p:spPr bwMode="ltGray">
          <a:xfrm>
            <a:off x="7517108" y="-857339"/>
            <a:ext cx="8359183" cy="8572678"/>
          </a:xfrm>
          <a:prstGeom prst="ellipse">
            <a:avLst/>
          </a:prstGeom>
          <a:solidFill>
            <a:schemeClr val="accent5"/>
          </a:solidFill>
          <a:ln w="25400" cap="flat" cmpd="sng" algn="ctr">
            <a:noFill/>
            <a:prstDash val="solid"/>
          </a:ln>
          <a:effectLst>
            <a:innerShdw blurRad="63500" dist="50800" dir="13500000">
              <a:prstClr val="black">
                <a:alpha val="50000"/>
              </a:prstClr>
            </a:innerShdw>
            <a:softEdge rad="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lvl="0" indent="0" algn="ctr" fontAlgn="auto">
              <a:lnSpc>
                <a:spcPct val="100000"/>
              </a:lnSpc>
              <a:spcBef>
                <a:spcPts val="0"/>
              </a:spcBef>
              <a:spcAft>
                <a:spcPts val="0"/>
              </a:spcAft>
              <a:buClrTx/>
              <a:buSzTx/>
              <a:buFontTx/>
              <a:buNone/>
              <a:tabLst/>
            </a:pPr>
            <a:endParaRPr kumimoji="0" lang="en-US" b="0" i="0" u="none" strike="noStrike" kern="0" cap="none" spc="0" normalizeH="0" baseline="0">
              <a:ln>
                <a:noFill/>
              </a:ln>
              <a:solidFill>
                <a:prstClr val="white"/>
              </a:solidFill>
              <a:effectLst/>
              <a:uLnTx/>
              <a:uFillTx/>
              <a:latin typeface="Microsoft Sans Serif"/>
            </a:endParaRPr>
          </a:p>
        </p:txBody>
      </p:sp>
      <p:sp>
        <p:nvSpPr>
          <p:cNvPr id="11" name="Footer Placeholder 2">
            <a:extLst>
              <a:ext uri="{FF2B5EF4-FFF2-40B4-BE49-F238E27FC236}">
                <a16:creationId xmlns:a16="http://schemas.microsoft.com/office/drawing/2014/main" id="{D5CEE6F9-1E4B-4C9A-946F-D83A264DC746}"/>
              </a:ext>
            </a:extLst>
          </p:cNvPr>
          <p:cNvSpPr>
            <a:spLocks noGrp="1"/>
          </p:cNvSpPr>
          <p:nvPr>
            <p:ph type="ftr" sz="quarter" idx="10"/>
          </p:nvPr>
        </p:nvSpPr>
        <p:spPr>
          <a:xfrm>
            <a:off x="495299" y="6532895"/>
            <a:ext cx="5943600"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6">
                    <a:lumMod val="75000"/>
                  </a:schemeClr>
                </a:solidFill>
              </a:defRPr>
            </a:lvl1pPr>
          </a:lstStyle>
          <a:p>
            <a:r>
              <a:rPr lang="en-US"/>
              <a:t>DVB@IBC 2026</a:t>
            </a:r>
          </a:p>
        </p:txBody>
      </p:sp>
      <p:sp>
        <p:nvSpPr>
          <p:cNvPr id="12" name="Title 2">
            <a:extLst>
              <a:ext uri="{FF2B5EF4-FFF2-40B4-BE49-F238E27FC236}">
                <a16:creationId xmlns:a16="http://schemas.microsoft.com/office/drawing/2014/main" id="{0B7058E8-725E-C84D-AF48-4FAF9C2EB9F6}"/>
              </a:ext>
            </a:extLst>
          </p:cNvPr>
          <p:cNvSpPr>
            <a:spLocks noGrp="1"/>
          </p:cNvSpPr>
          <p:nvPr>
            <p:ph type="title"/>
          </p:nvPr>
        </p:nvSpPr>
        <p:spPr>
          <a:xfrm>
            <a:off x="495300" y="642645"/>
            <a:ext cx="6423978" cy="361959"/>
          </a:xfrm>
        </p:spPr>
        <p:txBody>
          <a:bodyPr wrap="square">
            <a:spAutoFit/>
          </a:bodyPr>
          <a:lstStyle>
            <a:lvl1pPr>
              <a:defRPr>
                <a:solidFill>
                  <a:schemeClr val="tx2"/>
                </a:solidFill>
              </a:defRPr>
            </a:lvl1pPr>
          </a:lstStyle>
          <a:p>
            <a:r>
              <a:rPr lang="en-US"/>
              <a:t>Click to edit Master title style</a:t>
            </a:r>
          </a:p>
        </p:txBody>
      </p:sp>
      <p:sp>
        <p:nvSpPr>
          <p:cNvPr id="14" name="Subtitle">
            <a:extLst>
              <a:ext uri="{FF2B5EF4-FFF2-40B4-BE49-F238E27FC236}">
                <a16:creationId xmlns:a16="http://schemas.microsoft.com/office/drawing/2014/main" id="{46859A5A-C3CA-B947-AA31-16540E8ED234}"/>
              </a:ext>
            </a:extLst>
          </p:cNvPr>
          <p:cNvSpPr>
            <a:spLocks noGrp="1"/>
          </p:cNvSpPr>
          <p:nvPr>
            <p:ph type="subTitle" idx="1"/>
          </p:nvPr>
        </p:nvSpPr>
        <p:spPr>
          <a:xfrm>
            <a:off x="494189" y="1088136"/>
            <a:ext cx="6425089" cy="236347"/>
          </a:xfrm>
          <a:prstGeom prst="rect">
            <a:avLst/>
          </a:prstGeom>
        </p:spPr>
        <p:txBody>
          <a:bodyPr wrap="square">
            <a:spAutoFit/>
          </a:bodyPr>
          <a:lstStyle>
            <a:lvl1pPr marL="0" indent="0" algn="l">
              <a:lnSpc>
                <a:spcPct val="96000"/>
              </a:lnSpc>
              <a:spcBef>
                <a:spcPts val="90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5" name="Content Placeholder 4">
            <a:extLst>
              <a:ext uri="{FF2B5EF4-FFF2-40B4-BE49-F238E27FC236}">
                <a16:creationId xmlns:a16="http://schemas.microsoft.com/office/drawing/2014/main" id="{82799493-50F9-C645-A15F-AF98EB7D8D59}"/>
              </a:ext>
            </a:extLst>
          </p:cNvPr>
          <p:cNvSpPr>
            <a:spLocks noGrp="1"/>
          </p:cNvSpPr>
          <p:nvPr>
            <p:ph sz="quarter" idx="17"/>
          </p:nvPr>
        </p:nvSpPr>
        <p:spPr>
          <a:xfrm>
            <a:off x="495300" y="1719072"/>
            <a:ext cx="6425089" cy="4451541"/>
          </a:xfrm>
          <a:prstGeom prst="rect">
            <a:avLst/>
          </a:prstGeo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29">
            <a:extLst>
              <a:ext uri="{FF2B5EF4-FFF2-40B4-BE49-F238E27FC236}">
                <a16:creationId xmlns:a16="http://schemas.microsoft.com/office/drawing/2014/main" id="{1A833B55-A7C3-854B-BA7F-F4BD4B65F5D8}"/>
              </a:ext>
            </a:extLst>
          </p:cNvPr>
          <p:cNvSpPr>
            <a:spLocks noGrp="1"/>
          </p:cNvSpPr>
          <p:nvPr>
            <p:ph type="body" sz="quarter" idx="15"/>
          </p:nvPr>
        </p:nvSpPr>
        <p:spPr bwMode="black">
          <a:xfrm>
            <a:off x="8471454" y="2764100"/>
            <a:ext cx="2717245" cy="1134132"/>
          </a:xfrm>
          <a:prstGeom prst="rect">
            <a:avLst/>
          </a:prstGeom>
        </p:spPr>
        <p:txBody>
          <a:bodyPr anchor="ctr"/>
          <a:lstStyle>
            <a:lvl1pPr marL="0" indent="0">
              <a:lnSpc>
                <a:spcPct val="89000"/>
              </a:lnSpc>
              <a:spcBef>
                <a:spcPts val="0"/>
              </a:spcBef>
              <a:spcAft>
                <a:spcPts val="1200"/>
              </a:spcAft>
              <a:buNone/>
              <a:defRPr sz="2800">
                <a:solidFill>
                  <a:schemeClr val="bg1"/>
                </a:solidFill>
              </a:defRPr>
            </a:lvl1pPr>
            <a:lvl2pPr marL="0" indent="0">
              <a:lnSpc>
                <a:spcPct val="94000"/>
              </a:lnSpc>
              <a:spcAft>
                <a:spcPts val="1200"/>
              </a:spcAft>
              <a:buNone/>
              <a:defRPr sz="2400">
                <a:solidFill>
                  <a:schemeClr val="bg1"/>
                </a:solidFill>
              </a:defRPr>
            </a:lvl2pPr>
            <a:lvl3pPr marL="0" indent="0">
              <a:lnSpc>
                <a:spcPct val="95000"/>
              </a:lnSpc>
              <a:spcAft>
                <a:spcPts val="1200"/>
              </a:spcAft>
              <a:buNone/>
              <a:defRPr sz="2100">
                <a:solidFill>
                  <a:schemeClr val="bg1"/>
                </a:solidFill>
              </a:defRPr>
            </a:lvl3pPr>
            <a:lvl4pPr marL="0" indent="0">
              <a:lnSpc>
                <a:spcPct val="98000"/>
              </a:lnSpc>
              <a:spcAft>
                <a:spcPts val="900"/>
              </a:spcAft>
              <a:buNone/>
              <a:defRPr sz="1800">
                <a:solidFill>
                  <a:schemeClr val="bg1"/>
                </a:solidFill>
              </a:defRPr>
            </a:lvl4pPr>
            <a:lvl5pPr marL="0" indent="0">
              <a:lnSpc>
                <a:spcPct val="94000"/>
              </a:lnSpc>
              <a:spcBef>
                <a:spcPts val="0"/>
              </a:spcBef>
              <a:spcAft>
                <a:spcPts val="900"/>
              </a:spcAft>
              <a:buNone/>
              <a:defRPr sz="16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221686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Large Circle Midnight">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BAE47188-2E65-7E46-B32C-E78D883C6DCA}"/>
              </a:ext>
            </a:extLst>
          </p:cNvPr>
          <p:cNvSpPr>
            <a:spLocks/>
          </p:cNvSpPr>
          <p:nvPr userDrawn="1"/>
        </p:nvSpPr>
        <p:spPr bwMode="ltGray">
          <a:xfrm>
            <a:off x="7517108" y="-857339"/>
            <a:ext cx="8359183" cy="8572678"/>
          </a:xfrm>
          <a:prstGeom prst="ellipse">
            <a:avLst/>
          </a:prstGeom>
          <a:solidFill>
            <a:schemeClr val="tx2"/>
          </a:solidFill>
          <a:ln w="25400" cap="flat" cmpd="sng" algn="ctr">
            <a:noFill/>
            <a:prstDash val="solid"/>
          </a:ln>
          <a:effectLst>
            <a:innerShdw blurRad="63500" dist="50800" dir="13500000">
              <a:prstClr val="black">
                <a:alpha val="50000"/>
              </a:prstClr>
            </a:innerShdw>
            <a:softEdge rad="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lvl="0" indent="0" algn="ctr" fontAlgn="auto">
              <a:lnSpc>
                <a:spcPct val="100000"/>
              </a:lnSpc>
              <a:spcBef>
                <a:spcPts val="0"/>
              </a:spcBef>
              <a:spcAft>
                <a:spcPts val="0"/>
              </a:spcAft>
              <a:buClrTx/>
              <a:buSzTx/>
              <a:buFontTx/>
              <a:buNone/>
              <a:tabLst/>
            </a:pPr>
            <a:endParaRPr kumimoji="0" lang="en-US" b="0" i="0" u="none" strike="noStrike" kern="0" cap="none" spc="0" normalizeH="0" baseline="0">
              <a:ln>
                <a:noFill/>
              </a:ln>
              <a:solidFill>
                <a:prstClr val="white"/>
              </a:solidFill>
              <a:effectLst/>
              <a:uLnTx/>
              <a:uFillTx/>
              <a:latin typeface="Microsoft Sans Serif"/>
            </a:endParaRPr>
          </a:p>
        </p:txBody>
      </p:sp>
      <p:sp>
        <p:nvSpPr>
          <p:cNvPr id="11" name="Footer Placeholder 2">
            <a:extLst>
              <a:ext uri="{FF2B5EF4-FFF2-40B4-BE49-F238E27FC236}">
                <a16:creationId xmlns:a16="http://schemas.microsoft.com/office/drawing/2014/main" id="{CA8F4DA7-4CDA-4E93-B875-4157AC85CAEB}"/>
              </a:ext>
            </a:extLst>
          </p:cNvPr>
          <p:cNvSpPr>
            <a:spLocks noGrp="1"/>
          </p:cNvSpPr>
          <p:nvPr>
            <p:ph type="ftr" sz="quarter" idx="10"/>
          </p:nvPr>
        </p:nvSpPr>
        <p:spPr>
          <a:xfrm>
            <a:off x="495299" y="6532895"/>
            <a:ext cx="5943600"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6">
                    <a:lumMod val="75000"/>
                  </a:schemeClr>
                </a:solidFill>
              </a:defRPr>
            </a:lvl1pPr>
          </a:lstStyle>
          <a:p>
            <a:r>
              <a:rPr lang="en-US"/>
              <a:t>DVB@IBC 2026</a:t>
            </a:r>
          </a:p>
        </p:txBody>
      </p:sp>
      <p:sp>
        <p:nvSpPr>
          <p:cNvPr id="9" name="Title 2">
            <a:extLst>
              <a:ext uri="{FF2B5EF4-FFF2-40B4-BE49-F238E27FC236}">
                <a16:creationId xmlns:a16="http://schemas.microsoft.com/office/drawing/2014/main" id="{3EA31D99-8C5B-7B44-8F12-D57457CBA784}"/>
              </a:ext>
            </a:extLst>
          </p:cNvPr>
          <p:cNvSpPr>
            <a:spLocks noGrp="1"/>
          </p:cNvSpPr>
          <p:nvPr>
            <p:ph type="title"/>
          </p:nvPr>
        </p:nvSpPr>
        <p:spPr>
          <a:xfrm>
            <a:off x="495300" y="642645"/>
            <a:ext cx="6423978" cy="361959"/>
          </a:xfrm>
        </p:spPr>
        <p:txBody>
          <a:bodyPr wrap="square">
            <a:spAutoFit/>
          </a:bodyPr>
          <a:lstStyle>
            <a:lvl1pPr>
              <a:defRPr>
                <a:solidFill>
                  <a:schemeClr val="tx2"/>
                </a:solidFill>
              </a:defRPr>
            </a:lvl1pPr>
          </a:lstStyle>
          <a:p>
            <a:r>
              <a:rPr lang="en-US"/>
              <a:t>Click to edit Master title style</a:t>
            </a:r>
          </a:p>
        </p:txBody>
      </p:sp>
      <p:sp>
        <p:nvSpPr>
          <p:cNvPr id="12" name="Subtitle">
            <a:extLst>
              <a:ext uri="{FF2B5EF4-FFF2-40B4-BE49-F238E27FC236}">
                <a16:creationId xmlns:a16="http://schemas.microsoft.com/office/drawing/2014/main" id="{92784E52-9B2E-7748-80BB-844DED7D24DE}"/>
              </a:ext>
            </a:extLst>
          </p:cNvPr>
          <p:cNvSpPr>
            <a:spLocks noGrp="1"/>
          </p:cNvSpPr>
          <p:nvPr>
            <p:ph type="subTitle" idx="1"/>
          </p:nvPr>
        </p:nvSpPr>
        <p:spPr>
          <a:xfrm>
            <a:off x="494189" y="1088136"/>
            <a:ext cx="6425089" cy="236347"/>
          </a:xfrm>
          <a:prstGeom prst="rect">
            <a:avLst/>
          </a:prstGeom>
        </p:spPr>
        <p:txBody>
          <a:bodyPr wrap="square">
            <a:spAutoFit/>
          </a:bodyPr>
          <a:lstStyle>
            <a:lvl1pPr marL="0" indent="0" algn="l">
              <a:lnSpc>
                <a:spcPct val="96000"/>
              </a:lnSpc>
              <a:spcBef>
                <a:spcPts val="90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3" name="Content Placeholder 4">
            <a:extLst>
              <a:ext uri="{FF2B5EF4-FFF2-40B4-BE49-F238E27FC236}">
                <a16:creationId xmlns:a16="http://schemas.microsoft.com/office/drawing/2014/main" id="{260A92EA-6842-964F-864F-6425261A0780}"/>
              </a:ext>
            </a:extLst>
          </p:cNvPr>
          <p:cNvSpPr>
            <a:spLocks noGrp="1"/>
          </p:cNvSpPr>
          <p:nvPr>
            <p:ph sz="quarter" idx="17"/>
          </p:nvPr>
        </p:nvSpPr>
        <p:spPr>
          <a:xfrm>
            <a:off x="495300" y="1719072"/>
            <a:ext cx="6425089" cy="4451541"/>
          </a:xfrm>
          <a:prstGeom prst="rect">
            <a:avLst/>
          </a:prstGeo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29">
            <a:extLst>
              <a:ext uri="{FF2B5EF4-FFF2-40B4-BE49-F238E27FC236}">
                <a16:creationId xmlns:a16="http://schemas.microsoft.com/office/drawing/2014/main" id="{EE566E6D-F0F7-6449-A21D-F146C5051BB5}"/>
              </a:ext>
            </a:extLst>
          </p:cNvPr>
          <p:cNvSpPr>
            <a:spLocks noGrp="1"/>
          </p:cNvSpPr>
          <p:nvPr>
            <p:ph type="body" sz="quarter" idx="15"/>
          </p:nvPr>
        </p:nvSpPr>
        <p:spPr bwMode="black">
          <a:xfrm>
            <a:off x="8471454" y="2764100"/>
            <a:ext cx="2717245" cy="1134132"/>
          </a:xfrm>
          <a:prstGeom prst="rect">
            <a:avLst/>
          </a:prstGeom>
        </p:spPr>
        <p:txBody>
          <a:bodyPr anchor="ctr"/>
          <a:lstStyle>
            <a:lvl1pPr marL="0" indent="0">
              <a:lnSpc>
                <a:spcPct val="89000"/>
              </a:lnSpc>
              <a:spcBef>
                <a:spcPts val="0"/>
              </a:spcBef>
              <a:spcAft>
                <a:spcPts val="1200"/>
              </a:spcAft>
              <a:buNone/>
              <a:defRPr sz="2800">
                <a:solidFill>
                  <a:schemeClr val="bg1"/>
                </a:solidFill>
              </a:defRPr>
            </a:lvl1pPr>
            <a:lvl2pPr marL="0" indent="0">
              <a:lnSpc>
                <a:spcPct val="94000"/>
              </a:lnSpc>
              <a:spcAft>
                <a:spcPts val="1200"/>
              </a:spcAft>
              <a:buNone/>
              <a:defRPr sz="2400">
                <a:solidFill>
                  <a:schemeClr val="bg1"/>
                </a:solidFill>
              </a:defRPr>
            </a:lvl2pPr>
            <a:lvl3pPr marL="0" indent="0">
              <a:lnSpc>
                <a:spcPct val="95000"/>
              </a:lnSpc>
              <a:spcAft>
                <a:spcPts val="1200"/>
              </a:spcAft>
              <a:buNone/>
              <a:defRPr sz="2100">
                <a:solidFill>
                  <a:schemeClr val="bg1"/>
                </a:solidFill>
              </a:defRPr>
            </a:lvl3pPr>
            <a:lvl4pPr marL="0" indent="0">
              <a:lnSpc>
                <a:spcPct val="98000"/>
              </a:lnSpc>
              <a:spcAft>
                <a:spcPts val="900"/>
              </a:spcAft>
              <a:buNone/>
              <a:defRPr sz="1800">
                <a:solidFill>
                  <a:schemeClr val="bg1"/>
                </a:solidFill>
              </a:defRPr>
            </a:lvl4pPr>
            <a:lvl5pPr marL="0" indent="0">
              <a:lnSpc>
                <a:spcPct val="94000"/>
              </a:lnSpc>
              <a:spcBef>
                <a:spcPts val="0"/>
              </a:spcBef>
              <a:spcAft>
                <a:spcPts val="900"/>
              </a:spcAft>
              <a:buNone/>
              <a:defRPr sz="16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923754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Segue White">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AAB543E5-A8C2-415A-B513-83E9DDD7D875}"/>
              </a:ext>
            </a:extLst>
          </p:cNvPr>
          <p:cNvSpPr/>
          <p:nvPr userDrawn="1"/>
        </p:nvSpPr>
        <p:spPr bwMode="white">
          <a:xfrm>
            <a:off x="-171450" y="-152401"/>
            <a:ext cx="10904538" cy="6516131"/>
          </a:xfrm>
          <a:prstGeom prst="roundRect">
            <a:avLst>
              <a:gd name="adj" fmla="val 1263"/>
            </a:avLst>
          </a:prstGeom>
          <a:solidFill>
            <a:schemeClr val="bg1"/>
          </a:solidFill>
          <a:ln w="10795" cap="flat" cmpd="sng" algn="ctr">
            <a:noFill/>
            <a:prstDash val="solid"/>
          </a:ln>
          <a:effectLst>
            <a:innerShdw blurRad="63500" dist="50800" dir="18900000">
              <a:prstClr val="black">
                <a:alpha val="50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noProof="0">
              <a:solidFill>
                <a:prstClr val="white"/>
              </a:solidFill>
            </a:endParaRPr>
          </a:p>
        </p:txBody>
      </p:sp>
      <p:sp>
        <p:nvSpPr>
          <p:cNvPr id="6" name="Subtitle">
            <a:extLst>
              <a:ext uri="{FF2B5EF4-FFF2-40B4-BE49-F238E27FC236}">
                <a16:creationId xmlns:a16="http://schemas.microsoft.com/office/drawing/2014/main" id="{2934A4AA-94A2-46BD-9524-BB1118BCD685}"/>
              </a:ext>
            </a:extLst>
          </p:cNvPr>
          <p:cNvSpPr>
            <a:spLocks noGrp="1"/>
          </p:cNvSpPr>
          <p:nvPr>
            <p:ph type="subTitle" idx="1"/>
          </p:nvPr>
        </p:nvSpPr>
        <p:spPr bwMode="black">
          <a:xfrm>
            <a:off x="494189" y="4525630"/>
            <a:ext cx="8831404" cy="914400"/>
          </a:xfrm>
          <a:prstGeom prst="rect">
            <a:avLst/>
          </a:prstGeom>
        </p:spPr>
        <p:txBody>
          <a:bodyPr/>
          <a:lstStyle>
            <a:lvl1pPr marL="0" indent="0" algn="l">
              <a:lnSpc>
                <a:spcPct val="96000"/>
              </a:lnSpc>
              <a:spcBef>
                <a:spcPts val="120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Title 1">
            <a:extLst>
              <a:ext uri="{FF2B5EF4-FFF2-40B4-BE49-F238E27FC236}">
                <a16:creationId xmlns:a16="http://schemas.microsoft.com/office/drawing/2014/main" id="{78E31F24-408B-034C-891A-D4CD9B80A98F}"/>
              </a:ext>
            </a:extLst>
          </p:cNvPr>
          <p:cNvSpPr>
            <a:spLocks noGrp="1"/>
          </p:cNvSpPr>
          <p:nvPr>
            <p:ph type="title"/>
          </p:nvPr>
        </p:nvSpPr>
        <p:spPr>
          <a:xfrm>
            <a:off x="495298" y="3593167"/>
            <a:ext cx="8829675" cy="722955"/>
          </a:xfrm>
        </p:spPr>
        <p:txBody>
          <a:bodyPr wrap="square">
            <a:spAutoFit/>
          </a:bodyPr>
          <a:lstStyle>
            <a:lvl1pPr>
              <a:lnSpc>
                <a:spcPct val="87000"/>
              </a:lnSpc>
              <a:defRPr sz="5400">
                <a:solidFill>
                  <a:schemeClr val="tx2"/>
                </a:solidFill>
              </a:defRPr>
            </a:lvl1pPr>
          </a:lstStyle>
          <a:p>
            <a:r>
              <a:rPr lang="en-US"/>
              <a:t>Click to edit Master title style</a:t>
            </a:r>
          </a:p>
        </p:txBody>
      </p:sp>
    </p:spTree>
    <p:extLst>
      <p:ext uri="{BB962C8B-B14F-4D97-AF65-F5344CB8AC3E}">
        <p14:creationId xmlns:p14="http://schemas.microsoft.com/office/powerpoint/2010/main" val="1957125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Segue Nickel">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12B302BC-4858-4EC1-8EB4-20A8B1481437}"/>
              </a:ext>
            </a:extLst>
          </p:cNvPr>
          <p:cNvSpPr/>
          <p:nvPr userDrawn="1"/>
        </p:nvSpPr>
        <p:spPr bwMode="white">
          <a:xfrm>
            <a:off x="-171450" y="-152401"/>
            <a:ext cx="10904538" cy="6516131"/>
          </a:xfrm>
          <a:prstGeom prst="roundRect">
            <a:avLst>
              <a:gd name="adj" fmla="val 1263"/>
            </a:avLst>
          </a:prstGeom>
          <a:solidFill>
            <a:schemeClr val="accent6">
              <a:lumMod val="40000"/>
              <a:lumOff val="60000"/>
            </a:schemeClr>
          </a:solidFill>
          <a:ln w="10795" cap="flat" cmpd="sng" algn="ctr">
            <a:noFill/>
            <a:prstDash val="solid"/>
          </a:ln>
          <a:effectLst>
            <a:innerShdw blurRad="63500" dist="50800" dir="18900000">
              <a:prstClr val="black">
                <a:alpha val="50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noProof="0">
              <a:solidFill>
                <a:prstClr val="white"/>
              </a:solidFill>
            </a:endParaRPr>
          </a:p>
        </p:txBody>
      </p:sp>
      <p:sp>
        <p:nvSpPr>
          <p:cNvPr id="6" name="Subtitle">
            <a:extLst>
              <a:ext uri="{FF2B5EF4-FFF2-40B4-BE49-F238E27FC236}">
                <a16:creationId xmlns:a16="http://schemas.microsoft.com/office/drawing/2014/main" id="{2934A4AA-94A2-46BD-9524-BB1118BCD685}"/>
              </a:ext>
            </a:extLst>
          </p:cNvPr>
          <p:cNvSpPr>
            <a:spLocks noGrp="1"/>
          </p:cNvSpPr>
          <p:nvPr>
            <p:ph type="subTitle" idx="1"/>
          </p:nvPr>
        </p:nvSpPr>
        <p:spPr bwMode="black">
          <a:xfrm>
            <a:off x="494189" y="4525630"/>
            <a:ext cx="8831404" cy="914400"/>
          </a:xfrm>
          <a:prstGeom prst="rect">
            <a:avLst/>
          </a:prstGeom>
        </p:spPr>
        <p:txBody>
          <a:bodyPr/>
          <a:lstStyle>
            <a:lvl1pPr marL="0" indent="0" algn="l">
              <a:lnSpc>
                <a:spcPct val="96000"/>
              </a:lnSpc>
              <a:spcBef>
                <a:spcPts val="120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Title 1">
            <a:extLst>
              <a:ext uri="{FF2B5EF4-FFF2-40B4-BE49-F238E27FC236}">
                <a16:creationId xmlns:a16="http://schemas.microsoft.com/office/drawing/2014/main" id="{D85A8A33-EB30-4E58-9F4F-DB3301E084F5}"/>
              </a:ext>
            </a:extLst>
          </p:cNvPr>
          <p:cNvSpPr>
            <a:spLocks noGrp="1"/>
          </p:cNvSpPr>
          <p:nvPr>
            <p:ph type="title"/>
          </p:nvPr>
        </p:nvSpPr>
        <p:spPr>
          <a:xfrm>
            <a:off x="495298" y="3593167"/>
            <a:ext cx="8829675" cy="722955"/>
          </a:xfrm>
        </p:spPr>
        <p:txBody>
          <a:bodyPr wrap="square">
            <a:spAutoFit/>
          </a:bodyPr>
          <a:lstStyle>
            <a:lvl1pPr>
              <a:lnSpc>
                <a:spcPct val="87000"/>
              </a:lnSpc>
              <a:defRPr sz="5400">
                <a:solidFill>
                  <a:schemeClr val="tx2"/>
                </a:solidFill>
              </a:defRPr>
            </a:lvl1pPr>
          </a:lstStyle>
          <a:p>
            <a:r>
              <a:rPr lang="en-US"/>
              <a:t>Click to edit Master title style</a:t>
            </a:r>
          </a:p>
        </p:txBody>
      </p:sp>
    </p:spTree>
    <p:extLst>
      <p:ext uri="{BB962C8B-B14F-4D97-AF65-F5344CB8AC3E}">
        <p14:creationId xmlns:p14="http://schemas.microsoft.com/office/powerpoint/2010/main" val="3701335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Agenda Nickel">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9AD5696-B4ED-4B82-A4B1-160E4E14F343}"/>
              </a:ext>
            </a:extLst>
          </p:cNvPr>
          <p:cNvSpPr txBox="1"/>
          <p:nvPr userDrawn="1"/>
        </p:nvSpPr>
        <p:spPr>
          <a:xfrm rot="5400000">
            <a:off x="8435813" y="2737543"/>
            <a:ext cx="5288307" cy="1559722"/>
          </a:xfrm>
          <a:prstGeom prst="rect">
            <a:avLst/>
          </a:prstGeom>
          <a:noFill/>
          <a:effectLst/>
        </p:spPr>
        <p:txBody>
          <a:bodyPr wrap="none" lIns="0" tIns="0" rIns="0" bIns="0" rtlCol="0">
            <a:spAutoFit/>
          </a:bodyPr>
          <a:lstStyle/>
          <a:p>
            <a:pPr algn="ctr">
              <a:lnSpc>
                <a:spcPct val="87000"/>
              </a:lnSpc>
              <a:spcBef>
                <a:spcPct val="0"/>
              </a:spcBef>
              <a:defRPr/>
            </a:pPr>
            <a:r>
              <a:rPr lang="en-US" sz="11650">
                <a:solidFill>
                  <a:schemeClr val="accent6">
                    <a:lumMod val="60000"/>
                    <a:lumOff val="40000"/>
                  </a:schemeClr>
                </a:solidFill>
                <a:effectLst>
                  <a:innerShdw blurRad="38100" dist="25400" dir="8100000">
                    <a:prstClr val="black">
                      <a:alpha val="50000"/>
                    </a:prstClr>
                  </a:innerShdw>
                </a:effectLst>
              </a:rPr>
              <a:t>Agenda</a:t>
            </a:r>
          </a:p>
        </p:txBody>
      </p:sp>
      <p:sp>
        <p:nvSpPr>
          <p:cNvPr id="7" name="Content Placeholder 19">
            <a:extLst>
              <a:ext uri="{FF2B5EF4-FFF2-40B4-BE49-F238E27FC236}">
                <a16:creationId xmlns:a16="http://schemas.microsoft.com/office/drawing/2014/main" id="{F1A31244-B2C3-4240-B89D-E10155BFC2E1}"/>
              </a:ext>
            </a:extLst>
          </p:cNvPr>
          <p:cNvSpPr>
            <a:spLocks noGrp="1"/>
          </p:cNvSpPr>
          <p:nvPr>
            <p:ph sz="quarter" idx="10"/>
          </p:nvPr>
        </p:nvSpPr>
        <p:spPr>
          <a:xfrm>
            <a:off x="777874" y="957452"/>
            <a:ext cx="9253538" cy="5319779"/>
          </a:xfrm>
          <a:prstGeom prst="rect">
            <a:avLst/>
          </a:prstGeom>
        </p:spPr>
        <p:txBody>
          <a:bodyPr>
            <a:normAutofit/>
          </a:bodyPr>
          <a:lstStyle>
            <a:lvl1pPr marL="914400" indent="-914400">
              <a:lnSpc>
                <a:spcPct val="90000"/>
              </a:lnSpc>
              <a:spcBef>
                <a:spcPts val="0"/>
              </a:spcBef>
              <a:spcAft>
                <a:spcPts val="900"/>
              </a:spcAft>
              <a:buClr>
                <a:schemeClr val="tx2"/>
              </a:buClr>
              <a:buFont typeface="+mj-lt"/>
              <a:buAutoNum type="arabicPeriod"/>
              <a:defRPr sz="5400">
                <a:solidFill>
                  <a:schemeClr val="tx2"/>
                </a:solidFill>
              </a:defRPr>
            </a:lvl1pPr>
            <a:lvl2pPr marL="0" indent="0">
              <a:lnSpc>
                <a:spcPct val="107000"/>
              </a:lnSpc>
              <a:spcBef>
                <a:spcPts val="0"/>
              </a:spcBef>
              <a:spcAft>
                <a:spcPts val="1800"/>
              </a:spcAft>
              <a:buClr>
                <a:schemeClr val="bg1"/>
              </a:buClr>
              <a:buFont typeface="+mj-lt"/>
              <a:buNone/>
              <a:defRPr sz="5400">
                <a:solidFill>
                  <a:schemeClr val="bg1"/>
                </a:solidFill>
              </a:defRPr>
            </a:lvl2pPr>
            <a:lvl3pPr marL="342900" indent="-342900">
              <a:lnSpc>
                <a:spcPct val="107000"/>
              </a:lnSpc>
              <a:spcBef>
                <a:spcPts val="0"/>
              </a:spcBef>
              <a:spcAft>
                <a:spcPts val="1800"/>
              </a:spcAft>
              <a:buClr>
                <a:schemeClr val="bg1"/>
              </a:buClr>
              <a:buFont typeface="+mj-lt"/>
              <a:buAutoNum type="arabicPeriod"/>
              <a:defRPr sz="5400">
                <a:solidFill>
                  <a:schemeClr val="bg1"/>
                </a:solidFill>
              </a:defRPr>
            </a:lvl3pPr>
            <a:lvl4pPr marL="342900" indent="-342900">
              <a:lnSpc>
                <a:spcPct val="107000"/>
              </a:lnSpc>
              <a:spcBef>
                <a:spcPts val="0"/>
              </a:spcBef>
              <a:spcAft>
                <a:spcPts val="1800"/>
              </a:spcAft>
              <a:buClr>
                <a:schemeClr val="bg1"/>
              </a:buClr>
              <a:buFont typeface="+mj-lt"/>
              <a:buAutoNum type="arabicPeriod"/>
              <a:defRPr sz="5400">
                <a:solidFill>
                  <a:schemeClr val="bg1"/>
                </a:solidFill>
              </a:defRPr>
            </a:lvl4pPr>
            <a:lvl5pPr marL="342900" indent="-342900">
              <a:lnSpc>
                <a:spcPct val="107000"/>
              </a:lnSpc>
              <a:spcBef>
                <a:spcPts val="0"/>
              </a:spcBef>
              <a:spcAft>
                <a:spcPts val="1800"/>
              </a:spcAft>
              <a:buClr>
                <a:schemeClr val="bg1"/>
              </a:buClr>
              <a:buFont typeface="+mj-lt"/>
              <a:buAutoNum type="arabicPeriod"/>
              <a:defRPr sz="54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588146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Segue Blue">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C48B92C6-8BAB-46BE-82E1-29A041E97FB8}"/>
              </a:ext>
            </a:extLst>
          </p:cNvPr>
          <p:cNvSpPr/>
          <p:nvPr userDrawn="1"/>
        </p:nvSpPr>
        <p:spPr bwMode="white">
          <a:xfrm>
            <a:off x="-171450" y="-152401"/>
            <a:ext cx="10904538" cy="6516131"/>
          </a:xfrm>
          <a:prstGeom prst="roundRect">
            <a:avLst>
              <a:gd name="adj" fmla="val 1263"/>
            </a:avLst>
          </a:prstGeom>
          <a:solidFill>
            <a:schemeClr val="accent1"/>
          </a:solidFill>
          <a:ln w="10795" cap="flat" cmpd="sng" algn="ctr">
            <a:noFill/>
            <a:prstDash val="solid"/>
          </a:ln>
          <a:effectLst>
            <a:innerShdw blurRad="63500" dist="50800" dir="18900000">
              <a:prstClr val="black">
                <a:alpha val="50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noProof="0">
              <a:solidFill>
                <a:prstClr val="white"/>
              </a:solidFill>
            </a:endParaRPr>
          </a:p>
        </p:txBody>
      </p:sp>
      <p:sp>
        <p:nvSpPr>
          <p:cNvPr id="31" name="Title 1">
            <a:extLst>
              <a:ext uri="{FF2B5EF4-FFF2-40B4-BE49-F238E27FC236}">
                <a16:creationId xmlns:a16="http://schemas.microsoft.com/office/drawing/2014/main" id="{93EDA90E-CAE4-B04E-BBDA-181C0E0E04D5}"/>
              </a:ext>
            </a:extLst>
          </p:cNvPr>
          <p:cNvSpPr>
            <a:spLocks noGrp="1"/>
          </p:cNvSpPr>
          <p:nvPr>
            <p:ph type="title"/>
          </p:nvPr>
        </p:nvSpPr>
        <p:spPr>
          <a:xfrm>
            <a:off x="495298" y="3593167"/>
            <a:ext cx="8829675" cy="722955"/>
          </a:xfrm>
        </p:spPr>
        <p:txBody>
          <a:bodyPr wrap="square">
            <a:spAutoFit/>
          </a:bodyPr>
          <a:lstStyle>
            <a:lvl1pPr>
              <a:lnSpc>
                <a:spcPct val="87000"/>
              </a:lnSpc>
              <a:defRPr sz="5400">
                <a:solidFill>
                  <a:schemeClr val="bg1"/>
                </a:solidFill>
              </a:defRPr>
            </a:lvl1pPr>
          </a:lstStyle>
          <a:p>
            <a:r>
              <a:rPr lang="en-US"/>
              <a:t>Click to edit Master title style</a:t>
            </a:r>
          </a:p>
        </p:txBody>
      </p:sp>
      <p:sp>
        <p:nvSpPr>
          <p:cNvPr id="32" name="Subtitle">
            <a:extLst>
              <a:ext uri="{FF2B5EF4-FFF2-40B4-BE49-F238E27FC236}">
                <a16:creationId xmlns:a16="http://schemas.microsoft.com/office/drawing/2014/main" id="{12BC0725-E8C3-0C43-AD45-92349F42DC34}"/>
              </a:ext>
            </a:extLst>
          </p:cNvPr>
          <p:cNvSpPr>
            <a:spLocks noGrp="1"/>
          </p:cNvSpPr>
          <p:nvPr>
            <p:ph type="subTitle" idx="1"/>
          </p:nvPr>
        </p:nvSpPr>
        <p:spPr bwMode="black">
          <a:xfrm>
            <a:off x="494189" y="4525630"/>
            <a:ext cx="8831404" cy="914400"/>
          </a:xfrm>
          <a:prstGeom prst="rect">
            <a:avLst/>
          </a:prstGeom>
        </p:spPr>
        <p:txBody>
          <a:bodyPr/>
          <a:lstStyle>
            <a:lvl1pPr marL="0" indent="0" algn="l">
              <a:lnSpc>
                <a:spcPct val="96000"/>
              </a:lnSpc>
              <a:spcBef>
                <a:spcPts val="1200"/>
              </a:spcBef>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722342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Segue Gun Metal">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5FEC0451-770B-4070-ACD4-0882A0095A6A}"/>
              </a:ext>
            </a:extLst>
          </p:cNvPr>
          <p:cNvSpPr/>
          <p:nvPr userDrawn="1"/>
        </p:nvSpPr>
        <p:spPr bwMode="white">
          <a:xfrm>
            <a:off x="-171450" y="-152401"/>
            <a:ext cx="10904538" cy="6516131"/>
          </a:xfrm>
          <a:prstGeom prst="roundRect">
            <a:avLst>
              <a:gd name="adj" fmla="val 1263"/>
            </a:avLst>
          </a:prstGeom>
          <a:solidFill>
            <a:schemeClr val="accent5"/>
          </a:solidFill>
          <a:ln w="10795" cap="flat" cmpd="sng" algn="ctr">
            <a:noFill/>
            <a:prstDash val="solid"/>
          </a:ln>
          <a:effectLst>
            <a:innerShdw blurRad="63500" dist="50800" dir="18900000">
              <a:prstClr val="black">
                <a:alpha val="50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noProof="0">
              <a:solidFill>
                <a:prstClr val="white"/>
              </a:solidFill>
            </a:endParaRPr>
          </a:p>
        </p:txBody>
      </p:sp>
      <p:sp>
        <p:nvSpPr>
          <p:cNvPr id="6" name="Subtitle">
            <a:extLst>
              <a:ext uri="{FF2B5EF4-FFF2-40B4-BE49-F238E27FC236}">
                <a16:creationId xmlns:a16="http://schemas.microsoft.com/office/drawing/2014/main" id="{46569433-1D23-43C7-A01E-9C6E2975369F}"/>
              </a:ext>
            </a:extLst>
          </p:cNvPr>
          <p:cNvSpPr>
            <a:spLocks noGrp="1"/>
          </p:cNvSpPr>
          <p:nvPr>
            <p:ph type="subTitle" idx="1"/>
          </p:nvPr>
        </p:nvSpPr>
        <p:spPr bwMode="black">
          <a:xfrm>
            <a:off x="494189" y="4525630"/>
            <a:ext cx="8831404" cy="914400"/>
          </a:xfrm>
          <a:prstGeom prst="rect">
            <a:avLst/>
          </a:prstGeom>
        </p:spPr>
        <p:txBody>
          <a:bodyPr/>
          <a:lstStyle>
            <a:lvl1pPr marL="0" indent="0" algn="l">
              <a:lnSpc>
                <a:spcPct val="96000"/>
              </a:lnSpc>
              <a:spcBef>
                <a:spcPts val="1200"/>
              </a:spcBef>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Title 1">
            <a:extLst>
              <a:ext uri="{FF2B5EF4-FFF2-40B4-BE49-F238E27FC236}">
                <a16:creationId xmlns:a16="http://schemas.microsoft.com/office/drawing/2014/main" id="{22E55F0E-7B10-4FDF-B5BD-AF1860F2BF27}"/>
              </a:ext>
            </a:extLst>
          </p:cNvPr>
          <p:cNvSpPr>
            <a:spLocks noGrp="1"/>
          </p:cNvSpPr>
          <p:nvPr>
            <p:ph type="title"/>
          </p:nvPr>
        </p:nvSpPr>
        <p:spPr>
          <a:xfrm>
            <a:off x="495298" y="3593167"/>
            <a:ext cx="8829675" cy="722955"/>
          </a:xfrm>
        </p:spPr>
        <p:txBody>
          <a:bodyPr wrap="square">
            <a:spAutoFit/>
          </a:bodyPr>
          <a:lstStyle>
            <a:lvl1pPr>
              <a:lnSpc>
                <a:spcPct val="87000"/>
              </a:lnSpc>
              <a:defRPr sz="5400">
                <a:solidFill>
                  <a:schemeClr val="bg1"/>
                </a:solidFill>
              </a:defRPr>
            </a:lvl1pPr>
          </a:lstStyle>
          <a:p>
            <a:r>
              <a:rPr lang="en-US"/>
              <a:t>Click to edit Master title style</a:t>
            </a:r>
          </a:p>
        </p:txBody>
      </p:sp>
    </p:spTree>
    <p:extLst>
      <p:ext uri="{BB962C8B-B14F-4D97-AF65-F5344CB8AC3E}">
        <p14:creationId xmlns:p14="http://schemas.microsoft.com/office/powerpoint/2010/main" val="73886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Segue Midnight">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5850B61F-2463-4E12-B05F-5C04B8EA8B59}"/>
              </a:ext>
            </a:extLst>
          </p:cNvPr>
          <p:cNvSpPr/>
          <p:nvPr userDrawn="1"/>
        </p:nvSpPr>
        <p:spPr bwMode="white">
          <a:xfrm>
            <a:off x="-171450" y="-152401"/>
            <a:ext cx="10904538" cy="6516131"/>
          </a:xfrm>
          <a:prstGeom prst="roundRect">
            <a:avLst>
              <a:gd name="adj" fmla="val 1263"/>
            </a:avLst>
          </a:prstGeom>
          <a:solidFill>
            <a:schemeClr val="tx2"/>
          </a:solidFill>
          <a:ln w="10795" cap="flat" cmpd="sng" algn="ctr">
            <a:noFill/>
            <a:prstDash val="solid"/>
          </a:ln>
          <a:effectLst>
            <a:innerShdw blurRad="63500" dist="50800" dir="18900000">
              <a:prstClr val="black">
                <a:alpha val="50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noProof="0">
              <a:solidFill>
                <a:prstClr val="white"/>
              </a:solidFill>
            </a:endParaRPr>
          </a:p>
        </p:txBody>
      </p:sp>
      <p:sp>
        <p:nvSpPr>
          <p:cNvPr id="6" name="Subtitle">
            <a:extLst>
              <a:ext uri="{FF2B5EF4-FFF2-40B4-BE49-F238E27FC236}">
                <a16:creationId xmlns:a16="http://schemas.microsoft.com/office/drawing/2014/main" id="{0BF73236-9A00-4737-B99F-8D917394A1B3}"/>
              </a:ext>
            </a:extLst>
          </p:cNvPr>
          <p:cNvSpPr>
            <a:spLocks noGrp="1"/>
          </p:cNvSpPr>
          <p:nvPr>
            <p:ph type="subTitle" idx="1"/>
          </p:nvPr>
        </p:nvSpPr>
        <p:spPr bwMode="black">
          <a:xfrm>
            <a:off x="494189" y="4525630"/>
            <a:ext cx="8831404" cy="914400"/>
          </a:xfrm>
          <a:prstGeom prst="rect">
            <a:avLst/>
          </a:prstGeom>
        </p:spPr>
        <p:txBody>
          <a:bodyPr/>
          <a:lstStyle>
            <a:lvl1pPr marL="0" indent="0" algn="l">
              <a:lnSpc>
                <a:spcPct val="96000"/>
              </a:lnSpc>
              <a:spcBef>
                <a:spcPts val="1200"/>
              </a:spcBef>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Title 1">
            <a:extLst>
              <a:ext uri="{FF2B5EF4-FFF2-40B4-BE49-F238E27FC236}">
                <a16:creationId xmlns:a16="http://schemas.microsoft.com/office/drawing/2014/main" id="{D43BC7C6-A8F1-4D02-91D6-CBA0AF9DA032}"/>
              </a:ext>
            </a:extLst>
          </p:cNvPr>
          <p:cNvSpPr>
            <a:spLocks noGrp="1"/>
          </p:cNvSpPr>
          <p:nvPr>
            <p:ph type="title"/>
          </p:nvPr>
        </p:nvSpPr>
        <p:spPr>
          <a:xfrm>
            <a:off x="495298" y="3593167"/>
            <a:ext cx="8829675" cy="722955"/>
          </a:xfrm>
        </p:spPr>
        <p:txBody>
          <a:bodyPr wrap="square">
            <a:spAutoFit/>
          </a:bodyPr>
          <a:lstStyle>
            <a:lvl1pPr>
              <a:lnSpc>
                <a:spcPct val="87000"/>
              </a:lnSpc>
              <a:defRPr sz="5400">
                <a:solidFill>
                  <a:schemeClr val="bg1"/>
                </a:solidFill>
              </a:defRPr>
            </a:lvl1pPr>
          </a:lstStyle>
          <a:p>
            <a:r>
              <a:rPr lang="en-US"/>
              <a:t>Click to edit Master title style</a:t>
            </a:r>
          </a:p>
        </p:txBody>
      </p:sp>
    </p:spTree>
    <p:extLst>
      <p:ext uri="{BB962C8B-B14F-4D97-AF65-F5344CB8AC3E}">
        <p14:creationId xmlns:p14="http://schemas.microsoft.com/office/powerpoint/2010/main" val="952309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Segue White 2">
    <p:bg>
      <p:bgPr>
        <a:solidFill>
          <a:srgbClr val="FFFFFF"/>
        </a:solidFill>
        <a:effectLst/>
      </p:bgPr>
    </p:bg>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AAB543E5-A8C2-415A-B513-83E9DDD7D875}"/>
              </a:ext>
            </a:extLst>
          </p:cNvPr>
          <p:cNvSpPr/>
          <p:nvPr userDrawn="1"/>
        </p:nvSpPr>
        <p:spPr bwMode="white">
          <a:xfrm>
            <a:off x="-171450" y="-152401"/>
            <a:ext cx="10904538" cy="6516131"/>
          </a:xfrm>
          <a:prstGeom prst="roundRect">
            <a:avLst>
              <a:gd name="adj" fmla="val 1263"/>
            </a:avLst>
          </a:prstGeom>
          <a:solidFill>
            <a:srgbClr val="FAFBFC"/>
          </a:solidFill>
          <a:ln w="10795" cap="flat" cmpd="sng" algn="ctr">
            <a:noFill/>
            <a:prstDash val="solid"/>
          </a:ln>
          <a:effectLst>
            <a:innerShdw blurRad="63500" dist="50800" dir="18900000">
              <a:prstClr val="black">
                <a:alpha val="50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noProof="0">
              <a:solidFill>
                <a:prstClr val="white"/>
              </a:solidFill>
            </a:endParaRPr>
          </a:p>
        </p:txBody>
      </p:sp>
      <p:sp>
        <p:nvSpPr>
          <p:cNvPr id="6" name="Subtitle">
            <a:extLst>
              <a:ext uri="{FF2B5EF4-FFF2-40B4-BE49-F238E27FC236}">
                <a16:creationId xmlns:a16="http://schemas.microsoft.com/office/drawing/2014/main" id="{2934A4AA-94A2-46BD-9524-BB1118BCD685}"/>
              </a:ext>
            </a:extLst>
          </p:cNvPr>
          <p:cNvSpPr>
            <a:spLocks noGrp="1"/>
          </p:cNvSpPr>
          <p:nvPr>
            <p:ph type="subTitle" idx="1"/>
          </p:nvPr>
        </p:nvSpPr>
        <p:spPr bwMode="black">
          <a:xfrm>
            <a:off x="494189" y="4525630"/>
            <a:ext cx="8831404" cy="914400"/>
          </a:xfrm>
          <a:prstGeom prst="rect">
            <a:avLst/>
          </a:prstGeom>
        </p:spPr>
        <p:txBody>
          <a:bodyPr/>
          <a:lstStyle>
            <a:lvl1pPr marL="0" indent="0" algn="l">
              <a:lnSpc>
                <a:spcPct val="96000"/>
              </a:lnSpc>
              <a:spcBef>
                <a:spcPts val="120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Title 1">
            <a:extLst>
              <a:ext uri="{FF2B5EF4-FFF2-40B4-BE49-F238E27FC236}">
                <a16:creationId xmlns:a16="http://schemas.microsoft.com/office/drawing/2014/main" id="{D85A8A33-EB30-4E58-9F4F-DB3301E084F5}"/>
              </a:ext>
            </a:extLst>
          </p:cNvPr>
          <p:cNvSpPr>
            <a:spLocks noGrp="1"/>
          </p:cNvSpPr>
          <p:nvPr>
            <p:ph type="title"/>
          </p:nvPr>
        </p:nvSpPr>
        <p:spPr>
          <a:xfrm>
            <a:off x="495298" y="3593167"/>
            <a:ext cx="8829675" cy="722955"/>
          </a:xfrm>
        </p:spPr>
        <p:txBody>
          <a:bodyPr wrap="square">
            <a:spAutoFit/>
          </a:bodyPr>
          <a:lstStyle>
            <a:lvl1pPr>
              <a:lnSpc>
                <a:spcPct val="87000"/>
              </a:lnSpc>
              <a:defRPr sz="5400">
                <a:solidFill>
                  <a:schemeClr val="tx2"/>
                </a:solidFill>
              </a:defRPr>
            </a:lvl1pPr>
          </a:lstStyle>
          <a:p>
            <a:r>
              <a:rPr lang="en-US"/>
              <a:t>Click to edit Master title style</a:t>
            </a:r>
          </a:p>
        </p:txBody>
      </p:sp>
    </p:spTree>
    <p:extLst>
      <p:ext uri="{BB962C8B-B14F-4D97-AF65-F5344CB8AC3E}">
        <p14:creationId xmlns:p14="http://schemas.microsoft.com/office/powerpoint/2010/main" val="1167859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Segue Nickel 2">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12B302BC-4858-4EC1-8EB4-20A8B1481437}"/>
              </a:ext>
            </a:extLst>
          </p:cNvPr>
          <p:cNvSpPr/>
          <p:nvPr userDrawn="1"/>
        </p:nvSpPr>
        <p:spPr bwMode="white">
          <a:xfrm>
            <a:off x="-171450" y="-152401"/>
            <a:ext cx="10904538" cy="6516131"/>
          </a:xfrm>
          <a:prstGeom prst="roundRect">
            <a:avLst>
              <a:gd name="adj" fmla="val 1263"/>
            </a:avLst>
          </a:prstGeom>
          <a:solidFill>
            <a:srgbClr val="D3DAE5"/>
          </a:solidFill>
          <a:ln w="10795" cap="flat" cmpd="sng" algn="ctr">
            <a:noFill/>
            <a:prstDash val="solid"/>
          </a:ln>
          <a:effectLst>
            <a:innerShdw blurRad="63500" dist="50800" dir="18900000">
              <a:prstClr val="black">
                <a:alpha val="50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noProof="0">
              <a:solidFill>
                <a:prstClr val="white"/>
              </a:solidFill>
            </a:endParaRPr>
          </a:p>
        </p:txBody>
      </p:sp>
      <p:sp>
        <p:nvSpPr>
          <p:cNvPr id="6" name="Subtitle">
            <a:extLst>
              <a:ext uri="{FF2B5EF4-FFF2-40B4-BE49-F238E27FC236}">
                <a16:creationId xmlns:a16="http://schemas.microsoft.com/office/drawing/2014/main" id="{2934A4AA-94A2-46BD-9524-BB1118BCD685}"/>
              </a:ext>
            </a:extLst>
          </p:cNvPr>
          <p:cNvSpPr>
            <a:spLocks noGrp="1"/>
          </p:cNvSpPr>
          <p:nvPr>
            <p:ph type="subTitle" idx="1"/>
          </p:nvPr>
        </p:nvSpPr>
        <p:spPr bwMode="black">
          <a:xfrm>
            <a:off x="494189" y="4525630"/>
            <a:ext cx="8831404" cy="914400"/>
          </a:xfrm>
          <a:prstGeom prst="rect">
            <a:avLst/>
          </a:prstGeom>
        </p:spPr>
        <p:txBody>
          <a:bodyPr/>
          <a:lstStyle>
            <a:lvl1pPr marL="0" indent="0" algn="l">
              <a:lnSpc>
                <a:spcPct val="96000"/>
              </a:lnSpc>
              <a:spcBef>
                <a:spcPts val="120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Title 1">
            <a:extLst>
              <a:ext uri="{FF2B5EF4-FFF2-40B4-BE49-F238E27FC236}">
                <a16:creationId xmlns:a16="http://schemas.microsoft.com/office/drawing/2014/main" id="{D85A8A33-EB30-4E58-9F4F-DB3301E084F5}"/>
              </a:ext>
            </a:extLst>
          </p:cNvPr>
          <p:cNvSpPr>
            <a:spLocks noGrp="1"/>
          </p:cNvSpPr>
          <p:nvPr>
            <p:ph type="title"/>
          </p:nvPr>
        </p:nvSpPr>
        <p:spPr>
          <a:xfrm>
            <a:off x="495298" y="3593167"/>
            <a:ext cx="8829675" cy="722955"/>
          </a:xfrm>
        </p:spPr>
        <p:txBody>
          <a:bodyPr wrap="square">
            <a:spAutoFit/>
          </a:bodyPr>
          <a:lstStyle>
            <a:lvl1pPr>
              <a:lnSpc>
                <a:spcPct val="87000"/>
              </a:lnSpc>
              <a:defRPr sz="5400">
                <a:solidFill>
                  <a:schemeClr val="tx2"/>
                </a:solidFill>
              </a:defRPr>
            </a:lvl1pPr>
          </a:lstStyle>
          <a:p>
            <a:r>
              <a:rPr lang="en-US"/>
              <a:t>Click to edit Master title style</a:t>
            </a:r>
          </a:p>
        </p:txBody>
      </p:sp>
    </p:spTree>
    <p:extLst>
      <p:ext uri="{BB962C8B-B14F-4D97-AF65-F5344CB8AC3E}">
        <p14:creationId xmlns:p14="http://schemas.microsoft.com/office/powerpoint/2010/main" val="2405984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Segue Blue 2">
    <p:bg>
      <p:bgPr>
        <a:solidFill>
          <a:schemeClr val="accent1"/>
        </a:solidFill>
        <a:effectLst/>
      </p:bgPr>
    </p:bg>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C48B92C6-8BAB-46BE-82E1-29A041E97FB8}"/>
              </a:ext>
            </a:extLst>
          </p:cNvPr>
          <p:cNvSpPr/>
          <p:nvPr userDrawn="1"/>
        </p:nvSpPr>
        <p:spPr bwMode="white">
          <a:xfrm>
            <a:off x="-171450" y="-152401"/>
            <a:ext cx="10904538" cy="6516131"/>
          </a:xfrm>
          <a:prstGeom prst="roundRect">
            <a:avLst>
              <a:gd name="adj" fmla="val 1263"/>
            </a:avLst>
          </a:prstGeom>
          <a:solidFill>
            <a:srgbClr val="214DC9"/>
          </a:solidFill>
          <a:ln w="10795" cap="flat" cmpd="sng" algn="ctr">
            <a:noFill/>
            <a:prstDash val="solid"/>
          </a:ln>
          <a:effectLst>
            <a:innerShdw blurRad="63500" dist="50800" dir="18900000">
              <a:prstClr val="black">
                <a:alpha val="50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noProof="0">
              <a:solidFill>
                <a:prstClr val="white"/>
              </a:solidFill>
            </a:endParaRPr>
          </a:p>
        </p:txBody>
      </p:sp>
      <p:sp>
        <p:nvSpPr>
          <p:cNvPr id="12" name="Subtitle">
            <a:extLst>
              <a:ext uri="{FF2B5EF4-FFF2-40B4-BE49-F238E27FC236}">
                <a16:creationId xmlns:a16="http://schemas.microsoft.com/office/drawing/2014/main" id="{26C2B330-CA81-4AC8-9295-95D8B999A52E}"/>
              </a:ext>
            </a:extLst>
          </p:cNvPr>
          <p:cNvSpPr>
            <a:spLocks noGrp="1"/>
          </p:cNvSpPr>
          <p:nvPr>
            <p:ph type="subTitle" idx="1"/>
          </p:nvPr>
        </p:nvSpPr>
        <p:spPr bwMode="black">
          <a:xfrm>
            <a:off x="494189" y="4525630"/>
            <a:ext cx="8831404" cy="914400"/>
          </a:xfrm>
          <a:prstGeom prst="rect">
            <a:avLst/>
          </a:prstGeom>
        </p:spPr>
        <p:txBody>
          <a:bodyPr/>
          <a:lstStyle>
            <a:lvl1pPr marL="0" indent="0" algn="l">
              <a:lnSpc>
                <a:spcPct val="96000"/>
              </a:lnSpc>
              <a:spcBef>
                <a:spcPts val="1200"/>
              </a:spcBef>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Title 1">
            <a:extLst>
              <a:ext uri="{FF2B5EF4-FFF2-40B4-BE49-F238E27FC236}">
                <a16:creationId xmlns:a16="http://schemas.microsoft.com/office/drawing/2014/main" id="{ADAEEFC9-1B97-4F96-826D-993D38DFD5B6}"/>
              </a:ext>
            </a:extLst>
          </p:cNvPr>
          <p:cNvSpPr>
            <a:spLocks noGrp="1"/>
          </p:cNvSpPr>
          <p:nvPr>
            <p:ph type="title"/>
          </p:nvPr>
        </p:nvSpPr>
        <p:spPr>
          <a:xfrm>
            <a:off x="495298" y="3593167"/>
            <a:ext cx="8829675" cy="722955"/>
          </a:xfrm>
        </p:spPr>
        <p:txBody>
          <a:bodyPr wrap="square">
            <a:spAutoFit/>
          </a:bodyPr>
          <a:lstStyle>
            <a:lvl1pPr>
              <a:lnSpc>
                <a:spcPct val="87000"/>
              </a:lnSpc>
              <a:defRPr sz="5400">
                <a:solidFill>
                  <a:schemeClr val="bg1"/>
                </a:solidFill>
              </a:defRPr>
            </a:lvl1pPr>
          </a:lstStyle>
          <a:p>
            <a:r>
              <a:rPr lang="en-US"/>
              <a:t>Click to edit Master title style</a:t>
            </a:r>
          </a:p>
        </p:txBody>
      </p:sp>
    </p:spTree>
    <p:extLst>
      <p:ext uri="{BB962C8B-B14F-4D97-AF65-F5344CB8AC3E}">
        <p14:creationId xmlns:p14="http://schemas.microsoft.com/office/powerpoint/2010/main" val="530774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Segue Gun Metal 2">
    <p:bg>
      <p:bgPr>
        <a:solidFill>
          <a:schemeClr val="accent5"/>
        </a:solidFill>
        <a:effectLst/>
      </p:bgPr>
    </p:bg>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5FEC0451-770B-4070-ACD4-0882A0095A6A}"/>
              </a:ext>
            </a:extLst>
          </p:cNvPr>
          <p:cNvSpPr/>
          <p:nvPr userDrawn="1"/>
        </p:nvSpPr>
        <p:spPr bwMode="white">
          <a:xfrm>
            <a:off x="-171450" y="-152401"/>
            <a:ext cx="10904538" cy="6516131"/>
          </a:xfrm>
          <a:prstGeom prst="roundRect">
            <a:avLst>
              <a:gd name="adj" fmla="val 1263"/>
            </a:avLst>
          </a:prstGeom>
          <a:solidFill>
            <a:srgbClr val="44536C"/>
          </a:solidFill>
          <a:ln w="10795" cap="flat" cmpd="sng" algn="ctr">
            <a:noFill/>
            <a:prstDash val="solid"/>
          </a:ln>
          <a:effectLst>
            <a:innerShdw blurRad="63500" dist="50800" dir="18900000">
              <a:prstClr val="black">
                <a:alpha val="50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noProof="0">
              <a:solidFill>
                <a:prstClr val="white"/>
              </a:solidFill>
            </a:endParaRPr>
          </a:p>
        </p:txBody>
      </p:sp>
      <p:sp>
        <p:nvSpPr>
          <p:cNvPr id="6" name="Subtitle">
            <a:extLst>
              <a:ext uri="{FF2B5EF4-FFF2-40B4-BE49-F238E27FC236}">
                <a16:creationId xmlns:a16="http://schemas.microsoft.com/office/drawing/2014/main" id="{46569433-1D23-43C7-A01E-9C6E2975369F}"/>
              </a:ext>
            </a:extLst>
          </p:cNvPr>
          <p:cNvSpPr>
            <a:spLocks noGrp="1"/>
          </p:cNvSpPr>
          <p:nvPr>
            <p:ph type="subTitle" idx="1"/>
          </p:nvPr>
        </p:nvSpPr>
        <p:spPr bwMode="black">
          <a:xfrm>
            <a:off x="494189" y="4525630"/>
            <a:ext cx="8831404" cy="914400"/>
          </a:xfrm>
          <a:prstGeom prst="rect">
            <a:avLst/>
          </a:prstGeom>
        </p:spPr>
        <p:txBody>
          <a:bodyPr/>
          <a:lstStyle>
            <a:lvl1pPr marL="0" indent="0" algn="l">
              <a:lnSpc>
                <a:spcPct val="96000"/>
              </a:lnSpc>
              <a:spcBef>
                <a:spcPts val="1200"/>
              </a:spcBef>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Title 1">
            <a:extLst>
              <a:ext uri="{FF2B5EF4-FFF2-40B4-BE49-F238E27FC236}">
                <a16:creationId xmlns:a16="http://schemas.microsoft.com/office/drawing/2014/main" id="{22E55F0E-7B10-4FDF-B5BD-AF1860F2BF27}"/>
              </a:ext>
            </a:extLst>
          </p:cNvPr>
          <p:cNvSpPr>
            <a:spLocks noGrp="1"/>
          </p:cNvSpPr>
          <p:nvPr>
            <p:ph type="title"/>
          </p:nvPr>
        </p:nvSpPr>
        <p:spPr>
          <a:xfrm>
            <a:off x="495298" y="3593167"/>
            <a:ext cx="8829675" cy="722955"/>
          </a:xfrm>
        </p:spPr>
        <p:txBody>
          <a:bodyPr wrap="square">
            <a:spAutoFit/>
          </a:bodyPr>
          <a:lstStyle>
            <a:lvl1pPr>
              <a:lnSpc>
                <a:spcPct val="87000"/>
              </a:lnSpc>
              <a:defRPr sz="5400">
                <a:solidFill>
                  <a:schemeClr val="bg1"/>
                </a:solidFill>
              </a:defRPr>
            </a:lvl1pPr>
          </a:lstStyle>
          <a:p>
            <a:r>
              <a:rPr lang="en-US"/>
              <a:t>Click to edit Master title style</a:t>
            </a:r>
          </a:p>
        </p:txBody>
      </p:sp>
    </p:spTree>
    <p:extLst>
      <p:ext uri="{BB962C8B-B14F-4D97-AF65-F5344CB8AC3E}">
        <p14:creationId xmlns:p14="http://schemas.microsoft.com/office/powerpoint/2010/main" val="2691605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Segue Midnight 2">
    <p:bg>
      <p:bgPr>
        <a:solidFill>
          <a:schemeClr val="tx2"/>
        </a:solidFill>
        <a:effectLst/>
      </p:bgPr>
    </p:bg>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5850B61F-2463-4E12-B05F-5C04B8EA8B59}"/>
              </a:ext>
            </a:extLst>
          </p:cNvPr>
          <p:cNvSpPr/>
          <p:nvPr userDrawn="1"/>
        </p:nvSpPr>
        <p:spPr bwMode="white">
          <a:xfrm>
            <a:off x="-171450" y="-152401"/>
            <a:ext cx="10904538" cy="6516131"/>
          </a:xfrm>
          <a:prstGeom prst="roundRect">
            <a:avLst>
              <a:gd name="adj" fmla="val 1263"/>
            </a:avLst>
          </a:prstGeom>
          <a:solidFill>
            <a:srgbClr val="092139"/>
          </a:solidFill>
          <a:ln w="10795" cap="flat" cmpd="sng" algn="ctr">
            <a:noFill/>
            <a:prstDash val="solid"/>
          </a:ln>
          <a:effectLst>
            <a:innerShdw blurRad="63500" dist="50800" dir="18900000">
              <a:prstClr val="black">
                <a:alpha val="50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noProof="0">
              <a:solidFill>
                <a:prstClr val="white"/>
              </a:solidFill>
            </a:endParaRPr>
          </a:p>
        </p:txBody>
      </p:sp>
      <p:sp>
        <p:nvSpPr>
          <p:cNvPr id="6" name="Subtitle">
            <a:extLst>
              <a:ext uri="{FF2B5EF4-FFF2-40B4-BE49-F238E27FC236}">
                <a16:creationId xmlns:a16="http://schemas.microsoft.com/office/drawing/2014/main" id="{0BF73236-9A00-4737-B99F-8D917394A1B3}"/>
              </a:ext>
            </a:extLst>
          </p:cNvPr>
          <p:cNvSpPr>
            <a:spLocks noGrp="1"/>
          </p:cNvSpPr>
          <p:nvPr>
            <p:ph type="subTitle" idx="1"/>
          </p:nvPr>
        </p:nvSpPr>
        <p:spPr bwMode="black">
          <a:xfrm>
            <a:off x="494189" y="4525630"/>
            <a:ext cx="8831404" cy="914400"/>
          </a:xfrm>
          <a:prstGeom prst="rect">
            <a:avLst/>
          </a:prstGeom>
        </p:spPr>
        <p:txBody>
          <a:bodyPr/>
          <a:lstStyle>
            <a:lvl1pPr marL="0" indent="0" algn="l">
              <a:lnSpc>
                <a:spcPct val="96000"/>
              </a:lnSpc>
              <a:spcBef>
                <a:spcPts val="1200"/>
              </a:spcBef>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Title 1">
            <a:extLst>
              <a:ext uri="{FF2B5EF4-FFF2-40B4-BE49-F238E27FC236}">
                <a16:creationId xmlns:a16="http://schemas.microsoft.com/office/drawing/2014/main" id="{D43BC7C6-A8F1-4D02-91D6-CBA0AF9DA032}"/>
              </a:ext>
            </a:extLst>
          </p:cNvPr>
          <p:cNvSpPr>
            <a:spLocks noGrp="1"/>
          </p:cNvSpPr>
          <p:nvPr>
            <p:ph type="title"/>
          </p:nvPr>
        </p:nvSpPr>
        <p:spPr>
          <a:xfrm>
            <a:off x="495298" y="3593167"/>
            <a:ext cx="8829675" cy="722955"/>
          </a:xfrm>
        </p:spPr>
        <p:txBody>
          <a:bodyPr wrap="square">
            <a:spAutoFit/>
          </a:bodyPr>
          <a:lstStyle>
            <a:lvl1pPr>
              <a:lnSpc>
                <a:spcPct val="87000"/>
              </a:lnSpc>
              <a:defRPr sz="5400">
                <a:solidFill>
                  <a:schemeClr val="bg1"/>
                </a:solidFill>
              </a:defRPr>
            </a:lvl1pPr>
          </a:lstStyle>
          <a:p>
            <a:r>
              <a:rPr lang="en-US"/>
              <a:t>Click to edit Master title style</a:t>
            </a:r>
          </a:p>
        </p:txBody>
      </p:sp>
    </p:spTree>
    <p:extLst>
      <p:ext uri="{BB962C8B-B14F-4D97-AF65-F5344CB8AC3E}">
        <p14:creationId xmlns:p14="http://schemas.microsoft.com/office/powerpoint/2010/main" val="3548305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Quote White">
    <p:bg>
      <p:bgPr>
        <a:gradFill>
          <a:gsLst>
            <a:gs pos="4000">
              <a:schemeClr val="bg1"/>
            </a:gs>
            <a:gs pos="35000">
              <a:schemeClr val="accent6">
                <a:lumMod val="20000"/>
                <a:lumOff val="80000"/>
              </a:schemeClr>
            </a:gs>
            <a:gs pos="100000">
              <a:schemeClr val="accent6">
                <a:lumMod val="40000"/>
                <a:lumOff val="60000"/>
              </a:schemeClr>
            </a:gs>
          </a:gsLst>
          <a:lin ang="2700000" scaled="1"/>
        </a:gradFill>
        <a:effectLst/>
      </p:bgPr>
    </p:bg>
    <p:spTree>
      <p:nvGrpSpPr>
        <p:cNvPr id="1" name=""/>
        <p:cNvGrpSpPr/>
        <p:nvPr/>
      </p:nvGrpSpPr>
      <p:grpSpPr>
        <a:xfrm>
          <a:off x="0" y="0"/>
          <a:ext cx="0" cy="0"/>
          <a:chOff x="0" y="0"/>
          <a:chExt cx="0" cy="0"/>
        </a:xfrm>
      </p:grpSpPr>
      <p:sp>
        <p:nvSpPr>
          <p:cNvPr id="7" name="Text Placeholder 47">
            <a:extLst>
              <a:ext uri="{FF2B5EF4-FFF2-40B4-BE49-F238E27FC236}">
                <a16:creationId xmlns:a16="http://schemas.microsoft.com/office/drawing/2014/main" id="{0A9A91B8-A650-FF42-8B84-8EE8AA9B4732}"/>
              </a:ext>
            </a:extLst>
          </p:cNvPr>
          <p:cNvSpPr>
            <a:spLocks noGrp="1"/>
          </p:cNvSpPr>
          <p:nvPr>
            <p:ph type="body" sz="quarter" idx="11" hasCustomPrompt="1"/>
          </p:nvPr>
        </p:nvSpPr>
        <p:spPr bwMode="black">
          <a:xfrm>
            <a:off x="4054475" y="6120040"/>
            <a:ext cx="7635240" cy="284752"/>
          </a:xfrm>
          <a:prstGeom prst="rect">
            <a:avLst/>
          </a:prstGeom>
        </p:spPr>
        <p:txBody>
          <a:bodyPr anchor="ctr"/>
          <a:lstStyle>
            <a:lvl1pPr marL="0" indent="0" algn="l">
              <a:lnSpc>
                <a:spcPct val="96000"/>
              </a:lnSpc>
              <a:buNone/>
              <a:defRPr sz="1600">
                <a:solidFill>
                  <a:schemeClr val="accent1"/>
                </a:solidFill>
              </a:defRPr>
            </a:lvl1pPr>
            <a:lvl2pPr marL="0" indent="0">
              <a:lnSpc>
                <a:spcPct val="114000"/>
              </a:lnSpc>
              <a:buNone/>
              <a:defRPr sz="1400">
                <a:solidFill>
                  <a:schemeClr val="bg1"/>
                </a:solidFill>
              </a:defRPr>
            </a:lvl2pPr>
            <a:lvl3pPr marL="0" indent="0">
              <a:lnSpc>
                <a:spcPct val="114000"/>
              </a:lnSpc>
              <a:buNone/>
              <a:defRPr sz="1400">
                <a:solidFill>
                  <a:schemeClr val="bg1"/>
                </a:solidFill>
              </a:defRPr>
            </a:lvl3pPr>
            <a:lvl4pPr marL="0" indent="0">
              <a:lnSpc>
                <a:spcPct val="114000"/>
              </a:lnSpc>
              <a:buNone/>
              <a:defRPr sz="1400">
                <a:solidFill>
                  <a:schemeClr val="bg1"/>
                </a:solidFill>
              </a:defRPr>
            </a:lvl4pPr>
            <a:lvl5pPr marL="0" indent="0">
              <a:lnSpc>
                <a:spcPct val="114000"/>
              </a:lnSpc>
              <a:buNone/>
              <a:defRPr sz="1400">
                <a:solidFill>
                  <a:schemeClr val="bg1"/>
                </a:solidFill>
              </a:defRPr>
            </a:lvl5pPr>
          </a:lstStyle>
          <a:p>
            <a:pPr lvl="0"/>
            <a:r>
              <a:rPr lang="en-US"/>
              <a:t>Title/source</a:t>
            </a:r>
          </a:p>
        </p:txBody>
      </p:sp>
      <p:sp>
        <p:nvSpPr>
          <p:cNvPr id="8" name="Text Placeholder 43">
            <a:extLst>
              <a:ext uri="{FF2B5EF4-FFF2-40B4-BE49-F238E27FC236}">
                <a16:creationId xmlns:a16="http://schemas.microsoft.com/office/drawing/2014/main" id="{B5E7CF3F-BD3B-7D42-BDAB-A4F74F05340E}"/>
              </a:ext>
            </a:extLst>
          </p:cNvPr>
          <p:cNvSpPr>
            <a:spLocks noGrp="1"/>
          </p:cNvSpPr>
          <p:nvPr>
            <p:ph type="body" sz="quarter" idx="10" hasCustomPrompt="1"/>
          </p:nvPr>
        </p:nvSpPr>
        <p:spPr bwMode="black">
          <a:xfrm>
            <a:off x="495301" y="6127695"/>
            <a:ext cx="3200400" cy="269442"/>
          </a:xfrm>
          <a:prstGeom prst="rect">
            <a:avLst/>
          </a:prstGeom>
        </p:spPr>
        <p:txBody>
          <a:bodyPr anchor="ctr"/>
          <a:lstStyle>
            <a:lvl1pPr marL="0" indent="0" algn="l">
              <a:lnSpc>
                <a:spcPct val="90000"/>
              </a:lnSpc>
              <a:spcBef>
                <a:spcPts val="900"/>
              </a:spcBef>
              <a:spcAft>
                <a:spcPts val="900"/>
              </a:spcAft>
              <a:buNone/>
              <a:defRPr sz="1600" b="0">
                <a:solidFill>
                  <a:schemeClr val="accent1"/>
                </a:solidFill>
                <a:latin typeface="+mn-lt"/>
              </a:defRPr>
            </a:lvl1pPr>
            <a:lvl2pPr marL="0" indent="0">
              <a:lnSpc>
                <a:spcPct val="114000"/>
              </a:lnSpc>
              <a:spcBef>
                <a:spcPts val="0"/>
              </a:spcBef>
              <a:buNone/>
              <a:defRPr sz="1400">
                <a:solidFill>
                  <a:schemeClr val="bg1"/>
                </a:solidFill>
              </a:defRPr>
            </a:lvl2pPr>
            <a:lvl3pPr marL="0" indent="0">
              <a:lnSpc>
                <a:spcPct val="114000"/>
              </a:lnSpc>
              <a:spcBef>
                <a:spcPts val="0"/>
              </a:spcBef>
              <a:buNone/>
              <a:defRPr sz="1400">
                <a:solidFill>
                  <a:schemeClr val="bg1"/>
                </a:solidFill>
              </a:defRPr>
            </a:lvl3pPr>
            <a:lvl4pPr marL="0" indent="0">
              <a:lnSpc>
                <a:spcPct val="114000"/>
              </a:lnSpc>
              <a:spcBef>
                <a:spcPts val="0"/>
              </a:spcBef>
              <a:buNone/>
              <a:defRPr sz="1400">
                <a:solidFill>
                  <a:schemeClr val="bg1"/>
                </a:solidFill>
              </a:defRPr>
            </a:lvl4pPr>
            <a:lvl5pPr marL="0" indent="0">
              <a:lnSpc>
                <a:spcPct val="114000"/>
              </a:lnSpc>
              <a:spcBef>
                <a:spcPts val="0"/>
              </a:spcBef>
              <a:buNone/>
              <a:defRPr sz="1400">
                <a:solidFill>
                  <a:schemeClr val="bg1"/>
                </a:solidFill>
              </a:defRPr>
            </a:lvl5pPr>
          </a:lstStyle>
          <a:p>
            <a:pPr lvl="0"/>
            <a:r>
              <a:rPr lang="en-US"/>
              <a:t>Quote attribution</a:t>
            </a:r>
          </a:p>
        </p:txBody>
      </p:sp>
      <p:sp>
        <p:nvSpPr>
          <p:cNvPr id="9" name="Text Placeholder 49">
            <a:extLst>
              <a:ext uri="{FF2B5EF4-FFF2-40B4-BE49-F238E27FC236}">
                <a16:creationId xmlns:a16="http://schemas.microsoft.com/office/drawing/2014/main" id="{82B27882-C065-5746-8F41-9F6ECE7B8919}"/>
              </a:ext>
            </a:extLst>
          </p:cNvPr>
          <p:cNvSpPr>
            <a:spLocks noGrp="1"/>
          </p:cNvSpPr>
          <p:nvPr>
            <p:ph type="body" sz="quarter" idx="12" hasCustomPrompt="1"/>
          </p:nvPr>
        </p:nvSpPr>
        <p:spPr bwMode="black">
          <a:xfrm>
            <a:off x="495299" y="2087461"/>
            <a:ext cx="11201401" cy="2304256"/>
          </a:xfrm>
          <a:prstGeom prst="rect">
            <a:avLst/>
          </a:prstGeom>
        </p:spPr>
        <p:txBody>
          <a:bodyPr anchor="ctr"/>
          <a:lstStyle>
            <a:lvl1pPr marL="0" indent="0" algn="ctr">
              <a:lnSpc>
                <a:spcPct val="90000"/>
              </a:lnSpc>
              <a:spcBef>
                <a:spcPts val="900"/>
              </a:spcBef>
              <a:spcAft>
                <a:spcPts val="900"/>
              </a:spcAft>
              <a:buFont typeface="Microsoft Sans Serif" panose="020B0604020202020204" pitchFamily="34" charset="0"/>
              <a:buChar char="​"/>
              <a:defRPr sz="7200">
                <a:solidFill>
                  <a:schemeClr val="tx2"/>
                </a:solidFill>
              </a:defRPr>
            </a:lvl1pPr>
            <a:lvl2pPr marL="0" indent="0">
              <a:lnSpc>
                <a:spcPct val="86000"/>
              </a:lnSpc>
              <a:spcBef>
                <a:spcPts val="1200"/>
              </a:spcBef>
              <a:buFont typeface="Microsoft Sans Serif" panose="020B0604020202020204" pitchFamily="34" charset="0"/>
              <a:buNone/>
              <a:defRPr sz="5500">
                <a:solidFill>
                  <a:schemeClr val="tx1">
                    <a:lumMod val="85000"/>
                    <a:lumOff val="15000"/>
                  </a:schemeClr>
                </a:solidFill>
              </a:defRPr>
            </a:lvl2pPr>
            <a:lvl3pPr marL="0" indent="0">
              <a:lnSpc>
                <a:spcPct val="89000"/>
              </a:lnSpc>
              <a:spcBef>
                <a:spcPts val="1200"/>
              </a:spcBef>
              <a:buFont typeface="Microsoft Sans Serif" panose="020B0604020202020204" pitchFamily="34" charset="0"/>
              <a:buChar char="​"/>
              <a:defRPr sz="4400">
                <a:solidFill>
                  <a:schemeClr val="bg1"/>
                </a:solidFill>
              </a:defRPr>
            </a:lvl3pPr>
            <a:lvl4pPr marL="0" indent="0">
              <a:lnSpc>
                <a:spcPct val="88000"/>
              </a:lnSpc>
              <a:spcBef>
                <a:spcPts val="1200"/>
              </a:spcBef>
              <a:buFont typeface="Microsoft Sans Serif" panose="020B0604020202020204" pitchFamily="34" charset="0"/>
              <a:buChar char="​"/>
              <a:defRPr sz="3400">
                <a:solidFill>
                  <a:schemeClr val="bg1"/>
                </a:solidFill>
              </a:defRPr>
            </a:lvl4pPr>
            <a:lvl5pPr marL="0" indent="0">
              <a:lnSpc>
                <a:spcPct val="89000"/>
              </a:lnSpc>
              <a:spcBef>
                <a:spcPts val="1200"/>
              </a:spcBef>
              <a:buFont typeface="Microsoft Sans Serif" panose="020B0604020202020204" pitchFamily="34" charset="0"/>
              <a:buNone/>
              <a:defRPr sz="2800">
                <a:solidFill>
                  <a:schemeClr val="bg1"/>
                </a:solidFill>
              </a:defRPr>
            </a:lvl5pPr>
            <a:lvl6pPr>
              <a:lnSpc>
                <a:spcPct val="94000"/>
              </a:lnSpc>
              <a:defRPr sz="2400">
                <a:solidFill>
                  <a:schemeClr val="bg1"/>
                </a:solidFill>
              </a:defRPr>
            </a:lvl6pPr>
            <a:lvl7pPr>
              <a:lnSpc>
                <a:spcPct val="88000"/>
              </a:lnSpc>
              <a:defRPr sz="6800">
                <a:solidFill>
                  <a:schemeClr val="bg1"/>
                </a:solidFill>
              </a:defRPr>
            </a:lvl7pPr>
            <a:lvl8pPr>
              <a:lnSpc>
                <a:spcPct val="84000"/>
              </a:lnSpc>
              <a:defRPr sz="8900">
                <a:solidFill>
                  <a:schemeClr val="bg1"/>
                </a:solidFill>
              </a:defRPr>
            </a:lvl8pPr>
            <a:lvl9pPr>
              <a:lnSpc>
                <a:spcPct val="84000"/>
              </a:lnSpc>
              <a:buNone/>
              <a:defRPr sz="11000">
                <a:solidFill>
                  <a:schemeClr val="bg1"/>
                </a:solidFill>
              </a:defRPr>
            </a:lvl9pPr>
          </a:lstStyle>
          <a:p>
            <a:pPr lvl="0"/>
            <a:r>
              <a:rPr lang="en-US"/>
              <a:t>Enter a quote or big statement here</a:t>
            </a:r>
          </a:p>
        </p:txBody>
      </p:sp>
    </p:spTree>
    <p:extLst>
      <p:ext uri="{BB962C8B-B14F-4D97-AF65-F5344CB8AC3E}">
        <p14:creationId xmlns:p14="http://schemas.microsoft.com/office/powerpoint/2010/main" val="3986461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Quote Nickel">
    <p:bg>
      <p:bgPr>
        <a:gradFill>
          <a:gsLst>
            <a:gs pos="4000">
              <a:schemeClr val="accent6">
                <a:lumMod val="40000"/>
                <a:lumOff val="60000"/>
              </a:schemeClr>
            </a:gs>
            <a:gs pos="40000">
              <a:schemeClr val="accent6">
                <a:lumMod val="60000"/>
                <a:lumOff val="40000"/>
              </a:schemeClr>
            </a:gs>
            <a:gs pos="100000">
              <a:schemeClr val="accent6"/>
            </a:gs>
          </a:gsLst>
          <a:lin ang="2700000" scaled="1"/>
        </a:gradFill>
        <a:effectLst/>
      </p:bgPr>
    </p:bg>
    <p:spTree>
      <p:nvGrpSpPr>
        <p:cNvPr id="1" name=""/>
        <p:cNvGrpSpPr/>
        <p:nvPr/>
      </p:nvGrpSpPr>
      <p:grpSpPr>
        <a:xfrm>
          <a:off x="0" y="0"/>
          <a:ext cx="0" cy="0"/>
          <a:chOff x="0" y="0"/>
          <a:chExt cx="0" cy="0"/>
        </a:xfrm>
      </p:grpSpPr>
      <p:sp>
        <p:nvSpPr>
          <p:cNvPr id="7" name="Text Placeholder 47">
            <a:extLst>
              <a:ext uri="{FF2B5EF4-FFF2-40B4-BE49-F238E27FC236}">
                <a16:creationId xmlns:a16="http://schemas.microsoft.com/office/drawing/2014/main" id="{A2F7BADB-3391-9744-BEE5-43CB8B0262A2}"/>
              </a:ext>
            </a:extLst>
          </p:cNvPr>
          <p:cNvSpPr>
            <a:spLocks noGrp="1"/>
          </p:cNvSpPr>
          <p:nvPr>
            <p:ph type="body" sz="quarter" idx="11" hasCustomPrompt="1"/>
          </p:nvPr>
        </p:nvSpPr>
        <p:spPr bwMode="black">
          <a:xfrm>
            <a:off x="4054475" y="6120040"/>
            <a:ext cx="7635240" cy="284752"/>
          </a:xfrm>
          <a:prstGeom prst="rect">
            <a:avLst/>
          </a:prstGeom>
        </p:spPr>
        <p:txBody>
          <a:bodyPr anchor="ctr"/>
          <a:lstStyle>
            <a:lvl1pPr marL="0" indent="0" algn="l">
              <a:lnSpc>
                <a:spcPct val="96000"/>
              </a:lnSpc>
              <a:buNone/>
              <a:defRPr sz="1600">
                <a:solidFill>
                  <a:schemeClr val="accent1"/>
                </a:solidFill>
              </a:defRPr>
            </a:lvl1pPr>
            <a:lvl2pPr marL="0" indent="0">
              <a:lnSpc>
                <a:spcPct val="114000"/>
              </a:lnSpc>
              <a:buNone/>
              <a:defRPr sz="1400">
                <a:solidFill>
                  <a:schemeClr val="bg1"/>
                </a:solidFill>
              </a:defRPr>
            </a:lvl2pPr>
            <a:lvl3pPr marL="0" indent="0">
              <a:lnSpc>
                <a:spcPct val="114000"/>
              </a:lnSpc>
              <a:buNone/>
              <a:defRPr sz="1400">
                <a:solidFill>
                  <a:schemeClr val="bg1"/>
                </a:solidFill>
              </a:defRPr>
            </a:lvl3pPr>
            <a:lvl4pPr marL="0" indent="0">
              <a:lnSpc>
                <a:spcPct val="114000"/>
              </a:lnSpc>
              <a:buNone/>
              <a:defRPr sz="1400">
                <a:solidFill>
                  <a:schemeClr val="bg1"/>
                </a:solidFill>
              </a:defRPr>
            </a:lvl4pPr>
            <a:lvl5pPr marL="0" indent="0">
              <a:lnSpc>
                <a:spcPct val="114000"/>
              </a:lnSpc>
              <a:buNone/>
              <a:defRPr sz="1400">
                <a:solidFill>
                  <a:schemeClr val="bg1"/>
                </a:solidFill>
              </a:defRPr>
            </a:lvl5pPr>
          </a:lstStyle>
          <a:p>
            <a:pPr lvl="0"/>
            <a:r>
              <a:rPr lang="en-US"/>
              <a:t>Title/source</a:t>
            </a:r>
          </a:p>
        </p:txBody>
      </p:sp>
      <p:sp>
        <p:nvSpPr>
          <p:cNvPr id="8" name="Text Placeholder 43">
            <a:extLst>
              <a:ext uri="{FF2B5EF4-FFF2-40B4-BE49-F238E27FC236}">
                <a16:creationId xmlns:a16="http://schemas.microsoft.com/office/drawing/2014/main" id="{233A71B2-4B0B-7C4A-A016-0D15C51DE1F2}"/>
              </a:ext>
            </a:extLst>
          </p:cNvPr>
          <p:cNvSpPr>
            <a:spLocks noGrp="1"/>
          </p:cNvSpPr>
          <p:nvPr>
            <p:ph type="body" sz="quarter" idx="10" hasCustomPrompt="1"/>
          </p:nvPr>
        </p:nvSpPr>
        <p:spPr bwMode="black">
          <a:xfrm>
            <a:off x="495301" y="6127695"/>
            <a:ext cx="3200400" cy="269442"/>
          </a:xfrm>
          <a:prstGeom prst="rect">
            <a:avLst/>
          </a:prstGeom>
        </p:spPr>
        <p:txBody>
          <a:bodyPr anchor="ctr"/>
          <a:lstStyle>
            <a:lvl1pPr marL="0" indent="0" algn="l">
              <a:lnSpc>
                <a:spcPct val="90000"/>
              </a:lnSpc>
              <a:spcBef>
                <a:spcPts val="900"/>
              </a:spcBef>
              <a:spcAft>
                <a:spcPts val="900"/>
              </a:spcAft>
              <a:buNone/>
              <a:defRPr sz="1600" b="0">
                <a:solidFill>
                  <a:schemeClr val="accent1"/>
                </a:solidFill>
                <a:latin typeface="+mn-lt"/>
              </a:defRPr>
            </a:lvl1pPr>
            <a:lvl2pPr marL="0" indent="0">
              <a:lnSpc>
                <a:spcPct val="114000"/>
              </a:lnSpc>
              <a:spcBef>
                <a:spcPts val="0"/>
              </a:spcBef>
              <a:buNone/>
              <a:defRPr sz="1400">
                <a:solidFill>
                  <a:schemeClr val="bg1"/>
                </a:solidFill>
              </a:defRPr>
            </a:lvl2pPr>
            <a:lvl3pPr marL="0" indent="0">
              <a:lnSpc>
                <a:spcPct val="114000"/>
              </a:lnSpc>
              <a:spcBef>
                <a:spcPts val="0"/>
              </a:spcBef>
              <a:buNone/>
              <a:defRPr sz="1400">
                <a:solidFill>
                  <a:schemeClr val="bg1"/>
                </a:solidFill>
              </a:defRPr>
            </a:lvl3pPr>
            <a:lvl4pPr marL="0" indent="0">
              <a:lnSpc>
                <a:spcPct val="114000"/>
              </a:lnSpc>
              <a:spcBef>
                <a:spcPts val="0"/>
              </a:spcBef>
              <a:buNone/>
              <a:defRPr sz="1400">
                <a:solidFill>
                  <a:schemeClr val="bg1"/>
                </a:solidFill>
              </a:defRPr>
            </a:lvl4pPr>
            <a:lvl5pPr marL="0" indent="0">
              <a:lnSpc>
                <a:spcPct val="114000"/>
              </a:lnSpc>
              <a:spcBef>
                <a:spcPts val="0"/>
              </a:spcBef>
              <a:buNone/>
              <a:defRPr sz="1400">
                <a:solidFill>
                  <a:schemeClr val="bg1"/>
                </a:solidFill>
              </a:defRPr>
            </a:lvl5pPr>
          </a:lstStyle>
          <a:p>
            <a:pPr lvl="0"/>
            <a:r>
              <a:rPr lang="en-US"/>
              <a:t>Quote attribution</a:t>
            </a:r>
          </a:p>
        </p:txBody>
      </p:sp>
      <p:sp>
        <p:nvSpPr>
          <p:cNvPr id="9" name="Text Placeholder 49">
            <a:extLst>
              <a:ext uri="{FF2B5EF4-FFF2-40B4-BE49-F238E27FC236}">
                <a16:creationId xmlns:a16="http://schemas.microsoft.com/office/drawing/2014/main" id="{9AEDA435-60E2-A642-AF9F-76D94424393A}"/>
              </a:ext>
            </a:extLst>
          </p:cNvPr>
          <p:cNvSpPr>
            <a:spLocks noGrp="1"/>
          </p:cNvSpPr>
          <p:nvPr>
            <p:ph type="body" sz="quarter" idx="12" hasCustomPrompt="1"/>
          </p:nvPr>
        </p:nvSpPr>
        <p:spPr bwMode="black">
          <a:xfrm>
            <a:off x="495299" y="2087461"/>
            <a:ext cx="11201401" cy="2304256"/>
          </a:xfrm>
          <a:prstGeom prst="rect">
            <a:avLst/>
          </a:prstGeom>
        </p:spPr>
        <p:txBody>
          <a:bodyPr anchor="ctr"/>
          <a:lstStyle>
            <a:lvl1pPr marL="0" indent="0" algn="ctr">
              <a:lnSpc>
                <a:spcPct val="90000"/>
              </a:lnSpc>
              <a:spcBef>
                <a:spcPts val="900"/>
              </a:spcBef>
              <a:spcAft>
                <a:spcPts val="900"/>
              </a:spcAft>
              <a:buFont typeface="Microsoft Sans Serif" panose="020B0604020202020204" pitchFamily="34" charset="0"/>
              <a:buChar char="​"/>
              <a:defRPr sz="7200">
                <a:solidFill>
                  <a:schemeClr val="tx2"/>
                </a:solidFill>
              </a:defRPr>
            </a:lvl1pPr>
            <a:lvl2pPr marL="0" indent="0">
              <a:lnSpc>
                <a:spcPct val="86000"/>
              </a:lnSpc>
              <a:spcBef>
                <a:spcPts val="1200"/>
              </a:spcBef>
              <a:buFont typeface="Microsoft Sans Serif" panose="020B0604020202020204" pitchFamily="34" charset="0"/>
              <a:buNone/>
              <a:defRPr sz="5500">
                <a:solidFill>
                  <a:schemeClr val="tx1">
                    <a:lumMod val="85000"/>
                    <a:lumOff val="15000"/>
                  </a:schemeClr>
                </a:solidFill>
              </a:defRPr>
            </a:lvl2pPr>
            <a:lvl3pPr marL="0" indent="0">
              <a:lnSpc>
                <a:spcPct val="89000"/>
              </a:lnSpc>
              <a:spcBef>
                <a:spcPts val="1200"/>
              </a:spcBef>
              <a:buFont typeface="Microsoft Sans Serif" panose="020B0604020202020204" pitchFamily="34" charset="0"/>
              <a:buChar char="​"/>
              <a:defRPr sz="4400">
                <a:solidFill>
                  <a:schemeClr val="bg1"/>
                </a:solidFill>
              </a:defRPr>
            </a:lvl3pPr>
            <a:lvl4pPr marL="0" indent="0">
              <a:lnSpc>
                <a:spcPct val="88000"/>
              </a:lnSpc>
              <a:spcBef>
                <a:spcPts val="1200"/>
              </a:spcBef>
              <a:buFont typeface="Microsoft Sans Serif" panose="020B0604020202020204" pitchFamily="34" charset="0"/>
              <a:buChar char="​"/>
              <a:defRPr sz="3400">
                <a:solidFill>
                  <a:schemeClr val="bg1"/>
                </a:solidFill>
              </a:defRPr>
            </a:lvl4pPr>
            <a:lvl5pPr marL="0" indent="0">
              <a:lnSpc>
                <a:spcPct val="89000"/>
              </a:lnSpc>
              <a:spcBef>
                <a:spcPts val="1200"/>
              </a:spcBef>
              <a:buFont typeface="Microsoft Sans Serif" panose="020B0604020202020204" pitchFamily="34" charset="0"/>
              <a:buNone/>
              <a:defRPr sz="2800">
                <a:solidFill>
                  <a:schemeClr val="bg1"/>
                </a:solidFill>
              </a:defRPr>
            </a:lvl5pPr>
            <a:lvl6pPr>
              <a:lnSpc>
                <a:spcPct val="94000"/>
              </a:lnSpc>
              <a:defRPr sz="2400">
                <a:solidFill>
                  <a:schemeClr val="bg1"/>
                </a:solidFill>
              </a:defRPr>
            </a:lvl6pPr>
            <a:lvl7pPr>
              <a:lnSpc>
                <a:spcPct val="88000"/>
              </a:lnSpc>
              <a:defRPr sz="6800">
                <a:solidFill>
                  <a:schemeClr val="bg1"/>
                </a:solidFill>
              </a:defRPr>
            </a:lvl7pPr>
            <a:lvl8pPr>
              <a:lnSpc>
                <a:spcPct val="84000"/>
              </a:lnSpc>
              <a:defRPr sz="8900">
                <a:solidFill>
                  <a:schemeClr val="bg1"/>
                </a:solidFill>
              </a:defRPr>
            </a:lvl8pPr>
            <a:lvl9pPr>
              <a:lnSpc>
                <a:spcPct val="84000"/>
              </a:lnSpc>
              <a:buNone/>
              <a:defRPr sz="11000">
                <a:solidFill>
                  <a:schemeClr val="bg1"/>
                </a:solidFill>
              </a:defRPr>
            </a:lvl9pPr>
          </a:lstStyle>
          <a:p>
            <a:pPr lvl="0"/>
            <a:r>
              <a:rPr lang="en-US"/>
              <a:t>Enter a quote or big statement here</a:t>
            </a:r>
          </a:p>
        </p:txBody>
      </p:sp>
    </p:spTree>
    <p:extLst>
      <p:ext uri="{BB962C8B-B14F-4D97-AF65-F5344CB8AC3E}">
        <p14:creationId xmlns:p14="http://schemas.microsoft.com/office/powerpoint/2010/main" val="619435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Agenda Blue">
    <p:bg>
      <p:bgPr>
        <a:solidFill>
          <a:schemeClr val="accent1"/>
        </a:solidFill>
        <a:effectLst/>
      </p:bgPr>
    </p:bg>
    <p:spTree>
      <p:nvGrpSpPr>
        <p:cNvPr id="1" name=""/>
        <p:cNvGrpSpPr/>
        <p:nvPr/>
      </p:nvGrpSpPr>
      <p:grpSpPr>
        <a:xfrm>
          <a:off x="0" y="0"/>
          <a:ext cx="0" cy="0"/>
          <a:chOff x="0" y="0"/>
          <a:chExt cx="0" cy="0"/>
        </a:xfrm>
      </p:grpSpPr>
      <p:sp>
        <p:nvSpPr>
          <p:cNvPr id="8" name="Content Placeholder 19">
            <a:extLst>
              <a:ext uri="{FF2B5EF4-FFF2-40B4-BE49-F238E27FC236}">
                <a16:creationId xmlns:a16="http://schemas.microsoft.com/office/drawing/2014/main" id="{ED3EDB01-36D6-9E4B-9221-4033FB6D3806}"/>
              </a:ext>
            </a:extLst>
          </p:cNvPr>
          <p:cNvSpPr>
            <a:spLocks noGrp="1"/>
          </p:cNvSpPr>
          <p:nvPr>
            <p:ph sz="quarter" idx="10"/>
          </p:nvPr>
        </p:nvSpPr>
        <p:spPr>
          <a:xfrm>
            <a:off x="777874" y="957452"/>
            <a:ext cx="9253538" cy="5319779"/>
          </a:xfrm>
          <a:prstGeom prst="rect">
            <a:avLst/>
          </a:prstGeom>
        </p:spPr>
        <p:txBody>
          <a:bodyPr>
            <a:normAutofit/>
          </a:bodyPr>
          <a:lstStyle>
            <a:lvl1pPr marL="914400" indent="-914400">
              <a:lnSpc>
                <a:spcPct val="90000"/>
              </a:lnSpc>
              <a:spcBef>
                <a:spcPts val="0"/>
              </a:spcBef>
              <a:spcAft>
                <a:spcPts val="900"/>
              </a:spcAft>
              <a:buClr>
                <a:schemeClr val="bg1"/>
              </a:buClr>
              <a:buFont typeface="+mj-lt"/>
              <a:buAutoNum type="arabicPeriod"/>
              <a:defRPr sz="5400">
                <a:solidFill>
                  <a:schemeClr val="bg1"/>
                </a:solidFill>
              </a:defRPr>
            </a:lvl1pPr>
            <a:lvl2pPr marL="0" indent="0">
              <a:lnSpc>
                <a:spcPct val="107000"/>
              </a:lnSpc>
              <a:spcBef>
                <a:spcPts val="0"/>
              </a:spcBef>
              <a:spcAft>
                <a:spcPts val="1800"/>
              </a:spcAft>
              <a:buClr>
                <a:schemeClr val="bg1"/>
              </a:buClr>
              <a:buFont typeface="+mj-lt"/>
              <a:buNone/>
              <a:defRPr sz="5400">
                <a:solidFill>
                  <a:schemeClr val="bg1"/>
                </a:solidFill>
              </a:defRPr>
            </a:lvl2pPr>
            <a:lvl3pPr marL="342900" indent="-342900">
              <a:lnSpc>
                <a:spcPct val="107000"/>
              </a:lnSpc>
              <a:spcBef>
                <a:spcPts val="0"/>
              </a:spcBef>
              <a:spcAft>
                <a:spcPts val="1800"/>
              </a:spcAft>
              <a:buClr>
                <a:schemeClr val="bg1"/>
              </a:buClr>
              <a:buFont typeface="+mj-lt"/>
              <a:buAutoNum type="arabicPeriod"/>
              <a:defRPr sz="5400">
                <a:solidFill>
                  <a:schemeClr val="bg1"/>
                </a:solidFill>
              </a:defRPr>
            </a:lvl3pPr>
            <a:lvl4pPr marL="342900" indent="-342900">
              <a:lnSpc>
                <a:spcPct val="107000"/>
              </a:lnSpc>
              <a:spcBef>
                <a:spcPts val="0"/>
              </a:spcBef>
              <a:spcAft>
                <a:spcPts val="1800"/>
              </a:spcAft>
              <a:buClr>
                <a:schemeClr val="bg1"/>
              </a:buClr>
              <a:buFont typeface="+mj-lt"/>
              <a:buAutoNum type="arabicPeriod"/>
              <a:defRPr sz="5400">
                <a:solidFill>
                  <a:schemeClr val="bg1"/>
                </a:solidFill>
              </a:defRPr>
            </a:lvl4pPr>
            <a:lvl5pPr marL="342900" indent="-342900">
              <a:lnSpc>
                <a:spcPct val="107000"/>
              </a:lnSpc>
              <a:spcBef>
                <a:spcPts val="0"/>
              </a:spcBef>
              <a:spcAft>
                <a:spcPts val="1800"/>
              </a:spcAft>
              <a:buClr>
                <a:schemeClr val="bg1"/>
              </a:buClr>
              <a:buFont typeface="+mj-lt"/>
              <a:buAutoNum type="arabicPeriod"/>
              <a:defRPr sz="5400">
                <a:solidFill>
                  <a:schemeClr val="bg1"/>
                </a:solidFill>
              </a:defRPr>
            </a:lvl5pPr>
          </a:lstStyle>
          <a:p>
            <a:pPr lvl="0"/>
            <a:r>
              <a:rPr lang="en-US"/>
              <a:t>Click to edit Master text styles</a:t>
            </a:r>
          </a:p>
        </p:txBody>
      </p:sp>
      <p:sp>
        <p:nvSpPr>
          <p:cNvPr id="5" name="TextBox 4">
            <a:extLst>
              <a:ext uri="{FF2B5EF4-FFF2-40B4-BE49-F238E27FC236}">
                <a16:creationId xmlns:a16="http://schemas.microsoft.com/office/drawing/2014/main" id="{29C0BAD8-16D5-E84A-B280-67E84109BBA2}"/>
              </a:ext>
            </a:extLst>
          </p:cNvPr>
          <p:cNvSpPr txBox="1"/>
          <p:nvPr userDrawn="1"/>
        </p:nvSpPr>
        <p:spPr>
          <a:xfrm rot="5400000">
            <a:off x="8435813" y="2737543"/>
            <a:ext cx="5288307" cy="1559722"/>
          </a:xfrm>
          <a:prstGeom prst="rect">
            <a:avLst/>
          </a:prstGeom>
          <a:noFill/>
          <a:effectLst/>
        </p:spPr>
        <p:txBody>
          <a:bodyPr wrap="none" lIns="0" tIns="0" rIns="0" bIns="0" rtlCol="0">
            <a:spAutoFit/>
          </a:bodyPr>
          <a:lstStyle/>
          <a:p>
            <a:pPr algn="ctr">
              <a:lnSpc>
                <a:spcPct val="87000"/>
              </a:lnSpc>
              <a:spcBef>
                <a:spcPct val="0"/>
              </a:spcBef>
              <a:defRPr/>
            </a:pPr>
            <a:r>
              <a:rPr lang="en-US" sz="11650">
                <a:solidFill>
                  <a:srgbClr val="214ACD"/>
                </a:solidFill>
                <a:effectLst>
                  <a:innerShdw blurRad="38100" dist="25400" dir="8100000">
                    <a:prstClr val="black">
                      <a:alpha val="50000"/>
                    </a:prstClr>
                  </a:innerShdw>
                </a:effectLst>
              </a:rPr>
              <a:t>Agenda</a:t>
            </a:r>
          </a:p>
        </p:txBody>
      </p:sp>
    </p:spTree>
    <p:extLst>
      <p:ext uri="{BB962C8B-B14F-4D97-AF65-F5344CB8AC3E}">
        <p14:creationId xmlns:p14="http://schemas.microsoft.com/office/powerpoint/2010/main" val="3998318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Quote Blue">
    <p:bg>
      <p:bgPr>
        <a:gradFill>
          <a:gsLst>
            <a:gs pos="4000">
              <a:srgbClr val="355FE0"/>
            </a:gs>
            <a:gs pos="35000">
              <a:schemeClr val="accent1"/>
            </a:gs>
            <a:gs pos="100000">
              <a:srgbClr val="0033B4"/>
            </a:gs>
          </a:gsLst>
          <a:lin ang="2700000" scaled="1"/>
        </a:gradFill>
        <a:effectLst/>
      </p:bgPr>
    </p:bg>
    <p:spTree>
      <p:nvGrpSpPr>
        <p:cNvPr id="1" name=""/>
        <p:cNvGrpSpPr/>
        <p:nvPr/>
      </p:nvGrpSpPr>
      <p:grpSpPr>
        <a:xfrm>
          <a:off x="0" y="0"/>
          <a:ext cx="0" cy="0"/>
          <a:chOff x="0" y="0"/>
          <a:chExt cx="0" cy="0"/>
        </a:xfrm>
      </p:grpSpPr>
      <p:sp>
        <p:nvSpPr>
          <p:cNvPr id="11" name="Text Placeholder 47">
            <a:extLst>
              <a:ext uri="{FF2B5EF4-FFF2-40B4-BE49-F238E27FC236}">
                <a16:creationId xmlns:a16="http://schemas.microsoft.com/office/drawing/2014/main" id="{BAC4BF12-B8EA-F047-93AC-C45226964A8D}"/>
              </a:ext>
            </a:extLst>
          </p:cNvPr>
          <p:cNvSpPr>
            <a:spLocks noGrp="1"/>
          </p:cNvSpPr>
          <p:nvPr>
            <p:ph type="body" sz="quarter" idx="11" hasCustomPrompt="1"/>
          </p:nvPr>
        </p:nvSpPr>
        <p:spPr bwMode="black">
          <a:xfrm>
            <a:off x="4054475" y="6120121"/>
            <a:ext cx="7635240" cy="284752"/>
          </a:xfrm>
          <a:prstGeom prst="rect">
            <a:avLst/>
          </a:prstGeom>
        </p:spPr>
        <p:txBody>
          <a:bodyPr anchor="ctr"/>
          <a:lstStyle>
            <a:lvl1pPr marL="0" indent="0" algn="l">
              <a:lnSpc>
                <a:spcPct val="96000"/>
              </a:lnSpc>
              <a:buNone/>
              <a:defRPr sz="1600">
                <a:solidFill>
                  <a:schemeClr val="bg1"/>
                </a:solidFill>
              </a:defRPr>
            </a:lvl1pPr>
            <a:lvl2pPr marL="0" indent="0">
              <a:lnSpc>
                <a:spcPct val="114000"/>
              </a:lnSpc>
              <a:buNone/>
              <a:defRPr sz="1400">
                <a:solidFill>
                  <a:schemeClr val="bg1"/>
                </a:solidFill>
              </a:defRPr>
            </a:lvl2pPr>
            <a:lvl3pPr marL="0" indent="0">
              <a:lnSpc>
                <a:spcPct val="114000"/>
              </a:lnSpc>
              <a:buNone/>
              <a:defRPr sz="1400">
                <a:solidFill>
                  <a:schemeClr val="bg1"/>
                </a:solidFill>
              </a:defRPr>
            </a:lvl3pPr>
            <a:lvl4pPr marL="0" indent="0">
              <a:lnSpc>
                <a:spcPct val="114000"/>
              </a:lnSpc>
              <a:buNone/>
              <a:defRPr sz="1400">
                <a:solidFill>
                  <a:schemeClr val="bg1"/>
                </a:solidFill>
              </a:defRPr>
            </a:lvl4pPr>
            <a:lvl5pPr marL="0" indent="0">
              <a:lnSpc>
                <a:spcPct val="114000"/>
              </a:lnSpc>
              <a:buNone/>
              <a:defRPr sz="1400">
                <a:solidFill>
                  <a:schemeClr val="bg1"/>
                </a:solidFill>
              </a:defRPr>
            </a:lvl5pPr>
          </a:lstStyle>
          <a:p>
            <a:pPr lvl="0"/>
            <a:r>
              <a:rPr lang="en-US"/>
              <a:t>Title/source</a:t>
            </a:r>
          </a:p>
        </p:txBody>
      </p:sp>
      <p:sp>
        <p:nvSpPr>
          <p:cNvPr id="9" name="Text Placeholder 43">
            <a:extLst>
              <a:ext uri="{FF2B5EF4-FFF2-40B4-BE49-F238E27FC236}">
                <a16:creationId xmlns:a16="http://schemas.microsoft.com/office/drawing/2014/main" id="{3278FA1E-1A1D-1D48-908F-C0816E40AB17}"/>
              </a:ext>
            </a:extLst>
          </p:cNvPr>
          <p:cNvSpPr>
            <a:spLocks noGrp="1"/>
          </p:cNvSpPr>
          <p:nvPr>
            <p:ph type="body" sz="quarter" idx="10" hasCustomPrompt="1"/>
          </p:nvPr>
        </p:nvSpPr>
        <p:spPr bwMode="black">
          <a:xfrm>
            <a:off x="502285" y="6120040"/>
            <a:ext cx="3200400" cy="269442"/>
          </a:xfrm>
          <a:prstGeom prst="rect">
            <a:avLst/>
          </a:prstGeom>
        </p:spPr>
        <p:txBody>
          <a:bodyPr anchor="ctr"/>
          <a:lstStyle>
            <a:lvl1pPr marL="0" indent="0" algn="l">
              <a:lnSpc>
                <a:spcPct val="90000"/>
              </a:lnSpc>
              <a:spcBef>
                <a:spcPts val="900"/>
              </a:spcBef>
              <a:spcAft>
                <a:spcPts val="900"/>
              </a:spcAft>
              <a:buNone/>
              <a:defRPr sz="1600" b="0">
                <a:solidFill>
                  <a:schemeClr val="bg1"/>
                </a:solidFill>
                <a:latin typeface="+mn-lt"/>
              </a:defRPr>
            </a:lvl1pPr>
            <a:lvl2pPr marL="0" indent="0">
              <a:lnSpc>
                <a:spcPct val="114000"/>
              </a:lnSpc>
              <a:spcBef>
                <a:spcPts val="0"/>
              </a:spcBef>
              <a:buNone/>
              <a:defRPr sz="1400">
                <a:solidFill>
                  <a:schemeClr val="bg1"/>
                </a:solidFill>
              </a:defRPr>
            </a:lvl2pPr>
            <a:lvl3pPr marL="0" indent="0">
              <a:lnSpc>
                <a:spcPct val="114000"/>
              </a:lnSpc>
              <a:spcBef>
                <a:spcPts val="0"/>
              </a:spcBef>
              <a:buNone/>
              <a:defRPr sz="1400">
                <a:solidFill>
                  <a:schemeClr val="bg1"/>
                </a:solidFill>
              </a:defRPr>
            </a:lvl3pPr>
            <a:lvl4pPr marL="0" indent="0">
              <a:lnSpc>
                <a:spcPct val="114000"/>
              </a:lnSpc>
              <a:spcBef>
                <a:spcPts val="0"/>
              </a:spcBef>
              <a:buNone/>
              <a:defRPr sz="1400">
                <a:solidFill>
                  <a:schemeClr val="bg1"/>
                </a:solidFill>
              </a:defRPr>
            </a:lvl4pPr>
            <a:lvl5pPr marL="0" indent="0">
              <a:lnSpc>
                <a:spcPct val="114000"/>
              </a:lnSpc>
              <a:spcBef>
                <a:spcPts val="0"/>
              </a:spcBef>
              <a:buNone/>
              <a:defRPr sz="1400">
                <a:solidFill>
                  <a:schemeClr val="bg1"/>
                </a:solidFill>
              </a:defRPr>
            </a:lvl5pPr>
          </a:lstStyle>
          <a:p>
            <a:pPr lvl="0"/>
            <a:r>
              <a:rPr lang="en-US"/>
              <a:t>Quote attribution</a:t>
            </a:r>
          </a:p>
        </p:txBody>
      </p:sp>
      <p:sp>
        <p:nvSpPr>
          <p:cNvPr id="12" name="Text Placeholder 49">
            <a:extLst>
              <a:ext uri="{FF2B5EF4-FFF2-40B4-BE49-F238E27FC236}">
                <a16:creationId xmlns:a16="http://schemas.microsoft.com/office/drawing/2014/main" id="{2F54F312-D712-9F4D-8B66-773B1F3A753E}"/>
              </a:ext>
            </a:extLst>
          </p:cNvPr>
          <p:cNvSpPr>
            <a:spLocks noGrp="1"/>
          </p:cNvSpPr>
          <p:nvPr>
            <p:ph type="body" sz="quarter" idx="12" hasCustomPrompt="1"/>
          </p:nvPr>
        </p:nvSpPr>
        <p:spPr bwMode="black">
          <a:xfrm>
            <a:off x="495299" y="2087461"/>
            <a:ext cx="11201401" cy="2304256"/>
          </a:xfrm>
          <a:prstGeom prst="rect">
            <a:avLst/>
          </a:prstGeom>
        </p:spPr>
        <p:txBody>
          <a:bodyPr anchor="ctr"/>
          <a:lstStyle>
            <a:lvl1pPr marL="0" indent="0" algn="ctr">
              <a:lnSpc>
                <a:spcPct val="90000"/>
              </a:lnSpc>
              <a:spcBef>
                <a:spcPts val="900"/>
              </a:spcBef>
              <a:spcAft>
                <a:spcPts val="900"/>
              </a:spcAft>
              <a:buFont typeface="Microsoft Sans Serif" panose="020B0604020202020204" pitchFamily="34" charset="0"/>
              <a:buChar char="​"/>
              <a:defRPr sz="7200">
                <a:solidFill>
                  <a:schemeClr val="bg1"/>
                </a:solidFill>
              </a:defRPr>
            </a:lvl1pPr>
            <a:lvl2pPr marL="0" indent="0">
              <a:lnSpc>
                <a:spcPct val="86000"/>
              </a:lnSpc>
              <a:spcBef>
                <a:spcPts val="1200"/>
              </a:spcBef>
              <a:buFont typeface="Microsoft Sans Serif" panose="020B0604020202020204" pitchFamily="34" charset="0"/>
              <a:buNone/>
              <a:defRPr sz="5500">
                <a:solidFill>
                  <a:schemeClr val="tx1">
                    <a:lumMod val="85000"/>
                    <a:lumOff val="15000"/>
                  </a:schemeClr>
                </a:solidFill>
              </a:defRPr>
            </a:lvl2pPr>
            <a:lvl3pPr marL="0" indent="0">
              <a:lnSpc>
                <a:spcPct val="89000"/>
              </a:lnSpc>
              <a:spcBef>
                <a:spcPts val="1200"/>
              </a:spcBef>
              <a:buFont typeface="Microsoft Sans Serif" panose="020B0604020202020204" pitchFamily="34" charset="0"/>
              <a:buChar char="​"/>
              <a:defRPr sz="4400">
                <a:solidFill>
                  <a:schemeClr val="bg1"/>
                </a:solidFill>
              </a:defRPr>
            </a:lvl3pPr>
            <a:lvl4pPr marL="0" indent="0">
              <a:lnSpc>
                <a:spcPct val="88000"/>
              </a:lnSpc>
              <a:spcBef>
                <a:spcPts val="1200"/>
              </a:spcBef>
              <a:buFont typeface="Microsoft Sans Serif" panose="020B0604020202020204" pitchFamily="34" charset="0"/>
              <a:buChar char="​"/>
              <a:defRPr sz="3400">
                <a:solidFill>
                  <a:schemeClr val="bg1"/>
                </a:solidFill>
              </a:defRPr>
            </a:lvl4pPr>
            <a:lvl5pPr marL="0" indent="0">
              <a:lnSpc>
                <a:spcPct val="89000"/>
              </a:lnSpc>
              <a:spcBef>
                <a:spcPts val="1200"/>
              </a:spcBef>
              <a:buFont typeface="Microsoft Sans Serif" panose="020B0604020202020204" pitchFamily="34" charset="0"/>
              <a:buNone/>
              <a:defRPr sz="2800">
                <a:solidFill>
                  <a:schemeClr val="bg1"/>
                </a:solidFill>
              </a:defRPr>
            </a:lvl5pPr>
            <a:lvl6pPr>
              <a:lnSpc>
                <a:spcPct val="94000"/>
              </a:lnSpc>
              <a:defRPr sz="2400">
                <a:solidFill>
                  <a:schemeClr val="bg1"/>
                </a:solidFill>
              </a:defRPr>
            </a:lvl6pPr>
            <a:lvl7pPr>
              <a:lnSpc>
                <a:spcPct val="88000"/>
              </a:lnSpc>
              <a:defRPr sz="6800">
                <a:solidFill>
                  <a:schemeClr val="bg1"/>
                </a:solidFill>
              </a:defRPr>
            </a:lvl7pPr>
            <a:lvl8pPr>
              <a:lnSpc>
                <a:spcPct val="84000"/>
              </a:lnSpc>
              <a:defRPr sz="8900">
                <a:solidFill>
                  <a:schemeClr val="bg1"/>
                </a:solidFill>
              </a:defRPr>
            </a:lvl8pPr>
            <a:lvl9pPr>
              <a:lnSpc>
                <a:spcPct val="84000"/>
              </a:lnSpc>
              <a:buNone/>
              <a:defRPr sz="11000">
                <a:solidFill>
                  <a:schemeClr val="bg1"/>
                </a:solidFill>
              </a:defRPr>
            </a:lvl9pPr>
          </a:lstStyle>
          <a:p>
            <a:pPr lvl="0"/>
            <a:r>
              <a:rPr lang="en-US"/>
              <a:t>Enter a quote or big statement here</a:t>
            </a:r>
          </a:p>
        </p:txBody>
      </p:sp>
    </p:spTree>
    <p:extLst>
      <p:ext uri="{BB962C8B-B14F-4D97-AF65-F5344CB8AC3E}">
        <p14:creationId xmlns:p14="http://schemas.microsoft.com/office/powerpoint/2010/main" val="779656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Quote Gunmetal">
    <p:bg>
      <p:bgPr>
        <a:gradFill>
          <a:gsLst>
            <a:gs pos="4000">
              <a:srgbClr val="586B8A"/>
            </a:gs>
            <a:gs pos="35000">
              <a:schemeClr val="accent5"/>
            </a:gs>
            <a:gs pos="100000">
              <a:srgbClr val="2F394B"/>
            </a:gs>
          </a:gsLst>
          <a:lin ang="2700000" scaled="1"/>
        </a:gradFill>
        <a:effectLst/>
      </p:bgPr>
    </p:bg>
    <p:spTree>
      <p:nvGrpSpPr>
        <p:cNvPr id="1" name=""/>
        <p:cNvGrpSpPr/>
        <p:nvPr/>
      </p:nvGrpSpPr>
      <p:grpSpPr>
        <a:xfrm>
          <a:off x="0" y="0"/>
          <a:ext cx="0" cy="0"/>
          <a:chOff x="0" y="0"/>
          <a:chExt cx="0" cy="0"/>
        </a:xfrm>
      </p:grpSpPr>
      <p:sp>
        <p:nvSpPr>
          <p:cNvPr id="5" name="Text Placeholder 47">
            <a:extLst>
              <a:ext uri="{FF2B5EF4-FFF2-40B4-BE49-F238E27FC236}">
                <a16:creationId xmlns:a16="http://schemas.microsoft.com/office/drawing/2014/main" id="{FA5C1A55-A7FD-634C-A0DD-2F5E7ED9633F}"/>
              </a:ext>
            </a:extLst>
          </p:cNvPr>
          <p:cNvSpPr>
            <a:spLocks noGrp="1"/>
          </p:cNvSpPr>
          <p:nvPr>
            <p:ph type="body" sz="quarter" idx="11" hasCustomPrompt="1"/>
          </p:nvPr>
        </p:nvSpPr>
        <p:spPr bwMode="black">
          <a:xfrm>
            <a:off x="4054475" y="6127695"/>
            <a:ext cx="7635240" cy="284752"/>
          </a:xfrm>
          <a:prstGeom prst="rect">
            <a:avLst/>
          </a:prstGeom>
        </p:spPr>
        <p:txBody>
          <a:bodyPr anchor="ctr"/>
          <a:lstStyle>
            <a:lvl1pPr marL="0" indent="0" algn="l">
              <a:lnSpc>
                <a:spcPct val="96000"/>
              </a:lnSpc>
              <a:buNone/>
              <a:defRPr sz="1600">
                <a:solidFill>
                  <a:schemeClr val="accent2">
                    <a:lumMod val="60000"/>
                    <a:lumOff val="40000"/>
                  </a:schemeClr>
                </a:solidFill>
              </a:defRPr>
            </a:lvl1pPr>
            <a:lvl2pPr marL="0" indent="0">
              <a:lnSpc>
                <a:spcPct val="114000"/>
              </a:lnSpc>
              <a:buNone/>
              <a:defRPr sz="1400">
                <a:solidFill>
                  <a:schemeClr val="bg1"/>
                </a:solidFill>
              </a:defRPr>
            </a:lvl2pPr>
            <a:lvl3pPr marL="0" indent="0">
              <a:lnSpc>
                <a:spcPct val="114000"/>
              </a:lnSpc>
              <a:buNone/>
              <a:defRPr sz="1400">
                <a:solidFill>
                  <a:schemeClr val="bg1"/>
                </a:solidFill>
              </a:defRPr>
            </a:lvl3pPr>
            <a:lvl4pPr marL="0" indent="0">
              <a:lnSpc>
                <a:spcPct val="114000"/>
              </a:lnSpc>
              <a:buNone/>
              <a:defRPr sz="1400">
                <a:solidFill>
                  <a:schemeClr val="bg1"/>
                </a:solidFill>
              </a:defRPr>
            </a:lvl4pPr>
            <a:lvl5pPr marL="0" indent="0">
              <a:lnSpc>
                <a:spcPct val="114000"/>
              </a:lnSpc>
              <a:buNone/>
              <a:defRPr sz="1400">
                <a:solidFill>
                  <a:schemeClr val="bg1"/>
                </a:solidFill>
              </a:defRPr>
            </a:lvl5pPr>
          </a:lstStyle>
          <a:p>
            <a:pPr lvl="0"/>
            <a:r>
              <a:rPr lang="en-US"/>
              <a:t>Title/source</a:t>
            </a:r>
          </a:p>
        </p:txBody>
      </p:sp>
      <p:sp>
        <p:nvSpPr>
          <p:cNvPr id="8" name="Text Placeholder 43">
            <a:extLst>
              <a:ext uri="{FF2B5EF4-FFF2-40B4-BE49-F238E27FC236}">
                <a16:creationId xmlns:a16="http://schemas.microsoft.com/office/drawing/2014/main" id="{3AFEEAB1-7A23-D941-BDA6-524848C38751}"/>
              </a:ext>
            </a:extLst>
          </p:cNvPr>
          <p:cNvSpPr>
            <a:spLocks noGrp="1"/>
          </p:cNvSpPr>
          <p:nvPr>
            <p:ph type="body" sz="quarter" idx="10" hasCustomPrompt="1"/>
          </p:nvPr>
        </p:nvSpPr>
        <p:spPr bwMode="black">
          <a:xfrm>
            <a:off x="504826" y="6120040"/>
            <a:ext cx="3200400" cy="269442"/>
          </a:xfrm>
          <a:prstGeom prst="rect">
            <a:avLst/>
          </a:prstGeom>
        </p:spPr>
        <p:txBody>
          <a:bodyPr anchor="ctr"/>
          <a:lstStyle>
            <a:lvl1pPr marL="0" indent="0" algn="l">
              <a:lnSpc>
                <a:spcPct val="90000"/>
              </a:lnSpc>
              <a:spcBef>
                <a:spcPts val="900"/>
              </a:spcBef>
              <a:spcAft>
                <a:spcPts val="900"/>
              </a:spcAft>
              <a:buNone/>
              <a:defRPr sz="1600" b="0">
                <a:solidFill>
                  <a:schemeClr val="accent2">
                    <a:lumMod val="60000"/>
                    <a:lumOff val="40000"/>
                  </a:schemeClr>
                </a:solidFill>
                <a:latin typeface="+mn-lt"/>
              </a:defRPr>
            </a:lvl1pPr>
            <a:lvl2pPr marL="0" indent="0">
              <a:lnSpc>
                <a:spcPct val="114000"/>
              </a:lnSpc>
              <a:spcBef>
                <a:spcPts val="0"/>
              </a:spcBef>
              <a:buNone/>
              <a:defRPr sz="1400">
                <a:solidFill>
                  <a:schemeClr val="bg1"/>
                </a:solidFill>
              </a:defRPr>
            </a:lvl2pPr>
            <a:lvl3pPr marL="0" indent="0">
              <a:lnSpc>
                <a:spcPct val="114000"/>
              </a:lnSpc>
              <a:spcBef>
                <a:spcPts val="0"/>
              </a:spcBef>
              <a:buNone/>
              <a:defRPr sz="1400">
                <a:solidFill>
                  <a:schemeClr val="bg1"/>
                </a:solidFill>
              </a:defRPr>
            </a:lvl3pPr>
            <a:lvl4pPr marL="0" indent="0">
              <a:lnSpc>
                <a:spcPct val="114000"/>
              </a:lnSpc>
              <a:spcBef>
                <a:spcPts val="0"/>
              </a:spcBef>
              <a:buNone/>
              <a:defRPr sz="1400">
                <a:solidFill>
                  <a:schemeClr val="bg1"/>
                </a:solidFill>
              </a:defRPr>
            </a:lvl4pPr>
            <a:lvl5pPr marL="0" indent="0">
              <a:lnSpc>
                <a:spcPct val="114000"/>
              </a:lnSpc>
              <a:spcBef>
                <a:spcPts val="0"/>
              </a:spcBef>
              <a:buNone/>
              <a:defRPr sz="1400">
                <a:solidFill>
                  <a:schemeClr val="bg1"/>
                </a:solidFill>
              </a:defRPr>
            </a:lvl5pPr>
          </a:lstStyle>
          <a:p>
            <a:pPr lvl="0"/>
            <a:r>
              <a:rPr lang="en-US"/>
              <a:t>Quote attribution</a:t>
            </a:r>
          </a:p>
        </p:txBody>
      </p:sp>
      <p:sp>
        <p:nvSpPr>
          <p:cNvPr id="9" name="Text Placeholder 49">
            <a:extLst>
              <a:ext uri="{FF2B5EF4-FFF2-40B4-BE49-F238E27FC236}">
                <a16:creationId xmlns:a16="http://schemas.microsoft.com/office/drawing/2014/main" id="{14862A1D-6971-7649-A4FD-7FF52B799757}"/>
              </a:ext>
            </a:extLst>
          </p:cNvPr>
          <p:cNvSpPr>
            <a:spLocks noGrp="1"/>
          </p:cNvSpPr>
          <p:nvPr>
            <p:ph type="body" sz="quarter" idx="12" hasCustomPrompt="1"/>
          </p:nvPr>
        </p:nvSpPr>
        <p:spPr bwMode="black">
          <a:xfrm>
            <a:off x="495299" y="2087461"/>
            <a:ext cx="11201401" cy="2304256"/>
          </a:xfrm>
          <a:prstGeom prst="rect">
            <a:avLst/>
          </a:prstGeom>
        </p:spPr>
        <p:txBody>
          <a:bodyPr anchor="ctr"/>
          <a:lstStyle>
            <a:lvl1pPr marL="0" indent="0" algn="ctr">
              <a:lnSpc>
                <a:spcPct val="90000"/>
              </a:lnSpc>
              <a:spcBef>
                <a:spcPts val="900"/>
              </a:spcBef>
              <a:spcAft>
                <a:spcPts val="900"/>
              </a:spcAft>
              <a:buFont typeface="Microsoft Sans Serif" panose="020B0604020202020204" pitchFamily="34" charset="0"/>
              <a:buChar char="​"/>
              <a:defRPr sz="7200">
                <a:solidFill>
                  <a:schemeClr val="bg1"/>
                </a:solidFill>
              </a:defRPr>
            </a:lvl1pPr>
            <a:lvl2pPr marL="0" indent="0">
              <a:lnSpc>
                <a:spcPct val="86000"/>
              </a:lnSpc>
              <a:spcBef>
                <a:spcPts val="1200"/>
              </a:spcBef>
              <a:buFont typeface="Microsoft Sans Serif" panose="020B0604020202020204" pitchFamily="34" charset="0"/>
              <a:buNone/>
              <a:defRPr sz="5500">
                <a:solidFill>
                  <a:schemeClr val="tx1">
                    <a:lumMod val="85000"/>
                    <a:lumOff val="15000"/>
                  </a:schemeClr>
                </a:solidFill>
              </a:defRPr>
            </a:lvl2pPr>
            <a:lvl3pPr marL="0" indent="0">
              <a:lnSpc>
                <a:spcPct val="89000"/>
              </a:lnSpc>
              <a:spcBef>
                <a:spcPts val="1200"/>
              </a:spcBef>
              <a:buFont typeface="Microsoft Sans Serif" panose="020B0604020202020204" pitchFamily="34" charset="0"/>
              <a:buChar char="​"/>
              <a:defRPr sz="4400">
                <a:solidFill>
                  <a:schemeClr val="bg1"/>
                </a:solidFill>
              </a:defRPr>
            </a:lvl3pPr>
            <a:lvl4pPr marL="0" indent="0">
              <a:lnSpc>
                <a:spcPct val="88000"/>
              </a:lnSpc>
              <a:spcBef>
                <a:spcPts val="1200"/>
              </a:spcBef>
              <a:buFont typeface="Microsoft Sans Serif" panose="020B0604020202020204" pitchFamily="34" charset="0"/>
              <a:buChar char="​"/>
              <a:defRPr sz="3400">
                <a:solidFill>
                  <a:schemeClr val="bg1"/>
                </a:solidFill>
              </a:defRPr>
            </a:lvl4pPr>
            <a:lvl5pPr marL="0" indent="0">
              <a:lnSpc>
                <a:spcPct val="89000"/>
              </a:lnSpc>
              <a:spcBef>
                <a:spcPts val="1200"/>
              </a:spcBef>
              <a:buFont typeface="Microsoft Sans Serif" panose="020B0604020202020204" pitchFamily="34" charset="0"/>
              <a:buNone/>
              <a:defRPr sz="2800">
                <a:solidFill>
                  <a:schemeClr val="bg1"/>
                </a:solidFill>
              </a:defRPr>
            </a:lvl5pPr>
            <a:lvl6pPr>
              <a:lnSpc>
                <a:spcPct val="94000"/>
              </a:lnSpc>
              <a:defRPr sz="2400">
                <a:solidFill>
                  <a:schemeClr val="bg1"/>
                </a:solidFill>
              </a:defRPr>
            </a:lvl6pPr>
            <a:lvl7pPr>
              <a:lnSpc>
                <a:spcPct val="88000"/>
              </a:lnSpc>
              <a:defRPr sz="6800">
                <a:solidFill>
                  <a:schemeClr val="bg1"/>
                </a:solidFill>
              </a:defRPr>
            </a:lvl7pPr>
            <a:lvl8pPr>
              <a:lnSpc>
                <a:spcPct val="84000"/>
              </a:lnSpc>
              <a:defRPr sz="8900">
                <a:solidFill>
                  <a:schemeClr val="bg1"/>
                </a:solidFill>
              </a:defRPr>
            </a:lvl8pPr>
            <a:lvl9pPr>
              <a:lnSpc>
                <a:spcPct val="84000"/>
              </a:lnSpc>
              <a:buNone/>
              <a:defRPr sz="11000">
                <a:solidFill>
                  <a:schemeClr val="bg1"/>
                </a:solidFill>
              </a:defRPr>
            </a:lvl9pPr>
          </a:lstStyle>
          <a:p>
            <a:pPr lvl="0"/>
            <a:r>
              <a:rPr lang="en-US"/>
              <a:t>Enter a quote or big statement here</a:t>
            </a:r>
          </a:p>
        </p:txBody>
      </p:sp>
    </p:spTree>
    <p:extLst>
      <p:ext uri="{BB962C8B-B14F-4D97-AF65-F5344CB8AC3E}">
        <p14:creationId xmlns:p14="http://schemas.microsoft.com/office/powerpoint/2010/main" val="2306228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Quote Midnight">
    <p:bg>
      <p:bgPr>
        <a:gradFill>
          <a:gsLst>
            <a:gs pos="4000">
              <a:srgbClr val="0F3459"/>
            </a:gs>
            <a:gs pos="35000">
              <a:schemeClr val="tx2"/>
            </a:gs>
            <a:gs pos="100000">
              <a:srgbClr val="05111D"/>
            </a:gs>
          </a:gsLst>
          <a:lin ang="2700000" scaled="1"/>
        </a:gradFill>
        <a:effectLst/>
      </p:bgPr>
    </p:bg>
    <p:spTree>
      <p:nvGrpSpPr>
        <p:cNvPr id="1" name=""/>
        <p:cNvGrpSpPr/>
        <p:nvPr/>
      </p:nvGrpSpPr>
      <p:grpSpPr>
        <a:xfrm>
          <a:off x="0" y="0"/>
          <a:ext cx="0" cy="0"/>
          <a:chOff x="0" y="0"/>
          <a:chExt cx="0" cy="0"/>
        </a:xfrm>
      </p:grpSpPr>
      <p:sp>
        <p:nvSpPr>
          <p:cNvPr id="5" name="Text Placeholder 47">
            <a:extLst>
              <a:ext uri="{FF2B5EF4-FFF2-40B4-BE49-F238E27FC236}">
                <a16:creationId xmlns:a16="http://schemas.microsoft.com/office/drawing/2014/main" id="{3FDFC356-FA50-5545-9192-D32F635E6175}"/>
              </a:ext>
            </a:extLst>
          </p:cNvPr>
          <p:cNvSpPr>
            <a:spLocks noGrp="1"/>
          </p:cNvSpPr>
          <p:nvPr>
            <p:ph type="body" sz="quarter" idx="11" hasCustomPrompt="1"/>
          </p:nvPr>
        </p:nvSpPr>
        <p:spPr bwMode="black">
          <a:xfrm>
            <a:off x="4054475" y="6120040"/>
            <a:ext cx="7635240" cy="284752"/>
          </a:xfrm>
          <a:prstGeom prst="rect">
            <a:avLst/>
          </a:prstGeom>
        </p:spPr>
        <p:txBody>
          <a:bodyPr anchor="ctr"/>
          <a:lstStyle>
            <a:lvl1pPr marL="0" indent="0" algn="l">
              <a:lnSpc>
                <a:spcPct val="96000"/>
              </a:lnSpc>
              <a:buNone/>
              <a:defRPr sz="1600">
                <a:solidFill>
                  <a:schemeClr val="accent3"/>
                </a:solidFill>
              </a:defRPr>
            </a:lvl1pPr>
            <a:lvl2pPr marL="0" indent="0">
              <a:lnSpc>
                <a:spcPct val="114000"/>
              </a:lnSpc>
              <a:buNone/>
              <a:defRPr sz="1400">
                <a:solidFill>
                  <a:schemeClr val="bg1"/>
                </a:solidFill>
              </a:defRPr>
            </a:lvl2pPr>
            <a:lvl3pPr marL="0" indent="0">
              <a:lnSpc>
                <a:spcPct val="114000"/>
              </a:lnSpc>
              <a:buNone/>
              <a:defRPr sz="1400">
                <a:solidFill>
                  <a:schemeClr val="bg1"/>
                </a:solidFill>
              </a:defRPr>
            </a:lvl3pPr>
            <a:lvl4pPr marL="0" indent="0">
              <a:lnSpc>
                <a:spcPct val="114000"/>
              </a:lnSpc>
              <a:buNone/>
              <a:defRPr sz="1400">
                <a:solidFill>
                  <a:schemeClr val="bg1"/>
                </a:solidFill>
              </a:defRPr>
            </a:lvl4pPr>
            <a:lvl5pPr marL="0" indent="0">
              <a:lnSpc>
                <a:spcPct val="114000"/>
              </a:lnSpc>
              <a:buNone/>
              <a:defRPr sz="1400">
                <a:solidFill>
                  <a:schemeClr val="bg1"/>
                </a:solidFill>
              </a:defRPr>
            </a:lvl5pPr>
          </a:lstStyle>
          <a:p>
            <a:pPr lvl="0"/>
            <a:r>
              <a:rPr lang="en-US"/>
              <a:t>Title/source</a:t>
            </a:r>
          </a:p>
        </p:txBody>
      </p:sp>
      <p:sp>
        <p:nvSpPr>
          <p:cNvPr id="8" name="Text Placeholder 43">
            <a:extLst>
              <a:ext uri="{FF2B5EF4-FFF2-40B4-BE49-F238E27FC236}">
                <a16:creationId xmlns:a16="http://schemas.microsoft.com/office/drawing/2014/main" id="{C7A35B22-84BA-4942-9B72-5B1075329A9B}"/>
              </a:ext>
            </a:extLst>
          </p:cNvPr>
          <p:cNvSpPr>
            <a:spLocks noGrp="1"/>
          </p:cNvSpPr>
          <p:nvPr>
            <p:ph type="body" sz="quarter" idx="10" hasCustomPrompt="1"/>
          </p:nvPr>
        </p:nvSpPr>
        <p:spPr bwMode="black">
          <a:xfrm>
            <a:off x="495299" y="6131915"/>
            <a:ext cx="3200400" cy="269442"/>
          </a:xfrm>
          <a:prstGeom prst="rect">
            <a:avLst/>
          </a:prstGeom>
        </p:spPr>
        <p:txBody>
          <a:bodyPr anchor="ctr"/>
          <a:lstStyle>
            <a:lvl1pPr marL="0" indent="0" algn="l">
              <a:lnSpc>
                <a:spcPct val="90000"/>
              </a:lnSpc>
              <a:spcBef>
                <a:spcPts val="900"/>
              </a:spcBef>
              <a:spcAft>
                <a:spcPts val="900"/>
              </a:spcAft>
              <a:buNone/>
              <a:defRPr sz="1600" b="0">
                <a:solidFill>
                  <a:schemeClr val="accent3"/>
                </a:solidFill>
                <a:latin typeface="+mn-lt"/>
              </a:defRPr>
            </a:lvl1pPr>
            <a:lvl2pPr marL="0" indent="0">
              <a:lnSpc>
                <a:spcPct val="114000"/>
              </a:lnSpc>
              <a:spcBef>
                <a:spcPts val="0"/>
              </a:spcBef>
              <a:buNone/>
              <a:defRPr sz="1400">
                <a:solidFill>
                  <a:schemeClr val="bg1"/>
                </a:solidFill>
              </a:defRPr>
            </a:lvl2pPr>
            <a:lvl3pPr marL="0" indent="0">
              <a:lnSpc>
                <a:spcPct val="114000"/>
              </a:lnSpc>
              <a:spcBef>
                <a:spcPts val="0"/>
              </a:spcBef>
              <a:buNone/>
              <a:defRPr sz="1400">
                <a:solidFill>
                  <a:schemeClr val="bg1"/>
                </a:solidFill>
              </a:defRPr>
            </a:lvl3pPr>
            <a:lvl4pPr marL="0" indent="0">
              <a:lnSpc>
                <a:spcPct val="114000"/>
              </a:lnSpc>
              <a:spcBef>
                <a:spcPts val="0"/>
              </a:spcBef>
              <a:buNone/>
              <a:defRPr sz="1400">
                <a:solidFill>
                  <a:schemeClr val="bg1"/>
                </a:solidFill>
              </a:defRPr>
            </a:lvl4pPr>
            <a:lvl5pPr marL="0" indent="0">
              <a:lnSpc>
                <a:spcPct val="114000"/>
              </a:lnSpc>
              <a:spcBef>
                <a:spcPts val="0"/>
              </a:spcBef>
              <a:buNone/>
              <a:defRPr sz="1400">
                <a:solidFill>
                  <a:schemeClr val="bg1"/>
                </a:solidFill>
              </a:defRPr>
            </a:lvl5pPr>
          </a:lstStyle>
          <a:p>
            <a:pPr lvl="0"/>
            <a:r>
              <a:rPr lang="en-US"/>
              <a:t>Quote attribution</a:t>
            </a:r>
          </a:p>
        </p:txBody>
      </p:sp>
      <p:sp>
        <p:nvSpPr>
          <p:cNvPr id="9" name="Text Placeholder 49">
            <a:extLst>
              <a:ext uri="{FF2B5EF4-FFF2-40B4-BE49-F238E27FC236}">
                <a16:creationId xmlns:a16="http://schemas.microsoft.com/office/drawing/2014/main" id="{E0666273-162B-D24C-AF15-5645BD21EA4B}"/>
              </a:ext>
            </a:extLst>
          </p:cNvPr>
          <p:cNvSpPr>
            <a:spLocks noGrp="1"/>
          </p:cNvSpPr>
          <p:nvPr>
            <p:ph type="body" sz="quarter" idx="12" hasCustomPrompt="1"/>
          </p:nvPr>
        </p:nvSpPr>
        <p:spPr bwMode="black">
          <a:xfrm>
            <a:off x="495299" y="2087461"/>
            <a:ext cx="11201401" cy="2304256"/>
          </a:xfrm>
          <a:prstGeom prst="rect">
            <a:avLst/>
          </a:prstGeom>
        </p:spPr>
        <p:txBody>
          <a:bodyPr anchor="ctr"/>
          <a:lstStyle>
            <a:lvl1pPr marL="0" indent="0" algn="ctr">
              <a:lnSpc>
                <a:spcPct val="90000"/>
              </a:lnSpc>
              <a:spcBef>
                <a:spcPts val="900"/>
              </a:spcBef>
              <a:spcAft>
                <a:spcPts val="900"/>
              </a:spcAft>
              <a:buFont typeface="Microsoft Sans Serif" panose="020B0604020202020204" pitchFamily="34" charset="0"/>
              <a:buChar char="​"/>
              <a:defRPr sz="7200">
                <a:solidFill>
                  <a:schemeClr val="bg1"/>
                </a:solidFill>
              </a:defRPr>
            </a:lvl1pPr>
            <a:lvl2pPr marL="0" indent="0">
              <a:lnSpc>
                <a:spcPct val="86000"/>
              </a:lnSpc>
              <a:spcBef>
                <a:spcPts val="1200"/>
              </a:spcBef>
              <a:buFont typeface="Microsoft Sans Serif" panose="020B0604020202020204" pitchFamily="34" charset="0"/>
              <a:buNone/>
              <a:defRPr sz="5500">
                <a:solidFill>
                  <a:schemeClr val="tx1">
                    <a:lumMod val="85000"/>
                    <a:lumOff val="15000"/>
                  </a:schemeClr>
                </a:solidFill>
              </a:defRPr>
            </a:lvl2pPr>
            <a:lvl3pPr marL="0" indent="0">
              <a:lnSpc>
                <a:spcPct val="89000"/>
              </a:lnSpc>
              <a:spcBef>
                <a:spcPts val="1200"/>
              </a:spcBef>
              <a:buFont typeface="Microsoft Sans Serif" panose="020B0604020202020204" pitchFamily="34" charset="0"/>
              <a:buChar char="​"/>
              <a:defRPr sz="4400">
                <a:solidFill>
                  <a:schemeClr val="bg1"/>
                </a:solidFill>
              </a:defRPr>
            </a:lvl3pPr>
            <a:lvl4pPr marL="0" indent="0">
              <a:lnSpc>
                <a:spcPct val="88000"/>
              </a:lnSpc>
              <a:spcBef>
                <a:spcPts val="1200"/>
              </a:spcBef>
              <a:buFont typeface="Microsoft Sans Serif" panose="020B0604020202020204" pitchFamily="34" charset="0"/>
              <a:buChar char="​"/>
              <a:defRPr sz="3400">
                <a:solidFill>
                  <a:schemeClr val="bg1"/>
                </a:solidFill>
              </a:defRPr>
            </a:lvl4pPr>
            <a:lvl5pPr marL="0" indent="0">
              <a:lnSpc>
                <a:spcPct val="89000"/>
              </a:lnSpc>
              <a:spcBef>
                <a:spcPts val="1200"/>
              </a:spcBef>
              <a:buFont typeface="Microsoft Sans Serif" panose="020B0604020202020204" pitchFamily="34" charset="0"/>
              <a:buNone/>
              <a:defRPr sz="2800">
                <a:solidFill>
                  <a:schemeClr val="bg1"/>
                </a:solidFill>
              </a:defRPr>
            </a:lvl5pPr>
            <a:lvl6pPr>
              <a:lnSpc>
                <a:spcPct val="94000"/>
              </a:lnSpc>
              <a:defRPr sz="2400">
                <a:solidFill>
                  <a:schemeClr val="bg1"/>
                </a:solidFill>
              </a:defRPr>
            </a:lvl6pPr>
            <a:lvl7pPr>
              <a:lnSpc>
                <a:spcPct val="88000"/>
              </a:lnSpc>
              <a:defRPr sz="6800">
                <a:solidFill>
                  <a:schemeClr val="bg1"/>
                </a:solidFill>
              </a:defRPr>
            </a:lvl7pPr>
            <a:lvl8pPr>
              <a:lnSpc>
                <a:spcPct val="84000"/>
              </a:lnSpc>
              <a:defRPr sz="8900">
                <a:solidFill>
                  <a:schemeClr val="bg1"/>
                </a:solidFill>
              </a:defRPr>
            </a:lvl8pPr>
            <a:lvl9pPr>
              <a:lnSpc>
                <a:spcPct val="84000"/>
              </a:lnSpc>
              <a:buNone/>
              <a:defRPr sz="11000">
                <a:solidFill>
                  <a:schemeClr val="bg1"/>
                </a:solidFill>
              </a:defRPr>
            </a:lvl9pPr>
          </a:lstStyle>
          <a:p>
            <a:pPr lvl="0"/>
            <a:r>
              <a:rPr lang="en-US"/>
              <a:t>Enter a quote or big statement here</a:t>
            </a:r>
          </a:p>
        </p:txBody>
      </p:sp>
    </p:spTree>
    <p:extLst>
      <p:ext uri="{BB962C8B-B14F-4D97-AF65-F5344CB8AC3E}">
        <p14:creationId xmlns:p14="http://schemas.microsoft.com/office/powerpoint/2010/main" val="600320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Thank You White">
    <p:bg>
      <p:bgPr>
        <a:solidFill>
          <a:schemeClr val="bg1"/>
        </a:solidFill>
        <a:effectLst/>
      </p:bgPr>
    </p:bg>
    <p:spTree>
      <p:nvGrpSpPr>
        <p:cNvPr id="1" name=""/>
        <p:cNvGrpSpPr/>
        <p:nvPr/>
      </p:nvGrpSpPr>
      <p:grpSpPr>
        <a:xfrm>
          <a:off x="0" y="0"/>
          <a:ext cx="0" cy="0"/>
          <a:chOff x="0" y="0"/>
          <a:chExt cx="0" cy="0"/>
        </a:xfrm>
      </p:grpSpPr>
      <p:sp>
        <p:nvSpPr>
          <p:cNvPr id="24" name="Rectangle: Rounded Corners 16">
            <a:extLst>
              <a:ext uri="{FF2B5EF4-FFF2-40B4-BE49-F238E27FC236}">
                <a16:creationId xmlns:a16="http://schemas.microsoft.com/office/drawing/2014/main" id="{3DFD4707-7D72-477C-BAE7-E84DFEA41F3D}"/>
              </a:ext>
            </a:extLst>
          </p:cNvPr>
          <p:cNvSpPr/>
          <p:nvPr userDrawn="1"/>
        </p:nvSpPr>
        <p:spPr>
          <a:xfrm>
            <a:off x="465622" y="4935112"/>
            <a:ext cx="11234664" cy="1922888"/>
          </a:xfrm>
          <a:custGeom>
            <a:avLst/>
            <a:gdLst>
              <a:gd name="connsiteX0" fmla="*/ 0 w 11234664"/>
              <a:gd name="connsiteY0" fmla="*/ 74943 h 2225161"/>
              <a:gd name="connsiteX1" fmla="*/ 74943 w 11234664"/>
              <a:gd name="connsiteY1" fmla="*/ 0 h 2225161"/>
              <a:gd name="connsiteX2" fmla="*/ 11159721 w 11234664"/>
              <a:gd name="connsiteY2" fmla="*/ 0 h 2225161"/>
              <a:gd name="connsiteX3" fmla="*/ 11234664 w 11234664"/>
              <a:gd name="connsiteY3" fmla="*/ 74943 h 2225161"/>
              <a:gd name="connsiteX4" fmla="*/ 11234664 w 11234664"/>
              <a:gd name="connsiteY4" fmla="*/ 2150218 h 2225161"/>
              <a:gd name="connsiteX5" fmla="*/ 11159721 w 11234664"/>
              <a:gd name="connsiteY5" fmla="*/ 2225161 h 2225161"/>
              <a:gd name="connsiteX6" fmla="*/ 74943 w 11234664"/>
              <a:gd name="connsiteY6" fmla="*/ 2225161 h 2225161"/>
              <a:gd name="connsiteX7" fmla="*/ 0 w 11234664"/>
              <a:gd name="connsiteY7" fmla="*/ 2150218 h 2225161"/>
              <a:gd name="connsiteX8" fmla="*/ 0 w 11234664"/>
              <a:gd name="connsiteY8" fmla="*/ 74943 h 2225161"/>
              <a:gd name="connsiteX0" fmla="*/ 0 w 11234664"/>
              <a:gd name="connsiteY0" fmla="*/ 74943 h 2225161"/>
              <a:gd name="connsiteX1" fmla="*/ 74943 w 11234664"/>
              <a:gd name="connsiteY1" fmla="*/ 0 h 2225161"/>
              <a:gd name="connsiteX2" fmla="*/ 11159721 w 11234664"/>
              <a:gd name="connsiteY2" fmla="*/ 0 h 2225161"/>
              <a:gd name="connsiteX3" fmla="*/ 11234664 w 11234664"/>
              <a:gd name="connsiteY3" fmla="*/ 74943 h 2225161"/>
              <a:gd name="connsiteX4" fmla="*/ 11234664 w 11234664"/>
              <a:gd name="connsiteY4" fmla="*/ 2150218 h 2225161"/>
              <a:gd name="connsiteX5" fmla="*/ 11159721 w 11234664"/>
              <a:gd name="connsiteY5" fmla="*/ 2225161 h 2225161"/>
              <a:gd name="connsiteX6" fmla="*/ 0 w 11234664"/>
              <a:gd name="connsiteY6" fmla="*/ 2150218 h 2225161"/>
              <a:gd name="connsiteX7" fmla="*/ 0 w 11234664"/>
              <a:gd name="connsiteY7" fmla="*/ 74943 h 2225161"/>
              <a:gd name="connsiteX0" fmla="*/ 0 w 11234664"/>
              <a:gd name="connsiteY0" fmla="*/ 74943 h 2409627"/>
              <a:gd name="connsiteX1" fmla="*/ 74943 w 11234664"/>
              <a:gd name="connsiteY1" fmla="*/ 0 h 2409627"/>
              <a:gd name="connsiteX2" fmla="*/ 11159721 w 11234664"/>
              <a:gd name="connsiteY2" fmla="*/ 0 h 2409627"/>
              <a:gd name="connsiteX3" fmla="*/ 11234664 w 11234664"/>
              <a:gd name="connsiteY3" fmla="*/ 74943 h 2409627"/>
              <a:gd name="connsiteX4" fmla="*/ 11234664 w 11234664"/>
              <a:gd name="connsiteY4" fmla="*/ 2150218 h 2409627"/>
              <a:gd name="connsiteX5" fmla="*/ 0 w 11234664"/>
              <a:gd name="connsiteY5" fmla="*/ 2150218 h 2409627"/>
              <a:gd name="connsiteX6" fmla="*/ 0 w 11234664"/>
              <a:gd name="connsiteY6" fmla="*/ 74943 h 2409627"/>
              <a:gd name="connsiteX0" fmla="*/ 0 w 11234664"/>
              <a:gd name="connsiteY0" fmla="*/ 74943 h 2303942"/>
              <a:gd name="connsiteX1" fmla="*/ 74943 w 11234664"/>
              <a:gd name="connsiteY1" fmla="*/ 0 h 2303942"/>
              <a:gd name="connsiteX2" fmla="*/ 11159721 w 11234664"/>
              <a:gd name="connsiteY2" fmla="*/ 0 h 2303942"/>
              <a:gd name="connsiteX3" fmla="*/ 11234664 w 11234664"/>
              <a:gd name="connsiteY3" fmla="*/ 74943 h 2303942"/>
              <a:gd name="connsiteX4" fmla="*/ 11234664 w 11234664"/>
              <a:gd name="connsiteY4" fmla="*/ 2150218 h 2303942"/>
              <a:gd name="connsiteX5" fmla="*/ 0 w 11234664"/>
              <a:gd name="connsiteY5" fmla="*/ 2150218 h 2303942"/>
              <a:gd name="connsiteX6" fmla="*/ 0 w 11234664"/>
              <a:gd name="connsiteY6" fmla="*/ 74943 h 2303942"/>
              <a:gd name="connsiteX0" fmla="*/ 0 w 11234664"/>
              <a:gd name="connsiteY0" fmla="*/ 74943 h 2150218"/>
              <a:gd name="connsiteX1" fmla="*/ 74943 w 11234664"/>
              <a:gd name="connsiteY1" fmla="*/ 0 h 2150218"/>
              <a:gd name="connsiteX2" fmla="*/ 11159721 w 11234664"/>
              <a:gd name="connsiteY2" fmla="*/ 0 h 2150218"/>
              <a:gd name="connsiteX3" fmla="*/ 11234664 w 11234664"/>
              <a:gd name="connsiteY3" fmla="*/ 74943 h 2150218"/>
              <a:gd name="connsiteX4" fmla="*/ 11234664 w 11234664"/>
              <a:gd name="connsiteY4" fmla="*/ 2150218 h 2150218"/>
              <a:gd name="connsiteX5" fmla="*/ 0 w 11234664"/>
              <a:gd name="connsiteY5" fmla="*/ 2150218 h 2150218"/>
              <a:gd name="connsiteX6" fmla="*/ 0 w 11234664"/>
              <a:gd name="connsiteY6" fmla="*/ 74943 h 2150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34664" h="2150218">
                <a:moveTo>
                  <a:pt x="0" y="74943"/>
                </a:moveTo>
                <a:cubicBezTo>
                  <a:pt x="0" y="33553"/>
                  <a:pt x="33553" y="0"/>
                  <a:pt x="74943" y="0"/>
                </a:cubicBezTo>
                <a:lnTo>
                  <a:pt x="11159721" y="0"/>
                </a:lnTo>
                <a:cubicBezTo>
                  <a:pt x="11201111" y="0"/>
                  <a:pt x="11234664" y="33553"/>
                  <a:pt x="11234664" y="74943"/>
                </a:cubicBezTo>
                <a:lnTo>
                  <a:pt x="11234664" y="2150218"/>
                </a:lnTo>
                <a:lnTo>
                  <a:pt x="0" y="2150218"/>
                </a:lnTo>
                <a:lnTo>
                  <a:pt x="0" y="74943"/>
                </a:lnTo>
                <a:close/>
              </a:path>
            </a:pathLst>
          </a:custGeom>
          <a:solidFill>
            <a:schemeClr val="accent6">
              <a:lumMod val="20000"/>
              <a:lumOff val="80000"/>
            </a:schemeClr>
          </a:solidFill>
          <a:ln>
            <a:noFill/>
          </a:ln>
          <a:effectLst>
            <a:innerShdw blurRad="38100" dist="254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6000"/>
              </a:lnSpc>
            </a:pPr>
            <a:endParaRPr lang="en-US" err="1">
              <a:solidFill>
                <a:schemeClr val="tx2"/>
              </a:solidFill>
              <a:latin typeface="Microsoft Sans Serif"/>
              <a:cs typeface="Microsoft Sans Serif" panose="020B0604020202020204" pitchFamily="34" charset="0"/>
            </a:endParaRPr>
          </a:p>
        </p:txBody>
      </p:sp>
      <p:sp>
        <p:nvSpPr>
          <p:cNvPr id="25" name="TextBox 24">
            <a:extLst>
              <a:ext uri="{FF2B5EF4-FFF2-40B4-BE49-F238E27FC236}">
                <a16:creationId xmlns:a16="http://schemas.microsoft.com/office/drawing/2014/main" id="{E62551AF-526D-428B-862C-907D5068C57C}"/>
              </a:ext>
            </a:extLst>
          </p:cNvPr>
          <p:cNvSpPr txBox="1"/>
          <p:nvPr userDrawn="1"/>
        </p:nvSpPr>
        <p:spPr bwMode="gray">
          <a:xfrm>
            <a:off x="465622" y="2536613"/>
            <a:ext cx="8725779" cy="1606594"/>
          </a:xfrm>
          <a:prstGeom prst="rect">
            <a:avLst/>
          </a:prstGeom>
          <a:noFill/>
        </p:spPr>
        <p:txBody>
          <a:bodyPr wrap="square" lIns="0" tIns="0" rIns="0" bIns="0" rtlCol="0">
            <a:spAutoFit/>
          </a:bodyPr>
          <a:lstStyle/>
          <a:p>
            <a:pPr marL="0" marR="0" lvl="0" indent="0" algn="l" defTabSz="914400" rtl="0" eaLnBrk="1" fontAlgn="auto" latinLnBrk="0" hangingPunct="1">
              <a:lnSpc>
                <a:spcPct val="87000"/>
              </a:lnSpc>
              <a:spcBef>
                <a:spcPts val="0"/>
              </a:spcBef>
              <a:spcAft>
                <a:spcPts val="0"/>
              </a:spcAft>
              <a:buClrTx/>
              <a:buSzTx/>
              <a:buFontTx/>
              <a:buNone/>
              <a:tabLst/>
              <a:defRPr/>
            </a:pPr>
            <a:r>
              <a:rPr kumimoji="0" lang="en-US" sz="12000" b="0" i="0" u="none" strike="noStrike" kern="1200" cap="none" spc="-300" normalizeH="0" noProof="0">
                <a:ln>
                  <a:noFill/>
                </a:ln>
                <a:solidFill>
                  <a:schemeClr val="accent6">
                    <a:lumMod val="40000"/>
                    <a:lumOff val="60000"/>
                  </a:schemeClr>
                </a:solidFill>
                <a:effectLst>
                  <a:innerShdw blurRad="25400" dist="12700" dir="13500000">
                    <a:prstClr val="black">
                      <a:alpha val="50000"/>
                    </a:prstClr>
                  </a:innerShdw>
                </a:effectLst>
                <a:uLnTx/>
                <a:uFillTx/>
              </a:rPr>
              <a:t>T</a:t>
            </a:r>
            <a:r>
              <a:rPr kumimoji="0" lang="en-US" sz="12000" b="0" i="0" u="none" strike="noStrike" kern="1200" cap="none" spc="-300" normalizeH="0" baseline="0" noProof="0">
                <a:ln>
                  <a:noFill/>
                </a:ln>
                <a:solidFill>
                  <a:schemeClr val="accent6">
                    <a:lumMod val="40000"/>
                    <a:lumOff val="60000"/>
                  </a:schemeClr>
                </a:solidFill>
                <a:effectLst>
                  <a:innerShdw blurRad="25400" dist="12700" dir="13500000">
                    <a:prstClr val="black">
                      <a:alpha val="50000"/>
                    </a:prstClr>
                  </a:innerShdw>
                </a:effectLst>
                <a:uLnTx/>
                <a:uFillTx/>
              </a:rPr>
              <a:t>h</a:t>
            </a:r>
            <a:r>
              <a:rPr kumimoji="0" lang="en-US" sz="12000" b="0" i="0" u="none" strike="noStrike" kern="1200" cap="none" spc="-600" normalizeH="0" noProof="0">
                <a:ln>
                  <a:noFill/>
                </a:ln>
                <a:solidFill>
                  <a:schemeClr val="accent6">
                    <a:lumMod val="40000"/>
                    <a:lumOff val="60000"/>
                  </a:schemeClr>
                </a:solidFill>
                <a:effectLst>
                  <a:innerShdw blurRad="25400" dist="12700" dir="13500000">
                    <a:prstClr val="black">
                      <a:alpha val="50000"/>
                    </a:prstClr>
                  </a:innerShdw>
                </a:effectLst>
                <a:uLnTx/>
                <a:uFillTx/>
              </a:rPr>
              <a:t>a</a:t>
            </a:r>
            <a:r>
              <a:rPr kumimoji="0" lang="en-US" sz="12000" b="0" i="0" u="none" strike="noStrike" kern="1200" cap="none" spc="-450" normalizeH="0" noProof="0">
                <a:ln>
                  <a:noFill/>
                </a:ln>
                <a:solidFill>
                  <a:schemeClr val="accent6">
                    <a:lumMod val="40000"/>
                    <a:lumOff val="60000"/>
                  </a:schemeClr>
                </a:solidFill>
                <a:effectLst>
                  <a:innerShdw blurRad="25400" dist="12700" dir="13500000">
                    <a:prstClr val="black">
                      <a:alpha val="50000"/>
                    </a:prstClr>
                  </a:innerShdw>
                </a:effectLst>
                <a:uLnTx/>
                <a:uFillTx/>
              </a:rPr>
              <a:t>n</a:t>
            </a:r>
            <a:r>
              <a:rPr kumimoji="0" lang="en-US" sz="12000" b="0" i="0" u="none" strike="noStrike" kern="1200" cap="none" spc="-600" normalizeH="0" noProof="0">
                <a:ln>
                  <a:noFill/>
                </a:ln>
                <a:solidFill>
                  <a:schemeClr val="accent6">
                    <a:lumMod val="40000"/>
                    <a:lumOff val="60000"/>
                  </a:schemeClr>
                </a:solidFill>
                <a:effectLst>
                  <a:innerShdw blurRad="25400" dist="12700" dir="13500000">
                    <a:prstClr val="black">
                      <a:alpha val="50000"/>
                    </a:prstClr>
                  </a:innerShdw>
                </a:effectLst>
                <a:uLnTx/>
                <a:uFillTx/>
              </a:rPr>
              <a:t>k </a:t>
            </a:r>
            <a:r>
              <a:rPr kumimoji="0" lang="en-US" sz="12000" b="0" i="0" u="none" strike="noStrike" kern="1200" cap="none" spc="-300" normalizeH="0" baseline="0" noProof="0">
                <a:ln>
                  <a:noFill/>
                </a:ln>
                <a:solidFill>
                  <a:schemeClr val="accent6">
                    <a:lumMod val="40000"/>
                    <a:lumOff val="60000"/>
                  </a:schemeClr>
                </a:solidFill>
                <a:effectLst>
                  <a:innerShdw blurRad="25400" dist="12700" dir="13500000">
                    <a:prstClr val="black">
                      <a:alpha val="50000"/>
                    </a:prstClr>
                  </a:innerShdw>
                </a:effectLst>
                <a:uLnTx/>
                <a:uFillTx/>
              </a:rPr>
              <a:t>y</a:t>
            </a:r>
            <a:r>
              <a:rPr kumimoji="0" lang="en-US" sz="12000" b="0" i="0" u="none" strike="noStrike" kern="1200" cap="none" normalizeH="0" baseline="0" noProof="0">
                <a:ln>
                  <a:noFill/>
                </a:ln>
                <a:solidFill>
                  <a:schemeClr val="accent6">
                    <a:lumMod val="40000"/>
                    <a:lumOff val="60000"/>
                  </a:schemeClr>
                </a:solidFill>
                <a:effectLst>
                  <a:innerShdw blurRad="25400" dist="12700" dir="13500000">
                    <a:prstClr val="black">
                      <a:alpha val="50000"/>
                    </a:prstClr>
                  </a:innerShdw>
                </a:effectLst>
                <a:uLnTx/>
                <a:uFillTx/>
              </a:rPr>
              <a:t>o</a:t>
            </a:r>
            <a:r>
              <a:rPr kumimoji="0" lang="en-US" sz="12000" b="0" i="0" u="none" strike="noStrike" kern="1200" cap="none" spc="-300" normalizeH="0" baseline="0" noProof="0">
                <a:ln>
                  <a:noFill/>
                </a:ln>
                <a:solidFill>
                  <a:schemeClr val="accent6">
                    <a:lumMod val="40000"/>
                    <a:lumOff val="60000"/>
                  </a:schemeClr>
                </a:solidFill>
                <a:effectLst>
                  <a:innerShdw blurRad="25400" dist="12700" dir="13500000">
                    <a:prstClr val="black">
                      <a:alpha val="50000"/>
                    </a:prstClr>
                  </a:innerShdw>
                </a:effectLst>
                <a:uLnTx/>
                <a:uFillTx/>
              </a:rPr>
              <a:t>u</a:t>
            </a:r>
          </a:p>
        </p:txBody>
      </p:sp>
      <p:sp>
        <p:nvSpPr>
          <p:cNvPr id="44" name="TextBox 43">
            <a:extLst>
              <a:ext uri="{FF2B5EF4-FFF2-40B4-BE49-F238E27FC236}">
                <a16:creationId xmlns:a16="http://schemas.microsoft.com/office/drawing/2014/main" id="{7E26BA33-6378-4AEA-8D5E-1735165C76C7}"/>
              </a:ext>
            </a:extLst>
          </p:cNvPr>
          <p:cNvSpPr txBox="1"/>
          <p:nvPr userDrawn="1"/>
        </p:nvSpPr>
        <p:spPr bwMode="gray">
          <a:xfrm>
            <a:off x="847768" y="5687930"/>
            <a:ext cx="3127218" cy="616131"/>
          </a:xfrm>
          <a:prstGeom prst="rect">
            <a:avLst/>
          </a:prstGeom>
          <a:noFill/>
        </p:spPr>
        <p:txBody>
          <a:bodyPr wrap="square" lIns="0" tIns="0" rIns="0" bIns="0" rtlCol="0">
            <a:spAutoFit/>
          </a:bodyPr>
          <a:lstStyle/>
          <a:p>
            <a:pPr marL="0" marR="0" lvl="0" indent="0" algn="l" defTabSz="914400" rtl="0" eaLnBrk="1" fontAlgn="auto" latinLnBrk="0" hangingPunct="1">
              <a:lnSpc>
                <a:spcPct val="114000"/>
              </a:lnSpc>
              <a:spcBef>
                <a:spcPts val="0"/>
              </a:spcBef>
              <a:spcAft>
                <a:spcPts val="300"/>
              </a:spcAft>
              <a:buClrTx/>
              <a:buSzTx/>
              <a:buFontTx/>
              <a:buNone/>
              <a:tabLst/>
              <a:defRPr/>
            </a:pPr>
            <a:r>
              <a:rPr kumimoji="0" lang="en-US" sz="1050" b="0" i="0" u="none" strike="noStrike" kern="1200" cap="none" spc="0" normalizeH="0" baseline="0" noProof="0">
                <a:ln>
                  <a:noFill/>
                </a:ln>
                <a:solidFill>
                  <a:schemeClr val="tx2"/>
                </a:solidFill>
                <a:effectLst/>
                <a:uLnTx/>
                <a:uFillTx/>
                <a:latin typeface="+mn-lt"/>
                <a:ea typeface="+mn-ea"/>
                <a:cs typeface="+mn-cs"/>
              </a:rPr>
              <a:t>Follow us on:</a:t>
            </a:r>
          </a:p>
          <a:p>
            <a:pPr marL="0" marR="0" lvl="0" indent="0" algn="l" defTabSz="914400" rtl="0" eaLnBrk="1" fontAlgn="auto" latinLnBrk="0" hangingPunct="1">
              <a:lnSpc>
                <a:spcPct val="114000"/>
              </a:lnSpc>
              <a:spcBef>
                <a:spcPts val="0"/>
              </a:spcBef>
              <a:spcAft>
                <a:spcPts val="300"/>
              </a:spcAft>
              <a:buClrTx/>
              <a:buSzTx/>
              <a:buFontTx/>
              <a:buNone/>
              <a:tabLst/>
              <a:defRPr/>
            </a:pPr>
            <a:r>
              <a:rPr kumimoji="0" lang="en-US" sz="1050" b="0" i="0" u="none" strike="noStrike" kern="1200" cap="none" spc="0" normalizeH="0" baseline="0" noProof="0">
                <a:ln>
                  <a:noFill/>
                </a:ln>
                <a:solidFill>
                  <a:schemeClr val="tx2"/>
                </a:solidFill>
                <a:effectLst/>
                <a:uLnTx/>
                <a:uFillTx/>
                <a:latin typeface="+mn-lt"/>
                <a:ea typeface="+mn-ea"/>
                <a:cs typeface="+mn-cs"/>
              </a:rPr>
              <a:t>For more information, visit us at:</a:t>
            </a:r>
          </a:p>
          <a:p>
            <a:pPr marL="0" marR="0" lvl="0" indent="0" algn="l" defTabSz="914400" rtl="0" eaLnBrk="1" fontAlgn="auto" latinLnBrk="0" hangingPunct="1">
              <a:lnSpc>
                <a:spcPct val="114000"/>
              </a:lnSpc>
              <a:spcBef>
                <a:spcPts val="0"/>
              </a:spcBef>
              <a:spcAft>
                <a:spcPts val="300"/>
              </a:spcAft>
              <a:buClrTx/>
              <a:buSzTx/>
              <a:buFontTx/>
              <a:buNone/>
              <a:tabLst/>
              <a:defRPr/>
            </a:pPr>
            <a:r>
              <a:rPr kumimoji="0" lang="en-US" sz="1050" b="0" i="0" u="none" strike="noStrike" kern="1200" cap="none" spc="0" normalizeH="0" baseline="0" noProof="0">
                <a:ln>
                  <a:noFill/>
                </a:ln>
                <a:solidFill>
                  <a:schemeClr val="tx2"/>
                </a:solidFill>
                <a:effectLst/>
                <a:uLnTx/>
                <a:uFillTx/>
                <a:latin typeface="+mn-lt"/>
                <a:ea typeface="+mn-ea"/>
                <a:cs typeface="+mn-cs"/>
              </a:rPr>
              <a:t>qualcomm.com &amp; qualcomm.com/blog</a:t>
            </a:r>
          </a:p>
        </p:txBody>
      </p:sp>
      <p:sp>
        <p:nvSpPr>
          <p:cNvPr id="26" name="Freeform 5">
            <a:extLst>
              <a:ext uri="{FF2B5EF4-FFF2-40B4-BE49-F238E27FC236}">
                <a16:creationId xmlns:a16="http://schemas.microsoft.com/office/drawing/2014/main" id="{1C4299A6-E92A-426F-8BF2-F5974985648B}"/>
              </a:ext>
            </a:extLst>
          </p:cNvPr>
          <p:cNvSpPr>
            <a:spLocks noChangeAspect="1" noEditPoints="1"/>
          </p:cNvSpPr>
          <p:nvPr userDrawn="1"/>
        </p:nvSpPr>
        <p:spPr bwMode="black">
          <a:xfrm>
            <a:off x="847768" y="5234191"/>
            <a:ext cx="1616145" cy="296224"/>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accent1"/>
          </a:solidFill>
          <a:ln>
            <a:noFill/>
          </a:ln>
          <a:effectLst/>
        </p:spPr>
        <p:txBody>
          <a:bodyPr vert="horz" wrap="square" lIns="91440" tIns="45720" rIns="91440" bIns="45720" numCol="1" anchor="t" anchorCtr="0" compatLnSpc="1">
            <a:prstTxWarp prst="textNoShape">
              <a:avLst/>
            </a:prstTxWarp>
          </a:bodyPr>
          <a:lstStyle/>
          <a:p>
            <a:endParaRPr lang="en-US">
              <a:solidFill>
                <a:schemeClr val="bg1"/>
              </a:solidFill>
              <a:latin typeface="Microsoft Sans Serif"/>
            </a:endParaRPr>
          </a:p>
        </p:txBody>
      </p:sp>
      <p:grpSp>
        <p:nvGrpSpPr>
          <p:cNvPr id="29" name="Group 28">
            <a:extLst>
              <a:ext uri="{FF2B5EF4-FFF2-40B4-BE49-F238E27FC236}">
                <a16:creationId xmlns:a16="http://schemas.microsoft.com/office/drawing/2014/main" id="{5F8D9654-726B-330A-4BD0-985CC87DEF53}"/>
              </a:ext>
            </a:extLst>
          </p:cNvPr>
          <p:cNvGrpSpPr/>
          <p:nvPr userDrawn="1"/>
        </p:nvGrpSpPr>
        <p:grpSpPr>
          <a:xfrm>
            <a:off x="1710812" y="5696712"/>
            <a:ext cx="1036171" cy="137160"/>
            <a:chOff x="2442332" y="4081331"/>
            <a:chExt cx="1036171" cy="137160"/>
          </a:xfrm>
          <a:solidFill>
            <a:schemeClr val="tx2"/>
          </a:solidFill>
        </p:grpSpPr>
        <p:sp>
          <p:nvSpPr>
            <p:cNvPr id="30" name="Freeform 12">
              <a:extLst>
                <a:ext uri="{FF2B5EF4-FFF2-40B4-BE49-F238E27FC236}">
                  <a16:creationId xmlns:a16="http://schemas.microsoft.com/office/drawing/2014/main" id="{08E5BCE7-99E6-86C6-9BEF-06FE5EA07F7C}"/>
                </a:ext>
              </a:extLst>
            </p:cNvPr>
            <p:cNvSpPr>
              <a:spLocks noChangeAspect="1"/>
            </p:cNvSpPr>
            <p:nvPr/>
          </p:nvSpPr>
          <p:spPr bwMode="gray">
            <a:xfrm>
              <a:off x="2645092" y="4081331"/>
              <a:ext cx="168791" cy="137160"/>
            </a:xfrm>
            <a:custGeom>
              <a:avLst/>
              <a:gdLst>
                <a:gd name="T0" fmla="*/ 800 w 800"/>
                <a:gd name="T1" fmla="*/ 77 h 650"/>
                <a:gd name="T2" fmla="*/ 706 w 800"/>
                <a:gd name="T3" fmla="*/ 103 h 650"/>
                <a:gd name="T4" fmla="*/ 778 w 800"/>
                <a:gd name="T5" fmla="*/ 12 h 650"/>
                <a:gd name="T6" fmla="*/ 674 w 800"/>
                <a:gd name="T7" fmla="*/ 52 h 650"/>
                <a:gd name="T8" fmla="*/ 554 w 800"/>
                <a:gd name="T9" fmla="*/ 0 h 650"/>
                <a:gd name="T10" fmla="*/ 390 w 800"/>
                <a:gd name="T11" fmla="*/ 164 h 650"/>
                <a:gd name="T12" fmla="*/ 394 w 800"/>
                <a:gd name="T13" fmla="*/ 201 h 650"/>
                <a:gd name="T14" fmla="*/ 56 w 800"/>
                <a:gd name="T15" fmla="*/ 30 h 650"/>
                <a:gd name="T16" fmla="*/ 33 w 800"/>
                <a:gd name="T17" fmla="*/ 112 h 650"/>
                <a:gd name="T18" fmla="*/ 106 w 800"/>
                <a:gd name="T19" fmla="*/ 249 h 650"/>
                <a:gd name="T20" fmla="*/ 32 w 800"/>
                <a:gd name="T21" fmla="*/ 229 h 650"/>
                <a:gd name="T22" fmla="*/ 32 w 800"/>
                <a:gd name="T23" fmla="*/ 231 h 650"/>
                <a:gd name="T24" fmla="*/ 164 w 800"/>
                <a:gd name="T25" fmla="*/ 392 h 650"/>
                <a:gd name="T26" fmla="*/ 121 w 800"/>
                <a:gd name="T27" fmla="*/ 397 h 650"/>
                <a:gd name="T28" fmla="*/ 90 w 800"/>
                <a:gd name="T29" fmla="*/ 394 h 650"/>
                <a:gd name="T30" fmla="*/ 243 w 800"/>
                <a:gd name="T31" fmla="*/ 508 h 650"/>
                <a:gd name="T32" fmla="*/ 39 w 800"/>
                <a:gd name="T33" fmla="*/ 579 h 650"/>
                <a:gd name="T34" fmla="*/ 0 w 800"/>
                <a:gd name="T35" fmla="*/ 576 h 650"/>
                <a:gd name="T36" fmla="*/ 252 w 800"/>
                <a:gd name="T37" fmla="*/ 650 h 650"/>
                <a:gd name="T38" fmla="*/ 719 w 800"/>
                <a:gd name="T39" fmla="*/ 183 h 650"/>
                <a:gd name="T40" fmla="*/ 718 w 800"/>
                <a:gd name="T41" fmla="*/ 162 h 650"/>
                <a:gd name="T42" fmla="*/ 800 w 800"/>
                <a:gd name="T43" fmla="*/ 77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00" h="650">
                  <a:moveTo>
                    <a:pt x="800" y="77"/>
                  </a:moveTo>
                  <a:cubicBezTo>
                    <a:pt x="771" y="90"/>
                    <a:pt x="739" y="99"/>
                    <a:pt x="706" y="103"/>
                  </a:cubicBezTo>
                  <a:cubicBezTo>
                    <a:pt x="740" y="82"/>
                    <a:pt x="766" y="50"/>
                    <a:pt x="778" y="12"/>
                  </a:cubicBezTo>
                  <a:cubicBezTo>
                    <a:pt x="746" y="31"/>
                    <a:pt x="711" y="44"/>
                    <a:pt x="674" y="52"/>
                  </a:cubicBezTo>
                  <a:cubicBezTo>
                    <a:pt x="644" y="20"/>
                    <a:pt x="601" y="0"/>
                    <a:pt x="554" y="0"/>
                  </a:cubicBezTo>
                  <a:cubicBezTo>
                    <a:pt x="463" y="0"/>
                    <a:pt x="390" y="73"/>
                    <a:pt x="390" y="164"/>
                  </a:cubicBezTo>
                  <a:cubicBezTo>
                    <a:pt x="390" y="177"/>
                    <a:pt x="391" y="189"/>
                    <a:pt x="394" y="201"/>
                  </a:cubicBezTo>
                  <a:cubicBezTo>
                    <a:pt x="258" y="195"/>
                    <a:pt x="137" y="129"/>
                    <a:pt x="56" y="30"/>
                  </a:cubicBezTo>
                  <a:cubicBezTo>
                    <a:pt x="42" y="54"/>
                    <a:pt x="33" y="82"/>
                    <a:pt x="33" y="112"/>
                  </a:cubicBezTo>
                  <a:cubicBezTo>
                    <a:pt x="33" y="169"/>
                    <a:pt x="62" y="220"/>
                    <a:pt x="106" y="249"/>
                  </a:cubicBezTo>
                  <a:cubicBezTo>
                    <a:pt x="80" y="248"/>
                    <a:pt x="54" y="241"/>
                    <a:pt x="32" y="229"/>
                  </a:cubicBezTo>
                  <a:cubicBezTo>
                    <a:pt x="32" y="229"/>
                    <a:pt x="32" y="230"/>
                    <a:pt x="32" y="231"/>
                  </a:cubicBezTo>
                  <a:cubicBezTo>
                    <a:pt x="32" y="310"/>
                    <a:pt x="89" y="376"/>
                    <a:pt x="164" y="392"/>
                  </a:cubicBezTo>
                  <a:cubicBezTo>
                    <a:pt x="150" y="395"/>
                    <a:pt x="136" y="397"/>
                    <a:pt x="121" y="397"/>
                  </a:cubicBezTo>
                  <a:cubicBezTo>
                    <a:pt x="110" y="397"/>
                    <a:pt x="100" y="396"/>
                    <a:pt x="90" y="394"/>
                  </a:cubicBezTo>
                  <a:cubicBezTo>
                    <a:pt x="111" y="460"/>
                    <a:pt x="171" y="507"/>
                    <a:pt x="243" y="508"/>
                  </a:cubicBezTo>
                  <a:cubicBezTo>
                    <a:pt x="187" y="552"/>
                    <a:pt x="116" y="579"/>
                    <a:pt x="39" y="579"/>
                  </a:cubicBezTo>
                  <a:cubicBezTo>
                    <a:pt x="26" y="579"/>
                    <a:pt x="13" y="578"/>
                    <a:pt x="0" y="576"/>
                  </a:cubicBezTo>
                  <a:cubicBezTo>
                    <a:pt x="73" y="623"/>
                    <a:pt x="159" y="650"/>
                    <a:pt x="252" y="650"/>
                  </a:cubicBezTo>
                  <a:cubicBezTo>
                    <a:pt x="553" y="650"/>
                    <a:pt x="719" y="400"/>
                    <a:pt x="719" y="183"/>
                  </a:cubicBezTo>
                  <a:cubicBezTo>
                    <a:pt x="719" y="176"/>
                    <a:pt x="718" y="169"/>
                    <a:pt x="718" y="162"/>
                  </a:cubicBezTo>
                  <a:cubicBezTo>
                    <a:pt x="750" y="139"/>
                    <a:pt x="778" y="110"/>
                    <a:pt x="800" y="77"/>
                  </a:cubicBez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solidFill>
                <a:effectLst/>
                <a:uLnTx/>
                <a:uFillTx/>
                <a:latin typeface="Microsoft Sans Serif" panose="020B0604020202020204" pitchFamily="34" charset="0"/>
                <a:ea typeface="+mn-ea"/>
                <a:cs typeface="+mn-cs"/>
              </a:endParaRPr>
            </a:p>
          </p:txBody>
        </p:sp>
        <p:grpSp>
          <p:nvGrpSpPr>
            <p:cNvPr id="31" name="Group 5">
              <a:extLst>
                <a:ext uri="{FF2B5EF4-FFF2-40B4-BE49-F238E27FC236}">
                  <a16:creationId xmlns:a16="http://schemas.microsoft.com/office/drawing/2014/main" id="{051CF8C3-B7CB-5240-3B10-EDC3FE69E7AE}"/>
                </a:ext>
              </a:extLst>
            </p:cNvPr>
            <p:cNvGrpSpPr>
              <a:grpSpLocks noChangeAspect="1"/>
            </p:cNvGrpSpPr>
            <p:nvPr/>
          </p:nvGrpSpPr>
          <p:grpSpPr bwMode="gray">
            <a:xfrm>
              <a:off x="2442332" y="4081331"/>
              <a:ext cx="138792" cy="137160"/>
              <a:chOff x="3331" y="1656"/>
              <a:chExt cx="1020" cy="1008"/>
            </a:xfrm>
            <a:grpFill/>
          </p:grpSpPr>
          <p:sp>
            <p:nvSpPr>
              <p:cNvPr id="38" name="Freeform 6">
                <a:extLst>
                  <a:ext uri="{FF2B5EF4-FFF2-40B4-BE49-F238E27FC236}">
                    <a16:creationId xmlns:a16="http://schemas.microsoft.com/office/drawing/2014/main" id="{E67FFCF4-6BC4-4C0B-123A-C50389AF369B}"/>
                  </a:ext>
                </a:extLst>
              </p:cNvPr>
              <p:cNvSpPr>
                <a:spLocks noEditPoints="1"/>
              </p:cNvSpPr>
              <p:nvPr/>
            </p:nvSpPr>
            <p:spPr bwMode="gray">
              <a:xfrm>
                <a:off x="3331" y="1656"/>
                <a:ext cx="232" cy="1008"/>
              </a:xfrm>
              <a:custGeom>
                <a:avLst/>
                <a:gdLst>
                  <a:gd name="T0" fmla="*/ 98 w 98"/>
                  <a:gd name="T1" fmla="*/ 46 h 427"/>
                  <a:gd name="T2" fmla="*/ 48 w 98"/>
                  <a:gd name="T3" fmla="*/ 92 h 427"/>
                  <a:gd name="T4" fmla="*/ 0 w 98"/>
                  <a:gd name="T5" fmla="*/ 46 h 427"/>
                  <a:gd name="T6" fmla="*/ 49 w 98"/>
                  <a:gd name="T7" fmla="*/ 0 h 427"/>
                  <a:gd name="T8" fmla="*/ 98 w 98"/>
                  <a:gd name="T9" fmla="*/ 46 h 427"/>
                  <a:gd name="T10" fmla="*/ 2 w 98"/>
                  <a:gd name="T11" fmla="*/ 427 h 427"/>
                  <a:gd name="T12" fmla="*/ 2 w 98"/>
                  <a:gd name="T13" fmla="*/ 129 h 427"/>
                  <a:gd name="T14" fmla="*/ 95 w 98"/>
                  <a:gd name="T15" fmla="*/ 129 h 427"/>
                  <a:gd name="T16" fmla="*/ 95 w 98"/>
                  <a:gd name="T17" fmla="*/ 427 h 427"/>
                  <a:gd name="T18" fmla="*/ 2 w 98"/>
                  <a:gd name="T19" fmla="*/ 427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8" h="427">
                    <a:moveTo>
                      <a:pt x="98" y="46"/>
                    </a:moveTo>
                    <a:cubicBezTo>
                      <a:pt x="98" y="72"/>
                      <a:pt x="79" y="92"/>
                      <a:pt x="48" y="92"/>
                    </a:cubicBezTo>
                    <a:cubicBezTo>
                      <a:pt x="18" y="92"/>
                      <a:pt x="0" y="72"/>
                      <a:pt x="0" y="46"/>
                    </a:cubicBezTo>
                    <a:cubicBezTo>
                      <a:pt x="0" y="20"/>
                      <a:pt x="19" y="0"/>
                      <a:pt x="49" y="0"/>
                    </a:cubicBezTo>
                    <a:cubicBezTo>
                      <a:pt x="79" y="0"/>
                      <a:pt x="97" y="20"/>
                      <a:pt x="98" y="46"/>
                    </a:cubicBezTo>
                    <a:close/>
                    <a:moveTo>
                      <a:pt x="2" y="427"/>
                    </a:moveTo>
                    <a:cubicBezTo>
                      <a:pt x="2" y="129"/>
                      <a:pt x="2" y="129"/>
                      <a:pt x="2" y="129"/>
                    </a:cubicBezTo>
                    <a:cubicBezTo>
                      <a:pt x="95" y="129"/>
                      <a:pt x="95" y="129"/>
                      <a:pt x="95" y="129"/>
                    </a:cubicBezTo>
                    <a:cubicBezTo>
                      <a:pt x="95" y="427"/>
                      <a:pt x="95" y="427"/>
                      <a:pt x="95" y="427"/>
                    </a:cubicBezTo>
                    <a:lnTo>
                      <a:pt x="2" y="4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solidFill>
                  <a:effectLst/>
                  <a:uLnTx/>
                  <a:uFillTx/>
                  <a:latin typeface="Microsoft Sans Serif" panose="020B0604020202020204" pitchFamily="34" charset="0"/>
                  <a:ea typeface="+mn-ea"/>
                  <a:cs typeface="+mn-cs"/>
                </a:endParaRPr>
              </a:p>
            </p:txBody>
          </p:sp>
          <p:sp>
            <p:nvSpPr>
              <p:cNvPr id="45" name="Freeform 7">
                <a:extLst>
                  <a:ext uri="{FF2B5EF4-FFF2-40B4-BE49-F238E27FC236}">
                    <a16:creationId xmlns:a16="http://schemas.microsoft.com/office/drawing/2014/main" id="{EF3F5689-03D1-CD72-3B35-F67EB877F206}"/>
                  </a:ext>
                </a:extLst>
              </p:cNvPr>
              <p:cNvSpPr>
                <a:spLocks/>
              </p:cNvSpPr>
              <p:nvPr/>
            </p:nvSpPr>
            <p:spPr bwMode="gray">
              <a:xfrm>
                <a:off x="3681" y="1944"/>
                <a:ext cx="670" cy="720"/>
              </a:xfrm>
              <a:custGeom>
                <a:avLst/>
                <a:gdLst>
                  <a:gd name="T0" fmla="*/ 2 w 284"/>
                  <a:gd name="T1" fmla="*/ 102 h 305"/>
                  <a:gd name="T2" fmla="*/ 0 w 284"/>
                  <a:gd name="T3" fmla="*/ 7 h 305"/>
                  <a:gd name="T4" fmla="*/ 80 w 284"/>
                  <a:gd name="T5" fmla="*/ 7 h 305"/>
                  <a:gd name="T6" fmla="*/ 84 w 284"/>
                  <a:gd name="T7" fmla="*/ 48 h 305"/>
                  <a:gd name="T8" fmla="*/ 86 w 284"/>
                  <a:gd name="T9" fmla="*/ 48 h 305"/>
                  <a:gd name="T10" fmla="*/ 178 w 284"/>
                  <a:gd name="T11" fmla="*/ 0 h 305"/>
                  <a:gd name="T12" fmla="*/ 284 w 284"/>
                  <a:gd name="T13" fmla="*/ 129 h 305"/>
                  <a:gd name="T14" fmla="*/ 284 w 284"/>
                  <a:gd name="T15" fmla="*/ 305 h 305"/>
                  <a:gd name="T16" fmla="*/ 192 w 284"/>
                  <a:gd name="T17" fmla="*/ 305 h 305"/>
                  <a:gd name="T18" fmla="*/ 192 w 284"/>
                  <a:gd name="T19" fmla="*/ 140 h 305"/>
                  <a:gd name="T20" fmla="*/ 145 w 284"/>
                  <a:gd name="T21" fmla="*/ 75 h 305"/>
                  <a:gd name="T22" fmla="*/ 98 w 284"/>
                  <a:gd name="T23" fmla="*/ 110 h 305"/>
                  <a:gd name="T24" fmla="*/ 94 w 284"/>
                  <a:gd name="T25" fmla="*/ 133 h 305"/>
                  <a:gd name="T26" fmla="*/ 94 w 284"/>
                  <a:gd name="T27" fmla="*/ 305 h 305"/>
                  <a:gd name="T28" fmla="*/ 2 w 284"/>
                  <a:gd name="T29" fmla="*/ 305 h 305"/>
                  <a:gd name="T30" fmla="*/ 2 w 284"/>
                  <a:gd name="T31" fmla="*/ 102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4" h="305">
                    <a:moveTo>
                      <a:pt x="2" y="102"/>
                    </a:moveTo>
                    <a:cubicBezTo>
                      <a:pt x="2" y="65"/>
                      <a:pt x="1" y="34"/>
                      <a:pt x="0" y="7"/>
                    </a:cubicBezTo>
                    <a:cubicBezTo>
                      <a:pt x="80" y="7"/>
                      <a:pt x="80" y="7"/>
                      <a:pt x="80" y="7"/>
                    </a:cubicBezTo>
                    <a:cubicBezTo>
                      <a:pt x="84" y="48"/>
                      <a:pt x="84" y="48"/>
                      <a:pt x="84" y="48"/>
                    </a:cubicBezTo>
                    <a:cubicBezTo>
                      <a:pt x="86" y="48"/>
                      <a:pt x="86" y="48"/>
                      <a:pt x="86" y="48"/>
                    </a:cubicBezTo>
                    <a:cubicBezTo>
                      <a:pt x="98" y="29"/>
                      <a:pt x="128" y="0"/>
                      <a:pt x="178" y="0"/>
                    </a:cubicBezTo>
                    <a:cubicBezTo>
                      <a:pt x="239" y="0"/>
                      <a:pt x="284" y="41"/>
                      <a:pt x="284" y="129"/>
                    </a:cubicBezTo>
                    <a:cubicBezTo>
                      <a:pt x="284" y="305"/>
                      <a:pt x="284" y="305"/>
                      <a:pt x="284" y="305"/>
                    </a:cubicBezTo>
                    <a:cubicBezTo>
                      <a:pt x="192" y="305"/>
                      <a:pt x="192" y="305"/>
                      <a:pt x="192" y="305"/>
                    </a:cubicBezTo>
                    <a:cubicBezTo>
                      <a:pt x="192" y="140"/>
                      <a:pt x="192" y="140"/>
                      <a:pt x="192" y="140"/>
                    </a:cubicBezTo>
                    <a:cubicBezTo>
                      <a:pt x="192" y="101"/>
                      <a:pt x="178" y="75"/>
                      <a:pt x="145" y="75"/>
                    </a:cubicBezTo>
                    <a:cubicBezTo>
                      <a:pt x="119" y="75"/>
                      <a:pt x="104" y="93"/>
                      <a:pt x="98" y="110"/>
                    </a:cubicBezTo>
                    <a:cubicBezTo>
                      <a:pt x="95" y="116"/>
                      <a:pt x="94" y="124"/>
                      <a:pt x="94" y="133"/>
                    </a:cubicBezTo>
                    <a:cubicBezTo>
                      <a:pt x="94" y="305"/>
                      <a:pt x="94" y="305"/>
                      <a:pt x="94" y="305"/>
                    </a:cubicBezTo>
                    <a:cubicBezTo>
                      <a:pt x="2" y="305"/>
                      <a:pt x="2" y="305"/>
                      <a:pt x="2" y="305"/>
                    </a:cubicBezTo>
                    <a:lnTo>
                      <a:pt x="2"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solidFill>
                  <a:effectLst/>
                  <a:uLnTx/>
                  <a:uFillTx/>
                  <a:latin typeface="Microsoft Sans Serif" panose="020B0604020202020204" pitchFamily="34" charset="0"/>
                  <a:ea typeface="+mn-ea"/>
                  <a:cs typeface="+mn-cs"/>
                </a:endParaRPr>
              </a:p>
            </p:txBody>
          </p:sp>
        </p:grpSp>
        <p:grpSp>
          <p:nvGrpSpPr>
            <p:cNvPr id="32" name="Group 4">
              <a:extLst>
                <a:ext uri="{FF2B5EF4-FFF2-40B4-BE49-F238E27FC236}">
                  <a16:creationId xmlns:a16="http://schemas.microsoft.com/office/drawing/2014/main" id="{A2D6CA45-1A15-70B5-5A99-A4308370A7DF}"/>
                </a:ext>
              </a:extLst>
            </p:cNvPr>
            <p:cNvGrpSpPr>
              <a:grpSpLocks noChangeAspect="1"/>
            </p:cNvGrpSpPr>
            <p:nvPr/>
          </p:nvGrpSpPr>
          <p:grpSpPr bwMode="auto">
            <a:xfrm>
              <a:off x="2877851" y="4081836"/>
              <a:ext cx="136034" cy="136150"/>
              <a:chOff x="2653" y="972"/>
              <a:chExt cx="2372" cy="2374"/>
            </a:xfrm>
            <a:grpFill/>
          </p:grpSpPr>
          <p:sp>
            <p:nvSpPr>
              <p:cNvPr id="35" name="Freeform 5">
                <a:extLst>
                  <a:ext uri="{FF2B5EF4-FFF2-40B4-BE49-F238E27FC236}">
                    <a16:creationId xmlns:a16="http://schemas.microsoft.com/office/drawing/2014/main" id="{86920FC4-92E1-DE43-42D4-A36C1F973A01}"/>
                  </a:ext>
                </a:extLst>
              </p:cNvPr>
              <p:cNvSpPr>
                <a:spLocks noEditPoints="1"/>
              </p:cNvSpPr>
              <p:nvPr userDrawn="1"/>
            </p:nvSpPr>
            <p:spPr bwMode="auto">
              <a:xfrm>
                <a:off x="2653" y="972"/>
                <a:ext cx="2372" cy="2374"/>
              </a:xfrm>
              <a:custGeom>
                <a:avLst/>
                <a:gdLst>
                  <a:gd name="T0" fmla="*/ 1008 w 2016"/>
                  <a:gd name="T1" fmla="*/ 182 h 2016"/>
                  <a:gd name="T2" fmla="*/ 1415 w 2016"/>
                  <a:gd name="T3" fmla="*/ 188 h 2016"/>
                  <a:gd name="T4" fmla="*/ 1602 w 2016"/>
                  <a:gd name="T5" fmla="*/ 222 h 2016"/>
                  <a:gd name="T6" fmla="*/ 1718 w 2016"/>
                  <a:gd name="T7" fmla="*/ 298 h 2016"/>
                  <a:gd name="T8" fmla="*/ 1794 w 2016"/>
                  <a:gd name="T9" fmla="*/ 414 h 2016"/>
                  <a:gd name="T10" fmla="*/ 1828 w 2016"/>
                  <a:gd name="T11" fmla="*/ 601 h 2016"/>
                  <a:gd name="T12" fmla="*/ 1834 w 2016"/>
                  <a:gd name="T13" fmla="*/ 1008 h 2016"/>
                  <a:gd name="T14" fmla="*/ 1828 w 2016"/>
                  <a:gd name="T15" fmla="*/ 1415 h 2016"/>
                  <a:gd name="T16" fmla="*/ 1794 w 2016"/>
                  <a:gd name="T17" fmla="*/ 1602 h 2016"/>
                  <a:gd name="T18" fmla="*/ 1718 w 2016"/>
                  <a:gd name="T19" fmla="*/ 1718 h 2016"/>
                  <a:gd name="T20" fmla="*/ 1602 w 2016"/>
                  <a:gd name="T21" fmla="*/ 1794 h 2016"/>
                  <a:gd name="T22" fmla="*/ 1415 w 2016"/>
                  <a:gd name="T23" fmla="*/ 1828 h 2016"/>
                  <a:gd name="T24" fmla="*/ 1008 w 2016"/>
                  <a:gd name="T25" fmla="*/ 1834 h 2016"/>
                  <a:gd name="T26" fmla="*/ 601 w 2016"/>
                  <a:gd name="T27" fmla="*/ 1828 h 2016"/>
                  <a:gd name="T28" fmla="*/ 414 w 2016"/>
                  <a:gd name="T29" fmla="*/ 1794 h 2016"/>
                  <a:gd name="T30" fmla="*/ 298 w 2016"/>
                  <a:gd name="T31" fmla="*/ 1718 h 2016"/>
                  <a:gd name="T32" fmla="*/ 222 w 2016"/>
                  <a:gd name="T33" fmla="*/ 1602 h 2016"/>
                  <a:gd name="T34" fmla="*/ 188 w 2016"/>
                  <a:gd name="T35" fmla="*/ 1415 h 2016"/>
                  <a:gd name="T36" fmla="*/ 182 w 2016"/>
                  <a:gd name="T37" fmla="*/ 1008 h 2016"/>
                  <a:gd name="T38" fmla="*/ 188 w 2016"/>
                  <a:gd name="T39" fmla="*/ 601 h 2016"/>
                  <a:gd name="T40" fmla="*/ 222 w 2016"/>
                  <a:gd name="T41" fmla="*/ 414 h 2016"/>
                  <a:gd name="T42" fmla="*/ 298 w 2016"/>
                  <a:gd name="T43" fmla="*/ 298 h 2016"/>
                  <a:gd name="T44" fmla="*/ 414 w 2016"/>
                  <a:gd name="T45" fmla="*/ 222 h 2016"/>
                  <a:gd name="T46" fmla="*/ 601 w 2016"/>
                  <a:gd name="T47" fmla="*/ 188 h 2016"/>
                  <a:gd name="T48" fmla="*/ 1008 w 2016"/>
                  <a:gd name="T49" fmla="*/ 182 h 2016"/>
                  <a:gd name="T50" fmla="*/ 1008 w 2016"/>
                  <a:gd name="T51" fmla="*/ 0 h 2016"/>
                  <a:gd name="T52" fmla="*/ 593 w 2016"/>
                  <a:gd name="T53" fmla="*/ 6 h 2016"/>
                  <a:gd name="T54" fmla="*/ 348 w 2016"/>
                  <a:gd name="T55" fmla="*/ 53 h 2016"/>
                  <a:gd name="T56" fmla="*/ 169 w 2016"/>
                  <a:gd name="T57" fmla="*/ 169 h 2016"/>
                  <a:gd name="T58" fmla="*/ 53 w 2016"/>
                  <a:gd name="T59" fmla="*/ 348 h 2016"/>
                  <a:gd name="T60" fmla="*/ 6 w 2016"/>
                  <a:gd name="T61" fmla="*/ 593 h 2016"/>
                  <a:gd name="T62" fmla="*/ 0 w 2016"/>
                  <a:gd name="T63" fmla="*/ 1008 h 2016"/>
                  <a:gd name="T64" fmla="*/ 6 w 2016"/>
                  <a:gd name="T65" fmla="*/ 1423 h 2016"/>
                  <a:gd name="T66" fmla="*/ 53 w 2016"/>
                  <a:gd name="T67" fmla="*/ 1668 h 2016"/>
                  <a:gd name="T68" fmla="*/ 169 w 2016"/>
                  <a:gd name="T69" fmla="*/ 1847 h 2016"/>
                  <a:gd name="T70" fmla="*/ 348 w 2016"/>
                  <a:gd name="T71" fmla="*/ 1963 h 2016"/>
                  <a:gd name="T72" fmla="*/ 593 w 2016"/>
                  <a:gd name="T73" fmla="*/ 2010 h 2016"/>
                  <a:gd name="T74" fmla="*/ 1008 w 2016"/>
                  <a:gd name="T75" fmla="*/ 2016 h 2016"/>
                  <a:gd name="T76" fmla="*/ 1423 w 2016"/>
                  <a:gd name="T77" fmla="*/ 2010 h 2016"/>
                  <a:gd name="T78" fmla="*/ 1668 w 2016"/>
                  <a:gd name="T79" fmla="*/ 1963 h 2016"/>
                  <a:gd name="T80" fmla="*/ 1847 w 2016"/>
                  <a:gd name="T81" fmla="*/ 1847 h 2016"/>
                  <a:gd name="T82" fmla="*/ 1963 w 2016"/>
                  <a:gd name="T83" fmla="*/ 1668 h 2016"/>
                  <a:gd name="T84" fmla="*/ 2010 w 2016"/>
                  <a:gd name="T85" fmla="*/ 1423 h 2016"/>
                  <a:gd name="T86" fmla="*/ 2016 w 2016"/>
                  <a:gd name="T87" fmla="*/ 1008 h 2016"/>
                  <a:gd name="T88" fmla="*/ 2010 w 2016"/>
                  <a:gd name="T89" fmla="*/ 593 h 2016"/>
                  <a:gd name="T90" fmla="*/ 1963 w 2016"/>
                  <a:gd name="T91" fmla="*/ 348 h 2016"/>
                  <a:gd name="T92" fmla="*/ 1847 w 2016"/>
                  <a:gd name="T93" fmla="*/ 169 h 2016"/>
                  <a:gd name="T94" fmla="*/ 1668 w 2016"/>
                  <a:gd name="T95" fmla="*/ 53 h 2016"/>
                  <a:gd name="T96" fmla="*/ 1423 w 2016"/>
                  <a:gd name="T97" fmla="*/ 6 h 2016"/>
                  <a:gd name="T98" fmla="*/ 1008 w 2016"/>
                  <a:gd name="T99" fmla="*/ 0 h 2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016" h="2016">
                    <a:moveTo>
                      <a:pt x="1008" y="182"/>
                    </a:moveTo>
                    <a:cubicBezTo>
                      <a:pt x="1277" y="182"/>
                      <a:pt x="1309" y="183"/>
                      <a:pt x="1415" y="188"/>
                    </a:cubicBezTo>
                    <a:cubicBezTo>
                      <a:pt x="1513" y="192"/>
                      <a:pt x="1567" y="209"/>
                      <a:pt x="1602" y="222"/>
                    </a:cubicBezTo>
                    <a:cubicBezTo>
                      <a:pt x="1649" y="241"/>
                      <a:pt x="1683" y="263"/>
                      <a:pt x="1718" y="298"/>
                    </a:cubicBezTo>
                    <a:cubicBezTo>
                      <a:pt x="1753" y="333"/>
                      <a:pt x="1775" y="367"/>
                      <a:pt x="1794" y="414"/>
                    </a:cubicBezTo>
                    <a:cubicBezTo>
                      <a:pt x="1807" y="449"/>
                      <a:pt x="1824" y="503"/>
                      <a:pt x="1828" y="601"/>
                    </a:cubicBezTo>
                    <a:cubicBezTo>
                      <a:pt x="1833" y="707"/>
                      <a:pt x="1834" y="739"/>
                      <a:pt x="1834" y="1008"/>
                    </a:cubicBezTo>
                    <a:cubicBezTo>
                      <a:pt x="1834" y="1277"/>
                      <a:pt x="1833" y="1309"/>
                      <a:pt x="1828" y="1415"/>
                    </a:cubicBezTo>
                    <a:cubicBezTo>
                      <a:pt x="1824" y="1513"/>
                      <a:pt x="1807" y="1567"/>
                      <a:pt x="1794" y="1602"/>
                    </a:cubicBezTo>
                    <a:cubicBezTo>
                      <a:pt x="1775" y="1649"/>
                      <a:pt x="1753" y="1683"/>
                      <a:pt x="1718" y="1718"/>
                    </a:cubicBezTo>
                    <a:cubicBezTo>
                      <a:pt x="1683" y="1753"/>
                      <a:pt x="1649" y="1775"/>
                      <a:pt x="1602" y="1794"/>
                    </a:cubicBezTo>
                    <a:cubicBezTo>
                      <a:pt x="1567" y="1807"/>
                      <a:pt x="1513" y="1824"/>
                      <a:pt x="1415" y="1828"/>
                    </a:cubicBezTo>
                    <a:cubicBezTo>
                      <a:pt x="1309" y="1833"/>
                      <a:pt x="1277" y="1834"/>
                      <a:pt x="1008" y="1834"/>
                    </a:cubicBezTo>
                    <a:cubicBezTo>
                      <a:pt x="739" y="1834"/>
                      <a:pt x="707" y="1833"/>
                      <a:pt x="601" y="1828"/>
                    </a:cubicBezTo>
                    <a:cubicBezTo>
                      <a:pt x="503" y="1824"/>
                      <a:pt x="449" y="1807"/>
                      <a:pt x="414" y="1794"/>
                    </a:cubicBezTo>
                    <a:cubicBezTo>
                      <a:pt x="367" y="1775"/>
                      <a:pt x="333" y="1753"/>
                      <a:pt x="298" y="1718"/>
                    </a:cubicBezTo>
                    <a:cubicBezTo>
                      <a:pt x="263" y="1683"/>
                      <a:pt x="241" y="1649"/>
                      <a:pt x="222" y="1602"/>
                    </a:cubicBezTo>
                    <a:cubicBezTo>
                      <a:pt x="209" y="1567"/>
                      <a:pt x="192" y="1513"/>
                      <a:pt x="188" y="1415"/>
                    </a:cubicBezTo>
                    <a:cubicBezTo>
                      <a:pt x="183" y="1309"/>
                      <a:pt x="182" y="1277"/>
                      <a:pt x="182" y="1008"/>
                    </a:cubicBezTo>
                    <a:cubicBezTo>
                      <a:pt x="182" y="739"/>
                      <a:pt x="183" y="707"/>
                      <a:pt x="188" y="601"/>
                    </a:cubicBezTo>
                    <a:cubicBezTo>
                      <a:pt x="192" y="503"/>
                      <a:pt x="209" y="449"/>
                      <a:pt x="222" y="414"/>
                    </a:cubicBezTo>
                    <a:cubicBezTo>
                      <a:pt x="241" y="367"/>
                      <a:pt x="263" y="333"/>
                      <a:pt x="298" y="298"/>
                    </a:cubicBezTo>
                    <a:cubicBezTo>
                      <a:pt x="333" y="263"/>
                      <a:pt x="367" y="241"/>
                      <a:pt x="414" y="222"/>
                    </a:cubicBezTo>
                    <a:cubicBezTo>
                      <a:pt x="449" y="209"/>
                      <a:pt x="503" y="192"/>
                      <a:pt x="601" y="188"/>
                    </a:cubicBezTo>
                    <a:cubicBezTo>
                      <a:pt x="707" y="183"/>
                      <a:pt x="739" y="182"/>
                      <a:pt x="1008" y="182"/>
                    </a:cubicBezTo>
                    <a:moveTo>
                      <a:pt x="1008" y="0"/>
                    </a:moveTo>
                    <a:cubicBezTo>
                      <a:pt x="734" y="0"/>
                      <a:pt x="700" y="1"/>
                      <a:pt x="593" y="6"/>
                    </a:cubicBezTo>
                    <a:cubicBezTo>
                      <a:pt x="485" y="11"/>
                      <a:pt x="412" y="28"/>
                      <a:pt x="348" y="53"/>
                    </a:cubicBezTo>
                    <a:cubicBezTo>
                      <a:pt x="282" y="79"/>
                      <a:pt x="225" y="113"/>
                      <a:pt x="169" y="169"/>
                    </a:cubicBezTo>
                    <a:cubicBezTo>
                      <a:pt x="113" y="225"/>
                      <a:pt x="79" y="282"/>
                      <a:pt x="53" y="348"/>
                    </a:cubicBezTo>
                    <a:cubicBezTo>
                      <a:pt x="28" y="412"/>
                      <a:pt x="11" y="485"/>
                      <a:pt x="6" y="593"/>
                    </a:cubicBezTo>
                    <a:cubicBezTo>
                      <a:pt x="1" y="700"/>
                      <a:pt x="0" y="734"/>
                      <a:pt x="0" y="1008"/>
                    </a:cubicBezTo>
                    <a:cubicBezTo>
                      <a:pt x="0" y="1282"/>
                      <a:pt x="1" y="1316"/>
                      <a:pt x="6" y="1423"/>
                    </a:cubicBezTo>
                    <a:cubicBezTo>
                      <a:pt x="11" y="1531"/>
                      <a:pt x="28" y="1604"/>
                      <a:pt x="53" y="1668"/>
                    </a:cubicBezTo>
                    <a:cubicBezTo>
                      <a:pt x="79" y="1734"/>
                      <a:pt x="113" y="1791"/>
                      <a:pt x="169" y="1847"/>
                    </a:cubicBezTo>
                    <a:cubicBezTo>
                      <a:pt x="225" y="1903"/>
                      <a:pt x="282" y="1937"/>
                      <a:pt x="348" y="1963"/>
                    </a:cubicBezTo>
                    <a:cubicBezTo>
                      <a:pt x="412" y="1988"/>
                      <a:pt x="485" y="2005"/>
                      <a:pt x="593" y="2010"/>
                    </a:cubicBezTo>
                    <a:cubicBezTo>
                      <a:pt x="700" y="2015"/>
                      <a:pt x="734" y="2016"/>
                      <a:pt x="1008" y="2016"/>
                    </a:cubicBezTo>
                    <a:cubicBezTo>
                      <a:pt x="1282" y="2016"/>
                      <a:pt x="1316" y="2015"/>
                      <a:pt x="1423" y="2010"/>
                    </a:cubicBezTo>
                    <a:cubicBezTo>
                      <a:pt x="1531" y="2005"/>
                      <a:pt x="1604" y="1988"/>
                      <a:pt x="1668" y="1963"/>
                    </a:cubicBezTo>
                    <a:cubicBezTo>
                      <a:pt x="1734" y="1937"/>
                      <a:pt x="1791" y="1903"/>
                      <a:pt x="1847" y="1847"/>
                    </a:cubicBezTo>
                    <a:cubicBezTo>
                      <a:pt x="1903" y="1791"/>
                      <a:pt x="1937" y="1734"/>
                      <a:pt x="1963" y="1668"/>
                    </a:cubicBezTo>
                    <a:cubicBezTo>
                      <a:pt x="1988" y="1604"/>
                      <a:pt x="2005" y="1531"/>
                      <a:pt x="2010" y="1423"/>
                    </a:cubicBezTo>
                    <a:cubicBezTo>
                      <a:pt x="2015" y="1316"/>
                      <a:pt x="2016" y="1282"/>
                      <a:pt x="2016" y="1008"/>
                    </a:cubicBezTo>
                    <a:cubicBezTo>
                      <a:pt x="2016" y="734"/>
                      <a:pt x="2015" y="700"/>
                      <a:pt x="2010" y="593"/>
                    </a:cubicBezTo>
                    <a:cubicBezTo>
                      <a:pt x="2005" y="485"/>
                      <a:pt x="1988" y="412"/>
                      <a:pt x="1963" y="348"/>
                    </a:cubicBezTo>
                    <a:cubicBezTo>
                      <a:pt x="1937" y="282"/>
                      <a:pt x="1903" y="225"/>
                      <a:pt x="1847" y="169"/>
                    </a:cubicBezTo>
                    <a:cubicBezTo>
                      <a:pt x="1791" y="113"/>
                      <a:pt x="1734" y="79"/>
                      <a:pt x="1668" y="53"/>
                    </a:cubicBezTo>
                    <a:cubicBezTo>
                      <a:pt x="1604" y="28"/>
                      <a:pt x="1531" y="11"/>
                      <a:pt x="1423" y="6"/>
                    </a:cubicBezTo>
                    <a:cubicBezTo>
                      <a:pt x="1316" y="1"/>
                      <a:pt x="1282" y="0"/>
                      <a:pt x="100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36" name="Freeform 6">
                <a:extLst>
                  <a:ext uri="{FF2B5EF4-FFF2-40B4-BE49-F238E27FC236}">
                    <a16:creationId xmlns:a16="http://schemas.microsoft.com/office/drawing/2014/main" id="{A097CA6B-4D8C-D44C-3B3F-67B5A85BCCAD}"/>
                  </a:ext>
                </a:extLst>
              </p:cNvPr>
              <p:cNvSpPr>
                <a:spLocks noEditPoints="1"/>
              </p:cNvSpPr>
              <p:nvPr userDrawn="1"/>
            </p:nvSpPr>
            <p:spPr bwMode="auto">
              <a:xfrm>
                <a:off x="3231" y="1550"/>
                <a:ext cx="1216" cy="1218"/>
              </a:xfrm>
              <a:custGeom>
                <a:avLst/>
                <a:gdLst>
                  <a:gd name="T0" fmla="*/ 517 w 1034"/>
                  <a:gd name="T1" fmla="*/ 0 h 1034"/>
                  <a:gd name="T2" fmla="*/ 0 w 1034"/>
                  <a:gd name="T3" fmla="*/ 517 h 1034"/>
                  <a:gd name="T4" fmla="*/ 517 w 1034"/>
                  <a:gd name="T5" fmla="*/ 1034 h 1034"/>
                  <a:gd name="T6" fmla="*/ 1034 w 1034"/>
                  <a:gd name="T7" fmla="*/ 517 h 1034"/>
                  <a:gd name="T8" fmla="*/ 517 w 1034"/>
                  <a:gd name="T9" fmla="*/ 0 h 1034"/>
                  <a:gd name="T10" fmla="*/ 517 w 1034"/>
                  <a:gd name="T11" fmla="*/ 853 h 1034"/>
                  <a:gd name="T12" fmla="*/ 181 w 1034"/>
                  <a:gd name="T13" fmla="*/ 517 h 1034"/>
                  <a:gd name="T14" fmla="*/ 517 w 1034"/>
                  <a:gd name="T15" fmla="*/ 181 h 1034"/>
                  <a:gd name="T16" fmla="*/ 853 w 1034"/>
                  <a:gd name="T17" fmla="*/ 517 h 1034"/>
                  <a:gd name="T18" fmla="*/ 517 w 1034"/>
                  <a:gd name="T19" fmla="*/ 853 h 1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34" h="1034">
                    <a:moveTo>
                      <a:pt x="517" y="0"/>
                    </a:moveTo>
                    <a:cubicBezTo>
                      <a:pt x="231" y="0"/>
                      <a:pt x="0" y="231"/>
                      <a:pt x="0" y="517"/>
                    </a:cubicBezTo>
                    <a:cubicBezTo>
                      <a:pt x="0" y="803"/>
                      <a:pt x="231" y="1034"/>
                      <a:pt x="517" y="1034"/>
                    </a:cubicBezTo>
                    <a:cubicBezTo>
                      <a:pt x="803" y="1034"/>
                      <a:pt x="1034" y="803"/>
                      <a:pt x="1034" y="517"/>
                    </a:cubicBezTo>
                    <a:cubicBezTo>
                      <a:pt x="1034" y="231"/>
                      <a:pt x="803" y="0"/>
                      <a:pt x="517" y="0"/>
                    </a:cubicBezTo>
                    <a:close/>
                    <a:moveTo>
                      <a:pt x="517" y="853"/>
                    </a:moveTo>
                    <a:cubicBezTo>
                      <a:pt x="331" y="853"/>
                      <a:pt x="181" y="703"/>
                      <a:pt x="181" y="517"/>
                    </a:cubicBezTo>
                    <a:cubicBezTo>
                      <a:pt x="181" y="331"/>
                      <a:pt x="331" y="181"/>
                      <a:pt x="517" y="181"/>
                    </a:cubicBezTo>
                    <a:cubicBezTo>
                      <a:pt x="703" y="181"/>
                      <a:pt x="853" y="331"/>
                      <a:pt x="853" y="517"/>
                    </a:cubicBezTo>
                    <a:cubicBezTo>
                      <a:pt x="853" y="703"/>
                      <a:pt x="703" y="853"/>
                      <a:pt x="517" y="8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37" name="Oval 7">
                <a:extLst>
                  <a:ext uri="{FF2B5EF4-FFF2-40B4-BE49-F238E27FC236}">
                    <a16:creationId xmlns:a16="http://schemas.microsoft.com/office/drawing/2014/main" id="{B33D91C7-3C77-43B8-FA1E-690164263E8D}"/>
                  </a:ext>
                </a:extLst>
              </p:cNvPr>
              <p:cNvSpPr>
                <a:spLocks noChangeArrowheads="1"/>
              </p:cNvSpPr>
              <p:nvPr userDrawn="1"/>
            </p:nvSpPr>
            <p:spPr bwMode="auto">
              <a:xfrm>
                <a:off x="4329" y="1383"/>
                <a:ext cx="285" cy="28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pic>
          <p:nvPicPr>
            <p:cNvPr id="33" name="Graphic 32">
              <a:extLst>
                <a:ext uri="{FF2B5EF4-FFF2-40B4-BE49-F238E27FC236}">
                  <a16:creationId xmlns:a16="http://schemas.microsoft.com/office/drawing/2014/main" id="{8A9B8798-24F0-BD54-4DA7-7F134271E08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077853" y="4081331"/>
              <a:ext cx="198712" cy="137160"/>
            </a:xfrm>
            <a:prstGeom prst="rect">
              <a:avLst/>
            </a:prstGeom>
          </p:spPr>
        </p:pic>
        <p:pic>
          <p:nvPicPr>
            <p:cNvPr id="34" name="Graphic 33">
              <a:extLst>
                <a:ext uri="{FF2B5EF4-FFF2-40B4-BE49-F238E27FC236}">
                  <a16:creationId xmlns:a16="http://schemas.microsoft.com/office/drawing/2014/main" id="{21A0DD81-1551-14EF-B4D8-5E9915CCC1F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340535" y="4081331"/>
              <a:ext cx="137968" cy="137160"/>
            </a:xfrm>
            <a:prstGeom prst="rect">
              <a:avLst/>
            </a:prstGeom>
          </p:spPr>
        </p:pic>
      </p:grpSp>
      <p:sp>
        <p:nvSpPr>
          <p:cNvPr id="3" name="TextBox 2">
            <a:extLst>
              <a:ext uri="{FF2B5EF4-FFF2-40B4-BE49-F238E27FC236}">
                <a16:creationId xmlns:a16="http://schemas.microsoft.com/office/drawing/2014/main" id="{091E9095-698B-0FCE-B311-BA02E4AAD35D}"/>
              </a:ext>
            </a:extLst>
          </p:cNvPr>
          <p:cNvSpPr txBox="1"/>
          <p:nvPr userDrawn="1"/>
        </p:nvSpPr>
        <p:spPr bwMode="gray">
          <a:xfrm>
            <a:off x="4313239" y="5330321"/>
            <a:ext cx="2958892" cy="856645"/>
          </a:xfrm>
          <a:prstGeom prst="rect">
            <a:avLst/>
          </a:prstGeom>
          <a:noFill/>
        </p:spPr>
        <p:txBody>
          <a:bodyPr wrap="square" lIns="0" tIns="0" rIns="0" bIns="0" numCol="1" spcCol="118872" rtlCol="0">
            <a:spAutoFit/>
          </a:bodyPr>
          <a:lstStyle/>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700" b="0" i="0" u="none" strike="noStrike" kern="1200" cap="none" spc="0" normalizeH="0" baseline="0" noProof="0">
                <a:ln>
                  <a:noFill/>
                </a:ln>
                <a:solidFill>
                  <a:schemeClr val="tx2"/>
                </a:solidFill>
                <a:effectLst/>
                <a:uLnTx/>
                <a:uFillTx/>
                <a:latin typeface="+mn-lt"/>
                <a:ea typeface="+mn-ea"/>
                <a:cs typeface="+mn-cs"/>
              </a:rPr>
              <a:t>Nothing in these materials is an offer to sell any of the components</a:t>
            </a:r>
            <a:br>
              <a:rPr kumimoji="0" lang="en-US" sz="700" b="0" i="0" u="none" strike="noStrike" kern="1200" cap="none" spc="0" normalizeH="0" baseline="0" noProof="0">
                <a:ln>
                  <a:noFill/>
                </a:ln>
                <a:solidFill>
                  <a:schemeClr val="tx2"/>
                </a:solidFill>
                <a:effectLst/>
                <a:uLnTx/>
                <a:uFillTx/>
                <a:latin typeface="+mn-lt"/>
                <a:ea typeface="+mn-ea"/>
                <a:cs typeface="+mn-cs"/>
              </a:rPr>
            </a:br>
            <a:r>
              <a:rPr kumimoji="0" lang="en-US" sz="700" b="0" i="0" u="none" strike="noStrike" kern="1200" cap="none" spc="0" normalizeH="0" baseline="0" noProof="0">
                <a:ln>
                  <a:noFill/>
                </a:ln>
                <a:solidFill>
                  <a:schemeClr val="tx2"/>
                </a:solidFill>
                <a:effectLst/>
                <a:uLnTx/>
                <a:uFillTx/>
                <a:latin typeface="+mn-lt"/>
                <a:ea typeface="+mn-ea"/>
                <a:cs typeface="+mn-cs"/>
              </a:rPr>
              <a:t>or devices referenced herein.</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700" b="0" i="0" u="none" strike="noStrike" kern="1200" cap="none" spc="0" normalizeH="0" baseline="0" noProof="0">
                <a:ln>
                  <a:noFill/>
                </a:ln>
                <a:solidFill>
                  <a:schemeClr val="tx2"/>
                </a:solidFill>
                <a:effectLst/>
                <a:uLnTx/>
                <a:uFillTx/>
                <a:latin typeface="+mn-lt"/>
                <a:ea typeface="+mn-ea"/>
                <a:cs typeface="+mn-cs"/>
              </a:rPr>
              <a:t>©2018-2023 Qualcomm Technologies, Inc. and/or its affiliated</a:t>
            </a:r>
            <a:br>
              <a:rPr kumimoji="0" lang="en-US" sz="700" b="0" i="0" u="none" strike="noStrike" kern="1200" cap="none" spc="0" normalizeH="0" baseline="0" noProof="0">
                <a:ln>
                  <a:noFill/>
                </a:ln>
                <a:solidFill>
                  <a:schemeClr val="tx2"/>
                </a:solidFill>
                <a:effectLst/>
                <a:uLnTx/>
                <a:uFillTx/>
                <a:latin typeface="+mn-lt"/>
                <a:ea typeface="+mn-ea"/>
                <a:cs typeface="+mn-cs"/>
              </a:rPr>
            </a:br>
            <a:r>
              <a:rPr kumimoji="0" lang="en-US" sz="700" b="0" i="0" u="none" strike="noStrike" kern="1200" cap="none" spc="0" normalizeH="0" baseline="0" noProof="0">
                <a:ln>
                  <a:noFill/>
                </a:ln>
                <a:solidFill>
                  <a:schemeClr val="tx2"/>
                </a:solidFill>
                <a:effectLst/>
                <a:uLnTx/>
                <a:uFillTx/>
                <a:latin typeface="+mn-lt"/>
                <a:ea typeface="+mn-ea"/>
                <a:cs typeface="+mn-cs"/>
              </a:rPr>
              <a:t>companies. All Rights Reserved.</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700" b="0" i="0" u="none" strike="noStrike" kern="1200" cap="none" spc="0" normalizeH="0" baseline="0" noProof="0">
                <a:ln>
                  <a:noFill/>
                </a:ln>
                <a:solidFill>
                  <a:schemeClr val="tx2"/>
                </a:solidFill>
                <a:effectLst/>
                <a:uLnTx/>
                <a:uFillTx/>
                <a:latin typeface="+mn-lt"/>
                <a:ea typeface="+mn-ea"/>
                <a:cs typeface="+mn-cs"/>
              </a:rPr>
              <a:t>Qualcomm is a trademark or registered trademark of Qualcomm</a:t>
            </a:r>
            <a:br>
              <a:rPr kumimoji="0" lang="en-US" sz="700" b="0" i="0" u="none" strike="noStrike" kern="1200" cap="none" spc="0" normalizeH="0" baseline="0" noProof="0">
                <a:ln>
                  <a:noFill/>
                </a:ln>
                <a:solidFill>
                  <a:schemeClr val="tx2"/>
                </a:solidFill>
                <a:effectLst/>
                <a:uLnTx/>
                <a:uFillTx/>
                <a:latin typeface="+mn-lt"/>
                <a:ea typeface="+mn-ea"/>
                <a:cs typeface="+mn-cs"/>
              </a:rPr>
            </a:br>
            <a:r>
              <a:rPr kumimoji="0" lang="en-US" sz="700" b="0" i="0" u="none" strike="noStrike" kern="1200" cap="none" spc="0" normalizeH="0" baseline="0" noProof="0">
                <a:ln>
                  <a:noFill/>
                </a:ln>
                <a:solidFill>
                  <a:schemeClr val="tx2"/>
                </a:solidFill>
                <a:effectLst/>
                <a:uLnTx/>
                <a:uFillTx/>
                <a:latin typeface="+mn-lt"/>
                <a:ea typeface="+mn-ea"/>
                <a:cs typeface="+mn-cs"/>
              </a:rPr>
              <a:t>Incorporated. Other products and brand names may be trademarks</a:t>
            </a:r>
            <a:br>
              <a:rPr kumimoji="0" lang="en-US" sz="700" b="0" i="0" u="none" strike="noStrike" kern="1200" cap="none" spc="0" normalizeH="0" baseline="0" noProof="0">
                <a:ln>
                  <a:noFill/>
                </a:ln>
                <a:solidFill>
                  <a:schemeClr val="tx2"/>
                </a:solidFill>
                <a:effectLst/>
                <a:uLnTx/>
                <a:uFillTx/>
                <a:latin typeface="+mn-lt"/>
                <a:ea typeface="+mn-ea"/>
                <a:cs typeface="+mn-cs"/>
              </a:rPr>
            </a:br>
            <a:r>
              <a:rPr kumimoji="0" lang="en-US" sz="700" b="0" i="0" u="none" strike="noStrike" kern="1200" cap="none" spc="0" normalizeH="0" baseline="0" noProof="0">
                <a:ln>
                  <a:noFill/>
                </a:ln>
                <a:solidFill>
                  <a:schemeClr val="tx2"/>
                </a:solidFill>
                <a:effectLst/>
                <a:uLnTx/>
                <a:uFillTx/>
                <a:latin typeface="+mn-lt"/>
                <a:ea typeface="+mn-ea"/>
                <a:cs typeface="+mn-cs"/>
              </a:rPr>
              <a:t>or registered trademarks of their respective owners.</a:t>
            </a:r>
          </a:p>
        </p:txBody>
      </p:sp>
      <p:sp>
        <p:nvSpPr>
          <p:cNvPr id="4" name="TextBox 3">
            <a:extLst>
              <a:ext uri="{FF2B5EF4-FFF2-40B4-BE49-F238E27FC236}">
                <a16:creationId xmlns:a16="http://schemas.microsoft.com/office/drawing/2014/main" id="{FE136760-A84B-7DDD-A409-1DB6E5638862}"/>
              </a:ext>
            </a:extLst>
          </p:cNvPr>
          <p:cNvSpPr txBox="1"/>
          <p:nvPr userDrawn="1"/>
        </p:nvSpPr>
        <p:spPr bwMode="gray">
          <a:xfrm>
            <a:off x="7653679" y="5330321"/>
            <a:ext cx="3341423" cy="1236236"/>
          </a:xfrm>
          <a:prstGeom prst="rect">
            <a:avLst/>
          </a:prstGeom>
          <a:noFill/>
        </p:spPr>
        <p:txBody>
          <a:bodyPr wrap="square" lIns="0" tIns="0" rIns="0" bIns="0" numCol="1" spcCol="118872" rtlCol="0">
            <a:spAutoFit/>
          </a:bodyPr>
          <a:lstStyle/>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700" b="0" i="0" u="none" strike="noStrike" kern="1200" cap="none" spc="0" normalizeH="0" baseline="0" noProof="0">
                <a:ln>
                  <a:noFill/>
                </a:ln>
                <a:solidFill>
                  <a:schemeClr val="tx2"/>
                </a:solidFill>
                <a:effectLst/>
                <a:uLnTx/>
                <a:uFillTx/>
                <a:latin typeface="+mn-lt"/>
                <a:ea typeface="+mn-ea"/>
                <a:cs typeface="+mn-cs"/>
              </a:rPr>
              <a:t>References in this presentation to “Qualcomm” may mean Qualcomm Incorporated,</a:t>
            </a:r>
            <a:br>
              <a:rPr kumimoji="0" lang="en-US" sz="700" b="0" i="0" u="none" strike="noStrike" kern="1200" cap="none" spc="0" normalizeH="0" baseline="0" noProof="0">
                <a:ln>
                  <a:noFill/>
                </a:ln>
                <a:solidFill>
                  <a:schemeClr val="tx2"/>
                </a:solidFill>
                <a:effectLst/>
                <a:uLnTx/>
                <a:uFillTx/>
                <a:latin typeface="+mn-lt"/>
                <a:ea typeface="+mn-ea"/>
                <a:cs typeface="+mn-cs"/>
              </a:rPr>
            </a:br>
            <a:r>
              <a:rPr kumimoji="0" lang="en-US" sz="700" b="0" i="0" u="none" strike="noStrike" kern="1200" cap="none" spc="0" normalizeH="0" baseline="0" noProof="0">
                <a:ln>
                  <a:noFill/>
                </a:ln>
                <a:solidFill>
                  <a:schemeClr val="tx2"/>
                </a:solidFill>
                <a:effectLst/>
                <a:uLnTx/>
                <a:uFillTx/>
                <a:latin typeface="+mn-lt"/>
                <a:ea typeface="+mn-ea"/>
                <a:cs typeface="+mn-cs"/>
              </a:rPr>
              <a:t>Qualcomm Technologies, Inc., and/or other subsidiaries or business units within</a:t>
            </a:r>
            <a:br>
              <a:rPr kumimoji="0" lang="en-US" sz="700" b="0" i="0" u="none" strike="noStrike" kern="1200" cap="none" spc="0" normalizeH="0" baseline="0" noProof="0">
                <a:ln>
                  <a:noFill/>
                </a:ln>
                <a:solidFill>
                  <a:schemeClr val="tx2"/>
                </a:solidFill>
                <a:effectLst/>
                <a:uLnTx/>
                <a:uFillTx/>
                <a:latin typeface="+mn-lt"/>
                <a:ea typeface="+mn-ea"/>
                <a:cs typeface="+mn-cs"/>
              </a:rPr>
            </a:br>
            <a:r>
              <a:rPr kumimoji="0" lang="en-US" sz="700" b="0" i="0" u="none" strike="noStrike" kern="1200" cap="none" spc="0" normalizeH="0" baseline="0" noProof="0">
                <a:ln>
                  <a:noFill/>
                </a:ln>
                <a:solidFill>
                  <a:schemeClr val="tx2"/>
                </a:solidFill>
                <a:effectLst/>
                <a:uLnTx/>
                <a:uFillTx/>
                <a:latin typeface="+mn-lt"/>
                <a:ea typeface="+mn-ea"/>
                <a:cs typeface="+mn-cs"/>
              </a:rPr>
              <a:t>the Qualcomm corporate structure, as applicable. Qualcomm Incorporated includes our licensing business, QTL, and the vast majority of our patent portfolio. Qualcomm Technologies, Inc., a subsidiary of Qualcomm Incorporated, operates, along with its subsidiaries, substantially all of our engineering, research and development functions, and substantially all of our products and services businesses, including our QCT semiconductor business. </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700" b="0" i="0" u="none" strike="noStrike" kern="1200" cap="none" spc="0" normalizeH="0" baseline="0" noProof="0">
                <a:ln>
                  <a:noFill/>
                </a:ln>
                <a:solidFill>
                  <a:schemeClr val="tx2"/>
                </a:solidFill>
                <a:effectLst/>
                <a:uLnTx/>
                <a:uFillTx/>
                <a:latin typeface="+mn-lt"/>
                <a:ea typeface="+mn-ea"/>
                <a:cs typeface="+mn-cs"/>
              </a:rPr>
              <a:t>Snapdragon and Qualcomm branded products are products of Qualcomm Technologies, Inc. and/or its subsidiaries. Qualcomm patented technologies are licensed by Qualcomm Incorporated. </a:t>
            </a:r>
          </a:p>
        </p:txBody>
      </p:sp>
    </p:spTree>
    <p:extLst>
      <p:ext uri="{BB962C8B-B14F-4D97-AF65-F5344CB8AC3E}">
        <p14:creationId xmlns:p14="http://schemas.microsoft.com/office/powerpoint/2010/main" val="1275213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Thank You Nickel">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4" name="Rectangle: Rounded Corners 16">
            <a:extLst>
              <a:ext uri="{FF2B5EF4-FFF2-40B4-BE49-F238E27FC236}">
                <a16:creationId xmlns:a16="http://schemas.microsoft.com/office/drawing/2014/main" id="{3DFD4707-7D72-477C-BAE7-E84DFEA41F3D}"/>
              </a:ext>
            </a:extLst>
          </p:cNvPr>
          <p:cNvSpPr/>
          <p:nvPr userDrawn="1"/>
        </p:nvSpPr>
        <p:spPr>
          <a:xfrm>
            <a:off x="465622" y="4935112"/>
            <a:ext cx="11234664" cy="1922888"/>
          </a:xfrm>
          <a:custGeom>
            <a:avLst/>
            <a:gdLst>
              <a:gd name="connsiteX0" fmla="*/ 0 w 11234664"/>
              <a:gd name="connsiteY0" fmla="*/ 74943 h 2225161"/>
              <a:gd name="connsiteX1" fmla="*/ 74943 w 11234664"/>
              <a:gd name="connsiteY1" fmla="*/ 0 h 2225161"/>
              <a:gd name="connsiteX2" fmla="*/ 11159721 w 11234664"/>
              <a:gd name="connsiteY2" fmla="*/ 0 h 2225161"/>
              <a:gd name="connsiteX3" fmla="*/ 11234664 w 11234664"/>
              <a:gd name="connsiteY3" fmla="*/ 74943 h 2225161"/>
              <a:gd name="connsiteX4" fmla="*/ 11234664 w 11234664"/>
              <a:gd name="connsiteY4" fmla="*/ 2150218 h 2225161"/>
              <a:gd name="connsiteX5" fmla="*/ 11159721 w 11234664"/>
              <a:gd name="connsiteY5" fmla="*/ 2225161 h 2225161"/>
              <a:gd name="connsiteX6" fmla="*/ 74943 w 11234664"/>
              <a:gd name="connsiteY6" fmla="*/ 2225161 h 2225161"/>
              <a:gd name="connsiteX7" fmla="*/ 0 w 11234664"/>
              <a:gd name="connsiteY7" fmla="*/ 2150218 h 2225161"/>
              <a:gd name="connsiteX8" fmla="*/ 0 w 11234664"/>
              <a:gd name="connsiteY8" fmla="*/ 74943 h 2225161"/>
              <a:gd name="connsiteX0" fmla="*/ 0 w 11234664"/>
              <a:gd name="connsiteY0" fmla="*/ 74943 h 2225161"/>
              <a:gd name="connsiteX1" fmla="*/ 74943 w 11234664"/>
              <a:gd name="connsiteY1" fmla="*/ 0 h 2225161"/>
              <a:gd name="connsiteX2" fmla="*/ 11159721 w 11234664"/>
              <a:gd name="connsiteY2" fmla="*/ 0 h 2225161"/>
              <a:gd name="connsiteX3" fmla="*/ 11234664 w 11234664"/>
              <a:gd name="connsiteY3" fmla="*/ 74943 h 2225161"/>
              <a:gd name="connsiteX4" fmla="*/ 11234664 w 11234664"/>
              <a:gd name="connsiteY4" fmla="*/ 2150218 h 2225161"/>
              <a:gd name="connsiteX5" fmla="*/ 11159721 w 11234664"/>
              <a:gd name="connsiteY5" fmla="*/ 2225161 h 2225161"/>
              <a:gd name="connsiteX6" fmla="*/ 0 w 11234664"/>
              <a:gd name="connsiteY6" fmla="*/ 2150218 h 2225161"/>
              <a:gd name="connsiteX7" fmla="*/ 0 w 11234664"/>
              <a:gd name="connsiteY7" fmla="*/ 74943 h 2225161"/>
              <a:gd name="connsiteX0" fmla="*/ 0 w 11234664"/>
              <a:gd name="connsiteY0" fmla="*/ 74943 h 2409627"/>
              <a:gd name="connsiteX1" fmla="*/ 74943 w 11234664"/>
              <a:gd name="connsiteY1" fmla="*/ 0 h 2409627"/>
              <a:gd name="connsiteX2" fmla="*/ 11159721 w 11234664"/>
              <a:gd name="connsiteY2" fmla="*/ 0 h 2409627"/>
              <a:gd name="connsiteX3" fmla="*/ 11234664 w 11234664"/>
              <a:gd name="connsiteY3" fmla="*/ 74943 h 2409627"/>
              <a:gd name="connsiteX4" fmla="*/ 11234664 w 11234664"/>
              <a:gd name="connsiteY4" fmla="*/ 2150218 h 2409627"/>
              <a:gd name="connsiteX5" fmla="*/ 0 w 11234664"/>
              <a:gd name="connsiteY5" fmla="*/ 2150218 h 2409627"/>
              <a:gd name="connsiteX6" fmla="*/ 0 w 11234664"/>
              <a:gd name="connsiteY6" fmla="*/ 74943 h 2409627"/>
              <a:gd name="connsiteX0" fmla="*/ 0 w 11234664"/>
              <a:gd name="connsiteY0" fmla="*/ 74943 h 2303942"/>
              <a:gd name="connsiteX1" fmla="*/ 74943 w 11234664"/>
              <a:gd name="connsiteY1" fmla="*/ 0 h 2303942"/>
              <a:gd name="connsiteX2" fmla="*/ 11159721 w 11234664"/>
              <a:gd name="connsiteY2" fmla="*/ 0 h 2303942"/>
              <a:gd name="connsiteX3" fmla="*/ 11234664 w 11234664"/>
              <a:gd name="connsiteY3" fmla="*/ 74943 h 2303942"/>
              <a:gd name="connsiteX4" fmla="*/ 11234664 w 11234664"/>
              <a:gd name="connsiteY4" fmla="*/ 2150218 h 2303942"/>
              <a:gd name="connsiteX5" fmla="*/ 0 w 11234664"/>
              <a:gd name="connsiteY5" fmla="*/ 2150218 h 2303942"/>
              <a:gd name="connsiteX6" fmla="*/ 0 w 11234664"/>
              <a:gd name="connsiteY6" fmla="*/ 74943 h 2303942"/>
              <a:gd name="connsiteX0" fmla="*/ 0 w 11234664"/>
              <a:gd name="connsiteY0" fmla="*/ 74943 h 2150218"/>
              <a:gd name="connsiteX1" fmla="*/ 74943 w 11234664"/>
              <a:gd name="connsiteY1" fmla="*/ 0 h 2150218"/>
              <a:gd name="connsiteX2" fmla="*/ 11159721 w 11234664"/>
              <a:gd name="connsiteY2" fmla="*/ 0 h 2150218"/>
              <a:gd name="connsiteX3" fmla="*/ 11234664 w 11234664"/>
              <a:gd name="connsiteY3" fmla="*/ 74943 h 2150218"/>
              <a:gd name="connsiteX4" fmla="*/ 11234664 w 11234664"/>
              <a:gd name="connsiteY4" fmla="*/ 2150218 h 2150218"/>
              <a:gd name="connsiteX5" fmla="*/ 0 w 11234664"/>
              <a:gd name="connsiteY5" fmla="*/ 2150218 h 2150218"/>
              <a:gd name="connsiteX6" fmla="*/ 0 w 11234664"/>
              <a:gd name="connsiteY6" fmla="*/ 74943 h 2150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34664" h="2150218">
                <a:moveTo>
                  <a:pt x="0" y="74943"/>
                </a:moveTo>
                <a:cubicBezTo>
                  <a:pt x="0" y="33553"/>
                  <a:pt x="33553" y="0"/>
                  <a:pt x="74943" y="0"/>
                </a:cubicBezTo>
                <a:lnTo>
                  <a:pt x="11159721" y="0"/>
                </a:lnTo>
                <a:cubicBezTo>
                  <a:pt x="11201111" y="0"/>
                  <a:pt x="11234664" y="33553"/>
                  <a:pt x="11234664" y="74943"/>
                </a:cubicBezTo>
                <a:lnTo>
                  <a:pt x="11234664" y="2150218"/>
                </a:lnTo>
                <a:lnTo>
                  <a:pt x="0" y="2150218"/>
                </a:lnTo>
                <a:lnTo>
                  <a:pt x="0" y="74943"/>
                </a:lnTo>
                <a:close/>
              </a:path>
            </a:pathLst>
          </a:custGeom>
          <a:solidFill>
            <a:schemeClr val="accent6">
              <a:lumMod val="60000"/>
              <a:lumOff val="40000"/>
            </a:schemeClr>
          </a:solidFill>
          <a:ln>
            <a:noFill/>
          </a:ln>
          <a:effectLst>
            <a:innerShdw blurRad="38100" dist="254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6000"/>
              </a:lnSpc>
            </a:pPr>
            <a:endParaRPr lang="en-US" err="1">
              <a:solidFill>
                <a:schemeClr val="tx2"/>
              </a:solidFill>
              <a:latin typeface="Microsoft Sans Serif"/>
              <a:cs typeface="Microsoft Sans Serif" panose="020B0604020202020204" pitchFamily="34" charset="0"/>
            </a:endParaRPr>
          </a:p>
        </p:txBody>
      </p:sp>
      <p:sp>
        <p:nvSpPr>
          <p:cNvPr id="26" name="Freeform 5">
            <a:extLst>
              <a:ext uri="{FF2B5EF4-FFF2-40B4-BE49-F238E27FC236}">
                <a16:creationId xmlns:a16="http://schemas.microsoft.com/office/drawing/2014/main" id="{1C4299A6-E92A-426F-8BF2-F5974985648B}"/>
              </a:ext>
            </a:extLst>
          </p:cNvPr>
          <p:cNvSpPr>
            <a:spLocks noChangeAspect="1" noEditPoints="1"/>
          </p:cNvSpPr>
          <p:nvPr userDrawn="1"/>
        </p:nvSpPr>
        <p:spPr bwMode="black">
          <a:xfrm>
            <a:off x="847768" y="5234191"/>
            <a:ext cx="1616145" cy="296224"/>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accent1"/>
          </a:solidFill>
          <a:ln>
            <a:noFill/>
          </a:ln>
          <a:effectLst/>
        </p:spPr>
        <p:txBody>
          <a:bodyPr vert="horz" wrap="square" lIns="91440" tIns="45720" rIns="91440" bIns="45720" numCol="1" anchor="t" anchorCtr="0" compatLnSpc="1">
            <a:prstTxWarp prst="textNoShape">
              <a:avLst/>
            </a:prstTxWarp>
          </a:bodyPr>
          <a:lstStyle/>
          <a:p>
            <a:endParaRPr lang="en-US">
              <a:solidFill>
                <a:schemeClr val="bg1"/>
              </a:solidFill>
              <a:latin typeface="Microsoft Sans Serif"/>
            </a:endParaRPr>
          </a:p>
        </p:txBody>
      </p:sp>
      <p:sp>
        <p:nvSpPr>
          <p:cNvPr id="44" name="TextBox 43">
            <a:extLst>
              <a:ext uri="{FF2B5EF4-FFF2-40B4-BE49-F238E27FC236}">
                <a16:creationId xmlns:a16="http://schemas.microsoft.com/office/drawing/2014/main" id="{C08BE0CF-A0BD-420A-A60E-2BCB53E831F6}"/>
              </a:ext>
            </a:extLst>
          </p:cNvPr>
          <p:cNvSpPr txBox="1"/>
          <p:nvPr userDrawn="1"/>
        </p:nvSpPr>
        <p:spPr bwMode="gray">
          <a:xfrm>
            <a:off x="847768" y="5687930"/>
            <a:ext cx="3127218" cy="616131"/>
          </a:xfrm>
          <a:prstGeom prst="rect">
            <a:avLst/>
          </a:prstGeom>
          <a:noFill/>
        </p:spPr>
        <p:txBody>
          <a:bodyPr wrap="square" lIns="0" tIns="0" rIns="0" bIns="0" rtlCol="0">
            <a:spAutoFit/>
          </a:bodyPr>
          <a:lstStyle/>
          <a:p>
            <a:pPr marL="0" marR="0" lvl="0" indent="0" algn="l" defTabSz="914400" rtl="0" eaLnBrk="1" fontAlgn="auto" latinLnBrk="0" hangingPunct="1">
              <a:lnSpc>
                <a:spcPct val="114000"/>
              </a:lnSpc>
              <a:spcBef>
                <a:spcPts val="0"/>
              </a:spcBef>
              <a:spcAft>
                <a:spcPts val="300"/>
              </a:spcAft>
              <a:buClrTx/>
              <a:buSzTx/>
              <a:buFontTx/>
              <a:buNone/>
              <a:tabLst/>
              <a:defRPr/>
            </a:pPr>
            <a:r>
              <a:rPr kumimoji="0" lang="en-US" sz="1050" b="0" i="0" u="none" strike="noStrike" kern="1200" cap="none" spc="0" normalizeH="0" baseline="0" noProof="0">
                <a:ln>
                  <a:noFill/>
                </a:ln>
                <a:solidFill>
                  <a:schemeClr val="tx2"/>
                </a:solidFill>
                <a:effectLst/>
                <a:uLnTx/>
                <a:uFillTx/>
                <a:latin typeface="+mn-lt"/>
                <a:ea typeface="+mn-ea"/>
                <a:cs typeface="+mn-cs"/>
              </a:rPr>
              <a:t>Follow us on:</a:t>
            </a:r>
          </a:p>
          <a:p>
            <a:pPr marL="0" marR="0" lvl="0" indent="0" algn="l" defTabSz="914400" rtl="0" eaLnBrk="1" fontAlgn="auto" latinLnBrk="0" hangingPunct="1">
              <a:lnSpc>
                <a:spcPct val="114000"/>
              </a:lnSpc>
              <a:spcBef>
                <a:spcPts val="0"/>
              </a:spcBef>
              <a:spcAft>
                <a:spcPts val="300"/>
              </a:spcAft>
              <a:buClrTx/>
              <a:buSzTx/>
              <a:buFontTx/>
              <a:buNone/>
              <a:tabLst/>
              <a:defRPr/>
            </a:pPr>
            <a:r>
              <a:rPr kumimoji="0" lang="en-US" sz="1050" b="0" i="0" u="none" strike="noStrike" kern="1200" cap="none" spc="0" normalizeH="0" baseline="0" noProof="0">
                <a:ln>
                  <a:noFill/>
                </a:ln>
                <a:solidFill>
                  <a:schemeClr val="tx2"/>
                </a:solidFill>
                <a:effectLst/>
                <a:uLnTx/>
                <a:uFillTx/>
                <a:latin typeface="+mn-lt"/>
                <a:ea typeface="+mn-ea"/>
                <a:cs typeface="+mn-cs"/>
              </a:rPr>
              <a:t>For more information, visit us at:</a:t>
            </a:r>
          </a:p>
          <a:p>
            <a:pPr marL="0" marR="0" lvl="0" indent="0" algn="l" defTabSz="914400" rtl="0" eaLnBrk="1" fontAlgn="auto" latinLnBrk="0" hangingPunct="1">
              <a:lnSpc>
                <a:spcPct val="114000"/>
              </a:lnSpc>
              <a:spcBef>
                <a:spcPts val="0"/>
              </a:spcBef>
              <a:spcAft>
                <a:spcPts val="300"/>
              </a:spcAft>
              <a:buClrTx/>
              <a:buSzTx/>
              <a:buFontTx/>
              <a:buNone/>
              <a:tabLst/>
              <a:defRPr/>
            </a:pPr>
            <a:r>
              <a:rPr kumimoji="0" lang="en-US" sz="1050" b="0" i="0" u="none" strike="noStrike" kern="1200" cap="none" spc="0" normalizeH="0" baseline="0" noProof="0">
                <a:ln>
                  <a:noFill/>
                </a:ln>
                <a:solidFill>
                  <a:schemeClr val="tx2"/>
                </a:solidFill>
                <a:effectLst/>
                <a:uLnTx/>
                <a:uFillTx/>
                <a:latin typeface="+mn-lt"/>
                <a:ea typeface="+mn-ea"/>
                <a:cs typeface="+mn-cs"/>
              </a:rPr>
              <a:t>qualcomm.com &amp; qualcomm.com/blog</a:t>
            </a:r>
          </a:p>
        </p:txBody>
      </p:sp>
      <p:sp>
        <p:nvSpPr>
          <p:cNvPr id="32" name="TextBox 31">
            <a:extLst>
              <a:ext uri="{FF2B5EF4-FFF2-40B4-BE49-F238E27FC236}">
                <a16:creationId xmlns:a16="http://schemas.microsoft.com/office/drawing/2014/main" id="{04C8F070-5B83-5C4D-83FC-6FC26B8CF386}"/>
              </a:ext>
            </a:extLst>
          </p:cNvPr>
          <p:cNvSpPr txBox="1"/>
          <p:nvPr userDrawn="1"/>
        </p:nvSpPr>
        <p:spPr bwMode="gray">
          <a:xfrm>
            <a:off x="465622" y="2536613"/>
            <a:ext cx="8725779" cy="1606594"/>
          </a:xfrm>
          <a:prstGeom prst="rect">
            <a:avLst/>
          </a:prstGeom>
          <a:noFill/>
        </p:spPr>
        <p:txBody>
          <a:bodyPr wrap="square" lIns="0" tIns="0" rIns="0" bIns="0" rtlCol="0">
            <a:spAutoFit/>
          </a:bodyPr>
          <a:lstStyle/>
          <a:p>
            <a:pPr marL="0" marR="0" lvl="0" indent="0" algn="l" defTabSz="914400" rtl="0" eaLnBrk="1" fontAlgn="auto" latinLnBrk="0" hangingPunct="1">
              <a:lnSpc>
                <a:spcPct val="87000"/>
              </a:lnSpc>
              <a:spcBef>
                <a:spcPts val="0"/>
              </a:spcBef>
              <a:spcAft>
                <a:spcPts val="0"/>
              </a:spcAft>
              <a:buClrTx/>
              <a:buSzTx/>
              <a:buFontTx/>
              <a:buNone/>
              <a:tabLst/>
              <a:defRPr/>
            </a:pPr>
            <a:r>
              <a:rPr kumimoji="0" lang="en-US" sz="12000" b="0" i="0" u="none" strike="noStrike" kern="1200" cap="none" spc="-300" normalizeH="0" noProof="0">
                <a:ln>
                  <a:noFill/>
                </a:ln>
                <a:solidFill>
                  <a:srgbClr val="CAD2E0"/>
                </a:solidFill>
                <a:effectLst>
                  <a:innerShdw blurRad="25400" dist="12700" dir="13500000">
                    <a:prstClr val="black">
                      <a:alpha val="50000"/>
                    </a:prstClr>
                  </a:innerShdw>
                </a:effectLst>
                <a:uLnTx/>
                <a:uFillTx/>
              </a:rPr>
              <a:t>T</a:t>
            </a:r>
            <a:r>
              <a:rPr kumimoji="0" lang="en-US" sz="12000" b="0" i="0" u="none" strike="noStrike" kern="1200" cap="none" spc="-300" normalizeH="0" baseline="0" noProof="0">
                <a:ln>
                  <a:noFill/>
                </a:ln>
                <a:solidFill>
                  <a:srgbClr val="CAD2E0"/>
                </a:solidFill>
                <a:effectLst>
                  <a:innerShdw blurRad="25400" dist="12700" dir="13500000">
                    <a:prstClr val="black">
                      <a:alpha val="50000"/>
                    </a:prstClr>
                  </a:innerShdw>
                </a:effectLst>
                <a:uLnTx/>
                <a:uFillTx/>
              </a:rPr>
              <a:t>h</a:t>
            </a:r>
            <a:r>
              <a:rPr kumimoji="0" lang="en-US" sz="12000" b="0" i="0" u="none" strike="noStrike" kern="1200" cap="none" spc="-600" normalizeH="0" noProof="0">
                <a:ln>
                  <a:noFill/>
                </a:ln>
                <a:solidFill>
                  <a:srgbClr val="CAD2E0"/>
                </a:solidFill>
                <a:effectLst>
                  <a:innerShdw blurRad="25400" dist="12700" dir="13500000">
                    <a:prstClr val="black">
                      <a:alpha val="50000"/>
                    </a:prstClr>
                  </a:innerShdw>
                </a:effectLst>
                <a:uLnTx/>
                <a:uFillTx/>
              </a:rPr>
              <a:t>a</a:t>
            </a:r>
            <a:r>
              <a:rPr kumimoji="0" lang="en-US" sz="12000" b="0" i="0" u="none" strike="noStrike" kern="1200" cap="none" spc="-450" normalizeH="0" noProof="0">
                <a:ln>
                  <a:noFill/>
                </a:ln>
                <a:solidFill>
                  <a:srgbClr val="CAD2E0"/>
                </a:solidFill>
                <a:effectLst>
                  <a:innerShdw blurRad="25400" dist="12700" dir="13500000">
                    <a:prstClr val="black">
                      <a:alpha val="50000"/>
                    </a:prstClr>
                  </a:innerShdw>
                </a:effectLst>
                <a:uLnTx/>
                <a:uFillTx/>
              </a:rPr>
              <a:t>n</a:t>
            </a:r>
            <a:r>
              <a:rPr kumimoji="0" lang="en-US" sz="12000" b="0" i="0" u="none" strike="noStrike" kern="1200" cap="none" spc="-600" normalizeH="0" noProof="0">
                <a:ln>
                  <a:noFill/>
                </a:ln>
                <a:solidFill>
                  <a:srgbClr val="CAD2E0"/>
                </a:solidFill>
                <a:effectLst>
                  <a:innerShdw blurRad="25400" dist="12700" dir="13500000">
                    <a:prstClr val="black">
                      <a:alpha val="50000"/>
                    </a:prstClr>
                  </a:innerShdw>
                </a:effectLst>
                <a:uLnTx/>
                <a:uFillTx/>
              </a:rPr>
              <a:t>k </a:t>
            </a:r>
            <a:r>
              <a:rPr kumimoji="0" lang="en-US" sz="12000" b="0" i="0" u="none" strike="noStrike" kern="1200" cap="none" spc="-300" normalizeH="0" baseline="0" noProof="0">
                <a:ln>
                  <a:noFill/>
                </a:ln>
                <a:solidFill>
                  <a:srgbClr val="CAD2E0"/>
                </a:solidFill>
                <a:effectLst>
                  <a:innerShdw blurRad="25400" dist="12700" dir="13500000">
                    <a:prstClr val="black">
                      <a:alpha val="50000"/>
                    </a:prstClr>
                  </a:innerShdw>
                </a:effectLst>
                <a:uLnTx/>
                <a:uFillTx/>
              </a:rPr>
              <a:t>y</a:t>
            </a:r>
            <a:r>
              <a:rPr kumimoji="0" lang="en-US" sz="12000" b="0" i="0" u="none" strike="noStrike" kern="1200" cap="none" normalizeH="0" baseline="0" noProof="0">
                <a:ln>
                  <a:noFill/>
                </a:ln>
                <a:solidFill>
                  <a:srgbClr val="CAD2E0"/>
                </a:solidFill>
                <a:effectLst>
                  <a:innerShdw blurRad="25400" dist="12700" dir="13500000">
                    <a:prstClr val="black">
                      <a:alpha val="50000"/>
                    </a:prstClr>
                  </a:innerShdw>
                </a:effectLst>
                <a:uLnTx/>
                <a:uFillTx/>
              </a:rPr>
              <a:t>o</a:t>
            </a:r>
            <a:r>
              <a:rPr kumimoji="0" lang="en-US" sz="12000" b="0" i="0" u="none" strike="noStrike" kern="1200" cap="none" spc="-300" normalizeH="0" baseline="0" noProof="0">
                <a:ln>
                  <a:noFill/>
                </a:ln>
                <a:solidFill>
                  <a:srgbClr val="CAD2E0"/>
                </a:solidFill>
                <a:effectLst>
                  <a:innerShdw blurRad="25400" dist="12700" dir="13500000">
                    <a:prstClr val="black">
                      <a:alpha val="50000"/>
                    </a:prstClr>
                  </a:innerShdw>
                </a:effectLst>
                <a:uLnTx/>
                <a:uFillTx/>
              </a:rPr>
              <a:t>u</a:t>
            </a:r>
          </a:p>
        </p:txBody>
      </p:sp>
      <p:grpSp>
        <p:nvGrpSpPr>
          <p:cNvPr id="27" name="Group 26">
            <a:extLst>
              <a:ext uri="{FF2B5EF4-FFF2-40B4-BE49-F238E27FC236}">
                <a16:creationId xmlns:a16="http://schemas.microsoft.com/office/drawing/2014/main" id="{45126FBF-A5C8-E753-702F-BE6629CA1F8E}"/>
              </a:ext>
            </a:extLst>
          </p:cNvPr>
          <p:cNvGrpSpPr/>
          <p:nvPr userDrawn="1"/>
        </p:nvGrpSpPr>
        <p:grpSpPr>
          <a:xfrm>
            <a:off x="1710812" y="5696712"/>
            <a:ext cx="1036171" cy="137160"/>
            <a:chOff x="2442332" y="4081331"/>
            <a:chExt cx="1036171" cy="137160"/>
          </a:xfrm>
          <a:solidFill>
            <a:schemeClr val="tx2"/>
          </a:solidFill>
        </p:grpSpPr>
        <p:sp>
          <p:nvSpPr>
            <p:cNvPr id="28" name="Freeform 12">
              <a:extLst>
                <a:ext uri="{FF2B5EF4-FFF2-40B4-BE49-F238E27FC236}">
                  <a16:creationId xmlns:a16="http://schemas.microsoft.com/office/drawing/2014/main" id="{BCE9D064-F704-8362-39B8-D61F18A05C82}"/>
                </a:ext>
              </a:extLst>
            </p:cNvPr>
            <p:cNvSpPr>
              <a:spLocks noChangeAspect="1"/>
            </p:cNvSpPr>
            <p:nvPr/>
          </p:nvSpPr>
          <p:spPr bwMode="gray">
            <a:xfrm>
              <a:off x="2645092" y="4081331"/>
              <a:ext cx="168791" cy="137160"/>
            </a:xfrm>
            <a:custGeom>
              <a:avLst/>
              <a:gdLst>
                <a:gd name="T0" fmla="*/ 800 w 800"/>
                <a:gd name="T1" fmla="*/ 77 h 650"/>
                <a:gd name="T2" fmla="*/ 706 w 800"/>
                <a:gd name="T3" fmla="*/ 103 h 650"/>
                <a:gd name="T4" fmla="*/ 778 w 800"/>
                <a:gd name="T5" fmla="*/ 12 h 650"/>
                <a:gd name="T6" fmla="*/ 674 w 800"/>
                <a:gd name="T7" fmla="*/ 52 h 650"/>
                <a:gd name="T8" fmla="*/ 554 w 800"/>
                <a:gd name="T9" fmla="*/ 0 h 650"/>
                <a:gd name="T10" fmla="*/ 390 w 800"/>
                <a:gd name="T11" fmla="*/ 164 h 650"/>
                <a:gd name="T12" fmla="*/ 394 w 800"/>
                <a:gd name="T13" fmla="*/ 201 h 650"/>
                <a:gd name="T14" fmla="*/ 56 w 800"/>
                <a:gd name="T15" fmla="*/ 30 h 650"/>
                <a:gd name="T16" fmla="*/ 33 w 800"/>
                <a:gd name="T17" fmla="*/ 112 h 650"/>
                <a:gd name="T18" fmla="*/ 106 w 800"/>
                <a:gd name="T19" fmla="*/ 249 h 650"/>
                <a:gd name="T20" fmla="*/ 32 w 800"/>
                <a:gd name="T21" fmla="*/ 229 h 650"/>
                <a:gd name="T22" fmla="*/ 32 w 800"/>
                <a:gd name="T23" fmla="*/ 231 h 650"/>
                <a:gd name="T24" fmla="*/ 164 w 800"/>
                <a:gd name="T25" fmla="*/ 392 h 650"/>
                <a:gd name="T26" fmla="*/ 121 w 800"/>
                <a:gd name="T27" fmla="*/ 397 h 650"/>
                <a:gd name="T28" fmla="*/ 90 w 800"/>
                <a:gd name="T29" fmla="*/ 394 h 650"/>
                <a:gd name="T30" fmla="*/ 243 w 800"/>
                <a:gd name="T31" fmla="*/ 508 h 650"/>
                <a:gd name="T32" fmla="*/ 39 w 800"/>
                <a:gd name="T33" fmla="*/ 579 h 650"/>
                <a:gd name="T34" fmla="*/ 0 w 800"/>
                <a:gd name="T35" fmla="*/ 576 h 650"/>
                <a:gd name="T36" fmla="*/ 252 w 800"/>
                <a:gd name="T37" fmla="*/ 650 h 650"/>
                <a:gd name="T38" fmla="*/ 719 w 800"/>
                <a:gd name="T39" fmla="*/ 183 h 650"/>
                <a:gd name="T40" fmla="*/ 718 w 800"/>
                <a:gd name="T41" fmla="*/ 162 h 650"/>
                <a:gd name="T42" fmla="*/ 800 w 800"/>
                <a:gd name="T43" fmla="*/ 77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00" h="650">
                  <a:moveTo>
                    <a:pt x="800" y="77"/>
                  </a:moveTo>
                  <a:cubicBezTo>
                    <a:pt x="771" y="90"/>
                    <a:pt x="739" y="99"/>
                    <a:pt x="706" y="103"/>
                  </a:cubicBezTo>
                  <a:cubicBezTo>
                    <a:pt x="740" y="82"/>
                    <a:pt x="766" y="50"/>
                    <a:pt x="778" y="12"/>
                  </a:cubicBezTo>
                  <a:cubicBezTo>
                    <a:pt x="746" y="31"/>
                    <a:pt x="711" y="44"/>
                    <a:pt x="674" y="52"/>
                  </a:cubicBezTo>
                  <a:cubicBezTo>
                    <a:pt x="644" y="20"/>
                    <a:pt x="601" y="0"/>
                    <a:pt x="554" y="0"/>
                  </a:cubicBezTo>
                  <a:cubicBezTo>
                    <a:pt x="463" y="0"/>
                    <a:pt x="390" y="73"/>
                    <a:pt x="390" y="164"/>
                  </a:cubicBezTo>
                  <a:cubicBezTo>
                    <a:pt x="390" y="177"/>
                    <a:pt x="391" y="189"/>
                    <a:pt x="394" y="201"/>
                  </a:cubicBezTo>
                  <a:cubicBezTo>
                    <a:pt x="258" y="195"/>
                    <a:pt x="137" y="129"/>
                    <a:pt x="56" y="30"/>
                  </a:cubicBezTo>
                  <a:cubicBezTo>
                    <a:pt x="42" y="54"/>
                    <a:pt x="33" y="82"/>
                    <a:pt x="33" y="112"/>
                  </a:cubicBezTo>
                  <a:cubicBezTo>
                    <a:pt x="33" y="169"/>
                    <a:pt x="62" y="220"/>
                    <a:pt x="106" y="249"/>
                  </a:cubicBezTo>
                  <a:cubicBezTo>
                    <a:pt x="80" y="248"/>
                    <a:pt x="54" y="241"/>
                    <a:pt x="32" y="229"/>
                  </a:cubicBezTo>
                  <a:cubicBezTo>
                    <a:pt x="32" y="229"/>
                    <a:pt x="32" y="230"/>
                    <a:pt x="32" y="231"/>
                  </a:cubicBezTo>
                  <a:cubicBezTo>
                    <a:pt x="32" y="310"/>
                    <a:pt x="89" y="376"/>
                    <a:pt x="164" y="392"/>
                  </a:cubicBezTo>
                  <a:cubicBezTo>
                    <a:pt x="150" y="395"/>
                    <a:pt x="136" y="397"/>
                    <a:pt x="121" y="397"/>
                  </a:cubicBezTo>
                  <a:cubicBezTo>
                    <a:pt x="110" y="397"/>
                    <a:pt x="100" y="396"/>
                    <a:pt x="90" y="394"/>
                  </a:cubicBezTo>
                  <a:cubicBezTo>
                    <a:pt x="111" y="460"/>
                    <a:pt x="171" y="507"/>
                    <a:pt x="243" y="508"/>
                  </a:cubicBezTo>
                  <a:cubicBezTo>
                    <a:pt x="187" y="552"/>
                    <a:pt x="116" y="579"/>
                    <a:pt x="39" y="579"/>
                  </a:cubicBezTo>
                  <a:cubicBezTo>
                    <a:pt x="26" y="579"/>
                    <a:pt x="13" y="578"/>
                    <a:pt x="0" y="576"/>
                  </a:cubicBezTo>
                  <a:cubicBezTo>
                    <a:pt x="73" y="623"/>
                    <a:pt x="159" y="650"/>
                    <a:pt x="252" y="650"/>
                  </a:cubicBezTo>
                  <a:cubicBezTo>
                    <a:pt x="553" y="650"/>
                    <a:pt x="719" y="400"/>
                    <a:pt x="719" y="183"/>
                  </a:cubicBezTo>
                  <a:cubicBezTo>
                    <a:pt x="719" y="176"/>
                    <a:pt x="718" y="169"/>
                    <a:pt x="718" y="162"/>
                  </a:cubicBezTo>
                  <a:cubicBezTo>
                    <a:pt x="750" y="139"/>
                    <a:pt x="778" y="110"/>
                    <a:pt x="800" y="77"/>
                  </a:cubicBez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solidFill>
                <a:effectLst/>
                <a:uLnTx/>
                <a:uFillTx/>
                <a:latin typeface="Microsoft Sans Serif" panose="020B0604020202020204" pitchFamily="34" charset="0"/>
                <a:ea typeface="+mn-ea"/>
                <a:cs typeface="+mn-cs"/>
              </a:endParaRPr>
            </a:p>
          </p:txBody>
        </p:sp>
        <p:grpSp>
          <p:nvGrpSpPr>
            <p:cNvPr id="31" name="Group 5">
              <a:extLst>
                <a:ext uri="{FF2B5EF4-FFF2-40B4-BE49-F238E27FC236}">
                  <a16:creationId xmlns:a16="http://schemas.microsoft.com/office/drawing/2014/main" id="{57A26EB6-BF0D-3631-40BF-D8EEE225336D}"/>
                </a:ext>
              </a:extLst>
            </p:cNvPr>
            <p:cNvGrpSpPr>
              <a:grpSpLocks noChangeAspect="1"/>
            </p:cNvGrpSpPr>
            <p:nvPr/>
          </p:nvGrpSpPr>
          <p:grpSpPr bwMode="gray">
            <a:xfrm>
              <a:off x="2442332" y="4081331"/>
              <a:ext cx="138792" cy="137160"/>
              <a:chOff x="3331" y="1656"/>
              <a:chExt cx="1020" cy="1008"/>
            </a:xfrm>
            <a:grpFill/>
          </p:grpSpPr>
          <p:sp>
            <p:nvSpPr>
              <p:cNvPr id="39" name="Freeform 6">
                <a:extLst>
                  <a:ext uri="{FF2B5EF4-FFF2-40B4-BE49-F238E27FC236}">
                    <a16:creationId xmlns:a16="http://schemas.microsoft.com/office/drawing/2014/main" id="{208F8E96-E928-21FA-EFEE-ADFA54D21400}"/>
                  </a:ext>
                </a:extLst>
              </p:cNvPr>
              <p:cNvSpPr>
                <a:spLocks noEditPoints="1"/>
              </p:cNvSpPr>
              <p:nvPr/>
            </p:nvSpPr>
            <p:spPr bwMode="gray">
              <a:xfrm>
                <a:off x="3331" y="1656"/>
                <a:ext cx="232" cy="1008"/>
              </a:xfrm>
              <a:custGeom>
                <a:avLst/>
                <a:gdLst>
                  <a:gd name="T0" fmla="*/ 98 w 98"/>
                  <a:gd name="T1" fmla="*/ 46 h 427"/>
                  <a:gd name="T2" fmla="*/ 48 w 98"/>
                  <a:gd name="T3" fmla="*/ 92 h 427"/>
                  <a:gd name="T4" fmla="*/ 0 w 98"/>
                  <a:gd name="T5" fmla="*/ 46 h 427"/>
                  <a:gd name="T6" fmla="*/ 49 w 98"/>
                  <a:gd name="T7" fmla="*/ 0 h 427"/>
                  <a:gd name="T8" fmla="*/ 98 w 98"/>
                  <a:gd name="T9" fmla="*/ 46 h 427"/>
                  <a:gd name="T10" fmla="*/ 2 w 98"/>
                  <a:gd name="T11" fmla="*/ 427 h 427"/>
                  <a:gd name="T12" fmla="*/ 2 w 98"/>
                  <a:gd name="T13" fmla="*/ 129 h 427"/>
                  <a:gd name="T14" fmla="*/ 95 w 98"/>
                  <a:gd name="T15" fmla="*/ 129 h 427"/>
                  <a:gd name="T16" fmla="*/ 95 w 98"/>
                  <a:gd name="T17" fmla="*/ 427 h 427"/>
                  <a:gd name="T18" fmla="*/ 2 w 98"/>
                  <a:gd name="T19" fmla="*/ 427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8" h="427">
                    <a:moveTo>
                      <a:pt x="98" y="46"/>
                    </a:moveTo>
                    <a:cubicBezTo>
                      <a:pt x="98" y="72"/>
                      <a:pt x="79" y="92"/>
                      <a:pt x="48" y="92"/>
                    </a:cubicBezTo>
                    <a:cubicBezTo>
                      <a:pt x="18" y="92"/>
                      <a:pt x="0" y="72"/>
                      <a:pt x="0" y="46"/>
                    </a:cubicBezTo>
                    <a:cubicBezTo>
                      <a:pt x="0" y="20"/>
                      <a:pt x="19" y="0"/>
                      <a:pt x="49" y="0"/>
                    </a:cubicBezTo>
                    <a:cubicBezTo>
                      <a:pt x="79" y="0"/>
                      <a:pt x="97" y="20"/>
                      <a:pt x="98" y="46"/>
                    </a:cubicBezTo>
                    <a:close/>
                    <a:moveTo>
                      <a:pt x="2" y="427"/>
                    </a:moveTo>
                    <a:cubicBezTo>
                      <a:pt x="2" y="129"/>
                      <a:pt x="2" y="129"/>
                      <a:pt x="2" y="129"/>
                    </a:cubicBezTo>
                    <a:cubicBezTo>
                      <a:pt x="95" y="129"/>
                      <a:pt x="95" y="129"/>
                      <a:pt x="95" y="129"/>
                    </a:cubicBezTo>
                    <a:cubicBezTo>
                      <a:pt x="95" y="427"/>
                      <a:pt x="95" y="427"/>
                      <a:pt x="95" y="427"/>
                    </a:cubicBezTo>
                    <a:lnTo>
                      <a:pt x="2" y="4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solidFill>
                  <a:effectLst/>
                  <a:uLnTx/>
                  <a:uFillTx/>
                  <a:latin typeface="Microsoft Sans Serif" panose="020B0604020202020204" pitchFamily="34" charset="0"/>
                  <a:ea typeface="+mn-ea"/>
                  <a:cs typeface="+mn-cs"/>
                </a:endParaRPr>
              </a:p>
            </p:txBody>
          </p:sp>
          <p:sp>
            <p:nvSpPr>
              <p:cNvPr id="45" name="Freeform 7">
                <a:extLst>
                  <a:ext uri="{FF2B5EF4-FFF2-40B4-BE49-F238E27FC236}">
                    <a16:creationId xmlns:a16="http://schemas.microsoft.com/office/drawing/2014/main" id="{AC1DD193-55D1-442F-0C4B-13D489394677}"/>
                  </a:ext>
                </a:extLst>
              </p:cNvPr>
              <p:cNvSpPr>
                <a:spLocks/>
              </p:cNvSpPr>
              <p:nvPr/>
            </p:nvSpPr>
            <p:spPr bwMode="gray">
              <a:xfrm>
                <a:off x="3681" y="1944"/>
                <a:ext cx="670" cy="720"/>
              </a:xfrm>
              <a:custGeom>
                <a:avLst/>
                <a:gdLst>
                  <a:gd name="T0" fmla="*/ 2 w 284"/>
                  <a:gd name="T1" fmla="*/ 102 h 305"/>
                  <a:gd name="T2" fmla="*/ 0 w 284"/>
                  <a:gd name="T3" fmla="*/ 7 h 305"/>
                  <a:gd name="T4" fmla="*/ 80 w 284"/>
                  <a:gd name="T5" fmla="*/ 7 h 305"/>
                  <a:gd name="T6" fmla="*/ 84 w 284"/>
                  <a:gd name="T7" fmla="*/ 48 h 305"/>
                  <a:gd name="T8" fmla="*/ 86 w 284"/>
                  <a:gd name="T9" fmla="*/ 48 h 305"/>
                  <a:gd name="T10" fmla="*/ 178 w 284"/>
                  <a:gd name="T11" fmla="*/ 0 h 305"/>
                  <a:gd name="T12" fmla="*/ 284 w 284"/>
                  <a:gd name="T13" fmla="*/ 129 h 305"/>
                  <a:gd name="T14" fmla="*/ 284 w 284"/>
                  <a:gd name="T15" fmla="*/ 305 h 305"/>
                  <a:gd name="T16" fmla="*/ 192 w 284"/>
                  <a:gd name="T17" fmla="*/ 305 h 305"/>
                  <a:gd name="T18" fmla="*/ 192 w 284"/>
                  <a:gd name="T19" fmla="*/ 140 h 305"/>
                  <a:gd name="T20" fmla="*/ 145 w 284"/>
                  <a:gd name="T21" fmla="*/ 75 h 305"/>
                  <a:gd name="T22" fmla="*/ 98 w 284"/>
                  <a:gd name="T23" fmla="*/ 110 h 305"/>
                  <a:gd name="T24" fmla="*/ 94 w 284"/>
                  <a:gd name="T25" fmla="*/ 133 h 305"/>
                  <a:gd name="T26" fmla="*/ 94 w 284"/>
                  <a:gd name="T27" fmla="*/ 305 h 305"/>
                  <a:gd name="T28" fmla="*/ 2 w 284"/>
                  <a:gd name="T29" fmla="*/ 305 h 305"/>
                  <a:gd name="T30" fmla="*/ 2 w 284"/>
                  <a:gd name="T31" fmla="*/ 102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4" h="305">
                    <a:moveTo>
                      <a:pt x="2" y="102"/>
                    </a:moveTo>
                    <a:cubicBezTo>
                      <a:pt x="2" y="65"/>
                      <a:pt x="1" y="34"/>
                      <a:pt x="0" y="7"/>
                    </a:cubicBezTo>
                    <a:cubicBezTo>
                      <a:pt x="80" y="7"/>
                      <a:pt x="80" y="7"/>
                      <a:pt x="80" y="7"/>
                    </a:cubicBezTo>
                    <a:cubicBezTo>
                      <a:pt x="84" y="48"/>
                      <a:pt x="84" y="48"/>
                      <a:pt x="84" y="48"/>
                    </a:cubicBezTo>
                    <a:cubicBezTo>
                      <a:pt x="86" y="48"/>
                      <a:pt x="86" y="48"/>
                      <a:pt x="86" y="48"/>
                    </a:cubicBezTo>
                    <a:cubicBezTo>
                      <a:pt x="98" y="29"/>
                      <a:pt x="128" y="0"/>
                      <a:pt x="178" y="0"/>
                    </a:cubicBezTo>
                    <a:cubicBezTo>
                      <a:pt x="239" y="0"/>
                      <a:pt x="284" y="41"/>
                      <a:pt x="284" y="129"/>
                    </a:cubicBezTo>
                    <a:cubicBezTo>
                      <a:pt x="284" y="305"/>
                      <a:pt x="284" y="305"/>
                      <a:pt x="284" y="305"/>
                    </a:cubicBezTo>
                    <a:cubicBezTo>
                      <a:pt x="192" y="305"/>
                      <a:pt x="192" y="305"/>
                      <a:pt x="192" y="305"/>
                    </a:cubicBezTo>
                    <a:cubicBezTo>
                      <a:pt x="192" y="140"/>
                      <a:pt x="192" y="140"/>
                      <a:pt x="192" y="140"/>
                    </a:cubicBezTo>
                    <a:cubicBezTo>
                      <a:pt x="192" y="101"/>
                      <a:pt x="178" y="75"/>
                      <a:pt x="145" y="75"/>
                    </a:cubicBezTo>
                    <a:cubicBezTo>
                      <a:pt x="119" y="75"/>
                      <a:pt x="104" y="93"/>
                      <a:pt x="98" y="110"/>
                    </a:cubicBezTo>
                    <a:cubicBezTo>
                      <a:pt x="95" y="116"/>
                      <a:pt x="94" y="124"/>
                      <a:pt x="94" y="133"/>
                    </a:cubicBezTo>
                    <a:cubicBezTo>
                      <a:pt x="94" y="305"/>
                      <a:pt x="94" y="305"/>
                      <a:pt x="94" y="305"/>
                    </a:cubicBezTo>
                    <a:cubicBezTo>
                      <a:pt x="2" y="305"/>
                      <a:pt x="2" y="305"/>
                      <a:pt x="2" y="305"/>
                    </a:cubicBezTo>
                    <a:lnTo>
                      <a:pt x="2"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solidFill>
                  <a:effectLst/>
                  <a:uLnTx/>
                  <a:uFillTx/>
                  <a:latin typeface="Microsoft Sans Serif" panose="020B0604020202020204" pitchFamily="34" charset="0"/>
                  <a:ea typeface="+mn-ea"/>
                  <a:cs typeface="+mn-cs"/>
                </a:endParaRPr>
              </a:p>
            </p:txBody>
          </p:sp>
        </p:grpSp>
        <p:grpSp>
          <p:nvGrpSpPr>
            <p:cNvPr id="33" name="Group 4">
              <a:extLst>
                <a:ext uri="{FF2B5EF4-FFF2-40B4-BE49-F238E27FC236}">
                  <a16:creationId xmlns:a16="http://schemas.microsoft.com/office/drawing/2014/main" id="{AA4E505B-3C25-224A-D3F6-938F9C2D82D7}"/>
                </a:ext>
              </a:extLst>
            </p:cNvPr>
            <p:cNvGrpSpPr>
              <a:grpSpLocks noChangeAspect="1"/>
            </p:cNvGrpSpPr>
            <p:nvPr/>
          </p:nvGrpSpPr>
          <p:grpSpPr bwMode="auto">
            <a:xfrm>
              <a:off x="2877851" y="4081836"/>
              <a:ext cx="136034" cy="136150"/>
              <a:chOff x="2653" y="972"/>
              <a:chExt cx="2372" cy="2374"/>
            </a:xfrm>
            <a:grpFill/>
          </p:grpSpPr>
          <p:sp>
            <p:nvSpPr>
              <p:cNvPr id="36" name="Freeform 5">
                <a:extLst>
                  <a:ext uri="{FF2B5EF4-FFF2-40B4-BE49-F238E27FC236}">
                    <a16:creationId xmlns:a16="http://schemas.microsoft.com/office/drawing/2014/main" id="{B94371F3-6684-AFD8-9A10-E321127995F5}"/>
                  </a:ext>
                </a:extLst>
              </p:cNvPr>
              <p:cNvSpPr>
                <a:spLocks noEditPoints="1"/>
              </p:cNvSpPr>
              <p:nvPr userDrawn="1"/>
            </p:nvSpPr>
            <p:spPr bwMode="auto">
              <a:xfrm>
                <a:off x="2653" y="972"/>
                <a:ext cx="2372" cy="2374"/>
              </a:xfrm>
              <a:custGeom>
                <a:avLst/>
                <a:gdLst>
                  <a:gd name="T0" fmla="*/ 1008 w 2016"/>
                  <a:gd name="T1" fmla="*/ 182 h 2016"/>
                  <a:gd name="T2" fmla="*/ 1415 w 2016"/>
                  <a:gd name="T3" fmla="*/ 188 h 2016"/>
                  <a:gd name="T4" fmla="*/ 1602 w 2016"/>
                  <a:gd name="T5" fmla="*/ 222 h 2016"/>
                  <a:gd name="T6" fmla="*/ 1718 w 2016"/>
                  <a:gd name="T7" fmla="*/ 298 h 2016"/>
                  <a:gd name="T8" fmla="*/ 1794 w 2016"/>
                  <a:gd name="T9" fmla="*/ 414 h 2016"/>
                  <a:gd name="T10" fmla="*/ 1828 w 2016"/>
                  <a:gd name="T11" fmla="*/ 601 h 2016"/>
                  <a:gd name="T12" fmla="*/ 1834 w 2016"/>
                  <a:gd name="T13" fmla="*/ 1008 h 2016"/>
                  <a:gd name="T14" fmla="*/ 1828 w 2016"/>
                  <a:gd name="T15" fmla="*/ 1415 h 2016"/>
                  <a:gd name="T16" fmla="*/ 1794 w 2016"/>
                  <a:gd name="T17" fmla="*/ 1602 h 2016"/>
                  <a:gd name="T18" fmla="*/ 1718 w 2016"/>
                  <a:gd name="T19" fmla="*/ 1718 h 2016"/>
                  <a:gd name="T20" fmla="*/ 1602 w 2016"/>
                  <a:gd name="T21" fmla="*/ 1794 h 2016"/>
                  <a:gd name="T22" fmla="*/ 1415 w 2016"/>
                  <a:gd name="T23" fmla="*/ 1828 h 2016"/>
                  <a:gd name="T24" fmla="*/ 1008 w 2016"/>
                  <a:gd name="T25" fmla="*/ 1834 h 2016"/>
                  <a:gd name="T26" fmla="*/ 601 w 2016"/>
                  <a:gd name="T27" fmla="*/ 1828 h 2016"/>
                  <a:gd name="T28" fmla="*/ 414 w 2016"/>
                  <a:gd name="T29" fmla="*/ 1794 h 2016"/>
                  <a:gd name="T30" fmla="*/ 298 w 2016"/>
                  <a:gd name="T31" fmla="*/ 1718 h 2016"/>
                  <a:gd name="T32" fmla="*/ 222 w 2016"/>
                  <a:gd name="T33" fmla="*/ 1602 h 2016"/>
                  <a:gd name="T34" fmla="*/ 188 w 2016"/>
                  <a:gd name="T35" fmla="*/ 1415 h 2016"/>
                  <a:gd name="T36" fmla="*/ 182 w 2016"/>
                  <a:gd name="T37" fmla="*/ 1008 h 2016"/>
                  <a:gd name="T38" fmla="*/ 188 w 2016"/>
                  <a:gd name="T39" fmla="*/ 601 h 2016"/>
                  <a:gd name="T40" fmla="*/ 222 w 2016"/>
                  <a:gd name="T41" fmla="*/ 414 h 2016"/>
                  <a:gd name="T42" fmla="*/ 298 w 2016"/>
                  <a:gd name="T43" fmla="*/ 298 h 2016"/>
                  <a:gd name="T44" fmla="*/ 414 w 2016"/>
                  <a:gd name="T45" fmla="*/ 222 h 2016"/>
                  <a:gd name="T46" fmla="*/ 601 w 2016"/>
                  <a:gd name="T47" fmla="*/ 188 h 2016"/>
                  <a:gd name="T48" fmla="*/ 1008 w 2016"/>
                  <a:gd name="T49" fmla="*/ 182 h 2016"/>
                  <a:gd name="T50" fmla="*/ 1008 w 2016"/>
                  <a:gd name="T51" fmla="*/ 0 h 2016"/>
                  <a:gd name="T52" fmla="*/ 593 w 2016"/>
                  <a:gd name="T53" fmla="*/ 6 h 2016"/>
                  <a:gd name="T54" fmla="*/ 348 w 2016"/>
                  <a:gd name="T55" fmla="*/ 53 h 2016"/>
                  <a:gd name="T56" fmla="*/ 169 w 2016"/>
                  <a:gd name="T57" fmla="*/ 169 h 2016"/>
                  <a:gd name="T58" fmla="*/ 53 w 2016"/>
                  <a:gd name="T59" fmla="*/ 348 h 2016"/>
                  <a:gd name="T60" fmla="*/ 6 w 2016"/>
                  <a:gd name="T61" fmla="*/ 593 h 2016"/>
                  <a:gd name="T62" fmla="*/ 0 w 2016"/>
                  <a:gd name="T63" fmla="*/ 1008 h 2016"/>
                  <a:gd name="T64" fmla="*/ 6 w 2016"/>
                  <a:gd name="T65" fmla="*/ 1423 h 2016"/>
                  <a:gd name="T66" fmla="*/ 53 w 2016"/>
                  <a:gd name="T67" fmla="*/ 1668 h 2016"/>
                  <a:gd name="T68" fmla="*/ 169 w 2016"/>
                  <a:gd name="T69" fmla="*/ 1847 h 2016"/>
                  <a:gd name="T70" fmla="*/ 348 w 2016"/>
                  <a:gd name="T71" fmla="*/ 1963 h 2016"/>
                  <a:gd name="T72" fmla="*/ 593 w 2016"/>
                  <a:gd name="T73" fmla="*/ 2010 h 2016"/>
                  <a:gd name="T74" fmla="*/ 1008 w 2016"/>
                  <a:gd name="T75" fmla="*/ 2016 h 2016"/>
                  <a:gd name="T76" fmla="*/ 1423 w 2016"/>
                  <a:gd name="T77" fmla="*/ 2010 h 2016"/>
                  <a:gd name="T78" fmla="*/ 1668 w 2016"/>
                  <a:gd name="T79" fmla="*/ 1963 h 2016"/>
                  <a:gd name="T80" fmla="*/ 1847 w 2016"/>
                  <a:gd name="T81" fmla="*/ 1847 h 2016"/>
                  <a:gd name="T82" fmla="*/ 1963 w 2016"/>
                  <a:gd name="T83" fmla="*/ 1668 h 2016"/>
                  <a:gd name="T84" fmla="*/ 2010 w 2016"/>
                  <a:gd name="T85" fmla="*/ 1423 h 2016"/>
                  <a:gd name="T86" fmla="*/ 2016 w 2016"/>
                  <a:gd name="T87" fmla="*/ 1008 h 2016"/>
                  <a:gd name="T88" fmla="*/ 2010 w 2016"/>
                  <a:gd name="T89" fmla="*/ 593 h 2016"/>
                  <a:gd name="T90" fmla="*/ 1963 w 2016"/>
                  <a:gd name="T91" fmla="*/ 348 h 2016"/>
                  <a:gd name="T92" fmla="*/ 1847 w 2016"/>
                  <a:gd name="T93" fmla="*/ 169 h 2016"/>
                  <a:gd name="T94" fmla="*/ 1668 w 2016"/>
                  <a:gd name="T95" fmla="*/ 53 h 2016"/>
                  <a:gd name="T96" fmla="*/ 1423 w 2016"/>
                  <a:gd name="T97" fmla="*/ 6 h 2016"/>
                  <a:gd name="T98" fmla="*/ 1008 w 2016"/>
                  <a:gd name="T99" fmla="*/ 0 h 2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016" h="2016">
                    <a:moveTo>
                      <a:pt x="1008" y="182"/>
                    </a:moveTo>
                    <a:cubicBezTo>
                      <a:pt x="1277" y="182"/>
                      <a:pt x="1309" y="183"/>
                      <a:pt x="1415" y="188"/>
                    </a:cubicBezTo>
                    <a:cubicBezTo>
                      <a:pt x="1513" y="192"/>
                      <a:pt x="1567" y="209"/>
                      <a:pt x="1602" y="222"/>
                    </a:cubicBezTo>
                    <a:cubicBezTo>
                      <a:pt x="1649" y="241"/>
                      <a:pt x="1683" y="263"/>
                      <a:pt x="1718" y="298"/>
                    </a:cubicBezTo>
                    <a:cubicBezTo>
                      <a:pt x="1753" y="333"/>
                      <a:pt x="1775" y="367"/>
                      <a:pt x="1794" y="414"/>
                    </a:cubicBezTo>
                    <a:cubicBezTo>
                      <a:pt x="1807" y="449"/>
                      <a:pt x="1824" y="503"/>
                      <a:pt x="1828" y="601"/>
                    </a:cubicBezTo>
                    <a:cubicBezTo>
                      <a:pt x="1833" y="707"/>
                      <a:pt x="1834" y="739"/>
                      <a:pt x="1834" y="1008"/>
                    </a:cubicBezTo>
                    <a:cubicBezTo>
                      <a:pt x="1834" y="1277"/>
                      <a:pt x="1833" y="1309"/>
                      <a:pt x="1828" y="1415"/>
                    </a:cubicBezTo>
                    <a:cubicBezTo>
                      <a:pt x="1824" y="1513"/>
                      <a:pt x="1807" y="1567"/>
                      <a:pt x="1794" y="1602"/>
                    </a:cubicBezTo>
                    <a:cubicBezTo>
                      <a:pt x="1775" y="1649"/>
                      <a:pt x="1753" y="1683"/>
                      <a:pt x="1718" y="1718"/>
                    </a:cubicBezTo>
                    <a:cubicBezTo>
                      <a:pt x="1683" y="1753"/>
                      <a:pt x="1649" y="1775"/>
                      <a:pt x="1602" y="1794"/>
                    </a:cubicBezTo>
                    <a:cubicBezTo>
                      <a:pt x="1567" y="1807"/>
                      <a:pt x="1513" y="1824"/>
                      <a:pt x="1415" y="1828"/>
                    </a:cubicBezTo>
                    <a:cubicBezTo>
                      <a:pt x="1309" y="1833"/>
                      <a:pt x="1277" y="1834"/>
                      <a:pt x="1008" y="1834"/>
                    </a:cubicBezTo>
                    <a:cubicBezTo>
                      <a:pt x="739" y="1834"/>
                      <a:pt x="707" y="1833"/>
                      <a:pt x="601" y="1828"/>
                    </a:cubicBezTo>
                    <a:cubicBezTo>
                      <a:pt x="503" y="1824"/>
                      <a:pt x="449" y="1807"/>
                      <a:pt x="414" y="1794"/>
                    </a:cubicBezTo>
                    <a:cubicBezTo>
                      <a:pt x="367" y="1775"/>
                      <a:pt x="333" y="1753"/>
                      <a:pt x="298" y="1718"/>
                    </a:cubicBezTo>
                    <a:cubicBezTo>
                      <a:pt x="263" y="1683"/>
                      <a:pt x="241" y="1649"/>
                      <a:pt x="222" y="1602"/>
                    </a:cubicBezTo>
                    <a:cubicBezTo>
                      <a:pt x="209" y="1567"/>
                      <a:pt x="192" y="1513"/>
                      <a:pt x="188" y="1415"/>
                    </a:cubicBezTo>
                    <a:cubicBezTo>
                      <a:pt x="183" y="1309"/>
                      <a:pt x="182" y="1277"/>
                      <a:pt x="182" y="1008"/>
                    </a:cubicBezTo>
                    <a:cubicBezTo>
                      <a:pt x="182" y="739"/>
                      <a:pt x="183" y="707"/>
                      <a:pt x="188" y="601"/>
                    </a:cubicBezTo>
                    <a:cubicBezTo>
                      <a:pt x="192" y="503"/>
                      <a:pt x="209" y="449"/>
                      <a:pt x="222" y="414"/>
                    </a:cubicBezTo>
                    <a:cubicBezTo>
                      <a:pt x="241" y="367"/>
                      <a:pt x="263" y="333"/>
                      <a:pt x="298" y="298"/>
                    </a:cubicBezTo>
                    <a:cubicBezTo>
                      <a:pt x="333" y="263"/>
                      <a:pt x="367" y="241"/>
                      <a:pt x="414" y="222"/>
                    </a:cubicBezTo>
                    <a:cubicBezTo>
                      <a:pt x="449" y="209"/>
                      <a:pt x="503" y="192"/>
                      <a:pt x="601" y="188"/>
                    </a:cubicBezTo>
                    <a:cubicBezTo>
                      <a:pt x="707" y="183"/>
                      <a:pt x="739" y="182"/>
                      <a:pt x="1008" y="182"/>
                    </a:cubicBezTo>
                    <a:moveTo>
                      <a:pt x="1008" y="0"/>
                    </a:moveTo>
                    <a:cubicBezTo>
                      <a:pt x="734" y="0"/>
                      <a:pt x="700" y="1"/>
                      <a:pt x="593" y="6"/>
                    </a:cubicBezTo>
                    <a:cubicBezTo>
                      <a:pt x="485" y="11"/>
                      <a:pt x="412" y="28"/>
                      <a:pt x="348" y="53"/>
                    </a:cubicBezTo>
                    <a:cubicBezTo>
                      <a:pt x="282" y="79"/>
                      <a:pt x="225" y="113"/>
                      <a:pt x="169" y="169"/>
                    </a:cubicBezTo>
                    <a:cubicBezTo>
                      <a:pt x="113" y="225"/>
                      <a:pt x="79" y="282"/>
                      <a:pt x="53" y="348"/>
                    </a:cubicBezTo>
                    <a:cubicBezTo>
                      <a:pt x="28" y="412"/>
                      <a:pt x="11" y="485"/>
                      <a:pt x="6" y="593"/>
                    </a:cubicBezTo>
                    <a:cubicBezTo>
                      <a:pt x="1" y="700"/>
                      <a:pt x="0" y="734"/>
                      <a:pt x="0" y="1008"/>
                    </a:cubicBezTo>
                    <a:cubicBezTo>
                      <a:pt x="0" y="1282"/>
                      <a:pt x="1" y="1316"/>
                      <a:pt x="6" y="1423"/>
                    </a:cubicBezTo>
                    <a:cubicBezTo>
                      <a:pt x="11" y="1531"/>
                      <a:pt x="28" y="1604"/>
                      <a:pt x="53" y="1668"/>
                    </a:cubicBezTo>
                    <a:cubicBezTo>
                      <a:pt x="79" y="1734"/>
                      <a:pt x="113" y="1791"/>
                      <a:pt x="169" y="1847"/>
                    </a:cubicBezTo>
                    <a:cubicBezTo>
                      <a:pt x="225" y="1903"/>
                      <a:pt x="282" y="1937"/>
                      <a:pt x="348" y="1963"/>
                    </a:cubicBezTo>
                    <a:cubicBezTo>
                      <a:pt x="412" y="1988"/>
                      <a:pt x="485" y="2005"/>
                      <a:pt x="593" y="2010"/>
                    </a:cubicBezTo>
                    <a:cubicBezTo>
                      <a:pt x="700" y="2015"/>
                      <a:pt x="734" y="2016"/>
                      <a:pt x="1008" y="2016"/>
                    </a:cubicBezTo>
                    <a:cubicBezTo>
                      <a:pt x="1282" y="2016"/>
                      <a:pt x="1316" y="2015"/>
                      <a:pt x="1423" y="2010"/>
                    </a:cubicBezTo>
                    <a:cubicBezTo>
                      <a:pt x="1531" y="2005"/>
                      <a:pt x="1604" y="1988"/>
                      <a:pt x="1668" y="1963"/>
                    </a:cubicBezTo>
                    <a:cubicBezTo>
                      <a:pt x="1734" y="1937"/>
                      <a:pt x="1791" y="1903"/>
                      <a:pt x="1847" y="1847"/>
                    </a:cubicBezTo>
                    <a:cubicBezTo>
                      <a:pt x="1903" y="1791"/>
                      <a:pt x="1937" y="1734"/>
                      <a:pt x="1963" y="1668"/>
                    </a:cubicBezTo>
                    <a:cubicBezTo>
                      <a:pt x="1988" y="1604"/>
                      <a:pt x="2005" y="1531"/>
                      <a:pt x="2010" y="1423"/>
                    </a:cubicBezTo>
                    <a:cubicBezTo>
                      <a:pt x="2015" y="1316"/>
                      <a:pt x="2016" y="1282"/>
                      <a:pt x="2016" y="1008"/>
                    </a:cubicBezTo>
                    <a:cubicBezTo>
                      <a:pt x="2016" y="734"/>
                      <a:pt x="2015" y="700"/>
                      <a:pt x="2010" y="593"/>
                    </a:cubicBezTo>
                    <a:cubicBezTo>
                      <a:pt x="2005" y="485"/>
                      <a:pt x="1988" y="412"/>
                      <a:pt x="1963" y="348"/>
                    </a:cubicBezTo>
                    <a:cubicBezTo>
                      <a:pt x="1937" y="282"/>
                      <a:pt x="1903" y="225"/>
                      <a:pt x="1847" y="169"/>
                    </a:cubicBezTo>
                    <a:cubicBezTo>
                      <a:pt x="1791" y="113"/>
                      <a:pt x="1734" y="79"/>
                      <a:pt x="1668" y="53"/>
                    </a:cubicBezTo>
                    <a:cubicBezTo>
                      <a:pt x="1604" y="28"/>
                      <a:pt x="1531" y="11"/>
                      <a:pt x="1423" y="6"/>
                    </a:cubicBezTo>
                    <a:cubicBezTo>
                      <a:pt x="1316" y="1"/>
                      <a:pt x="1282" y="0"/>
                      <a:pt x="100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37" name="Freeform 6">
                <a:extLst>
                  <a:ext uri="{FF2B5EF4-FFF2-40B4-BE49-F238E27FC236}">
                    <a16:creationId xmlns:a16="http://schemas.microsoft.com/office/drawing/2014/main" id="{BBDC5DC2-A3E5-2962-AF11-1A51499DB791}"/>
                  </a:ext>
                </a:extLst>
              </p:cNvPr>
              <p:cNvSpPr>
                <a:spLocks noEditPoints="1"/>
              </p:cNvSpPr>
              <p:nvPr userDrawn="1"/>
            </p:nvSpPr>
            <p:spPr bwMode="auto">
              <a:xfrm>
                <a:off x="3231" y="1550"/>
                <a:ext cx="1216" cy="1218"/>
              </a:xfrm>
              <a:custGeom>
                <a:avLst/>
                <a:gdLst>
                  <a:gd name="T0" fmla="*/ 517 w 1034"/>
                  <a:gd name="T1" fmla="*/ 0 h 1034"/>
                  <a:gd name="T2" fmla="*/ 0 w 1034"/>
                  <a:gd name="T3" fmla="*/ 517 h 1034"/>
                  <a:gd name="T4" fmla="*/ 517 w 1034"/>
                  <a:gd name="T5" fmla="*/ 1034 h 1034"/>
                  <a:gd name="T6" fmla="*/ 1034 w 1034"/>
                  <a:gd name="T7" fmla="*/ 517 h 1034"/>
                  <a:gd name="T8" fmla="*/ 517 w 1034"/>
                  <a:gd name="T9" fmla="*/ 0 h 1034"/>
                  <a:gd name="T10" fmla="*/ 517 w 1034"/>
                  <a:gd name="T11" fmla="*/ 853 h 1034"/>
                  <a:gd name="T12" fmla="*/ 181 w 1034"/>
                  <a:gd name="T13" fmla="*/ 517 h 1034"/>
                  <a:gd name="T14" fmla="*/ 517 w 1034"/>
                  <a:gd name="T15" fmla="*/ 181 h 1034"/>
                  <a:gd name="T16" fmla="*/ 853 w 1034"/>
                  <a:gd name="T17" fmla="*/ 517 h 1034"/>
                  <a:gd name="T18" fmla="*/ 517 w 1034"/>
                  <a:gd name="T19" fmla="*/ 853 h 1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34" h="1034">
                    <a:moveTo>
                      <a:pt x="517" y="0"/>
                    </a:moveTo>
                    <a:cubicBezTo>
                      <a:pt x="231" y="0"/>
                      <a:pt x="0" y="231"/>
                      <a:pt x="0" y="517"/>
                    </a:cubicBezTo>
                    <a:cubicBezTo>
                      <a:pt x="0" y="803"/>
                      <a:pt x="231" y="1034"/>
                      <a:pt x="517" y="1034"/>
                    </a:cubicBezTo>
                    <a:cubicBezTo>
                      <a:pt x="803" y="1034"/>
                      <a:pt x="1034" y="803"/>
                      <a:pt x="1034" y="517"/>
                    </a:cubicBezTo>
                    <a:cubicBezTo>
                      <a:pt x="1034" y="231"/>
                      <a:pt x="803" y="0"/>
                      <a:pt x="517" y="0"/>
                    </a:cubicBezTo>
                    <a:close/>
                    <a:moveTo>
                      <a:pt x="517" y="853"/>
                    </a:moveTo>
                    <a:cubicBezTo>
                      <a:pt x="331" y="853"/>
                      <a:pt x="181" y="703"/>
                      <a:pt x="181" y="517"/>
                    </a:cubicBezTo>
                    <a:cubicBezTo>
                      <a:pt x="181" y="331"/>
                      <a:pt x="331" y="181"/>
                      <a:pt x="517" y="181"/>
                    </a:cubicBezTo>
                    <a:cubicBezTo>
                      <a:pt x="703" y="181"/>
                      <a:pt x="853" y="331"/>
                      <a:pt x="853" y="517"/>
                    </a:cubicBezTo>
                    <a:cubicBezTo>
                      <a:pt x="853" y="703"/>
                      <a:pt x="703" y="853"/>
                      <a:pt x="517" y="8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38" name="Oval 7">
                <a:extLst>
                  <a:ext uri="{FF2B5EF4-FFF2-40B4-BE49-F238E27FC236}">
                    <a16:creationId xmlns:a16="http://schemas.microsoft.com/office/drawing/2014/main" id="{A37CBBE8-47E6-18A7-6A66-9009E9619601}"/>
                  </a:ext>
                </a:extLst>
              </p:cNvPr>
              <p:cNvSpPr>
                <a:spLocks noChangeArrowheads="1"/>
              </p:cNvSpPr>
              <p:nvPr userDrawn="1"/>
            </p:nvSpPr>
            <p:spPr bwMode="auto">
              <a:xfrm>
                <a:off x="4329" y="1383"/>
                <a:ext cx="285" cy="28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pic>
          <p:nvPicPr>
            <p:cNvPr id="34" name="Graphic 33">
              <a:extLst>
                <a:ext uri="{FF2B5EF4-FFF2-40B4-BE49-F238E27FC236}">
                  <a16:creationId xmlns:a16="http://schemas.microsoft.com/office/drawing/2014/main" id="{B9949FE9-C734-1308-F4E7-E12D5825CE4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077853" y="4081331"/>
              <a:ext cx="198712" cy="137160"/>
            </a:xfrm>
            <a:prstGeom prst="rect">
              <a:avLst/>
            </a:prstGeom>
          </p:spPr>
        </p:pic>
        <p:pic>
          <p:nvPicPr>
            <p:cNvPr id="35" name="Graphic 34">
              <a:extLst>
                <a:ext uri="{FF2B5EF4-FFF2-40B4-BE49-F238E27FC236}">
                  <a16:creationId xmlns:a16="http://schemas.microsoft.com/office/drawing/2014/main" id="{5B843766-C686-78CC-9812-118C4BFBBA7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340535" y="4081331"/>
              <a:ext cx="137968" cy="137160"/>
            </a:xfrm>
            <a:prstGeom prst="rect">
              <a:avLst/>
            </a:prstGeom>
          </p:spPr>
        </p:pic>
      </p:grpSp>
      <p:sp>
        <p:nvSpPr>
          <p:cNvPr id="2" name="TextBox 1">
            <a:extLst>
              <a:ext uri="{FF2B5EF4-FFF2-40B4-BE49-F238E27FC236}">
                <a16:creationId xmlns:a16="http://schemas.microsoft.com/office/drawing/2014/main" id="{612D00FC-BA28-634A-6914-600460CEC862}"/>
              </a:ext>
            </a:extLst>
          </p:cNvPr>
          <p:cNvSpPr txBox="1"/>
          <p:nvPr userDrawn="1"/>
        </p:nvSpPr>
        <p:spPr bwMode="gray">
          <a:xfrm>
            <a:off x="4313239" y="5330321"/>
            <a:ext cx="2958892" cy="856645"/>
          </a:xfrm>
          <a:prstGeom prst="rect">
            <a:avLst/>
          </a:prstGeom>
          <a:noFill/>
        </p:spPr>
        <p:txBody>
          <a:bodyPr wrap="square" lIns="0" tIns="0" rIns="0" bIns="0" numCol="1" spcCol="118872" rtlCol="0">
            <a:spAutoFit/>
          </a:bodyPr>
          <a:lstStyle/>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700" b="0" i="0" u="none" strike="noStrike" kern="1200" cap="none" spc="0" normalizeH="0" baseline="0" noProof="0">
                <a:ln>
                  <a:noFill/>
                </a:ln>
                <a:solidFill>
                  <a:schemeClr val="tx2"/>
                </a:solidFill>
                <a:effectLst/>
                <a:uLnTx/>
                <a:uFillTx/>
                <a:latin typeface="+mn-lt"/>
                <a:ea typeface="+mn-ea"/>
                <a:cs typeface="+mn-cs"/>
              </a:rPr>
              <a:t>Nothing in these materials is an offer to sell any of the components</a:t>
            </a:r>
            <a:br>
              <a:rPr kumimoji="0" lang="en-US" sz="700" b="0" i="0" u="none" strike="noStrike" kern="1200" cap="none" spc="0" normalizeH="0" baseline="0" noProof="0">
                <a:ln>
                  <a:noFill/>
                </a:ln>
                <a:solidFill>
                  <a:schemeClr val="tx2"/>
                </a:solidFill>
                <a:effectLst/>
                <a:uLnTx/>
                <a:uFillTx/>
                <a:latin typeface="+mn-lt"/>
                <a:ea typeface="+mn-ea"/>
                <a:cs typeface="+mn-cs"/>
              </a:rPr>
            </a:br>
            <a:r>
              <a:rPr kumimoji="0" lang="en-US" sz="700" b="0" i="0" u="none" strike="noStrike" kern="1200" cap="none" spc="0" normalizeH="0" baseline="0" noProof="0">
                <a:ln>
                  <a:noFill/>
                </a:ln>
                <a:solidFill>
                  <a:schemeClr val="tx2"/>
                </a:solidFill>
                <a:effectLst/>
                <a:uLnTx/>
                <a:uFillTx/>
                <a:latin typeface="+mn-lt"/>
                <a:ea typeface="+mn-ea"/>
                <a:cs typeface="+mn-cs"/>
              </a:rPr>
              <a:t>or devices referenced herein.</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700" b="0" i="0" u="none" strike="noStrike" kern="1200" cap="none" spc="0" normalizeH="0" baseline="0" noProof="0">
                <a:ln>
                  <a:noFill/>
                </a:ln>
                <a:solidFill>
                  <a:schemeClr val="tx2"/>
                </a:solidFill>
                <a:effectLst/>
                <a:uLnTx/>
                <a:uFillTx/>
                <a:latin typeface="+mn-lt"/>
                <a:ea typeface="+mn-ea"/>
                <a:cs typeface="+mn-cs"/>
              </a:rPr>
              <a:t>©2018-2023 Qualcomm Technologies, Inc. and/or its affiliated</a:t>
            </a:r>
            <a:br>
              <a:rPr kumimoji="0" lang="en-US" sz="700" b="0" i="0" u="none" strike="noStrike" kern="1200" cap="none" spc="0" normalizeH="0" baseline="0" noProof="0">
                <a:ln>
                  <a:noFill/>
                </a:ln>
                <a:solidFill>
                  <a:schemeClr val="tx2"/>
                </a:solidFill>
                <a:effectLst/>
                <a:uLnTx/>
                <a:uFillTx/>
                <a:latin typeface="+mn-lt"/>
                <a:ea typeface="+mn-ea"/>
                <a:cs typeface="+mn-cs"/>
              </a:rPr>
            </a:br>
            <a:r>
              <a:rPr kumimoji="0" lang="en-US" sz="700" b="0" i="0" u="none" strike="noStrike" kern="1200" cap="none" spc="0" normalizeH="0" baseline="0" noProof="0">
                <a:ln>
                  <a:noFill/>
                </a:ln>
                <a:solidFill>
                  <a:schemeClr val="tx2"/>
                </a:solidFill>
                <a:effectLst/>
                <a:uLnTx/>
                <a:uFillTx/>
                <a:latin typeface="+mn-lt"/>
                <a:ea typeface="+mn-ea"/>
                <a:cs typeface="+mn-cs"/>
              </a:rPr>
              <a:t>companies. All Rights Reserved.</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700" b="0" i="0" u="none" strike="noStrike" kern="1200" cap="none" spc="0" normalizeH="0" baseline="0" noProof="0">
                <a:ln>
                  <a:noFill/>
                </a:ln>
                <a:solidFill>
                  <a:schemeClr val="tx2"/>
                </a:solidFill>
                <a:effectLst/>
                <a:uLnTx/>
                <a:uFillTx/>
                <a:latin typeface="+mn-lt"/>
                <a:ea typeface="+mn-ea"/>
                <a:cs typeface="+mn-cs"/>
              </a:rPr>
              <a:t>Qualcomm is a trademark or registered trademark of Qualcomm</a:t>
            </a:r>
            <a:br>
              <a:rPr kumimoji="0" lang="en-US" sz="700" b="0" i="0" u="none" strike="noStrike" kern="1200" cap="none" spc="0" normalizeH="0" baseline="0" noProof="0">
                <a:ln>
                  <a:noFill/>
                </a:ln>
                <a:solidFill>
                  <a:schemeClr val="tx2"/>
                </a:solidFill>
                <a:effectLst/>
                <a:uLnTx/>
                <a:uFillTx/>
                <a:latin typeface="+mn-lt"/>
                <a:ea typeface="+mn-ea"/>
                <a:cs typeface="+mn-cs"/>
              </a:rPr>
            </a:br>
            <a:r>
              <a:rPr kumimoji="0" lang="en-US" sz="700" b="0" i="0" u="none" strike="noStrike" kern="1200" cap="none" spc="0" normalizeH="0" baseline="0" noProof="0">
                <a:ln>
                  <a:noFill/>
                </a:ln>
                <a:solidFill>
                  <a:schemeClr val="tx2"/>
                </a:solidFill>
                <a:effectLst/>
                <a:uLnTx/>
                <a:uFillTx/>
                <a:latin typeface="+mn-lt"/>
                <a:ea typeface="+mn-ea"/>
                <a:cs typeface="+mn-cs"/>
              </a:rPr>
              <a:t>Incorporated. Other products and brand names may be trademarks</a:t>
            </a:r>
            <a:br>
              <a:rPr kumimoji="0" lang="en-US" sz="700" b="0" i="0" u="none" strike="noStrike" kern="1200" cap="none" spc="0" normalizeH="0" baseline="0" noProof="0">
                <a:ln>
                  <a:noFill/>
                </a:ln>
                <a:solidFill>
                  <a:schemeClr val="tx2"/>
                </a:solidFill>
                <a:effectLst/>
                <a:uLnTx/>
                <a:uFillTx/>
                <a:latin typeface="+mn-lt"/>
                <a:ea typeface="+mn-ea"/>
                <a:cs typeface="+mn-cs"/>
              </a:rPr>
            </a:br>
            <a:r>
              <a:rPr kumimoji="0" lang="en-US" sz="700" b="0" i="0" u="none" strike="noStrike" kern="1200" cap="none" spc="0" normalizeH="0" baseline="0" noProof="0">
                <a:ln>
                  <a:noFill/>
                </a:ln>
                <a:solidFill>
                  <a:schemeClr val="tx2"/>
                </a:solidFill>
                <a:effectLst/>
                <a:uLnTx/>
                <a:uFillTx/>
                <a:latin typeface="+mn-lt"/>
                <a:ea typeface="+mn-ea"/>
                <a:cs typeface="+mn-cs"/>
              </a:rPr>
              <a:t>or registered trademarks of their respective owners.</a:t>
            </a:r>
          </a:p>
        </p:txBody>
      </p:sp>
      <p:sp>
        <p:nvSpPr>
          <p:cNvPr id="4" name="TextBox 3">
            <a:extLst>
              <a:ext uri="{FF2B5EF4-FFF2-40B4-BE49-F238E27FC236}">
                <a16:creationId xmlns:a16="http://schemas.microsoft.com/office/drawing/2014/main" id="{30BC86D6-3C04-6E03-2BFC-749B0C71329D}"/>
              </a:ext>
            </a:extLst>
          </p:cNvPr>
          <p:cNvSpPr txBox="1"/>
          <p:nvPr userDrawn="1"/>
        </p:nvSpPr>
        <p:spPr bwMode="gray">
          <a:xfrm>
            <a:off x="7653679" y="5330321"/>
            <a:ext cx="3341423" cy="1236236"/>
          </a:xfrm>
          <a:prstGeom prst="rect">
            <a:avLst/>
          </a:prstGeom>
          <a:noFill/>
        </p:spPr>
        <p:txBody>
          <a:bodyPr wrap="square" lIns="0" tIns="0" rIns="0" bIns="0" numCol="1" spcCol="118872" rtlCol="0">
            <a:spAutoFit/>
          </a:bodyPr>
          <a:lstStyle/>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700" b="0" i="0" u="none" strike="noStrike" kern="1200" cap="none" spc="0" normalizeH="0" baseline="0" noProof="0">
                <a:ln>
                  <a:noFill/>
                </a:ln>
                <a:solidFill>
                  <a:schemeClr val="tx2"/>
                </a:solidFill>
                <a:effectLst/>
                <a:uLnTx/>
                <a:uFillTx/>
                <a:latin typeface="+mn-lt"/>
                <a:ea typeface="+mn-ea"/>
                <a:cs typeface="+mn-cs"/>
              </a:rPr>
              <a:t>References in this presentation to “Qualcomm” may mean Qualcomm Incorporated,</a:t>
            </a:r>
            <a:br>
              <a:rPr kumimoji="0" lang="en-US" sz="700" b="0" i="0" u="none" strike="noStrike" kern="1200" cap="none" spc="0" normalizeH="0" baseline="0" noProof="0">
                <a:ln>
                  <a:noFill/>
                </a:ln>
                <a:solidFill>
                  <a:schemeClr val="tx2"/>
                </a:solidFill>
                <a:effectLst/>
                <a:uLnTx/>
                <a:uFillTx/>
                <a:latin typeface="+mn-lt"/>
                <a:ea typeface="+mn-ea"/>
                <a:cs typeface="+mn-cs"/>
              </a:rPr>
            </a:br>
            <a:r>
              <a:rPr kumimoji="0" lang="en-US" sz="700" b="0" i="0" u="none" strike="noStrike" kern="1200" cap="none" spc="0" normalizeH="0" baseline="0" noProof="0">
                <a:ln>
                  <a:noFill/>
                </a:ln>
                <a:solidFill>
                  <a:schemeClr val="tx2"/>
                </a:solidFill>
                <a:effectLst/>
                <a:uLnTx/>
                <a:uFillTx/>
                <a:latin typeface="+mn-lt"/>
                <a:ea typeface="+mn-ea"/>
                <a:cs typeface="+mn-cs"/>
              </a:rPr>
              <a:t>Qualcomm Technologies, Inc., and/or other subsidiaries or business units within</a:t>
            </a:r>
            <a:br>
              <a:rPr kumimoji="0" lang="en-US" sz="700" b="0" i="0" u="none" strike="noStrike" kern="1200" cap="none" spc="0" normalizeH="0" baseline="0" noProof="0">
                <a:ln>
                  <a:noFill/>
                </a:ln>
                <a:solidFill>
                  <a:schemeClr val="tx2"/>
                </a:solidFill>
                <a:effectLst/>
                <a:uLnTx/>
                <a:uFillTx/>
                <a:latin typeface="+mn-lt"/>
                <a:ea typeface="+mn-ea"/>
                <a:cs typeface="+mn-cs"/>
              </a:rPr>
            </a:br>
            <a:r>
              <a:rPr kumimoji="0" lang="en-US" sz="700" b="0" i="0" u="none" strike="noStrike" kern="1200" cap="none" spc="0" normalizeH="0" baseline="0" noProof="0">
                <a:ln>
                  <a:noFill/>
                </a:ln>
                <a:solidFill>
                  <a:schemeClr val="tx2"/>
                </a:solidFill>
                <a:effectLst/>
                <a:uLnTx/>
                <a:uFillTx/>
                <a:latin typeface="+mn-lt"/>
                <a:ea typeface="+mn-ea"/>
                <a:cs typeface="+mn-cs"/>
              </a:rPr>
              <a:t>the Qualcomm corporate structure, as applicable. Qualcomm Incorporated includes our licensing business, QTL, and the vast majority of our patent portfolio. Qualcomm Technologies, Inc., a subsidiary of Qualcomm Incorporated, operates, along with its subsidiaries, substantially all of our engineering, research and development functions, and substantially all of our products and services businesses, including our QCT semiconductor business. </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700" b="0" i="0" u="none" strike="noStrike" kern="1200" cap="none" spc="0" normalizeH="0" baseline="0" noProof="0">
                <a:ln>
                  <a:noFill/>
                </a:ln>
                <a:solidFill>
                  <a:schemeClr val="tx2"/>
                </a:solidFill>
                <a:effectLst/>
                <a:uLnTx/>
                <a:uFillTx/>
                <a:latin typeface="+mn-lt"/>
                <a:ea typeface="+mn-ea"/>
                <a:cs typeface="+mn-cs"/>
              </a:rPr>
              <a:t>Snapdragon and Qualcomm branded products are products of Qualcomm Technologies, Inc. and/or its subsidiaries. Qualcomm patented technologies are licensed by Qualcomm Incorporated. </a:t>
            </a:r>
          </a:p>
        </p:txBody>
      </p:sp>
    </p:spTree>
    <p:extLst>
      <p:ext uri="{BB962C8B-B14F-4D97-AF65-F5344CB8AC3E}">
        <p14:creationId xmlns:p14="http://schemas.microsoft.com/office/powerpoint/2010/main" val="1677948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Thank You Blue">
    <p:bg>
      <p:bgPr>
        <a:solidFill>
          <a:schemeClr val="accent1"/>
        </a:solidFill>
        <a:effectLst/>
      </p:bgPr>
    </p:bg>
    <p:spTree>
      <p:nvGrpSpPr>
        <p:cNvPr id="1" name=""/>
        <p:cNvGrpSpPr/>
        <p:nvPr/>
      </p:nvGrpSpPr>
      <p:grpSpPr>
        <a:xfrm>
          <a:off x="0" y="0"/>
          <a:ext cx="0" cy="0"/>
          <a:chOff x="0" y="0"/>
          <a:chExt cx="0" cy="0"/>
        </a:xfrm>
      </p:grpSpPr>
      <p:sp>
        <p:nvSpPr>
          <p:cNvPr id="24" name="Rectangle: Rounded Corners 16">
            <a:extLst>
              <a:ext uri="{FF2B5EF4-FFF2-40B4-BE49-F238E27FC236}">
                <a16:creationId xmlns:a16="http://schemas.microsoft.com/office/drawing/2014/main" id="{3DFD4707-7D72-477C-BAE7-E84DFEA41F3D}"/>
              </a:ext>
            </a:extLst>
          </p:cNvPr>
          <p:cNvSpPr/>
          <p:nvPr userDrawn="1"/>
        </p:nvSpPr>
        <p:spPr>
          <a:xfrm>
            <a:off x="465622" y="4935112"/>
            <a:ext cx="11234664" cy="1922888"/>
          </a:xfrm>
          <a:custGeom>
            <a:avLst/>
            <a:gdLst>
              <a:gd name="connsiteX0" fmla="*/ 0 w 11234664"/>
              <a:gd name="connsiteY0" fmla="*/ 74943 h 2225161"/>
              <a:gd name="connsiteX1" fmla="*/ 74943 w 11234664"/>
              <a:gd name="connsiteY1" fmla="*/ 0 h 2225161"/>
              <a:gd name="connsiteX2" fmla="*/ 11159721 w 11234664"/>
              <a:gd name="connsiteY2" fmla="*/ 0 h 2225161"/>
              <a:gd name="connsiteX3" fmla="*/ 11234664 w 11234664"/>
              <a:gd name="connsiteY3" fmla="*/ 74943 h 2225161"/>
              <a:gd name="connsiteX4" fmla="*/ 11234664 w 11234664"/>
              <a:gd name="connsiteY4" fmla="*/ 2150218 h 2225161"/>
              <a:gd name="connsiteX5" fmla="*/ 11159721 w 11234664"/>
              <a:gd name="connsiteY5" fmla="*/ 2225161 h 2225161"/>
              <a:gd name="connsiteX6" fmla="*/ 74943 w 11234664"/>
              <a:gd name="connsiteY6" fmla="*/ 2225161 h 2225161"/>
              <a:gd name="connsiteX7" fmla="*/ 0 w 11234664"/>
              <a:gd name="connsiteY7" fmla="*/ 2150218 h 2225161"/>
              <a:gd name="connsiteX8" fmla="*/ 0 w 11234664"/>
              <a:gd name="connsiteY8" fmla="*/ 74943 h 2225161"/>
              <a:gd name="connsiteX0" fmla="*/ 0 w 11234664"/>
              <a:gd name="connsiteY0" fmla="*/ 74943 h 2225161"/>
              <a:gd name="connsiteX1" fmla="*/ 74943 w 11234664"/>
              <a:gd name="connsiteY1" fmla="*/ 0 h 2225161"/>
              <a:gd name="connsiteX2" fmla="*/ 11159721 w 11234664"/>
              <a:gd name="connsiteY2" fmla="*/ 0 h 2225161"/>
              <a:gd name="connsiteX3" fmla="*/ 11234664 w 11234664"/>
              <a:gd name="connsiteY3" fmla="*/ 74943 h 2225161"/>
              <a:gd name="connsiteX4" fmla="*/ 11234664 w 11234664"/>
              <a:gd name="connsiteY4" fmla="*/ 2150218 h 2225161"/>
              <a:gd name="connsiteX5" fmla="*/ 11159721 w 11234664"/>
              <a:gd name="connsiteY5" fmla="*/ 2225161 h 2225161"/>
              <a:gd name="connsiteX6" fmla="*/ 0 w 11234664"/>
              <a:gd name="connsiteY6" fmla="*/ 2150218 h 2225161"/>
              <a:gd name="connsiteX7" fmla="*/ 0 w 11234664"/>
              <a:gd name="connsiteY7" fmla="*/ 74943 h 2225161"/>
              <a:gd name="connsiteX0" fmla="*/ 0 w 11234664"/>
              <a:gd name="connsiteY0" fmla="*/ 74943 h 2409627"/>
              <a:gd name="connsiteX1" fmla="*/ 74943 w 11234664"/>
              <a:gd name="connsiteY1" fmla="*/ 0 h 2409627"/>
              <a:gd name="connsiteX2" fmla="*/ 11159721 w 11234664"/>
              <a:gd name="connsiteY2" fmla="*/ 0 h 2409627"/>
              <a:gd name="connsiteX3" fmla="*/ 11234664 w 11234664"/>
              <a:gd name="connsiteY3" fmla="*/ 74943 h 2409627"/>
              <a:gd name="connsiteX4" fmla="*/ 11234664 w 11234664"/>
              <a:gd name="connsiteY4" fmla="*/ 2150218 h 2409627"/>
              <a:gd name="connsiteX5" fmla="*/ 0 w 11234664"/>
              <a:gd name="connsiteY5" fmla="*/ 2150218 h 2409627"/>
              <a:gd name="connsiteX6" fmla="*/ 0 w 11234664"/>
              <a:gd name="connsiteY6" fmla="*/ 74943 h 2409627"/>
              <a:gd name="connsiteX0" fmla="*/ 0 w 11234664"/>
              <a:gd name="connsiteY0" fmla="*/ 74943 h 2303942"/>
              <a:gd name="connsiteX1" fmla="*/ 74943 w 11234664"/>
              <a:gd name="connsiteY1" fmla="*/ 0 h 2303942"/>
              <a:gd name="connsiteX2" fmla="*/ 11159721 w 11234664"/>
              <a:gd name="connsiteY2" fmla="*/ 0 h 2303942"/>
              <a:gd name="connsiteX3" fmla="*/ 11234664 w 11234664"/>
              <a:gd name="connsiteY3" fmla="*/ 74943 h 2303942"/>
              <a:gd name="connsiteX4" fmla="*/ 11234664 w 11234664"/>
              <a:gd name="connsiteY4" fmla="*/ 2150218 h 2303942"/>
              <a:gd name="connsiteX5" fmla="*/ 0 w 11234664"/>
              <a:gd name="connsiteY5" fmla="*/ 2150218 h 2303942"/>
              <a:gd name="connsiteX6" fmla="*/ 0 w 11234664"/>
              <a:gd name="connsiteY6" fmla="*/ 74943 h 2303942"/>
              <a:gd name="connsiteX0" fmla="*/ 0 w 11234664"/>
              <a:gd name="connsiteY0" fmla="*/ 74943 h 2150218"/>
              <a:gd name="connsiteX1" fmla="*/ 74943 w 11234664"/>
              <a:gd name="connsiteY1" fmla="*/ 0 h 2150218"/>
              <a:gd name="connsiteX2" fmla="*/ 11159721 w 11234664"/>
              <a:gd name="connsiteY2" fmla="*/ 0 h 2150218"/>
              <a:gd name="connsiteX3" fmla="*/ 11234664 w 11234664"/>
              <a:gd name="connsiteY3" fmla="*/ 74943 h 2150218"/>
              <a:gd name="connsiteX4" fmla="*/ 11234664 w 11234664"/>
              <a:gd name="connsiteY4" fmla="*/ 2150218 h 2150218"/>
              <a:gd name="connsiteX5" fmla="*/ 0 w 11234664"/>
              <a:gd name="connsiteY5" fmla="*/ 2150218 h 2150218"/>
              <a:gd name="connsiteX6" fmla="*/ 0 w 11234664"/>
              <a:gd name="connsiteY6" fmla="*/ 74943 h 2150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34664" h="2150218">
                <a:moveTo>
                  <a:pt x="0" y="74943"/>
                </a:moveTo>
                <a:cubicBezTo>
                  <a:pt x="0" y="33553"/>
                  <a:pt x="33553" y="0"/>
                  <a:pt x="74943" y="0"/>
                </a:cubicBezTo>
                <a:lnTo>
                  <a:pt x="11159721" y="0"/>
                </a:lnTo>
                <a:cubicBezTo>
                  <a:pt x="11201111" y="0"/>
                  <a:pt x="11234664" y="33553"/>
                  <a:pt x="11234664" y="74943"/>
                </a:cubicBezTo>
                <a:lnTo>
                  <a:pt x="11234664" y="2150218"/>
                </a:lnTo>
                <a:lnTo>
                  <a:pt x="0" y="2150218"/>
                </a:lnTo>
                <a:lnTo>
                  <a:pt x="0" y="74943"/>
                </a:lnTo>
                <a:close/>
              </a:path>
            </a:pathLst>
          </a:custGeom>
          <a:solidFill>
            <a:srgbClr val="214ACD"/>
          </a:solidFill>
          <a:ln>
            <a:noFill/>
          </a:ln>
          <a:effectLst>
            <a:innerShdw blurRad="38100" dist="254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6000"/>
              </a:lnSpc>
            </a:pPr>
            <a:endParaRPr lang="en-US" err="1">
              <a:solidFill>
                <a:schemeClr val="tx2"/>
              </a:solidFill>
              <a:latin typeface="Microsoft Sans Serif"/>
              <a:cs typeface="Microsoft Sans Serif" panose="020B0604020202020204" pitchFamily="34" charset="0"/>
            </a:endParaRPr>
          </a:p>
        </p:txBody>
      </p:sp>
      <p:sp>
        <p:nvSpPr>
          <p:cNvPr id="26" name="Freeform 5">
            <a:extLst>
              <a:ext uri="{FF2B5EF4-FFF2-40B4-BE49-F238E27FC236}">
                <a16:creationId xmlns:a16="http://schemas.microsoft.com/office/drawing/2014/main" id="{1C4299A6-E92A-426F-8BF2-F5974985648B}"/>
              </a:ext>
            </a:extLst>
          </p:cNvPr>
          <p:cNvSpPr>
            <a:spLocks noChangeAspect="1" noEditPoints="1"/>
          </p:cNvSpPr>
          <p:nvPr userDrawn="1"/>
        </p:nvSpPr>
        <p:spPr bwMode="black">
          <a:xfrm>
            <a:off x="847768" y="5234191"/>
            <a:ext cx="1616145" cy="296224"/>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bg1"/>
          </a:solidFill>
          <a:ln>
            <a:noFill/>
          </a:ln>
          <a:effectLst/>
        </p:spPr>
        <p:txBody>
          <a:bodyPr vert="horz" wrap="square" lIns="91440" tIns="45720" rIns="91440" bIns="45720" numCol="1" anchor="t" anchorCtr="0" compatLnSpc="1">
            <a:prstTxWarp prst="textNoShape">
              <a:avLst/>
            </a:prstTxWarp>
          </a:bodyPr>
          <a:lstStyle/>
          <a:p>
            <a:endParaRPr lang="en-US">
              <a:solidFill>
                <a:schemeClr val="bg1"/>
              </a:solidFill>
              <a:latin typeface="Microsoft Sans Serif"/>
            </a:endParaRPr>
          </a:p>
        </p:txBody>
      </p:sp>
      <p:sp>
        <p:nvSpPr>
          <p:cNvPr id="68" name="TextBox 67">
            <a:extLst>
              <a:ext uri="{FF2B5EF4-FFF2-40B4-BE49-F238E27FC236}">
                <a16:creationId xmlns:a16="http://schemas.microsoft.com/office/drawing/2014/main" id="{2C46E43E-DAC5-48FD-B064-58807FF1A8C2}"/>
              </a:ext>
            </a:extLst>
          </p:cNvPr>
          <p:cNvSpPr txBox="1"/>
          <p:nvPr userDrawn="1"/>
        </p:nvSpPr>
        <p:spPr bwMode="gray">
          <a:xfrm>
            <a:off x="847768" y="5687930"/>
            <a:ext cx="3127218" cy="616131"/>
          </a:xfrm>
          <a:prstGeom prst="rect">
            <a:avLst/>
          </a:prstGeom>
          <a:noFill/>
        </p:spPr>
        <p:txBody>
          <a:bodyPr wrap="square" lIns="0" tIns="0" rIns="0" bIns="0" rtlCol="0">
            <a:spAutoFit/>
          </a:bodyPr>
          <a:lstStyle/>
          <a:p>
            <a:pPr marL="0" marR="0" lvl="0" indent="0" algn="l" defTabSz="914400" rtl="0" eaLnBrk="1" fontAlgn="auto" latinLnBrk="0" hangingPunct="1">
              <a:lnSpc>
                <a:spcPct val="114000"/>
              </a:lnSpc>
              <a:spcBef>
                <a:spcPts val="0"/>
              </a:spcBef>
              <a:spcAft>
                <a:spcPts val="300"/>
              </a:spcAft>
              <a:buClrTx/>
              <a:buSzTx/>
              <a:buFontTx/>
              <a:buNone/>
              <a:tabLst/>
              <a:defRPr/>
            </a:pPr>
            <a:r>
              <a:rPr kumimoji="0" lang="en-US" sz="1050" b="0" i="0" u="none" strike="noStrike" kern="1200" cap="none" spc="0" normalizeH="0" baseline="0" noProof="0">
                <a:ln>
                  <a:noFill/>
                </a:ln>
                <a:solidFill>
                  <a:schemeClr val="bg1"/>
                </a:solidFill>
                <a:effectLst/>
                <a:uLnTx/>
                <a:uFillTx/>
                <a:latin typeface="+mn-lt"/>
                <a:ea typeface="+mn-ea"/>
                <a:cs typeface="+mn-cs"/>
              </a:rPr>
              <a:t>Follow us on:</a:t>
            </a:r>
          </a:p>
          <a:p>
            <a:pPr marL="0" marR="0" lvl="0" indent="0" algn="l" defTabSz="914400" rtl="0" eaLnBrk="1" fontAlgn="auto" latinLnBrk="0" hangingPunct="1">
              <a:lnSpc>
                <a:spcPct val="114000"/>
              </a:lnSpc>
              <a:spcBef>
                <a:spcPts val="0"/>
              </a:spcBef>
              <a:spcAft>
                <a:spcPts val="300"/>
              </a:spcAft>
              <a:buClrTx/>
              <a:buSzTx/>
              <a:buFontTx/>
              <a:buNone/>
              <a:tabLst/>
              <a:defRPr/>
            </a:pPr>
            <a:r>
              <a:rPr kumimoji="0" lang="en-US" sz="1050" b="0" i="0" u="none" strike="noStrike" kern="1200" cap="none" spc="0" normalizeH="0" baseline="0" noProof="0">
                <a:ln>
                  <a:noFill/>
                </a:ln>
                <a:solidFill>
                  <a:schemeClr val="bg1"/>
                </a:solidFill>
                <a:effectLst/>
                <a:uLnTx/>
                <a:uFillTx/>
                <a:latin typeface="+mn-lt"/>
                <a:ea typeface="+mn-ea"/>
                <a:cs typeface="+mn-cs"/>
              </a:rPr>
              <a:t>For more information, visit us at:</a:t>
            </a:r>
          </a:p>
          <a:p>
            <a:pPr marL="0" marR="0" lvl="0" indent="0" algn="l" defTabSz="914400" rtl="0" eaLnBrk="1" fontAlgn="auto" latinLnBrk="0" hangingPunct="1">
              <a:lnSpc>
                <a:spcPct val="114000"/>
              </a:lnSpc>
              <a:spcBef>
                <a:spcPts val="0"/>
              </a:spcBef>
              <a:spcAft>
                <a:spcPts val="300"/>
              </a:spcAft>
              <a:buClrTx/>
              <a:buSzTx/>
              <a:buFontTx/>
              <a:buNone/>
              <a:tabLst/>
              <a:defRPr/>
            </a:pPr>
            <a:r>
              <a:rPr kumimoji="0" lang="en-US" sz="1050" b="0" i="0" u="none" strike="noStrike" kern="1200" cap="none" spc="0" normalizeH="0" baseline="0" noProof="0">
                <a:ln>
                  <a:noFill/>
                </a:ln>
                <a:solidFill>
                  <a:schemeClr val="bg1"/>
                </a:solidFill>
                <a:effectLst/>
                <a:uLnTx/>
                <a:uFillTx/>
                <a:latin typeface="+mn-lt"/>
                <a:ea typeface="+mn-ea"/>
                <a:cs typeface="+mn-cs"/>
              </a:rPr>
              <a:t>qualcomm.com &amp; qualcomm.com/blog</a:t>
            </a:r>
          </a:p>
        </p:txBody>
      </p:sp>
      <p:sp>
        <p:nvSpPr>
          <p:cNvPr id="18" name="TextBox 17">
            <a:extLst>
              <a:ext uri="{FF2B5EF4-FFF2-40B4-BE49-F238E27FC236}">
                <a16:creationId xmlns:a16="http://schemas.microsoft.com/office/drawing/2014/main" id="{57DEABFE-66C4-5947-8424-FF8BFD492C38}"/>
              </a:ext>
            </a:extLst>
          </p:cNvPr>
          <p:cNvSpPr txBox="1"/>
          <p:nvPr userDrawn="1"/>
        </p:nvSpPr>
        <p:spPr bwMode="gray">
          <a:xfrm>
            <a:off x="465622" y="2536613"/>
            <a:ext cx="8725779" cy="1606594"/>
          </a:xfrm>
          <a:prstGeom prst="rect">
            <a:avLst/>
          </a:prstGeom>
          <a:noFill/>
        </p:spPr>
        <p:txBody>
          <a:bodyPr wrap="square" lIns="0" tIns="0" rIns="0" bIns="0" rtlCol="0">
            <a:spAutoFit/>
          </a:bodyPr>
          <a:lstStyle/>
          <a:p>
            <a:pPr marL="0" marR="0" lvl="0" indent="0" algn="l" defTabSz="914400" rtl="0" eaLnBrk="1" fontAlgn="auto" latinLnBrk="0" hangingPunct="1">
              <a:lnSpc>
                <a:spcPct val="87000"/>
              </a:lnSpc>
              <a:spcBef>
                <a:spcPts val="0"/>
              </a:spcBef>
              <a:spcAft>
                <a:spcPts val="0"/>
              </a:spcAft>
              <a:buClrTx/>
              <a:buSzTx/>
              <a:buFontTx/>
              <a:buNone/>
              <a:tabLst/>
              <a:defRPr/>
            </a:pPr>
            <a:r>
              <a:rPr kumimoji="0" lang="en-US" sz="12000" b="0" i="0" u="none" strike="noStrike" kern="1200" cap="none" spc="-300" normalizeH="0" noProof="0">
                <a:ln>
                  <a:noFill/>
                </a:ln>
                <a:solidFill>
                  <a:srgbClr val="1F46C3"/>
                </a:solidFill>
                <a:effectLst>
                  <a:innerShdw blurRad="25400" dist="12700" dir="13500000">
                    <a:prstClr val="black">
                      <a:alpha val="50000"/>
                    </a:prstClr>
                  </a:innerShdw>
                </a:effectLst>
                <a:uLnTx/>
                <a:uFillTx/>
              </a:rPr>
              <a:t>T</a:t>
            </a:r>
            <a:r>
              <a:rPr kumimoji="0" lang="en-US" sz="12000" b="0" i="0" u="none" strike="noStrike" kern="1200" cap="none" spc="-300" normalizeH="0" baseline="0" noProof="0">
                <a:ln>
                  <a:noFill/>
                </a:ln>
                <a:solidFill>
                  <a:srgbClr val="1F46C3"/>
                </a:solidFill>
                <a:effectLst>
                  <a:innerShdw blurRad="25400" dist="12700" dir="13500000">
                    <a:prstClr val="black">
                      <a:alpha val="50000"/>
                    </a:prstClr>
                  </a:innerShdw>
                </a:effectLst>
                <a:uLnTx/>
                <a:uFillTx/>
              </a:rPr>
              <a:t>h</a:t>
            </a:r>
            <a:r>
              <a:rPr kumimoji="0" lang="en-US" sz="12000" b="0" i="0" u="none" strike="noStrike" kern="1200" cap="none" spc="-600" normalizeH="0" noProof="0">
                <a:ln>
                  <a:noFill/>
                </a:ln>
                <a:solidFill>
                  <a:srgbClr val="1F46C3"/>
                </a:solidFill>
                <a:effectLst>
                  <a:innerShdw blurRad="25400" dist="12700" dir="13500000">
                    <a:prstClr val="black">
                      <a:alpha val="50000"/>
                    </a:prstClr>
                  </a:innerShdw>
                </a:effectLst>
                <a:uLnTx/>
                <a:uFillTx/>
              </a:rPr>
              <a:t>a</a:t>
            </a:r>
            <a:r>
              <a:rPr kumimoji="0" lang="en-US" sz="12000" b="0" i="0" u="none" strike="noStrike" kern="1200" cap="none" spc="-450" normalizeH="0" noProof="0">
                <a:ln>
                  <a:noFill/>
                </a:ln>
                <a:solidFill>
                  <a:srgbClr val="1F46C3"/>
                </a:solidFill>
                <a:effectLst>
                  <a:innerShdw blurRad="25400" dist="12700" dir="13500000">
                    <a:prstClr val="black">
                      <a:alpha val="50000"/>
                    </a:prstClr>
                  </a:innerShdw>
                </a:effectLst>
                <a:uLnTx/>
                <a:uFillTx/>
              </a:rPr>
              <a:t>n</a:t>
            </a:r>
            <a:r>
              <a:rPr kumimoji="0" lang="en-US" sz="12000" b="0" i="0" u="none" strike="noStrike" kern="1200" cap="none" spc="-600" normalizeH="0" noProof="0">
                <a:ln>
                  <a:noFill/>
                </a:ln>
                <a:solidFill>
                  <a:srgbClr val="1F46C3"/>
                </a:solidFill>
                <a:effectLst>
                  <a:innerShdw blurRad="25400" dist="12700" dir="13500000">
                    <a:prstClr val="black">
                      <a:alpha val="50000"/>
                    </a:prstClr>
                  </a:innerShdw>
                </a:effectLst>
                <a:uLnTx/>
                <a:uFillTx/>
              </a:rPr>
              <a:t>k </a:t>
            </a:r>
            <a:r>
              <a:rPr kumimoji="0" lang="en-US" sz="12000" b="0" i="0" u="none" strike="noStrike" kern="1200" cap="none" spc="-300" normalizeH="0" baseline="0" noProof="0">
                <a:ln>
                  <a:noFill/>
                </a:ln>
                <a:solidFill>
                  <a:srgbClr val="1F46C3"/>
                </a:solidFill>
                <a:effectLst>
                  <a:innerShdw blurRad="25400" dist="12700" dir="13500000">
                    <a:prstClr val="black">
                      <a:alpha val="50000"/>
                    </a:prstClr>
                  </a:innerShdw>
                </a:effectLst>
                <a:uLnTx/>
                <a:uFillTx/>
              </a:rPr>
              <a:t>y</a:t>
            </a:r>
            <a:r>
              <a:rPr kumimoji="0" lang="en-US" sz="12000" b="0" i="0" u="none" strike="noStrike" kern="1200" cap="none" normalizeH="0" baseline="0" noProof="0">
                <a:ln>
                  <a:noFill/>
                </a:ln>
                <a:solidFill>
                  <a:srgbClr val="1F46C3"/>
                </a:solidFill>
                <a:effectLst>
                  <a:innerShdw blurRad="25400" dist="12700" dir="13500000">
                    <a:prstClr val="black">
                      <a:alpha val="50000"/>
                    </a:prstClr>
                  </a:innerShdw>
                </a:effectLst>
                <a:uLnTx/>
                <a:uFillTx/>
              </a:rPr>
              <a:t>o</a:t>
            </a:r>
            <a:r>
              <a:rPr kumimoji="0" lang="en-US" sz="12000" b="0" i="0" u="none" strike="noStrike" kern="1200" cap="none" spc="-300" normalizeH="0" baseline="0" noProof="0">
                <a:ln>
                  <a:noFill/>
                </a:ln>
                <a:solidFill>
                  <a:srgbClr val="1F46C3"/>
                </a:solidFill>
                <a:effectLst>
                  <a:innerShdw blurRad="25400" dist="12700" dir="13500000">
                    <a:prstClr val="black">
                      <a:alpha val="50000"/>
                    </a:prstClr>
                  </a:innerShdw>
                </a:effectLst>
                <a:uLnTx/>
                <a:uFillTx/>
              </a:rPr>
              <a:t>u</a:t>
            </a:r>
          </a:p>
        </p:txBody>
      </p:sp>
      <p:grpSp>
        <p:nvGrpSpPr>
          <p:cNvPr id="20" name="Group 19">
            <a:extLst>
              <a:ext uri="{FF2B5EF4-FFF2-40B4-BE49-F238E27FC236}">
                <a16:creationId xmlns:a16="http://schemas.microsoft.com/office/drawing/2014/main" id="{2841E068-486B-0543-4130-3D8176627778}"/>
              </a:ext>
            </a:extLst>
          </p:cNvPr>
          <p:cNvGrpSpPr/>
          <p:nvPr userDrawn="1"/>
        </p:nvGrpSpPr>
        <p:grpSpPr>
          <a:xfrm>
            <a:off x="1710812" y="5696712"/>
            <a:ext cx="1036171" cy="137160"/>
            <a:chOff x="2442332" y="4081331"/>
            <a:chExt cx="1036171" cy="137160"/>
          </a:xfrm>
          <a:solidFill>
            <a:schemeClr val="bg1"/>
          </a:solidFill>
        </p:grpSpPr>
        <p:sp>
          <p:nvSpPr>
            <p:cNvPr id="21" name="Freeform 12">
              <a:extLst>
                <a:ext uri="{FF2B5EF4-FFF2-40B4-BE49-F238E27FC236}">
                  <a16:creationId xmlns:a16="http://schemas.microsoft.com/office/drawing/2014/main" id="{CDE91238-9485-8E94-027E-16F7C041DF56}"/>
                </a:ext>
              </a:extLst>
            </p:cNvPr>
            <p:cNvSpPr>
              <a:spLocks noChangeAspect="1"/>
            </p:cNvSpPr>
            <p:nvPr/>
          </p:nvSpPr>
          <p:spPr bwMode="gray">
            <a:xfrm>
              <a:off x="2645092" y="4081331"/>
              <a:ext cx="168791" cy="137160"/>
            </a:xfrm>
            <a:custGeom>
              <a:avLst/>
              <a:gdLst>
                <a:gd name="T0" fmla="*/ 800 w 800"/>
                <a:gd name="T1" fmla="*/ 77 h 650"/>
                <a:gd name="T2" fmla="*/ 706 w 800"/>
                <a:gd name="T3" fmla="*/ 103 h 650"/>
                <a:gd name="T4" fmla="*/ 778 w 800"/>
                <a:gd name="T5" fmla="*/ 12 h 650"/>
                <a:gd name="T6" fmla="*/ 674 w 800"/>
                <a:gd name="T7" fmla="*/ 52 h 650"/>
                <a:gd name="T8" fmla="*/ 554 w 800"/>
                <a:gd name="T9" fmla="*/ 0 h 650"/>
                <a:gd name="T10" fmla="*/ 390 w 800"/>
                <a:gd name="T11" fmla="*/ 164 h 650"/>
                <a:gd name="T12" fmla="*/ 394 w 800"/>
                <a:gd name="T13" fmla="*/ 201 h 650"/>
                <a:gd name="T14" fmla="*/ 56 w 800"/>
                <a:gd name="T15" fmla="*/ 30 h 650"/>
                <a:gd name="T16" fmla="*/ 33 w 800"/>
                <a:gd name="T17" fmla="*/ 112 h 650"/>
                <a:gd name="T18" fmla="*/ 106 w 800"/>
                <a:gd name="T19" fmla="*/ 249 h 650"/>
                <a:gd name="T20" fmla="*/ 32 w 800"/>
                <a:gd name="T21" fmla="*/ 229 h 650"/>
                <a:gd name="T22" fmla="*/ 32 w 800"/>
                <a:gd name="T23" fmla="*/ 231 h 650"/>
                <a:gd name="T24" fmla="*/ 164 w 800"/>
                <a:gd name="T25" fmla="*/ 392 h 650"/>
                <a:gd name="T26" fmla="*/ 121 w 800"/>
                <a:gd name="T27" fmla="*/ 397 h 650"/>
                <a:gd name="T28" fmla="*/ 90 w 800"/>
                <a:gd name="T29" fmla="*/ 394 h 650"/>
                <a:gd name="T30" fmla="*/ 243 w 800"/>
                <a:gd name="T31" fmla="*/ 508 h 650"/>
                <a:gd name="T32" fmla="*/ 39 w 800"/>
                <a:gd name="T33" fmla="*/ 579 h 650"/>
                <a:gd name="T34" fmla="*/ 0 w 800"/>
                <a:gd name="T35" fmla="*/ 576 h 650"/>
                <a:gd name="T36" fmla="*/ 252 w 800"/>
                <a:gd name="T37" fmla="*/ 650 h 650"/>
                <a:gd name="T38" fmla="*/ 719 w 800"/>
                <a:gd name="T39" fmla="*/ 183 h 650"/>
                <a:gd name="T40" fmla="*/ 718 w 800"/>
                <a:gd name="T41" fmla="*/ 162 h 650"/>
                <a:gd name="T42" fmla="*/ 800 w 800"/>
                <a:gd name="T43" fmla="*/ 77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00" h="650">
                  <a:moveTo>
                    <a:pt x="800" y="77"/>
                  </a:moveTo>
                  <a:cubicBezTo>
                    <a:pt x="771" y="90"/>
                    <a:pt x="739" y="99"/>
                    <a:pt x="706" y="103"/>
                  </a:cubicBezTo>
                  <a:cubicBezTo>
                    <a:pt x="740" y="82"/>
                    <a:pt x="766" y="50"/>
                    <a:pt x="778" y="12"/>
                  </a:cubicBezTo>
                  <a:cubicBezTo>
                    <a:pt x="746" y="31"/>
                    <a:pt x="711" y="44"/>
                    <a:pt x="674" y="52"/>
                  </a:cubicBezTo>
                  <a:cubicBezTo>
                    <a:pt x="644" y="20"/>
                    <a:pt x="601" y="0"/>
                    <a:pt x="554" y="0"/>
                  </a:cubicBezTo>
                  <a:cubicBezTo>
                    <a:pt x="463" y="0"/>
                    <a:pt x="390" y="73"/>
                    <a:pt x="390" y="164"/>
                  </a:cubicBezTo>
                  <a:cubicBezTo>
                    <a:pt x="390" y="177"/>
                    <a:pt x="391" y="189"/>
                    <a:pt x="394" y="201"/>
                  </a:cubicBezTo>
                  <a:cubicBezTo>
                    <a:pt x="258" y="195"/>
                    <a:pt x="137" y="129"/>
                    <a:pt x="56" y="30"/>
                  </a:cubicBezTo>
                  <a:cubicBezTo>
                    <a:pt x="42" y="54"/>
                    <a:pt x="33" y="82"/>
                    <a:pt x="33" y="112"/>
                  </a:cubicBezTo>
                  <a:cubicBezTo>
                    <a:pt x="33" y="169"/>
                    <a:pt x="62" y="220"/>
                    <a:pt x="106" y="249"/>
                  </a:cubicBezTo>
                  <a:cubicBezTo>
                    <a:pt x="80" y="248"/>
                    <a:pt x="54" y="241"/>
                    <a:pt x="32" y="229"/>
                  </a:cubicBezTo>
                  <a:cubicBezTo>
                    <a:pt x="32" y="229"/>
                    <a:pt x="32" y="230"/>
                    <a:pt x="32" y="231"/>
                  </a:cubicBezTo>
                  <a:cubicBezTo>
                    <a:pt x="32" y="310"/>
                    <a:pt x="89" y="376"/>
                    <a:pt x="164" y="392"/>
                  </a:cubicBezTo>
                  <a:cubicBezTo>
                    <a:pt x="150" y="395"/>
                    <a:pt x="136" y="397"/>
                    <a:pt x="121" y="397"/>
                  </a:cubicBezTo>
                  <a:cubicBezTo>
                    <a:pt x="110" y="397"/>
                    <a:pt x="100" y="396"/>
                    <a:pt x="90" y="394"/>
                  </a:cubicBezTo>
                  <a:cubicBezTo>
                    <a:pt x="111" y="460"/>
                    <a:pt x="171" y="507"/>
                    <a:pt x="243" y="508"/>
                  </a:cubicBezTo>
                  <a:cubicBezTo>
                    <a:pt x="187" y="552"/>
                    <a:pt x="116" y="579"/>
                    <a:pt x="39" y="579"/>
                  </a:cubicBezTo>
                  <a:cubicBezTo>
                    <a:pt x="26" y="579"/>
                    <a:pt x="13" y="578"/>
                    <a:pt x="0" y="576"/>
                  </a:cubicBezTo>
                  <a:cubicBezTo>
                    <a:pt x="73" y="623"/>
                    <a:pt x="159" y="650"/>
                    <a:pt x="252" y="650"/>
                  </a:cubicBezTo>
                  <a:cubicBezTo>
                    <a:pt x="553" y="650"/>
                    <a:pt x="719" y="400"/>
                    <a:pt x="719" y="183"/>
                  </a:cubicBezTo>
                  <a:cubicBezTo>
                    <a:pt x="719" y="176"/>
                    <a:pt x="718" y="169"/>
                    <a:pt x="718" y="162"/>
                  </a:cubicBezTo>
                  <a:cubicBezTo>
                    <a:pt x="750" y="139"/>
                    <a:pt x="778" y="110"/>
                    <a:pt x="800" y="77"/>
                  </a:cubicBez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solidFill>
                <a:effectLst/>
                <a:uLnTx/>
                <a:uFillTx/>
                <a:latin typeface="Microsoft Sans Serif" panose="020B0604020202020204" pitchFamily="34" charset="0"/>
                <a:ea typeface="+mn-ea"/>
                <a:cs typeface="+mn-cs"/>
              </a:endParaRPr>
            </a:p>
          </p:txBody>
        </p:sp>
        <p:grpSp>
          <p:nvGrpSpPr>
            <p:cNvPr id="25" name="Group 5">
              <a:extLst>
                <a:ext uri="{FF2B5EF4-FFF2-40B4-BE49-F238E27FC236}">
                  <a16:creationId xmlns:a16="http://schemas.microsoft.com/office/drawing/2014/main" id="{233E33BB-455A-9947-5EE1-DF56753F870F}"/>
                </a:ext>
              </a:extLst>
            </p:cNvPr>
            <p:cNvGrpSpPr>
              <a:grpSpLocks noChangeAspect="1"/>
            </p:cNvGrpSpPr>
            <p:nvPr/>
          </p:nvGrpSpPr>
          <p:grpSpPr bwMode="gray">
            <a:xfrm>
              <a:off x="2442332" y="4081331"/>
              <a:ext cx="138792" cy="137160"/>
              <a:chOff x="3331" y="1656"/>
              <a:chExt cx="1020" cy="1008"/>
            </a:xfrm>
            <a:grpFill/>
          </p:grpSpPr>
          <p:sp>
            <p:nvSpPr>
              <p:cNvPr id="33" name="Freeform 6">
                <a:extLst>
                  <a:ext uri="{FF2B5EF4-FFF2-40B4-BE49-F238E27FC236}">
                    <a16:creationId xmlns:a16="http://schemas.microsoft.com/office/drawing/2014/main" id="{C8B65F3F-3643-23C8-939A-CFFEDC203431}"/>
                  </a:ext>
                </a:extLst>
              </p:cNvPr>
              <p:cNvSpPr>
                <a:spLocks noEditPoints="1"/>
              </p:cNvSpPr>
              <p:nvPr/>
            </p:nvSpPr>
            <p:spPr bwMode="gray">
              <a:xfrm>
                <a:off x="3331" y="1656"/>
                <a:ext cx="232" cy="1008"/>
              </a:xfrm>
              <a:custGeom>
                <a:avLst/>
                <a:gdLst>
                  <a:gd name="T0" fmla="*/ 98 w 98"/>
                  <a:gd name="T1" fmla="*/ 46 h 427"/>
                  <a:gd name="T2" fmla="*/ 48 w 98"/>
                  <a:gd name="T3" fmla="*/ 92 h 427"/>
                  <a:gd name="T4" fmla="*/ 0 w 98"/>
                  <a:gd name="T5" fmla="*/ 46 h 427"/>
                  <a:gd name="T6" fmla="*/ 49 w 98"/>
                  <a:gd name="T7" fmla="*/ 0 h 427"/>
                  <a:gd name="T8" fmla="*/ 98 w 98"/>
                  <a:gd name="T9" fmla="*/ 46 h 427"/>
                  <a:gd name="T10" fmla="*/ 2 w 98"/>
                  <a:gd name="T11" fmla="*/ 427 h 427"/>
                  <a:gd name="T12" fmla="*/ 2 w 98"/>
                  <a:gd name="T13" fmla="*/ 129 h 427"/>
                  <a:gd name="T14" fmla="*/ 95 w 98"/>
                  <a:gd name="T15" fmla="*/ 129 h 427"/>
                  <a:gd name="T16" fmla="*/ 95 w 98"/>
                  <a:gd name="T17" fmla="*/ 427 h 427"/>
                  <a:gd name="T18" fmla="*/ 2 w 98"/>
                  <a:gd name="T19" fmla="*/ 427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8" h="427">
                    <a:moveTo>
                      <a:pt x="98" y="46"/>
                    </a:moveTo>
                    <a:cubicBezTo>
                      <a:pt x="98" y="72"/>
                      <a:pt x="79" y="92"/>
                      <a:pt x="48" y="92"/>
                    </a:cubicBezTo>
                    <a:cubicBezTo>
                      <a:pt x="18" y="92"/>
                      <a:pt x="0" y="72"/>
                      <a:pt x="0" y="46"/>
                    </a:cubicBezTo>
                    <a:cubicBezTo>
                      <a:pt x="0" y="20"/>
                      <a:pt x="19" y="0"/>
                      <a:pt x="49" y="0"/>
                    </a:cubicBezTo>
                    <a:cubicBezTo>
                      <a:pt x="79" y="0"/>
                      <a:pt x="97" y="20"/>
                      <a:pt x="98" y="46"/>
                    </a:cubicBezTo>
                    <a:close/>
                    <a:moveTo>
                      <a:pt x="2" y="427"/>
                    </a:moveTo>
                    <a:cubicBezTo>
                      <a:pt x="2" y="129"/>
                      <a:pt x="2" y="129"/>
                      <a:pt x="2" y="129"/>
                    </a:cubicBezTo>
                    <a:cubicBezTo>
                      <a:pt x="95" y="129"/>
                      <a:pt x="95" y="129"/>
                      <a:pt x="95" y="129"/>
                    </a:cubicBezTo>
                    <a:cubicBezTo>
                      <a:pt x="95" y="427"/>
                      <a:pt x="95" y="427"/>
                      <a:pt x="95" y="427"/>
                    </a:cubicBezTo>
                    <a:lnTo>
                      <a:pt x="2" y="4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solidFill>
                  <a:effectLst/>
                  <a:uLnTx/>
                  <a:uFillTx/>
                  <a:latin typeface="Microsoft Sans Serif" panose="020B0604020202020204" pitchFamily="34" charset="0"/>
                  <a:ea typeface="+mn-ea"/>
                  <a:cs typeface="+mn-cs"/>
                </a:endParaRPr>
              </a:p>
            </p:txBody>
          </p:sp>
          <p:sp>
            <p:nvSpPr>
              <p:cNvPr id="34" name="Freeform 7">
                <a:extLst>
                  <a:ext uri="{FF2B5EF4-FFF2-40B4-BE49-F238E27FC236}">
                    <a16:creationId xmlns:a16="http://schemas.microsoft.com/office/drawing/2014/main" id="{9A36BC85-9A15-8F8B-C0A9-0CFC53B9D398}"/>
                  </a:ext>
                </a:extLst>
              </p:cNvPr>
              <p:cNvSpPr>
                <a:spLocks/>
              </p:cNvSpPr>
              <p:nvPr/>
            </p:nvSpPr>
            <p:spPr bwMode="gray">
              <a:xfrm>
                <a:off x="3681" y="1944"/>
                <a:ext cx="670" cy="720"/>
              </a:xfrm>
              <a:custGeom>
                <a:avLst/>
                <a:gdLst>
                  <a:gd name="T0" fmla="*/ 2 w 284"/>
                  <a:gd name="T1" fmla="*/ 102 h 305"/>
                  <a:gd name="T2" fmla="*/ 0 w 284"/>
                  <a:gd name="T3" fmla="*/ 7 h 305"/>
                  <a:gd name="T4" fmla="*/ 80 w 284"/>
                  <a:gd name="T5" fmla="*/ 7 h 305"/>
                  <a:gd name="T6" fmla="*/ 84 w 284"/>
                  <a:gd name="T7" fmla="*/ 48 h 305"/>
                  <a:gd name="T8" fmla="*/ 86 w 284"/>
                  <a:gd name="T9" fmla="*/ 48 h 305"/>
                  <a:gd name="T10" fmla="*/ 178 w 284"/>
                  <a:gd name="T11" fmla="*/ 0 h 305"/>
                  <a:gd name="T12" fmla="*/ 284 w 284"/>
                  <a:gd name="T13" fmla="*/ 129 h 305"/>
                  <a:gd name="T14" fmla="*/ 284 w 284"/>
                  <a:gd name="T15" fmla="*/ 305 h 305"/>
                  <a:gd name="T16" fmla="*/ 192 w 284"/>
                  <a:gd name="T17" fmla="*/ 305 h 305"/>
                  <a:gd name="T18" fmla="*/ 192 w 284"/>
                  <a:gd name="T19" fmla="*/ 140 h 305"/>
                  <a:gd name="T20" fmla="*/ 145 w 284"/>
                  <a:gd name="T21" fmla="*/ 75 h 305"/>
                  <a:gd name="T22" fmla="*/ 98 w 284"/>
                  <a:gd name="T23" fmla="*/ 110 h 305"/>
                  <a:gd name="T24" fmla="*/ 94 w 284"/>
                  <a:gd name="T25" fmla="*/ 133 h 305"/>
                  <a:gd name="T26" fmla="*/ 94 w 284"/>
                  <a:gd name="T27" fmla="*/ 305 h 305"/>
                  <a:gd name="T28" fmla="*/ 2 w 284"/>
                  <a:gd name="T29" fmla="*/ 305 h 305"/>
                  <a:gd name="T30" fmla="*/ 2 w 284"/>
                  <a:gd name="T31" fmla="*/ 102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4" h="305">
                    <a:moveTo>
                      <a:pt x="2" y="102"/>
                    </a:moveTo>
                    <a:cubicBezTo>
                      <a:pt x="2" y="65"/>
                      <a:pt x="1" y="34"/>
                      <a:pt x="0" y="7"/>
                    </a:cubicBezTo>
                    <a:cubicBezTo>
                      <a:pt x="80" y="7"/>
                      <a:pt x="80" y="7"/>
                      <a:pt x="80" y="7"/>
                    </a:cubicBezTo>
                    <a:cubicBezTo>
                      <a:pt x="84" y="48"/>
                      <a:pt x="84" y="48"/>
                      <a:pt x="84" y="48"/>
                    </a:cubicBezTo>
                    <a:cubicBezTo>
                      <a:pt x="86" y="48"/>
                      <a:pt x="86" y="48"/>
                      <a:pt x="86" y="48"/>
                    </a:cubicBezTo>
                    <a:cubicBezTo>
                      <a:pt x="98" y="29"/>
                      <a:pt x="128" y="0"/>
                      <a:pt x="178" y="0"/>
                    </a:cubicBezTo>
                    <a:cubicBezTo>
                      <a:pt x="239" y="0"/>
                      <a:pt x="284" y="41"/>
                      <a:pt x="284" y="129"/>
                    </a:cubicBezTo>
                    <a:cubicBezTo>
                      <a:pt x="284" y="305"/>
                      <a:pt x="284" y="305"/>
                      <a:pt x="284" y="305"/>
                    </a:cubicBezTo>
                    <a:cubicBezTo>
                      <a:pt x="192" y="305"/>
                      <a:pt x="192" y="305"/>
                      <a:pt x="192" y="305"/>
                    </a:cubicBezTo>
                    <a:cubicBezTo>
                      <a:pt x="192" y="140"/>
                      <a:pt x="192" y="140"/>
                      <a:pt x="192" y="140"/>
                    </a:cubicBezTo>
                    <a:cubicBezTo>
                      <a:pt x="192" y="101"/>
                      <a:pt x="178" y="75"/>
                      <a:pt x="145" y="75"/>
                    </a:cubicBezTo>
                    <a:cubicBezTo>
                      <a:pt x="119" y="75"/>
                      <a:pt x="104" y="93"/>
                      <a:pt x="98" y="110"/>
                    </a:cubicBezTo>
                    <a:cubicBezTo>
                      <a:pt x="95" y="116"/>
                      <a:pt x="94" y="124"/>
                      <a:pt x="94" y="133"/>
                    </a:cubicBezTo>
                    <a:cubicBezTo>
                      <a:pt x="94" y="305"/>
                      <a:pt x="94" y="305"/>
                      <a:pt x="94" y="305"/>
                    </a:cubicBezTo>
                    <a:cubicBezTo>
                      <a:pt x="2" y="305"/>
                      <a:pt x="2" y="305"/>
                      <a:pt x="2" y="305"/>
                    </a:cubicBezTo>
                    <a:lnTo>
                      <a:pt x="2"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solidFill>
                  <a:effectLst/>
                  <a:uLnTx/>
                  <a:uFillTx/>
                  <a:latin typeface="Microsoft Sans Serif" panose="020B0604020202020204" pitchFamily="34" charset="0"/>
                  <a:ea typeface="+mn-ea"/>
                  <a:cs typeface="+mn-cs"/>
                </a:endParaRPr>
              </a:p>
            </p:txBody>
          </p:sp>
        </p:grpSp>
        <p:grpSp>
          <p:nvGrpSpPr>
            <p:cNvPr id="27" name="Group 4">
              <a:extLst>
                <a:ext uri="{FF2B5EF4-FFF2-40B4-BE49-F238E27FC236}">
                  <a16:creationId xmlns:a16="http://schemas.microsoft.com/office/drawing/2014/main" id="{04476DB9-9A8B-9A53-594B-AA02AE22E7E2}"/>
                </a:ext>
              </a:extLst>
            </p:cNvPr>
            <p:cNvGrpSpPr>
              <a:grpSpLocks noChangeAspect="1"/>
            </p:cNvGrpSpPr>
            <p:nvPr/>
          </p:nvGrpSpPr>
          <p:grpSpPr bwMode="auto">
            <a:xfrm>
              <a:off x="2877851" y="4081836"/>
              <a:ext cx="136034" cy="136150"/>
              <a:chOff x="2653" y="972"/>
              <a:chExt cx="2372" cy="2374"/>
            </a:xfrm>
            <a:grpFill/>
          </p:grpSpPr>
          <p:sp>
            <p:nvSpPr>
              <p:cNvPr id="30" name="Freeform 5">
                <a:extLst>
                  <a:ext uri="{FF2B5EF4-FFF2-40B4-BE49-F238E27FC236}">
                    <a16:creationId xmlns:a16="http://schemas.microsoft.com/office/drawing/2014/main" id="{DC5FEC81-F12C-C503-0399-FF0ECAB731F6}"/>
                  </a:ext>
                </a:extLst>
              </p:cNvPr>
              <p:cNvSpPr>
                <a:spLocks noEditPoints="1"/>
              </p:cNvSpPr>
              <p:nvPr userDrawn="1"/>
            </p:nvSpPr>
            <p:spPr bwMode="auto">
              <a:xfrm>
                <a:off x="2653" y="972"/>
                <a:ext cx="2372" cy="2374"/>
              </a:xfrm>
              <a:custGeom>
                <a:avLst/>
                <a:gdLst>
                  <a:gd name="T0" fmla="*/ 1008 w 2016"/>
                  <a:gd name="T1" fmla="*/ 182 h 2016"/>
                  <a:gd name="T2" fmla="*/ 1415 w 2016"/>
                  <a:gd name="T3" fmla="*/ 188 h 2016"/>
                  <a:gd name="T4" fmla="*/ 1602 w 2016"/>
                  <a:gd name="T5" fmla="*/ 222 h 2016"/>
                  <a:gd name="T6" fmla="*/ 1718 w 2016"/>
                  <a:gd name="T7" fmla="*/ 298 h 2016"/>
                  <a:gd name="T8" fmla="*/ 1794 w 2016"/>
                  <a:gd name="T9" fmla="*/ 414 h 2016"/>
                  <a:gd name="T10" fmla="*/ 1828 w 2016"/>
                  <a:gd name="T11" fmla="*/ 601 h 2016"/>
                  <a:gd name="T12" fmla="*/ 1834 w 2016"/>
                  <a:gd name="T13" fmla="*/ 1008 h 2016"/>
                  <a:gd name="T14" fmla="*/ 1828 w 2016"/>
                  <a:gd name="T15" fmla="*/ 1415 h 2016"/>
                  <a:gd name="T16" fmla="*/ 1794 w 2016"/>
                  <a:gd name="T17" fmla="*/ 1602 h 2016"/>
                  <a:gd name="T18" fmla="*/ 1718 w 2016"/>
                  <a:gd name="T19" fmla="*/ 1718 h 2016"/>
                  <a:gd name="T20" fmla="*/ 1602 w 2016"/>
                  <a:gd name="T21" fmla="*/ 1794 h 2016"/>
                  <a:gd name="T22" fmla="*/ 1415 w 2016"/>
                  <a:gd name="T23" fmla="*/ 1828 h 2016"/>
                  <a:gd name="T24" fmla="*/ 1008 w 2016"/>
                  <a:gd name="T25" fmla="*/ 1834 h 2016"/>
                  <a:gd name="T26" fmla="*/ 601 w 2016"/>
                  <a:gd name="T27" fmla="*/ 1828 h 2016"/>
                  <a:gd name="T28" fmla="*/ 414 w 2016"/>
                  <a:gd name="T29" fmla="*/ 1794 h 2016"/>
                  <a:gd name="T30" fmla="*/ 298 w 2016"/>
                  <a:gd name="T31" fmla="*/ 1718 h 2016"/>
                  <a:gd name="T32" fmla="*/ 222 w 2016"/>
                  <a:gd name="T33" fmla="*/ 1602 h 2016"/>
                  <a:gd name="T34" fmla="*/ 188 w 2016"/>
                  <a:gd name="T35" fmla="*/ 1415 h 2016"/>
                  <a:gd name="T36" fmla="*/ 182 w 2016"/>
                  <a:gd name="T37" fmla="*/ 1008 h 2016"/>
                  <a:gd name="T38" fmla="*/ 188 w 2016"/>
                  <a:gd name="T39" fmla="*/ 601 h 2016"/>
                  <a:gd name="T40" fmla="*/ 222 w 2016"/>
                  <a:gd name="T41" fmla="*/ 414 h 2016"/>
                  <a:gd name="T42" fmla="*/ 298 w 2016"/>
                  <a:gd name="T43" fmla="*/ 298 h 2016"/>
                  <a:gd name="T44" fmla="*/ 414 w 2016"/>
                  <a:gd name="T45" fmla="*/ 222 h 2016"/>
                  <a:gd name="T46" fmla="*/ 601 w 2016"/>
                  <a:gd name="T47" fmla="*/ 188 h 2016"/>
                  <a:gd name="T48" fmla="*/ 1008 w 2016"/>
                  <a:gd name="T49" fmla="*/ 182 h 2016"/>
                  <a:gd name="T50" fmla="*/ 1008 w 2016"/>
                  <a:gd name="T51" fmla="*/ 0 h 2016"/>
                  <a:gd name="T52" fmla="*/ 593 w 2016"/>
                  <a:gd name="T53" fmla="*/ 6 h 2016"/>
                  <a:gd name="T54" fmla="*/ 348 w 2016"/>
                  <a:gd name="T55" fmla="*/ 53 h 2016"/>
                  <a:gd name="T56" fmla="*/ 169 w 2016"/>
                  <a:gd name="T57" fmla="*/ 169 h 2016"/>
                  <a:gd name="T58" fmla="*/ 53 w 2016"/>
                  <a:gd name="T59" fmla="*/ 348 h 2016"/>
                  <a:gd name="T60" fmla="*/ 6 w 2016"/>
                  <a:gd name="T61" fmla="*/ 593 h 2016"/>
                  <a:gd name="T62" fmla="*/ 0 w 2016"/>
                  <a:gd name="T63" fmla="*/ 1008 h 2016"/>
                  <a:gd name="T64" fmla="*/ 6 w 2016"/>
                  <a:gd name="T65" fmla="*/ 1423 h 2016"/>
                  <a:gd name="T66" fmla="*/ 53 w 2016"/>
                  <a:gd name="T67" fmla="*/ 1668 h 2016"/>
                  <a:gd name="T68" fmla="*/ 169 w 2016"/>
                  <a:gd name="T69" fmla="*/ 1847 h 2016"/>
                  <a:gd name="T70" fmla="*/ 348 w 2016"/>
                  <a:gd name="T71" fmla="*/ 1963 h 2016"/>
                  <a:gd name="T72" fmla="*/ 593 w 2016"/>
                  <a:gd name="T73" fmla="*/ 2010 h 2016"/>
                  <a:gd name="T74" fmla="*/ 1008 w 2016"/>
                  <a:gd name="T75" fmla="*/ 2016 h 2016"/>
                  <a:gd name="T76" fmla="*/ 1423 w 2016"/>
                  <a:gd name="T77" fmla="*/ 2010 h 2016"/>
                  <a:gd name="T78" fmla="*/ 1668 w 2016"/>
                  <a:gd name="T79" fmla="*/ 1963 h 2016"/>
                  <a:gd name="T80" fmla="*/ 1847 w 2016"/>
                  <a:gd name="T81" fmla="*/ 1847 h 2016"/>
                  <a:gd name="T82" fmla="*/ 1963 w 2016"/>
                  <a:gd name="T83" fmla="*/ 1668 h 2016"/>
                  <a:gd name="T84" fmla="*/ 2010 w 2016"/>
                  <a:gd name="T85" fmla="*/ 1423 h 2016"/>
                  <a:gd name="T86" fmla="*/ 2016 w 2016"/>
                  <a:gd name="T87" fmla="*/ 1008 h 2016"/>
                  <a:gd name="T88" fmla="*/ 2010 w 2016"/>
                  <a:gd name="T89" fmla="*/ 593 h 2016"/>
                  <a:gd name="T90" fmla="*/ 1963 w 2016"/>
                  <a:gd name="T91" fmla="*/ 348 h 2016"/>
                  <a:gd name="T92" fmla="*/ 1847 w 2016"/>
                  <a:gd name="T93" fmla="*/ 169 h 2016"/>
                  <a:gd name="T94" fmla="*/ 1668 w 2016"/>
                  <a:gd name="T95" fmla="*/ 53 h 2016"/>
                  <a:gd name="T96" fmla="*/ 1423 w 2016"/>
                  <a:gd name="T97" fmla="*/ 6 h 2016"/>
                  <a:gd name="T98" fmla="*/ 1008 w 2016"/>
                  <a:gd name="T99" fmla="*/ 0 h 2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016" h="2016">
                    <a:moveTo>
                      <a:pt x="1008" y="182"/>
                    </a:moveTo>
                    <a:cubicBezTo>
                      <a:pt x="1277" y="182"/>
                      <a:pt x="1309" y="183"/>
                      <a:pt x="1415" y="188"/>
                    </a:cubicBezTo>
                    <a:cubicBezTo>
                      <a:pt x="1513" y="192"/>
                      <a:pt x="1567" y="209"/>
                      <a:pt x="1602" y="222"/>
                    </a:cubicBezTo>
                    <a:cubicBezTo>
                      <a:pt x="1649" y="241"/>
                      <a:pt x="1683" y="263"/>
                      <a:pt x="1718" y="298"/>
                    </a:cubicBezTo>
                    <a:cubicBezTo>
                      <a:pt x="1753" y="333"/>
                      <a:pt x="1775" y="367"/>
                      <a:pt x="1794" y="414"/>
                    </a:cubicBezTo>
                    <a:cubicBezTo>
                      <a:pt x="1807" y="449"/>
                      <a:pt x="1824" y="503"/>
                      <a:pt x="1828" y="601"/>
                    </a:cubicBezTo>
                    <a:cubicBezTo>
                      <a:pt x="1833" y="707"/>
                      <a:pt x="1834" y="739"/>
                      <a:pt x="1834" y="1008"/>
                    </a:cubicBezTo>
                    <a:cubicBezTo>
                      <a:pt x="1834" y="1277"/>
                      <a:pt x="1833" y="1309"/>
                      <a:pt x="1828" y="1415"/>
                    </a:cubicBezTo>
                    <a:cubicBezTo>
                      <a:pt x="1824" y="1513"/>
                      <a:pt x="1807" y="1567"/>
                      <a:pt x="1794" y="1602"/>
                    </a:cubicBezTo>
                    <a:cubicBezTo>
                      <a:pt x="1775" y="1649"/>
                      <a:pt x="1753" y="1683"/>
                      <a:pt x="1718" y="1718"/>
                    </a:cubicBezTo>
                    <a:cubicBezTo>
                      <a:pt x="1683" y="1753"/>
                      <a:pt x="1649" y="1775"/>
                      <a:pt x="1602" y="1794"/>
                    </a:cubicBezTo>
                    <a:cubicBezTo>
                      <a:pt x="1567" y="1807"/>
                      <a:pt x="1513" y="1824"/>
                      <a:pt x="1415" y="1828"/>
                    </a:cubicBezTo>
                    <a:cubicBezTo>
                      <a:pt x="1309" y="1833"/>
                      <a:pt x="1277" y="1834"/>
                      <a:pt x="1008" y="1834"/>
                    </a:cubicBezTo>
                    <a:cubicBezTo>
                      <a:pt x="739" y="1834"/>
                      <a:pt x="707" y="1833"/>
                      <a:pt x="601" y="1828"/>
                    </a:cubicBezTo>
                    <a:cubicBezTo>
                      <a:pt x="503" y="1824"/>
                      <a:pt x="449" y="1807"/>
                      <a:pt x="414" y="1794"/>
                    </a:cubicBezTo>
                    <a:cubicBezTo>
                      <a:pt x="367" y="1775"/>
                      <a:pt x="333" y="1753"/>
                      <a:pt x="298" y="1718"/>
                    </a:cubicBezTo>
                    <a:cubicBezTo>
                      <a:pt x="263" y="1683"/>
                      <a:pt x="241" y="1649"/>
                      <a:pt x="222" y="1602"/>
                    </a:cubicBezTo>
                    <a:cubicBezTo>
                      <a:pt x="209" y="1567"/>
                      <a:pt x="192" y="1513"/>
                      <a:pt x="188" y="1415"/>
                    </a:cubicBezTo>
                    <a:cubicBezTo>
                      <a:pt x="183" y="1309"/>
                      <a:pt x="182" y="1277"/>
                      <a:pt x="182" y="1008"/>
                    </a:cubicBezTo>
                    <a:cubicBezTo>
                      <a:pt x="182" y="739"/>
                      <a:pt x="183" y="707"/>
                      <a:pt x="188" y="601"/>
                    </a:cubicBezTo>
                    <a:cubicBezTo>
                      <a:pt x="192" y="503"/>
                      <a:pt x="209" y="449"/>
                      <a:pt x="222" y="414"/>
                    </a:cubicBezTo>
                    <a:cubicBezTo>
                      <a:pt x="241" y="367"/>
                      <a:pt x="263" y="333"/>
                      <a:pt x="298" y="298"/>
                    </a:cubicBezTo>
                    <a:cubicBezTo>
                      <a:pt x="333" y="263"/>
                      <a:pt x="367" y="241"/>
                      <a:pt x="414" y="222"/>
                    </a:cubicBezTo>
                    <a:cubicBezTo>
                      <a:pt x="449" y="209"/>
                      <a:pt x="503" y="192"/>
                      <a:pt x="601" y="188"/>
                    </a:cubicBezTo>
                    <a:cubicBezTo>
                      <a:pt x="707" y="183"/>
                      <a:pt x="739" y="182"/>
                      <a:pt x="1008" y="182"/>
                    </a:cubicBezTo>
                    <a:moveTo>
                      <a:pt x="1008" y="0"/>
                    </a:moveTo>
                    <a:cubicBezTo>
                      <a:pt x="734" y="0"/>
                      <a:pt x="700" y="1"/>
                      <a:pt x="593" y="6"/>
                    </a:cubicBezTo>
                    <a:cubicBezTo>
                      <a:pt x="485" y="11"/>
                      <a:pt x="412" y="28"/>
                      <a:pt x="348" y="53"/>
                    </a:cubicBezTo>
                    <a:cubicBezTo>
                      <a:pt x="282" y="79"/>
                      <a:pt x="225" y="113"/>
                      <a:pt x="169" y="169"/>
                    </a:cubicBezTo>
                    <a:cubicBezTo>
                      <a:pt x="113" y="225"/>
                      <a:pt x="79" y="282"/>
                      <a:pt x="53" y="348"/>
                    </a:cubicBezTo>
                    <a:cubicBezTo>
                      <a:pt x="28" y="412"/>
                      <a:pt x="11" y="485"/>
                      <a:pt x="6" y="593"/>
                    </a:cubicBezTo>
                    <a:cubicBezTo>
                      <a:pt x="1" y="700"/>
                      <a:pt x="0" y="734"/>
                      <a:pt x="0" y="1008"/>
                    </a:cubicBezTo>
                    <a:cubicBezTo>
                      <a:pt x="0" y="1282"/>
                      <a:pt x="1" y="1316"/>
                      <a:pt x="6" y="1423"/>
                    </a:cubicBezTo>
                    <a:cubicBezTo>
                      <a:pt x="11" y="1531"/>
                      <a:pt x="28" y="1604"/>
                      <a:pt x="53" y="1668"/>
                    </a:cubicBezTo>
                    <a:cubicBezTo>
                      <a:pt x="79" y="1734"/>
                      <a:pt x="113" y="1791"/>
                      <a:pt x="169" y="1847"/>
                    </a:cubicBezTo>
                    <a:cubicBezTo>
                      <a:pt x="225" y="1903"/>
                      <a:pt x="282" y="1937"/>
                      <a:pt x="348" y="1963"/>
                    </a:cubicBezTo>
                    <a:cubicBezTo>
                      <a:pt x="412" y="1988"/>
                      <a:pt x="485" y="2005"/>
                      <a:pt x="593" y="2010"/>
                    </a:cubicBezTo>
                    <a:cubicBezTo>
                      <a:pt x="700" y="2015"/>
                      <a:pt x="734" y="2016"/>
                      <a:pt x="1008" y="2016"/>
                    </a:cubicBezTo>
                    <a:cubicBezTo>
                      <a:pt x="1282" y="2016"/>
                      <a:pt x="1316" y="2015"/>
                      <a:pt x="1423" y="2010"/>
                    </a:cubicBezTo>
                    <a:cubicBezTo>
                      <a:pt x="1531" y="2005"/>
                      <a:pt x="1604" y="1988"/>
                      <a:pt x="1668" y="1963"/>
                    </a:cubicBezTo>
                    <a:cubicBezTo>
                      <a:pt x="1734" y="1937"/>
                      <a:pt x="1791" y="1903"/>
                      <a:pt x="1847" y="1847"/>
                    </a:cubicBezTo>
                    <a:cubicBezTo>
                      <a:pt x="1903" y="1791"/>
                      <a:pt x="1937" y="1734"/>
                      <a:pt x="1963" y="1668"/>
                    </a:cubicBezTo>
                    <a:cubicBezTo>
                      <a:pt x="1988" y="1604"/>
                      <a:pt x="2005" y="1531"/>
                      <a:pt x="2010" y="1423"/>
                    </a:cubicBezTo>
                    <a:cubicBezTo>
                      <a:pt x="2015" y="1316"/>
                      <a:pt x="2016" y="1282"/>
                      <a:pt x="2016" y="1008"/>
                    </a:cubicBezTo>
                    <a:cubicBezTo>
                      <a:pt x="2016" y="734"/>
                      <a:pt x="2015" y="700"/>
                      <a:pt x="2010" y="593"/>
                    </a:cubicBezTo>
                    <a:cubicBezTo>
                      <a:pt x="2005" y="485"/>
                      <a:pt x="1988" y="412"/>
                      <a:pt x="1963" y="348"/>
                    </a:cubicBezTo>
                    <a:cubicBezTo>
                      <a:pt x="1937" y="282"/>
                      <a:pt x="1903" y="225"/>
                      <a:pt x="1847" y="169"/>
                    </a:cubicBezTo>
                    <a:cubicBezTo>
                      <a:pt x="1791" y="113"/>
                      <a:pt x="1734" y="79"/>
                      <a:pt x="1668" y="53"/>
                    </a:cubicBezTo>
                    <a:cubicBezTo>
                      <a:pt x="1604" y="28"/>
                      <a:pt x="1531" y="11"/>
                      <a:pt x="1423" y="6"/>
                    </a:cubicBezTo>
                    <a:cubicBezTo>
                      <a:pt x="1316" y="1"/>
                      <a:pt x="1282" y="0"/>
                      <a:pt x="100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31" name="Freeform 6">
                <a:extLst>
                  <a:ext uri="{FF2B5EF4-FFF2-40B4-BE49-F238E27FC236}">
                    <a16:creationId xmlns:a16="http://schemas.microsoft.com/office/drawing/2014/main" id="{51B6A364-AE35-B8CB-DB38-51CB7ABA1320}"/>
                  </a:ext>
                </a:extLst>
              </p:cNvPr>
              <p:cNvSpPr>
                <a:spLocks noEditPoints="1"/>
              </p:cNvSpPr>
              <p:nvPr userDrawn="1"/>
            </p:nvSpPr>
            <p:spPr bwMode="auto">
              <a:xfrm>
                <a:off x="3231" y="1550"/>
                <a:ext cx="1216" cy="1218"/>
              </a:xfrm>
              <a:custGeom>
                <a:avLst/>
                <a:gdLst>
                  <a:gd name="T0" fmla="*/ 517 w 1034"/>
                  <a:gd name="T1" fmla="*/ 0 h 1034"/>
                  <a:gd name="T2" fmla="*/ 0 w 1034"/>
                  <a:gd name="T3" fmla="*/ 517 h 1034"/>
                  <a:gd name="T4" fmla="*/ 517 w 1034"/>
                  <a:gd name="T5" fmla="*/ 1034 h 1034"/>
                  <a:gd name="T6" fmla="*/ 1034 w 1034"/>
                  <a:gd name="T7" fmla="*/ 517 h 1034"/>
                  <a:gd name="T8" fmla="*/ 517 w 1034"/>
                  <a:gd name="T9" fmla="*/ 0 h 1034"/>
                  <a:gd name="T10" fmla="*/ 517 w 1034"/>
                  <a:gd name="T11" fmla="*/ 853 h 1034"/>
                  <a:gd name="T12" fmla="*/ 181 w 1034"/>
                  <a:gd name="T13" fmla="*/ 517 h 1034"/>
                  <a:gd name="T14" fmla="*/ 517 w 1034"/>
                  <a:gd name="T15" fmla="*/ 181 h 1034"/>
                  <a:gd name="T16" fmla="*/ 853 w 1034"/>
                  <a:gd name="T17" fmla="*/ 517 h 1034"/>
                  <a:gd name="T18" fmla="*/ 517 w 1034"/>
                  <a:gd name="T19" fmla="*/ 853 h 1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34" h="1034">
                    <a:moveTo>
                      <a:pt x="517" y="0"/>
                    </a:moveTo>
                    <a:cubicBezTo>
                      <a:pt x="231" y="0"/>
                      <a:pt x="0" y="231"/>
                      <a:pt x="0" y="517"/>
                    </a:cubicBezTo>
                    <a:cubicBezTo>
                      <a:pt x="0" y="803"/>
                      <a:pt x="231" y="1034"/>
                      <a:pt x="517" y="1034"/>
                    </a:cubicBezTo>
                    <a:cubicBezTo>
                      <a:pt x="803" y="1034"/>
                      <a:pt x="1034" y="803"/>
                      <a:pt x="1034" y="517"/>
                    </a:cubicBezTo>
                    <a:cubicBezTo>
                      <a:pt x="1034" y="231"/>
                      <a:pt x="803" y="0"/>
                      <a:pt x="517" y="0"/>
                    </a:cubicBezTo>
                    <a:close/>
                    <a:moveTo>
                      <a:pt x="517" y="853"/>
                    </a:moveTo>
                    <a:cubicBezTo>
                      <a:pt x="331" y="853"/>
                      <a:pt x="181" y="703"/>
                      <a:pt x="181" y="517"/>
                    </a:cubicBezTo>
                    <a:cubicBezTo>
                      <a:pt x="181" y="331"/>
                      <a:pt x="331" y="181"/>
                      <a:pt x="517" y="181"/>
                    </a:cubicBezTo>
                    <a:cubicBezTo>
                      <a:pt x="703" y="181"/>
                      <a:pt x="853" y="331"/>
                      <a:pt x="853" y="517"/>
                    </a:cubicBezTo>
                    <a:cubicBezTo>
                      <a:pt x="853" y="703"/>
                      <a:pt x="703" y="853"/>
                      <a:pt x="517" y="8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32" name="Oval 7">
                <a:extLst>
                  <a:ext uri="{FF2B5EF4-FFF2-40B4-BE49-F238E27FC236}">
                    <a16:creationId xmlns:a16="http://schemas.microsoft.com/office/drawing/2014/main" id="{DC4144AE-5CAB-E0C0-F8E3-CEB18CFE6B5D}"/>
                  </a:ext>
                </a:extLst>
              </p:cNvPr>
              <p:cNvSpPr>
                <a:spLocks noChangeArrowheads="1"/>
              </p:cNvSpPr>
              <p:nvPr userDrawn="1"/>
            </p:nvSpPr>
            <p:spPr bwMode="auto">
              <a:xfrm>
                <a:off x="4329" y="1383"/>
                <a:ext cx="285" cy="28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pic>
          <p:nvPicPr>
            <p:cNvPr id="28" name="Graphic 27">
              <a:extLst>
                <a:ext uri="{FF2B5EF4-FFF2-40B4-BE49-F238E27FC236}">
                  <a16:creationId xmlns:a16="http://schemas.microsoft.com/office/drawing/2014/main" id="{F2026A78-00BA-BE50-00A6-3FD889B1F17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077853" y="4081331"/>
              <a:ext cx="198712" cy="137160"/>
            </a:xfrm>
            <a:prstGeom prst="rect">
              <a:avLst/>
            </a:prstGeom>
          </p:spPr>
        </p:pic>
        <p:pic>
          <p:nvPicPr>
            <p:cNvPr id="29" name="Graphic 28">
              <a:extLst>
                <a:ext uri="{FF2B5EF4-FFF2-40B4-BE49-F238E27FC236}">
                  <a16:creationId xmlns:a16="http://schemas.microsoft.com/office/drawing/2014/main" id="{44BB85A7-9F56-8BFD-2982-1D196CA5C67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340535" y="4081331"/>
              <a:ext cx="137968" cy="137160"/>
            </a:xfrm>
            <a:prstGeom prst="rect">
              <a:avLst/>
            </a:prstGeom>
          </p:spPr>
        </p:pic>
      </p:grpSp>
      <p:sp>
        <p:nvSpPr>
          <p:cNvPr id="4" name="TextBox 3">
            <a:extLst>
              <a:ext uri="{FF2B5EF4-FFF2-40B4-BE49-F238E27FC236}">
                <a16:creationId xmlns:a16="http://schemas.microsoft.com/office/drawing/2014/main" id="{053A03F9-C01F-4015-574F-E35E7BF4A727}"/>
              </a:ext>
            </a:extLst>
          </p:cNvPr>
          <p:cNvSpPr txBox="1"/>
          <p:nvPr userDrawn="1"/>
        </p:nvSpPr>
        <p:spPr bwMode="gray">
          <a:xfrm>
            <a:off x="4313239" y="5330321"/>
            <a:ext cx="2984388" cy="856645"/>
          </a:xfrm>
          <a:prstGeom prst="rect">
            <a:avLst/>
          </a:prstGeom>
          <a:noFill/>
        </p:spPr>
        <p:txBody>
          <a:bodyPr wrap="square" lIns="0" tIns="0" rIns="0" bIns="0" numCol="1" spcCol="118872" rtlCol="0">
            <a:spAutoFit/>
          </a:bodyPr>
          <a:lstStyle/>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700" b="0" i="0" u="none" strike="noStrike" kern="1200" cap="none" spc="0" normalizeH="0" baseline="0" noProof="0">
                <a:ln>
                  <a:noFill/>
                </a:ln>
                <a:solidFill>
                  <a:schemeClr val="bg1"/>
                </a:solidFill>
                <a:effectLst/>
                <a:uLnTx/>
                <a:uFillTx/>
                <a:latin typeface="+mn-lt"/>
                <a:ea typeface="+mn-ea"/>
                <a:cs typeface="+mn-cs"/>
              </a:rPr>
              <a:t>Nothing in these materials is an offer to sell any of the components</a:t>
            </a:r>
            <a:br>
              <a:rPr kumimoji="0" lang="en-US" sz="700" b="0" i="0" u="none" strike="noStrike" kern="1200" cap="none" spc="0" normalizeH="0" baseline="0" noProof="0">
                <a:ln>
                  <a:noFill/>
                </a:ln>
                <a:solidFill>
                  <a:schemeClr val="bg1"/>
                </a:solidFill>
                <a:effectLst/>
                <a:uLnTx/>
                <a:uFillTx/>
                <a:latin typeface="+mn-lt"/>
                <a:ea typeface="+mn-ea"/>
                <a:cs typeface="+mn-cs"/>
              </a:rPr>
            </a:br>
            <a:r>
              <a:rPr kumimoji="0" lang="en-US" sz="700" b="0" i="0" u="none" strike="noStrike" kern="1200" cap="none" spc="0" normalizeH="0" baseline="0" noProof="0">
                <a:ln>
                  <a:noFill/>
                </a:ln>
                <a:solidFill>
                  <a:schemeClr val="bg1"/>
                </a:solidFill>
                <a:effectLst/>
                <a:uLnTx/>
                <a:uFillTx/>
                <a:latin typeface="+mn-lt"/>
                <a:ea typeface="+mn-ea"/>
                <a:cs typeface="+mn-cs"/>
              </a:rPr>
              <a:t>or devices referenced herein.</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700" b="0" i="0" u="none" strike="noStrike" kern="1200" cap="none" spc="0" normalizeH="0" baseline="0" noProof="0">
                <a:ln>
                  <a:noFill/>
                </a:ln>
                <a:solidFill>
                  <a:schemeClr val="bg1"/>
                </a:solidFill>
                <a:effectLst/>
                <a:uLnTx/>
                <a:uFillTx/>
                <a:latin typeface="+mn-lt"/>
                <a:ea typeface="+mn-ea"/>
                <a:cs typeface="+mn-cs"/>
              </a:rPr>
              <a:t>©2018-2023 Qualcomm Technologies, Inc. and/or its affiliated</a:t>
            </a:r>
            <a:br>
              <a:rPr kumimoji="0" lang="en-US" sz="700" b="0" i="0" u="none" strike="noStrike" kern="1200" cap="none" spc="0" normalizeH="0" baseline="0" noProof="0">
                <a:ln>
                  <a:noFill/>
                </a:ln>
                <a:solidFill>
                  <a:schemeClr val="bg1"/>
                </a:solidFill>
                <a:effectLst/>
                <a:uLnTx/>
                <a:uFillTx/>
                <a:latin typeface="+mn-lt"/>
                <a:ea typeface="+mn-ea"/>
                <a:cs typeface="+mn-cs"/>
              </a:rPr>
            </a:br>
            <a:r>
              <a:rPr kumimoji="0" lang="en-US" sz="700" b="0" i="0" u="none" strike="noStrike" kern="1200" cap="none" spc="0" normalizeH="0" baseline="0" noProof="0">
                <a:ln>
                  <a:noFill/>
                </a:ln>
                <a:solidFill>
                  <a:schemeClr val="bg1"/>
                </a:solidFill>
                <a:effectLst/>
                <a:uLnTx/>
                <a:uFillTx/>
                <a:latin typeface="+mn-lt"/>
                <a:ea typeface="+mn-ea"/>
                <a:cs typeface="+mn-cs"/>
              </a:rPr>
              <a:t>companies. All Rights Reserved.</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700" b="0" i="0" u="none" strike="noStrike" kern="1200" cap="none" spc="0" normalizeH="0" baseline="0" noProof="0">
                <a:ln>
                  <a:noFill/>
                </a:ln>
                <a:solidFill>
                  <a:schemeClr val="bg1"/>
                </a:solidFill>
                <a:effectLst/>
                <a:uLnTx/>
                <a:uFillTx/>
                <a:latin typeface="+mn-lt"/>
                <a:ea typeface="+mn-ea"/>
                <a:cs typeface="+mn-cs"/>
              </a:rPr>
              <a:t>Qualcomm is a trademark or registered trademark of Qualcomm</a:t>
            </a:r>
            <a:br>
              <a:rPr kumimoji="0" lang="en-US" sz="700" b="0" i="0" u="none" strike="noStrike" kern="1200" cap="none" spc="0" normalizeH="0" baseline="0" noProof="0">
                <a:ln>
                  <a:noFill/>
                </a:ln>
                <a:solidFill>
                  <a:schemeClr val="bg1"/>
                </a:solidFill>
                <a:effectLst/>
                <a:uLnTx/>
                <a:uFillTx/>
                <a:latin typeface="+mn-lt"/>
                <a:ea typeface="+mn-ea"/>
                <a:cs typeface="+mn-cs"/>
              </a:rPr>
            </a:br>
            <a:r>
              <a:rPr kumimoji="0" lang="en-US" sz="700" b="0" i="0" u="none" strike="noStrike" kern="1200" cap="none" spc="0" normalizeH="0" baseline="0" noProof="0">
                <a:ln>
                  <a:noFill/>
                </a:ln>
                <a:solidFill>
                  <a:schemeClr val="bg1"/>
                </a:solidFill>
                <a:effectLst/>
                <a:uLnTx/>
                <a:uFillTx/>
                <a:latin typeface="+mn-lt"/>
                <a:ea typeface="+mn-ea"/>
                <a:cs typeface="+mn-cs"/>
              </a:rPr>
              <a:t>Incorporated. Other products and brand names may be trademarks</a:t>
            </a:r>
            <a:br>
              <a:rPr kumimoji="0" lang="en-US" sz="700" b="0" i="0" u="none" strike="noStrike" kern="1200" cap="none" spc="0" normalizeH="0" baseline="0" noProof="0">
                <a:ln>
                  <a:noFill/>
                </a:ln>
                <a:solidFill>
                  <a:schemeClr val="bg1"/>
                </a:solidFill>
                <a:effectLst/>
                <a:uLnTx/>
                <a:uFillTx/>
                <a:latin typeface="+mn-lt"/>
                <a:ea typeface="+mn-ea"/>
                <a:cs typeface="+mn-cs"/>
              </a:rPr>
            </a:br>
            <a:r>
              <a:rPr kumimoji="0" lang="en-US" sz="700" b="0" i="0" u="none" strike="noStrike" kern="1200" cap="none" spc="0" normalizeH="0" baseline="0" noProof="0">
                <a:ln>
                  <a:noFill/>
                </a:ln>
                <a:solidFill>
                  <a:schemeClr val="bg1"/>
                </a:solidFill>
                <a:effectLst/>
                <a:uLnTx/>
                <a:uFillTx/>
                <a:latin typeface="+mn-lt"/>
                <a:ea typeface="+mn-ea"/>
                <a:cs typeface="+mn-cs"/>
              </a:rPr>
              <a:t>or registered trademarks of their respective owners.</a:t>
            </a:r>
          </a:p>
        </p:txBody>
      </p:sp>
      <p:sp>
        <p:nvSpPr>
          <p:cNvPr id="6" name="TextBox 5">
            <a:extLst>
              <a:ext uri="{FF2B5EF4-FFF2-40B4-BE49-F238E27FC236}">
                <a16:creationId xmlns:a16="http://schemas.microsoft.com/office/drawing/2014/main" id="{D3245786-770B-F1A6-CCDE-18D0534D955D}"/>
              </a:ext>
            </a:extLst>
          </p:cNvPr>
          <p:cNvSpPr txBox="1"/>
          <p:nvPr userDrawn="1"/>
        </p:nvSpPr>
        <p:spPr bwMode="gray">
          <a:xfrm>
            <a:off x="7653679" y="5330321"/>
            <a:ext cx="3341423" cy="1236236"/>
          </a:xfrm>
          <a:prstGeom prst="rect">
            <a:avLst/>
          </a:prstGeom>
          <a:noFill/>
        </p:spPr>
        <p:txBody>
          <a:bodyPr wrap="square" lIns="0" tIns="0" rIns="0" bIns="0" numCol="1" spcCol="118872" rtlCol="0">
            <a:spAutoFit/>
          </a:bodyPr>
          <a:lstStyle/>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700" b="0" i="0" u="none" strike="noStrike" kern="1200" cap="none" spc="0" normalizeH="0" baseline="0" noProof="0">
                <a:ln>
                  <a:noFill/>
                </a:ln>
                <a:solidFill>
                  <a:schemeClr val="bg1"/>
                </a:solidFill>
                <a:effectLst/>
                <a:uLnTx/>
                <a:uFillTx/>
                <a:latin typeface="+mn-lt"/>
                <a:ea typeface="+mn-ea"/>
                <a:cs typeface="+mn-cs"/>
              </a:rPr>
              <a:t>References in this presentation to “Qualcomm” may mean Qualcomm Incorporated,</a:t>
            </a:r>
            <a:br>
              <a:rPr kumimoji="0" lang="en-US" sz="700" b="0" i="0" u="none" strike="noStrike" kern="1200" cap="none" spc="0" normalizeH="0" baseline="0" noProof="0">
                <a:ln>
                  <a:noFill/>
                </a:ln>
                <a:solidFill>
                  <a:schemeClr val="bg1"/>
                </a:solidFill>
                <a:effectLst/>
                <a:uLnTx/>
                <a:uFillTx/>
                <a:latin typeface="+mn-lt"/>
                <a:ea typeface="+mn-ea"/>
                <a:cs typeface="+mn-cs"/>
              </a:rPr>
            </a:br>
            <a:r>
              <a:rPr kumimoji="0" lang="en-US" sz="700" b="0" i="0" u="none" strike="noStrike" kern="1200" cap="none" spc="0" normalizeH="0" baseline="0" noProof="0">
                <a:ln>
                  <a:noFill/>
                </a:ln>
                <a:solidFill>
                  <a:schemeClr val="bg1"/>
                </a:solidFill>
                <a:effectLst/>
                <a:uLnTx/>
                <a:uFillTx/>
                <a:latin typeface="+mn-lt"/>
                <a:ea typeface="+mn-ea"/>
                <a:cs typeface="+mn-cs"/>
              </a:rPr>
              <a:t>Qualcomm Technologies, Inc., and/or other subsidiaries or business units within</a:t>
            </a:r>
            <a:br>
              <a:rPr kumimoji="0" lang="en-US" sz="700" b="0" i="0" u="none" strike="noStrike" kern="1200" cap="none" spc="0" normalizeH="0" baseline="0" noProof="0">
                <a:ln>
                  <a:noFill/>
                </a:ln>
                <a:solidFill>
                  <a:schemeClr val="bg1"/>
                </a:solidFill>
                <a:effectLst/>
                <a:uLnTx/>
                <a:uFillTx/>
                <a:latin typeface="+mn-lt"/>
                <a:ea typeface="+mn-ea"/>
                <a:cs typeface="+mn-cs"/>
              </a:rPr>
            </a:br>
            <a:r>
              <a:rPr kumimoji="0" lang="en-US" sz="700" b="0" i="0" u="none" strike="noStrike" kern="1200" cap="none" spc="0" normalizeH="0" baseline="0" noProof="0">
                <a:ln>
                  <a:noFill/>
                </a:ln>
                <a:solidFill>
                  <a:schemeClr val="bg1"/>
                </a:solidFill>
                <a:effectLst/>
                <a:uLnTx/>
                <a:uFillTx/>
                <a:latin typeface="+mn-lt"/>
                <a:ea typeface="+mn-ea"/>
                <a:cs typeface="+mn-cs"/>
              </a:rPr>
              <a:t>the Qualcomm corporate structure, as applicable. Qualcomm Incorporated includes our licensing business, QTL, and the vast majority of our patent portfolio. Qualcomm Technologies, Inc., a subsidiary of Qualcomm Incorporated, operates, along with its subsidiaries, substantially all of our engineering, research and development functions, and substantially all of our products and services businesses, including our QCT semiconductor business. </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700" b="0" i="0" u="none" strike="noStrike" kern="1200" cap="none" spc="0" normalizeH="0" baseline="0" noProof="0">
                <a:ln>
                  <a:noFill/>
                </a:ln>
                <a:solidFill>
                  <a:schemeClr val="bg1"/>
                </a:solidFill>
                <a:effectLst/>
                <a:uLnTx/>
                <a:uFillTx/>
                <a:latin typeface="+mn-lt"/>
                <a:ea typeface="+mn-ea"/>
                <a:cs typeface="+mn-cs"/>
              </a:rPr>
              <a:t>Snapdragon and Qualcomm branded products are products of Qualcomm Technologies, Inc. and/or its subsidiaries. Qualcomm patented technologies are licensed by Qualcomm Incorporated. </a:t>
            </a:r>
          </a:p>
        </p:txBody>
      </p:sp>
    </p:spTree>
    <p:extLst>
      <p:ext uri="{BB962C8B-B14F-4D97-AF65-F5344CB8AC3E}">
        <p14:creationId xmlns:p14="http://schemas.microsoft.com/office/powerpoint/2010/main" val="3747457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Thank You Gunmetal">
    <p:bg>
      <p:bgPr>
        <a:solidFill>
          <a:schemeClr val="accent5"/>
        </a:solidFill>
        <a:effectLst/>
      </p:bgPr>
    </p:bg>
    <p:spTree>
      <p:nvGrpSpPr>
        <p:cNvPr id="1" name=""/>
        <p:cNvGrpSpPr/>
        <p:nvPr/>
      </p:nvGrpSpPr>
      <p:grpSpPr>
        <a:xfrm>
          <a:off x="0" y="0"/>
          <a:ext cx="0" cy="0"/>
          <a:chOff x="0" y="0"/>
          <a:chExt cx="0" cy="0"/>
        </a:xfrm>
      </p:grpSpPr>
      <p:sp>
        <p:nvSpPr>
          <p:cNvPr id="24" name="Rectangle: Rounded Corners 16">
            <a:extLst>
              <a:ext uri="{FF2B5EF4-FFF2-40B4-BE49-F238E27FC236}">
                <a16:creationId xmlns:a16="http://schemas.microsoft.com/office/drawing/2014/main" id="{3DFD4707-7D72-477C-BAE7-E84DFEA41F3D}"/>
              </a:ext>
            </a:extLst>
          </p:cNvPr>
          <p:cNvSpPr/>
          <p:nvPr userDrawn="1"/>
        </p:nvSpPr>
        <p:spPr>
          <a:xfrm>
            <a:off x="465622" y="4935112"/>
            <a:ext cx="11234664" cy="1922888"/>
          </a:xfrm>
          <a:custGeom>
            <a:avLst/>
            <a:gdLst>
              <a:gd name="connsiteX0" fmla="*/ 0 w 11234664"/>
              <a:gd name="connsiteY0" fmla="*/ 74943 h 2225161"/>
              <a:gd name="connsiteX1" fmla="*/ 74943 w 11234664"/>
              <a:gd name="connsiteY1" fmla="*/ 0 h 2225161"/>
              <a:gd name="connsiteX2" fmla="*/ 11159721 w 11234664"/>
              <a:gd name="connsiteY2" fmla="*/ 0 h 2225161"/>
              <a:gd name="connsiteX3" fmla="*/ 11234664 w 11234664"/>
              <a:gd name="connsiteY3" fmla="*/ 74943 h 2225161"/>
              <a:gd name="connsiteX4" fmla="*/ 11234664 w 11234664"/>
              <a:gd name="connsiteY4" fmla="*/ 2150218 h 2225161"/>
              <a:gd name="connsiteX5" fmla="*/ 11159721 w 11234664"/>
              <a:gd name="connsiteY5" fmla="*/ 2225161 h 2225161"/>
              <a:gd name="connsiteX6" fmla="*/ 74943 w 11234664"/>
              <a:gd name="connsiteY6" fmla="*/ 2225161 h 2225161"/>
              <a:gd name="connsiteX7" fmla="*/ 0 w 11234664"/>
              <a:gd name="connsiteY7" fmla="*/ 2150218 h 2225161"/>
              <a:gd name="connsiteX8" fmla="*/ 0 w 11234664"/>
              <a:gd name="connsiteY8" fmla="*/ 74943 h 2225161"/>
              <a:gd name="connsiteX0" fmla="*/ 0 w 11234664"/>
              <a:gd name="connsiteY0" fmla="*/ 74943 h 2225161"/>
              <a:gd name="connsiteX1" fmla="*/ 74943 w 11234664"/>
              <a:gd name="connsiteY1" fmla="*/ 0 h 2225161"/>
              <a:gd name="connsiteX2" fmla="*/ 11159721 w 11234664"/>
              <a:gd name="connsiteY2" fmla="*/ 0 h 2225161"/>
              <a:gd name="connsiteX3" fmla="*/ 11234664 w 11234664"/>
              <a:gd name="connsiteY3" fmla="*/ 74943 h 2225161"/>
              <a:gd name="connsiteX4" fmla="*/ 11234664 w 11234664"/>
              <a:gd name="connsiteY4" fmla="*/ 2150218 h 2225161"/>
              <a:gd name="connsiteX5" fmla="*/ 11159721 w 11234664"/>
              <a:gd name="connsiteY5" fmla="*/ 2225161 h 2225161"/>
              <a:gd name="connsiteX6" fmla="*/ 0 w 11234664"/>
              <a:gd name="connsiteY6" fmla="*/ 2150218 h 2225161"/>
              <a:gd name="connsiteX7" fmla="*/ 0 w 11234664"/>
              <a:gd name="connsiteY7" fmla="*/ 74943 h 2225161"/>
              <a:gd name="connsiteX0" fmla="*/ 0 w 11234664"/>
              <a:gd name="connsiteY0" fmla="*/ 74943 h 2409627"/>
              <a:gd name="connsiteX1" fmla="*/ 74943 w 11234664"/>
              <a:gd name="connsiteY1" fmla="*/ 0 h 2409627"/>
              <a:gd name="connsiteX2" fmla="*/ 11159721 w 11234664"/>
              <a:gd name="connsiteY2" fmla="*/ 0 h 2409627"/>
              <a:gd name="connsiteX3" fmla="*/ 11234664 w 11234664"/>
              <a:gd name="connsiteY3" fmla="*/ 74943 h 2409627"/>
              <a:gd name="connsiteX4" fmla="*/ 11234664 w 11234664"/>
              <a:gd name="connsiteY4" fmla="*/ 2150218 h 2409627"/>
              <a:gd name="connsiteX5" fmla="*/ 0 w 11234664"/>
              <a:gd name="connsiteY5" fmla="*/ 2150218 h 2409627"/>
              <a:gd name="connsiteX6" fmla="*/ 0 w 11234664"/>
              <a:gd name="connsiteY6" fmla="*/ 74943 h 2409627"/>
              <a:gd name="connsiteX0" fmla="*/ 0 w 11234664"/>
              <a:gd name="connsiteY0" fmla="*/ 74943 h 2303942"/>
              <a:gd name="connsiteX1" fmla="*/ 74943 w 11234664"/>
              <a:gd name="connsiteY1" fmla="*/ 0 h 2303942"/>
              <a:gd name="connsiteX2" fmla="*/ 11159721 w 11234664"/>
              <a:gd name="connsiteY2" fmla="*/ 0 h 2303942"/>
              <a:gd name="connsiteX3" fmla="*/ 11234664 w 11234664"/>
              <a:gd name="connsiteY3" fmla="*/ 74943 h 2303942"/>
              <a:gd name="connsiteX4" fmla="*/ 11234664 w 11234664"/>
              <a:gd name="connsiteY4" fmla="*/ 2150218 h 2303942"/>
              <a:gd name="connsiteX5" fmla="*/ 0 w 11234664"/>
              <a:gd name="connsiteY5" fmla="*/ 2150218 h 2303942"/>
              <a:gd name="connsiteX6" fmla="*/ 0 w 11234664"/>
              <a:gd name="connsiteY6" fmla="*/ 74943 h 2303942"/>
              <a:gd name="connsiteX0" fmla="*/ 0 w 11234664"/>
              <a:gd name="connsiteY0" fmla="*/ 74943 h 2150218"/>
              <a:gd name="connsiteX1" fmla="*/ 74943 w 11234664"/>
              <a:gd name="connsiteY1" fmla="*/ 0 h 2150218"/>
              <a:gd name="connsiteX2" fmla="*/ 11159721 w 11234664"/>
              <a:gd name="connsiteY2" fmla="*/ 0 h 2150218"/>
              <a:gd name="connsiteX3" fmla="*/ 11234664 w 11234664"/>
              <a:gd name="connsiteY3" fmla="*/ 74943 h 2150218"/>
              <a:gd name="connsiteX4" fmla="*/ 11234664 w 11234664"/>
              <a:gd name="connsiteY4" fmla="*/ 2150218 h 2150218"/>
              <a:gd name="connsiteX5" fmla="*/ 0 w 11234664"/>
              <a:gd name="connsiteY5" fmla="*/ 2150218 h 2150218"/>
              <a:gd name="connsiteX6" fmla="*/ 0 w 11234664"/>
              <a:gd name="connsiteY6" fmla="*/ 74943 h 2150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34664" h="2150218">
                <a:moveTo>
                  <a:pt x="0" y="74943"/>
                </a:moveTo>
                <a:cubicBezTo>
                  <a:pt x="0" y="33553"/>
                  <a:pt x="33553" y="0"/>
                  <a:pt x="74943" y="0"/>
                </a:cubicBezTo>
                <a:lnTo>
                  <a:pt x="11159721" y="0"/>
                </a:lnTo>
                <a:cubicBezTo>
                  <a:pt x="11201111" y="0"/>
                  <a:pt x="11234664" y="33553"/>
                  <a:pt x="11234664" y="74943"/>
                </a:cubicBezTo>
                <a:lnTo>
                  <a:pt x="11234664" y="2150218"/>
                </a:lnTo>
                <a:lnTo>
                  <a:pt x="0" y="2150218"/>
                </a:lnTo>
                <a:lnTo>
                  <a:pt x="0" y="74943"/>
                </a:lnTo>
                <a:close/>
              </a:path>
            </a:pathLst>
          </a:custGeom>
          <a:solidFill>
            <a:srgbClr val="44536C"/>
          </a:solidFill>
          <a:ln>
            <a:noFill/>
          </a:ln>
          <a:effectLst>
            <a:innerShdw blurRad="38100" dist="254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6000"/>
              </a:lnSpc>
            </a:pPr>
            <a:endParaRPr lang="en-US" err="1">
              <a:solidFill>
                <a:schemeClr val="tx2"/>
              </a:solidFill>
              <a:latin typeface="Microsoft Sans Serif"/>
              <a:cs typeface="Microsoft Sans Serif" panose="020B0604020202020204" pitchFamily="34" charset="0"/>
            </a:endParaRPr>
          </a:p>
        </p:txBody>
      </p:sp>
      <p:sp>
        <p:nvSpPr>
          <p:cNvPr id="26" name="Freeform 5">
            <a:extLst>
              <a:ext uri="{FF2B5EF4-FFF2-40B4-BE49-F238E27FC236}">
                <a16:creationId xmlns:a16="http://schemas.microsoft.com/office/drawing/2014/main" id="{1C4299A6-E92A-426F-8BF2-F5974985648B}"/>
              </a:ext>
            </a:extLst>
          </p:cNvPr>
          <p:cNvSpPr>
            <a:spLocks noChangeAspect="1" noEditPoints="1"/>
          </p:cNvSpPr>
          <p:nvPr userDrawn="1"/>
        </p:nvSpPr>
        <p:spPr bwMode="black">
          <a:xfrm>
            <a:off x="847768" y="5234191"/>
            <a:ext cx="1616145" cy="296224"/>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bg1"/>
          </a:solidFill>
          <a:ln>
            <a:noFill/>
          </a:ln>
          <a:effectLst/>
        </p:spPr>
        <p:txBody>
          <a:bodyPr vert="horz" wrap="square" lIns="91440" tIns="45720" rIns="91440" bIns="45720" numCol="1" anchor="t" anchorCtr="0" compatLnSpc="1">
            <a:prstTxWarp prst="textNoShape">
              <a:avLst/>
            </a:prstTxWarp>
          </a:bodyPr>
          <a:lstStyle/>
          <a:p>
            <a:endParaRPr lang="en-US">
              <a:solidFill>
                <a:schemeClr val="bg1"/>
              </a:solidFill>
              <a:latin typeface="Microsoft Sans Serif"/>
            </a:endParaRPr>
          </a:p>
        </p:txBody>
      </p:sp>
      <p:sp>
        <p:nvSpPr>
          <p:cNvPr id="44" name="TextBox 43">
            <a:extLst>
              <a:ext uri="{FF2B5EF4-FFF2-40B4-BE49-F238E27FC236}">
                <a16:creationId xmlns:a16="http://schemas.microsoft.com/office/drawing/2014/main" id="{22F70D0A-56DD-483C-9B92-40FB17FA7A59}"/>
              </a:ext>
            </a:extLst>
          </p:cNvPr>
          <p:cNvSpPr txBox="1"/>
          <p:nvPr userDrawn="1"/>
        </p:nvSpPr>
        <p:spPr bwMode="gray">
          <a:xfrm>
            <a:off x="847768" y="5687930"/>
            <a:ext cx="3127218" cy="616131"/>
          </a:xfrm>
          <a:prstGeom prst="rect">
            <a:avLst/>
          </a:prstGeom>
          <a:noFill/>
        </p:spPr>
        <p:txBody>
          <a:bodyPr wrap="square" lIns="0" tIns="0" rIns="0" bIns="0" rtlCol="0">
            <a:spAutoFit/>
          </a:bodyPr>
          <a:lstStyle/>
          <a:p>
            <a:pPr marL="0" marR="0" lvl="0" indent="0" algn="l" defTabSz="914400" rtl="0" eaLnBrk="1" fontAlgn="auto" latinLnBrk="0" hangingPunct="1">
              <a:lnSpc>
                <a:spcPct val="114000"/>
              </a:lnSpc>
              <a:spcBef>
                <a:spcPts val="0"/>
              </a:spcBef>
              <a:spcAft>
                <a:spcPts val="300"/>
              </a:spcAft>
              <a:buClrTx/>
              <a:buSzTx/>
              <a:buFontTx/>
              <a:buNone/>
              <a:tabLst/>
              <a:defRPr/>
            </a:pPr>
            <a:r>
              <a:rPr kumimoji="0" lang="en-US" sz="1050" b="0" i="0" u="none" strike="noStrike" kern="1200" cap="none" spc="0" normalizeH="0" baseline="0" noProof="0">
                <a:ln>
                  <a:noFill/>
                </a:ln>
                <a:solidFill>
                  <a:schemeClr val="bg1"/>
                </a:solidFill>
                <a:effectLst/>
                <a:uLnTx/>
                <a:uFillTx/>
                <a:latin typeface="+mn-lt"/>
                <a:ea typeface="+mn-ea"/>
                <a:cs typeface="+mn-cs"/>
              </a:rPr>
              <a:t>Follow us on:</a:t>
            </a:r>
          </a:p>
          <a:p>
            <a:pPr marL="0" marR="0" lvl="0" indent="0" algn="l" defTabSz="914400" rtl="0" eaLnBrk="1" fontAlgn="auto" latinLnBrk="0" hangingPunct="1">
              <a:lnSpc>
                <a:spcPct val="114000"/>
              </a:lnSpc>
              <a:spcBef>
                <a:spcPts val="0"/>
              </a:spcBef>
              <a:spcAft>
                <a:spcPts val="300"/>
              </a:spcAft>
              <a:buClrTx/>
              <a:buSzTx/>
              <a:buFontTx/>
              <a:buNone/>
              <a:tabLst/>
              <a:defRPr/>
            </a:pPr>
            <a:r>
              <a:rPr kumimoji="0" lang="en-US" sz="1050" b="0" i="0" u="none" strike="noStrike" kern="1200" cap="none" spc="0" normalizeH="0" baseline="0" noProof="0">
                <a:ln>
                  <a:noFill/>
                </a:ln>
                <a:solidFill>
                  <a:schemeClr val="bg1"/>
                </a:solidFill>
                <a:effectLst/>
                <a:uLnTx/>
                <a:uFillTx/>
                <a:latin typeface="+mn-lt"/>
                <a:ea typeface="+mn-ea"/>
                <a:cs typeface="+mn-cs"/>
              </a:rPr>
              <a:t>For more information, visit us at:</a:t>
            </a:r>
          </a:p>
          <a:p>
            <a:pPr marL="0" marR="0" lvl="0" indent="0" algn="l" defTabSz="914400" rtl="0" eaLnBrk="1" fontAlgn="auto" latinLnBrk="0" hangingPunct="1">
              <a:lnSpc>
                <a:spcPct val="114000"/>
              </a:lnSpc>
              <a:spcBef>
                <a:spcPts val="0"/>
              </a:spcBef>
              <a:spcAft>
                <a:spcPts val="300"/>
              </a:spcAft>
              <a:buClrTx/>
              <a:buSzTx/>
              <a:buFontTx/>
              <a:buNone/>
              <a:tabLst/>
              <a:defRPr/>
            </a:pPr>
            <a:r>
              <a:rPr kumimoji="0" lang="en-US" sz="1050" b="0" i="0" u="none" strike="noStrike" kern="1200" cap="none" spc="0" normalizeH="0" baseline="0" noProof="0">
                <a:ln>
                  <a:noFill/>
                </a:ln>
                <a:solidFill>
                  <a:schemeClr val="bg1"/>
                </a:solidFill>
                <a:effectLst/>
                <a:uLnTx/>
                <a:uFillTx/>
                <a:latin typeface="+mn-lt"/>
                <a:ea typeface="+mn-ea"/>
                <a:cs typeface="+mn-cs"/>
              </a:rPr>
              <a:t>qualcomm.com &amp; qualcomm.com/blog</a:t>
            </a:r>
          </a:p>
        </p:txBody>
      </p:sp>
      <p:sp>
        <p:nvSpPr>
          <p:cNvPr id="27" name="TextBox 26">
            <a:extLst>
              <a:ext uri="{FF2B5EF4-FFF2-40B4-BE49-F238E27FC236}">
                <a16:creationId xmlns:a16="http://schemas.microsoft.com/office/drawing/2014/main" id="{9F624AB4-C8F8-DB43-96C6-817E21A96454}"/>
              </a:ext>
            </a:extLst>
          </p:cNvPr>
          <p:cNvSpPr txBox="1"/>
          <p:nvPr userDrawn="1"/>
        </p:nvSpPr>
        <p:spPr bwMode="gray">
          <a:xfrm>
            <a:off x="465622" y="2536613"/>
            <a:ext cx="8725779" cy="1606594"/>
          </a:xfrm>
          <a:prstGeom prst="rect">
            <a:avLst/>
          </a:prstGeom>
          <a:noFill/>
        </p:spPr>
        <p:txBody>
          <a:bodyPr wrap="square" lIns="0" tIns="0" rIns="0" bIns="0" rtlCol="0">
            <a:spAutoFit/>
          </a:bodyPr>
          <a:lstStyle/>
          <a:p>
            <a:pPr marL="0" marR="0" lvl="0" indent="0" algn="l" defTabSz="914400" rtl="0" eaLnBrk="1" fontAlgn="auto" latinLnBrk="0" hangingPunct="1">
              <a:lnSpc>
                <a:spcPct val="87000"/>
              </a:lnSpc>
              <a:spcBef>
                <a:spcPts val="0"/>
              </a:spcBef>
              <a:spcAft>
                <a:spcPts val="0"/>
              </a:spcAft>
              <a:buClrTx/>
              <a:buSzTx/>
              <a:buFontTx/>
              <a:buNone/>
              <a:tabLst/>
              <a:defRPr/>
            </a:pPr>
            <a:r>
              <a:rPr kumimoji="0" lang="en-US" sz="12000" b="0" i="0" u="none" strike="noStrike" kern="1200" cap="none" spc="-300" normalizeH="0" noProof="0">
                <a:ln>
                  <a:noFill/>
                </a:ln>
                <a:solidFill>
                  <a:srgbClr val="3F4D63"/>
                </a:solidFill>
                <a:effectLst>
                  <a:innerShdw blurRad="25400" dist="12700" dir="13500000">
                    <a:prstClr val="black">
                      <a:alpha val="50000"/>
                    </a:prstClr>
                  </a:innerShdw>
                </a:effectLst>
                <a:uLnTx/>
                <a:uFillTx/>
              </a:rPr>
              <a:t>T</a:t>
            </a:r>
            <a:r>
              <a:rPr kumimoji="0" lang="en-US" sz="12000" b="0" i="0" u="none" strike="noStrike" kern="1200" cap="none" spc="-300" normalizeH="0" baseline="0" noProof="0">
                <a:ln>
                  <a:noFill/>
                </a:ln>
                <a:solidFill>
                  <a:srgbClr val="3F4D63"/>
                </a:solidFill>
                <a:effectLst>
                  <a:innerShdw blurRad="25400" dist="12700" dir="13500000">
                    <a:prstClr val="black">
                      <a:alpha val="50000"/>
                    </a:prstClr>
                  </a:innerShdw>
                </a:effectLst>
                <a:uLnTx/>
                <a:uFillTx/>
              </a:rPr>
              <a:t>h</a:t>
            </a:r>
            <a:r>
              <a:rPr kumimoji="0" lang="en-US" sz="12000" b="0" i="0" u="none" strike="noStrike" kern="1200" cap="none" spc="-600" normalizeH="0" noProof="0">
                <a:ln>
                  <a:noFill/>
                </a:ln>
                <a:solidFill>
                  <a:srgbClr val="3F4D63"/>
                </a:solidFill>
                <a:effectLst>
                  <a:innerShdw blurRad="25400" dist="12700" dir="13500000">
                    <a:prstClr val="black">
                      <a:alpha val="50000"/>
                    </a:prstClr>
                  </a:innerShdw>
                </a:effectLst>
                <a:uLnTx/>
                <a:uFillTx/>
              </a:rPr>
              <a:t>a</a:t>
            </a:r>
            <a:r>
              <a:rPr kumimoji="0" lang="en-US" sz="12000" b="0" i="0" u="none" strike="noStrike" kern="1200" cap="none" spc="-450" normalizeH="0" noProof="0">
                <a:ln>
                  <a:noFill/>
                </a:ln>
                <a:solidFill>
                  <a:srgbClr val="3F4D63"/>
                </a:solidFill>
                <a:effectLst>
                  <a:innerShdw blurRad="25400" dist="12700" dir="13500000">
                    <a:prstClr val="black">
                      <a:alpha val="50000"/>
                    </a:prstClr>
                  </a:innerShdw>
                </a:effectLst>
                <a:uLnTx/>
                <a:uFillTx/>
              </a:rPr>
              <a:t>n</a:t>
            </a:r>
            <a:r>
              <a:rPr kumimoji="0" lang="en-US" sz="12000" b="0" i="0" u="none" strike="noStrike" kern="1200" cap="none" spc="-600" normalizeH="0" noProof="0">
                <a:ln>
                  <a:noFill/>
                </a:ln>
                <a:solidFill>
                  <a:srgbClr val="3F4D63"/>
                </a:solidFill>
                <a:effectLst>
                  <a:innerShdw blurRad="25400" dist="12700" dir="13500000">
                    <a:prstClr val="black">
                      <a:alpha val="50000"/>
                    </a:prstClr>
                  </a:innerShdw>
                </a:effectLst>
                <a:uLnTx/>
                <a:uFillTx/>
              </a:rPr>
              <a:t>k </a:t>
            </a:r>
            <a:r>
              <a:rPr kumimoji="0" lang="en-US" sz="12000" b="0" i="0" u="none" strike="noStrike" kern="1200" cap="none" spc="-300" normalizeH="0" baseline="0" noProof="0">
                <a:ln>
                  <a:noFill/>
                </a:ln>
                <a:solidFill>
                  <a:srgbClr val="3F4D63"/>
                </a:solidFill>
                <a:effectLst>
                  <a:innerShdw blurRad="25400" dist="12700" dir="13500000">
                    <a:prstClr val="black">
                      <a:alpha val="50000"/>
                    </a:prstClr>
                  </a:innerShdw>
                </a:effectLst>
                <a:uLnTx/>
                <a:uFillTx/>
              </a:rPr>
              <a:t>y</a:t>
            </a:r>
            <a:r>
              <a:rPr kumimoji="0" lang="en-US" sz="12000" b="0" i="0" u="none" strike="noStrike" kern="1200" cap="none" normalizeH="0" baseline="0" noProof="0">
                <a:ln>
                  <a:noFill/>
                </a:ln>
                <a:solidFill>
                  <a:srgbClr val="3F4D63"/>
                </a:solidFill>
                <a:effectLst>
                  <a:innerShdw blurRad="25400" dist="12700" dir="13500000">
                    <a:prstClr val="black">
                      <a:alpha val="50000"/>
                    </a:prstClr>
                  </a:innerShdw>
                </a:effectLst>
                <a:uLnTx/>
                <a:uFillTx/>
              </a:rPr>
              <a:t>o</a:t>
            </a:r>
            <a:r>
              <a:rPr kumimoji="0" lang="en-US" sz="12000" b="0" i="0" u="none" strike="noStrike" kern="1200" cap="none" spc="-300" normalizeH="0" baseline="0" noProof="0">
                <a:ln>
                  <a:noFill/>
                </a:ln>
                <a:solidFill>
                  <a:srgbClr val="3F4D63"/>
                </a:solidFill>
                <a:effectLst>
                  <a:innerShdw blurRad="25400" dist="12700" dir="13500000">
                    <a:prstClr val="black">
                      <a:alpha val="50000"/>
                    </a:prstClr>
                  </a:innerShdw>
                </a:effectLst>
                <a:uLnTx/>
                <a:uFillTx/>
              </a:rPr>
              <a:t>u</a:t>
            </a:r>
          </a:p>
        </p:txBody>
      </p:sp>
      <p:grpSp>
        <p:nvGrpSpPr>
          <p:cNvPr id="30" name="Group 29">
            <a:extLst>
              <a:ext uri="{FF2B5EF4-FFF2-40B4-BE49-F238E27FC236}">
                <a16:creationId xmlns:a16="http://schemas.microsoft.com/office/drawing/2014/main" id="{4C2C7FFC-0D1B-9CD5-03A8-998B92A2DA6B}"/>
              </a:ext>
            </a:extLst>
          </p:cNvPr>
          <p:cNvGrpSpPr/>
          <p:nvPr userDrawn="1"/>
        </p:nvGrpSpPr>
        <p:grpSpPr>
          <a:xfrm>
            <a:off x="1710812" y="5696712"/>
            <a:ext cx="1036171" cy="137160"/>
            <a:chOff x="2442332" y="4081331"/>
            <a:chExt cx="1036171" cy="137160"/>
          </a:xfrm>
          <a:solidFill>
            <a:schemeClr val="bg1"/>
          </a:solidFill>
        </p:grpSpPr>
        <p:sp>
          <p:nvSpPr>
            <p:cNvPr id="31" name="Freeform 12">
              <a:extLst>
                <a:ext uri="{FF2B5EF4-FFF2-40B4-BE49-F238E27FC236}">
                  <a16:creationId xmlns:a16="http://schemas.microsoft.com/office/drawing/2014/main" id="{8F179865-B5B4-EF04-24F6-8AF5475D7926}"/>
                </a:ext>
              </a:extLst>
            </p:cNvPr>
            <p:cNvSpPr>
              <a:spLocks noChangeAspect="1"/>
            </p:cNvSpPr>
            <p:nvPr/>
          </p:nvSpPr>
          <p:spPr bwMode="gray">
            <a:xfrm>
              <a:off x="2645092" y="4081331"/>
              <a:ext cx="168791" cy="137160"/>
            </a:xfrm>
            <a:custGeom>
              <a:avLst/>
              <a:gdLst>
                <a:gd name="T0" fmla="*/ 800 w 800"/>
                <a:gd name="T1" fmla="*/ 77 h 650"/>
                <a:gd name="T2" fmla="*/ 706 w 800"/>
                <a:gd name="T3" fmla="*/ 103 h 650"/>
                <a:gd name="T4" fmla="*/ 778 w 800"/>
                <a:gd name="T5" fmla="*/ 12 h 650"/>
                <a:gd name="T6" fmla="*/ 674 w 800"/>
                <a:gd name="T7" fmla="*/ 52 h 650"/>
                <a:gd name="T8" fmla="*/ 554 w 800"/>
                <a:gd name="T9" fmla="*/ 0 h 650"/>
                <a:gd name="T10" fmla="*/ 390 w 800"/>
                <a:gd name="T11" fmla="*/ 164 h 650"/>
                <a:gd name="T12" fmla="*/ 394 w 800"/>
                <a:gd name="T13" fmla="*/ 201 h 650"/>
                <a:gd name="T14" fmla="*/ 56 w 800"/>
                <a:gd name="T15" fmla="*/ 30 h 650"/>
                <a:gd name="T16" fmla="*/ 33 w 800"/>
                <a:gd name="T17" fmla="*/ 112 h 650"/>
                <a:gd name="T18" fmla="*/ 106 w 800"/>
                <a:gd name="T19" fmla="*/ 249 h 650"/>
                <a:gd name="T20" fmla="*/ 32 w 800"/>
                <a:gd name="T21" fmla="*/ 229 h 650"/>
                <a:gd name="T22" fmla="*/ 32 w 800"/>
                <a:gd name="T23" fmla="*/ 231 h 650"/>
                <a:gd name="T24" fmla="*/ 164 w 800"/>
                <a:gd name="T25" fmla="*/ 392 h 650"/>
                <a:gd name="T26" fmla="*/ 121 w 800"/>
                <a:gd name="T27" fmla="*/ 397 h 650"/>
                <a:gd name="T28" fmla="*/ 90 w 800"/>
                <a:gd name="T29" fmla="*/ 394 h 650"/>
                <a:gd name="T30" fmla="*/ 243 w 800"/>
                <a:gd name="T31" fmla="*/ 508 h 650"/>
                <a:gd name="T32" fmla="*/ 39 w 800"/>
                <a:gd name="T33" fmla="*/ 579 h 650"/>
                <a:gd name="T34" fmla="*/ 0 w 800"/>
                <a:gd name="T35" fmla="*/ 576 h 650"/>
                <a:gd name="T36" fmla="*/ 252 w 800"/>
                <a:gd name="T37" fmla="*/ 650 h 650"/>
                <a:gd name="T38" fmla="*/ 719 w 800"/>
                <a:gd name="T39" fmla="*/ 183 h 650"/>
                <a:gd name="T40" fmla="*/ 718 w 800"/>
                <a:gd name="T41" fmla="*/ 162 h 650"/>
                <a:gd name="T42" fmla="*/ 800 w 800"/>
                <a:gd name="T43" fmla="*/ 77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00" h="650">
                  <a:moveTo>
                    <a:pt x="800" y="77"/>
                  </a:moveTo>
                  <a:cubicBezTo>
                    <a:pt x="771" y="90"/>
                    <a:pt x="739" y="99"/>
                    <a:pt x="706" y="103"/>
                  </a:cubicBezTo>
                  <a:cubicBezTo>
                    <a:pt x="740" y="82"/>
                    <a:pt x="766" y="50"/>
                    <a:pt x="778" y="12"/>
                  </a:cubicBezTo>
                  <a:cubicBezTo>
                    <a:pt x="746" y="31"/>
                    <a:pt x="711" y="44"/>
                    <a:pt x="674" y="52"/>
                  </a:cubicBezTo>
                  <a:cubicBezTo>
                    <a:pt x="644" y="20"/>
                    <a:pt x="601" y="0"/>
                    <a:pt x="554" y="0"/>
                  </a:cubicBezTo>
                  <a:cubicBezTo>
                    <a:pt x="463" y="0"/>
                    <a:pt x="390" y="73"/>
                    <a:pt x="390" y="164"/>
                  </a:cubicBezTo>
                  <a:cubicBezTo>
                    <a:pt x="390" y="177"/>
                    <a:pt x="391" y="189"/>
                    <a:pt x="394" y="201"/>
                  </a:cubicBezTo>
                  <a:cubicBezTo>
                    <a:pt x="258" y="195"/>
                    <a:pt x="137" y="129"/>
                    <a:pt x="56" y="30"/>
                  </a:cubicBezTo>
                  <a:cubicBezTo>
                    <a:pt x="42" y="54"/>
                    <a:pt x="33" y="82"/>
                    <a:pt x="33" y="112"/>
                  </a:cubicBezTo>
                  <a:cubicBezTo>
                    <a:pt x="33" y="169"/>
                    <a:pt x="62" y="220"/>
                    <a:pt x="106" y="249"/>
                  </a:cubicBezTo>
                  <a:cubicBezTo>
                    <a:pt x="80" y="248"/>
                    <a:pt x="54" y="241"/>
                    <a:pt x="32" y="229"/>
                  </a:cubicBezTo>
                  <a:cubicBezTo>
                    <a:pt x="32" y="229"/>
                    <a:pt x="32" y="230"/>
                    <a:pt x="32" y="231"/>
                  </a:cubicBezTo>
                  <a:cubicBezTo>
                    <a:pt x="32" y="310"/>
                    <a:pt x="89" y="376"/>
                    <a:pt x="164" y="392"/>
                  </a:cubicBezTo>
                  <a:cubicBezTo>
                    <a:pt x="150" y="395"/>
                    <a:pt x="136" y="397"/>
                    <a:pt x="121" y="397"/>
                  </a:cubicBezTo>
                  <a:cubicBezTo>
                    <a:pt x="110" y="397"/>
                    <a:pt x="100" y="396"/>
                    <a:pt x="90" y="394"/>
                  </a:cubicBezTo>
                  <a:cubicBezTo>
                    <a:pt x="111" y="460"/>
                    <a:pt x="171" y="507"/>
                    <a:pt x="243" y="508"/>
                  </a:cubicBezTo>
                  <a:cubicBezTo>
                    <a:pt x="187" y="552"/>
                    <a:pt x="116" y="579"/>
                    <a:pt x="39" y="579"/>
                  </a:cubicBezTo>
                  <a:cubicBezTo>
                    <a:pt x="26" y="579"/>
                    <a:pt x="13" y="578"/>
                    <a:pt x="0" y="576"/>
                  </a:cubicBezTo>
                  <a:cubicBezTo>
                    <a:pt x="73" y="623"/>
                    <a:pt x="159" y="650"/>
                    <a:pt x="252" y="650"/>
                  </a:cubicBezTo>
                  <a:cubicBezTo>
                    <a:pt x="553" y="650"/>
                    <a:pt x="719" y="400"/>
                    <a:pt x="719" y="183"/>
                  </a:cubicBezTo>
                  <a:cubicBezTo>
                    <a:pt x="719" y="176"/>
                    <a:pt x="718" y="169"/>
                    <a:pt x="718" y="162"/>
                  </a:cubicBezTo>
                  <a:cubicBezTo>
                    <a:pt x="750" y="139"/>
                    <a:pt x="778" y="110"/>
                    <a:pt x="800" y="77"/>
                  </a:cubicBez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solidFill>
                <a:effectLst/>
                <a:uLnTx/>
                <a:uFillTx/>
                <a:latin typeface="Microsoft Sans Serif" panose="020B0604020202020204" pitchFamily="34" charset="0"/>
                <a:ea typeface="+mn-ea"/>
                <a:cs typeface="+mn-cs"/>
              </a:endParaRPr>
            </a:p>
          </p:txBody>
        </p:sp>
        <p:grpSp>
          <p:nvGrpSpPr>
            <p:cNvPr id="32" name="Group 5">
              <a:extLst>
                <a:ext uri="{FF2B5EF4-FFF2-40B4-BE49-F238E27FC236}">
                  <a16:creationId xmlns:a16="http://schemas.microsoft.com/office/drawing/2014/main" id="{AE9079EC-B465-5574-4564-EE68C08E41A5}"/>
                </a:ext>
              </a:extLst>
            </p:cNvPr>
            <p:cNvGrpSpPr>
              <a:grpSpLocks noChangeAspect="1"/>
            </p:cNvGrpSpPr>
            <p:nvPr/>
          </p:nvGrpSpPr>
          <p:grpSpPr bwMode="gray">
            <a:xfrm>
              <a:off x="2442332" y="4081331"/>
              <a:ext cx="138792" cy="137160"/>
              <a:chOff x="3331" y="1656"/>
              <a:chExt cx="1020" cy="1008"/>
            </a:xfrm>
            <a:grpFill/>
          </p:grpSpPr>
          <p:sp>
            <p:nvSpPr>
              <p:cNvPr id="39" name="Freeform 6">
                <a:extLst>
                  <a:ext uri="{FF2B5EF4-FFF2-40B4-BE49-F238E27FC236}">
                    <a16:creationId xmlns:a16="http://schemas.microsoft.com/office/drawing/2014/main" id="{BF0C7DCC-1282-A8D2-04FC-7AAE1D6E559A}"/>
                  </a:ext>
                </a:extLst>
              </p:cNvPr>
              <p:cNvSpPr>
                <a:spLocks noEditPoints="1"/>
              </p:cNvSpPr>
              <p:nvPr/>
            </p:nvSpPr>
            <p:spPr bwMode="gray">
              <a:xfrm>
                <a:off x="3331" y="1656"/>
                <a:ext cx="232" cy="1008"/>
              </a:xfrm>
              <a:custGeom>
                <a:avLst/>
                <a:gdLst>
                  <a:gd name="T0" fmla="*/ 98 w 98"/>
                  <a:gd name="T1" fmla="*/ 46 h 427"/>
                  <a:gd name="T2" fmla="*/ 48 w 98"/>
                  <a:gd name="T3" fmla="*/ 92 h 427"/>
                  <a:gd name="T4" fmla="*/ 0 w 98"/>
                  <a:gd name="T5" fmla="*/ 46 h 427"/>
                  <a:gd name="T6" fmla="*/ 49 w 98"/>
                  <a:gd name="T7" fmla="*/ 0 h 427"/>
                  <a:gd name="T8" fmla="*/ 98 w 98"/>
                  <a:gd name="T9" fmla="*/ 46 h 427"/>
                  <a:gd name="T10" fmla="*/ 2 w 98"/>
                  <a:gd name="T11" fmla="*/ 427 h 427"/>
                  <a:gd name="T12" fmla="*/ 2 w 98"/>
                  <a:gd name="T13" fmla="*/ 129 h 427"/>
                  <a:gd name="T14" fmla="*/ 95 w 98"/>
                  <a:gd name="T15" fmla="*/ 129 h 427"/>
                  <a:gd name="T16" fmla="*/ 95 w 98"/>
                  <a:gd name="T17" fmla="*/ 427 h 427"/>
                  <a:gd name="T18" fmla="*/ 2 w 98"/>
                  <a:gd name="T19" fmla="*/ 427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8" h="427">
                    <a:moveTo>
                      <a:pt x="98" y="46"/>
                    </a:moveTo>
                    <a:cubicBezTo>
                      <a:pt x="98" y="72"/>
                      <a:pt x="79" y="92"/>
                      <a:pt x="48" y="92"/>
                    </a:cubicBezTo>
                    <a:cubicBezTo>
                      <a:pt x="18" y="92"/>
                      <a:pt x="0" y="72"/>
                      <a:pt x="0" y="46"/>
                    </a:cubicBezTo>
                    <a:cubicBezTo>
                      <a:pt x="0" y="20"/>
                      <a:pt x="19" y="0"/>
                      <a:pt x="49" y="0"/>
                    </a:cubicBezTo>
                    <a:cubicBezTo>
                      <a:pt x="79" y="0"/>
                      <a:pt x="97" y="20"/>
                      <a:pt x="98" y="46"/>
                    </a:cubicBezTo>
                    <a:close/>
                    <a:moveTo>
                      <a:pt x="2" y="427"/>
                    </a:moveTo>
                    <a:cubicBezTo>
                      <a:pt x="2" y="129"/>
                      <a:pt x="2" y="129"/>
                      <a:pt x="2" y="129"/>
                    </a:cubicBezTo>
                    <a:cubicBezTo>
                      <a:pt x="95" y="129"/>
                      <a:pt x="95" y="129"/>
                      <a:pt x="95" y="129"/>
                    </a:cubicBezTo>
                    <a:cubicBezTo>
                      <a:pt x="95" y="427"/>
                      <a:pt x="95" y="427"/>
                      <a:pt x="95" y="427"/>
                    </a:cubicBezTo>
                    <a:lnTo>
                      <a:pt x="2" y="4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solidFill>
                  <a:effectLst/>
                  <a:uLnTx/>
                  <a:uFillTx/>
                  <a:latin typeface="Microsoft Sans Serif" panose="020B0604020202020204" pitchFamily="34" charset="0"/>
                  <a:ea typeface="+mn-ea"/>
                  <a:cs typeface="+mn-cs"/>
                </a:endParaRPr>
              </a:p>
            </p:txBody>
          </p:sp>
          <p:sp>
            <p:nvSpPr>
              <p:cNvPr id="45" name="Freeform 7">
                <a:extLst>
                  <a:ext uri="{FF2B5EF4-FFF2-40B4-BE49-F238E27FC236}">
                    <a16:creationId xmlns:a16="http://schemas.microsoft.com/office/drawing/2014/main" id="{0428D95C-6C06-D764-49A8-D7A887B2B5CC}"/>
                  </a:ext>
                </a:extLst>
              </p:cNvPr>
              <p:cNvSpPr>
                <a:spLocks/>
              </p:cNvSpPr>
              <p:nvPr/>
            </p:nvSpPr>
            <p:spPr bwMode="gray">
              <a:xfrm>
                <a:off x="3681" y="1944"/>
                <a:ext cx="670" cy="720"/>
              </a:xfrm>
              <a:custGeom>
                <a:avLst/>
                <a:gdLst>
                  <a:gd name="T0" fmla="*/ 2 w 284"/>
                  <a:gd name="T1" fmla="*/ 102 h 305"/>
                  <a:gd name="T2" fmla="*/ 0 w 284"/>
                  <a:gd name="T3" fmla="*/ 7 h 305"/>
                  <a:gd name="T4" fmla="*/ 80 w 284"/>
                  <a:gd name="T5" fmla="*/ 7 h 305"/>
                  <a:gd name="T6" fmla="*/ 84 w 284"/>
                  <a:gd name="T7" fmla="*/ 48 h 305"/>
                  <a:gd name="T8" fmla="*/ 86 w 284"/>
                  <a:gd name="T9" fmla="*/ 48 h 305"/>
                  <a:gd name="T10" fmla="*/ 178 w 284"/>
                  <a:gd name="T11" fmla="*/ 0 h 305"/>
                  <a:gd name="T12" fmla="*/ 284 w 284"/>
                  <a:gd name="T13" fmla="*/ 129 h 305"/>
                  <a:gd name="T14" fmla="*/ 284 w 284"/>
                  <a:gd name="T15" fmla="*/ 305 h 305"/>
                  <a:gd name="T16" fmla="*/ 192 w 284"/>
                  <a:gd name="T17" fmla="*/ 305 h 305"/>
                  <a:gd name="T18" fmla="*/ 192 w 284"/>
                  <a:gd name="T19" fmla="*/ 140 h 305"/>
                  <a:gd name="T20" fmla="*/ 145 w 284"/>
                  <a:gd name="T21" fmla="*/ 75 h 305"/>
                  <a:gd name="T22" fmla="*/ 98 w 284"/>
                  <a:gd name="T23" fmla="*/ 110 h 305"/>
                  <a:gd name="T24" fmla="*/ 94 w 284"/>
                  <a:gd name="T25" fmla="*/ 133 h 305"/>
                  <a:gd name="T26" fmla="*/ 94 w 284"/>
                  <a:gd name="T27" fmla="*/ 305 h 305"/>
                  <a:gd name="T28" fmla="*/ 2 w 284"/>
                  <a:gd name="T29" fmla="*/ 305 h 305"/>
                  <a:gd name="T30" fmla="*/ 2 w 284"/>
                  <a:gd name="T31" fmla="*/ 102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4" h="305">
                    <a:moveTo>
                      <a:pt x="2" y="102"/>
                    </a:moveTo>
                    <a:cubicBezTo>
                      <a:pt x="2" y="65"/>
                      <a:pt x="1" y="34"/>
                      <a:pt x="0" y="7"/>
                    </a:cubicBezTo>
                    <a:cubicBezTo>
                      <a:pt x="80" y="7"/>
                      <a:pt x="80" y="7"/>
                      <a:pt x="80" y="7"/>
                    </a:cubicBezTo>
                    <a:cubicBezTo>
                      <a:pt x="84" y="48"/>
                      <a:pt x="84" y="48"/>
                      <a:pt x="84" y="48"/>
                    </a:cubicBezTo>
                    <a:cubicBezTo>
                      <a:pt x="86" y="48"/>
                      <a:pt x="86" y="48"/>
                      <a:pt x="86" y="48"/>
                    </a:cubicBezTo>
                    <a:cubicBezTo>
                      <a:pt x="98" y="29"/>
                      <a:pt x="128" y="0"/>
                      <a:pt x="178" y="0"/>
                    </a:cubicBezTo>
                    <a:cubicBezTo>
                      <a:pt x="239" y="0"/>
                      <a:pt x="284" y="41"/>
                      <a:pt x="284" y="129"/>
                    </a:cubicBezTo>
                    <a:cubicBezTo>
                      <a:pt x="284" y="305"/>
                      <a:pt x="284" y="305"/>
                      <a:pt x="284" y="305"/>
                    </a:cubicBezTo>
                    <a:cubicBezTo>
                      <a:pt x="192" y="305"/>
                      <a:pt x="192" y="305"/>
                      <a:pt x="192" y="305"/>
                    </a:cubicBezTo>
                    <a:cubicBezTo>
                      <a:pt x="192" y="140"/>
                      <a:pt x="192" y="140"/>
                      <a:pt x="192" y="140"/>
                    </a:cubicBezTo>
                    <a:cubicBezTo>
                      <a:pt x="192" y="101"/>
                      <a:pt x="178" y="75"/>
                      <a:pt x="145" y="75"/>
                    </a:cubicBezTo>
                    <a:cubicBezTo>
                      <a:pt x="119" y="75"/>
                      <a:pt x="104" y="93"/>
                      <a:pt x="98" y="110"/>
                    </a:cubicBezTo>
                    <a:cubicBezTo>
                      <a:pt x="95" y="116"/>
                      <a:pt x="94" y="124"/>
                      <a:pt x="94" y="133"/>
                    </a:cubicBezTo>
                    <a:cubicBezTo>
                      <a:pt x="94" y="305"/>
                      <a:pt x="94" y="305"/>
                      <a:pt x="94" y="305"/>
                    </a:cubicBezTo>
                    <a:cubicBezTo>
                      <a:pt x="2" y="305"/>
                      <a:pt x="2" y="305"/>
                      <a:pt x="2" y="305"/>
                    </a:cubicBezTo>
                    <a:lnTo>
                      <a:pt x="2"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solidFill>
                  <a:effectLst/>
                  <a:uLnTx/>
                  <a:uFillTx/>
                  <a:latin typeface="Microsoft Sans Serif" panose="020B0604020202020204" pitchFamily="34" charset="0"/>
                  <a:ea typeface="+mn-ea"/>
                  <a:cs typeface="+mn-cs"/>
                </a:endParaRPr>
              </a:p>
            </p:txBody>
          </p:sp>
        </p:grpSp>
        <p:grpSp>
          <p:nvGrpSpPr>
            <p:cNvPr id="33" name="Group 4">
              <a:extLst>
                <a:ext uri="{FF2B5EF4-FFF2-40B4-BE49-F238E27FC236}">
                  <a16:creationId xmlns:a16="http://schemas.microsoft.com/office/drawing/2014/main" id="{6C68C859-4EC8-1507-DF29-1BC152138E18}"/>
                </a:ext>
              </a:extLst>
            </p:cNvPr>
            <p:cNvGrpSpPr>
              <a:grpSpLocks noChangeAspect="1"/>
            </p:cNvGrpSpPr>
            <p:nvPr/>
          </p:nvGrpSpPr>
          <p:grpSpPr bwMode="auto">
            <a:xfrm>
              <a:off x="2877851" y="4081836"/>
              <a:ext cx="136034" cy="136150"/>
              <a:chOff x="2653" y="972"/>
              <a:chExt cx="2372" cy="2374"/>
            </a:xfrm>
            <a:grpFill/>
          </p:grpSpPr>
          <p:sp>
            <p:nvSpPr>
              <p:cNvPr id="36" name="Freeform 5">
                <a:extLst>
                  <a:ext uri="{FF2B5EF4-FFF2-40B4-BE49-F238E27FC236}">
                    <a16:creationId xmlns:a16="http://schemas.microsoft.com/office/drawing/2014/main" id="{661E46D6-FA00-2261-EF99-579FDD224957}"/>
                  </a:ext>
                </a:extLst>
              </p:cNvPr>
              <p:cNvSpPr>
                <a:spLocks noEditPoints="1"/>
              </p:cNvSpPr>
              <p:nvPr userDrawn="1"/>
            </p:nvSpPr>
            <p:spPr bwMode="auto">
              <a:xfrm>
                <a:off x="2653" y="972"/>
                <a:ext cx="2372" cy="2374"/>
              </a:xfrm>
              <a:custGeom>
                <a:avLst/>
                <a:gdLst>
                  <a:gd name="T0" fmla="*/ 1008 w 2016"/>
                  <a:gd name="T1" fmla="*/ 182 h 2016"/>
                  <a:gd name="T2" fmla="*/ 1415 w 2016"/>
                  <a:gd name="T3" fmla="*/ 188 h 2016"/>
                  <a:gd name="T4" fmla="*/ 1602 w 2016"/>
                  <a:gd name="T5" fmla="*/ 222 h 2016"/>
                  <a:gd name="T6" fmla="*/ 1718 w 2016"/>
                  <a:gd name="T7" fmla="*/ 298 h 2016"/>
                  <a:gd name="T8" fmla="*/ 1794 w 2016"/>
                  <a:gd name="T9" fmla="*/ 414 h 2016"/>
                  <a:gd name="T10" fmla="*/ 1828 w 2016"/>
                  <a:gd name="T11" fmla="*/ 601 h 2016"/>
                  <a:gd name="T12" fmla="*/ 1834 w 2016"/>
                  <a:gd name="T13" fmla="*/ 1008 h 2016"/>
                  <a:gd name="T14" fmla="*/ 1828 w 2016"/>
                  <a:gd name="T15" fmla="*/ 1415 h 2016"/>
                  <a:gd name="T16" fmla="*/ 1794 w 2016"/>
                  <a:gd name="T17" fmla="*/ 1602 h 2016"/>
                  <a:gd name="T18" fmla="*/ 1718 w 2016"/>
                  <a:gd name="T19" fmla="*/ 1718 h 2016"/>
                  <a:gd name="T20" fmla="*/ 1602 w 2016"/>
                  <a:gd name="T21" fmla="*/ 1794 h 2016"/>
                  <a:gd name="T22" fmla="*/ 1415 w 2016"/>
                  <a:gd name="T23" fmla="*/ 1828 h 2016"/>
                  <a:gd name="T24" fmla="*/ 1008 w 2016"/>
                  <a:gd name="T25" fmla="*/ 1834 h 2016"/>
                  <a:gd name="T26" fmla="*/ 601 w 2016"/>
                  <a:gd name="T27" fmla="*/ 1828 h 2016"/>
                  <a:gd name="T28" fmla="*/ 414 w 2016"/>
                  <a:gd name="T29" fmla="*/ 1794 h 2016"/>
                  <a:gd name="T30" fmla="*/ 298 w 2016"/>
                  <a:gd name="T31" fmla="*/ 1718 h 2016"/>
                  <a:gd name="T32" fmla="*/ 222 w 2016"/>
                  <a:gd name="T33" fmla="*/ 1602 h 2016"/>
                  <a:gd name="T34" fmla="*/ 188 w 2016"/>
                  <a:gd name="T35" fmla="*/ 1415 h 2016"/>
                  <a:gd name="T36" fmla="*/ 182 w 2016"/>
                  <a:gd name="T37" fmla="*/ 1008 h 2016"/>
                  <a:gd name="T38" fmla="*/ 188 w 2016"/>
                  <a:gd name="T39" fmla="*/ 601 h 2016"/>
                  <a:gd name="T40" fmla="*/ 222 w 2016"/>
                  <a:gd name="T41" fmla="*/ 414 h 2016"/>
                  <a:gd name="T42" fmla="*/ 298 w 2016"/>
                  <a:gd name="T43" fmla="*/ 298 h 2016"/>
                  <a:gd name="T44" fmla="*/ 414 w 2016"/>
                  <a:gd name="T45" fmla="*/ 222 h 2016"/>
                  <a:gd name="T46" fmla="*/ 601 w 2016"/>
                  <a:gd name="T47" fmla="*/ 188 h 2016"/>
                  <a:gd name="T48" fmla="*/ 1008 w 2016"/>
                  <a:gd name="T49" fmla="*/ 182 h 2016"/>
                  <a:gd name="T50" fmla="*/ 1008 w 2016"/>
                  <a:gd name="T51" fmla="*/ 0 h 2016"/>
                  <a:gd name="T52" fmla="*/ 593 w 2016"/>
                  <a:gd name="T53" fmla="*/ 6 h 2016"/>
                  <a:gd name="T54" fmla="*/ 348 w 2016"/>
                  <a:gd name="T55" fmla="*/ 53 h 2016"/>
                  <a:gd name="T56" fmla="*/ 169 w 2016"/>
                  <a:gd name="T57" fmla="*/ 169 h 2016"/>
                  <a:gd name="T58" fmla="*/ 53 w 2016"/>
                  <a:gd name="T59" fmla="*/ 348 h 2016"/>
                  <a:gd name="T60" fmla="*/ 6 w 2016"/>
                  <a:gd name="T61" fmla="*/ 593 h 2016"/>
                  <a:gd name="T62" fmla="*/ 0 w 2016"/>
                  <a:gd name="T63" fmla="*/ 1008 h 2016"/>
                  <a:gd name="T64" fmla="*/ 6 w 2016"/>
                  <a:gd name="T65" fmla="*/ 1423 h 2016"/>
                  <a:gd name="T66" fmla="*/ 53 w 2016"/>
                  <a:gd name="T67" fmla="*/ 1668 h 2016"/>
                  <a:gd name="T68" fmla="*/ 169 w 2016"/>
                  <a:gd name="T69" fmla="*/ 1847 h 2016"/>
                  <a:gd name="T70" fmla="*/ 348 w 2016"/>
                  <a:gd name="T71" fmla="*/ 1963 h 2016"/>
                  <a:gd name="T72" fmla="*/ 593 w 2016"/>
                  <a:gd name="T73" fmla="*/ 2010 h 2016"/>
                  <a:gd name="T74" fmla="*/ 1008 w 2016"/>
                  <a:gd name="T75" fmla="*/ 2016 h 2016"/>
                  <a:gd name="T76" fmla="*/ 1423 w 2016"/>
                  <a:gd name="T77" fmla="*/ 2010 h 2016"/>
                  <a:gd name="T78" fmla="*/ 1668 w 2016"/>
                  <a:gd name="T79" fmla="*/ 1963 h 2016"/>
                  <a:gd name="T80" fmla="*/ 1847 w 2016"/>
                  <a:gd name="T81" fmla="*/ 1847 h 2016"/>
                  <a:gd name="T82" fmla="*/ 1963 w 2016"/>
                  <a:gd name="T83" fmla="*/ 1668 h 2016"/>
                  <a:gd name="T84" fmla="*/ 2010 w 2016"/>
                  <a:gd name="T85" fmla="*/ 1423 h 2016"/>
                  <a:gd name="T86" fmla="*/ 2016 w 2016"/>
                  <a:gd name="T87" fmla="*/ 1008 h 2016"/>
                  <a:gd name="T88" fmla="*/ 2010 w 2016"/>
                  <a:gd name="T89" fmla="*/ 593 h 2016"/>
                  <a:gd name="T90" fmla="*/ 1963 w 2016"/>
                  <a:gd name="T91" fmla="*/ 348 h 2016"/>
                  <a:gd name="T92" fmla="*/ 1847 w 2016"/>
                  <a:gd name="T93" fmla="*/ 169 h 2016"/>
                  <a:gd name="T94" fmla="*/ 1668 w 2016"/>
                  <a:gd name="T95" fmla="*/ 53 h 2016"/>
                  <a:gd name="T96" fmla="*/ 1423 w 2016"/>
                  <a:gd name="T97" fmla="*/ 6 h 2016"/>
                  <a:gd name="T98" fmla="*/ 1008 w 2016"/>
                  <a:gd name="T99" fmla="*/ 0 h 2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016" h="2016">
                    <a:moveTo>
                      <a:pt x="1008" y="182"/>
                    </a:moveTo>
                    <a:cubicBezTo>
                      <a:pt x="1277" y="182"/>
                      <a:pt x="1309" y="183"/>
                      <a:pt x="1415" y="188"/>
                    </a:cubicBezTo>
                    <a:cubicBezTo>
                      <a:pt x="1513" y="192"/>
                      <a:pt x="1567" y="209"/>
                      <a:pt x="1602" y="222"/>
                    </a:cubicBezTo>
                    <a:cubicBezTo>
                      <a:pt x="1649" y="241"/>
                      <a:pt x="1683" y="263"/>
                      <a:pt x="1718" y="298"/>
                    </a:cubicBezTo>
                    <a:cubicBezTo>
                      <a:pt x="1753" y="333"/>
                      <a:pt x="1775" y="367"/>
                      <a:pt x="1794" y="414"/>
                    </a:cubicBezTo>
                    <a:cubicBezTo>
                      <a:pt x="1807" y="449"/>
                      <a:pt x="1824" y="503"/>
                      <a:pt x="1828" y="601"/>
                    </a:cubicBezTo>
                    <a:cubicBezTo>
                      <a:pt x="1833" y="707"/>
                      <a:pt x="1834" y="739"/>
                      <a:pt x="1834" y="1008"/>
                    </a:cubicBezTo>
                    <a:cubicBezTo>
                      <a:pt x="1834" y="1277"/>
                      <a:pt x="1833" y="1309"/>
                      <a:pt x="1828" y="1415"/>
                    </a:cubicBezTo>
                    <a:cubicBezTo>
                      <a:pt x="1824" y="1513"/>
                      <a:pt x="1807" y="1567"/>
                      <a:pt x="1794" y="1602"/>
                    </a:cubicBezTo>
                    <a:cubicBezTo>
                      <a:pt x="1775" y="1649"/>
                      <a:pt x="1753" y="1683"/>
                      <a:pt x="1718" y="1718"/>
                    </a:cubicBezTo>
                    <a:cubicBezTo>
                      <a:pt x="1683" y="1753"/>
                      <a:pt x="1649" y="1775"/>
                      <a:pt x="1602" y="1794"/>
                    </a:cubicBezTo>
                    <a:cubicBezTo>
                      <a:pt x="1567" y="1807"/>
                      <a:pt x="1513" y="1824"/>
                      <a:pt x="1415" y="1828"/>
                    </a:cubicBezTo>
                    <a:cubicBezTo>
                      <a:pt x="1309" y="1833"/>
                      <a:pt x="1277" y="1834"/>
                      <a:pt x="1008" y="1834"/>
                    </a:cubicBezTo>
                    <a:cubicBezTo>
                      <a:pt x="739" y="1834"/>
                      <a:pt x="707" y="1833"/>
                      <a:pt x="601" y="1828"/>
                    </a:cubicBezTo>
                    <a:cubicBezTo>
                      <a:pt x="503" y="1824"/>
                      <a:pt x="449" y="1807"/>
                      <a:pt x="414" y="1794"/>
                    </a:cubicBezTo>
                    <a:cubicBezTo>
                      <a:pt x="367" y="1775"/>
                      <a:pt x="333" y="1753"/>
                      <a:pt x="298" y="1718"/>
                    </a:cubicBezTo>
                    <a:cubicBezTo>
                      <a:pt x="263" y="1683"/>
                      <a:pt x="241" y="1649"/>
                      <a:pt x="222" y="1602"/>
                    </a:cubicBezTo>
                    <a:cubicBezTo>
                      <a:pt x="209" y="1567"/>
                      <a:pt x="192" y="1513"/>
                      <a:pt x="188" y="1415"/>
                    </a:cubicBezTo>
                    <a:cubicBezTo>
                      <a:pt x="183" y="1309"/>
                      <a:pt x="182" y="1277"/>
                      <a:pt x="182" y="1008"/>
                    </a:cubicBezTo>
                    <a:cubicBezTo>
                      <a:pt x="182" y="739"/>
                      <a:pt x="183" y="707"/>
                      <a:pt x="188" y="601"/>
                    </a:cubicBezTo>
                    <a:cubicBezTo>
                      <a:pt x="192" y="503"/>
                      <a:pt x="209" y="449"/>
                      <a:pt x="222" y="414"/>
                    </a:cubicBezTo>
                    <a:cubicBezTo>
                      <a:pt x="241" y="367"/>
                      <a:pt x="263" y="333"/>
                      <a:pt x="298" y="298"/>
                    </a:cubicBezTo>
                    <a:cubicBezTo>
                      <a:pt x="333" y="263"/>
                      <a:pt x="367" y="241"/>
                      <a:pt x="414" y="222"/>
                    </a:cubicBezTo>
                    <a:cubicBezTo>
                      <a:pt x="449" y="209"/>
                      <a:pt x="503" y="192"/>
                      <a:pt x="601" y="188"/>
                    </a:cubicBezTo>
                    <a:cubicBezTo>
                      <a:pt x="707" y="183"/>
                      <a:pt x="739" y="182"/>
                      <a:pt x="1008" y="182"/>
                    </a:cubicBezTo>
                    <a:moveTo>
                      <a:pt x="1008" y="0"/>
                    </a:moveTo>
                    <a:cubicBezTo>
                      <a:pt x="734" y="0"/>
                      <a:pt x="700" y="1"/>
                      <a:pt x="593" y="6"/>
                    </a:cubicBezTo>
                    <a:cubicBezTo>
                      <a:pt x="485" y="11"/>
                      <a:pt x="412" y="28"/>
                      <a:pt x="348" y="53"/>
                    </a:cubicBezTo>
                    <a:cubicBezTo>
                      <a:pt x="282" y="79"/>
                      <a:pt x="225" y="113"/>
                      <a:pt x="169" y="169"/>
                    </a:cubicBezTo>
                    <a:cubicBezTo>
                      <a:pt x="113" y="225"/>
                      <a:pt x="79" y="282"/>
                      <a:pt x="53" y="348"/>
                    </a:cubicBezTo>
                    <a:cubicBezTo>
                      <a:pt x="28" y="412"/>
                      <a:pt x="11" y="485"/>
                      <a:pt x="6" y="593"/>
                    </a:cubicBezTo>
                    <a:cubicBezTo>
                      <a:pt x="1" y="700"/>
                      <a:pt x="0" y="734"/>
                      <a:pt x="0" y="1008"/>
                    </a:cubicBezTo>
                    <a:cubicBezTo>
                      <a:pt x="0" y="1282"/>
                      <a:pt x="1" y="1316"/>
                      <a:pt x="6" y="1423"/>
                    </a:cubicBezTo>
                    <a:cubicBezTo>
                      <a:pt x="11" y="1531"/>
                      <a:pt x="28" y="1604"/>
                      <a:pt x="53" y="1668"/>
                    </a:cubicBezTo>
                    <a:cubicBezTo>
                      <a:pt x="79" y="1734"/>
                      <a:pt x="113" y="1791"/>
                      <a:pt x="169" y="1847"/>
                    </a:cubicBezTo>
                    <a:cubicBezTo>
                      <a:pt x="225" y="1903"/>
                      <a:pt x="282" y="1937"/>
                      <a:pt x="348" y="1963"/>
                    </a:cubicBezTo>
                    <a:cubicBezTo>
                      <a:pt x="412" y="1988"/>
                      <a:pt x="485" y="2005"/>
                      <a:pt x="593" y="2010"/>
                    </a:cubicBezTo>
                    <a:cubicBezTo>
                      <a:pt x="700" y="2015"/>
                      <a:pt x="734" y="2016"/>
                      <a:pt x="1008" y="2016"/>
                    </a:cubicBezTo>
                    <a:cubicBezTo>
                      <a:pt x="1282" y="2016"/>
                      <a:pt x="1316" y="2015"/>
                      <a:pt x="1423" y="2010"/>
                    </a:cubicBezTo>
                    <a:cubicBezTo>
                      <a:pt x="1531" y="2005"/>
                      <a:pt x="1604" y="1988"/>
                      <a:pt x="1668" y="1963"/>
                    </a:cubicBezTo>
                    <a:cubicBezTo>
                      <a:pt x="1734" y="1937"/>
                      <a:pt x="1791" y="1903"/>
                      <a:pt x="1847" y="1847"/>
                    </a:cubicBezTo>
                    <a:cubicBezTo>
                      <a:pt x="1903" y="1791"/>
                      <a:pt x="1937" y="1734"/>
                      <a:pt x="1963" y="1668"/>
                    </a:cubicBezTo>
                    <a:cubicBezTo>
                      <a:pt x="1988" y="1604"/>
                      <a:pt x="2005" y="1531"/>
                      <a:pt x="2010" y="1423"/>
                    </a:cubicBezTo>
                    <a:cubicBezTo>
                      <a:pt x="2015" y="1316"/>
                      <a:pt x="2016" y="1282"/>
                      <a:pt x="2016" y="1008"/>
                    </a:cubicBezTo>
                    <a:cubicBezTo>
                      <a:pt x="2016" y="734"/>
                      <a:pt x="2015" y="700"/>
                      <a:pt x="2010" y="593"/>
                    </a:cubicBezTo>
                    <a:cubicBezTo>
                      <a:pt x="2005" y="485"/>
                      <a:pt x="1988" y="412"/>
                      <a:pt x="1963" y="348"/>
                    </a:cubicBezTo>
                    <a:cubicBezTo>
                      <a:pt x="1937" y="282"/>
                      <a:pt x="1903" y="225"/>
                      <a:pt x="1847" y="169"/>
                    </a:cubicBezTo>
                    <a:cubicBezTo>
                      <a:pt x="1791" y="113"/>
                      <a:pt x="1734" y="79"/>
                      <a:pt x="1668" y="53"/>
                    </a:cubicBezTo>
                    <a:cubicBezTo>
                      <a:pt x="1604" y="28"/>
                      <a:pt x="1531" y="11"/>
                      <a:pt x="1423" y="6"/>
                    </a:cubicBezTo>
                    <a:cubicBezTo>
                      <a:pt x="1316" y="1"/>
                      <a:pt x="1282" y="0"/>
                      <a:pt x="100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37" name="Freeform 6">
                <a:extLst>
                  <a:ext uri="{FF2B5EF4-FFF2-40B4-BE49-F238E27FC236}">
                    <a16:creationId xmlns:a16="http://schemas.microsoft.com/office/drawing/2014/main" id="{96CAD447-43F7-CB49-9D57-D6D554FB8761}"/>
                  </a:ext>
                </a:extLst>
              </p:cNvPr>
              <p:cNvSpPr>
                <a:spLocks noEditPoints="1"/>
              </p:cNvSpPr>
              <p:nvPr userDrawn="1"/>
            </p:nvSpPr>
            <p:spPr bwMode="auto">
              <a:xfrm>
                <a:off x="3231" y="1550"/>
                <a:ext cx="1216" cy="1218"/>
              </a:xfrm>
              <a:custGeom>
                <a:avLst/>
                <a:gdLst>
                  <a:gd name="T0" fmla="*/ 517 w 1034"/>
                  <a:gd name="T1" fmla="*/ 0 h 1034"/>
                  <a:gd name="T2" fmla="*/ 0 w 1034"/>
                  <a:gd name="T3" fmla="*/ 517 h 1034"/>
                  <a:gd name="T4" fmla="*/ 517 w 1034"/>
                  <a:gd name="T5" fmla="*/ 1034 h 1034"/>
                  <a:gd name="T6" fmla="*/ 1034 w 1034"/>
                  <a:gd name="T7" fmla="*/ 517 h 1034"/>
                  <a:gd name="T8" fmla="*/ 517 w 1034"/>
                  <a:gd name="T9" fmla="*/ 0 h 1034"/>
                  <a:gd name="T10" fmla="*/ 517 w 1034"/>
                  <a:gd name="T11" fmla="*/ 853 h 1034"/>
                  <a:gd name="T12" fmla="*/ 181 w 1034"/>
                  <a:gd name="T13" fmla="*/ 517 h 1034"/>
                  <a:gd name="T14" fmla="*/ 517 w 1034"/>
                  <a:gd name="T15" fmla="*/ 181 h 1034"/>
                  <a:gd name="T16" fmla="*/ 853 w 1034"/>
                  <a:gd name="T17" fmla="*/ 517 h 1034"/>
                  <a:gd name="T18" fmla="*/ 517 w 1034"/>
                  <a:gd name="T19" fmla="*/ 853 h 1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34" h="1034">
                    <a:moveTo>
                      <a:pt x="517" y="0"/>
                    </a:moveTo>
                    <a:cubicBezTo>
                      <a:pt x="231" y="0"/>
                      <a:pt x="0" y="231"/>
                      <a:pt x="0" y="517"/>
                    </a:cubicBezTo>
                    <a:cubicBezTo>
                      <a:pt x="0" y="803"/>
                      <a:pt x="231" y="1034"/>
                      <a:pt x="517" y="1034"/>
                    </a:cubicBezTo>
                    <a:cubicBezTo>
                      <a:pt x="803" y="1034"/>
                      <a:pt x="1034" y="803"/>
                      <a:pt x="1034" y="517"/>
                    </a:cubicBezTo>
                    <a:cubicBezTo>
                      <a:pt x="1034" y="231"/>
                      <a:pt x="803" y="0"/>
                      <a:pt x="517" y="0"/>
                    </a:cubicBezTo>
                    <a:close/>
                    <a:moveTo>
                      <a:pt x="517" y="853"/>
                    </a:moveTo>
                    <a:cubicBezTo>
                      <a:pt x="331" y="853"/>
                      <a:pt x="181" y="703"/>
                      <a:pt x="181" y="517"/>
                    </a:cubicBezTo>
                    <a:cubicBezTo>
                      <a:pt x="181" y="331"/>
                      <a:pt x="331" y="181"/>
                      <a:pt x="517" y="181"/>
                    </a:cubicBezTo>
                    <a:cubicBezTo>
                      <a:pt x="703" y="181"/>
                      <a:pt x="853" y="331"/>
                      <a:pt x="853" y="517"/>
                    </a:cubicBezTo>
                    <a:cubicBezTo>
                      <a:pt x="853" y="703"/>
                      <a:pt x="703" y="853"/>
                      <a:pt x="517" y="8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38" name="Oval 7">
                <a:extLst>
                  <a:ext uri="{FF2B5EF4-FFF2-40B4-BE49-F238E27FC236}">
                    <a16:creationId xmlns:a16="http://schemas.microsoft.com/office/drawing/2014/main" id="{CEE36BB7-E502-D8BD-6207-587878D3DE04}"/>
                  </a:ext>
                </a:extLst>
              </p:cNvPr>
              <p:cNvSpPr>
                <a:spLocks noChangeArrowheads="1"/>
              </p:cNvSpPr>
              <p:nvPr userDrawn="1"/>
            </p:nvSpPr>
            <p:spPr bwMode="auto">
              <a:xfrm>
                <a:off x="4329" y="1383"/>
                <a:ext cx="285" cy="28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pic>
          <p:nvPicPr>
            <p:cNvPr id="34" name="Graphic 33">
              <a:extLst>
                <a:ext uri="{FF2B5EF4-FFF2-40B4-BE49-F238E27FC236}">
                  <a16:creationId xmlns:a16="http://schemas.microsoft.com/office/drawing/2014/main" id="{F46A1345-8A86-DBC5-3E68-FA0B0904452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077853" y="4081331"/>
              <a:ext cx="198712" cy="137160"/>
            </a:xfrm>
            <a:prstGeom prst="rect">
              <a:avLst/>
            </a:prstGeom>
          </p:spPr>
        </p:pic>
        <p:pic>
          <p:nvPicPr>
            <p:cNvPr id="35" name="Graphic 34">
              <a:extLst>
                <a:ext uri="{FF2B5EF4-FFF2-40B4-BE49-F238E27FC236}">
                  <a16:creationId xmlns:a16="http://schemas.microsoft.com/office/drawing/2014/main" id="{6D6790E1-F869-72D0-E342-E41433348D8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340535" y="4081331"/>
              <a:ext cx="137968" cy="137160"/>
            </a:xfrm>
            <a:prstGeom prst="rect">
              <a:avLst/>
            </a:prstGeom>
          </p:spPr>
        </p:pic>
      </p:grpSp>
      <p:sp>
        <p:nvSpPr>
          <p:cNvPr id="4" name="TextBox 3">
            <a:extLst>
              <a:ext uri="{FF2B5EF4-FFF2-40B4-BE49-F238E27FC236}">
                <a16:creationId xmlns:a16="http://schemas.microsoft.com/office/drawing/2014/main" id="{BAC9F69D-F705-B66D-7552-C0DC6C6F8F0C}"/>
              </a:ext>
            </a:extLst>
          </p:cNvPr>
          <p:cNvSpPr txBox="1"/>
          <p:nvPr userDrawn="1"/>
        </p:nvSpPr>
        <p:spPr bwMode="gray">
          <a:xfrm>
            <a:off x="4313239" y="5330321"/>
            <a:ext cx="2984388" cy="856645"/>
          </a:xfrm>
          <a:prstGeom prst="rect">
            <a:avLst/>
          </a:prstGeom>
          <a:noFill/>
        </p:spPr>
        <p:txBody>
          <a:bodyPr wrap="square" lIns="0" tIns="0" rIns="0" bIns="0" numCol="1" spcCol="118872" rtlCol="0">
            <a:spAutoFit/>
          </a:bodyPr>
          <a:lstStyle/>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700" b="0" i="0" u="none" strike="noStrike" kern="1200" cap="none" spc="0" normalizeH="0" baseline="0" noProof="0">
                <a:ln>
                  <a:noFill/>
                </a:ln>
                <a:solidFill>
                  <a:schemeClr val="bg1"/>
                </a:solidFill>
                <a:effectLst/>
                <a:uLnTx/>
                <a:uFillTx/>
                <a:latin typeface="+mn-lt"/>
                <a:ea typeface="+mn-ea"/>
                <a:cs typeface="+mn-cs"/>
              </a:rPr>
              <a:t>Nothing in these materials is an offer to sell any of the components</a:t>
            </a:r>
            <a:br>
              <a:rPr kumimoji="0" lang="en-US" sz="700" b="0" i="0" u="none" strike="noStrike" kern="1200" cap="none" spc="0" normalizeH="0" baseline="0" noProof="0">
                <a:ln>
                  <a:noFill/>
                </a:ln>
                <a:solidFill>
                  <a:schemeClr val="bg1"/>
                </a:solidFill>
                <a:effectLst/>
                <a:uLnTx/>
                <a:uFillTx/>
                <a:latin typeface="+mn-lt"/>
                <a:ea typeface="+mn-ea"/>
                <a:cs typeface="+mn-cs"/>
              </a:rPr>
            </a:br>
            <a:r>
              <a:rPr kumimoji="0" lang="en-US" sz="700" b="0" i="0" u="none" strike="noStrike" kern="1200" cap="none" spc="0" normalizeH="0" baseline="0" noProof="0">
                <a:ln>
                  <a:noFill/>
                </a:ln>
                <a:solidFill>
                  <a:schemeClr val="bg1"/>
                </a:solidFill>
                <a:effectLst/>
                <a:uLnTx/>
                <a:uFillTx/>
                <a:latin typeface="+mn-lt"/>
                <a:ea typeface="+mn-ea"/>
                <a:cs typeface="+mn-cs"/>
              </a:rPr>
              <a:t>or devices referenced herein.</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700" b="0" i="0" u="none" strike="noStrike" kern="1200" cap="none" spc="0" normalizeH="0" baseline="0" noProof="0">
                <a:ln>
                  <a:noFill/>
                </a:ln>
                <a:solidFill>
                  <a:schemeClr val="bg1"/>
                </a:solidFill>
                <a:effectLst/>
                <a:uLnTx/>
                <a:uFillTx/>
                <a:latin typeface="+mn-lt"/>
                <a:ea typeface="+mn-ea"/>
                <a:cs typeface="+mn-cs"/>
              </a:rPr>
              <a:t>©2018-2023 Qualcomm Technologies, Inc. and/or its affiliated</a:t>
            </a:r>
            <a:br>
              <a:rPr kumimoji="0" lang="en-US" sz="700" b="0" i="0" u="none" strike="noStrike" kern="1200" cap="none" spc="0" normalizeH="0" baseline="0" noProof="0">
                <a:ln>
                  <a:noFill/>
                </a:ln>
                <a:solidFill>
                  <a:schemeClr val="bg1"/>
                </a:solidFill>
                <a:effectLst/>
                <a:uLnTx/>
                <a:uFillTx/>
                <a:latin typeface="+mn-lt"/>
                <a:ea typeface="+mn-ea"/>
                <a:cs typeface="+mn-cs"/>
              </a:rPr>
            </a:br>
            <a:r>
              <a:rPr kumimoji="0" lang="en-US" sz="700" b="0" i="0" u="none" strike="noStrike" kern="1200" cap="none" spc="0" normalizeH="0" baseline="0" noProof="0">
                <a:ln>
                  <a:noFill/>
                </a:ln>
                <a:solidFill>
                  <a:schemeClr val="bg1"/>
                </a:solidFill>
                <a:effectLst/>
                <a:uLnTx/>
                <a:uFillTx/>
                <a:latin typeface="+mn-lt"/>
                <a:ea typeface="+mn-ea"/>
                <a:cs typeface="+mn-cs"/>
              </a:rPr>
              <a:t>companies. All Rights Reserved.</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700" b="0" i="0" u="none" strike="noStrike" kern="1200" cap="none" spc="0" normalizeH="0" baseline="0" noProof="0">
                <a:ln>
                  <a:noFill/>
                </a:ln>
                <a:solidFill>
                  <a:schemeClr val="bg1"/>
                </a:solidFill>
                <a:effectLst/>
                <a:uLnTx/>
                <a:uFillTx/>
                <a:latin typeface="+mn-lt"/>
                <a:ea typeface="+mn-ea"/>
                <a:cs typeface="+mn-cs"/>
              </a:rPr>
              <a:t>Qualcomm is a trademark or registered trademark of Qualcomm</a:t>
            </a:r>
            <a:br>
              <a:rPr kumimoji="0" lang="en-US" sz="700" b="0" i="0" u="none" strike="noStrike" kern="1200" cap="none" spc="0" normalizeH="0" baseline="0" noProof="0">
                <a:ln>
                  <a:noFill/>
                </a:ln>
                <a:solidFill>
                  <a:schemeClr val="bg1"/>
                </a:solidFill>
                <a:effectLst/>
                <a:uLnTx/>
                <a:uFillTx/>
                <a:latin typeface="+mn-lt"/>
                <a:ea typeface="+mn-ea"/>
                <a:cs typeface="+mn-cs"/>
              </a:rPr>
            </a:br>
            <a:r>
              <a:rPr kumimoji="0" lang="en-US" sz="700" b="0" i="0" u="none" strike="noStrike" kern="1200" cap="none" spc="0" normalizeH="0" baseline="0" noProof="0">
                <a:ln>
                  <a:noFill/>
                </a:ln>
                <a:solidFill>
                  <a:schemeClr val="bg1"/>
                </a:solidFill>
                <a:effectLst/>
                <a:uLnTx/>
                <a:uFillTx/>
                <a:latin typeface="+mn-lt"/>
                <a:ea typeface="+mn-ea"/>
                <a:cs typeface="+mn-cs"/>
              </a:rPr>
              <a:t>Incorporated. Other products and brand names may be trademarks</a:t>
            </a:r>
            <a:br>
              <a:rPr kumimoji="0" lang="en-US" sz="700" b="0" i="0" u="none" strike="noStrike" kern="1200" cap="none" spc="0" normalizeH="0" baseline="0" noProof="0">
                <a:ln>
                  <a:noFill/>
                </a:ln>
                <a:solidFill>
                  <a:schemeClr val="bg1"/>
                </a:solidFill>
                <a:effectLst/>
                <a:uLnTx/>
                <a:uFillTx/>
                <a:latin typeface="+mn-lt"/>
                <a:ea typeface="+mn-ea"/>
                <a:cs typeface="+mn-cs"/>
              </a:rPr>
            </a:br>
            <a:r>
              <a:rPr kumimoji="0" lang="en-US" sz="700" b="0" i="0" u="none" strike="noStrike" kern="1200" cap="none" spc="0" normalizeH="0" baseline="0" noProof="0">
                <a:ln>
                  <a:noFill/>
                </a:ln>
                <a:solidFill>
                  <a:schemeClr val="bg1"/>
                </a:solidFill>
                <a:effectLst/>
                <a:uLnTx/>
                <a:uFillTx/>
                <a:latin typeface="+mn-lt"/>
                <a:ea typeface="+mn-ea"/>
                <a:cs typeface="+mn-cs"/>
              </a:rPr>
              <a:t>or registered trademarks of their respective owners.</a:t>
            </a:r>
          </a:p>
        </p:txBody>
      </p:sp>
      <p:sp>
        <p:nvSpPr>
          <p:cNvPr id="6" name="TextBox 5">
            <a:extLst>
              <a:ext uri="{FF2B5EF4-FFF2-40B4-BE49-F238E27FC236}">
                <a16:creationId xmlns:a16="http://schemas.microsoft.com/office/drawing/2014/main" id="{6551B1DF-2FCE-5E8A-7F80-8DA31197AEF0}"/>
              </a:ext>
            </a:extLst>
          </p:cNvPr>
          <p:cNvSpPr txBox="1"/>
          <p:nvPr userDrawn="1"/>
        </p:nvSpPr>
        <p:spPr bwMode="gray">
          <a:xfrm>
            <a:off x="7653679" y="5330321"/>
            <a:ext cx="3341423" cy="1236236"/>
          </a:xfrm>
          <a:prstGeom prst="rect">
            <a:avLst/>
          </a:prstGeom>
          <a:noFill/>
        </p:spPr>
        <p:txBody>
          <a:bodyPr wrap="square" lIns="0" tIns="0" rIns="0" bIns="0" numCol="1" spcCol="118872" rtlCol="0">
            <a:spAutoFit/>
          </a:bodyPr>
          <a:lstStyle/>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700" b="0" i="0" u="none" strike="noStrike" kern="1200" cap="none" spc="0" normalizeH="0" baseline="0" noProof="0">
                <a:ln>
                  <a:noFill/>
                </a:ln>
                <a:solidFill>
                  <a:schemeClr val="bg1"/>
                </a:solidFill>
                <a:effectLst/>
                <a:uLnTx/>
                <a:uFillTx/>
                <a:latin typeface="+mn-lt"/>
                <a:ea typeface="+mn-ea"/>
                <a:cs typeface="+mn-cs"/>
              </a:rPr>
              <a:t>References in this presentation to “Qualcomm” may mean Qualcomm Incorporated,</a:t>
            </a:r>
            <a:br>
              <a:rPr kumimoji="0" lang="en-US" sz="700" b="0" i="0" u="none" strike="noStrike" kern="1200" cap="none" spc="0" normalizeH="0" baseline="0" noProof="0">
                <a:ln>
                  <a:noFill/>
                </a:ln>
                <a:solidFill>
                  <a:schemeClr val="bg1"/>
                </a:solidFill>
                <a:effectLst/>
                <a:uLnTx/>
                <a:uFillTx/>
                <a:latin typeface="+mn-lt"/>
                <a:ea typeface="+mn-ea"/>
                <a:cs typeface="+mn-cs"/>
              </a:rPr>
            </a:br>
            <a:r>
              <a:rPr kumimoji="0" lang="en-US" sz="700" b="0" i="0" u="none" strike="noStrike" kern="1200" cap="none" spc="0" normalizeH="0" baseline="0" noProof="0">
                <a:ln>
                  <a:noFill/>
                </a:ln>
                <a:solidFill>
                  <a:schemeClr val="bg1"/>
                </a:solidFill>
                <a:effectLst/>
                <a:uLnTx/>
                <a:uFillTx/>
                <a:latin typeface="+mn-lt"/>
                <a:ea typeface="+mn-ea"/>
                <a:cs typeface="+mn-cs"/>
              </a:rPr>
              <a:t>Qualcomm Technologies, Inc., and/or other subsidiaries or business units within</a:t>
            </a:r>
            <a:br>
              <a:rPr kumimoji="0" lang="en-US" sz="700" b="0" i="0" u="none" strike="noStrike" kern="1200" cap="none" spc="0" normalizeH="0" baseline="0" noProof="0">
                <a:ln>
                  <a:noFill/>
                </a:ln>
                <a:solidFill>
                  <a:schemeClr val="bg1"/>
                </a:solidFill>
                <a:effectLst/>
                <a:uLnTx/>
                <a:uFillTx/>
                <a:latin typeface="+mn-lt"/>
                <a:ea typeface="+mn-ea"/>
                <a:cs typeface="+mn-cs"/>
              </a:rPr>
            </a:br>
            <a:r>
              <a:rPr kumimoji="0" lang="en-US" sz="700" b="0" i="0" u="none" strike="noStrike" kern="1200" cap="none" spc="0" normalizeH="0" baseline="0" noProof="0">
                <a:ln>
                  <a:noFill/>
                </a:ln>
                <a:solidFill>
                  <a:schemeClr val="bg1"/>
                </a:solidFill>
                <a:effectLst/>
                <a:uLnTx/>
                <a:uFillTx/>
                <a:latin typeface="+mn-lt"/>
                <a:ea typeface="+mn-ea"/>
                <a:cs typeface="+mn-cs"/>
              </a:rPr>
              <a:t>the Qualcomm corporate structure, as applicable. Qualcomm Incorporated includes our licensing business, QTL, and the vast majority of our patent portfolio. Qualcomm Technologies, Inc., a subsidiary of Qualcomm Incorporated, operates, along with its subsidiaries, substantially all of our engineering, research and development functions, and substantially all of our products and services businesses, including our QCT semiconductor business. </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700" b="0" i="0" u="none" strike="noStrike" kern="1200" cap="none" spc="0" normalizeH="0" baseline="0" noProof="0">
                <a:ln>
                  <a:noFill/>
                </a:ln>
                <a:solidFill>
                  <a:schemeClr val="bg1"/>
                </a:solidFill>
                <a:effectLst/>
                <a:uLnTx/>
                <a:uFillTx/>
                <a:latin typeface="+mn-lt"/>
                <a:ea typeface="+mn-ea"/>
                <a:cs typeface="+mn-cs"/>
              </a:rPr>
              <a:t>Snapdragon and Qualcomm branded products are products of Qualcomm Technologies, Inc. and/or its subsidiaries. Qualcomm patented technologies are licensed by Qualcomm Incorporated. </a:t>
            </a:r>
          </a:p>
        </p:txBody>
      </p:sp>
    </p:spTree>
    <p:extLst>
      <p:ext uri="{BB962C8B-B14F-4D97-AF65-F5344CB8AC3E}">
        <p14:creationId xmlns:p14="http://schemas.microsoft.com/office/powerpoint/2010/main" val="306796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Thank You Midnight">
    <p:bg>
      <p:bgPr>
        <a:solidFill>
          <a:schemeClr val="tx2"/>
        </a:solidFill>
        <a:effectLst/>
      </p:bgPr>
    </p:bg>
    <p:spTree>
      <p:nvGrpSpPr>
        <p:cNvPr id="1" name=""/>
        <p:cNvGrpSpPr/>
        <p:nvPr/>
      </p:nvGrpSpPr>
      <p:grpSpPr>
        <a:xfrm>
          <a:off x="0" y="0"/>
          <a:ext cx="0" cy="0"/>
          <a:chOff x="0" y="0"/>
          <a:chExt cx="0" cy="0"/>
        </a:xfrm>
      </p:grpSpPr>
      <p:sp>
        <p:nvSpPr>
          <p:cNvPr id="24" name="Rectangle: Rounded Corners 16">
            <a:extLst>
              <a:ext uri="{FF2B5EF4-FFF2-40B4-BE49-F238E27FC236}">
                <a16:creationId xmlns:a16="http://schemas.microsoft.com/office/drawing/2014/main" id="{3DFD4707-7D72-477C-BAE7-E84DFEA41F3D}"/>
              </a:ext>
            </a:extLst>
          </p:cNvPr>
          <p:cNvSpPr/>
          <p:nvPr userDrawn="1"/>
        </p:nvSpPr>
        <p:spPr>
          <a:xfrm>
            <a:off x="465622" y="4935112"/>
            <a:ext cx="11234664" cy="1922888"/>
          </a:xfrm>
          <a:custGeom>
            <a:avLst/>
            <a:gdLst>
              <a:gd name="connsiteX0" fmla="*/ 0 w 11234664"/>
              <a:gd name="connsiteY0" fmla="*/ 74943 h 2225161"/>
              <a:gd name="connsiteX1" fmla="*/ 74943 w 11234664"/>
              <a:gd name="connsiteY1" fmla="*/ 0 h 2225161"/>
              <a:gd name="connsiteX2" fmla="*/ 11159721 w 11234664"/>
              <a:gd name="connsiteY2" fmla="*/ 0 h 2225161"/>
              <a:gd name="connsiteX3" fmla="*/ 11234664 w 11234664"/>
              <a:gd name="connsiteY3" fmla="*/ 74943 h 2225161"/>
              <a:gd name="connsiteX4" fmla="*/ 11234664 w 11234664"/>
              <a:gd name="connsiteY4" fmla="*/ 2150218 h 2225161"/>
              <a:gd name="connsiteX5" fmla="*/ 11159721 w 11234664"/>
              <a:gd name="connsiteY5" fmla="*/ 2225161 h 2225161"/>
              <a:gd name="connsiteX6" fmla="*/ 74943 w 11234664"/>
              <a:gd name="connsiteY6" fmla="*/ 2225161 h 2225161"/>
              <a:gd name="connsiteX7" fmla="*/ 0 w 11234664"/>
              <a:gd name="connsiteY7" fmla="*/ 2150218 h 2225161"/>
              <a:gd name="connsiteX8" fmla="*/ 0 w 11234664"/>
              <a:gd name="connsiteY8" fmla="*/ 74943 h 2225161"/>
              <a:gd name="connsiteX0" fmla="*/ 0 w 11234664"/>
              <a:gd name="connsiteY0" fmla="*/ 74943 h 2225161"/>
              <a:gd name="connsiteX1" fmla="*/ 74943 w 11234664"/>
              <a:gd name="connsiteY1" fmla="*/ 0 h 2225161"/>
              <a:gd name="connsiteX2" fmla="*/ 11159721 w 11234664"/>
              <a:gd name="connsiteY2" fmla="*/ 0 h 2225161"/>
              <a:gd name="connsiteX3" fmla="*/ 11234664 w 11234664"/>
              <a:gd name="connsiteY3" fmla="*/ 74943 h 2225161"/>
              <a:gd name="connsiteX4" fmla="*/ 11234664 w 11234664"/>
              <a:gd name="connsiteY4" fmla="*/ 2150218 h 2225161"/>
              <a:gd name="connsiteX5" fmla="*/ 11159721 w 11234664"/>
              <a:gd name="connsiteY5" fmla="*/ 2225161 h 2225161"/>
              <a:gd name="connsiteX6" fmla="*/ 0 w 11234664"/>
              <a:gd name="connsiteY6" fmla="*/ 2150218 h 2225161"/>
              <a:gd name="connsiteX7" fmla="*/ 0 w 11234664"/>
              <a:gd name="connsiteY7" fmla="*/ 74943 h 2225161"/>
              <a:gd name="connsiteX0" fmla="*/ 0 w 11234664"/>
              <a:gd name="connsiteY0" fmla="*/ 74943 h 2409627"/>
              <a:gd name="connsiteX1" fmla="*/ 74943 w 11234664"/>
              <a:gd name="connsiteY1" fmla="*/ 0 h 2409627"/>
              <a:gd name="connsiteX2" fmla="*/ 11159721 w 11234664"/>
              <a:gd name="connsiteY2" fmla="*/ 0 h 2409627"/>
              <a:gd name="connsiteX3" fmla="*/ 11234664 w 11234664"/>
              <a:gd name="connsiteY3" fmla="*/ 74943 h 2409627"/>
              <a:gd name="connsiteX4" fmla="*/ 11234664 w 11234664"/>
              <a:gd name="connsiteY4" fmla="*/ 2150218 h 2409627"/>
              <a:gd name="connsiteX5" fmla="*/ 0 w 11234664"/>
              <a:gd name="connsiteY5" fmla="*/ 2150218 h 2409627"/>
              <a:gd name="connsiteX6" fmla="*/ 0 w 11234664"/>
              <a:gd name="connsiteY6" fmla="*/ 74943 h 2409627"/>
              <a:gd name="connsiteX0" fmla="*/ 0 w 11234664"/>
              <a:gd name="connsiteY0" fmla="*/ 74943 h 2303942"/>
              <a:gd name="connsiteX1" fmla="*/ 74943 w 11234664"/>
              <a:gd name="connsiteY1" fmla="*/ 0 h 2303942"/>
              <a:gd name="connsiteX2" fmla="*/ 11159721 w 11234664"/>
              <a:gd name="connsiteY2" fmla="*/ 0 h 2303942"/>
              <a:gd name="connsiteX3" fmla="*/ 11234664 w 11234664"/>
              <a:gd name="connsiteY3" fmla="*/ 74943 h 2303942"/>
              <a:gd name="connsiteX4" fmla="*/ 11234664 w 11234664"/>
              <a:gd name="connsiteY4" fmla="*/ 2150218 h 2303942"/>
              <a:gd name="connsiteX5" fmla="*/ 0 w 11234664"/>
              <a:gd name="connsiteY5" fmla="*/ 2150218 h 2303942"/>
              <a:gd name="connsiteX6" fmla="*/ 0 w 11234664"/>
              <a:gd name="connsiteY6" fmla="*/ 74943 h 2303942"/>
              <a:gd name="connsiteX0" fmla="*/ 0 w 11234664"/>
              <a:gd name="connsiteY0" fmla="*/ 74943 h 2150218"/>
              <a:gd name="connsiteX1" fmla="*/ 74943 w 11234664"/>
              <a:gd name="connsiteY1" fmla="*/ 0 h 2150218"/>
              <a:gd name="connsiteX2" fmla="*/ 11159721 w 11234664"/>
              <a:gd name="connsiteY2" fmla="*/ 0 h 2150218"/>
              <a:gd name="connsiteX3" fmla="*/ 11234664 w 11234664"/>
              <a:gd name="connsiteY3" fmla="*/ 74943 h 2150218"/>
              <a:gd name="connsiteX4" fmla="*/ 11234664 w 11234664"/>
              <a:gd name="connsiteY4" fmla="*/ 2150218 h 2150218"/>
              <a:gd name="connsiteX5" fmla="*/ 0 w 11234664"/>
              <a:gd name="connsiteY5" fmla="*/ 2150218 h 2150218"/>
              <a:gd name="connsiteX6" fmla="*/ 0 w 11234664"/>
              <a:gd name="connsiteY6" fmla="*/ 74943 h 2150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34664" h="2150218">
                <a:moveTo>
                  <a:pt x="0" y="74943"/>
                </a:moveTo>
                <a:cubicBezTo>
                  <a:pt x="0" y="33553"/>
                  <a:pt x="33553" y="0"/>
                  <a:pt x="74943" y="0"/>
                </a:cubicBezTo>
                <a:lnTo>
                  <a:pt x="11159721" y="0"/>
                </a:lnTo>
                <a:cubicBezTo>
                  <a:pt x="11201111" y="0"/>
                  <a:pt x="11234664" y="33553"/>
                  <a:pt x="11234664" y="74943"/>
                </a:cubicBezTo>
                <a:lnTo>
                  <a:pt x="11234664" y="2150218"/>
                </a:lnTo>
                <a:lnTo>
                  <a:pt x="0" y="2150218"/>
                </a:lnTo>
                <a:lnTo>
                  <a:pt x="0" y="74943"/>
                </a:lnTo>
                <a:close/>
              </a:path>
            </a:pathLst>
          </a:custGeom>
          <a:solidFill>
            <a:srgbClr val="091F35"/>
          </a:solidFill>
          <a:ln>
            <a:noFill/>
          </a:ln>
          <a:effectLst>
            <a:innerShdw blurRad="38100" dist="254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6000"/>
              </a:lnSpc>
            </a:pPr>
            <a:endParaRPr lang="en-US" err="1">
              <a:solidFill>
                <a:schemeClr val="tx2"/>
              </a:solidFill>
              <a:latin typeface="Microsoft Sans Serif"/>
              <a:cs typeface="Microsoft Sans Serif" panose="020B0604020202020204" pitchFamily="34" charset="0"/>
            </a:endParaRPr>
          </a:p>
        </p:txBody>
      </p:sp>
      <p:sp>
        <p:nvSpPr>
          <p:cNvPr id="26" name="Freeform 5">
            <a:extLst>
              <a:ext uri="{FF2B5EF4-FFF2-40B4-BE49-F238E27FC236}">
                <a16:creationId xmlns:a16="http://schemas.microsoft.com/office/drawing/2014/main" id="{1C4299A6-E92A-426F-8BF2-F5974985648B}"/>
              </a:ext>
            </a:extLst>
          </p:cNvPr>
          <p:cNvSpPr>
            <a:spLocks noChangeAspect="1" noEditPoints="1"/>
          </p:cNvSpPr>
          <p:nvPr userDrawn="1"/>
        </p:nvSpPr>
        <p:spPr bwMode="black">
          <a:xfrm>
            <a:off x="847768" y="5234191"/>
            <a:ext cx="1616145" cy="296224"/>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bg1"/>
          </a:solidFill>
          <a:ln>
            <a:noFill/>
          </a:ln>
          <a:effectLst/>
        </p:spPr>
        <p:txBody>
          <a:bodyPr vert="horz" wrap="square" lIns="91440" tIns="45720" rIns="91440" bIns="45720" numCol="1" anchor="t" anchorCtr="0" compatLnSpc="1">
            <a:prstTxWarp prst="textNoShape">
              <a:avLst/>
            </a:prstTxWarp>
          </a:bodyPr>
          <a:lstStyle/>
          <a:p>
            <a:endParaRPr lang="en-US">
              <a:solidFill>
                <a:schemeClr val="bg1"/>
              </a:solidFill>
              <a:latin typeface="Microsoft Sans Serif"/>
            </a:endParaRPr>
          </a:p>
        </p:txBody>
      </p:sp>
      <p:sp>
        <p:nvSpPr>
          <p:cNvPr id="38" name="TextBox 37">
            <a:extLst>
              <a:ext uri="{FF2B5EF4-FFF2-40B4-BE49-F238E27FC236}">
                <a16:creationId xmlns:a16="http://schemas.microsoft.com/office/drawing/2014/main" id="{5A83A160-D46F-4734-801C-1A888641CFE8}"/>
              </a:ext>
            </a:extLst>
          </p:cNvPr>
          <p:cNvSpPr txBox="1"/>
          <p:nvPr userDrawn="1"/>
        </p:nvSpPr>
        <p:spPr bwMode="gray">
          <a:xfrm>
            <a:off x="847768" y="5687930"/>
            <a:ext cx="3127218" cy="616131"/>
          </a:xfrm>
          <a:prstGeom prst="rect">
            <a:avLst/>
          </a:prstGeom>
          <a:noFill/>
        </p:spPr>
        <p:txBody>
          <a:bodyPr wrap="square" lIns="0" tIns="0" rIns="0" bIns="0" rtlCol="0">
            <a:spAutoFit/>
          </a:bodyPr>
          <a:lstStyle/>
          <a:p>
            <a:pPr marL="0" marR="0" lvl="0" indent="0" algn="l" defTabSz="914400" rtl="0" eaLnBrk="1" fontAlgn="auto" latinLnBrk="0" hangingPunct="1">
              <a:lnSpc>
                <a:spcPct val="114000"/>
              </a:lnSpc>
              <a:spcBef>
                <a:spcPts val="0"/>
              </a:spcBef>
              <a:spcAft>
                <a:spcPts val="300"/>
              </a:spcAft>
              <a:buClrTx/>
              <a:buSzTx/>
              <a:buFontTx/>
              <a:buNone/>
              <a:tabLst/>
              <a:defRPr/>
            </a:pPr>
            <a:r>
              <a:rPr kumimoji="0" lang="en-US" sz="1050" b="0" i="0" u="none" strike="noStrike" kern="1200" cap="none" spc="0" normalizeH="0" baseline="0" noProof="0">
                <a:ln>
                  <a:noFill/>
                </a:ln>
                <a:solidFill>
                  <a:schemeClr val="bg1"/>
                </a:solidFill>
                <a:effectLst/>
                <a:uLnTx/>
                <a:uFillTx/>
                <a:latin typeface="+mn-lt"/>
                <a:ea typeface="+mn-ea"/>
                <a:cs typeface="+mn-cs"/>
              </a:rPr>
              <a:t>Follow us on:</a:t>
            </a:r>
          </a:p>
          <a:p>
            <a:pPr marL="0" marR="0" lvl="0" indent="0" algn="l" defTabSz="914400" rtl="0" eaLnBrk="1" fontAlgn="auto" latinLnBrk="0" hangingPunct="1">
              <a:lnSpc>
                <a:spcPct val="114000"/>
              </a:lnSpc>
              <a:spcBef>
                <a:spcPts val="0"/>
              </a:spcBef>
              <a:spcAft>
                <a:spcPts val="300"/>
              </a:spcAft>
              <a:buClrTx/>
              <a:buSzTx/>
              <a:buFontTx/>
              <a:buNone/>
              <a:tabLst/>
              <a:defRPr/>
            </a:pPr>
            <a:r>
              <a:rPr kumimoji="0" lang="en-US" sz="1050" b="0" i="0" u="none" strike="noStrike" kern="1200" cap="none" spc="0" normalizeH="0" baseline="0" noProof="0">
                <a:ln>
                  <a:noFill/>
                </a:ln>
                <a:solidFill>
                  <a:schemeClr val="bg1"/>
                </a:solidFill>
                <a:effectLst/>
                <a:uLnTx/>
                <a:uFillTx/>
                <a:latin typeface="+mn-lt"/>
                <a:ea typeface="+mn-ea"/>
                <a:cs typeface="+mn-cs"/>
              </a:rPr>
              <a:t>For more information, visit us at:</a:t>
            </a:r>
          </a:p>
          <a:p>
            <a:pPr marL="0" marR="0" lvl="0" indent="0" algn="l" defTabSz="914400" rtl="0" eaLnBrk="1" fontAlgn="auto" latinLnBrk="0" hangingPunct="1">
              <a:lnSpc>
                <a:spcPct val="114000"/>
              </a:lnSpc>
              <a:spcBef>
                <a:spcPts val="0"/>
              </a:spcBef>
              <a:spcAft>
                <a:spcPts val="300"/>
              </a:spcAft>
              <a:buClrTx/>
              <a:buSzTx/>
              <a:buFontTx/>
              <a:buNone/>
              <a:tabLst/>
              <a:defRPr/>
            </a:pPr>
            <a:r>
              <a:rPr kumimoji="0" lang="en-US" sz="1050" b="0" i="0" u="none" strike="noStrike" kern="1200" cap="none" spc="0" normalizeH="0" baseline="0" noProof="0">
                <a:ln>
                  <a:noFill/>
                </a:ln>
                <a:solidFill>
                  <a:schemeClr val="bg1"/>
                </a:solidFill>
                <a:effectLst/>
                <a:uLnTx/>
                <a:uFillTx/>
                <a:latin typeface="+mn-lt"/>
                <a:ea typeface="+mn-ea"/>
                <a:cs typeface="+mn-cs"/>
              </a:rPr>
              <a:t>qualcomm.com &amp; qualcomm.com/blog</a:t>
            </a:r>
          </a:p>
        </p:txBody>
      </p:sp>
      <p:sp>
        <p:nvSpPr>
          <p:cNvPr id="17" name="TextBox 16">
            <a:extLst>
              <a:ext uri="{FF2B5EF4-FFF2-40B4-BE49-F238E27FC236}">
                <a16:creationId xmlns:a16="http://schemas.microsoft.com/office/drawing/2014/main" id="{92404B8A-66AD-4D44-AFE4-9BECF391E4CB}"/>
              </a:ext>
            </a:extLst>
          </p:cNvPr>
          <p:cNvSpPr txBox="1"/>
          <p:nvPr userDrawn="1"/>
        </p:nvSpPr>
        <p:spPr bwMode="gray">
          <a:xfrm>
            <a:off x="465622" y="2536613"/>
            <a:ext cx="8725779" cy="1606594"/>
          </a:xfrm>
          <a:prstGeom prst="rect">
            <a:avLst/>
          </a:prstGeom>
          <a:noFill/>
        </p:spPr>
        <p:txBody>
          <a:bodyPr wrap="square" lIns="0" tIns="0" rIns="0" bIns="0" rtlCol="0">
            <a:spAutoFit/>
          </a:bodyPr>
          <a:lstStyle/>
          <a:p>
            <a:pPr marL="0" marR="0" lvl="0" indent="0" algn="l" defTabSz="914400" rtl="0" eaLnBrk="1" fontAlgn="auto" latinLnBrk="0" hangingPunct="1">
              <a:lnSpc>
                <a:spcPct val="87000"/>
              </a:lnSpc>
              <a:spcBef>
                <a:spcPts val="0"/>
              </a:spcBef>
              <a:spcAft>
                <a:spcPts val="0"/>
              </a:spcAft>
              <a:buClrTx/>
              <a:buSzTx/>
              <a:buFontTx/>
              <a:buNone/>
              <a:tabLst/>
              <a:defRPr/>
            </a:pPr>
            <a:r>
              <a:rPr kumimoji="0" lang="en-US" sz="12000" b="0" i="0" u="none" strike="noStrike" kern="1200" cap="none" spc="-300" normalizeH="0" noProof="0">
                <a:ln>
                  <a:noFill/>
                </a:ln>
                <a:solidFill>
                  <a:schemeClr val="accent6">
                    <a:lumMod val="50000"/>
                  </a:schemeClr>
                </a:solidFill>
                <a:effectLst>
                  <a:innerShdw blurRad="25400" dist="12700" dir="13500000">
                    <a:prstClr val="black">
                      <a:alpha val="50000"/>
                    </a:prstClr>
                  </a:innerShdw>
                </a:effectLst>
                <a:uLnTx/>
                <a:uFillTx/>
              </a:rPr>
              <a:t>T</a:t>
            </a:r>
            <a:r>
              <a:rPr kumimoji="0" lang="en-US" sz="12000" b="0" i="0" u="none" strike="noStrike" kern="1200" cap="none" spc="-300" normalizeH="0" baseline="0" noProof="0">
                <a:ln>
                  <a:noFill/>
                </a:ln>
                <a:solidFill>
                  <a:schemeClr val="accent6">
                    <a:lumMod val="50000"/>
                  </a:schemeClr>
                </a:solidFill>
                <a:effectLst>
                  <a:innerShdw blurRad="25400" dist="12700" dir="13500000">
                    <a:prstClr val="black">
                      <a:alpha val="50000"/>
                    </a:prstClr>
                  </a:innerShdw>
                </a:effectLst>
                <a:uLnTx/>
                <a:uFillTx/>
              </a:rPr>
              <a:t>h</a:t>
            </a:r>
            <a:r>
              <a:rPr kumimoji="0" lang="en-US" sz="12000" b="0" i="0" u="none" strike="noStrike" kern="1200" cap="none" spc="-600" normalizeH="0" noProof="0">
                <a:ln>
                  <a:noFill/>
                </a:ln>
                <a:solidFill>
                  <a:schemeClr val="accent6">
                    <a:lumMod val="50000"/>
                  </a:schemeClr>
                </a:solidFill>
                <a:effectLst>
                  <a:innerShdw blurRad="25400" dist="12700" dir="13500000">
                    <a:prstClr val="black">
                      <a:alpha val="50000"/>
                    </a:prstClr>
                  </a:innerShdw>
                </a:effectLst>
                <a:uLnTx/>
                <a:uFillTx/>
              </a:rPr>
              <a:t>a</a:t>
            </a:r>
            <a:r>
              <a:rPr kumimoji="0" lang="en-US" sz="12000" b="0" i="0" u="none" strike="noStrike" kern="1200" cap="none" spc="-450" normalizeH="0" noProof="0">
                <a:ln>
                  <a:noFill/>
                </a:ln>
                <a:solidFill>
                  <a:schemeClr val="accent6">
                    <a:lumMod val="50000"/>
                  </a:schemeClr>
                </a:solidFill>
                <a:effectLst>
                  <a:innerShdw blurRad="25400" dist="12700" dir="13500000">
                    <a:prstClr val="black">
                      <a:alpha val="50000"/>
                    </a:prstClr>
                  </a:innerShdw>
                </a:effectLst>
                <a:uLnTx/>
                <a:uFillTx/>
              </a:rPr>
              <a:t>n</a:t>
            </a:r>
            <a:r>
              <a:rPr kumimoji="0" lang="en-US" sz="12000" b="0" i="0" u="none" strike="noStrike" kern="1200" cap="none" spc="-600" normalizeH="0" noProof="0">
                <a:ln>
                  <a:noFill/>
                </a:ln>
                <a:solidFill>
                  <a:schemeClr val="accent6">
                    <a:lumMod val="50000"/>
                  </a:schemeClr>
                </a:solidFill>
                <a:effectLst>
                  <a:innerShdw blurRad="25400" dist="12700" dir="13500000">
                    <a:prstClr val="black">
                      <a:alpha val="50000"/>
                    </a:prstClr>
                  </a:innerShdw>
                </a:effectLst>
                <a:uLnTx/>
                <a:uFillTx/>
              </a:rPr>
              <a:t>k </a:t>
            </a:r>
            <a:r>
              <a:rPr kumimoji="0" lang="en-US" sz="12000" b="0" i="0" u="none" strike="noStrike" kern="1200" cap="none" spc="-300" normalizeH="0" baseline="0" noProof="0">
                <a:ln>
                  <a:noFill/>
                </a:ln>
                <a:solidFill>
                  <a:schemeClr val="accent6">
                    <a:lumMod val="50000"/>
                  </a:schemeClr>
                </a:solidFill>
                <a:effectLst>
                  <a:innerShdw blurRad="25400" dist="12700" dir="13500000">
                    <a:prstClr val="black">
                      <a:alpha val="50000"/>
                    </a:prstClr>
                  </a:innerShdw>
                </a:effectLst>
                <a:uLnTx/>
                <a:uFillTx/>
              </a:rPr>
              <a:t>y</a:t>
            </a:r>
            <a:r>
              <a:rPr kumimoji="0" lang="en-US" sz="12000" b="0" i="0" u="none" strike="noStrike" kern="1200" cap="none" normalizeH="0" baseline="0" noProof="0">
                <a:ln>
                  <a:noFill/>
                </a:ln>
                <a:solidFill>
                  <a:schemeClr val="accent6">
                    <a:lumMod val="50000"/>
                  </a:schemeClr>
                </a:solidFill>
                <a:effectLst>
                  <a:innerShdw blurRad="25400" dist="12700" dir="13500000">
                    <a:prstClr val="black">
                      <a:alpha val="50000"/>
                    </a:prstClr>
                  </a:innerShdw>
                </a:effectLst>
                <a:uLnTx/>
                <a:uFillTx/>
              </a:rPr>
              <a:t>o</a:t>
            </a:r>
            <a:r>
              <a:rPr kumimoji="0" lang="en-US" sz="12000" b="0" i="0" u="none" strike="noStrike" kern="1200" cap="none" spc="-300" normalizeH="0" baseline="0" noProof="0">
                <a:ln>
                  <a:noFill/>
                </a:ln>
                <a:solidFill>
                  <a:schemeClr val="accent6">
                    <a:lumMod val="50000"/>
                  </a:schemeClr>
                </a:solidFill>
                <a:effectLst>
                  <a:innerShdw blurRad="25400" dist="12700" dir="13500000">
                    <a:prstClr val="black">
                      <a:alpha val="50000"/>
                    </a:prstClr>
                  </a:innerShdw>
                </a:effectLst>
                <a:uLnTx/>
                <a:uFillTx/>
              </a:rPr>
              <a:t>u</a:t>
            </a:r>
          </a:p>
        </p:txBody>
      </p:sp>
      <p:grpSp>
        <p:nvGrpSpPr>
          <p:cNvPr id="22" name="Group 21">
            <a:extLst>
              <a:ext uri="{FF2B5EF4-FFF2-40B4-BE49-F238E27FC236}">
                <a16:creationId xmlns:a16="http://schemas.microsoft.com/office/drawing/2014/main" id="{1358A744-C834-54E9-AA30-C951C986B342}"/>
              </a:ext>
            </a:extLst>
          </p:cNvPr>
          <p:cNvGrpSpPr/>
          <p:nvPr userDrawn="1"/>
        </p:nvGrpSpPr>
        <p:grpSpPr>
          <a:xfrm>
            <a:off x="1710812" y="5696712"/>
            <a:ext cx="1036171" cy="137160"/>
            <a:chOff x="2442332" y="4081331"/>
            <a:chExt cx="1036171" cy="137160"/>
          </a:xfrm>
          <a:solidFill>
            <a:schemeClr val="bg1"/>
          </a:solidFill>
        </p:grpSpPr>
        <p:sp>
          <p:nvSpPr>
            <p:cNvPr id="23" name="Freeform 12">
              <a:extLst>
                <a:ext uri="{FF2B5EF4-FFF2-40B4-BE49-F238E27FC236}">
                  <a16:creationId xmlns:a16="http://schemas.microsoft.com/office/drawing/2014/main" id="{C79C791E-32A0-D50B-85EB-CC1611B194FE}"/>
                </a:ext>
              </a:extLst>
            </p:cNvPr>
            <p:cNvSpPr>
              <a:spLocks noChangeAspect="1"/>
            </p:cNvSpPr>
            <p:nvPr/>
          </p:nvSpPr>
          <p:spPr bwMode="gray">
            <a:xfrm>
              <a:off x="2645092" y="4081331"/>
              <a:ext cx="168791" cy="137160"/>
            </a:xfrm>
            <a:custGeom>
              <a:avLst/>
              <a:gdLst>
                <a:gd name="T0" fmla="*/ 800 w 800"/>
                <a:gd name="T1" fmla="*/ 77 h 650"/>
                <a:gd name="T2" fmla="*/ 706 w 800"/>
                <a:gd name="T3" fmla="*/ 103 h 650"/>
                <a:gd name="T4" fmla="*/ 778 w 800"/>
                <a:gd name="T5" fmla="*/ 12 h 650"/>
                <a:gd name="T6" fmla="*/ 674 w 800"/>
                <a:gd name="T7" fmla="*/ 52 h 650"/>
                <a:gd name="T8" fmla="*/ 554 w 800"/>
                <a:gd name="T9" fmla="*/ 0 h 650"/>
                <a:gd name="T10" fmla="*/ 390 w 800"/>
                <a:gd name="T11" fmla="*/ 164 h 650"/>
                <a:gd name="T12" fmla="*/ 394 w 800"/>
                <a:gd name="T13" fmla="*/ 201 h 650"/>
                <a:gd name="T14" fmla="*/ 56 w 800"/>
                <a:gd name="T15" fmla="*/ 30 h 650"/>
                <a:gd name="T16" fmla="*/ 33 w 800"/>
                <a:gd name="T17" fmla="*/ 112 h 650"/>
                <a:gd name="T18" fmla="*/ 106 w 800"/>
                <a:gd name="T19" fmla="*/ 249 h 650"/>
                <a:gd name="T20" fmla="*/ 32 w 800"/>
                <a:gd name="T21" fmla="*/ 229 h 650"/>
                <a:gd name="T22" fmla="*/ 32 w 800"/>
                <a:gd name="T23" fmla="*/ 231 h 650"/>
                <a:gd name="T24" fmla="*/ 164 w 800"/>
                <a:gd name="T25" fmla="*/ 392 h 650"/>
                <a:gd name="T26" fmla="*/ 121 w 800"/>
                <a:gd name="T27" fmla="*/ 397 h 650"/>
                <a:gd name="T28" fmla="*/ 90 w 800"/>
                <a:gd name="T29" fmla="*/ 394 h 650"/>
                <a:gd name="T30" fmla="*/ 243 w 800"/>
                <a:gd name="T31" fmla="*/ 508 h 650"/>
                <a:gd name="T32" fmla="*/ 39 w 800"/>
                <a:gd name="T33" fmla="*/ 579 h 650"/>
                <a:gd name="T34" fmla="*/ 0 w 800"/>
                <a:gd name="T35" fmla="*/ 576 h 650"/>
                <a:gd name="T36" fmla="*/ 252 w 800"/>
                <a:gd name="T37" fmla="*/ 650 h 650"/>
                <a:gd name="T38" fmla="*/ 719 w 800"/>
                <a:gd name="T39" fmla="*/ 183 h 650"/>
                <a:gd name="T40" fmla="*/ 718 w 800"/>
                <a:gd name="T41" fmla="*/ 162 h 650"/>
                <a:gd name="T42" fmla="*/ 800 w 800"/>
                <a:gd name="T43" fmla="*/ 77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00" h="650">
                  <a:moveTo>
                    <a:pt x="800" y="77"/>
                  </a:moveTo>
                  <a:cubicBezTo>
                    <a:pt x="771" y="90"/>
                    <a:pt x="739" y="99"/>
                    <a:pt x="706" y="103"/>
                  </a:cubicBezTo>
                  <a:cubicBezTo>
                    <a:pt x="740" y="82"/>
                    <a:pt x="766" y="50"/>
                    <a:pt x="778" y="12"/>
                  </a:cubicBezTo>
                  <a:cubicBezTo>
                    <a:pt x="746" y="31"/>
                    <a:pt x="711" y="44"/>
                    <a:pt x="674" y="52"/>
                  </a:cubicBezTo>
                  <a:cubicBezTo>
                    <a:pt x="644" y="20"/>
                    <a:pt x="601" y="0"/>
                    <a:pt x="554" y="0"/>
                  </a:cubicBezTo>
                  <a:cubicBezTo>
                    <a:pt x="463" y="0"/>
                    <a:pt x="390" y="73"/>
                    <a:pt x="390" y="164"/>
                  </a:cubicBezTo>
                  <a:cubicBezTo>
                    <a:pt x="390" y="177"/>
                    <a:pt x="391" y="189"/>
                    <a:pt x="394" y="201"/>
                  </a:cubicBezTo>
                  <a:cubicBezTo>
                    <a:pt x="258" y="195"/>
                    <a:pt x="137" y="129"/>
                    <a:pt x="56" y="30"/>
                  </a:cubicBezTo>
                  <a:cubicBezTo>
                    <a:pt x="42" y="54"/>
                    <a:pt x="33" y="82"/>
                    <a:pt x="33" y="112"/>
                  </a:cubicBezTo>
                  <a:cubicBezTo>
                    <a:pt x="33" y="169"/>
                    <a:pt x="62" y="220"/>
                    <a:pt x="106" y="249"/>
                  </a:cubicBezTo>
                  <a:cubicBezTo>
                    <a:pt x="80" y="248"/>
                    <a:pt x="54" y="241"/>
                    <a:pt x="32" y="229"/>
                  </a:cubicBezTo>
                  <a:cubicBezTo>
                    <a:pt x="32" y="229"/>
                    <a:pt x="32" y="230"/>
                    <a:pt x="32" y="231"/>
                  </a:cubicBezTo>
                  <a:cubicBezTo>
                    <a:pt x="32" y="310"/>
                    <a:pt x="89" y="376"/>
                    <a:pt x="164" y="392"/>
                  </a:cubicBezTo>
                  <a:cubicBezTo>
                    <a:pt x="150" y="395"/>
                    <a:pt x="136" y="397"/>
                    <a:pt x="121" y="397"/>
                  </a:cubicBezTo>
                  <a:cubicBezTo>
                    <a:pt x="110" y="397"/>
                    <a:pt x="100" y="396"/>
                    <a:pt x="90" y="394"/>
                  </a:cubicBezTo>
                  <a:cubicBezTo>
                    <a:pt x="111" y="460"/>
                    <a:pt x="171" y="507"/>
                    <a:pt x="243" y="508"/>
                  </a:cubicBezTo>
                  <a:cubicBezTo>
                    <a:pt x="187" y="552"/>
                    <a:pt x="116" y="579"/>
                    <a:pt x="39" y="579"/>
                  </a:cubicBezTo>
                  <a:cubicBezTo>
                    <a:pt x="26" y="579"/>
                    <a:pt x="13" y="578"/>
                    <a:pt x="0" y="576"/>
                  </a:cubicBezTo>
                  <a:cubicBezTo>
                    <a:pt x="73" y="623"/>
                    <a:pt x="159" y="650"/>
                    <a:pt x="252" y="650"/>
                  </a:cubicBezTo>
                  <a:cubicBezTo>
                    <a:pt x="553" y="650"/>
                    <a:pt x="719" y="400"/>
                    <a:pt x="719" y="183"/>
                  </a:cubicBezTo>
                  <a:cubicBezTo>
                    <a:pt x="719" y="176"/>
                    <a:pt x="718" y="169"/>
                    <a:pt x="718" y="162"/>
                  </a:cubicBezTo>
                  <a:cubicBezTo>
                    <a:pt x="750" y="139"/>
                    <a:pt x="778" y="110"/>
                    <a:pt x="800" y="77"/>
                  </a:cubicBez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solidFill>
                <a:effectLst/>
                <a:uLnTx/>
                <a:uFillTx/>
                <a:latin typeface="Microsoft Sans Serif" panose="020B0604020202020204" pitchFamily="34" charset="0"/>
                <a:ea typeface="+mn-ea"/>
                <a:cs typeface="+mn-cs"/>
              </a:endParaRPr>
            </a:p>
          </p:txBody>
        </p:sp>
        <p:grpSp>
          <p:nvGrpSpPr>
            <p:cNvPr id="25" name="Group 5">
              <a:extLst>
                <a:ext uri="{FF2B5EF4-FFF2-40B4-BE49-F238E27FC236}">
                  <a16:creationId xmlns:a16="http://schemas.microsoft.com/office/drawing/2014/main" id="{0D4430FF-72B3-C0B0-6A1C-BA142B4277BB}"/>
                </a:ext>
              </a:extLst>
            </p:cNvPr>
            <p:cNvGrpSpPr>
              <a:grpSpLocks noChangeAspect="1"/>
            </p:cNvGrpSpPr>
            <p:nvPr/>
          </p:nvGrpSpPr>
          <p:grpSpPr bwMode="gray">
            <a:xfrm>
              <a:off x="2442332" y="4081331"/>
              <a:ext cx="138792" cy="137160"/>
              <a:chOff x="3331" y="1656"/>
              <a:chExt cx="1020" cy="1008"/>
            </a:xfrm>
            <a:grpFill/>
          </p:grpSpPr>
          <p:sp>
            <p:nvSpPr>
              <p:cNvPr id="44" name="Freeform 6">
                <a:extLst>
                  <a:ext uri="{FF2B5EF4-FFF2-40B4-BE49-F238E27FC236}">
                    <a16:creationId xmlns:a16="http://schemas.microsoft.com/office/drawing/2014/main" id="{DC6A2126-4B46-D02B-846A-EB935D2FEDA1}"/>
                  </a:ext>
                </a:extLst>
              </p:cNvPr>
              <p:cNvSpPr>
                <a:spLocks noEditPoints="1"/>
              </p:cNvSpPr>
              <p:nvPr/>
            </p:nvSpPr>
            <p:spPr bwMode="gray">
              <a:xfrm>
                <a:off x="3331" y="1656"/>
                <a:ext cx="232" cy="1008"/>
              </a:xfrm>
              <a:custGeom>
                <a:avLst/>
                <a:gdLst>
                  <a:gd name="T0" fmla="*/ 98 w 98"/>
                  <a:gd name="T1" fmla="*/ 46 h 427"/>
                  <a:gd name="T2" fmla="*/ 48 w 98"/>
                  <a:gd name="T3" fmla="*/ 92 h 427"/>
                  <a:gd name="T4" fmla="*/ 0 w 98"/>
                  <a:gd name="T5" fmla="*/ 46 h 427"/>
                  <a:gd name="T6" fmla="*/ 49 w 98"/>
                  <a:gd name="T7" fmla="*/ 0 h 427"/>
                  <a:gd name="T8" fmla="*/ 98 w 98"/>
                  <a:gd name="T9" fmla="*/ 46 h 427"/>
                  <a:gd name="T10" fmla="*/ 2 w 98"/>
                  <a:gd name="T11" fmla="*/ 427 h 427"/>
                  <a:gd name="T12" fmla="*/ 2 w 98"/>
                  <a:gd name="T13" fmla="*/ 129 h 427"/>
                  <a:gd name="T14" fmla="*/ 95 w 98"/>
                  <a:gd name="T15" fmla="*/ 129 h 427"/>
                  <a:gd name="T16" fmla="*/ 95 w 98"/>
                  <a:gd name="T17" fmla="*/ 427 h 427"/>
                  <a:gd name="T18" fmla="*/ 2 w 98"/>
                  <a:gd name="T19" fmla="*/ 427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8" h="427">
                    <a:moveTo>
                      <a:pt x="98" y="46"/>
                    </a:moveTo>
                    <a:cubicBezTo>
                      <a:pt x="98" y="72"/>
                      <a:pt x="79" y="92"/>
                      <a:pt x="48" y="92"/>
                    </a:cubicBezTo>
                    <a:cubicBezTo>
                      <a:pt x="18" y="92"/>
                      <a:pt x="0" y="72"/>
                      <a:pt x="0" y="46"/>
                    </a:cubicBezTo>
                    <a:cubicBezTo>
                      <a:pt x="0" y="20"/>
                      <a:pt x="19" y="0"/>
                      <a:pt x="49" y="0"/>
                    </a:cubicBezTo>
                    <a:cubicBezTo>
                      <a:pt x="79" y="0"/>
                      <a:pt x="97" y="20"/>
                      <a:pt x="98" y="46"/>
                    </a:cubicBezTo>
                    <a:close/>
                    <a:moveTo>
                      <a:pt x="2" y="427"/>
                    </a:moveTo>
                    <a:cubicBezTo>
                      <a:pt x="2" y="129"/>
                      <a:pt x="2" y="129"/>
                      <a:pt x="2" y="129"/>
                    </a:cubicBezTo>
                    <a:cubicBezTo>
                      <a:pt x="95" y="129"/>
                      <a:pt x="95" y="129"/>
                      <a:pt x="95" y="129"/>
                    </a:cubicBezTo>
                    <a:cubicBezTo>
                      <a:pt x="95" y="427"/>
                      <a:pt x="95" y="427"/>
                      <a:pt x="95" y="427"/>
                    </a:cubicBezTo>
                    <a:lnTo>
                      <a:pt x="2" y="4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solidFill>
                  <a:effectLst/>
                  <a:uLnTx/>
                  <a:uFillTx/>
                  <a:latin typeface="Microsoft Sans Serif" panose="020B0604020202020204" pitchFamily="34" charset="0"/>
                  <a:ea typeface="+mn-ea"/>
                  <a:cs typeface="+mn-cs"/>
                </a:endParaRPr>
              </a:p>
            </p:txBody>
          </p:sp>
          <p:sp>
            <p:nvSpPr>
              <p:cNvPr id="45" name="Freeform 7">
                <a:extLst>
                  <a:ext uri="{FF2B5EF4-FFF2-40B4-BE49-F238E27FC236}">
                    <a16:creationId xmlns:a16="http://schemas.microsoft.com/office/drawing/2014/main" id="{1CD6DA10-A899-0BD6-9501-169D3CE96C6D}"/>
                  </a:ext>
                </a:extLst>
              </p:cNvPr>
              <p:cNvSpPr>
                <a:spLocks/>
              </p:cNvSpPr>
              <p:nvPr/>
            </p:nvSpPr>
            <p:spPr bwMode="gray">
              <a:xfrm>
                <a:off x="3681" y="1944"/>
                <a:ext cx="670" cy="720"/>
              </a:xfrm>
              <a:custGeom>
                <a:avLst/>
                <a:gdLst>
                  <a:gd name="T0" fmla="*/ 2 w 284"/>
                  <a:gd name="T1" fmla="*/ 102 h 305"/>
                  <a:gd name="T2" fmla="*/ 0 w 284"/>
                  <a:gd name="T3" fmla="*/ 7 h 305"/>
                  <a:gd name="T4" fmla="*/ 80 w 284"/>
                  <a:gd name="T5" fmla="*/ 7 h 305"/>
                  <a:gd name="T6" fmla="*/ 84 w 284"/>
                  <a:gd name="T7" fmla="*/ 48 h 305"/>
                  <a:gd name="T8" fmla="*/ 86 w 284"/>
                  <a:gd name="T9" fmla="*/ 48 h 305"/>
                  <a:gd name="T10" fmla="*/ 178 w 284"/>
                  <a:gd name="T11" fmla="*/ 0 h 305"/>
                  <a:gd name="T12" fmla="*/ 284 w 284"/>
                  <a:gd name="T13" fmla="*/ 129 h 305"/>
                  <a:gd name="T14" fmla="*/ 284 w 284"/>
                  <a:gd name="T15" fmla="*/ 305 h 305"/>
                  <a:gd name="T16" fmla="*/ 192 w 284"/>
                  <a:gd name="T17" fmla="*/ 305 h 305"/>
                  <a:gd name="T18" fmla="*/ 192 w 284"/>
                  <a:gd name="T19" fmla="*/ 140 h 305"/>
                  <a:gd name="T20" fmla="*/ 145 w 284"/>
                  <a:gd name="T21" fmla="*/ 75 h 305"/>
                  <a:gd name="T22" fmla="*/ 98 w 284"/>
                  <a:gd name="T23" fmla="*/ 110 h 305"/>
                  <a:gd name="T24" fmla="*/ 94 w 284"/>
                  <a:gd name="T25" fmla="*/ 133 h 305"/>
                  <a:gd name="T26" fmla="*/ 94 w 284"/>
                  <a:gd name="T27" fmla="*/ 305 h 305"/>
                  <a:gd name="T28" fmla="*/ 2 w 284"/>
                  <a:gd name="T29" fmla="*/ 305 h 305"/>
                  <a:gd name="T30" fmla="*/ 2 w 284"/>
                  <a:gd name="T31" fmla="*/ 102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4" h="305">
                    <a:moveTo>
                      <a:pt x="2" y="102"/>
                    </a:moveTo>
                    <a:cubicBezTo>
                      <a:pt x="2" y="65"/>
                      <a:pt x="1" y="34"/>
                      <a:pt x="0" y="7"/>
                    </a:cubicBezTo>
                    <a:cubicBezTo>
                      <a:pt x="80" y="7"/>
                      <a:pt x="80" y="7"/>
                      <a:pt x="80" y="7"/>
                    </a:cubicBezTo>
                    <a:cubicBezTo>
                      <a:pt x="84" y="48"/>
                      <a:pt x="84" y="48"/>
                      <a:pt x="84" y="48"/>
                    </a:cubicBezTo>
                    <a:cubicBezTo>
                      <a:pt x="86" y="48"/>
                      <a:pt x="86" y="48"/>
                      <a:pt x="86" y="48"/>
                    </a:cubicBezTo>
                    <a:cubicBezTo>
                      <a:pt x="98" y="29"/>
                      <a:pt x="128" y="0"/>
                      <a:pt x="178" y="0"/>
                    </a:cubicBezTo>
                    <a:cubicBezTo>
                      <a:pt x="239" y="0"/>
                      <a:pt x="284" y="41"/>
                      <a:pt x="284" y="129"/>
                    </a:cubicBezTo>
                    <a:cubicBezTo>
                      <a:pt x="284" y="305"/>
                      <a:pt x="284" y="305"/>
                      <a:pt x="284" y="305"/>
                    </a:cubicBezTo>
                    <a:cubicBezTo>
                      <a:pt x="192" y="305"/>
                      <a:pt x="192" y="305"/>
                      <a:pt x="192" y="305"/>
                    </a:cubicBezTo>
                    <a:cubicBezTo>
                      <a:pt x="192" y="140"/>
                      <a:pt x="192" y="140"/>
                      <a:pt x="192" y="140"/>
                    </a:cubicBezTo>
                    <a:cubicBezTo>
                      <a:pt x="192" y="101"/>
                      <a:pt x="178" y="75"/>
                      <a:pt x="145" y="75"/>
                    </a:cubicBezTo>
                    <a:cubicBezTo>
                      <a:pt x="119" y="75"/>
                      <a:pt x="104" y="93"/>
                      <a:pt x="98" y="110"/>
                    </a:cubicBezTo>
                    <a:cubicBezTo>
                      <a:pt x="95" y="116"/>
                      <a:pt x="94" y="124"/>
                      <a:pt x="94" y="133"/>
                    </a:cubicBezTo>
                    <a:cubicBezTo>
                      <a:pt x="94" y="305"/>
                      <a:pt x="94" y="305"/>
                      <a:pt x="94" y="305"/>
                    </a:cubicBezTo>
                    <a:cubicBezTo>
                      <a:pt x="2" y="305"/>
                      <a:pt x="2" y="305"/>
                      <a:pt x="2" y="305"/>
                    </a:cubicBezTo>
                    <a:lnTo>
                      <a:pt x="2"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solidFill>
                  <a:effectLst/>
                  <a:uLnTx/>
                  <a:uFillTx/>
                  <a:latin typeface="Microsoft Sans Serif" panose="020B0604020202020204" pitchFamily="34" charset="0"/>
                  <a:ea typeface="+mn-ea"/>
                  <a:cs typeface="+mn-cs"/>
                </a:endParaRPr>
              </a:p>
            </p:txBody>
          </p:sp>
        </p:grpSp>
        <p:grpSp>
          <p:nvGrpSpPr>
            <p:cNvPr id="37" name="Group 4">
              <a:extLst>
                <a:ext uri="{FF2B5EF4-FFF2-40B4-BE49-F238E27FC236}">
                  <a16:creationId xmlns:a16="http://schemas.microsoft.com/office/drawing/2014/main" id="{02B235D2-9980-4D2D-5378-ADCF60E06361}"/>
                </a:ext>
              </a:extLst>
            </p:cNvPr>
            <p:cNvGrpSpPr>
              <a:grpSpLocks noChangeAspect="1"/>
            </p:cNvGrpSpPr>
            <p:nvPr/>
          </p:nvGrpSpPr>
          <p:grpSpPr bwMode="auto">
            <a:xfrm>
              <a:off x="2877851" y="4081836"/>
              <a:ext cx="136034" cy="136150"/>
              <a:chOff x="2653" y="972"/>
              <a:chExt cx="2372" cy="2374"/>
            </a:xfrm>
            <a:grpFill/>
          </p:grpSpPr>
          <p:sp>
            <p:nvSpPr>
              <p:cNvPr id="41" name="Freeform 5">
                <a:extLst>
                  <a:ext uri="{FF2B5EF4-FFF2-40B4-BE49-F238E27FC236}">
                    <a16:creationId xmlns:a16="http://schemas.microsoft.com/office/drawing/2014/main" id="{2B728F9D-9B40-E03A-53A6-80B4A9813CDF}"/>
                  </a:ext>
                </a:extLst>
              </p:cNvPr>
              <p:cNvSpPr>
                <a:spLocks noEditPoints="1"/>
              </p:cNvSpPr>
              <p:nvPr userDrawn="1"/>
            </p:nvSpPr>
            <p:spPr bwMode="auto">
              <a:xfrm>
                <a:off x="2653" y="972"/>
                <a:ext cx="2372" cy="2374"/>
              </a:xfrm>
              <a:custGeom>
                <a:avLst/>
                <a:gdLst>
                  <a:gd name="T0" fmla="*/ 1008 w 2016"/>
                  <a:gd name="T1" fmla="*/ 182 h 2016"/>
                  <a:gd name="T2" fmla="*/ 1415 w 2016"/>
                  <a:gd name="T3" fmla="*/ 188 h 2016"/>
                  <a:gd name="T4" fmla="*/ 1602 w 2016"/>
                  <a:gd name="T5" fmla="*/ 222 h 2016"/>
                  <a:gd name="T6" fmla="*/ 1718 w 2016"/>
                  <a:gd name="T7" fmla="*/ 298 h 2016"/>
                  <a:gd name="T8" fmla="*/ 1794 w 2016"/>
                  <a:gd name="T9" fmla="*/ 414 h 2016"/>
                  <a:gd name="T10" fmla="*/ 1828 w 2016"/>
                  <a:gd name="T11" fmla="*/ 601 h 2016"/>
                  <a:gd name="T12" fmla="*/ 1834 w 2016"/>
                  <a:gd name="T13" fmla="*/ 1008 h 2016"/>
                  <a:gd name="T14" fmla="*/ 1828 w 2016"/>
                  <a:gd name="T15" fmla="*/ 1415 h 2016"/>
                  <a:gd name="T16" fmla="*/ 1794 w 2016"/>
                  <a:gd name="T17" fmla="*/ 1602 h 2016"/>
                  <a:gd name="T18" fmla="*/ 1718 w 2016"/>
                  <a:gd name="T19" fmla="*/ 1718 h 2016"/>
                  <a:gd name="T20" fmla="*/ 1602 w 2016"/>
                  <a:gd name="T21" fmla="*/ 1794 h 2016"/>
                  <a:gd name="T22" fmla="*/ 1415 w 2016"/>
                  <a:gd name="T23" fmla="*/ 1828 h 2016"/>
                  <a:gd name="T24" fmla="*/ 1008 w 2016"/>
                  <a:gd name="T25" fmla="*/ 1834 h 2016"/>
                  <a:gd name="T26" fmla="*/ 601 w 2016"/>
                  <a:gd name="T27" fmla="*/ 1828 h 2016"/>
                  <a:gd name="T28" fmla="*/ 414 w 2016"/>
                  <a:gd name="T29" fmla="*/ 1794 h 2016"/>
                  <a:gd name="T30" fmla="*/ 298 w 2016"/>
                  <a:gd name="T31" fmla="*/ 1718 h 2016"/>
                  <a:gd name="T32" fmla="*/ 222 w 2016"/>
                  <a:gd name="T33" fmla="*/ 1602 h 2016"/>
                  <a:gd name="T34" fmla="*/ 188 w 2016"/>
                  <a:gd name="T35" fmla="*/ 1415 h 2016"/>
                  <a:gd name="T36" fmla="*/ 182 w 2016"/>
                  <a:gd name="T37" fmla="*/ 1008 h 2016"/>
                  <a:gd name="T38" fmla="*/ 188 w 2016"/>
                  <a:gd name="T39" fmla="*/ 601 h 2016"/>
                  <a:gd name="T40" fmla="*/ 222 w 2016"/>
                  <a:gd name="T41" fmla="*/ 414 h 2016"/>
                  <a:gd name="T42" fmla="*/ 298 w 2016"/>
                  <a:gd name="T43" fmla="*/ 298 h 2016"/>
                  <a:gd name="T44" fmla="*/ 414 w 2016"/>
                  <a:gd name="T45" fmla="*/ 222 h 2016"/>
                  <a:gd name="T46" fmla="*/ 601 w 2016"/>
                  <a:gd name="T47" fmla="*/ 188 h 2016"/>
                  <a:gd name="T48" fmla="*/ 1008 w 2016"/>
                  <a:gd name="T49" fmla="*/ 182 h 2016"/>
                  <a:gd name="T50" fmla="*/ 1008 w 2016"/>
                  <a:gd name="T51" fmla="*/ 0 h 2016"/>
                  <a:gd name="T52" fmla="*/ 593 w 2016"/>
                  <a:gd name="T53" fmla="*/ 6 h 2016"/>
                  <a:gd name="T54" fmla="*/ 348 w 2016"/>
                  <a:gd name="T55" fmla="*/ 53 h 2016"/>
                  <a:gd name="T56" fmla="*/ 169 w 2016"/>
                  <a:gd name="T57" fmla="*/ 169 h 2016"/>
                  <a:gd name="T58" fmla="*/ 53 w 2016"/>
                  <a:gd name="T59" fmla="*/ 348 h 2016"/>
                  <a:gd name="T60" fmla="*/ 6 w 2016"/>
                  <a:gd name="T61" fmla="*/ 593 h 2016"/>
                  <a:gd name="T62" fmla="*/ 0 w 2016"/>
                  <a:gd name="T63" fmla="*/ 1008 h 2016"/>
                  <a:gd name="T64" fmla="*/ 6 w 2016"/>
                  <a:gd name="T65" fmla="*/ 1423 h 2016"/>
                  <a:gd name="T66" fmla="*/ 53 w 2016"/>
                  <a:gd name="T67" fmla="*/ 1668 h 2016"/>
                  <a:gd name="T68" fmla="*/ 169 w 2016"/>
                  <a:gd name="T69" fmla="*/ 1847 h 2016"/>
                  <a:gd name="T70" fmla="*/ 348 w 2016"/>
                  <a:gd name="T71" fmla="*/ 1963 h 2016"/>
                  <a:gd name="T72" fmla="*/ 593 w 2016"/>
                  <a:gd name="T73" fmla="*/ 2010 h 2016"/>
                  <a:gd name="T74" fmla="*/ 1008 w 2016"/>
                  <a:gd name="T75" fmla="*/ 2016 h 2016"/>
                  <a:gd name="T76" fmla="*/ 1423 w 2016"/>
                  <a:gd name="T77" fmla="*/ 2010 h 2016"/>
                  <a:gd name="T78" fmla="*/ 1668 w 2016"/>
                  <a:gd name="T79" fmla="*/ 1963 h 2016"/>
                  <a:gd name="T80" fmla="*/ 1847 w 2016"/>
                  <a:gd name="T81" fmla="*/ 1847 h 2016"/>
                  <a:gd name="T82" fmla="*/ 1963 w 2016"/>
                  <a:gd name="T83" fmla="*/ 1668 h 2016"/>
                  <a:gd name="T84" fmla="*/ 2010 w 2016"/>
                  <a:gd name="T85" fmla="*/ 1423 h 2016"/>
                  <a:gd name="T86" fmla="*/ 2016 w 2016"/>
                  <a:gd name="T87" fmla="*/ 1008 h 2016"/>
                  <a:gd name="T88" fmla="*/ 2010 w 2016"/>
                  <a:gd name="T89" fmla="*/ 593 h 2016"/>
                  <a:gd name="T90" fmla="*/ 1963 w 2016"/>
                  <a:gd name="T91" fmla="*/ 348 h 2016"/>
                  <a:gd name="T92" fmla="*/ 1847 w 2016"/>
                  <a:gd name="T93" fmla="*/ 169 h 2016"/>
                  <a:gd name="T94" fmla="*/ 1668 w 2016"/>
                  <a:gd name="T95" fmla="*/ 53 h 2016"/>
                  <a:gd name="T96" fmla="*/ 1423 w 2016"/>
                  <a:gd name="T97" fmla="*/ 6 h 2016"/>
                  <a:gd name="T98" fmla="*/ 1008 w 2016"/>
                  <a:gd name="T99" fmla="*/ 0 h 2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016" h="2016">
                    <a:moveTo>
                      <a:pt x="1008" y="182"/>
                    </a:moveTo>
                    <a:cubicBezTo>
                      <a:pt x="1277" y="182"/>
                      <a:pt x="1309" y="183"/>
                      <a:pt x="1415" y="188"/>
                    </a:cubicBezTo>
                    <a:cubicBezTo>
                      <a:pt x="1513" y="192"/>
                      <a:pt x="1567" y="209"/>
                      <a:pt x="1602" y="222"/>
                    </a:cubicBezTo>
                    <a:cubicBezTo>
                      <a:pt x="1649" y="241"/>
                      <a:pt x="1683" y="263"/>
                      <a:pt x="1718" y="298"/>
                    </a:cubicBezTo>
                    <a:cubicBezTo>
                      <a:pt x="1753" y="333"/>
                      <a:pt x="1775" y="367"/>
                      <a:pt x="1794" y="414"/>
                    </a:cubicBezTo>
                    <a:cubicBezTo>
                      <a:pt x="1807" y="449"/>
                      <a:pt x="1824" y="503"/>
                      <a:pt x="1828" y="601"/>
                    </a:cubicBezTo>
                    <a:cubicBezTo>
                      <a:pt x="1833" y="707"/>
                      <a:pt x="1834" y="739"/>
                      <a:pt x="1834" y="1008"/>
                    </a:cubicBezTo>
                    <a:cubicBezTo>
                      <a:pt x="1834" y="1277"/>
                      <a:pt x="1833" y="1309"/>
                      <a:pt x="1828" y="1415"/>
                    </a:cubicBezTo>
                    <a:cubicBezTo>
                      <a:pt x="1824" y="1513"/>
                      <a:pt x="1807" y="1567"/>
                      <a:pt x="1794" y="1602"/>
                    </a:cubicBezTo>
                    <a:cubicBezTo>
                      <a:pt x="1775" y="1649"/>
                      <a:pt x="1753" y="1683"/>
                      <a:pt x="1718" y="1718"/>
                    </a:cubicBezTo>
                    <a:cubicBezTo>
                      <a:pt x="1683" y="1753"/>
                      <a:pt x="1649" y="1775"/>
                      <a:pt x="1602" y="1794"/>
                    </a:cubicBezTo>
                    <a:cubicBezTo>
                      <a:pt x="1567" y="1807"/>
                      <a:pt x="1513" y="1824"/>
                      <a:pt x="1415" y="1828"/>
                    </a:cubicBezTo>
                    <a:cubicBezTo>
                      <a:pt x="1309" y="1833"/>
                      <a:pt x="1277" y="1834"/>
                      <a:pt x="1008" y="1834"/>
                    </a:cubicBezTo>
                    <a:cubicBezTo>
                      <a:pt x="739" y="1834"/>
                      <a:pt x="707" y="1833"/>
                      <a:pt x="601" y="1828"/>
                    </a:cubicBezTo>
                    <a:cubicBezTo>
                      <a:pt x="503" y="1824"/>
                      <a:pt x="449" y="1807"/>
                      <a:pt x="414" y="1794"/>
                    </a:cubicBezTo>
                    <a:cubicBezTo>
                      <a:pt x="367" y="1775"/>
                      <a:pt x="333" y="1753"/>
                      <a:pt x="298" y="1718"/>
                    </a:cubicBezTo>
                    <a:cubicBezTo>
                      <a:pt x="263" y="1683"/>
                      <a:pt x="241" y="1649"/>
                      <a:pt x="222" y="1602"/>
                    </a:cubicBezTo>
                    <a:cubicBezTo>
                      <a:pt x="209" y="1567"/>
                      <a:pt x="192" y="1513"/>
                      <a:pt x="188" y="1415"/>
                    </a:cubicBezTo>
                    <a:cubicBezTo>
                      <a:pt x="183" y="1309"/>
                      <a:pt x="182" y="1277"/>
                      <a:pt x="182" y="1008"/>
                    </a:cubicBezTo>
                    <a:cubicBezTo>
                      <a:pt x="182" y="739"/>
                      <a:pt x="183" y="707"/>
                      <a:pt x="188" y="601"/>
                    </a:cubicBezTo>
                    <a:cubicBezTo>
                      <a:pt x="192" y="503"/>
                      <a:pt x="209" y="449"/>
                      <a:pt x="222" y="414"/>
                    </a:cubicBezTo>
                    <a:cubicBezTo>
                      <a:pt x="241" y="367"/>
                      <a:pt x="263" y="333"/>
                      <a:pt x="298" y="298"/>
                    </a:cubicBezTo>
                    <a:cubicBezTo>
                      <a:pt x="333" y="263"/>
                      <a:pt x="367" y="241"/>
                      <a:pt x="414" y="222"/>
                    </a:cubicBezTo>
                    <a:cubicBezTo>
                      <a:pt x="449" y="209"/>
                      <a:pt x="503" y="192"/>
                      <a:pt x="601" y="188"/>
                    </a:cubicBezTo>
                    <a:cubicBezTo>
                      <a:pt x="707" y="183"/>
                      <a:pt x="739" y="182"/>
                      <a:pt x="1008" y="182"/>
                    </a:cubicBezTo>
                    <a:moveTo>
                      <a:pt x="1008" y="0"/>
                    </a:moveTo>
                    <a:cubicBezTo>
                      <a:pt x="734" y="0"/>
                      <a:pt x="700" y="1"/>
                      <a:pt x="593" y="6"/>
                    </a:cubicBezTo>
                    <a:cubicBezTo>
                      <a:pt x="485" y="11"/>
                      <a:pt x="412" y="28"/>
                      <a:pt x="348" y="53"/>
                    </a:cubicBezTo>
                    <a:cubicBezTo>
                      <a:pt x="282" y="79"/>
                      <a:pt x="225" y="113"/>
                      <a:pt x="169" y="169"/>
                    </a:cubicBezTo>
                    <a:cubicBezTo>
                      <a:pt x="113" y="225"/>
                      <a:pt x="79" y="282"/>
                      <a:pt x="53" y="348"/>
                    </a:cubicBezTo>
                    <a:cubicBezTo>
                      <a:pt x="28" y="412"/>
                      <a:pt x="11" y="485"/>
                      <a:pt x="6" y="593"/>
                    </a:cubicBezTo>
                    <a:cubicBezTo>
                      <a:pt x="1" y="700"/>
                      <a:pt x="0" y="734"/>
                      <a:pt x="0" y="1008"/>
                    </a:cubicBezTo>
                    <a:cubicBezTo>
                      <a:pt x="0" y="1282"/>
                      <a:pt x="1" y="1316"/>
                      <a:pt x="6" y="1423"/>
                    </a:cubicBezTo>
                    <a:cubicBezTo>
                      <a:pt x="11" y="1531"/>
                      <a:pt x="28" y="1604"/>
                      <a:pt x="53" y="1668"/>
                    </a:cubicBezTo>
                    <a:cubicBezTo>
                      <a:pt x="79" y="1734"/>
                      <a:pt x="113" y="1791"/>
                      <a:pt x="169" y="1847"/>
                    </a:cubicBezTo>
                    <a:cubicBezTo>
                      <a:pt x="225" y="1903"/>
                      <a:pt x="282" y="1937"/>
                      <a:pt x="348" y="1963"/>
                    </a:cubicBezTo>
                    <a:cubicBezTo>
                      <a:pt x="412" y="1988"/>
                      <a:pt x="485" y="2005"/>
                      <a:pt x="593" y="2010"/>
                    </a:cubicBezTo>
                    <a:cubicBezTo>
                      <a:pt x="700" y="2015"/>
                      <a:pt x="734" y="2016"/>
                      <a:pt x="1008" y="2016"/>
                    </a:cubicBezTo>
                    <a:cubicBezTo>
                      <a:pt x="1282" y="2016"/>
                      <a:pt x="1316" y="2015"/>
                      <a:pt x="1423" y="2010"/>
                    </a:cubicBezTo>
                    <a:cubicBezTo>
                      <a:pt x="1531" y="2005"/>
                      <a:pt x="1604" y="1988"/>
                      <a:pt x="1668" y="1963"/>
                    </a:cubicBezTo>
                    <a:cubicBezTo>
                      <a:pt x="1734" y="1937"/>
                      <a:pt x="1791" y="1903"/>
                      <a:pt x="1847" y="1847"/>
                    </a:cubicBezTo>
                    <a:cubicBezTo>
                      <a:pt x="1903" y="1791"/>
                      <a:pt x="1937" y="1734"/>
                      <a:pt x="1963" y="1668"/>
                    </a:cubicBezTo>
                    <a:cubicBezTo>
                      <a:pt x="1988" y="1604"/>
                      <a:pt x="2005" y="1531"/>
                      <a:pt x="2010" y="1423"/>
                    </a:cubicBezTo>
                    <a:cubicBezTo>
                      <a:pt x="2015" y="1316"/>
                      <a:pt x="2016" y="1282"/>
                      <a:pt x="2016" y="1008"/>
                    </a:cubicBezTo>
                    <a:cubicBezTo>
                      <a:pt x="2016" y="734"/>
                      <a:pt x="2015" y="700"/>
                      <a:pt x="2010" y="593"/>
                    </a:cubicBezTo>
                    <a:cubicBezTo>
                      <a:pt x="2005" y="485"/>
                      <a:pt x="1988" y="412"/>
                      <a:pt x="1963" y="348"/>
                    </a:cubicBezTo>
                    <a:cubicBezTo>
                      <a:pt x="1937" y="282"/>
                      <a:pt x="1903" y="225"/>
                      <a:pt x="1847" y="169"/>
                    </a:cubicBezTo>
                    <a:cubicBezTo>
                      <a:pt x="1791" y="113"/>
                      <a:pt x="1734" y="79"/>
                      <a:pt x="1668" y="53"/>
                    </a:cubicBezTo>
                    <a:cubicBezTo>
                      <a:pt x="1604" y="28"/>
                      <a:pt x="1531" y="11"/>
                      <a:pt x="1423" y="6"/>
                    </a:cubicBezTo>
                    <a:cubicBezTo>
                      <a:pt x="1316" y="1"/>
                      <a:pt x="1282" y="0"/>
                      <a:pt x="100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42" name="Freeform 6">
                <a:extLst>
                  <a:ext uri="{FF2B5EF4-FFF2-40B4-BE49-F238E27FC236}">
                    <a16:creationId xmlns:a16="http://schemas.microsoft.com/office/drawing/2014/main" id="{B882109E-504A-E233-7DA7-EF5B5ADE7604}"/>
                  </a:ext>
                </a:extLst>
              </p:cNvPr>
              <p:cNvSpPr>
                <a:spLocks noEditPoints="1"/>
              </p:cNvSpPr>
              <p:nvPr userDrawn="1"/>
            </p:nvSpPr>
            <p:spPr bwMode="auto">
              <a:xfrm>
                <a:off x="3231" y="1550"/>
                <a:ext cx="1216" cy="1218"/>
              </a:xfrm>
              <a:custGeom>
                <a:avLst/>
                <a:gdLst>
                  <a:gd name="T0" fmla="*/ 517 w 1034"/>
                  <a:gd name="T1" fmla="*/ 0 h 1034"/>
                  <a:gd name="T2" fmla="*/ 0 w 1034"/>
                  <a:gd name="T3" fmla="*/ 517 h 1034"/>
                  <a:gd name="T4" fmla="*/ 517 w 1034"/>
                  <a:gd name="T5" fmla="*/ 1034 h 1034"/>
                  <a:gd name="T6" fmla="*/ 1034 w 1034"/>
                  <a:gd name="T7" fmla="*/ 517 h 1034"/>
                  <a:gd name="T8" fmla="*/ 517 w 1034"/>
                  <a:gd name="T9" fmla="*/ 0 h 1034"/>
                  <a:gd name="T10" fmla="*/ 517 w 1034"/>
                  <a:gd name="T11" fmla="*/ 853 h 1034"/>
                  <a:gd name="T12" fmla="*/ 181 w 1034"/>
                  <a:gd name="T13" fmla="*/ 517 h 1034"/>
                  <a:gd name="T14" fmla="*/ 517 w 1034"/>
                  <a:gd name="T15" fmla="*/ 181 h 1034"/>
                  <a:gd name="T16" fmla="*/ 853 w 1034"/>
                  <a:gd name="T17" fmla="*/ 517 h 1034"/>
                  <a:gd name="T18" fmla="*/ 517 w 1034"/>
                  <a:gd name="T19" fmla="*/ 853 h 1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34" h="1034">
                    <a:moveTo>
                      <a:pt x="517" y="0"/>
                    </a:moveTo>
                    <a:cubicBezTo>
                      <a:pt x="231" y="0"/>
                      <a:pt x="0" y="231"/>
                      <a:pt x="0" y="517"/>
                    </a:cubicBezTo>
                    <a:cubicBezTo>
                      <a:pt x="0" y="803"/>
                      <a:pt x="231" y="1034"/>
                      <a:pt x="517" y="1034"/>
                    </a:cubicBezTo>
                    <a:cubicBezTo>
                      <a:pt x="803" y="1034"/>
                      <a:pt x="1034" y="803"/>
                      <a:pt x="1034" y="517"/>
                    </a:cubicBezTo>
                    <a:cubicBezTo>
                      <a:pt x="1034" y="231"/>
                      <a:pt x="803" y="0"/>
                      <a:pt x="517" y="0"/>
                    </a:cubicBezTo>
                    <a:close/>
                    <a:moveTo>
                      <a:pt x="517" y="853"/>
                    </a:moveTo>
                    <a:cubicBezTo>
                      <a:pt x="331" y="853"/>
                      <a:pt x="181" y="703"/>
                      <a:pt x="181" y="517"/>
                    </a:cubicBezTo>
                    <a:cubicBezTo>
                      <a:pt x="181" y="331"/>
                      <a:pt x="331" y="181"/>
                      <a:pt x="517" y="181"/>
                    </a:cubicBezTo>
                    <a:cubicBezTo>
                      <a:pt x="703" y="181"/>
                      <a:pt x="853" y="331"/>
                      <a:pt x="853" y="517"/>
                    </a:cubicBezTo>
                    <a:cubicBezTo>
                      <a:pt x="853" y="703"/>
                      <a:pt x="703" y="853"/>
                      <a:pt x="517" y="8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43" name="Oval 7">
                <a:extLst>
                  <a:ext uri="{FF2B5EF4-FFF2-40B4-BE49-F238E27FC236}">
                    <a16:creationId xmlns:a16="http://schemas.microsoft.com/office/drawing/2014/main" id="{9B6288A8-5CDF-23A6-BBEC-62EA8B7E0857}"/>
                  </a:ext>
                </a:extLst>
              </p:cNvPr>
              <p:cNvSpPr>
                <a:spLocks noChangeArrowheads="1"/>
              </p:cNvSpPr>
              <p:nvPr userDrawn="1"/>
            </p:nvSpPr>
            <p:spPr bwMode="auto">
              <a:xfrm>
                <a:off x="4329" y="1383"/>
                <a:ext cx="285" cy="28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pic>
          <p:nvPicPr>
            <p:cNvPr id="39" name="Graphic 38">
              <a:extLst>
                <a:ext uri="{FF2B5EF4-FFF2-40B4-BE49-F238E27FC236}">
                  <a16:creationId xmlns:a16="http://schemas.microsoft.com/office/drawing/2014/main" id="{C18DC95A-E6E7-E6E8-9AA3-A2ED22B265A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077853" y="4081331"/>
              <a:ext cx="198712" cy="137160"/>
            </a:xfrm>
            <a:prstGeom prst="rect">
              <a:avLst/>
            </a:prstGeom>
          </p:spPr>
        </p:pic>
        <p:pic>
          <p:nvPicPr>
            <p:cNvPr id="40" name="Graphic 39">
              <a:extLst>
                <a:ext uri="{FF2B5EF4-FFF2-40B4-BE49-F238E27FC236}">
                  <a16:creationId xmlns:a16="http://schemas.microsoft.com/office/drawing/2014/main" id="{B60697B6-C5CD-081C-B2BD-0AD7CA429C8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340535" y="4081331"/>
              <a:ext cx="137968" cy="137160"/>
            </a:xfrm>
            <a:prstGeom prst="rect">
              <a:avLst/>
            </a:prstGeom>
          </p:spPr>
        </p:pic>
      </p:grpSp>
      <p:sp>
        <p:nvSpPr>
          <p:cNvPr id="4" name="TextBox 3">
            <a:extLst>
              <a:ext uri="{FF2B5EF4-FFF2-40B4-BE49-F238E27FC236}">
                <a16:creationId xmlns:a16="http://schemas.microsoft.com/office/drawing/2014/main" id="{DC299A15-61E6-C7DD-AF0D-3ABDDDD7D916}"/>
              </a:ext>
            </a:extLst>
          </p:cNvPr>
          <p:cNvSpPr txBox="1"/>
          <p:nvPr userDrawn="1"/>
        </p:nvSpPr>
        <p:spPr bwMode="gray">
          <a:xfrm>
            <a:off x="4313239" y="5330321"/>
            <a:ext cx="2984388" cy="856645"/>
          </a:xfrm>
          <a:prstGeom prst="rect">
            <a:avLst/>
          </a:prstGeom>
          <a:noFill/>
        </p:spPr>
        <p:txBody>
          <a:bodyPr wrap="square" lIns="0" tIns="0" rIns="0" bIns="0" numCol="1" spcCol="118872" rtlCol="0">
            <a:spAutoFit/>
          </a:bodyPr>
          <a:lstStyle/>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700" b="0" i="0" u="none" strike="noStrike" kern="1200" cap="none" spc="0" normalizeH="0" baseline="0" noProof="0">
                <a:ln>
                  <a:noFill/>
                </a:ln>
                <a:solidFill>
                  <a:schemeClr val="bg1"/>
                </a:solidFill>
                <a:effectLst/>
                <a:uLnTx/>
                <a:uFillTx/>
                <a:latin typeface="+mn-lt"/>
                <a:ea typeface="+mn-ea"/>
                <a:cs typeface="+mn-cs"/>
              </a:rPr>
              <a:t>Nothing in these materials is an offer to sell any of the components</a:t>
            </a:r>
            <a:br>
              <a:rPr kumimoji="0" lang="en-US" sz="700" b="0" i="0" u="none" strike="noStrike" kern="1200" cap="none" spc="0" normalizeH="0" baseline="0" noProof="0">
                <a:ln>
                  <a:noFill/>
                </a:ln>
                <a:solidFill>
                  <a:schemeClr val="bg1"/>
                </a:solidFill>
                <a:effectLst/>
                <a:uLnTx/>
                <a:uFillTx/>
                <a:latin typeface="+mn-lt"/>
                <a:ea typeface="+mn-ea"/>
                <a:cs typeface="+mn-cs"/>
              </a:rPr>
            </a:br>
            <a:r>
              <a:rPr kumimoji="0" lang="en-US" sz="700" b="0" i="0" u="none" strike="noStrike" kern="1200" cap="none" spc="0" normalizeH="0" baseline="0" noProof="0">
                <a:ln>
                  <a:noFill/>
                </a:ln>
                <a:solidFill>
                  <a:schemeClr val="bg1"/>
                </a:solidFill>
                <a:effectLst/>
                <a:uLnTx/>
                <a:uFillTx/>
                <a:latin typeface="+mn-lt"/>
                <a:ea typeface="+mn-ea"/>
                <a:cs typeface="+mn-cs"/>
              </a:rPr>
              <a:t>or devices referenced herein.</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700" b="0" i="0" u="none" strike="noStrike" kern="1200" cap="none" spc="0" normalizeH="0" baseline="0" noProof="0">
                <a:ln>
                  <a:noFill/>
                </a:ln>
                <a:solidFill>
                  <a:schemeClr val="bg1"/>
                </a:solidFill>
                <a:effectLst/>
                <a:uLnTx/>
                <a:uFillTx/>
                <a:latin typeface="+mn-lt"/>
                <a:ea typeface="+mn-ea"/>
                <a:cs typeface="+mn-cs"/>
              </a:rPr>
              <a:t>©2018-2023 Qualcomm Technologies, Inc. and/or its affiliated</a:t>
            </a:r>
            <a:br>
              <a:rPr kumimoji="0" lang="en-US" sz="700" b="0" i="0" u="none" strike="noStrike" kern="1200" cap="none" spc="0" normalizeH="0" baseline="0" noProof="0">
                <a:ln>
                  <a:noFill/>
                </a:ln>
                <a:solidFill>
                  <a:schemeClr val="bg1"/>
                </a:solidFill>
                <a:effectLst/>
                <a:uLnTx/>
                <a:uFillTx/>
                <a:latin typeface="+mn-lt"/>
                <a:ea typeface="+mn-ea"/>
                <a:cs typeface="+mn-cs"/>
              </a:rPr>
            </a:br>
            <a:r>
              <a:rPr kumimoji="0" lang="en-US" sz="700" b="0" i="0" u="none" strike="noStrike" kern="1200" cap="none" spc="0" normalizeH="0" baseline="0" noProof="0">
                <a:ln>
                  <a:noFill/>
                </a:ln>
                <a:solidFill>
                  <a:schemeClr val="bg1"/>
                </a:solidFill>
                <a:effectLst/>
                <a:uLnTx/>
                <a:uFillTx/>
                <a:latin typeface="+mn-lt"/>
                <a:ea typeface="+mn-ea"/>
                <a:cs typeface="+mn-cs"/>
              </a:rPr>
              <a:t>companies. All Rights Reserved.</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700" b="0" i="0" u="none" strike="noStrike" kern="1200" cap="none" spc="0" normalizeH="0" baseline="0" noProof="0">
                <a:ln>
                  <a:noFill/>
                </a:ln>
                <a:solidFill>
                  <a:schemeClr val="bg1"/>
                </a:solidFill>
                <a:effectLst/>
                <a:uLnTx/>
                <a:uFillTx/>
                <a:latin typeface="+mn-lt"/>
                <a:ea typeface="+mn-ea"/>
                <a:cs typeface="+mn-cs"/>
              </a:rPr>
              <a:t>Qualcomm is a trademark or registered trademark of Qualcomm</a:t>
            </a:r>
            <a:br>
              <a:rPr kumimoji="0" lang="en-US" sz="700" b="0" i="0" u="none" strike="noStrike" kern="1200" cap="none" spc="0" normalizeH="0" baseline="0" noProof="0">
                <a:ln>
                  <a:noFill/>
                </a:ln>
                <a:solidFill>
                  <a:schemeClr val="bg1"/>
                </a:solidFill>
                <a:effectLst/>
                <a:uLnTx/>
                <a:uFillTx/>
                <a:latin typeface="+mn-lt"/>
                <a:ea typeface="+mn-ea"/>
                <a:cs typeface="+mn-cs"/>
              </a:rPr>
            </a:br>
            <a:r>
              <a:rPr kumimoji="0" lang="en-US" sz="700" b="0" i="0" u="none" strike="noStrike" kern="1200" cap="none" spc="0" normalizeH="0" baseline="0" noProof="0">
                <a:ln>
                  <a:noFill/>
                </a:ln>
                <a:solidFill>
                  <a:schemeClr val="bg1"/>
                </a:solidFill>
                <a:effectLst/>
                <a:uLnTx/>
                <a:uFillTx/>
                <a:latin typeface="+mn-lt"/>
                <a:ea typeface="+mn-ea"/>
                <a:cs typeface="+mn-cs"/>
              </a:rPr>
              <a:t>Incorporated. Other products and brand names may be trademarks</a:t>
            </a:r>
            <a:br>
              <a:rPr kumimoji="0" lang="en-US" sz="700" b="0" i="0" u="none" strike="noStrike" kern="1200" cap="none" spc="0" normalizeH="0" baseline="0" noProof="0">
                <a:ln>
                  <a:noFill/>
                </a:ln>
                <a:solidFill>
                  <a:schemeClr val="bg1"/>
                </a:solidFill>
                <a:effectLst/>
                <a:uLnTx/>
                <a:uFillTx/>
                <a:latin typeface="+mn-lt"/>
                <a:ea typeface="+mn-ea"/>
                <a:cs typeface="+mn-cs"/>
              </a:rPr>
            </a:br>
            <a:r>
              <a:rPr kumimoji="0" lang="en-US" sz="700" b="0" i="0" u="none" strike="noStrike" kern="1200" cap="none" spc="0" normalizeH="0" baseline="0" noProof="0">
                <a:ln>
                  <a:noFill/>
                </a:ln>
                <a:solidFill>
                  <a:schemeClr val="bg1"/>
                </a:solidFill>
                <a:effectLst/>
                <a:uLnTx/>
                <a:uFillTx/>
                <a:latin typeface="+mn-lt"/>
                <a:ea typeface="+mn-ea"/>
                <a:cs typeface="+mn-cs"/>
              </a:rPr>
              <a:t>or registered trademarks of their respective owners.</a:t>
            </a:r>
          </a:p>
        </p:txBody>
      </p:sp>
      <p:sp>
        <p:nvSpPr>
          <p:cNvPr id="5" name="TextBox 4">
            <a:extLst>
              <a:ext uri="{FF2B5EF4-FFF2-40B4-BE49-F238E27FC236}">
                <a16:creationId xmlns:a16="http://schemas.microsoft.com/office/drawing/2014/main" id="{6805A64E-DF6F-F24E-1FF0-BB9DAC53A3CB}"/>
              </a:ext>
            </a:extLst>
          </p:cNvPr>
          <p:cNvSpPr txBox="1"/>
          <p:nvPr userDrawn="1"/>
        </p:nvSpPr>
        <p:spPr bwMode="gray">
          <a:xfrm>
            <a:off x="7653679" y="5330321"/>
            <a:ext cx="3341423" cy="1236236"/>
          </a:xfrm>
          <a:prstGeom prst="rect">
            <a:avLst/>
          </a:prstGeom>
          <a:noFill/>
        </p:spPr>
        <p:txBody>
          <a:bodyPr wrap="square" lIns="0" tIns="0" rIns="0" bIns="0" numCol="1" spcCol="118872" rtlCol="0">
            <a:spAutoFit/>
          </a:bodyPr>
          <a:lstStyle/>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700" b="0" i="0" u="none" strike="noStrike" kern="1200" cap="none" spc="0" normalizeH="0" baseline="0" noProof="0">
                <a:ln>
                  <a:noFill/>
                </a:ln>
                <a:solidFill>
                  <a:schemeClr val="bg1"/>
                </a:solidFill>
                <a:effectLst/>
                <a:uLnTx/>
                <a:uFillTx/>
                <a:latin typeface="+mn-lt"/>
                <a:ea typeface="+mn-ea"/>
                <a:cs typeface="+mn-cs"/>
              </a:rPr>
              <a:t>References in this presentation to “Qualcomm” may mean Qualcomm Incorporated,</a:t>
            </a:r>
            <a:br>
              <a:rPr kumimoji="0" lang="en-US" sz="700" b="0" i="0" u="none" strike="noStrike" kern="1200" cap="none" spc="0" normalizeH="0" baseline="0" noProof="0">
                <a:ln>
                  <a:noFill/>
                </a:ln>
                <a:solidFill>
                  <a:schemeClr val="bg1"/>
                </a:solidFill>
                <a:effectLst/>
                <a:uLnTx/>
                <a:uFillTx/>
                <a:latin typeface="+mn-lt"/>
                <a:ea typeface="+mn-ea"/>
                <a:cs typeface="+mn-cs"/>
              </a:rPr>
            </a:br>
            <a:r>
              <a:rPr kumimoji="0" lang="en-US" sz="700" b="0" i="0" u="none" strike="noStrike" kern="1200" cap="none" spc="0" normalizeH="0" baseline="0" noProof="0">
                <a:ln>
                  <a:noFill/>
                </a:ln>
                <a:solidFill>
                  <a:schemeClr val="bg1"/>
                </a:solidFill>
                <a:effectLst/>
                <a:uLnTx/>
                <a:uFillTx/>
                <a:latin typeface="+mn-lt"/>
                <a:ea typeface="+mn-ea"/>
                <a:cs typeface="+mn-cs"/>
              </a:rPr>
              <a:t>Qualcomm Technologies, Inc., and/or other subsidiaries or business units within</a:t>
            </a:r>
            <a:br>
              <a:rPr kumimoji="0" lang="en-US" sz="700" b="0" i="0" u="none" strike="noStrike" kern="1200" cap="none" spc="0" normalizeH="0" baseline="0" noProof="0">
                <a:ln>
                  <a:noFill/>
                </a:ln>
                <a:solidFill>
                  <a:schemeClr val="bg1"/>
                </a:solidFill>
                <a:effectLst/>
                <a:uLnTx/>
                <a:uFillTx/>
                <a:latin typeface="+mn-lt"/>
                <a:ea typeface="+mn-ea"/>
                <a:cs typeface="+mn-cs"/>
              </a:rPr>
            </a:br>
            <a:r>
              <a:rPr kumimoji="0" lang="en-US" sz="700" b="0" i="0" u="none" strike="noStrike" kern="1200" cap="none" spc="0" normalizeH="0" baseline="0" noProof="0">
                <a:ln>
                  <a:noFill/>
                </a:ln>
                <a:solidFill>
                  <a:schemeClr val="bg1"/>
                </a:solidFill>
                <a:effectLst/>
                <a:uLnTx/>
                <a:uFillTx/>
                <a:latin typeface="+mn-lt"/>
                <a:ea typeface="+mn-ea"/>
                <a:cs typeface="+mn-cs"/>
              </a:rPr>
              <a:t>the Qualcomm corporate structure, as applicable. Qualcomm Incorporated includes our licensing business, QTL, and the vast majority of our patent portfolio. Qualcomm Technologies, Inc., a subsidiary of Qualcomm Incorporated, operates, along with its subsidiaries, substantially all of our engineering, research and development functions, and substantially all of our products and services businesses, including our QCT semiconductor business. </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700" b="0" i="0" u="none" strike="noStrike" kern="1200" cap="none" spc="0" normalizeH="0" baseline="0" noProof="0">
                <a:ln>
                  <a:noFill/>
                </a:ln>
                <a:solidFill>
                  <a:schemeClr val="bg1"/>
                </a:solidFill>
                <a:effectLst/>
                <a:uLnTx/>
                <a:uFillTx/>
                <a:latin typeface="+mn-lt"/>
                <a:ea typeface="+mn-ea"/>
                <a:cs typeface="+mn-cs"/>
              </a:rPr>
              <a:t>Snapdragon and Qualcomm branded products are products of Qualcomm Technologies, Inc. and/or its subsidiaries. Qualcomm patented technologies are licensed by Qualcomm Incorporated. </a:t>
            </a:r>
          </a:p>
        </p:txBody>
      </p:sp>
    </p:spTree>
    <p:extLst>
      <p:ext uri="{BB962C8B-B14F-4D97-AF65-F5344CB8AC3E}">
        <p14:creationId xmlns:p14="http://schemas.microsoft.com/office/powerpoint/2010/main" val="2944611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userDrawn="1">
  <p:cSld name="1_Title Photo">
    <p:bg>
      <p:bgPr>
        <a:solidFill>
          <a:schemeClr val="tx2"/>
        </a:solidFill>
        <a:effectLst/>
      </p:bgPr>
    </p:bg>
    <p:spTree>
      <p:nvGrpSpPr>
        <p:cNvPr id="1" name=""/>
        <p:cNvGrpSpPr/>
        <p:nvPr/>
      </p:nvGrpSpPr>
      <p:grpSpPr>
        <a:xfrm>
          <a:off x="0" y="0"/>
          <a:ext cx="0" cy="0"/>
          <a:chOff x="0" y="0"/>
          <a:chExt cx="0" cy="0"/>
        </a:xfrm>
      </p:grpSpPr>
      <p:sp>
        <p:nvSpPr>
          <p:cNvPr id="38" name="Text Placeholder 7"/>
          <p:cNvSpPr>
            <a:spLocks noGrp="1"/>
          </p:cNvSpPr>
          <p:nvPr>
            <p:ph type="body" sz="quarter" idx="10" hasCustomPrompt="1"/>
          </p:nvPr>
        </p:nvSpPr>
        <p:spPr bwMode="black">
          <a:xfrm>
            <a:off x="495299" y="4195085"/>
            <a:ext cx="7352269" cy="961930"/>
          </a:xfrm>
          <a:prstGeom prst="rect">
            <a:avLst/>
          </a:prstGeom>
        </p:spPr>
        <p:txBody>
          <a:bodyPr>
            <a:noAutofit/>
          </a:bodyPr>
          <a:lstStyle>
            <a:lvl1pPr marL="0" indent="0">
              <a:spcBef>
                <a:spcPts val="0"/>
              </a:spcBef>
              <a:spcAft>
                <a:spcPts val="600"/>
              </a:spcAft>
              <a:buFont typeface="Microsoft Sans Serif" panose="020B0604020202020204" pitchFamily="34" charset="0"/>
              <a:buChar char="​"/>
              <a:defRPr sz="2100" b="1" spc="30" baseline="0">
                <a:solidFill>
                  <a:schemeClr val="bg1"/>
                </a:solidFill>
              </a:defRPr>
            </a:lvl1pPr>
            <a:lvl2pPr marL="0" indent="0">
              <a:lnSpc>
                <a:spcPct val="96000"/>
              </a:lnSpc>
              <a:spcBef>
                <a:spcPts val="0"/>
              </a:spcBef>
              <a:buFont typeface="Microsoft Sans Serif" panose="020B0604020202020204" pitchFamily="34" charset="0"/>
              <a:buNone/>
              <a:defRPr sz="1800">
                <a:solidFill>
                  <a:schemeClr val="bg1"/>
                </a:solidFill>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a:p>
            <a:pPr lvl="1"/>
            <a:r>
              <a:rPr lang="en-US"/>
              <a:t>Speaker title</a:t>
            </a:r>
          </a:p>
          <a:p>
            <a:pPr lvl="1"/>
            <a:r>
              <a:rPr lang="en-US"/>
              <a:t>Employing Entity</a:t>
            </a:r>
          </a:p>
        </p:txBody>
      </p:sp>
      <p:sp>
        <p:nvSpPr>
          <p:cNvPr id="9" name="Text Placeholder 7">
            <a:extLst>
              <a:ext uri="{FF2B5EF4-FFF2-40B4-BE49-F238E27FC236}">
                <a16:creationId xmlns:a16="http://schemas.microsoft.com/office/drawing/2014/main" id="{7E8F1094-26FF-4F59-824D-BD7309313BFD}"/>
              </a:ext>
            </a:extLst>
          </p:cNvPr>
          <p:cNvSpPr>
            <a:spLocks noGrp="1"/>
          </p:cNvSpPr>
          <p:nvPr>
            <p:ph type="body" sz="quarter" idx="11" hasCustomPrompt="1"/>
          </p:nvPr>
        </p:nvSpPr>
        <p:spPr bwMode="black">
          <a:xfrm>
            <a:off x="9076177" y="393192"/>
            <a:ext cx="2620523" cy="221599"/>
          </a:xfrm>
          <a:prstGeom prst="rect">
            <a:avLst/>
          </a:prstGeom>
        </p:spPr>
        <p:txBody>
          <a:bodyPr wrap="square" anchor="b">
            <a:spAutoFit/>
          </a:bodyPr>
          <a:lstStyle>
            <a:lvl1pPr marL="0" marR="0" indent="0" algn="r" defTabSz="914400" rtl="0" eaLnBrk="1" fontAlgn="auto" latinLnBrk="0" hangingPunct="1">
              <a:lnSpc>
                <a:spcPct val="87000"/>
              </a:lnSpc>
              <a:spcBef>
                <a:spcPts val="0"/>
              </a:spcBef>
              <a:spcAft>
                <a:spcPts val="0"/>
              </a:spcAft>
              <a:buClr>
                <a:srgbClr val="3253DC"/>
              </a:buClr>
              <a:buSzTx/>
              <a:buFont typeface="Arial" panose="020B0604020202020204" pitchFamily="34" charset="0"/>
              <a:buNone/>
              <a:tabLst/>
              <a:defRPr sz="1600" b="1">
                <a:solidFill>
                  <a:schemeClr val="bg1"/>
                </a:solidFill>
              </a:defRPr>
            </a:lvl1pPr>
            <a:lvl2pPr marL="0" indent="0" algn="r">
              <a:lnSpc>
                <a:spcPct val="90000"/>
              </a:lnSpc>
              <a:spcBef>
                <a:spcPts val="0"/>
              </a:spcBef>
              <a:buNone/>
              <a:defRPr sz="1600">
                <a:solidFill>
                  <a:schemeClr val="bg1"/>
                </a:solidFill>
              </a:defRPr>
            </a:lvl2pPr>
            <a:lvl3pPr marL="0" indent="0" algn="r">
              <a:lnSpc>
                <a:spcPct val="90000"/>
              </a:lnSpc>
              <a:spcBef>
                <a:spcPts val="0"/>
              </a:spcBef>
              <a:buNone/>
              <a:defRPr sz="1600">
                <a:solidFill>
                  <a:schemeClr val="bg1"/>
                </a:solidFill>
              </a:defRPr>
            </a:lvl3pPr>
            <a:lvl4pPr marL="0" indent="0" algn="r">
              <a:lnSpc>
                <a:spcPct val="90000"/>
              </a:lnSpc>
              <a:spcBef>
                <a:spcPts val="0"/>
              </a:spcBef>
              <a:buNone/>
              <a:defRPr sz="1600">
                <a:solidFill>
                  <a:schemeClr val="bg1"/>
                </a:solidFill>
              </a:defRPr>
            </a:lvl4pPr>
            <a:lvl5pPr marL="0" indent="0" algn="r">
              <a:lnSpc>
                <a:spcPct val="90000"/>
              </a:lnSpc>
              <a:spcBef>
                <a:spcPts val="0"/>
              </a:spcBef>
              <a:buNone/>
              <a:defRPr sz="1600">
                <a:solidFill>
                  <a:schemeClr val="bg1"/>
                </a:solidFill>
              </a:defRPr>
            </a:lvl5pPr>
          </a:lstStyle>
          <a:p>
            <a:pPr lvl="0"/>
            <a:r>
              <a:rPr lang="en-US"/>
              <a:t>@</a:t>
            </a:r>
            <a:r>
              <a:rPr lang="en-US" err="1"/>
              <a:t>qualcomm</a:t>
            </a:r>
            <a:endParaRPr lang="en-US"/>
          </a:p>
        </p:txBody>
      </p:sp>
      <p:sp>
        <p:nvSpPr>
          <p:cNvPr id="10" name="Text Placeholder 5">
            <a:extLst>
              <a:ext uri="{FF2B5EF4-FFF2-40B4-BE49-F238E27FC236}">
                <a16:creationId xmlns:a16="http://schemas.microsoft.com/office/drawing/2014/main" id="{779D1A01-EBAB-4C36-8881-4DFDF7CC3D24}"/>
              </a:ext>
            </a:extLst>
          </p:cNvPr>
          <p:cNvSpPr>
            <a:spLocks noGrp="1"/>
          </p:cNvSpPr>
          <p:nvPr>
            <p:ph type="body" sz="quarter" idx="13" hasCustomPrompt="1"/>
          </p:nvPr>
        </p:nvSpPr>
        <p:spPr bwMode="black">
          <a:xfrm>
            <a:off x="3350218" y="393192"/>
            <a:ext cx="2608489" cy="214226"/>
          </a:xfrm>
          <a:prstGeom prst="rect">
            <a:avLst/>
          </a:prstGeom>
        </p:spPr>
        <p:txBody>
          <a:bodyPr wrap="square" anchor="b">
            <a:spAutoFit/>
          </a:bodyPr>
          <a:lstStyle>
            <a:lvl1pPr marL="0" indent="0">
              <a:lnSpc>
                <a:spcPct val="87000"/>
              </a:lnSpc>
              <a:spcBef>
                <a:spcPts val="0"/>
              </a:spcBef>
              <a:buNone/>
              <a:defRPr sz="1600">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lvl="0"/>
            <a:r>
              <a:rPr lang="en-US"/>
              <a:t>Date</a:t>
            </a:r>
          </a:p>
        </p:txBody>
      </p:sp>
      <p:sp>
        <p:nvSpPr>
          <p:cNvPr id="11" name="Text Placeholder 48">
            <a:extLst>
              <a:ext uri="{FF2B5EF4-FFF2-40B4-BE49-F238E27FC236}">
                <a16:creationId xmlns:a16="http://schemas.microsoft.com/office/drawing/2014/main" id="{07F1BC89-21D6-4CEE-AEB7-D5406EF3BE2B}"/>
              </a:ext>
            </a:extLst>
          </p:cNvPr>
          <p:cNvSpPr>
            <a:spLocks noGrp="1"/>
          </p:cNvSpPr>
          <p:nvPr>
            <p:ph type="body" sz="quarter" idx="14" hasCustomPrompt="1"/>
          </p:nvPr>
        </p:nvSpPr>
        <p:spPr bwMode="black">
          <a:xfrm>
            <a:off x="6214734" y="393192"/>
            <a:ext cx="2605416" cy="214226"/>
          </a:xfrm>
          <a:prstGeom prst="rect">
            <a:avLst/>
          </a:prstGeom>
        </p:spPr>
        <p:txBody>
          <a:bodyPr wrap="square" anchor="b">
            <a:spAutoFit/>
          </a:bodyPr>
          <a:lstStyle>
            <a:lvl1pPr marL="0" indent="0">
              <a:lnSpc>
                <a:spcPct val="87000"/>
              </a:lnSpc>
              <a:spcBef>
                <a:spcPts val="0"/>
              </a:spcBef>
              <a:buNone/>
              <a:defRPr sz="1600">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lvl="0"/>
            <a:r>
              <a:rPr lang="en-US"/>
              <a:t>Location</a:t>
            </a:r>
          </a:p>
        </p:txBody>
      </p:sp>
      <p:sp>
        <p:nvSpPr>
          <p:cNvPr id="15" name="Freeform 5">
            <a:extLst>
              <a:ext uri="{FF2B5EF4-FFF2-40B4-BE49-F238E27FC236}">
                <a16:creationId xmlns:a16="http://schemas.microsoft.com/office/drawing/2014/main" id="{08A2CE3D-9628-4F81-80DA-E800C027873F}"/>
              </a:ext>
            </a:extLst>
          </p:cNvPr>
          <p:cNvSpPr>
            <a:spLocks noChangeAspect="1" noEditPoints="1"/>
          </p:cNvSpPr>
          <p:nvPr userDrawn="1"/>
        </p:nvSpPr>
        <p:spPr bwMode="black">
          <a:xfrm>
            <a:off x="485775" y="348782"/>
            <a:ext cx="1432990"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12" name="Title 2">
            <a:extLst>
              <a:ext uri="{FF2B5EF4-FFF2-40B4-BE49-F238E27FC236}">
                <a16:creationId xmlns:a16="http://schemas.microsoft.com/office/drawing/2014/main" id="{C95B7907-90A3-47AE-BAA5-1FA8721F650D}"/>
              </a:ext>
            </a:extLst>
          </p:cNvPr>
          <p:cNvSpPr>
            <a:spLocks noGrp="1"/>
          </p:cNvSpPr>
          <p:nvPr>
            <p:ph type="title"/>
          </p:nvPr>
        </p:nvSpPr>
        <p:spPr>
          <a:xfrm>
            <a:off x="431638" y="2256890"/>
            <a:ext cx="7415930" cy="1820755"/>
          </a:xfrm>
        </p:spPr>
        <p:txBody>
          <a:bodyPr wrap="square">
            <a:spAutoFit/>
          </a:bodyPr>
          <a:lstStyle>
            <a:lvl1pPr>
              <a:lnSpc>
                <a:spcPct val="87000"/>
              </a:lnSpc>
              <a:defRPr sz="6800">
                <a:solidFill>
                  <a:schemeClr val="bg1"/>
                </a:solidFill>
              </a:defRPr>
            </a:lvl1pPr>
          </a:lstStyle>
          <a:p>
            <a:r>
              <a:rPr lang="en-US"/>
              <a:t>Click to edit Master title style</a:t>
            </a:r>
          </a:p>
        </p:txBody>
      </p:sp>
    </p:spTree>
    <p:extLst>
      <p:ext uri="{BB962C8B-B14F-4D97-AF65-F5344CB8AC3E}">
        <p14:creationId xmlns:p14="http://schemas.microsoft.com/office/powerpoint/2010/main" val="2068517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sp>
        <p:nvSpPr>
          <p:cNvPr id="7" name="Content Placeholder 2"/>
          <p:cNvSpPr>
            <a:spLocks noGrp="1"/>
          </p:cNvSpPr>
          <p:nvPr>
            <p:ph idx="1"/>
          </p:nvPr>
        </p:nvSpPr>
        <p:spPr>
          <a:xfrm>
            <a:off x="289062" y="1417835"/>
            <a:ext cx="11430000" cy="1487330"/>
          </a:xfrm>
          <a:prstGeom prst="rect">
            <a:avLst/>
          </a:prstGeom>
        </p:spPr>
        <p:txBody>
          <a:bodyPr/>
          <a:lstStyle>
            <a:lvl1pPr>
              <a:defRPr/>
            </a:lvl1pPr>
            <a:lvl2pPr>
              <a:defRPr/>
            </a:lvl2pPr>
            <a:lvl3pPr>
              <a:defRPr/>
            </a:lvl3pPr>
            <a:lvl4pPr>
              <a:defRPr lang="en-US" sz="2095" kern="1200" baseline="0" dirty="0">
                <a:solidFill>
                  <a:prstClr val="black">
                    <a:lumMod val="75000"/>
                    <a:lumOff val="25000"/>
                  </a:prstClr>
                </a:solidFill>
                <a:latin typeface="Qualcomm Office Regular" pitchFamily="34" charset="0"/>
                <a:ea typeface="+mn-ea"/>
                <a:cs typeface="Arial" pitchFamily="34" charset="0"/>
              </a:defRPr>
            </a:lvl4pPr>
            <a:lvl5pPr marL="1596400" indent="-346647">
              <a:buFont typeface="Qualcomm Regular" pitchFamily="34" charset="0"/>
              <a:buChar char="−"/>
              <a:defRPr/>
            </a:lvl5pPr>
            <a:lvl6pPr marL="2166543" indent="0">
              <a:buNone/>
              <a:defRPr sz="1596"/>
            </a:lvl6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Title Placeholder 1"/>
          <p:cNvSpPr>
            <a:spLocks noGrp="1"/>
          </p:cNvSpPr>
          <p:nvPr>
            <p:ph type="title"/>
          </p:nvPr>
        </p:nvSpPr>
        <p:spPr>
          <a:xfrm>
            <a:off x="283542" y="605095"/>
            <a:ext cx="11432977" cy="755640"/>
          </a:xfrm>
          <a:prstGeom prst="rect">
            <a:avLst/>
          </a:prstGeom>
        </p:spPr>
        <p:txBody>
          <a:bodyPr vert="horz" wrap="square" lIns="91424" tIns="45712" rIns="91424" bIns="45712" rtlCol="0" anchor="ctr">
            <a:spAutoFit/>
          </a:bodyPr>
          <a:lstStyle>
            <a:lvl1pPr>
              <a:defRPr sz="4789"/>
            </a:lvl1pPr>
          </a:lstStyle>
          <a:p>
            <a:r>
              <a:rPr lang="en-US"/>
              <a:t>Click to edit Master title style</a:t>
            </a:r>
            <a:endParaRPr lang="en-US" dirty="0"/>
          </a:p>
        </p:txBody>
      </p:sp>
      <p:cxnSp>
        <p:nvCxnSpPr>
          <p:cNvPr id="14" name="Straight Connector 13"/>
          <p:cNvCxnSpPr/>
          <p:nvPr userDrawn="1"/>
        </p:nvCxnSpPr>
        <p:spPr>
          <a:xfrm>
            <a:off x="370366" y="504825"/>
            <a:ext cx="11451271" cy="0"/>
          </a:xfrm>
          <a:prstGeom prst="line">
            <a:avLst/>
          </a:prstGeom>
          <a:ln w="47625">
            <a:gradFill flip="none" rotWithShape="1">
              <a:gsLst>
                <a:gs pos="100000">
                  <a:srgbClr val="004274"/>
                </a:gs>
                <a:gs pos="0">
                  <a:srgbClr val="008E95"/>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7945969"/>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100"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slideLayout" Target="../slideLayouts/slideLayout9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slideLayout" Target="../slideLayouts/slideLayout112.xml"/><Relationship Id="rId18" Type="http://schemas.openxmlformats.org/officeDocument/2006/relationships/slideLayout" Target="../slideLayouts/slideLayout117.xml"/><Relationship Id="rId3" Type="http://schemas.openxmlformats.org/officeDocument/2006/relationships/slideLayout" Target="../slideLayouts/slideLayout102.xml"/><Relationship Id="rId21" Type="http://schemas.openxmlformats.org/officeDocument/2006/relationships/theme" Target="../theme/theme2.xml"/><Relationship Id="rId7" Type="http://schemas.openxmlformats.org/officeDocument/2006/relationships/slideLayout" Target="../slideLayouts/slideLayout106.xml"/><Relationship Id="rId12" Type="http://schemas.openxmlformats.org/officeDocument/2006/relationships/slideLayout" Target="../slideLayouts/slideLayout111.xml"/><Relationship Id="rId17" Type="http://schemas.openxmlformats.org/officeDocument/2006/relationships/slideLayout" Target="../slideLayouts/slideLayout116.xml"/><Relationship Id="rId2" Type="http://schemas.openxmlformats.org/officeDocument/2006/relationships/slideLayout" Target="../slideLayouts/slideLayout101.xml"/><Relationship Id="rId16" Type="http://schemas.openxmlformats.org/officeDocument/2006/relationships/slideLayout" Target="../slideLayouts/slideLayout115.xml"/><Relationship Id="rId20" Type="http://schemas.openxmlformats.org/officeDocument/2006/relationships/slideLayout" Target="../slideLayouts/slideLayout119.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5" Type="http://schemas.openxmlformats.org/officeDocument/2006/relationships/slideLayout" Target="../slideLayouts/slideLayout114.xml"/><Relationship Id="rId10" Type="http://schemas.openxmlformats.org/officeDocument/2006/relationships/slideLayout" Target="../slideLayouts/slideLayout109.xml"/><Relationship Id="rId19" Type="http://schemas.openxmlformats.org/officeDocument/2006/relationships/slideLayout" Target="../slideLayouts/slideLayout118.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slideLayout" Target="../slideLayouts/slideLayout1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27.xml"/><Relationship Id="rId13" Type="http://schemas.openxmlformats.org/officeDocument/2006/relationships/slideLayout" Target="../slideLayouts/slideLayout132.xml"/><Relationship Id="rId3" Type="http://schemas.openxmlformats.org/officeDocument/2006/relationships/slideLayout" Target="../slideLayouts/slideLayout122.xml"/><Relationship Id="rId7" Type="http://schemas.openxmlformats.org/officeDocument/2006/relationships/slideLayout" Target="../slideLayouts/slideLayout126.xml"/><Relationship Id="rId12" Type="http://schemas.openxmlformats.org/officeDocument/2006/relationships/slideLayout" Target="../slideLayouts/slideLayout131.xml"/><Relationship Id="rId17" Type="http://schemas.openxmlformats.org/officeDocument/2006/relationships/theme" Target="../theme/theme3.xml"/><Relationship Id="rId2" Type="http://schemas.openxmlformats.org/officeDocument/2006/relationships/slideLayout" Target="../slideLayouts/slideLayout121.xml"/><Relationship Id="rId16" Type="http://schemas.openxmlformats.org/officeDocument/2006/relationships/slideLayout" Target="../slideLayouts/slideLayout135.xml"/><Relationship Id="rId1" Type="http://schemas.openxmlformats.org/officeDocument/2006/relationships/slideLayout" Target="../slideLayouts/slideLayout120.xml"/><Relationship Id="rId6" Type="http://schemas.openxmlformats.org/officeDocument/2006/relationships/slideLayout" Target="../slideLayouts/slideLayout125.xml"/><Relationship Id="rId11" Type="http://schemas.openxmlformats.org/officeDocument/2006/relationships/slideLayout" Target="../slideLayouts/slideLayout130.xml"/><Relationship Id="rId5" Type="http://schemas.openxmlformats.org/officeDocument/2006/relationships/slideLayout" Target="../slideLayouts/slideLayout124.xml"/><Relationship Id="rId15" Type="http://schemas.openxmlformats.org/officeDocument/2006/relationships/slideLayout" Target="../slideLayouts/slideLayout134.xml"/><Relationship Id="rId10" Type="http://schemas.openxmlformats.org/officeDocument/2006/relationships/slideLayout" Target="../slideLayouts/slideLayout129.xml"/><Relationship Id="rId4" Type="http://schemas.openxmlformats.org/officeDocument/2006/relationships/slideLayout" Target="../slideLayouts/slideLayout123.xml"/><Relationship Id="rId9" Type="http://schemas.openxmlformats.org/officeDocument/2006/relationships/slideLayout" Target="../slideLayouts/slideLayout128.xml"/><Relationship Id="rId14" Type="http://schemas.openxmlformats.org/officeDocument/2006/relationships/slideLayout" Target="../slideLayouts/slideLayout1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43.xml"/><Relationship Id="rId13" Type="http://schemas.openxmlformats.org/officeDocument/2006/relationships/slideLayout" Target="../slideLayouts/slideLayout148.xml"/><Relationship Id="rId18" Type="http://schemas.openxmlformats.org/officeDocument/2006/relationships/theme" Target="../theme/theme4.xml"/><Relationship Id="rId3" Type="http://schemas.openxmlformats.org/officeDocument/2006/relationships/slideLayout" Target="../slideLayouts/slideLayout138.xml"/><Relationship Id="rId7" Type="http://schemas.openxmlformats.org/officeDocument/2006/relationships/slideLayout" Target="../slideLayouts/slideLayout142.xml"/><Relationship Id="rId12" Type="http://schemas.openxmlformats.org/officeDocument/2006/relationships/slideLayout" Target="../slideLayouts/slideLayout147.xml"/><Relationship Id="rId17" Type="http://schemas.openxmlformats.org/officeDocument/2006/relationships/slideLayout" Target="../slideLayouts/slideLayout152.xml"/><Relationship Id="rId2" Type="http://schemas.openxmlformats.org/officeDocument/2006/relationships/slideLayout" Target="../slideLayouts/slideLayout137.xml"/><Relationship Id="rId16" Type="http://schemas.openxmlformats.org/officeDocument/2006/relationships/slideLayout" Target="../slideLayouts/slideLayout151.xml"/><Relationship Id="rId1" Type="http://schemas.openxmlformats.org/officeDocument/2006/relationships/slideLayout" Target="../slideLayouts/slideLayout136.xml"/><Relationship Id="rId6" Type="http://schemas.openxmlformats.org/officeDocument/2006/relationships/slideLayout" Target="../slideLayouts/slideLayout141.xml"/><Relationship Id="rId11" Type="http://schemas.openxmlformats.org/officeDocument/2006/relationships/slideLayout" Target="../slideLayouts/slideLayout146.xml"/><Relationship Id="rId5" Type="http://schemas.openxmlformats.org/officeDocument/2006/relationships/slideLayout" Target="../slideLayouts/slideLayout140.xml"/><Relationship Id="rId15" Type="http://schemas.openxmlformats.org/officeDocument/2006/relationships/slideLayout" Target="../slideLayouts/slideLayout150.xml"/><Relationship Id="rId10" Type="http://schemas.openxmlformats.org/officeDocument/2006/relationships/slideLayout" Target="../slideLayouts/slideLayout145.xml"/><Relationship Id="rId4" Type="http://schemas.openxmlformats.org/officeDocument/2006/relationships/slideLayout" Target="../slideLayouts/slideLayout139.xml"/><Relationship Id="rId9" Type="http://schemas.openxmlformats.org/officeDocument/2006/relationships/slideLayout" Target="../slideLayouts/slideLayout144.xml"/><Relationship Id="rId14" Type="http://schemas.openxmlformats.org/officeDocument/2006/relationships/slideLayout" Target="../slideLayouts/slideLayout14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60.xml"/><Relationship Id="rId13" Type="http://schemas.openxmlformats.org/officeDocument/2006/relationships/slideLayout" Target="../slideLayouts/slideLayout165.xml"/><Relationship Id="rId3" Type="http://schemas.openxmlformats.org/officeDocument/2006/relationships/slideLayout" Target="../slideLayouts/slideLayout155.xml"/><Relationship Id="rId7" Type="http://schemas.openxmlformats.org/officeDocument/2006/relationships/slideLayout" Target="../slideLayouts/slideLayout159.xml"/><Relationship Id="rId12" Type="http://schemas.openxmlformats.org/officeDocument/2006/relationships/slideLayout" Target="../slideLayouts/slideLayout164.xml"/><Relationship Id="rId17" Type="http://schemas.openxmlformats.org/officeDocument/2006/relationships/theme" Target="../theme/theme5.xml"/><Relationship Id="rId2" Type="http://schemas.openxmlformats.org/officeDocument/2006/relationships/slideLayout" Target="../slideLayouts/slideLayout154.xml"/><Relationship Id="rId16" Type="http://schemas.openxmlformats.org/officeDocument/2006/relationships/slideLayout" Target="../slideLayouts/slideLayout168.xml"/><Relationship Id="rId1" Type="http://schemas.openxmlformats.org/officeDocument/2006/relationships/slideLayout" Target="../slideLayouts/slideLayout153.xml"/><Relationship Id="rId6" Type="http://schemas.openxmlformats.org/officeDocument/2006/relationships/slideLayout" Target="../slideLayouts/slideLayout158.xml"/><Relationship Id="rId11" Type="http://schemas.openxmlformats.org/officeDocument/2006/relationships/slideLayout" Target="../slideLayouts/slideLayout163.xml"/><Relationship Id="rId5" Type="http://schemas.openxmlformats.org/officeDocument/2006/relationships/slideLayout" Target="../slideLayouts/slideLayout157.xml"/><Relationship Id="rId15" Type="http://schemas.openxmlformats.org/officeDocument/2006/relationships/slideLayout" Target="../slideLayouts/slideLayout167.xml"/><Relationship Id="rId10" Type="http://schemas.openxmlformats.org/officeDocument/2006/relationships/slideLayout" Target="../slideLayouts/slideLayout162.xml"/><Relationship Id="rId4" Type="http://schemas.openxmlformats.org/officeDocument/2006/relationships/slideLayout" Target="../slideLayouts/slideLayout156.xml"/><Relationship Id="rId9" Type="http://schemas.openxmlformats.org/officeDocument/2006/relationships/slideLayout" Target="../slideLayouts/slideLayout161.xml"/><Relationship Id="rId14" Type="http://schemas.openxmlformats.org/officeDocument/2006/relationships/slideLayout" Target="../slideLayouts/slideLayout16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76.xml"/><Relationship Id="rId13" Type="http://schemas.openxmlformats.org/officeDocument/2006/relationships/slideLayout" Target="../slideLayouts/slideLayout181.xml"/><Relationship Id="rId3" Type="http://schemas.openxmlformats.org/officeDocument/2006/relationships/slideLayout" Target="../slideLayouts/slideLayout171.xml"/><Relationship Id="rId7" Type="http://schemas.openxmlformats.org/officeDocument/2006/relationships/slideLayout" Target="../slideLayouts/slideLayout175.xml"/><Relationship Id="rId12" Type="http://schemas.openxmlformats.org/officeDocument/2006/relationships/slideLayout" Target="../slideLayouts/slideLayout180.xml"/><Relationship Id="rId2" Type="http://schemas.openxmlformats.org/officeDocument/2006/relationships/slideLayout" Target="../slideLayouts/slideLayout170.xml"/><Relationship Id="rId16" Type="http://schemas.openxmlformats.org/officeDocument/2006/relationships/theme" Target="../theme/theme6.xml"/><Relationship Id="rId1" Type="http://schemas.openxmlformats.org/officeDocument/2006/relationships/slideLayout" Target="../slideLayouts/slideLayout169.xml"/><Relationship Id="rId6" Type="http://schemas.openxmlformats.org/officeDocument/2006/relationships/slideLayout" Target="../slideLayouts/slideLayout174.xml"/><Relationship Id="rId11" Type="http://schemas.openxmlformats.org/officeDocument/2006/relationships/slideLayout" Target="../slideLayouts/slideLayout179.xml"/><Relationship Id="rId5" Type="http://schemas.openxmlformats.org/officeDocument/2006/relationships/slideLayout" Target="../slideLayouts/slideLayout173.xml"/><Relationship Id="rId15" Type="http://schemas.openxmlformats.org/officeDocument/2006/relationships/slideLayout" Target="../slideLayouts/slideLayout183.xml"/><Relationship Id="rId10" Type="http://schemas.openxmlformats.org/officeDocument/2006/relationships/slideLayout" Target="../slideLayouts/slideLayout178.xml"/><Relationship Id="rId4" Type="http://schemas.openxmlformats.org/officeDocument/2006/relationships/slideLayout" Target="../slideLayouts/slideLayout172.xml"/><Relationship Id="rId9" Type="http://schemas.openxmlformats.org/officeDocument/2006/relationships/slideLayout" Target="../slideLayouts/slideLayout177.xml"/><Relationship Id="rId14" Type="http://schemas.openxmlformats.org/officeDocument/2006/relationships/slideLayout" Target="../slideLayouts/slideLayout18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91.xml"/><Relationship Id="rId13" Type="http://schemas.openxmlformats.org/officeDocument/2006/relationships/slideLayout" Target="../slideLayouts/slideLayout196.xml"/><Relationship Id="rId3" Type="http://schemas.openxmlformats.org/officeDocument/2006/relationships/slideLayout" Target="../slideLayouts/slideLayout186.xml"/><Relationship Id="rId7" Type="http://schemas.openxmlformats.org/officeDocument/2006/relationships/slideLayout" Target="../slideLayouts/slideLayout190.xml"/><Relationship Id="rId12" Type="http://schemas.openxmlformats.org/officeDocument/2006/relationships/slideLayout" Target="../slideLayouts/slideLayout195.xml"/><Relationship Id="rId17" Type="http://schemas.openxmlformats.org/officeDocument/2006/relationships/theme" Target="../theme/theme7.xml"/><Relationship Id="rId2" Type="http://schemas.openxmlformats.org/officeDocument/2006/relationships/slideLayout" Target="../slideLayouts/slideLayout185.xml"/><Relationship Id="rId16" Type="http://schemas.openxmlformats.org/officeDocument/2006/relationships/slideLayout" Target="../slideLayouts/slideLayout199.xml"/><Relationship Id="rId1" Type="http://schemas.openxmlformats.org/officeDocument/2006/relationships/slideLayout" Target="../slideLayouts/slideLayout184.xml"/><Relationship Id="rId6" Type="http://schemas.openxmlformats.org/officeDocument/2006/relationships/slideLayout" Target="../slideLayouts/slideLayout189.xml"/><Relationship Id="rId11" Type="http://schemas.openxmlformats.org/officeDocument/2006/relationships/slideLayout" Target="../slideLayouts/slideLayout194.xml"/><Relationship Id="rId5" Type="http://schemas.openxmlformats.org/officeDocument/2006/relationships/slideLayout" Target="../slideLayouts/slideLayout188.xml"/><Relationship Id="rId15" Type="http://schemas.openxmlformats.org/officeDocument/2006/relationships/slideLayout" Target="../slideLayouts/slideLayout198.xml"/><Relationship Id="rId10" Type="http://schemas.openxmlformats.org/officeDocument/2006/relationships/slideLayout" Target="../slideLayouts/slideLayout193.xml"/><Relationship Id="rId4" Type="http://schemas.openxmlformats.org/officeDocument/2006/relationships/slideLayout" Target="../slideLayouts/slideLayout187.xml"/><Relationship Id="rId9" Type="http://schemas.openxmlformats.org/officeDocument/2006/relationships/slideLayout" Target="../slideLayouts/slideLayout192.xml"/><Relationship Id="rId14" Type="http://schemas.openxmlformats.org/officeDocument/2006/relationships/slideLayout" Target="../slideLayouts/slideLayout19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207.xml"/><Relationship Id="rId13" Type="http://schemas.openxmlformats.org/officeDocument/2006/relationships/slideLayout" Target="../slideLayouts/slideLayout212.xml"/><Relationship Id="rId3" Type="http://schemas.openxmlformats.org/officeDocument/2006/relationships/slideLayout" Target="../slideLayouts/slideLayout202.xml"/><Relationship Id="rId7" Type="http://schemas.openxmlformats.org/officeDocument/2006/relationships/slideLayout" Target="../slideLayouts/slideLayout206.xml"/><Relationship Id="rId12" Type="http://schemas.openxmlformats.org/officeDocument/2006/relationships/slideLayout" Target="../slideLayouts/slideLayout211.xml"/><Relationship Id="rId2" Type="http://schemas.openxmlformats.org/officeDocument/2006/relationships/slideLayout" Target="../slideLayouts/slideLayout201.xml"/><Relationship Id="rId16" Type="http://schemas.openxmlformats.org/officeDocument/2006/relationships/theme" Target="../theme/theme8.xml"/><Relationship Id="rId1" Type="http://schemas.openxmlformats.org/officeDocument/2006/relationships/slideLayout" Target="../slideLayouts/slideLayout200.xml"/><Relationship Id="rId6" Type="http://schemas.openxmlformats.org/officeDocument/2006/relationships/slideLayout" Target="../slideLayouts/slideLayout205.xml"/><Relationship Id="rId11" Type="http://schemas.openxmlformats.org/officeDocument/2006/relationships/slideLayout" Target="../slideLayouts/slideLayout210.xml"/><Relationship Id="rId5" Type="http://schemas.openxmlformats.org/officeDocument/2006/relationships/slideLayout" Target="../slideLayouts/slideLayout204.xml"/><Relationship Id="rId15" Type="http://schemas.openxmlformats.org/officeDocument/2006/relationships/slideLayout" Target="../slideLayouts/slideLayout214.xml"/><Relationship Id="rId10" Type="http://schemas.openxmlformats.org/officeDocument/2006/relationships/slideLayout" Target="../slideLayouts/slideLayout209.xml"/><Relationship Id="rId4" Type="http://schemas.openxmlformats.org/officeDocument/2006/relationships/slideLayout" Target="../slideLayouts/slideLayout203.xml"/><Relationship Id="rId9" Type="http://schemas.openxmlformats.org/officeDocument/2006/relationships/slideLayout" Target="../slideLayouts/slideLayout208.xml"/><Relationship Id="rId14" Type="http://schemas.openxmlformats.org/officeDocument/2006/relationships/slideLayout" Target="../slideLayouts/slideLayout21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rgbClr val="FFFFFF"/>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5872A47-0E6B-4F8D-925D-0C1725B22029}"/>
              </a:ext>
            </a:extLst>
          </p:cNvPr>
          <p:cNvSpPr>
            <a:spLocks noGrp="1"/>
          </p:cNvSpPr>
          <p:nvPr>
            <p:ph type="body" idx="1"/>
          </p:nvPr>
        </p:nvSpPr>
        <p:spPr>
          <a:xfrm>
            <a:off x="495299" y="1719071"/>
            <a:ext cx="11187111" cy="4681727"/>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495300" y="642645"/>
            <a:ext cx="11187112" cy="361959"/>
          </a:xfrm>
          <a:prstGeom prst="rect">
            <a:avLst/>
          </a:prstGeom>
        </p:spPr>
        <p:txBody>
          <a:bodyPr vert="horz" wrap="square" lIns="0" tIns="0" rIns="0" bIns="0" rtlCol="0" anchor="b">
            <a:spAutoFit/>
          </a:bodyPr>
          <a:lstStyle/>
          <a:p>
            <a:r>
              <a:rPr lang="en-US"/>
              <a:t>Click to edit Master title style</a:t>
            </a:r>
          </a:p>
        </p:txBody>
      </p:sp>
      <p:sp>
        <p:nvSpPr>
          <p:cNvPr id="98" name="TextBox 97"/>
          <p:cNvSpPr txBox="1"/>
          <p:nvPr userDrawn="1"/>
        </p:nvSpPr>
        <p:spPr>
          <a:xfrm>
            <a:off x="11329988" y="6514122"/>
            <a:ext cx="376236" cy="147476"/>
          </a:xfrm>
          <a:prstGeom prst="rect">
            <a:avLst/>
          </a:prstGeom>
        </p:spPr>
        <p:txBody>
          <a:bodyPr vert="horz" wrap="square" lIns="18288" tIns="0" rIns="18288" bIns="9144" rtlCol="0" anchor="b">
            <a:spAutoFit/>
          </a:bodyPr>
          <a:lstStyle>
            <a:defPPr>
              <a:defRPr lang="en-US"/>
            </a:defPPr>
            <a:lvl1pPr>
              <a:defRPr sz="800">
                <a:solidFill>
                  <a:schemeClr val="tx1">
                    <a:tint val="75000"/>
                  </a:schemeClr>
                </a:solidFill>
              </a:defRPr>
            </a:lvl1pPr>
          </a:lstStyle>
          <a:p>
            <a:pPr marL="0" lvl="0" algn="r" defTabSz="914400" rtl="0" eaLnBrk="1" latinLnBrk="0" hangingPunct="1">
              <a:lnSpc>
                <a:spcPct val="125000"/>
              </a:lnSpc>
            </a:pPr>
            <a:fld id="{B01BFD70-D99E-427C-A01B-19B2BB56A3C8}" type="slidenum">
              <a:rPr lang="en-US" sz="800" kern="1200" smtClean="0">
                <a:solidFill>
                  <a:schemeClr val="accent6">
                    <a:lumMod val="75000"/>
                  </a:schemeClr>
                </a:solidFill>
                <a:latin typeface="+mn-lt"/>
                <a:ea typeface="+mn-ea"/>
                <a:cs typeface="+mn-cs"/>
              </a:rPr>
              <a:pPr marL="0" lvl="0" algn="r" defTabSz="914400" rtl="0" eaLnBrk="1" latinLnBrk="0" hangingPunct="1">
                <a:lnSpc>
                  <a:spcPct val="125000"/>
                </a:lnSpc>
              </a:pPr>
              <a:t>‹#›</a:t>
            </a:fld>
            <a:endParaRPr lang="en-US" sz="800" kern="1200">
              <a:solidFill>
                <a:schemeClr val="accent6">
                  <a:lumMod val="75000"/>
                </a:schemeClr>
              </a:solidFill>
              <a:latin typeface="+mn-lt"/>
              <a:ea typeface="+mn-ea"/>
              <a:cs typeface="+mn-cs"/>
            </a:endParaRPr>
          </a:p>
        </p:txBody>
      </p:sp>
      <p:sp>
        <p:nvSpPr>
          <p:cNvPr id="5" name="Footer Placeholder 2">
            <a:extLst>
              <a:ext uri="{FF2B5EF4-FFF2-40B4-BE49-F238E27FC236}">
                <a16:creationId xmlns:a16="http://schemas.microsoft.com/office/drawing/2014/main" id="{E149C81B-6BB7-4307-8233-8B2113C697AE}"/>
              </a:ext>
            </a:extLst>
          </p:cNvPr>
          <p:cNvSpPr>
            <a:spLocks noGrp="1"/>
          </p:cNvSpPr>
          <p:nvPr>
            <p:ph type="ftr" sz="quarter" idx="3"/>
          </p:nvPr>
        </p:nvSpPr>
        <p:spPr>
          <a:xfrm>
            <a:off x="495300" y="6532895"/>
            <a:ext cx="10488168" cy="118174"/>
          </a:xfrm>
          <a:prstGeom prst="rect">
            <a:avLst/>
          </a:prstGeom>
        </p:spPr>
        <p:txBody>
          <a:bodyPr vert="horz" wrap="square" lIns="0" tIns="0" rIns="0" bIns="0" rtlCol="0" anchor="b">
            <a:spAutoFit/>
          </a:bodyPr>
          <a:lstStyle>
            <a:lvl1pPr marL="0" algn="l" defTabSz="685800" rtl="0" eaLnBrk="1" latinLnBrk="0" hangingPunct="1">
              <a:lnSpc>
                <a:spcPct val="96000"/>
              </a:lnSpc>
              <a:spcBef>
                <a:spcPts val="0"/>
              </a:spcBef>
              <a:spcAft>
                <a:spcPts val="225"/>
              </a:spcAft>
              <a:buClr>
                <a:srgbClr val="3253DC"/>
              </a:buClr>
              <a:buFont typeface="Arial" panose="020B0604020202020204" pitchFamily="34" charset="0"/>
              <a:buNone/>
              <a:defRPr lang="en-US" sz="800" kern="1200" baseline="0" smtClean="0">
                <a:solidFill>
                  <a:schemeClr val="accent6">
                    <a:lumMod val="75000"/>
                  </a:schemeClr>
                </a:solidFill>
                <a:latin typeface="+mn-lt"/>
                <a:ea typeface="+mn-ea"/>
                <a:cs typeface="+mn-cs"/>
              </a:defRPr>
            </a:lvl1pPr>
          </a:lstStyle>
          <a:p>
            <a:r>
              <a:rPr lang="en-US"/>
              <a:t>DVB@IBC 2026</a:t>
            </a:r>
          </a:p>
        </p:txBody>
      </p:sp>
    </p:spTree>
    <p:extLst>
      <p:ext uri="{BB962C8B-B14F-4D97-AF65-F5344CB8AC3E}">
        <p14:creationId xmlns:p14="http://schemas.microsoft.com/office/powerpoint/2010/main" val="306139523"/>
      </p:ext>
    </p:extLst>
  </p:cSld>
  <p:clrMap bg1="lt1" tx1="dk1" bg2="lt2" tx2="dk2" accent1="accent1" accent2="accent2" accent3="accent3" accent4="accent4" accent5="accent5" accent6="accent6" hlink="hlink" folHlink="folHlink"/>
  <p:sldLayoutIdLst>
    <p:sldLayoutId id="2147483834" r:id="rId1"/>
    <p:sldLayoutId id="2147484314" r:id="rId2"/>
    <p:sldLayoutId id="2147483838" r:id="rId3"/>
    <p:sldLayoutId id="2147483835" r:id="rId4"/>
    <p:sldLayoutId id="2147483839" r:id="rId5"/>
    <p:sldLayoutId id="2147483840" r:id="rId6"/>
    <p:sldLayoutId id="2147484315" r:id="rId7"/>
    <p:sldLayoutId id="2147483933" r:id="rId8"/>
    <p:sldLayoutId id="2147483930" r:id="rId9"/>
    <p:sldLayoutId id="2147483934" r:id="rId10"/>
    <p:sldLayoutId id="2147484023" r:id="rId11"/>
    <p:sldLayoutId id="2147483988" r:id="rId12"/>
    <p:sldLayoutId id="2147483844" r:id="rId13"/>
    <p:sldLayoutId id="2147483841" r:id="rId14"/>
    <p:sldLayoutId id="2147483842" r:id="rId15"/>
    <p:sldLayoutId id="2147483843" r:id="rId16"/>
    <p:sldLayoutId id="2147483845" r:id="rId17"/>
    <p:sldLayoutId id="2147483846" r:id="rId18"/>
    <p:sldLayoutId id="2147483853" r:id="rId19"/>
    <p:sldLayoutId id="2147483854" r:id="rId20"/>
    <p:sldLayoutId id="2147484336" r:id="rId21"/>
    <p:sldLayoutId id="2147484334" r:id="rId22"/>
    <p:sldLayoutId id="2147484113" r:id="rId23"/>
    <p:sldLayoutId id="2147484021" r:id="rId24"/>
    <p:sldLayoutId id="2147483855" r:id="rId25"/>
    <p:sldLayoutId id="2147483856" r:id="rId26"/>
    <p:sldLayoutId id="2147483857" r:id="rId27"/>
    <p:sldLayoutId id="2147483979" r:id="rId28"/>
    <p:sldLayoutId id="2147483861" r:id="rId29"/>
    <p:sldLayoutId id="2147483858" r:id="rId30"/>
    <p:sldLayoutId id="2147483859" r:id="rId31"/>
    <p:sldLayoutId id="2147483860" r:id="rId32"/>
    <p:sldLayoutId id="2147483862" r:id="rId33"/>
    <p:sldLayoutId id="2147483863" r:id="rId34"/>
    <p:sldLayoutId id="2147483978" r:id="rId35"/>
    <p:sldLayoutId id="2147483867" r:id="rId36"/>
    <p:sldLayoutId id="2147483864" r:id="rId37"/>
    <p:sldLayoutId id="2147483868" r:id="rId38"/>
    <p:sldLayoutId id="2147483869" r:id="rId39"/>
    <p:sldLayoutId id="2147483870" r:id="rId40"/>
    <p:sldLayoutId id="2147483977" r:id="rId41"/>
    <p:sldLayoutId id="2147483873" r:id="rId42"/>
    <p:sldLayoutId id="2147483874" r:id="rId43"/>
    <p:sldLayoutId id="2147483875" r:id="rId44"/>
    <p:sldLayoutId id="2147483877" r:id="rId45"/>
    <p:sldLayoutId id="2147483876" r:id="rId46"/>
    <p:sldLayoutId id="2147484004" r:id="rId47"/>
    <p:sldLayoutId id="2147483878" r:id="rId48"/>
    <p:sldLayoutId id="2147484339" r:id="rId49"/>
    <p:sldLayoutId id="2147484340" r:id="rId50"/>
    <p:sldLayoutId id="2147484338" r:id="rId51"/>
    <p:sldLayoutId id="2147484343" r:id="rId52"/>
    <p:sldLayoutId id="2147484344" r:id="rId53"/>
    <p:sldLayoutId id="2147484211" r:id="rId54"/>
    <p:sldLayoutId id="2147483943" r:id="rId55"/>
    <p:sldLayoutId id="2147483942" r:id="rId56"/>
    <p:sldLayoutId id="2147484212" r:id="rId57"/>
    <p:sldLayoutId id="2147483976" r:id="rId58"/>
    <p:sldLayoutId id="2147483882" r:id="rId59"/>
    <p:sldLayoutId id="2147483879" r:id="rId60"/>
    <p:sldLayoutId id="2147483883" r:id="rId61"/>
    <p:sldLayoutId id="2147483884" r:id="rId62"/>
    <p:sldLayoutId id="2147483975" r:id="rId63"/>
    <p:sldLayoutId id="2147483888" r:id="rId64"/>
    <p:sldLayoutId id="2147483885" r:id="rId65"/>
    <p:sldLayoutId id="2147483889" r:id="rId66"/>
    <p:sldLayoutId id="2147483890" r:id="rId67"/>
    <p:sldLayoutId id="2147483973" r:id="rId68"/>
    <p:sldLayoutId id="2147483894" r:id="rId69"/>
    <p:sldLayoutId id="2147483891" r:id="rId70"/>
    <p:sldLayoutId id="2147483895" r:id="rId71"/>
    <p:sldLayoutId id="2147483896" r:id="rId72"/>
    <p:sldLayoutId id="2147483972" r:id="rId73"/>
    <p:sldLayoutId id="2147483900" r:id="rId74"/>
    <p:sldLayoutId id="2147483897" r:id="rId75"/>
    <p:sldLayoutId id="2147483901" r:id="rId76"/>
    <p:sldLayoutId id="2147483902" r:id="rId77"/>
    <p:sldLayoutId id="2147483968" r:id="rId78"/>
    <p:sldLayoutId id="2147483912" r:id="rId79"/>
    <p:sldLayoutId id="2147483909" r:id="rId80"/>
    <p:sldLayoutId id="2147483913" r:id="rId81"/>
    <p:sldLayoutId id="2147483914" r:id="rId82"/>
    <p:sldLayoutId id="2147484076" r:id="rId83"/>
    <p:sldLayoutId id="2147484077" r:id="rId84"/>
    <p:sldLayoutId id="2147484073" r:id="rId85"/>
    <p:sldLayoutId id="2147484080" r:id="rId86"/>
    <p:sldLayoutId id="2147484081" r:id="rId87"/>
    <p:sldLayoutId id="2147483950" r:id="rId88"/>
    <p:sldLayoutId id="2147483947" r:id="rId89"/>
    <p:sldLayoutId id="2147483944" r:id="rId90"/>
    <p:sldLayoutId id="2147483948" r:id="rId91"/>
    <p:sldLayoutId id="2147483949" r:id="rId92"/>
    <p:sldLayoutId id="2147483958" r:id="rId93"/>
    <p:sldLayoutId id="2147483957" r:id="rId94"/>
    <p:sldLayoutId id="2147483954" r:id="rId95"/>
    <p:sldLayoutId id="2147483959" r:id="rId96"/>
    <p:sldLayoutId id="2147484027" r:id="rId97"/>
    <p:sldLayoutId id="2147484345" r:id="rId98"/>
    <p:sldLayoutId id="2147484940" r:id="rId9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algn="l" defTabSz="914400" rtl="0" eaLnBrk="1" latinLnBrk="0" hangingPunct="1">
        <a:lnSpc>
          <a:spcPct val="84000"/>
        </a:lnSpc>
        <a:spcBef>
          <a:spcPct val="0"/>
        </a:spcBef>
        <a:buNone/>
        <a:defRPr sz="2800" kern="1200" baseline="0">
          <a:solidFill>
            <a:schemeClr val="tx2"/>
          </a:solidFill>
          <a:latin typeface="+mj-lt"/>
          <a:ea typeface="+mj-ea"/>
          <a:cs typeface="+mj-cs"/>
        </a:defRPr>
      </a:lvl1pPr>
    </p:titleStyle>
    <p:bodyStyle>
      <a:lvl1pPr marL="171450" indent="-171450" algn="l" defTabSz="914400" rtl="0" eaLnBrk="1" latinLnBrk="0" hangingPunct="1">
        <a:lnSpc>
          <a:spcPct val="95000"/>
        </a:lnSpc>
        <a:spcBef>
          <a:spcPts val="900"/>
        </a:spcBef>
        <a:spcAft>
          <a:spcPts val="300"/>
        </a:spcAft>
        <a:buClrTx/>
        <a:buFont typeface="Arial" panose="020B0604020202020204" pitchFamily="34" charset="0"/>
        <a:buChar char="•"/>
        <a:defRPr sz="2000" kern="1200" baseline="0">
          <a:solidFill>
            <a:schemeClr val="tx2"/>
          </a:solidFill>
          <a:latin typeface="+mn-lt"/>
          <a:ea typeface="+mn-ea"/>
          <a:cs typeface="+mn-cs"/>
        </a:defRPr>
      </a:lvl1pPr>
      <a:lvl2pPr marL="342900" indent="-152400" algn="l" defTabSz="914400" rtl="0" eaLnBrk="1" latinLnBrk="0" hangingPunct="1">
        <a:lnSpc>
          <a:spcPct val="100000"/>
        </a:lnSpc>
        <a:spcBef>
          <a:spcPts val="225"/>
        </a:spcBef>
        <a:spcAft>
          <a:spcPts val="225"/>
        </a:spcAft>
        <a:buClrTx/>
        <a:buFont typeface="Arial" panose="020B0604020202020204" pitchFamily="34" charset="0"/>
        <a:buChar char="•"/>
        <a:tabLst>
          <a:tab pos="2003425" algn="l"/>
        </a:tabLst>
        <a:defRPr sz="1600" kern="1200" baseline="0">
          <a:solidFill>
            <a:schemeClr val="tx2"/>
          </a:solidFill>
          <a:latin typeface="+mn-lt"/>
          <a:ea typeface="+mn-ea"/>
          <a:cs typeface="+mn-cs"/>
        </a:defRPr>
      </a:lvl2pPr>
      <a:lvl3pPr marL="457200" indent="-101600" algn="l" defTabSz="914400" rtl="0" eaLnBrk="1" latinLnBrk="0" hangingPunct="1">
        <a:lnSpc>
          <a:spcPct val="105000"/>
        </a:lnSpc>
        <a:spcBef>
          <a:spcPts val="150"/>
        </a:spcBef>
        <a:spcAft>
          <a:spcPts val="150"/>
        </a:spcAft>
        <a:buClrTx/>
        <a:buFont typeface="Arial" panose="020B0604020202020204" pitchFamily="34" charset="0"/>
        <a:buChar char="•"/>
        <a:defRPr lang="en-US" sz="1200" kern="1200" dirty="0" smtClean="0">
          <a:solidFill>
            <a:schemeClr val="tx2"/>
          </a:solidFill>
          <a:latin typeface="+mn-lt"/>
          <a:ea typeface="+mn-ea"/>
          <a:cs typeface="+mn-cs"/>
        </a:defRPr>
      </a:lvl3pPr>
      <a:lvl4pPr marL="571500" indent="-100584" algn="l" defTabSz="914400" rtl="0" eaLnBrk="1" latinLnBrk="0" hangingPunct="1">
        <a:lnSpc>
          <a:spcPct val="105000"/>
        </a:lnSpc>
        <a:spcBef>
          <a:spcPts val="75"/>
        </a:spcBef>
        <a:spcAft>
          <a:spcPts val="75"/>
        </a:spcAft>
        <a:buClrTx/>
        <a:buFont typeface="Arial" panose="020B0604020202020204" pitchFamily="34" charset="0"/>
        <a:buChar char="•"/>
        <a:tabLst/>
        <a:defRPr sz="800" kern="1200">
          <a:solidFill>
            <a:schemeClr val="tx2"/>
          </a:solidFill>
          <a:latin typeface="+mn-lt"/>
          <a:ea typeface="+mn-ea"/>
          <a:cs typeface="+mn-cs"/>
        </a:defRPr>
      </a:lvl4pPr>
      <a:lvl5pPr marL="174625" indent="-174625" algn="l" defTabSz="914400" rtl="0" eaLnBrk="1" latinLnBrk="0" hangingPunct="1">
        <a:lnSpc>
          <a:spcPct val="95000"/>
        </a:lnSpc>
        <a:spcBef>
          <a:spcPts val="900"/>
        </a:spcBef>
        <a:spcAft>
          <a:spcPts val="300"/>
        </a:spcAft>
        <a:buClrTx/>
        <a:buFont typeface="Arial" panose="020B0604020202020204" pitchFamily="34" charset="0"/>
        <a:buChar char="•"/>
        <a:tabLst/>
        <a:defRPr sz="2000" b="1" kern="1200" spc="60" baseline="0">
          <a:solidFill>
            <a:schemeClr val="tx2"/>
          </a:solidFill>
          <a:latin typeface="+mn-lt"/>
          <a:ea typeface="+mn-ea"/>
          <a:cs typeface="+mn-cs"/>
        </a:defRPr>
      </a:lvl5pPr>
      <a:lvl6pPr marL="0" indent="0" algn="l" defTabSz="914400" rtl="0" eaLnBrk="1" latinLnBrk="0" hangingPunct="1">
        <a:lnSpc>
          <a:spcPct val="96000"/>
        </a:lnSpc>
        <a:spcBef>
          <a:spcPts val="0"/>
        </a:spcBef>
        <a:buFont typeface="Microsoft Sans Serif" panose="020B0604020202020204" pitchFamily="34" charset="0"/>
        <a:buChar char="​"/>
        <a:defRPr sz="2100" kern="1200">
          <a:solidFill>
            <a:schemeClr val="tx1"/>
          </a:solidFill>
          <a:latin typeface="+mn-lt"/>
          <a:ea typeface="+mn-ea"/>
          <a:cs typeface="+mn-cs"/>
        </a:defRPr>
      </a:lvl6pPr>
      <a:lvl7pPr marL="0" indent="0" algn="l" defTabSz="914400" rtl="0" eaLnBrk="1" latinLnBrk="0" hangingPunct="1">
        <a:lnSpc>
          <a:spcPct val="107000"/>
        </a:lnSpc>
        <a:spcBef>
          <a:spcPts val="1200"/>
        </a:spcBef>
        <a:buFont typeface="Microsoft Sans Serif" panose="020B0604020202020204" pitchFamily="34" charset="0"/>
        <a:buChar char="​"/>
        <a:defRPr sz="1600" kern="1200" baseline="0">
          <a:solidFill>
            <a:schemeClr val="tx1"/>
          </a:solidFill>
          <a:latin typeface="+mn-lt"/>
          <a:ea typeface="+mn-ea"/>
          <a:cs typeface="+mn-cs"/>
        </a:defRPr>
      </a:lvl7pPr>
      <a:lvl8pPr marL="0" indent="0" algn="l" defTabSz="914400" rtl="0" eaLnBrk="1" latinLnBrk="0" hangingPunct="1">
        <a:lnSpc>
          <a:spcPct val="87000"/>
        </a:lnSpc>
        <a:spcBef>
          <a:spcPts val="1800"/>
        </a:spcBef>
        <a:buSzPct val="100000"/>
        <a:buFont typeface="Microsoft Sans Serif" panose="020B0604020202020204" pitchFamily="34" charset="0"/>
        <a:buChar char="​"/>
        <a:defRPr lang="en-US" sz="5500" kern="1200" baseline="0" dirty="0" smtClean="0">
          <a:solidFill>
            <a:schemeClr val="tx1"/>
          </a:solidFill>
          <a:latin typeface="+mn-lt"/>
          <a:ea typeface="+mn-ea"/>
          <a:cs typeface="+mn-cs"/>
        </a:defRPr>
      </a:lvl8pPr>
      <a:lvl9pPr marL="0" indent="0" algn="l" defTabSz="914400" rtl="0" eaLnBrk="1" latinLnBrk="0" hangingPunct="1">
        <a:lnSpc>
          <a:spcPct val="87000"/>
        </a:lnSpc>
        <a:spcBef>
          <a:spcPts val="1800"/>
        </a:spcBef>
        <a:buFont typeface="Microsoft Sans Serif" panose="020B0604020202020204" pitchFamily="34" charset="0"/>
        <a:buChar char="​"/>
        <a:defRPr sz="68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04" userDrawn="1">
          <p15:clr>
            <a:srgbClr val="F26B43"/>
          </p15:clr>
        </p15:guide>
        <p15:guide id="2" pos="303" userDrawn="1">
          <p15:clr>
            <a:srgbClr val="F26B43"/>
          </p15:clr>
        </p15:guide>
        <p15:guide id="3" orient="horz" pos="1076" userDrawn="1">
          <p15:clr>
            <a:srgbClr val="F26B43"/>
          </p15:clr>
        </p15:guide>
        <p15:guide id="4" orient="horz" pos="216" userDrawn="1">
          <p15:clr>
            <a:srgbClr val="F26B43"/>
          </p15:clr>
        </p15:guide>
        <p15:guide id="6" pos="7368">
          <p15:clr>
            <a:srgbClr val="F26B43"/>
          </p15:clr>
        </p15:guide>
        <p15:guide id="7" orient="horz" pos="4320" userDrawn="1">
          <p15:clr>
            <a:srgbClr val="F26B43"/>
          </p15:clr>
        </p15:guide>
        <p15:guide id="8" orient="horz" pos="648" userDrawn="1">
          <p15:clr>
            <a:srgbClr val="F26B43"/>
          </p15:clr>
        </p15:guide>
        <p15:guide id="9" pos="3912" userDrawn="1">
          <p15:clr>
            <a:srgbClr val="F26B43"/>
          </p15:clr>
        </p15:guide>
        <p15:guide id="10" pos="756" userDrawn="1">
          <p15:clr>
            <a:srgbClr val="F26B43"/>
          </p15:clr>
        </p15:guide>
        <p15:guide id="11" pos="908" userDrawn="1">
          <p15:clr>
            <a:srgbClr val="F26B43"/>
          </p15:clr>
        </p15:guide>
        <p15:guide id="12" pos="1361" userDrawn="1">
          <p15:clr>
            <a:srgbClr val="F26B43"/>
          </p15:clr>
        </p15:guide>
        <p15:guide id="13" pos="1513" userDrawn="1">
          <p15:clr>
            <a:srgbClr val="F26B43"/>
          </p15:clr>
        </p15:guide>
        <p15:guide id="14" pos="1955" userDrawn="1">
          <p15:clr>
            <a:srgbClr val="F26B43"/>
          </p15:clr>
        </p15:guide>
        <p15:guide id="15" pos="2106" userDrawn="1">
          <p15:clr>
            <a:srgbClr val="F26B43"/>
          </p15:clr>
        </p15:guide>
        <p15:guide id="16" pos="2554" userDrawn="1">
          <p15:clr>
            <a:srgbClr val="F26B43"/>
          </p15:clr>
        </p15:guide>
        <p15:guide id="17" pos="2717" userDrawn="1">
          <p15:clr>
            <a:srgbClr val="F26B43"/>
          </p15:clr>
        </p15:guide>
        <p15:guide id="18" pos="3159" userDrawn="1">
          <p15:clr>
            <a:srgbClr val="F26B43"/>
          </p15:clr>
        </p15:guide>
        <p15:guide id="19" pos="3316" userDrawn="1">
          <p15:clr>
            <a:srgbClr val="F26B43"/>
          </p15:clr>
        </p15:guide>
        <p15:guide id="20" pos="3759" userDrawn="1">
          <p15:clr>
            <a:srgbClr val="F26B43"/>
          </p15:clr>
        </p15:guide>
        <p15:guide id="21" pos="4364" userDrawn="1">
          <p15:clr>
            <a:srgbClr val="F26B43"/>
          </p15:clr>
        </p15:guide>
        <p15:guide id="22" pos="4509" userDrawn="1">
          <p15:clr>
            <a:srgbClr val="F26B43"/>
          </p15:clr>
        </p15:guide>
        <p15:guide id="23" pos="4968" userDrawn="1">
          <p15:clr>
            <a:srgbClr val="F26B43"/>
          </p15:clr>
        </p15:guide>
        <p15:guide id="24" pos="5114" userDrawn="1">
          <p15:clr>
            <a:srgbClr val="F26B43"/>
          </p15:clr>
        </p15:guide>
        <p15:guide id="25" pos="5562" userDrawn="1">
          <p15:clr>
            <a:srgbClr val="F26B43"/>
          </p15:clr>
        </p15:guide>
        <p15:guide id="26" pos="5713" userDrawn="1">
          <p15:clr>
            <a:srgbClr val="F26B43"/>
          </p15:clr>
        </p15:guide>
        <p15:guide id="27" pos="6161" userDrawn="1">
          <p15:clr>
            <a:srgbClr val="F26B43"/>
          </p15:clr>
        </p15:guide>
        <p15:guide id="28" pos="6319" userDrawn="1">
          <p15:clr>
            <a:srgbClr val="F26B43"/>
          </p15:clr>
        </p15:guide>
        <p15:guide id="29" pos="6761" userDrawn="1">
          <p15:clr>
            <a:srgbClr val="F26B43"/>
          </p15:clr>
        </p15:guide>
        <p15:guide id="30" pos="6918" userDrawn="1">
          <p15:clr>
            <a:srgbClr val="F26B43"/>
          </p15:clr>
        </p15:guide>
        <p15:guide id="32" pos="7680" userDrawn="1">
          <p15:clr>
            <a:srgbClr val="F26B43"/>
          </p15:clr>
        </p15:guide>
        <p15:guide id="33" userDrawn="1">
          <p15:clr>
            <a:srgbClr val="F26B43"/>
          </p15:clr>
        </p15:guide>
        <p15:guide id="34" orient="horz" pos="431" userDrawn="1">
          <p15:clr>
            <a:srgbClr val="F26B43"/>
          </p15:clr>
        </p15:guide>
        <p15:guide id="35" orient="horz" pos="861" userDrawn="1">
          <p15:clr>
            <a:srgbClr val="F26B43"/>
          </p15:clr>
        </p15:guide>
        <p15:guide id="36" orient="horz" pos="1297" userDrawn="1">
          <p15:clr>
            <a:srgbClr val="F26B43"/>
          </p15:clr>
        </p15:guide>
        <p15:guide id="37" orient="horz" pos="1513" userDrawn="1">
          <p15:clr>
            <a:srgbClr val="F26B43"/>
          </p15:clr>
        </p15:guide>
        <p15:guide id="38" orient="horz" pos="1728" userDrawn="1">
          <p15:clr>
            <a:srgbClr val="F26B43"/>
          </p15:clr>
        </p15:guide>
        <p15:guide id="39" orient="horz" pos="1943" userDrawn="1">
          <p15:clr>
            <a:srgbClr val="F26B43"/>
          </p15:clr>
        </p15:guide>
        <p15:guide id="40" orient="horz" pos="2159" userDrawn="1">
          <p15:clr>
            <a:srgbClr val="F26B43"/>
          </p15:clr>
        </p15:guide>
        <p15:guide id="41" orient="horz" userDrawn="1">
          <p15:clr>
            <a:srgbClr val="F26B43"/>
          </p15:clr>
        </p15:guide>
        <p15:guide id="42" orient="horz" pos="2374" userDrawn="1">
          <p15:clr>
            <a:srgbClr val="F26B43"/>
          </p15:clr>
        </p15:guide>
        <p15:guide id="43" orient="horz" pos="2589" userDrawn="1">
          <p15:clr>
            <a:srgbClr val="F26B43"/>
          </p15:clr>
        </p15:guide>
        <p15:guide id="44" orient="horz" pos="2804" userDrawn="1">
          <p15:clr>
            <a:srgbClr val="F26B43"/>
          </p15:clr>
        </p15:guide>
        <p15:guide id="45" orient="horz" pos="3025" userDrawn="1">
          <p15:clr>
            <a:srgbClr val="F26B43"/>
          </p15:clr>
        </p15:guide>
        <p15:guide id="46" orient="horz" pos="3241" userDrawn="1">
          <p15:clr>
            <a:srgbClr val="F26B43"/>
          </p15:clr>
        </p15:guide>
        <p15:guide id="47" orient="horz" pos="3456" userDrawn="1">
          <p15:clr>
            <a:srgbClr val="F26B43"/>
          </p15:clr>
        </p15:guide>
        <p15:guide id="48" orient="horz" pos="3671" userDrawn="1">
          <p15:clr>
            <a:srgbClr val="F26B43"/>
          </p15:clr>
        </p15:guide>
        <p15:guide id="49" orient="horz" pos="388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Pr>
        <a:solidFill>
          <a:srgbClr val="FFFFFF"/>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5872A47-0E6B-4F8D-925D-0C1725B22029}"/>
              </a:ext>
            </a:extLst>
          </p:cNvPr>
          <p:cNvSpPr>
            <a:spLocks noGrp="1"/>
          </p:cNvSpPr>
          <p:nvPr>
            <p:ph type="body" idx="1"/>
          </p:nvPr>
        </p:nvSpPr>
        <p:spPr>
          <a:xfrm>
            <a:off x="495299" y="1719071"/>
            <a:ext cx="11187111" cy="4681727"/>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495300" y="642645"/>
            <a:ext cx="11187112" cy="361959"/>
          </a:xfrm>
          <a:prstGeom prst="rect">
            <a:avLst/>
          </a:prstGeom>
        </p:spPr>
        <p:txBody>
          <a:bodyPr vert="horz" wrap="square" lIns="0" tIns="0" rIns="0" bIns="0" rtlCol="0" anchor="b">
            <a:spAutoFit/>
          </a:bodyPr>
          <a:lstStyle/>
          <a:p>
            <a:r>
              <a:rPr lang="en-US"/>
              <a:t>Click to edit Master title style</a:t>
            </a:r>
          </a:p>
        </p:txBody>
      </p:sp>
      <p:sp>
        <p:nvSpPr>
          <p:cNvPr id="98" name="TextBox 97"/>
          <p:cNvSpPr txBox="1"/>
          <p:nvPr userDrawn="1"/>
        </p:nvSpPr>
        <p:spPr>
          <a:xfrm>
            <a:off x="11329988" y="6514122"/>
            <a:ext cx="376236" cy="147476"/>
          </a:xfrm>
          <a:prstGeom prst="rect">
            <a:avLst/>
          </a:prstGeom>
        </p:spPr>
        <p:txBody>
          <a:bodyPr vert="horz" wrap="square" lIns="18288" tIns="0" rIns="18288" bIns="9144" rtlCol="0" anchor="b">
            <a:spAutoFit/>
          </a:bodyPr>
          <a:lstStyle>
            <a:defPPr>
              <a:defRPr lang="en-US"/>
            </a:defPPr>
            <a:lvl1pPr>
              <a:defRPr sz="800">
                <a:solidFill>
                  <a:schemeClr val="tx1">
                    <a:tint val="75000"/>
                  </a:schemeClr>
                </a:solidFill>
              </a:defRPr>
            </a:lvl1pPr>
          </a:lstStyle>
          <a:p>
            <a:pPr marL="0" lvl="0" algn="r" defTabSz="914400" rtl="0" eaLnBrk="1" latinLnBrk="0" hangingPunct="1">
              <a:lnSpc>
                <a:spcPct val="125000"/>
              </a:lnSpc>
            </a:pPr>
            <a:fld id="{B01BFD70-D99E-427C-A01B-19B2BB56A3C8}" type="slidenum">
              <a:rPr lang="en-US" sz="800" kern="1200" smtClean="0">
                <a:solidFill>
                  <a:schemeClr val="accent6">
                    <a:lumMod val="75000"/>
                  </a:schemeClr>
                </a:solidFill>
                <a:latin typeface="+mn-lt"/>
                <a:ea typeface="+mn-ea"/>
                <a:cs typeface="+mn-cs"/>
              </a:rPr>
              <a:pPr marL="0" lvl="0" algn="r" defTabSz="914400" rtl="0" eaLnBrk="1" latinLnBrk="0" hangingPunct="1">
                <a:lnSpc>
                  <a:spcPct val="125000"/>
                </a:lnSpc>
              </a:pPr>
              <a:t>‹#›</a:t>
            </a:fld>
            <a:endParaRPr lang="en-US" sz="800" kern="1200">
              <a:solidFill>
                <a:schemeClr val="accent6">
                  <a:lumMod val="75000"/>
                </a:schemeClr>
              </a:solidFill>
              <a:latin typeface="+mn-lt"/>
              <a:ea typeface="+mn-ea"/>
              <a:cs typeface="+mn-cs"/>
            </a:endParaRPr>
          </a:p>
        </p:txBody>
      </p:sp>
      <p:sp>
        <p:nvSpPr>
          <p:cNvPr id="5" name="Footer Placeholder 2">
            <a:extLst>
              <a:ext uri="{FF2B5EF4-FFF2-40B4-BE49-F238E27FC236}">
                <a16:creationId xmlns:a16="http://schemas.microsoft.com/office/drawing/2014/main" id="{E149C81B-6BB7-4307-8233-8B2113C697AE}"/>
              </a:ext>
            </a:extLst>
          </p:cNvPr>
          <p:cNvSpPr>
            <a:spLocks noGrp="1"/>
          </p:cNvSpPr>
          <p:nvPr>
            <p:ph type="ftr" sz="quarter" idx="3"/>
          </p:nvPr>
        </p:nvSpPr>
        <p:spPr>
          <a:xfrm>
            <a:off x="495300" y="6532895"/>
            <a:ext cx="10488168" cy="118174"/>
          </a:xfrm>
          <a:prstGeom prst="rect">
            <a:avLst/>
          </a:prstGeom>
        </p:spPr>
        <p:txBody>
          <a:bodyPr vert="horz" wrap="square" lIns="0" tIns="0" rIns="0" bIns="0" rtlCol="0" anchor="b">
            <a:spAutoFit/>
          </a:bodyPr>
          <a:lstStyle>
            <a:lvl1pPr marL="0" algn="l" defTabSz="685800" rtl="0" eaLnBrk="1" latinLnBrk="0" hangingPunct="1">
              <a:lnSpc>
                <a:spcPct val="96000"/>
              </a:lnSpc>
              <a:spcBef>
                <a:spcPts val="0"/>
              </a:spcBef>
              <a:spcAft>
                <a:spcPts val="225"/>
              </a:spcAft>
              <a:buClr>
                <a:srgbClr val="3253DC"/>
              </a:buClr>
              <a:buFont typeface="Arial" panose="020B0604020202020204" pitchFamily="34" charset="0"/>
              <a:buNone/>
              <a:defRPr lang="en-US" sz="800" kern="1200" baseline="0" smtClean="0">
                <a:solidFill>
                  <a:schemeClr val="accent6">
                    <a:lumMod val="75000"/>
                  </a:schemeClr>
                </a:solidFill>
                <a:latin typeface="+mn-lt"/>
                <a:ea typeface="+mn-ea"/>
                <a:cs typeface="+mn-cs"/>
              </a:defRPr>
            </a:lvl1pPr>
          </a:lstStyle>
          <a:p>
            <a:r>
              <a:rPr lang="en-US"/>
              <a:t>DVB@IBC 2026</a:t>
            </a:r>
          </a:p>
        </p:txBody>
      </p:sp>
    </p:spTree>
    <p:extLst>
      <p:ext uri="{BB962C8B-B14F-4D97-AF65-F5344CB8AC3E}">
        <p14:creationId xmlns:p14="http://schemas.microsoft.com/office/powerpoint/2010/main" val="992682810"/>
      </p:ext>
    </p:extLst>
  </p:cSld>
  <p:clrMap bg1="lt1" tx1="dk1" bg2="lt2" tx2="dk2" accent1="accent1" accent2="accent2" accent3="accent3" accent4="accent4" accent5="accent5" accent6="accent6" hlink="hlink" folHlink="folHlink"/>
  <p:sldLayoutIdLst>
    <p:sldLayoutId id="2147484791" r:id="rId1"/>
    <p:sldLayoutId id="2147484792" r:id="rId2"/>
    <p:sldLayoutId id="2147484793" r:id="rId3"/>
    <p:sldLayoutId id="2147484794" r:id="rId4"/>
    <p:sldLayoutId id="2147484795" r:id="rId5"/>
    <p:sldLayoutId id="2147484796" r:id="rId6"/>
    <p:sldLayoutId id="2147484797" r:id="rId7"/>
    <p:sldLayoutId id="2147484798" r:id="rId8"/>
    <p:sldLayoutId id="2147484799" r:id="rId9"/>
    <p:sldLayoutId id="2147484800" r:id="rId10"/>
    <p:sldLayoutId id="2147484801" r:id="rId11"/>
    <p:sldLayoutId id="2147484802" r:id="rId12"/>
    <p:sldLayoutId id="2147484803" r:id="rId13"/>
    <p:sldLayoutId id="2147484804" r:id="rId14"/>
    <p:sldLayoutId id="2147484805" r:id="rId15"/>
    <p:sldLayoutId id="2147484811" r:id="rId16"/>
    <p:sldLayoutId id="2147484812" r:id="rId17"/>
    <p:sldLayoutId id="2147484815" r:id="rId18"/>
    <p:sldLayoutId id="2147484852" r:id="rId19"/>
    <p:sldLayoutId id="2147485378" r:id="rId20"/>
  </p:sldLayoutIdLst>
  <p:hf sldNum="0" hdr="0" dt="0"/>
  <p:txStyles>
    <p:titleStyle>
      <a:lvl1pPr algn="l" defTabSz="914400" rtl="0" eaLnBrk="1" latinLnBrk="0" hangingPunct="1">
        <a:lnSpc>
          <a:spcPct val="84000"/>
        </a:lnSpc>
        <a:spcBef>
          <a:spcPct val="0"/>
        </a:spcBef>
        <a:buNone/>
        <a:defRPr sz="2800" kern="1200" baseline="0">
          <a:solidFill>
            <a:schemeClr val="tx2"/>
          </a:solidFill>
          <a:latin typeface="+mj-lt"/>
          <a:ea typeface="+mj-ea"/>
          <a:cs typeface="+mj-cs"/>
        </a:defRPr>
      </a:lvl1pPr>
    </p:titleStyle>
    <p:bodyStyle>
      <a:lvl1pPr marL="171450" indent="-171450" algn="l" defTabSz="914400" rtl="0" eaLnBrk="1" latinLnBrk="0" hangingPunct="1">
        <a:lnSpc>
          <a:spcPct val="95000"/>
        </a:lnSpc>
        <a:spcBef>
          <a:spcPts val="900"/>
        </a:spcBef>
        <a:spcAft>
          <a:spcPts val="300"/>
        </a:spcAft>
        <a:buClrTx/>
        <a:buFont typeface="Arial" panose="020B0604020202020204" pitchFamily="34" charset="0"/>
        <a:buChar char="•"/>
        <a:defRPr sz="2000" kern="1200" baseline="0">
          <a:solidFill>
            <a:schemeClr val="tx2"/>
          </a:solidFill>
          <a:latin typeface="+mn-lt"/>
          <a:ea typeface="+mn-ea"/>
          <a:cs typeface="+mn-cs"/>
        </a:defRPr>
      </a:lvl1pPr>
      <a:lvl2pPr marL="342900" indent="-152400" algn="l" defTabSz="914400" rtl="0" eaLnBrk="1" latinLnBrk="0" hangingPunct="1">
        <a:lnSpc>
          <a:spcPct val="100000"/>
        </a:lnSpc>
        <a:spcBef>
          <a:spcPts val="225"/>
        </a:spcBef>
        <a:spcAft>
          <a:spcPts val="225"/>
        </a:spcAft>
        <a:buClrTx/>
        <a:buFont typeface="Arial" panose="020B0604020202020204" pitchFamily="34" charset="0"/>
        <a:buChar char="•"/>
        <a:tabLst>
          <a:tab pos="2003425" algn="l"/>
        </a:tabLst>
        <a:defRPr sz="1600" kern="1200" baseline="0">
          <a:solidFill>
            <a:schemeClr val="tx2"/>
          </a:solidFill>
          <a:latin typeface="+mn-lt"/>
          <a:ea typeface="+mn-ea"/>
          <a:cs typeface="+mn-cs"/>
        </a:defRPr>
      </a:lvl2pPr>
      <a:lvl3pPr marL="457200" indent="-101600" algn="l" defTabSz="914400" rtl="0" eaLnBrk="1" latinLnBrk="0" hangingPunct="1">
        <a:lnSpc>
          <a:spcPct val="105000"/>
        </a:lnSpc>
        <a:spcBef>
          <a:spcPts val="150"/>
        </a:spcBef>
        <a:spcAft>
          <a:spcPts val="150"/>
        </a:spcAft>
        <a:buClrTx/>
        <a:buFont typeface="Arial" panose="020B0604020202020204" pitchFamily="34" charset="0"/>
        <a:buChar char="•"/>
        <a:defRPr lang="en-US" sz="1200" kern="1200" dirty="0" smtClean="0">
          <a:solidFill>
            <a:schemeClr val="tx2"/>
          </a:solidFill>
          <a:latin typeface="+mn-lt"/>
          <a:ea typeface="+mn-ea"/>
          <a:cs typeface="+mn-cs"/>
        </a:defRPr>
      </a:lvl3pPr>
      <a:lvl4pPr marL="571500" indent="-100584" algn="l" defTabSz="914400" rtl="0" eaLnBrk="1" latinLnBrk="0" hangingPunct="1">
        <a:lnSpc>
          <a:spcPct val="105000"/>
        </a:lnSpc>
        <a:spcBef>
          <a:spcPts val="75"/>
        </a:spcBef>
        <a:spcAft>
          <a:spcPts val="75"/>
        </a:spcAft>
        <a:buClrTx/>
        <a:buFont typeface="Arial" panose="020B0604020202020204" pitchFamily="34" charset="0"/>
        <a:buChar char="•"/>
        <a:tabLst/>
        <a:defRPr sz="800" kern="1200">
          <a:solidFill>
            <a:schemeClr val="tx2"/>
          </a:solidFill>
          <a:latin typeface="+mn-lt"/>
          <a:ea typeface="+mn-ea"/>
          <a:cs typeface="+mn-cs"/>
        </a:defRPr>
      </a:lvl4pPr>
      <a:lvl5pPr marL="174625" indent="-174625" algn="l" defTabSz="914400" rtl="0" eaLnBrk="1" latinLnBrk="0" hangingPunct="1">
        <a:lnSpc>
          <a:spcPct val="95000"/>
        </a:lnSpc>
        <a:spcBef>
          <a:spcPts val="900"/>
        </a:spcBef>
        <a:spcAft>
          <a:spcPts val="300"/>
        </a:spcAft>
        <a:buClrTx/>
        <a:buFont typeface="Arial" panose="020B0604020202020204" pitchFamily="34" charset="0"/>
        <a:buChar char="•"/>
        <a:tabLst/>
        <a:defRPr sz="2000" b="1" kern="1200" spc="60" baseline="0">
          <a:solidFill>
            <a:schemeClr val="tx2"/>
          </a:solidFill>
          <a:latin typeface="+mn-lt"/>
          <a:ea typeface="+mn-ea"/>
          <a:cs typeface="+mn-cs"/>
        </a:defRPr>
      </a:lvl5pPr>
      <a:lvl6pPr marL="0" indent="0" algn="l" defTabSz="914400" rtl="0" eaLnBrk="1" latinLnBrk="0" hangingPunct="1">
        <a:lnSpc>
          <a:spcPct val="96000"/>
        </a:lnSpc>
        <a:spcBef>
          <a:spcPts val="0"/>
        </a:spcBef>
        <a:buFont typeface="Microsoft Sans Serif" panose="020B0604020202020204" pitchFamily="34" charset="0"/>
        <a:buChar char="​"/>
        <a:defRPr sz="2100" kern="1200">
          <a:solidFill>
            <a:schemeClr val="tx1"/>
          </a:solidFill>
          <a:latin typeface="+mn-lt"/>
          <a:ea typeface="+mn-ea"/>
          <a:cs typeface="+mn-cs"/>
        </a:defRPr>
      </a:lvl6pPr>
      <a:lvl7pPr marL="0" indent="0" algn="l" defTabSz="914400" rtl="0" eaLnBrk="1" latinLnBrk="0" hangingPunct="1">
        <a:lnSpc>
          <a:spcPct val="107000"/>
        </a:lnSpc>
        <a:spcBef>
          <a:spcPts val="1200"/>
        </a:spcBef>
        <a:buFont typeface="Microsoft Sans Serif" panose="020B0604020202020204" pitchFamily="34" charset="0"/>
        <a:buChar char="​"/>
        <a:defRPr sz="1600" kern="1200" baseline="0">
          <a:solidFill>
            <a:schemeClr val="tx1"/>
          </a:solidFill>
          <a:latin typeface="+mn-lt"/>
          <a:ea typeface="+mn-ea"/>
          <a:cs typeface="+mn-cs"/>
        </a:defRPr>
      </a:lvl7pPr>
      <a:lvl8pPr marL="0" indent="0" algn="l" defTabSz="914400" rtl="0" eaLnBrk="1" latinLnBrk="0" hangingPunct="1">
        <a:lnSpc>
          <a:spcPct val="87000"/>
        </a:lnSpc>
        <a:spcBef>
          <a:spcPts val="1800"/>
        </a:spcBef>
        <a:buSzPct val="100000"/>
        <a:buFont typeface="Microsoft Sans Serif" panose="020B0604020202020204" pitchFamily="34" charset="0"/>
        <a:buChar char="​"/>
        <a:defRPr lang="en-US" sz="5500" kern="1200" baseline="0" dirty="0" smtClean="0">
          <a:solidFill>
            <a:schemeClr val="tx1"/>
          </a:solidFill>
          <a:latin typeface="+mn-lt"/>
          <a:ea typeface="+mn-ea"/>
          <a:cs typeface="+mn-cs"/>
        </a:defRPr>
      </a:lvl8pPr>
      <a:lvl9pPr marL="0" indent="0" algn="l" defTabSz="914400" rtl="0" eaLnBrk="1" latinLnBrk="0" hangingPunct="1">
        <a:lnSpc>
          <a:spcPct val="87000"/>
        </a:lnSpc>
        <a:spcBef>
          <a:spcPts val="1800"/>
        </a:spcBef>
        <a:buFont typeface="Microsoft Sans Serif" panose="020B0604020202020204" pitchFamily="34" charset="0"/>
        <a:buChar char="​"/>
        <a:defRPr sz="68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04">
          <p15:clr>
            <a:srgbClr val="F26B43"/>
          </p15:clr>
        </p15:guide>
        <p15:guide id="2" pos="303">
          <p15:clr>
            <a:srgbClr val="F26B43"/>
          </p15:clr>
        </p15:guide>
        <p15:guide id="3" orient="horz" pos="1076">
          <p15:clr>
            <a:srgbClr val="F26B43"/>
          </p15:clr>
        </p15:guide>
        <p15:guide id="4" orient="horz" pos="216">
          <p15:clr>
            <a:srgbClr val="F26B43"/>
          </p15:clr>
        </p15:guide>
        <p15:guide id="6" pos="7368">
          <p15:clr>
            <a:srgbClr val="F26B43"/>
          </p15:clr>
        </p15:guide>
        <p15:guide id="7" orient="horz" pos="4320">
          <p15:clr>
            <a:srgbClr val="F26B43"/>
          </p15:clr>
        </p15:guide>
        <p15:guide id="8" orient="horz" pos="648">
          <p15:clr>
            <a:srgbClr val="F26B43"/>
          </p15:clr>
        </p15:guide>
        <p15:guide id="9" pos="3912">
          <p15:clr>
            <a:srgbClr val="F26B43"/>
          </p15:clr>
        </p15:guide>
        <p15:guide id="10" pos="756">
          <p15:clr>
            <a:srgbClr val="F26B43"/>
          </p15:clr>
        </p15:guide>
        <p15:guide id="11" pos="908">
          <p15:clr>
            <a:srgbClr val="F26B43"/>
          </p15:clr>
        </p15:guide>
        <p15:guide id="12" pos="1361">
          <p15:clr>
            <a:srgbClr val="F26B43"/>
          </p15:clr>
        </p15:guide>
        <p15:guide id="13" pos="1513">
          <p15:clr>
            <a:srgbClr val="F26B43"/>
          </p15:clr>
        </p15:guide>
        <p15:guide id="14" pos="1955">
          <p15:clr>
            <a:srgbClr val="F26B43"/>
          </p15:clr>
        </p15:guide>
        <p15:guide id="15" pos="2106">
          <p15:clr>
            <a:srgbClr val="F26B43"/>
          </p15:clr>
        </p15:guide>
        <p15:guide id="16" pos="2554">
          <p15:clr>
            <a:srgbClr val="F26B43"/>
          </p15:clr>
        </p15:guide>
        <p15:guide id="17" pos="2717">
          <p15:clr>
            <a:srgbClr val="F26B43"/>
          </p15:clr>
        </p15:guide>
        <p15:guide id="18" pos="3159">
          <p15:clr>
            <a:srgbClr val="F26B43"/>
          </p15:clr>
        </p15:guide>
        <p15:guide id="19" pos="3316">
          <p15:clr>
            <a:srgbClr val="F26B43"/>
          </p15:clr>
        </p15:guide>
        <p15:guide id="20" pos="3759">
          <p15:clr>
            <a:srgbClr val="F26B43"/>
          </p15:clr>
        </p15:guide>
        <p15:guide id="21" pos="4364">
          <p15:clr>
            <a:srgbClr val="F26B43"/>
          </p15:clr>
        </p15:guide>
        <p15:guide id="22" pos="4509">
          <p15:clr>
            <a:srgbClr val="F26B43"/>
          </p15:clr>
        </p15:guide>
        <p15:guide id="23" pos="4968">
          <p15:clr>
            <a:srgbClr val="F26B43"/>
          </p15:clr>
        </p15:guide>
        <p15:guide id="24" pos="5114">
          <p15:clr>
            <a:srgbClr val="F26B43"/>
          </p15:clr>
        </p15:guide>
        <p15:guide id="25" pos="5562">
          <p15:clr>
            <a:srgbClr val="F26B43"/>
          </p15:clr>
        </p15:guide>
        <p15:guide id="26" pos="5713">
          <p15:clr>
            <a:srgbClr val="F26B43"/>
          </p15:clr>
        </p15:guide>
        <p15:guide id="27" pos="6161">
          <p15:clr>
            <a:srgbClr val="F26B43"/>
          </p15:clr>
        </p15:guide>
        <p15:guide id="28" pos="6319">
          <p15:clr>
            <a:srgbClr val="F26B43"/>
          </p15:clr>
        </p15:guide>
        <p15:guide id="29" pos="6761">
          <p15:clr>
            <a:srgbClr val="F26B43"/>
          </p15:clr>
        </p15:guide>
        <p15:guide id="30" pos="6918">
          <p15:clr>
            <a:srgbClr val="F26B43"/>
          </p15:clr>
        </p15:guide>
        <p15:guide id="32" pos="7680">
          <p15:clr>
            <a:srgbClr val="F26B43"/>
          </p15:clr>
        </p15:guide>
        <p15:guide id="33">
          <p15:clr>
            <a:srgbClr val="F26B43"/>
          </p15:clr>
        </p15:guide>
        <p15:guide id="34" orient="horz" pos="431">
          <p15:clr>
            <a:srgbClr val="F26B43"/>
          </p15:clr>
        </p15:guide>
        <p15:guide id="35" orient="horz" pos="861">
          <p15:clr>
            <a:srgbClr val="F26B43"/>
          </p15:clr>
        </p15:guide>
        <p15:guide id="36" orient="horz" pos="1297">
          <p15:clr>
            <a:srgbClr val="F26B43"/>
          </p15:clr>
        </p15:guide>
        <p15:guide id="37" orient="horz" pos="1513">
          <p15:clr>
            <a:srgbClr val="F26B43"/>
          </p15:clr>
        </p15:guide>
        <p15:guide id="38" orient="horz" pos="1728">
          <p15:clr>
            <a:srgbClr val="F26B43"/>
          </p15:clr>
        </p15:guide>
        <p15:guide id="39" orient="horz" pos="1943">
          <p15:clr>
            <a:srgbClr val="F26B43"/>
          </p15:clr>
        </p15:guide>
        <p15:guide id="40" orient="horz" pos="2159">
          <p15:clr>
            <a:srgbClr val="F26B43"/>
          </p15:clr>
        </p15:guide>
        <p15:guide id="41" orient="horz">
          <p15:clr>
            <a:srgbClr val="F26B43"/>
          </p15:clr>
        </p15:guide>
        <p15:guide id="42" orient="horz" pos="2374">
          <p15:clr>
            <a:srgbClr val="F26B43"/>
          </p15:clr>
        </p15:guide>
        <p15:guide id="43" orient="horz" pos="2589">
          <p15:clr>
            <a:srgbClr val="F26B43"/>
          </p15:clr>
        </p15:guide>
        <p15:guide id="44" orient="horz" pos="2804">
          <p15:clr>
            <a:srgbClr val="F26B43"/>
          </p15:clr>
        </p15:guide>
        <p15:guide id="45" orient="horz" pos="3025">
          <p15:clr>
            <a:srgbClr val="F26B43"/>
          </p15:clr>
        </p15:guide>
        <p15:guide id="46" orient="horz" pos="3241">
          <p15:clr>
            <a:srgbClr val="F26B43"/>
          </p15:clr>
        </p15:guide>
        <p15:guide id="47" orient="horz" pos="3456">
          <p15:clr>
            <a:srgbClr val="F26B43"/>
          </p15:clr>
        </p15:guide>
        <p15:guide id="48" orient="horz" pos="3671">
          <p15:clr>
            <a:srgbClr val="F26B43"/>
          </p15:clr>
        </p15:guide>
        <p15:guide id="49" orient="horz" pos="3887">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gray">
      <p:bgPr>
        <a:solidFill>
          <a:srgbClr val="FFFFFF"/>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5872A47-0E6B-4F8D-925D-0C1725B22029}"/>
              </a:ext>
            </a:extLst>
          </p:cNvPr>
          <p:cNvSpPr>
            <a:spLocks noGrp="1"/>
          </p:cNvSpPr>
          <p:nvPr>
            <p:ph type="body" idx="1"/>
          </p:nvPr>
        </p:nvSpPr>
        <p:spPr>
          <a:xfrm>
            <a:off x="495301" y="1719073"/>
            <a:ext cx="11187111" cy="4681727"/>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495300" y="642646"/>
            <a:ext cx="11187112" cy="361959"/>
          </a:xfrm>
          <a:prstGeom prst="rect">
            <a:avLst/>
          </a:prstGeom>
        </p:spPr>
        <p:txBody>
          <a:bodyPr vert="horz" wrap="square" lIns="0" tIns="0" rIns="0" bIns="0" rtlCol="0" anchor="b">
            <a:spAutoFit/>
          </a:bodyPr>
          <a:lstStyle/>
          <a:p>
            <a:r>
              <a:rPr lang="en-US"/>
              <a:t>Click to edit Master title style</a:t>
            </a:r>
          </a:p>
        </p:txBody>
      </p:sp>
      <p:sp>
        <p:nvSpPr>
          <p:cNvPr id="98" name="TextBox 97"/>
          <p:cNvSpPr txBox="1"/>
          <p:nvPr userDrawn="1"/>
        </p:nvSpPr>
        <p:spPr>
          <a:xfrm>
            <a:off x="11329989" y="6514123"/>
            <a:ext cx="376236" cy="147476"/>
          </a:xfrm>
          <a:prstGeom prst="rect">
            <a:avLst/>
          </a:prstGeom>
        </p:spPr>
        <p:txBody>
          <a:bodyPr vert="horz" wrap="square" lIns="18288" tIns="0" rIns="18288" bIns="9144" rtlCol="0" anchor="b">
            <a:spAutoFit/>
          </a:bodyPr>
          <a:lstStyle>
            <a:defPPr>
              <a:defRPr lang="en-US"/>
            </a:defPPr>
            <a:lvl1pPr>
              <a:defRPr sz="800">
                <a:solidFill>
                  <a:schemeClr val="tx1">
                    <a:tint val="75000"/>
                  </a:schemeClr>
                </a:solidFill>
              </a:defRPr>
            </a:lvl1pPr>
          </a:lstStyle>
          <a:p>
            <a:pPr marL="0" lvl="0" algn="r" defTabSz="914377" rtl="0" eaLnBrk="1" latinLnBrk="0" hangingPunct="1">
              <a:lnSpc>
                <a:spcPct val="125000"/>
              </a:lnSpc>
            </a:pPr>
            <a:fld id="{B01BFD70-D99E-427C-A01B-19B2BB56A3C8}" type="slidenum">
              <a:rPr lang="en-US" sz="800" kern="1200" smtClean="0">
                <a:solidFill>
                  <a:schemeClr val="accent6">
                    <a:lumMod val="75000"/>
                  </a:schemeClr>
                </a:solidFill>
                <a:latin typeface="+mn-lt"/>
                <a:ea typeface="+mn-ea"/>
                <a:cs typeface="+mn-cs"/>
              </a:rPr>
              <a:pPr marL="0" lvl="0" algn="r" defTabSz="914377" rtl="0" eaLnBrk="1" latinLnBrk="0" hangingPunct="1">
                <a:lnSpc>
                  <a:spcPct val="125000"/>
                </a:lnSpc>
              </a:pPr>
              <a:t>‹#›</a:t>
            </a:fld>
            <a:endParaRPr lang="en-US" sz="800" kern="1200">
              <a:solidFill>
                <a:schemeClr val="accent6">
                  <a:lumMod val="75000"/>
                </a:schemeClr>
              </a:solidFill>
              <a:latin typeface="+mn-lt"/>
              <a:ea typeface="+mn-ea"/>
              <a:cs typeface="+mn-cs"/>
            </a:endParaRPr>
          </a:p>
        </p:txBody>
      </p:sp>
      <p:sp>
        <p:nvSpPr>
          <p:cNvPr id="5" name="Footer Placeholder 2">
            <a:extLst>
              <a:ext uri="{FF2B5EF4-FFF2-40B4-BE49-F238E27FC236}">
                <a16:creationId xmlns:a16="http://schemas.microsoft.com/office/drawing/2014/main" id="{E149C81B-6BB7-4307-8233-8B2113C697AE}"/>
              </a:ext>
            </a:extLst>
          </p:cNvPr>
          <p:cNvSpPr>
            <a:spLocks noGrp="1"/>
          </p:cNvSpPr>
          <p:nvPr>
            <p:ph type="ftr" sz="quarter" idx="3"/>
          </p:nvPr>
        </p:nvSpPr>
        <p:spPr>
          <a:xfrm>
            <a:off x="495300" y="6532895"/>
            <a:ext cx="10488168" cy="118175"/>
          </a:xfrm>
          <a:prstGeom prst="rect">
            <a:avLst/>
          </a:prstGeom>
        </p:spPr>
        <p:txBody>
          <a:bodyPr vert="horz" wrap="square" lIns="0" tIns="0" rIns="0" bIns="0" rtlCol="0" anchor="b">
            <a:spAutoFit/>
          </a:bodyPr>
          <a:lstStyle>
            <a:lvl1pPr marL="0" algn="l" defTabSz="685783" rtl="0" eaLnBrk="1" latinLnBrk="0" hangingPunct="1">
              <a:lnSpc>
                <a:spcPct val="96000"/>
              </a:lnSpc>
              <a:spcBef>
                <a:spcPts val="0"/>
              </a:spcBef>
              <a:spcAft>
                <a:spcPts val="225"/>
              </a:spcAft>
              <a:buClr>
                <a:srgbClr val="3253DC"/>
              </a:buClr>
              <a:buFont typeface="Arial" panose="020B0604020202020204" pitchFamily="34" charset="0"/>
              <a:buNone/>
              <a:defRPr lang="en-US" sz="800" kern="1200" baseline="0" smtClean="0">
                <a:solidFill>
                  <a:schemeClr val="accent6">
                    <a:lumMod val="75000"/>
                  </a:schemeClr>
                </a:solidFill>
                <a:latin typeface="+mn-lt"/>
                <a:ea typeface="+mn-ea"/>
                <a:cs typeface="+mn-cs"/>
              </a:defRPr>
            </a:lvl1pPr>
          </a:lstStyle>
          <a:p>
            <a:r>
              <a:rPr lang="en-US"/>
              <a:t>DVB@IBC 2026</a:t>
            </a:r>
          </a:p>
        </p:txBody>
      </p:sp>
    </p:spTree>
    <p:extLst>
      <p:ext uri="{BB962C8B-B14F-4D97-AF65-F5344CB8AC3E}">
        <p14:creationId xmlns:p14="http://schemas.microsoft.com/office/powerpoint/2010/main" val="3998268720"/>
      </p:ext>
    </p:extLst>
  </p:cSld>
  <p:clrMap bg1="lt1" tx1="dk1" bg2="lt2" tx2="dk2" accent1="accent1" accent2="accent2" accent3="accent3" accent4="accent4" accent5="accent5" accent6="accent6" hlink="hlink" folHlink="folHlink"/>
  <p:sldLayoutIdLst>
    <p:sldLayoutId id="2147485013" r:id="rId1"/>
    <p:sldLayoutId id="2147485014" r:id="rId2"/>
    <p:sldLayoutId id="2147485015" r:id="rId3"/>
    <p:sldLayoutId id="2147485016" r:id="rId4"/>
    <p:sldLayoutId id="2147485017" r:id="rId5"/>
    <p:sldLayoutId id="2147485018" r:id="rId6"/>
    <p:sldLayoutId id="2147485019" r:id="rId7"/>
    <p:sldLayoutId id="2147485020" r:id="rId8"/>
    <p:sldLayoutId id="2147485021" r:id="rId9"/>
    <p:sldLayoutId id="2147485022" r:id="rId10"/>
    <p:sldLayoutId id="2147485023" r:id="rId11"/>
    <p:sldLayoutId id="2147485024" r:id="rId12"/>
    <p:sldLayoutId id="2147485025" r:id="rId13"/>
    <p:sldLayoutId id="2147485026" r:id="rId14"/>
    <p:sldLayoutId id="2147485027" r:id="rId15"/>
    <p:sldLayoutId id="2147485099"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algn="l" defTabSz="914377" rtl="0" eaLnBrk="1" latinLnBrk="0" hangingPunct="1">
        <a:lnSpc>
          <a:spcPct val="84000"/>
        </a:lnSpc>
        <a:spcBef>
          <a:spcPct val="0"/>
        </a:spcBef>
        <a:buNone/>
        <a:defRPr sz="2800" kern="1200" baseline="0">
          <a:solidFill>
            <a:schemeClr val="tx2"/>
          </a:solidFill>
          <a:latin typeface="+mj-lt"/>
          <a:ea typeface="+mj-ea"/>
          <a:cs typeface="+mj-cs"/>
        </a:defRPr>
      </a:lvl1pPr>
    </p:titleStyle>
    <p:bodyStyle>
      <a:lvl1pPr marL="171446" indent="-171446" algn="l" defTabSz="914377" rtl="0" eaLnBrk="1" latinLnBrk="0" hangingPunct="1">
        <a:lnSpc>
          <a:spcPct val="95000"/>
        </a:lnSpc>
        <a:spcBef>
          <a:spcPts val="900"/>
        </a:spcBef>
        <a:spcAft>
          <a:spcPts val="300"/>
        </a:spcAft>
        <a:buClrTx/>
        <a:buFont typeface="Arial" panose="020B0604020202020204" pitchFamily="34" charset="0"/>
        <a:buChar char="•"/>
        <a:defRPr sz="2000" kern="1200" baseline="0">
          <a:solidFill>
            <a:schemeClr val="tx2"/>
          </a:solidFill>
          <a:latin typeface="+mn-lt"/>
          <a:ea typeface="+mn-ea"/>
          <a:cs typeface="+mn-cs"/>
        </a:defRPr>
      </a:lvl1pPr>
      <a:lvl2pPr marL="342891" indent="-152396" algn="l" defTabSz="914377" rtl="0" eaLnBrk="1" latinLnBrk="0" hangingPunct="1">
        <a:lnSpc>
          <a:spcPct val="100000"/>
        </a:lnSpc>
        <a:spcBef>
          <a:spcPts val="225"/>
        </a:spcBef>
        <a:spcAft>
          <a:spcPts val="225"/>
        </a:spcAft>
        <a:buClrTx/>
        <a:buFont typeface="Arial" panose="020B0604020202020204" pitchFamily="34" charset="0"/>
        <a:buChar char="•"/>
        <a:tabLst>
          <a:tab pos="2003375" algn="l"/>
        </a:tabLst>
        <a:defRPr sz="1600" kern="1200" baseline="0">
          <a:solidFill>
            <a:schemeClr val="tx2"/>
          </a:solidFill>
          <a:latin typeface="+mn-lt"/>
          <a:ea typeface="+mn-ea"/>
          <a:cs typeface="+mn-cs"/>
        </a:defRPr>
      </a:lvl2pPr>
      <a:lvl3pPr marL="457189" indent="-101597" algn="l" defTabSz="914377" rtl="0" eaLnBrk="1" latinLnBrk="0" hangingPunct="1">
        <a:lnSpc>
          <a:spcPct val="105000"/>
        </a:lnSpc>
        <a:spcBef>
          <a:spcPts val="151"/>
        </a:spcBef>
        <a:spcAft>
          <a:spcPts val="151"/>
        </a:spcAft>
        <a:buClrTx/>
        <a:buFont typeface="Arial" panose="020B0604020202020204" pitchFamily="34" charset="0"/>
        <a:buChar char="•"/>
        <a:defRPr lang="en-US" sz="1200" kern="1200" dirty="0" smtClean="0">
          <a:solidFill>
            <a:schemeClr val="tx2"/>
          </a:solidFill>
          <a:latin typeface="+mn-lt"/>
          <a:ea typeface="+mn-ea"/>
          <a:cs typeface="+mn-cs"/>
        </a:defRPr>
      </a:lvl3pPr>
      <a:lvl4pPr marL="571486" indent="-100581" algn="l" defTabSz="914377" rtl="0" eaLnBrk="1" latinLnBrk="0" hangingPunct="1">
        <a:lnSpc>
          <a:spcPct val="105000"/>
        </a:lnSpc>
        <a:spcBef>
          <a:spcPts val="75"/>
        </a:spcBef>
        <a:spcAft>
          <a:spcPts val="75"/>
        </a:spcAft>
        <a:buClrTx/>
        <a:buFont typeface="Arial" panose="020B0604020202020204" pitchFamily="34" charset="0"/>
        <a:buChar char="•"/>
        <a:tabLst/>
        <a:defRPr sz="800" kern="1200">
          <a:solidFill>
            <a:schemeClr val="tx2"/>
          </a:solidFill>
          <a:latin typeface="+mn-lt"/>
          <a:ea typeface="+mn-ea"/>
          <a:cs typeface="+mn-cs"/>
        </a:defRPr>
      </a:lvl4pPr>
      <a:lvl5pPr marL="174621" indent="-174621" algn="l" defTabSz="914377" rtl="0" eaLnBrk="1" latinLnBrk="0" hangingPunct="1">
        <a:lnSpc>
          <a:spcPct val="95000"/>
        </a:lnSpc>
        <a:spcBef>
          <a:spcPts val="900"/>
        </a:spcBef>
        <a:spcAft>
          <a:spcPts val="300"/>
        </a:spcAft>
        <a:buClrTx/>
        <a:buFont typeface="Arial" panose="020B0604020202020204" pitchFamily="34" charset="0"/>
        <a:buChar char="•"/>
        <a:tabLst/>
        <a:defRPr sz="2000" b="1" kern="1200" spc="60" baseline="0">
          <a:solidFill>
            <a:schemeClr val="tx2"/>
          </a:solidFill>
          <a:latin typeface="+mn-lt"/>
          <a:ea typeface="+mn-ea"/>
          <a:cs typeface="+mn-cs"/>
        </a:defRPr>
      </a:lvl5pPr>
      <a:lvl6pPr marL="0" indent="0" algn="l" defTabSz="914377" rtl="0" eaLnBrk="1" latinLnBrk="0" hangingPunct="1">
        <a:lnSpc>
          <a:spcPct val="96000"/>
        </a:lnSpc>
        <a:spcBef>
          <a:spcPts val="0"/>
        </a:spcBef>
        <a:buFont typeface="Microsoft Sans Serif" panose="020B0604020202020204" pitchFamily="34" charset="0"/>
        <a:buChar char="​"/>
        <a:defRPr sz="2100" kern="1200">
          <a:solidFill>
            <a:schemeClr val="tx1"/>
          </a:solidFill>
          <a:latin typeface="+mn-lt"/>
          <a:ea typeface="+mn-ea"/>
          <a:cs typeface="+mn-cs"/>
        </a:defRPr>
      </a:lvl6pPr>
      <a:lvl7pPr marL="0" indent="0" algn="l" defTabSz="914377" rtl="0" eaLnBrk="1" latinLnBrk="0" hangingPunct="1">
        <a:lnSpc>
          <a:spcPct val="107000"/>
        </a:lnSpc>
        <a:spcBef>
          <a:spcPts val="1200"/>
        </a:spcBef>
        <a:buFont typeface="Microsoft Sans Serif" panose="020B0604020202020204" pitchFamily="34" charset="0"/>
        <a:buChar char="​"/>
        <a:defRPr sz="1600" kern="1200" baseline="0">
          <a:solidFill>
            <a:schemeClr val="tx1"/>
          </a:solidFill>
          <a:latin typeface="+mn-lt"/>
          <a:ea typeface="+mn-ea"/>
          <a:cs typeface="+mn-cs"/>
        </a:defRPr>
      </a:lvl7pPr>
      <a:lvl8pPr marL="0" indent="0" algn="l" defTabSz="914377" rtl="0" eaLnBrk="1" latinLnBrk="0" hangingPunct="1">
        <a:lnSpc>
          <a:spcPct val="87000"/>
        </a:lnSpc>
        <a:spcBef>
          <a:spcPts val="1800"/>
        </a:spcBef>
        <a:buSzPct val="100000"/>
        <a:buFont typeface="Microsoft Sans Serif" panose="020B0604020202020204" pitchFamily="34" charset="0"/>
        <a:buChar char="​"/>
        <a:defRPr lang="en-US" sz="5500" kern="1200" baseline="0" dirty="0" smtClean="0">
          <a:solidFill>
            <a:schemeClr val="tx1"/>
          </a:solidFill>
          <a:latin typeface="+mn-lt"/>
          <a:ea typeface="+mn-ea"/>
          <a:cs typeface="+mn-cs"/>
        </a:defRPr>
      </a:lvl8pPr>
      <a:lvl9pPr marL="0" indent="0" algn="l" defTabSz="914377" rtl="0" eaLnBrk="1" latinLnBrk="0" hangingPunct="1">
        <a:lnSpc>
          <a:spcPct val="87000"/>
        </a:lnSpc>
        <a:spcBef>
          <a:spcPts val="1800"/>
        </a:spcBef>
        <a:buFont typeface="Microsoft Sans Serif" panose="020B0604020202020204" pitchFamily="34" charset="0"/>
        <a:buChar char="​"/>
        <a:defRPr sz="6800" kern="1200" baseline="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04">
          <p15:clr>
            <a:srgbClr val="F26B43"/>
          </p15:clr>
        </p15:guide>
        <p15:guide id="2" pos="303">
          <p15:clr>
            <a:srgbClr val="F26B43"/>
          </p15:clr>
        </p15:guide>
        <p15:guide id="3" orient="horz" pos="1076">
          <p15:clr>
            <a:srgbClr val="F26B43"/>
          </p15:clr>
        </p15:guide>
        <p15:guide id="4" orient="horz" pos="216">
          <p15:clr>
            <a:srgbClr val="F26B43"/>
          </p15:clr>
        </p15:guide>
        <p15:guide id="6" pos="7368">
          <p15:clr>
            <a:srgbClr val="F26B43"/>
          </p15:clr>
        </p15:guide>
        <p15:guide id="7" orient="horz" pos="4320">
          <p15:clr>
            <a:srgbClr val="F26B43"/>
          </p15:clr>
        </p15:guide>
        <p15:guide id="8" orient="horz" pos="648">
          <p15:clr>
            <a:srgbClr val="F26B43"/>
          </p15:clr>
        </p15:guide>
        <p15:guide id="9" pos="3912">
          <p15:clr>
            <a:srgbClr val="F26B43"/>
          </p15:clr>
        </p15:guide>
        <p15:guide id="10" pos="756">
          <p15:clr>
            <a:srgbClr val="F26B43"/>
          </p15:clr>
        </p15:guide>
        <p15:guide id="11" pos="908">
          <p15:clr>
            <a:srgbClr val="F26B43"/>
          </p15:clr>
        </p15:guide>
        <p15:guide id="12" pos="1361">
          <p15:clr>
            <a:srgbClr val="F26B43"/>
          </p15:clr>
        </p15:guide>
        <p15:guide id="13" pos="1513">
          <p15:clr>
            <a:srgbClr val="F26B43"/>
          </p15:clr>
        </p15:guide>
        <p15:guide id="14" pos="1955">
          <p15:clr>
            <a:srgbClr val="F26B43"/>
          </p15:clr>
        </p15:guide>
        <p15:guide id="15" pos="2106">
          <p15:clr>
            <a:srgbClr val="F26B43"/>
          </p15:clr>
        </p15:guide>
        <p15:guide id="16" pos="2554">
          <p15:clr>
            <a:srgbClr val="F26B43"/>
          </p15:clr>
        </p15:guide>
        <p15:guide id="17" pos="2717">
          <p15:clr>
            <a:srgbClr val="F26B43"/>
          </p15:clr>
        </p15:guide>
        <p15:guide id="18" pos="3159">
          <p15:clr>
            <a:srgbClr val="F26B43"/>
          </p15:clr>
        </p15:guide>
        <p15:guide id="19" pos="3316">
          <p15:clr>
            <a:srgbClr val="F26B43"/>
          </p15:clr>
        </p15:guide>
        <p15:guide id="20" pos="3759">
          <p15:clr>
            <a:srgbClr val="F26B43"/>
          </p15:clr>
        </p15:guide>
        <p15:guide id="21" pos="4364">
          <p15:clr>
            <a:srgbClr val="F26B43"/>
          </p15:clr>
        </p15:guide>
        <p15:guide id="22" pos="4509">
          <p15:clr>
            <a:srgbClr val="F26B43"/>
          </p15:clr>
        </p15:guide>
        <p15:guide id="23" pos="4968">
          <p15:clr>
            <a:srgbClr val="F26B43"/>
          </p15:clr>
        </p15:guide>
        <p15:guide id="24" pos="5114">
          <p15:clr>
            <a:srgbClr val="F26B43"/>
          </p15:clr>
        </p15:guide>
        <p15:guide id="25" pos="5562">
          <p15:clr>
            <a:srgbClr val="F26B43"/>
          </p15:clr>
        </p15:guide>
        <p15:guide id="26" pos="5713">
          <p15:clr>
            <a:srgbClr val="F26B43"/>
          </p15:clr>
        </p15:guide>
        <p15:guide id="27" pos="6161">
          <p15:clr>
            <a:srgbClr val="F26B43"/>
          </p15:clr>
        </p15:guide>
        <p15:guide id="28" pos="6319">
          <p15:clr>
            <a:srgbClr val="F26B43"/>
          </p15:clr>
        </p15:guide>
        <p15:guide id="29" pos="6761">
          <p15:clr>
            <a:srgbClr val="F26B43"/>
          </p15:clr>
        </p15:guide>
        <p15:guide id="30" pos="6918">
          <p15:clr>
            <a:srgbClr val="F26B43"/>
          </p15:clr>
        </p15:guide>
        <p15:guide id="32" pos="7680">
          <p15:clr>
            <a:srgbClr val="F26B43"/>
          </p15:clr>
        </p15:guide>
        <p15:guide id="33">
          <p15:clr>
            <a:srgbClr val="F26B43"/>
          </p15:clr>
        </p15:guide>
        <p15:guide id="34" orient="horz" pos="431">
          <p15:clr>
            <a:srgbClr val="F26B43"/>
          </p15:clr>
        </p15:guide>
        <p15:guide id="35" orient="horz" pos="861">
          <p15:clr>
            <a:srgbClr val="F26B43"/>
          </p15:clr>
        </p15:guide>
        <p15:guide id="36" orient="horz" pos="1297">
          <p15:clr>
            <a:srgbClr val="F26B43"/>
          </p15:clr>
        </p15:guide>
        <p15:guide id="37" orient="horz" pos="1513">
          <p15:clr>
            <a:srgbClr val="F26B43"/>
          </p15:clr>
        </p15:guide>
        <p15:guide id="38" orient="horz" pos="1728">
          <p15:clr>
            <a:srgbClr val="F26B43"/>
          </p15:clr>
        </p15:guide>
        <p15:guide id="39" orient="horz" pos="1943">
          <p15:clr>
            <a:srgbClr val="F26B43"/>
          </p15:clr>
        </p15:guide>
        <p15:guide id="40" orient="horz" pos="2159">
          <p15:clr>
            <a:srgbClr val="F26B43"/>
          </p15:clr>
        </p15:guide>
        <p15:guide id="41" orient="horz">
          <p15:clr>
            <a:srgbClr val="F26B43"/>
          </p15:clr>
        </p15:guide>
        <p15:guide id="42" orient="horz" pos="2374">
          <p15:clr>
            <a:srgbClr val="F26B43"/>
          </p15:clr>
        </p15:guide>
        <p15:guide id="43" orient="horz" pos="2589">
          <p15:clr>
            <a:srgbClr val="F26B43"/>
          </p15:clr>
        </p15:guide>
        <p15:guide id="44" orient="horz" pos="2804">
          <p15:clr>
            <a:srgbClr val="F26B43"/>
          </p15:clr>
        </p15:guide>
        <p15:guide id="45" orient="horz" pos="3025">
          <p15:clr>
            <a:srgbClr val="F26B43"/>
          </p15:clr>
        </p15:guide>
        <p15:guide id="46" orient="horz" pos="3241">
          <p15:clr>
            <a:srgbClr val="F26B43"/>
          </p15:clr>
        </p15:guide>
        <p15:guide id="47" orient="horz" pos="3456">
          <p15:clr>
            <a:srgbClr val="F26B43"/>
          </p15:clr>
        </p15:guide>
        <p15:guide id="48" orient="horz" pos="3671">
          <p15:clr>
            <a:srgbClr val="F26B43"/>
          </p15:clr>
        </p15:guide>
        <p15:guide id="49" orient="horz" pos="388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5938" y="628016"/>
            <a:ext cx="11160126" cy="647700"/>
          </a:xfrm>
          <a:prstGeom prst="rect">
            <a:avLst/>
          </a:prstGeom>
        </p:spPr>
        <p:txBody>
          <a:bodyPr vert="horz" wrap="square" lIns="0" tIns="0" rIns="0" bIns="0" rtlCol="0" anchor="t">
            <a:noAutofit/>
          </a:bodyPr>
          <a:lstStyle/>
          <a:p>
            <a:r>
              <a:rPr lang="en-US"/>
              <a:t>Click to edit Parent title style</a:t>
            </a:r>
          </a:p>
        </p:txBody>
      </p:sp>
      <p:sp>
        <p:nvSpPr>
          <p:cNvPr id="4" name="Text Placeholder 3">
            <a:extLst>
              <a:ext uri="{FF2B5EF4-FFF2-40B4-BE49-F238E27FC236}">
                <a16:creationId xmlns:a16="http://schemas.microsoft.com/office/drawing/2014/main" id="{D5872A47-0E6B-4F8D-925D-0C1725B22029}"/>
              </a:ext>
            </a:extLst>
          </p:cNvPr>
          <p:cNvSpPr>
            <a:spLocks noGrp="1"/>
          </p:cNvSpPr>
          <p:nvPr>
            <p:ph type="body" idx="1"/>
          </p:nvPr>
        </p:nvSpPr>
        <p:spPr>
          <a:xfrm>
            <a:off x="515938" y="1493520"/>
            <a:ext cx="11160126" cy="4672330"/>
          </a:xfrm>
          <a:prstGeom prst="rect">
            <a:avLst/>
          </a:prstGeom>
        </p:spPr>
        <p:txBody>
          <a:bodyPr vert="horz" lIns="0" tIns="0" rIns="0" bIns="0" rtlCol="0">
            <a:noAutofit/>
          </a:bodyPr>
          <a:lstStyle/>
          <a:p>
            <a:pPr lvl="0"/>
            <a:r>
              <a:rPr lang="en-US"/>
              <a:t>Click to edit Parent text styles</a:t>
            </a:r>
          </a:p>
          <a:p>
            <a:pPr lvl="1"/>
            <a:r>
              <a:rPr lang="en-US"/>
              <a:t>Second level</a:t>
            </a:r>
          </a:p>
          <a:p>
            <a:pPr lvl="2"/>
            <a:r>
              <a:rPr lang="en-US"/>
              <a:t>Third level</a:t>
            </a:r>
          </a:p>
          <a:p>
            <a:pPr lvl="3"/>
            <a:r>
              <a:rPr lang="en-US"/>
              <a:t>Fourth level</a:t>
            </a:r>
          </a:p>
          <a:p>
            <a:pPr lvl="4"/>
            <a:r>
              <a:rPr lang="en-US"/>
              <a:t>Fifth level</a:t>
            </a:r>
          </a:p>
          <a:p>
            <a:pPr lvl="5"/>
            <a:r>
              <a:rPr lang="en-US"/>
              <a:t>Sixth</a:t>
            </a:r>
          </a:p>
          <a:p>
            <a:pPr lvl="6"/>
            <a:r>
              <a:rPr lang="en-US"/>
              <a:t>Seventh</a:t>
            </a:r>
          </a:p>
          <a:p>
            <a:pPr lvl="7"/>
            <a:r>
              <a:rPr lang="en-US"/>
              <a:t>Eighth</a:t>
            </a:r>
          </a:p>
          <a:p>
            <a:pPr lvl="8"/>
            <a:r>
              <a:rPr lang="en-US"/>
              <a:t>Ninth</a:t>
            </a:r>
          </a:p>
        </p:txBody>
      </p:sp>
      <p:sp>
        <p:nvSpPr>
          <p:cNvPr id="5" name="Footer Placeholder 2">
            <a:extLst>
              <a:ext uri="{FF2B5EF4-FFF2-40B4-BE49-F238E27FC236}">
                <a16:creationId xmlns:a16="http://schemas.microsoft.com/office/drawing/2014/main" id="{E149C81B-6BB7-4307-8233-8B2113C697AE}"/>
              </a:ext>
            </a:extLst>
          </p:cNvPr>
          <p:cNvSpPr>
            <a:spLocks noGrp="1"/>
          </p:cNvSpPr>
          <p:nvPr>
            <p:ph type="ftr" sz="quarter" idx="3"/>
          </p:nvPr>
        </p:nvSpPr>
        <p:spPr>
          <a:xfrm>
            <a:off x="515938" y="6396925"/>
            <a:ext cx="6359648" cy="118174"/>
          </a:xfrm>
          <a:prstGeom prst="rect">
            <a:avLst/>
          </a:prstGeom>
        </p:spPr>
        <p:txBody>
          <a:bodyPr vert="horz" wrap="square" lIns="0" tIns="0" rIns="0" bIns="0" rtlCol="0" anchor="b">
            <a:noAutofit/>
          </a:bodyPr>
          <a:lstStyle>
            <a:lvl1pPr marL="0" algn="l" defTabSz="685800" rtl="0" eaLnBrk="1" latinLnBrk="0" hangingPunct="1">
              <a:lnSpc>
                <a:spcPct val="96000"/>
              </a:lnSpc>
              <a:spcBef>
                <a:spcPts val="0"/>
              </a:spcBef>
              <a:spcAft>
                <a:spcPts val="225"/>
              </a:spcAft>
              <a:buClr>
                <a:srgbClr val="3253DC"/>
              </a:buClr>
              <a:buFont typeface="Arial" panose="020B0604020202020204" pitchFamily="34" charset="0"/>
              <a:buNone/>
              <a:defRPr lang="en-US" sz="800" kern="1200" baseline="0" smtClean="0">
                <a:solidFill>
                  <a:schemeClr val="accent6">
                    <a:lumMod val="90000"/>
                  </a:schemeClr>
                </a:solidFill>
                <a:latin typeface="+mn-lt"/>
                <a:ea typeface="+mn-ea"/>
                <a:cs typeface="+mn-cs"/>
              </a:defRPr>
            </a:lvl1pPr>
          </a:lstStyle>
          <a:p>
            <a:r>
              <a:rPr lang="en-CA"/>
              <a:t>DVB@IBC 2026</a:t>
            </a:r>
          </a:p>
        </p:txBody>
      </p:sp>
      <p:sp>
        <p:nvSpPr>
          <p:cNvPr id="98" name="TextBox 97"/>
          <p:cNvSpPr txBox="1"/>
          <p:nvPr userDrawn="1"/>
        </p:nvSpPr>
        <p:spPr>
          <a:xfrm>
            <a:off x="11676063" y="6371918"/>
            <a:ext cx="376236" cy="153055"/>
          </a:xfrm>
          <a:prstGeom prst="rect">
            <a:avLst/>
          </a:prstGeom>
        </p:spPr>
        <p:txBody>
          <a:bodyPr vert="horz" wrap="square" lIns="18288" tIns="0" rIns="18288" bIns="9144" rtlCol="0" anchor="b">
            <a:spAutoFit/>
          </a:bodyPr>
          <a:lstStyle>
            <a:defPPr>
              <a:defRPr lang="en-US"/>
            </a:defPPr>
            <a:lvl1pPr>
              <a:defRPr sz="800">
                <a:solidFill>
                  <a:schemeClr val="tx1">
                    <a:tint val="75000"/>
                  </a:schemeClr>
                </a:solidFill>
              </a:defRPr>
            </a:lvl1pPr>
          </a:lstStyle>
          <a:p>
            <a:pPr marL="0" lvl="0" algn="l" defTabSz="914400" rtl="0" eaLnBrk="1" latinLnBrk="0" hangingPunct="1">
              <a:lnSpc>
                <a:spcPct val="125000"/>
              </a:lnSpc>
            </a:pPr>
            <a:fld id="{B01BFD70-D99E-427C-A01B-19B2BB56A3C8}" type="slidenum">
              <a:rPr lang="en-US" sz="800" kern="1200" smtClean="0">
                <a:solidFill>
                  <a:schemeClr val="accent6">
                    <a:lumMod val="90000"/>
                  </a:schemeClr>
                </a:solidFill>
                <a:latin typeface="+mn-lt"/>
                <a:ea typeface="+mn-ea"/>
                <a:cs typeface="+mn-cs"/>
              </a:rPr>
              <a:pPr marL="0" lvl="0" algn="l" defTabSz="914400" rtl="0" eaLnBrk="1" latinLnBrk="0" hangingPunct="1">
                <a:lnSpc>
                  <a:spcPct val="125000"/>
                </a:lnSpc>
              </a:pPr>
              <a:t>‹#›</a:t>
            </a:fld>
            <a:endParaRPr lang="en-US" sz="800" kern="1200">
              <a:solidFill>
                <a:schemeClr val="accent6">
                  <a:lumMod val="90000"/>
                </a:schemeClr>
              </a:solidFill>
              <a:latin typeface="+mn-lt"/>
              <a:ea typeface="+mn-ea"/>
              <a:cs typeface="+mn-cs"/>
            </a:endParaRPr>
          </a:p>
        </p:txBody>
      </p:sp>
    </p:spTree>
    <p:extLst>
      <p:ext uri="{BB962C8B-B14F-4D97-AF65-F5344CB8AC3E}">
        <p14:creationId xmlns:p14="http://schemas.microsoft.com/office/powerpoint/2010/main" val="175561628"/>
      </p:ext>
    </p:extLst>
  </p:cSld>
  <p:clrMap bg1="dk1" tx1="lt1" bg2="dk2" tx2="lt2" accent1="accent1" accent2="accent2" accent3="accent3" accent4="accent4" accent5="accent5" accent6="accent6" hlink="hlink" folHlink="folHlink"/>
  <p:sldLayoutIdLst>
    <p:sldLayoutId id="2147485320" r:id="rId1"/>
    <p:sldLayoutId id="2147485321" r:id="rId2"/>
    <p:sldLayoutId id="2147485322" r:id="rId3"/>
    <p:sldLayoutId id="2147485323" r:id="rId4"/>
    <p:sldLayoutId id="2147485324" r:id="rId5"/>
    <p:sldLayoutId id="2147485325" r:id="rId6"/>
    <p:sldLayoutId id="2147485326" r:id="rId7"/>
    <p:sldLayoutId id="2147485327" r:id="rId8"/>
    <p:sldLayoutId id="2147485328" r:id="rId9"/>
    <p:sldLayoutId id="2147485329" r:id="rId10"/>
    <p:sldLayoutId id="2147485330" r:id="rId11"/>
    <p:sldLayoutId id="2147485331" r:id="rId12"/>
    <p:sldLayoutId id="2147485332" r:id="rId13"/>
    <p:sldLayoutId id="2147485333" r:id="rId14"/>
    <p:sldLayoutId id="2147485334" r:id="rId15"/>
    <p:sldLayoutId id="2147485345" r:id="rId16"/>
    <p:sldLayoutId id="2147485348"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algn="l" defTabSz="914400" rtl="0" eaLnBrk="1" latinLnBrk="0" hangingPunct="1">
        <a:lnSpc>
          <a:spcPct val="84000"/>
        </a:lnSpc>
        <a:spcBef>
          <a:spcPct val="0"/>
        </a:spcBef>
        <a:buNone/>
        <a:defRPr kumimoji="1" sz="2800" kern="2000" spc="-50" baseline="0">
          <a:solidFill>
            <a:schemeClr val="tx2"/>
          </a:solidFill>
          <a:latin typeface="+mj-lt"/>
          <a:ea typeface="+mj-ea"/>
          <a:cs typeface="+mj-cs"/>
        </a:defRPr>
      </a:lvl1pPr>
    </p:titleStyle>
    <p:bodyStyle>
      <a:lvl1pPr marL="171450" indent="-171450" algn="l" defTabSz="914400" rtl="0" eaLnBrk="1" latinLnBrk="0" hangingPunct="1">
        <a:lnSpc>
          <a:spcPct val="95000"/>
        </a:lnSpc>
        <a:spcBef>
          <a:spcPts val="900"/>
        </a:spcBef>
        <a:spcAft>
          <a:spcPts val="300"/>
        </a:spcAft>
        <a:buClrTx/>
        <a:buFont typeface="Arial" panose="020B0604020202020204" pitchFamily="34" charset="0"/>
        <a:buChar char="•"/>
        <a:defRPr kumimoji="1" sz="2200" kern="1200" baseline="0">
          <a:solidFill>
            <a:schemeClr val="tx2"/>
          </a:solidFill>
          <a:latin typeface="+mn-lt"/>
          <a:ea typeface="+mn-ea"/>
          <a:cs typeface="+mn-cs"/>
        </a:defRPr>
      </a:lvl1pPr>
      <a:lvl2pPr marL="401638" indent="-219075" algn="l" defTabSz="914400" rtl="0" eaLnBrk="1" latinLnBrk="0" hangingPunct="1">
        <a:lnSpc>
          <a:spcPct val="100000"/>
        </a:lnSpc>
        <a:spcBef>
          <a:spcPts val="300"/>
        </a:spcBef>
        <a:spcAft>
          <a:spcPts val="0"/>
        </a:spcAft>
        <a:buClrTx/>
        <a:buFont typeface="Arial" panose="020B0604020202020204" pitchFamily="34" charset="0"/>
        <a:buChar char="•"/>
        <a:tabLst>
          <a:tab pos="2003425" algn="l"/>
        </a:tabLst>
        <a:defRPr kumimoji="1" sz="1600" kern="1200" baseline="0">
          <a:solidFill>
            <a:schemeClr val="tx2"/>
          </a:solidFill>
          <a:latin typeface="+mn-lt"/>
          <a:ea typeface="+mn-ea"/>
          <a:cs typeface="+mn-cs"/>
        </a:defRPr>
      </a:lvl2pPr>
      <a:lvl3pPr marL="538163" indent="-136525" algn="l" defTabSz="914400" rtl="0" eaLnBrk="1" latinLnBrk="0" hangingPunct="1">
        <a:lnSpc>
          <a:spcPct val="105000"/>
        </a:lnSpc>
        <a:spcBef>
          <a:spcPts val="300"/>
        </a:spcBef>
        <a:spcAft>
          <a:spcPts val="0"/>
        </a:spcAft>
        <a:buClrTx/>
        <a:buFont typeface="Arial" panose="020B0604020202020204" pitchFamily="34" charset="0"/>
        <a:buChar char="•"/>
        <a:tabLst/>
        <a:defRPr kumimoji="1" lang="en-US" sz="1400" kern="1200" dirty="0" smtClean="0">
          <a:solidFill>
            <a:schemeClr val="tx2"/>
          </a:solidFill>
          <a:latin typeface="+mn-lt"/>
          <a:ea typeface="+mn-ea"/>
          <a:cs typeface="+mn-cs"/>
        </a:defRPr>
      </a:lvl3pPr>
      <a:lvl4pPr marL="666750" indent="-128588" algn="l" defTabSz="914400" rtl="0" eaLnBrk="1" latinLnBrk="0" hangingPunct="1">
        <a:lnSpc>
          <a:spcPct val="105000"/>
        </a:lnSpc>
        <a:spcBef>
          <a:spcPts val="150"/>
        </a:spcBef>
        <a:spcAft>
          <a:spcPts val="0"/>
        </a:spcAft>
        <a:buClrTx/>
        <a:buFont typeface="Arial" panose="020B0604020202020204" pitchFamily="34" charset="0"/>
        <a:buChar char="•"/>
        <a:tabLst/>
        <a:defRPr kumimoji="1" sz="1200" kern="1200">
          <a:solidFill>
            <a:schemeClr val="tx2"/>
          </a:solidFill>
          <a:latin typeface="+mn-lt"/>
          <a:ea typeface="+mn-ea"/>
          <a:cs typeface="+mn-cs"/>
        </a:defRPr>
      </a:lvl4pPr>
      <a:lvl5pPr marL="838200" indent="-171450" algn="l" defTabSz="914400" rtl="0" eaLnBrk="1" latinLnBrk="0" hangingPunct="1">
        <a:lnSpc>
          <a:spcPct val="95000"/>
        </a:lnSpc>
        <a:spcBef>
          <a:spcPts val="200"/>
        </a:spcBef>
        <a:spcAft>
          <a:spcPts val="0"/>
        </a:spcAft>
        <a:buClrTx/>
        <a:buFont typeface="Arial" panose="020B0604020202020204" pitchFamily="34" charset="0"/>
        <a:buChar char="•"/>
        <a:tabLst/>
        <a:defRPr kumimoji="1" sz="800" b="0" i="0" kern="1200" spc="0" baseline="0">
          <a:solidFill>
            <a:schemeClr val="tx2"/>
          </a:solidFill>
          <a:latin typeface="+mn-lt"/>
          <a:ea typeface="+mn-ea"/>
          <a:cs typeface="+mn-cs"/>
        </a:defRPr>
      </a:lvl5pPr>
      <a:lvl6pPr marL="838800" indent="-172800" algn="l" defTabSz="914400" rtl="0" eaLnBrk="1" latinLnBrk="0" hangingPunct="1">
        <a:lnSpc>
          <a:spcPct val="95000"/>
        </a:lnSpc>
        <a:spcBef>
          <a:spcPts val="200"/>
        </a:spcBef>
        <a:buFont typeface="Arial" panose="020B0604020202020204" pitchFamily="34" charset="0"/>
        <a:buChar char="•"/>
        <a:defRPr kumimoji="1" sz="800" kern="1200">
          <a:solidFill>
            <a:schemeClr val="tx1"/>
          </a:solidFill>
          <a:latin typeface="+mn-lt"/>
          <a:ea typeface="+mn-ea"/>
          <a:cs typeface="+mn-cs"/>
        </a:defRPr>
      </a:lvl6pPr>
      <a:lvl7pPr marL="838800" indent="-172800" algn="l" defTabSz="914400" rtl="0" eaLnBrk="1" latinLnBrk="0" hangingPunct="1">
        <a:lnSpc>
          <a:spcPct val="95000"/>
        </a:lnSpc>
        <a:spcBef>
          <a:spcPts val="200"/>
        </a:spcBef>
        <a:buFont typeface="Arial" panose="020B0604020202020204" pitchFamily="34" charset="0"/>
        <a:buChar char="•"/>
        <a:defRPr kumimoji="1" sz="800" kern="1200" baseline="0">
          <a:solidFill>
            <a:schemeClr val="tx1"/>
          </a:solidFill>
          <a:latin typeface="+mn-lt"/>
          <a:ea typeface="+mn-ea"/>
          <a:cs typeface="+mn-cs"/>
        </a:defRPr>
      </a:lvl7pPr>
      <a:lvl8pPr marL="838800" indent="-172800" algn="l" defTabSz="914400" rtl="0" eaLnBrk="1" latinLnBrk="0" hangingPunct="1">
        <a:lnSpc>
          <a:spcPct val="95000"/>
        </a:lnSpc>
        <a:spcBef>
          <a:spcPts val="200"/>
        </a:spcBef>
        <a:buSzPct val="100000"/>
        <a:buFont typeface="Arial" panose="020B0604020202020204" pitchFamily="34" charset="0"/>
        <a:buChar char="•"/>
        <a:defRPr kumimoji="1" lang="en-US" sz="800" kern="1200" baseline="0" dirty="0" smtClean="0">
          <a:solidFill>
            <a:schemeClr val="tx1"/>
          </a:solidFill>
          <a:latin typeface="+mn-lt"/>
          <a:ea typeface="+mn-ea"/>
          <a:cs typeface="+mn-cs"/>
        </a:defRPr>
      </a:lvl8pPr>
      <a:lvl9pPr marL="837450" indent="-171450" algn="l" defTabSz="914400" rtl="0" eaLnBrk="1" latinLnBrk="0" hangingPunct="1">
        <a:lnSpc>
          <a:spcPct val="95000"/>
        </a:lnSpc>
        <a:spcBef>
          <a:spcPts val="200"/>
        </a:spcBef>
        <a:buFont typeface="Arial" panose="020B0604020202020204" pitchFamily="34" charset="0"/>
        <a:buChar char="•"/>
        <a:defRPr kumimoji="1" sz="800" kern="1200" baseline="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25">
          <p15:clr>
            <a:srgbClr val="F26B43"/>
          </p15:clr>
        </p15:guide>
        <p15:guide id="4" orient="horz" pos="391">
          <p15:clr>
            <a:srgbClr val="F26B43"/>
          </p15:clr>
        </p15:guide>
        <p15:guide id="6" pos="7355">
          <p15:clr>
            <a:srgbClr val="F26B43"/>
          </p15:clr>
        </p15:guide>
        <p15:guide id="10" orient="horz" pos="4020">
          <p15:clr>
            <a:srgbClr val="F26B43"/>
          </p15:clr>
        </p15:guide>
        <p15:guide id="11" orient="horz" pos="3884">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5938" y="628016"/>
            <a:ext cx="11160126" cy="647700"/>
          </a:xfrm>
          <a:prstGeom prst="rect">
            <a:avLst/>
          </a:prstGeom>
        </p:spPr>
        <p:txBody>
          <a:bodyPr vert="horz" wrap="square" lIns="0" tIns="0" rIns="0" bIns="0" rtlCol="0" anchor="t">
            <a:noAutofit/>
          </a:bodyPr>
          <a:lstStyle/>
          <a:p>
            <a:r>
              <a:rPr lang="en-US"/>
              <a:t>Click to edit Parent title style</a:t>
            </a:r>
          </a:p>
        </p:txBody>
      </p:sp>
      <p:sp>
        <p:nvSpPr>
          <p:cNvPr id="4" name="Text Placeholder 3">
            <a:extLst>
              <a:ext uri="{FF2B5EF4-FFF2-40B4-BE49-F238E27FC236}">
                <a16:creationId xmlns:a16="http://schemas.microsoft.com/office/drawing/2014/main" id="{D5872A47-0E6B-4F8D-925D-0C1725B22029}"/>
              </a:ext>
            </a:extLst>
          </p:cNvPr>
          <p:cNvSpPr>
            <a:spLocks noGrp="1"/>
          </p:cNvSpPr>
          <p:nvPr>
            <p:ph type="body" idx="1"/>
          </p:nvPr>
        </p:nvSpPr>
        <p:spPr>
          <a:xfrm>
            <a:off x="515938" y="1493520"/>
            <a:ext cx="11160126" cy="4672330"/>
          </a:xfrm>
          <a:prstGeom prst="rect">
            <a:avLst/>
          </a:prstGeom>
        </p:spPr>
        <p:txBody>
          <a:bodyPr vert="horz" lIns="0" tIns="0" rIns="0" bIns="0" rtlCol="0">
            <a:noAutofit/>
          </a:bodyPr>
          <a:lstStyle/>
          <a:p>
            <a:pPr lvl="0"/>
            <a:r>
              <a:rPr lang="en-US"/>
              <a:t>Click to edit Parent text styles</a:t>
            </a:r>
          </a:p>
          <a:p>
            <a:pPr lvl="1"/>
            <a:r>
              <a:rPr lang="en-US"/>
              <a:t>Second level</a:t>
            </a:r>
          </a:p>
          <a:p>
            <a:pPr lvl="2"/>
            <a:r>
              <a:rPr lang="en-US"/>
              <a:t>Third level</a:t>
            </a:r>
          </a:p>
          <a:p>
            <a:pPr lvl="3"/>
            <a:r>
              <a:rPr lang="en-US"/>
              <a:t>Fourth level</a:t>
            </a:r>
          </a:p>
          <a:p>
            <a:pPr lvl="4"/>
            <a:r>
              <a:rPr lang="en-US"/>
              <a:t>Fifth level</a:t>
            </a:r>
          </a:p>
          <a:p>
            <a:pPr lvl="5"/>
            <a:r>
              <a:rPr lang="en-US"/>
              <a:t>Sixth</a:t>
            </a:r>
          </a:p>
          <a:p>
            <a:pPr lvl="6"/>
            <a:r>
              <a:rPr lang="en-US"/>
              <a:t>Seventh</a:t>
            </a:r>
          </a:p>
          <a:p>
            <a:pPr lvl="7"/>
            <a:r>
              <a:rPr lang="en-US"/>
              <a:t>Eighth</a:t>
            </a:r>
          </a:p>
          <a:p>
            <a:pPr lvl="8"/>
            <a:r>
              <a:rPr lang="en-US"/>
              <a:t>Ninth</a:t>
            </a:r>
          </a:p>
        </p:txBody>
      </p:sp>
      <p:sp>
        <p:nvSpPr>
          <p:cNvPr id="5" name="Footer Placeholder 2">
            <a:extLst>
              <a:ext uri="{FF2B5EF4-FFF2-40B4-BE49-F238E27FC236}">
                <a16:creationId xmlns:a16="http://schemas.microsoft.com/office/drawing/2014/main" id="{E149C81B-6BB7-4307-8233-8B2113C697AE}"/>
              </a:ext>
            </a:extLst>
          </p:cNvPr>
          <p:cNvSpPr>
            <a:spLocks noGrp="1"/>
          </p:cNvSpPr>
          <p:nvPr>
            <p:ph type="ftr" sz="quarter" idx="3"/>
          </p:nvPr>
        </p:nvSpPr>
        <p:spPr>
          <a:xfrm>
            <a:off x="515937" y="6396925"/>
            <a:ext cx="11029739" cy="118174"/>
          </a:xfrm>
          <a:prstGeom prst="rect">
            <a:avLst/>
          </a:prstGeom>
        </p:spPr>
        <p:txBody>
          <a:bodyPr vert="horz" wrap="square" lIns="0" tIns="0" rIns="0" bIns="0" rtlCol="0" anchor="b">
            <a:noAutofit/>
          </a:bodyPr>
          <a:lstStyle>
            <a:lvl1pPr marL="0" algn="l" defTabSz="685800" rtl="0" eaLnBrk="1" latinLnBrk="0" hangingPunct="1">
              <a:lnSpc>
                <a:spcPct val="96000"/>
              </a:lnSpc>
              <a:spcBef>
                <a:spcPts val="0"/>
              </a:spcBef>
              <a:spcAft>
                <a:spcPts val="225"/>
              </a:spcAft>
              <a:buClr>
                <a:srgbClr val="3253DC"/>
              </a:buClr>
              <a:buFont typeface="Arial" panose="020B0604020202020204" pitchFamily="34" charset="0"/>
              <a:buNone/>
              <a:defRPr lang="en-US" sz="800" kern="1200" baseline="0" smtClean="0">
                <a:solidFill>
                  <a:schemeClr val="accent6">
                    <a:lumMod val="90000"/>
                  </a:schemeClr>
                </a:solidFill>
                <a:latin typeface="+mn-lt"/>
                <a:ea typeface="+mn-ea"/>
                <a:cs typeface="+mn-cs"/>
              </a:defRPr>
            </a:lvl1pPr>
          </a:lstStyle>
          <a:p>
            <a:r>
              <a:rPr lang="en-CA"/>
              <a:t>DVB@IBC 2026</a:t>
            </a:r>
          </a:p>
        </p:txBody>
      </p:sp>
      <p:sp>
        <p:nvSpPr>
          <p:cNvPr id="98" name="TextBox 97"/>
          <p:cNvSpPr txBox="1"/>
          <p:nvPr userDrawn="1"/>
        </p:nvSpPr>
        <p:spPr>
          <a:xfrm>
            <a:off x="11676063" y="6371918"/>
            <a:ext cx="376236" cy="153055"/>
          </a:xfrm>
          <a:prstGeom prst="rect">
            <a:avLst/>
          </a:prstGeom>
        </p:spPr>
        <p:txBody>
          <a:bodyPr vert="horz" wrap="square" lIns="18288" tIns="0" rIns="18288" bIns="9144" rtlCol="0" anchor="b">
            <a:spAutoFit/>
          </a:bodyPr>
          <a:lstStyle>
            <a:defPPr>
              <a:defRPr lang="en-US"/>
            </a:defPPr>
            <a:lvl1pPr>
              <a:defRPr sz="800">
                <a:solidFill>
                  <a:schemeClr val="tx1">
                    <a:tint val="75000"/>
                  </a:schemeClr>
                </a:solidFill>
              </a:defRPr>
            </a:lvl1pPr>
          </a:lstStyle>
          <a:p>
            <a:pPr marL="0" lvl="0" algn="l" defTabSz="914400" rtl="0" eaLnBrk="1" latinLnBrk="0" hangingPunct="1">
              <a:lnSpc>
                <a:spcPct val="125000"/>
              </a:lnSpc>
            </a:pPr>
            <a:fld id="{B01BFD70-D99E-427C-A01B-19B2BB56A3C8}" type="slidenum">
              <a:rPr lang="en-US" sz="800" kern="1200" smtClean="0">
                <a:solidFill>
                  <a:schemeClr val="accent6">
                    <a:lumMod val="90000"/>
                  </a:schemeClr>
                </a:solidFill>
                <a:latin typeface="+mn-lt"/>
                <a:ea typeface="+mn-ea"/>
                <a:cs typeface="+mn-cs"/>
              </a:rPr>
              <a:pPr marL="0" lvl="0" algn="l" defTabSz="914400" rtl="0" eaLnBrk="1" latinLnBrk="0" hangingPunct="1">
                <a:lnSpc>
                  <a:spcPct val="125000"/>
                </a:lnSpc>
              </a:pPr>
              <a:t>‹#›</a:t>
            </a:fld>
            <a:endParaRPr lang="en-US" sz="800" kern="1200">
              <a:solidFill>
                <a:schemeClr val="accent6">
                  <a:lumMod val="90000"/>
                </a:schemeClr>
              </a:solidFill>
              <a:latin typeface="+mn-lt"/>
              <a:ea typeface="+mn-ea"/>
              <a:cs typeface="+mn-cs"/>
            </a:endParaRPr>
          </a:p>
        </p:txBody>
      </p:sp>
    </p:spTree>
    <p:extLst>
      <p:ext uri="{BB962C8B-B14F-4D97-AF65-F5344CB8AC3E}">
        <p14:creationId xmlns:p14="http://schemas.microsoft.com/office/powerpoint/2010/main" val="2913925743"/>
      </p:ext>
    </p:extLst>
  </p:cSld>
  <p:clrMap bg1="dk1" tx1="lt1" bg2="dk2" tx2="lt2" accent1="accent1" accent2="accent2" accent3="accent3" accent4="accent4" accent5="accent5" accent6="accent6" hlink="hlink" folHlink="folHlink"/>
  <p:sldLayoutIdLst>
    <p:sldLayoutId id="2147486336" r:id="rId1"/>
    <p:sldLayoutId id="2147486337" r:id="rId2"/>
    <p:sldLayoutId id="2147486338" r:id="rId3"/>
    <p:sldLayoutId id="2147486339" r:id="rId4"/>
    <p:sldLayoutId id="2147486340" r:id="rId5"/>
    <p:sldLayoutId id="2147486341" r:id="rId6"/>
    <p:sldLayoutId id="2147486342" r:id="rId7"/>
    <p:sldLayoutId id="2147486343" r:id="rId8"/>
    <p:sldLayoutId id="2147486344" r:id="rId9"/>
    <p:sldLayoutId id="2147486345" r:id="rId10"/>
    <p:sldLayoutId id="2147486346" r:id="rId11"/>
    <p:sldLayoutId id="2147486347" r:id="rId12"/>
    <p:sldLayoutId id="2147486348" r:id="rId13"/>
    <p:sldLayoutId id="2147486349" r:id="rId14"/>
    <p:sldLayoutId id="2147486350" r:id="rId15"/>
    <p:sldLayoutId id="2147486404"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algn="l" defTabSz="914400" rtl="0" eaLnBrk="1" latinLnBrk="0" hangingPunct="1">
        <a:lnSpc>
          <a:spcPct val="84000"/>
        </a:lnSpc>
        <a:spcBef>
          <a:spcPct val="0"/>
        </a:spcBef>
        <a:buNone/>
        <a:defRPr sz="2800" kern="2000" spc="-50" baseline="0">
          <a:solidFill>
            <a:schemeClr val="tx2"/>
          </a:solidFill>
          <a:latin typeface="+mj-lt"/>
          <a:ea typeface="+mj-ea"/>
          <a:cs typeface="+mj-cs"/>
        </a:defRPr>
      </a:lvl1pPr>
    </p:titleStyle>
    <p:bodyStyle>
      <a:lvl1pPr marL="171450" indent="-171450" algn="l" defTabSz="914400" rtl="0" eaLnBrk="1" latinLnBrk="0" hangingPunct="1">
        <a:lnSpc>
          <a:spcPct val="95000"/>
        </a:lnSpc>
        <a:spcBef>
          <a:spcPts val="900"/>
        </a:spcBef>
        <a:spcAft>
          <a:spcPts val="300"/>
        </a:spcAft>
        <a:buClrTx/>
        <a:buFont typeface="Arial" panose="020B0604020202020204" pitchFamily="34" charset="0"/>
        <a:buChar char="•"/>
        <a:defRPr sz="2200" kern="1200" baseline="0">
          <a:solidFill>
            <a:schemeClr val="tx2"/>
          </a:solidFill>
          <a:latin typeface="+mn-lt"/>
          <a:ea typeface="+mn-ea"/>
          <a:cs typeface="+mn-cs"/>
        </a:defRPr>
      </a:lvl1pPr>
      <a:lvl2pPr marL="401638" indent="-219075" algn="l" defTabSz="914400" rtl="0" eaLnBrk="1" latinLnBrk="0" hangingPunct="1">
        <a:lnSpc>
          <a:spcPct val="100000"/>
        </a:lnSpc>
        <a:spcBef>
          <a:spcPts val="300"/>
        </a:spcBef>
        <a:spcAft>
          <a:spcPts val="0"/>
        </a:spcAft>
        <a:buClrTx/>
        <a:buFont typeface="Arial" panose="020B0604020202020204" pitchFamily="34" charset="0"/>
        <a:buChar char="•"/>
        <a:tabLst>
          <a:tab pos="2003425" algn="l"/>
        </a:tabLst>
        <a:defRPr sz="1600" kern="1200" baseline="0">
          <a:solidFill>
            <a:schemeClr val="tx2"/>
          </a:solidFill>
          <a:latin typeface="+mn-lt"/>
          <a:ea typeface="+mn-ea"/>
          <a:cs typeface="+mn-cs"/>
        </a:defRPr>
      </a:lvl2pPr>
      <a:lvl3pPr marL="538163" indent="-136525" algn="l" defTabSz="914400" rtl="0" eaLnBrk="1" latinLnBrk="0" hangingPunct="1">
        <a:lnSpc>
          <a:spcPct val="105000"/>
        </a:lnSpc>
        <a:spcBef>
          <a:spcPts val="300"/>
        </a:spcBef>
        <a:spcAft>
          <a:spcPts val="0"/>
        </a:spcAft>
        <a:buClrTx/>
        <a:buFont typeface="Arial" panose="020B0604020202020204" pitchFamily="34" charset="0"/>
        <a:buChar char="•"/>
        <a:tabLst/>
        <a:defRPr lang="en-US" sz="1400" kern="1200" dirty="0" smtClean="0">
          <a:solidFill>
            <a:schemeClr val="tx2"/>
          </a:solidFill>
          <a:latin typeface="+mn-lt"/>
          <a:ea typeface="+mn-ea"/>
          <a:cs typeface="+mn-cs"/>
        </a:defRPr>
      </a:lvl3pPr>
      <a:lvl4pPr marL="666750" indent="-128588" algn="l" defTabSz="914400" rtl="0" eaLnBrk="1" latinLnBrk="0" hangingPunct="1">
        <a:lnSpc>
          <a:spcPct val="105000"/>
        </a:lnSpc>
        <a:spcBef>
          <a:spcPts val="150"/>
        </a:spcBef>
        <a:spcAft>
          <a:spcPts val="0"/>
        </a:spcAft>
        <a:buClrTx/>
        <a:buFont typeface="Arial" panose="020B0604020202020204" pitchFamily="34" charset="0"/>
        <a:buChar char="•"/>
        <a:tabLst/>
        <a:defRPr sz="1200" kern="1200">
          <a:solidFill>
            <a:schemeClr val="tx2"/>
          </a:solidFill>
          <a:latin typeface="+mn-lt"/>
          <a:ea typeface="+mn-ea"/>
          <a:cs typeface="+mn-cs"/>
        </a:defRPr>
      </a:lvl4pPr>
      <a:lvl5pPr marL="838200" indent="-171450" algn="l" defTabSz="914400" rtl="0" eaLnBrk="1" latinLnBrk="0" hangingPunct="1">
        <a:lnSpc>
          <a:spcPct val="95000"/>
        </a:lnSpc>
        <a:spcBef>
          <a:spcPts val="200"/>
        </a:spcBef>
        <a:spcAft>
          <a:spcPts val="0"/>
        </a:spcAft>
        <a:buClrTx/>
        <a:buFont typeface="Arial" panose="020B0604020202020204" pitchFamily="34" charset="0"/>
        <a:buChar char="•"/>
        <a:tabLst/>
        <a:defRPr sz="800" b="0" i="0" kern="1200" spc="0" baseline="0">
          <a:solidFill>
            <a:schemeClr val="tx2"/>
          </a:solidFill>
          <a:latin typeface="+mn-lt"/>
          <a:ea typeface="+mn-ea"/>
          <a:cs typeface="+mn-cs"/>
        </a:defRPr>
      </a:lvl5pPr>
      <a:lvl6pPr marL="838800" indent="-172800" algn="l" defTabSz="914400" rtl="0" eaLnBrk="1" latinLnBrk="0" hangingPunct="1">
        <a:lnSpc>
          <a:spcPct val="95000"/>
        </a:lnSpc>
        <a:spcBef>
          <a:spcPts val="200"/>
        </a:spcBef>
        <a:buFont typeface="Arial" panose="020B0604020202020204" pitchFamily="34" charset="0"/>
        <a:buChar char="•"/>
        <a:defRPr sz="800" kern="1200">
          <a:solidFill>
            <a:schemeClr val="tx1"/>
          </a:solidFill>
          <a:latin typeface="+mn-lt"/>
          <a:ea typeface="+mn-ea"/>
          <a:cs typeface="+mn-cs"/>
        </a:defRPr>
      </a:lvl6pPr>
      <a:lvl7pPr marL="838800" indent="-172800" algn="l" defTabSz="914400" rtl="0" eaLnBrk="1" latinLnBrk="0" hangingPunct="1">
        <a:lnSpc>
          <a:spcPct val="95000"/>
        </a:lnSpc>
        <a:spcBef>
          <a:spcPts val="200"/>
        </a:spcBef>
        <a:buFont typeface="Arial" panose="020B0604020202020204" pitchFamily="34" charset="0"/>
        <a:buChar char="•"/>
        <a:defRPr sz="800" kern="1200" baseline="0">
          <a:solidFill>
            <a:schemeClr val="tx1"/>
          </a:solidFill>
          <a:latin typeface="+mn-lt"/>
          <a:ea typeface="+mn-ea"/>
          <a:cs typeface="+mn-cs"/>
        </a:defRPr>
      </a:lvl7pPr>
      <a:lvl8pPr marL="838800" indent="-172800" algn="l" defTabSz="914400" rtl="0" eaLnBrk="1" latinLnBrk="0" hangingPunct="1">
        <a:lnSpc>
          <a:spcPct val="95000"/>
        </a:lnSpc>
        <a:spcBef>
          <a:spcPts val="200"/>
        </a:spcBef>
        <a:buSzPct val="100000"/>
        <a:buFont typeface="Arial" panose="020B0604020202020204" pitchFamily="34" charset="0"/>
        <a:buChar char="•"/>
        <a:defRPr lang="en-US" sz="800" kern="1200" baseline="0" dirty="0" smtClean="0">
          <a:solidFill>
            <a:schemeClr val="tx1"/>
          </a:solidFill>
          <a:latin typeface="+mn-lt"/>
          <a:ea typeface="+mn-ea"/>
          <a:cs typeface="+mn-cs"/>
        </a:defRPr>
      </a:lvl8pPr>
      <a:lvl9pPr marL="837450" indent="-171450" algn="l" defTabSz="914400" rtl="0" eaLnBrk="1" latinLnBrk="0" hangingPunct="1">
        <a:lnSpc>
          <a:spcPct val="95000"/>
        </a:lnSpc>
        <a:spcBef>
          <a:spcPts val="200"/>
        </a:spcBef>
        <a:buFont typeface="Arial" panose="020B0604020202020204" pitchFamily="34" charset="0"/>
        <a:buChar char="•"/>
        <a:defRPr sz="8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25">
          <p15:clr>
            <a:srgbClr val="F26B43"/>
          </p15:clr>
        </p15:guide>
        <p15:guide id="4" orient="horz" pos="391">
          <p15:clr>
            <a:srgbClr val="F26B43"/>
          </p15:clr>
        </p15:guide>
        <p15:guide id="6" pos="7355">
          <p15:clr>
            <a:srgbClr val="F26B43"/>
          </p15:clr>
        </p15:guide>
        <p15:guide id="10" orient="horz" pos="4020">
          <p15:clr>
            <a:srgbClr val="F26B43"/>
          </p15:clr>
        </p15:guide>
        <p15:guide id="11" orient="horz" pos="3884">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78871" y="694938"/>
            <a:ext cx="10825637" cy="792084"/>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78872" y="1676400"/>
            <a:ext cx="10825636" cy="448665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Rectangle 10" hidden="1">
            <a:extLst>
              <a:ext uri="{FF2B5EF4-FFF2-40B4-BE49-F238E27FC236}">
                <a16:creationId xmlns:a16="http://schemas.microsoft.com/office/drawing/2014/main" id="{D7982C74-1A7B-1EF6-C767-EC1102B8BC05}"/>
              </a:ext>
            </a:extLst>
          </p:cNvPr>
          <p:cNvSpPr/>
          <p:nvPr/>
        </p:nvSpPr>
        <p:spPr>
          <a:xfrm>
            <a:off x="11504507" y="0"/>
            <a:ext cx="687493"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hidden="1">
            <a:extLst>
              <a:ext uri="{FF2B5EF4-FFF2-40B4-BE49-F238E27FC236}">
                <a16:creationId xmlns:a16="http://schemas.microsoft.com/office/drawing/2014/main" id="{1C58F15E-3B29-FA0D-33D1-930904DB63AC}"/>
              </a:ext>
            </a:extLst>
          </p:cNvPr>
          <p:cNvSpPr/>
          <p:nvPr userDrawn="1"/>
        </p:nvSpPr>
        <p:spPr>
          <a:xfrm>
            <a:off x="11504507" y="0"/>
            <a:ext cx="687493"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ate Placeholder 3">
            <a:extLst>
              <a:ext uri="{FF2B5EF4-FFF2-40B4-BE49-F238E27FC236}">
                <a16:creationId xmlns:a16="http://schemas.microsoft.com/office/drawing/2014/main" id="{CACE51C6-D285-36B9-E05D-34304BF86607}"/>
              </a:ext>
            </a:extLst>
          </p:cNvPr>
          <p:cNvSpPr>
            <a:spLocks noGrp="1"/>
          </p:cNvSpPr>
          <p:nvPr>
            <p:ph type="dt" sz="half" idx="2"/>
          </p:nvPr>
        </p:nvSpPr>
        <p:spPr>
          <a:xfrm>
            <a:off x="8893929" y="6343955"/>
            <a:ext cx="2202644" cy="365125"/>
          </a:xfrm>
          <a:prstGeom prst="rect">
            <a:avLst/>
          </a:prstGeom>
        </p:spPr>
        <p:txBody>
          <a:bodyPr vert="horz" lIns="91440" tIns="45720" rIns="91440" bIns="45720" rtlCol="0" anchor="ctr"/>
          <a:lstStyle>
            <a:lvl1pPr algn="r" rtl="0">
              <a:defRPr sz="900">
                <a:solidFill>
                  <a:schemeClr val="tx1"/>
                </a:solidFill>
              </a:defRPr>
            </a:lvl1pPr>
          </a:lstStyle>
          <a:p>
            <a:endParaRPr lang="en-US"/>
          </a:p>
        </p:txBody>
      </p:sp>
      <p:sp>
        <p:nvSpPr>
          <p:cNvPr id="12" name="Footer Placeholder 4">
            <a:extLst>
              <a:ext uri="{FF2B5EF4-FFF2-40B4-BE49-F238E27FC236}">
                <a16:creationId xmlns:a16="http://schemas.microsoft.com/office/drawing/2014/main" id="{53C65791-CE33-6F98-64A9-9C6803567DBD}"/>
              </a:ext>
            </a:extLst>
          </p:cNvPr>
          <p:cNvSpPr>
            <a:spLocks noGrp="1"/>
          </p:cNvSpPr>
          <p:nvPr>
            <p:ph type="ftr" sz="quarter" idx="3"/>
          </p:nvPr>
        </p:nvSpPr>
        <p:spPr>
          <a:xfrm>
            <a:off x="678871" y="6343955"/>
            <a:ext cx="2739181" cy="365125"/>
          </a:xfrm>
          <a:prstGeom prst="rect">
            <a:avLst/>
          </a:prstGeom>
        </p:spPr>
        <p:txBody>
          <a:bodyPr vert="horz" lIns="91440" tIns="45720" rIns="91440" bIns="45720" rtlCol="0" anchor="ctr"/>
          <a:lstStyle>
            <a:lvl1pPr algn="l" rtl="0">
              <a:defRPr sz="900">
                <a:solidFill>
                  <a:schemeClr val="tx1"/>
                </a:solidFill>
              </a:defRPr>
            </a:lvl1pPr>
          </a:lstStyle>
          <a:p>
            <a:r>
              <a:rPr lang="en-US"/>
              <a:t>DVB@IBC 2026</a:t>
            </a:r>
          </a:p>
        </p:txBody>
      </p:sp>
      <p:sp>
        <p:nvSpPr>
          <p:cNvPr id="13" name="Slide Number Placeholder 5">
            <a:extLst>
              <a:ext uri="{FF2B5EF4-FFF2-40B4-BE49-F238E27FC236}">
                <a16:creationId xmlns:a16="http://schemas.microsoft.com/office/drawing/2014/main" id="{9C4E2BDE-BF41-53AE-AAF9-E1E0BE6AB889}"/>
              </a:ext>
            </a:extLst>
          </p:cNvPr>
          <p:cNvSpPr>
            <a:spLocks noGrp="1"/>
          </p:cNvSpPr>
          <p:nvPr>
            <p:ph type="sldNum" sz="quarter" idx="4"/>
          </p:nvPr>
        </p:nvSpPr>
        <p:spPr>
          <a:xfrm>
            <a:off x="11147097" y="6343955"/>
            <a:ext cx="357412" cy="365125"/>
          </a:xfrm>
          <a:prstGeom prst="rect">
            <a:avLst/>
          </a:prstGeom>
        </p:spPr>
        <p:txBody>
          <a:bodyPr vert="horz" lIns="91440" tIns="45720" rIns="91440" bIns="45720" rtlCol="0" anchor="ctr"/>
          <a:lstStyle>
            <a:lvl1pPr algn="r" rtl="0">
              <a:defRPr sz="900">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4103715301"/>
      </p:ext>
    </p:extLst>
  </p:cSld>
  <p:clrMap bg1="dk1" tx1="lt1" bg2="dk2" tx2="lt2" accent1="accent1" accent2="accent2" accent3="accent3" accent4="accent4" accent5="accent5" accent6="accent6" hlink="hlink" folHlink="folHlink"/>
  <p:sldLayoutIdLst>
    <p:sldLayoutId id="2147486769" r:id="rId1"/>
    <p:sldLayoutId id="2147486770" r:id="rId2"/>
    <p:sldLayoutId id="2147486771" r:id="rId3"/>
    <p:sldLayoutId id="2147486772" r:id="rId4"/>
    <p:sldLayoutId id="2147486773" r:id="rId5"/>
    <p:sldLayoutId id="2147486774" r:id="rId6"/>
    <p:sldLayoutId id="2147486775" r:id="rId7"/>
    <p:sldLayoutId id="2147486776" r:id="rId8"/>
    <p:sldLayoutId id="2147486777" r:id="rId9"/>
    <p:sldLayoutId id="2147486778" r:id="rId10"/>
    <p:sldLayoutId id="2147486779" r:id="rId11"/>
    <p:sldLayoutId id="2147486780" r:id="rId12"/>
    <p:sldLayoutId id="2147486781" r:id="rId13"/>
    <p:sldLayoutId id="2147486782" r:id="rId14"/>
    <p:sldLayoutId id="2147486783" r:id="rId15"/>
  </p:sldLayoutIdLst>
  <p:hf sldNum="0" hdr="0" dt="0"/>
  <p:txStyles>
    <p:titleStyle>
      <a:lvl1pPr algn="l" defTabSz="914400" rtl="0" eaLnBrk="1" latinLnBrk="0" hangingPunct="1">
        <a:lnSpc>
          <a:spcPct val="100000"/>
        </a:lnSpc>
        <a:spcBef>
          <a:spcPct val="0"/>
        </a:spcBef>
        <a:buNone/>
        <a:defRPr sz="2800" b="0" kern="1200" cap="all" spc="600" baseline="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spcAft>
          <a:spcPts val="600"/>
        </a:spcAft>
        <a:buFont typeface="Arial" panose="020B0604020202020204" pitchFamily="34" charset="0"/>
        <a:buChar char="•"/>
        <a:defRPr sz="1400" kern="1200">
          <a:solidFill>
            <a:schemeClr val="tx1"/>
          </a:solidFill>
          <a:latin typeface="+mn-lt"/>
          <a:ea typeface="+mn-ea"/>
          <a:cs typeface="+mn-cs"/>
        </a:defRPr>
      </a:lvl1pPr>
      <a:lvl2pPr marL="457200" indent="-228600" algn="l" defTabSz="914400" rtl="0" eaLnBrk="1" latinLnBrk="0" hangingPunct="1">
        <a:lnSpc>
          <a:spcPct val="100000"/>
        </a:lnSpc>
        <a:spcBef>
          <a:spcPts val="500"/>
        </a:spcBef>
        <a:spcAft>
          <a:spcPts val="600"/>
        </a:spcAft>
        <a:buFont typeface="Arial" panose="020B0604020202020204" pitchFamily="34" charset="0"/>
        <a:buChar char="•"/>
        <a:defRPr sz="1400" kern="1200">
          <a:solidFill>
            <a:schemeClr val="tx1"/>
          </a:solidFill>
          <a:latin typeface="+mn-lt"/>
          <a:ea typeface="+mn-ea"/>
          <a:cs typeface="+mn-cs"/>
        </a:defRPr>
      </a:lvl2pPr>
      <a:lvl3pPr marL="685800" indent="-228600" algn="l" defTabSz="914400" rtl="0" eaLnBrk="1" latinLnBrk="0" hangingPunct="1">
        <a:lnSpc>
          <a:spcPct val="100000"/>
        </a:lnSpc>
        <a:spcBef>
          <a:spcPts val="500"/>
        </a:spcBef>
        <a:spcAft>
          <a:spcPts val="600"/>
        </a:spcAft>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00000"/>
        </a:lnSpc>
        <a:spcBef>
          <a:spcPts val="500"/>
        </a:spcBef>
        <a:spcAft>
          <a:spcPts val="600"/>
        </a:spcAft>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00000"/>
        </a:lnSpc>
        <a:spcBef>
          <a:spcPts val="500"/>
        </a:spcBef>
        <a:spcAft>
          <a:spcPts val="600"/>
        </a:spcAft>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7" orient="horz" pos="2160">
          <p15:clr>
            <a:srgbClr val="F26B43"/>
          </p15:clr>
        </p15:guide>
        <p15:guide id="28" pos="3840">
          <p15:clr>
            <a:srgbClr val="F26B43"/>
          </p15:clr>
        </p15:guide>
        <p15:guide id="29" pos="7296">
          <p15:clr>
            <a:srgbClr val="F26B43"/>
          </p15:clr>
        </p15:guide>
        <p15:guide id="30" pos="384">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5938" y="628016"/>
            <a:ext cx="11160126" cy="647700"/>
          </a:xfrm>
          <a:prstGeom prst="rect">
            <a:avLst/>
          </a:prstGeom>
        </p:spPr>
        <p:txBody>
          <a:bodyPr vert="horz" wrap="square" lIns="0" tIns="0" rIns="0" bIns="0" rtlCol="0" anchor="t">
            <a:noAutofit/>
          </a:bodyPr>
          <a:lstStyle/>
          <a:p>
            <a:r>
              <a:rPr lang="en-US"/>
              <a:t>Click to edit Parent title style</a:t>
            </a:r>
          </a:p>
        </p:txBody>
      </p:sp>
      <p:sp>
        <p:nvSpPr>
          <p:cNvPr id="4" name="Text Placeholder 3">
            <a:extLst>
              <a:ext uri="{FF2B5EF4-FFF2-40B4-BE49-F238E27FC236}">
                <a16:creationId xmlns:a16="http://schemas.microsoft.com/office/drawing/2014/main" id="{D5872A47-0E6B-4F8D-925D-0C1725B22029}"/>
              </a:ext>
            </a:extLst>
          </p:cNvPr>
          <p:cNvSpPr>
            <a:spLocks noGrp="1"/>
          </p:cNvSpPr>
          <p:nvPr>
            <p:ph type="body" idx="1"/>
          </p:nvPr>
        </p:nvSpPr>
        <p:spPr>
          <a:xfrm>
            <a:off x="515938" y="1493520"/>
            <a:ext cx="11160126" cy="4672330"/>
          </a:xfrm>
          <a:prstGeom prst="rect">
            <a:avLst/>
          </a:prstGeom>
        </p:spPr>
        <p:txBody>
          <a:bodyPr vert="horz" lIns="0" tIns="0" rIns="0" bIns="0" rtlCol="0">
            <a:noAutofit/>
          </a:bodyPr>
          <a:lstStyle/>
          <a:p>
            <a:pPr lvl="0"/>
            <a:r>
              <a:rPr lang="en-US"/>
              <a:t>Click to edit Parent text styles</a:t>
            </a:r>
          </a:p>
          <a:p>
            <a:pPr lvl="1"/>
            <a:r>
              <a:rPr lang="en-US"/>
              <a:t>Second level</a:t>
            </a:r>
          </a:p>
          <a:p>
            <a:pPr lvl="2"/>
            <a:r>
              <a:rPr lang="en-US"/>
              <a:t>Third level</a:t>
            </a:r>
          </a:p>
          <a:p>
            <a:pPr lvl="3"/>
            <a:r>
              <a:rPr lang="en-US"/>
              <a:t>Fourth level</a:t>
            </a:r>
          </a:p>
          <a:p>
            <a:pPr lvl="4"/>
            <a:r>
              <a:rPr lang="en-US"/>
              <a:t>Fifth level</a:t>
            </a:r>
          </a:p>
          <a:p>
            <a:pPr lvl="5"/>
            <a:r>
              <a:rPr lang="en-US"/>
              <a:t>Sixth</a:t>
            </a:r>
          </a:p>
          <a:p>
            <a:pPr lvl="6"/>
            <a:r>
              <a:rPr lang="en-US"/>
              <a:t>Seventh</a:t>
            </a:r>
          </a:p>
          <a:p>
            <a:pPr lvl="7"/>
            <a:r>
              <a:rPr lang="en-US"/>
              <a:t>Eighth</a:t>
            </a:r>
          </a:p>
          <a:p>
            <a:pPr lvl="8"/>
            <a:r>
              <a:rPr lang="en-US"/>
              <a:t>Ninth</a:t>
            </a:r>
          </a:p>
        </p:txBody>
      </p:sp>
      <p:sp>
        <p:nvSpPr>
          <p:cNvPr id="5" name="Footer Placeholder 2">
            <a:extLst>
              <a:ext uri="{FF2B5EF4-FFF2-40B4-BE49-F238E27FC236}">
                <a16:creationId xmlns:a16="http://schemas.microsoft.com/office/drawing/2014/main" id="{E149C81B-6BB7-4307-8233-8B2113C697AE}"/>
              </a:ext>
            </a:extLst>
          </p:cNvPr>
          <p:cNvSpPr>
            <a:spLocks noGrp="1"/>
          </p:cNvSpPr>
          <p:nvPr>
            <p:ph type="ftr" sz="quarter" idx="3"/>
          </p:nvPr>
        </p:nvSpPr>
        <p:spPr>
          <a:xfrm>
            <a:off x="515937" y="6396925"/>
            <a:ext cx="11029739" cy="118174"/>
          </a:xfrm>
          <a:prstGeom prst="rect">
            <a:avLst/>
          </a:prstGeom>
        </p:spPr>
        <p:txBody>
          <a:bodyPr vert="horz" wrap="square" lIns="0" tIns="0" rIns="0" bIns="0" rtlCol="0" anchor="b">
            <a:noAutofit/>
          </a:bodyPr>
          <a:lstStyle>
            <a:lvl1pPr marL="0" algn="l" defTabSz="685800" rtl="0" eaLnBrk="1" latinLnBrk="0" hangingPunct="1">
              <a:lnSpc>
                <a:spcPct val="96000"/>
              </a:lnSpc>
              <a:spcBef>
                <a:spcPts val="0"/>
              </a:spcBef>
              <a:spcAft>
                <a:spcPts val="225"/>
              </a:spcAft>
              <a:buClr>
                <a:srgbClr val="3253DC"/>
              </a:buClr>
              <a:buFont typeface="Arial" panose="020B0604020202020204" pitchFamily="34" charset="0"/>
              <a:buNone/>
              <a:defRPr lang="en-US" sz="800" kern="1200" baseline="0" smtClean="0">
                <a:solidFill>
                  <a:schemeClr val="accent6">
                    <a:lumMod val="90000"/>
                  </a:schemeClr>
                </a:solidFill>
                <a:latin typeface="+mn-lt"/>
                <a:ea typeface="+mn-ea"/>
                <a:cs typeface="+mn-cs"/>
              </a:defRPr>
            </a:lvl1pPr>
          </a:lstStyle>
          <a:p>
            <a:r>
              <a:rPr lang="en-CA"/>
              <a:t>DVB@IBC 2026</a:t>
            </a:r>
          </a:p>
        </p:txBody>
      </p:sp>
      <p:sp>
        <p:nvSpPr>
          <p:cNvPr id="98" name="TextBox 97"/>
          <p:cNvSpPr txBox="1"/>
          <p:nvPr userDrawn="1"/>
        </p:nvSpPr>
        <p:spPr>
          <a:xfrm>
            <a:off x="11676063" y="6371918"/>
            <a:ext cx="376236" cy="153055"/>
          </a:xfrm>
          <a:prstGeom prst="rect">
            <a:avLst/>
          </a:prstGeom>
        </p:spPr>
        <p:txBody>
          <a:bodyPr vert="horz" wrap="square" lIns="18288" tIns="0" rIns="18288" bIns="9144" rtlCol="0" anchor="b">
            <a:spAutoFit/>
          </a:bodyPr>
          <a:lstStyle>
            <a:defPPr>
              <a:defRPr lang="en-US"/>
            </a:defPPr>
            <a:lvl1pPr>
              <a:defRPr sz="800">
                <a:solidFill>
                  <a:schemeClr val="tx1">
                    <a:tint val="75000"/>
                  </a:schemeClr>
                </a:solidFill>
              </a:defRPr>
            </a:lvl1pPr>
          </a:lstStyle>
          <a:p>
            <a:pPr marL="0" lvl="0" algn="l" defTabSz="914400" rtl="0" eaLnBrk="1" latinLnBrk="0" hangingPunct="1">
              <a:lnSpc>
                <a:spcPct val="125000"/>
              </a:lnSpc>
            </a:pPr>
            <a:fld id="{B01BFD70-D99E-427C-A01B-19B2BB56A3C8}" type="slidenum">
              <a:rPr lang="en-US" sz="800" kern="1200" smtClean="0">
                <a:solidFill>
                  <a:schemeClr val="accent6">
                    <a:lumMod val="90000"/>
                  </a:schemeClr>
                </a:solidFill>
                <a:latin typeface="+mn-lt"/>
                <a:ea typeface="+mn-ea"/>
                <a:cs typeface="+mn-cs"/>
              </a:rPr>
              <a:pPr marL="0" lvl="0" algn="l" defTabSz="914400" rtl="0" eaLnBrk="1" latinLnBrk="0" hangingPunct="1">
                <a:lnSpc>
                  <a:spcPct val="125000"/>
                </a:lnSpc>
              </a:pPr>
              <a:t>‹#›</a:t>
            </a:fld>
            <a:endParaRPr lang="en-US" sz="800" kern="1200">
              <a:solidFill>
                <a:schemeClr val="accent6">
                  <a:lumMod val="90000"/>
                </a:schemeClr>
              </a:solidFill>
              <a:latin typeface="+mn-lt"/>
              <a:ea typeface="+mn-ea"/>
              <a:cs typeface="+mn-cs"/>
            </a:endParaRPr>
          </a:p>
        </p:txBody>
      </p:sp>
    </p:spTree>
    <p:extLst>
      <p:ext uri="{BB962C8B-B14F-4D97-AF65-F5344CB8AC3E}">
        <p14:creationId xmlns:p14="http://schemas.microsoft.com/office/powerpoint/2010/main" val="1614588585"/>
      </p:ext>
    </p:extLst>
  </p:cSld>
  <p:clrMap bg1="dk1" tx1="lt1" bg2="dk2" tx2="lt2" accent1="accent1" accent2="accent2" accent3="accent3" accent4="accent4" accent5="accent5" accent6="accent6" hlink="hlink" folHlink="folHlink"/>
  <p:sldLayoutIdLst>
    <p:sldLayoutId id="2147486850" r:id="rId1"/>
    <p:sldLayoutId id="2147486851" r:id="rId2"/>
    <p:sldLayoutId id="2147486852" r:id="rId3"/>
    <p:sldLayoutId id="2147486853" r:id="rId4"/>
    <p:sldLayoutId id="2147486854" r:id="rId5"/>
    <p:sldLayoutId id="2147486855" r:id="rId6"/>
    <p:sldLayoutId id="2147486856" r:id="rId7"/>
    <p:sldLayoutId id="2147486857" r:id="rId8"/>
    <p:sldLayoutId id="2147486858" r:id="rId9"/>
    <p:sldLayoutId id="2147486859" r:id="rId10"/>
    <p:sldLayoutId id="2147486860" r:id="rId11"/>
    <p:sldLayoutId id="2147486861" r:id="rId12"/>
    <p:sldLayoutId id="2147486862" r:id="rId13"/>
    <p:sldLayoutId id="2147486863" r:id="rId14"/>
    <p:sldLayoutId id="2147486864" r:id="rId15"/>
    <p:sldLayoutId id="2147486878"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algn="l" defTabSz="914400" rtl="0" eaLnBrk="1" latinLnBrk="0" hangingPunct="1">
        <a:lnSpc>
          <a:spcPct val="84000"/>
        </a:lnSpc>
        <a:spcBef>
          <a:spcPct val="0"/>
        </a:spcBef>
        <a:buNone/>
        <a:defRPr sz="2800" kern="2000" spc="-50" baseline="0">
          <a:solidFill>
            <a:schemeClr val="tx2"/>
          </a:solidFill>
          <a:latin typeface="+mj-lt"/>
          <a:ea typeface="+mj-ea"/>
          <a:cs typeface="+mj-cs"/>
        </a:defRPr>
      </a:lvl1pPr>
    </p:titleStyle>
    <p:bodyStyle>
      <a:lvl1pPr marL="171450" indent="-171450" algn="l" defTabSz="914400" rtl="0" eaLnBrk="1" latinLnBrk="0" hangingPunct="1">
        <a:lnSpc>
          <a:spcPct val="95000"/>
        </a:lnSpc>
        <a:spcBef>
          <a:spcPts val="900"/>
        </a:spcBef>
        <a:spcAft>
          <a:spcPts val="300"/>
        </a:spcAft>
        <a:buClrTx/>
        <a:buFont typeface="Arial" panose="020B0604020202020204" pitchFamily="34" charset="0"/>
        <a:buChar char="•"/>
        <a:defRPr sz="2200" kern="1200" baseline="0">
          <a:solidFill>
            <a:schemeClr val="tx2"/>
          </a:solidFill>
          <a:latin typeface="+mn-lt"/>
          <a:ea typeface="+mn-ea"/>
          <a:cs typeface="+mn-cs"/>
        </a:defRPr>
      </a:lvl1pPr>
      <a:lvl2pPr marL="401638" indent="-219075" algn="l" defTabSz="914400" rtl="0" eaLnBrk="1" latinLnBrk="0" hangingPunct="1">
        <a:lnSpc>
          <a:spcPct val="100000"/>
        </a:lnSpc>
        <a:spcBef>
          <a:spcPts val="300"/>
        </a:spcBef>
        <a:spcAft>
          <a:spcPts val="0"/>
        </a:spcAft>
        <a:buClrTx/>
        <a:buFont typeface="Arial" panose="020B0604020202020204" pitchFamily="34" charset="0"/>
        <a:buChar char="•"/>
        <a:tabLst>
          <a:tab pos="2003425" algn="l"/>
        </a:tabLst>
        <a:defRPr sz="1600" kern="1200" baseline="0">
          <a:solidFill>
            <a:schemeClr val="tx2"/>
          </a:solidFill>
          <a:latin typeface="+mn-lt"/>
          <a:ea typeface="+mn-ea"/>
          <a:cs typeface="+mn-cs"/>
        </a:defRPr>
      </a:lvl2pPr>
      <a:lvl3pPr marL="538163" indent="-136525" algn="l" defTabSz="914400" rtl="0" eaLnBrk="1" latinLnBrk="0" hangingPunct="1">
        <a:lnSpc>
          <a:spcPct val="105000"/>
        </a:lnSpc>
        <a:spcBef>
          <a:spcPts val="300"/>
        </a:spcBef>
        <a:spcAft>
          <a:spcPts val="0"/>
        </a:spcAft>
        <a:buClrTx/>
        <a:buFont typeface="Arial" panose="020B0604020202020204" pitchFamily="34" charset="0"/>
        <a:buChar char="•"/>
        <a:tabLst/>
        <a:defRPr lang="en-US" sz="1400" kern="1200" dirty="0" smtClean="0">
          <a:solidFill>
            <a:schemeClr val="tx2"/>
          </a:solidFill>
          <a:latin typeface="+mn-lt"/>
          <a:ea typeface="+mn-ea"/>
          <a:cs typeface="+mn-cs"/>
        </a:defRPr>
      </a:lvl3pPr>
      <a:lvl4pPr marL="666750" indent="-128588" algn="l" defTabSz="914400" rtl="0" eaLnBrk="1" latinLnBrk="0" hangingPunct="1">
        <a:lnSpc>
          <a:spcPct val="105000"/>
        </a:lnSpc>
        <a:spcBef>
          <a:spcPts val="150"/>
        </a:spcBef>
        <a:spcAft>
          <a:spcPts val="0"/>
        </a:spcAft>
        <a:buClrTx/>
        <a:buFont typeface="Arial" panose="020B0604020202020204" pitchFamily="34" charset="0"/>
        <a:buChar char="•"/>
        <a:tabLst/>
        <a:defRPr sz="1200" kern="1200">
          <a:solidFill>
            <a:schemeClr val="tx2"/>
          </a:solidFill>
          <a:latin typeface="+mn-lt"/>
          <a:ea typeface="+mn-ea"/>
          <a:cs typeface="+mn-cs"/>
        </a:defRPr>
      </a:lvl4pPr>
      <a:lvl5pPr marL="838200" indent="-171450" algn="l" defTabSz="914400" rtl="0" eaLnBrk="1" latinLnBrk="0" hangingPunct="1">
        <a:lnSpc>
          <a:spcPct val="95000"/>
        </a:lnSpc>
        <a:spcBef>
          <a:spcPts val="200"/>
        </a:spcBef>
        <a:spcAft>
          <a:spcPts val="0"/>
        </a:spcAft>
        <a:buClrTx/>
        <a:buFont typeface="Arial" panose="020B0604020202020204" pitchFamily="34" charset="0"/>
        <a:buChar char="•"/>
        <a:tabLst/>
        <a:defRPr sz="800" b="0" i="0" kern="1200" spc="0" baseline="0">
          <a:solidFill>
            <a:schemeClr val="tx2"/>
          </a:solidFill>
          <a:latin typeface="+mn-lt"/>
          <a:ea typeface="+mn-ea"/>
          <a:cs typeface="+mn-cs"/>
        </a:defRPr>
      </a:lvl5pPr>
      <a:lvl6pPr marL="838800" indent="-172800" algn="l" defTabSz="914400" rtl="0" eaLnBrk="1" latinLnBrk="0" hangingPunct="1">
        <a:lnSpc>
          <a:spcPct val="95000"/>
        </a:lnSpc>
        <a:spcBef>
          <a:spcPts val="200"/>
        </a:spcBef>
        <a:buFont typeface="Arial" panose="020B0604020202020204" pitchFamily="34" charset="0"/>
        <a:buChar char="•"/>
        <a:defRPr sz="800" kern="1200">
          <a:solidFill>
            <a:schemeClr val="tx1"/>
          </a:solidFill>
          <a:latin typeface="+mn-lt"/>
          <a:ea typeface="+mn-ea"/>
          <a:cs typeface="+mn-cs"/>
        </a:defRPr>
      </a:lvl6pPr>
      <a:lvl7pPr marL="838800" indent="-172800" algn="l" defTabSz="914400" rtl="0" eaLnBrk="1" latinLnBrk="0" hangingPunct="1">
        <a:lnSpc>
          <a:spcPct val="95000"/>
        </a:lnSpc>
        <a:spcBef>
          <a:spcPts val="200"/>
        </a:spcBef>
        <a:buFont typeface="Arial" panose="020B0604020202020204" pitchFamily="34" charset="0"/>
        <a:buChar char="•"/>
        <a:defRPr sz="800" kern="1200" baseline="0">
          <a:solidFill>
            <a:schemeClr val="tx1"/>
          </a:solidFill>
          <a:latin typeface="+mn-lt"/>
          <a:ea typeface="+mn-ea"/>
          <a:cs typeface="+mn-cs"/>
        </a:defRPr>
      </a:lvl7pPr>
      <a:lvl8pPr marL="838800" indent="-172800" algn="l" defTabSz="914400" rtl="0" eaLnBrk="1" latinLnBrk="0" hangingPunct="1">
        <a:lnSpc>
          <a:spcPct val="95000"/>
        </a:lnSpc>
        <a:spcBef>
          <a:spcPts val="200"/>
        </a:spcBef>
        <a:buSzPct val="100000"/>
        <a:buFont typeface="Arial" panose="020B0604020202020204" pitchFamily="34" charset="0"/>
        <a:buChar char="•"/>
        <a:defRPr lang="en-US" sz="800" kern="1200" baseline="0" dirty="0" smtClean="0">
          <a:solidFill>
            <a:schemeClr val="tx1"/>
          </a:solidFill>
          <a:latin typeface="+mn-lt"/>
          <a:ea typeface="+mn-ea"/>
          <a:cs typeface="+mn-cs"/>
        </a:defRPr>
      </a:lvl8pPr>
      <a:lvl9pPr marL="837450" indent="-171450" algn="l" defTabSz="914400" rtl="0" eaLnBrk="1" latinLnBrk="0" hangingPunct="1">
        <a:lnSpc>
          <a:spcPct val="95000"/>
        </a:lnSpc>
        <a:spcBef>
          <a:spcPts val="200"/>
        </a:spcBef>
        <a:buFont typeface="Arial" panose="020B0604020202020204" pitchFamily="34" charset="0"/>
        <a:buChar char="•"/>
        <a:defRPr sz="8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25">
          <p15:clr>
            <a:srgbClr val="F26B43"/>
          </p15:clr>
        </p15:guide>
        <p15:guide id="4" orient="horz" pos="391">
          <p15:clr>
            <a:srgbClr val="F26B43"/>
          </p15:clr>
        </p15:guide>
        <p15:guide id="6" pos="7355">
          <p15:clr>
            <a:srgbClr val="F26B43"/>
          </p15:clr>
        </p15:guide>
        <p15:guide id="10" orient="horz" pos="4020">
          <p15:clr>
            <a:srgbClr val="F26B43"/>
          </p15:clr>
        </p15:guide>
        <p15:guide id="11" orient="horz" pos="3884">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19D4B9F3-0897-156C-4E78-8B09C685C5A9}"/>
              </a:ext>
            </a:extLst>
          </p:cNvPr>
          <p:cNvSpPr>
            <a:spLocks noGrp="1" noChangeArrowheads="1"/>
          </p:cNvSpPr>
          <p:nvPr>
            <p:ph type="title"/>
          </p:nvPr>
        </p:nvSpPr>
        <p:spPr bwMode="auto">
          <a:xfrm>
            <a:off x="609600" y="275167"/>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BE9761FC-8236-06C3-89E2-24F9A3B000C9}"/>
              </a:ext>
            </a:extLst>
          </p:cNvPr>
          <p:cNvSpPr>
            <a:spLocks noGrp="1" noChangeArrowheads="1"/>
          </p:cNvSpPr>
          <p:nvPr>
            <p:ph type="body" idx="1"/>
          </p:nvPr>
        </p:nvSpPr>
        <p:spPr bwMode="auto">
          <a:xfrm>
            <a:off x="609600" y="2116667"/>
            <a:ext cx="10972800" cy="3871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text styles</a:t>
            </a:r>
          </a:p>
        </p:txBody>
      </p:sp>
    </p:spTree>
    <p:extLst>
      <p:ext uri="{BB962C8B-B14F-4D97-AF65-F5344CB8AC3E}">
        <p14:creationId xmlns:p14="http://schemas.microsoft.com/office/powerpoint/2010/main" val="211802687"/>
      </p:ext>
    </p:extLst>
  </p:cSld>
  <p:clrMap bg1="lt1" tx1="dk1" bg2="lt2" tx2="dk2" accent1="accent1" accent2="accent2" accent3="accent3" accent4="accent4" accent5="accent5" accent6="accent6" hlink="hlink" folHlink="folHlink"/>
  <p:sldLayoutIdLst>
    <p:sldLayoutId id="2147486965" r:id="rId1"/>
    <p:sldLayoutId id="2147486966" r:id="rId2"/>
    <p:sldLayoutId id="2147486967" r:id="rId3"/>
    <p:sldLayoutId id="2147486968" r:id="rId4"/>
    <p:sldLayoutId id="2147486969" r:id="rId5"/>
    <p:sldLayoutId id="2147486970" r:id="rId6"/>
    <p:sldLayoutId id="2147486971" r:id="rId7"/>
    <p:sldLayoutId id="2147486972" r:id="rId8"/>
    <p:sldLayoutId id="2147486973" r:id="rId9"/>
    <p:sldLayoutId id="2147486974" r:id="rId10"/>
    <p:sldLayoutId id="2147486975" r:id="rId11"/>
    <p:sldLayoutId id="2147486976" r:id="rId12"/>
    <p:sldLayoutId id="2147486977" r:id="rId13"/>
    <p:sldLayoutId id="2147486978" r:id="rId14"/>
    <p:sldLayoutId id="2147486979" r:id="rId15"/>
  </p:sldLayoutIdLst>
  <p:hf sldNum="0" hdr="0" dt="0"/>
  <p:txStyles>
    <p:titleStyle>
      <a:lvl1pPr algn="l" defTabSz="609585" rtl="0" eaLnBrk="0" fontAlgn="base" hangingPunct="0">
        <a:spcBef>
          <a:spcPct val="0"/>
        </a:spcBef>
        <a:spcAft>
          <a:spcPct val="0"/>
        </a:spcAft>
        <a:defRPr sz="4800" kern="1200">
          <a:solidFill>
            <a:schemeClr val="tx2"/>
          </a:solidFill>
          <a:latin typeface="Source Sans Pro ExtraLight" panose="020B0303030403020204" pitchFamily="34" charset="0"/>
          <a:ea typeface="Source Sans Pro ExtraLight" panose="020B0303030403020204" pitchFamily="34" charset="0"/>
          <a:cs typeface="Source Sans Pro ExtraLight" panose="020B0303030403020204" pitchFamily="34" charset="0"/>
        </a:defRPr>
      </a:lvl1pPr>
      <a:lvl2pPr algn="l" defTabSz="609585" rtl="0" eaLnBrk="0" fontAlgn="base" hangingPunct="0">
        <a:spcBef>
          <a:spcPct val="0"/>
        </a:spcBef>
        <a:spcAft>
          <a:spcPct val="0"/>
        </a:spcAft>
        <a:defRPr sz="4800">
          <a:solidFill>
            <a:schemeClr val="tx2"/>
          </a:solidFill>
          <a:latin typeface="Source Sans Pro ExtraLight" panose="020B0303030403020204" pitchFamily="34" charset="0"/>
          <a:ea typeface="Source Sans Pro ExtraLight" panose="020B0303030403020204" pitchFamily="34" charset="0"/>
          <a:cs typeface="Source Sans Pro ExtraLight" panose="020B0303030403020204" pitchFamily="34" charset="0"/>
        </a:defRPr>
      </a:lvl2pPr>
      <a:lvl3pPr algn="l" defTabSz="609585" rtl="0" eaLnBrk="0" fontAlgn="base" hangingPunct="0">
        <a:spcBef>
          <a:spcPct val="0"/>
        </a:spcBef>
        <a:spcAft>
          <a:spcPct val="0"/>
        </a:spcAft>
        <a:defRPr sz="4800">
          <a:solidFill>
            <a:schemeClr val="tx2"/>
          </a:solidFill>
          <a:latin typeface="Source Sans Pro ExtraLight" panose="020B0303030403020204" pitchFamily="34" charset="0"/>
          <a:ea typeface="Source Sans Pro ExtraLight" panose="020B0303030403020204" pitchFamily="34" charset="0"/>
          <a:cs typeface="Source Sans Pro ExtraLight" panose="020B0303030403020204" pitchFamily="34" charset="0"/>
        </a:defRPr>
      </a:lvl3pPr>
      <a:lvl4pPr algn="l" defTabSz="609585" rtl="0" eaLnBrk="0" fontAlgn="base" hangingPunct="0">
        <a:spcBef>
          <a:spcPct val="0"/>
        </a:spcBef>
        <a:spcAft>
          <a:spcPct val="0"/>
        </a:spcAft>
        <a:defRPr sz="4800">
          <a:solidFill>
            <a:schemeClr val="tx2"/>
          </a:solidFill>
          <a:latin typeface="Source Sans Pro ExtraLight" panose="020B0303030403020204" pitchFamily="34" charset="0"/>
          <a:ea typeface="Source Sans Pro ExtraLight" panose="020B0303030403020204" pitchFamily="34" charset="0"/>
          <a:cs typeface="Source Sans Pro ExtraLight" panose="020B0303030403020204" pitchFamily="34" charset="0"/>
        </a:defRPr>
      </a:lvl4pPr>
      <a:lvl5pPr algn="l" defTabSz="609585" rtl="0" eaLnBrk="0" fontAlgn="base" hangingPunct="0">
        <a:spcBef>
          <a:spcPct val="0"/>
        </a:spcBef>
        <a:spcAft>
          <a:spcPct val="0"/>
        </a:spcAft>
        <a:defRPr sz="4800">
          <a:solidFill>
            <a:schemeClr val="tx2"/>
          </a:solidFill>
          <a:latin typeface="Source Sans Pro ExtraLight" panose="020B0303030403020204" pitchFamily="34" charset="0"/>
          <a:ea typeface="Source Sans Pro ExtraLight" panose="020B0303030403020204" pitchFamily="34" charset="0"/>
          <a:cs typeface="Source Sans Pro ExtraLight" panose="020B0303030403020204" pitchFamily="34" charset="0"/>
        </a:defRPr>
      </a:lvl5pPr>
      <a:lvl6pPr marL="609585" algn="l" defTabSz="609585" rtl="0" fontAlgn="base">
        <a:spcBef>
          <a:spcPct val="0"/>
        </a:spcBef>
        <a:spcAft>
          <a:spcPct val="0"/>
        </a:spcAft>
        <a:defRPr sz="4800">
          <a:solidFill>
            <a:schemeClr val="tx2"/>
          </a:solidFill>
          <a:latin typeface="Source Sans Pro ExtraLight" panose="020B0303030403020204" pitchFamily="34" charset="0"/>
          <a:ea typeface="Source Sans Pro ExtraLight" panose="020B0303030403020204" pitchFamily="34" charset="0"/>
          <a:cs typeface="Source Sans Pro ExtraLight" panose="020B0303030403020204" pitchFamily="34" charset="0"/>
        </a:defRPr>
      </a:lvl6pPr>
      <a:lvl7pPr marL="1219170" algn="l" defTabSz="609585" rtl="0" fontAlgn="base">
        <a:spcBef>
          <a:spcPct val="0"/>
        </a:spcBef>
        <a:spcAft>
          <a:spcPct val="0"/>
        </a:spcAft>
        <a:defRPr sz="4800">
          <a:solidFill>
            <a:schemeClr val="tx2"/>
          </a:solidFill>
          <a:latin typeface="Source Sans Pro ExtraLight" panose="020B0303030403020204" pitchFamily="34" charset="0"/>
          <a:ea typeface="Source Sans Pro ExtraLight" panose="020B0303030403020204" pitchFamily="34" charset="0"/>
          <a:cs typeface="Source Sans Pro ExtraLight" panose="020B0303030403020204" pitchFamily="34" charset="0"/>
        </a:defRPr>
      </a:lvl7pPr>
      <a:lvl8pPr marL="1828754" algn="l" defTabSz="609585" rtl="0" fontAlgn="base">
        <a:spcBef>
          <a:spcPct val="0"/>
        </a:spcBef>
        <a:spcAft>
          <a:spcPct val="0"/>
        </a:spcAft>
        <a:defRPr sz="4800">
          <a:solidFill>
            <a:schemeClr val="tx2"/>
          </a:solidFill>
          <a:latin typeface="Source Sans Pro ExtraLight" panose="020B0303030403020204" pitchFamily="34" charset="0"/>
          <a:ea typeface="Source Sans Pro ExtraLight" panose="020B0303030403020204" pitchFamily="34" charset="0"/>
          <a:cs typeface="Source Sans Pro ExtraLight" panose="020B0303030403020204" pitchFamily="34" charset="0"/>
        </a:defRPr>
      </a:lvl8pPr>
      <a:lvl9pPr marL="2438339" algn="l" defTabSz="609585" rtl="0" fontAlgn="base">
        <a:spcBef>
          <a:spcPct val="0"/>
        </a:spcBef>
        <a:spcAft>
          <a:spcPct val="0"/>
        </a:spcAft>
        <a:defRPr sz="4800">
          <a:solidFill>
            <a:schemeClr val="tx2"/>
          </a:solidFill>
          <a:latin typeface="Source Sans Pro ExtraLight" panose="020B0303030403020204" pitchFamily="34" charset="0"/>
          <a:ea typeface="Source Sans Pro ExtraLight" panose="020B0303030403020204" pitchFamily="34" charset="0"/>
          <a:cs typeface="Source Sans Pro ExtraLight" panose="020B0303030403020204" pitchFamily="34" charset="0"/>
        </a:defRPr>
      </a:lvl9pPr>
    </p:titleStyle>
    <p:bodyStyle>
      <a:lvl1pPr algn="ctr" defTabSz="609585" rtl="0" eaLnBrk="0" fontAlgn="base" hangingPunct="0">
        <a:spcBef>
          <a:spcPct val="20000"/>
        </a:spcBef>
        <a:spcAft>
          <a:spcPct val="0"/>
        </a:spcAft>
        <a:buClr>
          <a:srgbClr val="004A7E"/>
        </a:buClr>
        <a:buFont typeface="Arial" panose="020B0604020202020204" pitchFamily="34" charset="0"/>
        <a:defRPr kern="1200">
          <a:solidFill>
            <a:schemeClr val="tx1"/>
          </a:solidFill>
          <a:latin typeface="Source Sans Pro Light" panose="020B0403030403020204" pitchFamily="34" charset="0"/>
          <a:ea typeface="Source Sans Pro Light" panose="020B0403030403020204" pitchFamily="34" charset="0"/>
          <a:cs typeface="Source Sans Pro Light" panose="020B0403030403020204" pitchFamily="34" charset="0"/>
        </a:defRPr>
      </a:lvl1pPr>
      <a:lvl2pPr marL="609585" algn="l" defTabSz="609585" rtl="0" eaLnBrk="0" fontAlgn="base" hangingPunct="0">
        <a:spcBef>
          <a:spcPct val="20000"/>
        </a:spcBef>
        <a:spcAft>
          <a:spcPct val="0"/>
        </a:spcAft>
        <a:buClr>
          <a:srgbClr val="004A7E"/>
        </a:buClr>
        <a:buFont typeface="Arial" panose="020B0604020202020204" pitchFamily="34" charset="0"/>
        <a:defRPr sz="3200" kern="1200">
          <a:solidFill>
            <a:srgbClr val="404040"/>
          </a:solidFill>
          <a:latin typeface="Source Sans Pro Light" panose="020B0403030403020204" pitchFamily="34" charset="0"/>
          <a:ea typeface="Source Sans Pro Light" panose="020B0403030403020204" pitchFamily="34" charset="0"/>
          <a:cs typeface="Source Sans Pro Light" panose="020B0403030403020204" pitchFamily="34" charset="0"/>
        </a:defRPr>
      </a:lvl2pPr>
      <a:lvl3pPr marL="1219170" algn="l" defTabSz="609585" rtl="0" eaLnBrk="0" fontAlgn="base" hangingPunct="0">
        <a:spcBef>
          <a:spcPct val="20000"/>
        </a:spcBef>
        <a:spcAft>
          <a:spcPct val="0"/>
        </a:spcAft>
        <a:buClr>
          <a:srgbClr val="004A7E"/>
        </a:buClr>
        <a:buFont typeface="Arial" panose="020B0604020202020204" pitchFamily="34" charset="0"/>
        <a:defRPr sz="2667" kern="1200">
          <a:solidFill>
            <a:srgbClr val="404040"/>
          </a:solidFill>
          <a:latin typeface="Source Sans Pro Light" panose="020B0403030403020204" pitchFamily="34" charset="0"/>
          <a:ea typeface="Source Sans Pro Light" panose="020B0403030403020204" pitchFamily="34" charset="0"/>
          <a:cs typeface="Source Sans Pro Light" panose="020B0403030403020204" pitchFamily="34" charset="0"/>
        </a:defRPr>
      </a:lvl3pPr>
      <a:lvl4pPr marL="2133547" indent="-304792" algn="l" defTabSz="609585" rtl="0" eaLnBrk="0" fontAlgn="base" hangingPunct="0">
        <a:spcBef>
          <a:spcPct val="20000"/>
        </a:spcBef>
        <a:spcAft>
          <a:spcPct val="0"/>
        </a:spcAft>
        <a:buClr>
          <a:srgbClr val="004A7E"/>
        </a:buClr>
        <a:buFont typeface="Arial" panose="020B0604020202020204" pitchFamily="34" charset="0"/>
        <a:buChar char="–"/>
        <a:defRPr kern="1200">
          <a:solidFill>
            <a:srgbClr val="404040"/>
          </a:solidFill>
          <a:latin typeface="Source Sans Pro Light" panose="020B0403030403020204" pitchFamily="34" charset="0"/>
          <a:ea typeface="Source Sans Pro Light" panose="020B0403030403020204" pitchFamily="34" charset="0"/>
          <a:cs typeface="Source Sans Pro Light" panose="020B0403030403020204" pitchFamily="34" charset="0"/>
        </a:defRPr>
      </a:lvl4pPr>
      <a:lvl5pPr marL="2743131" indent="-304792" algn="l" defTabSz="609585" rtl="0" eaLnBrk="0" fontAlgn="base" hangingPunct="0">
        <a:spcBef>
          <a:spcPct val="20000"/>
        </a:spcBef>
        <a:spcAft>
          <a:spcPct val="0"/>
        </a:spcAft>
        <a:buClr>
          <a:srgbClr val="004A7E"/>
        </a:buClr>
        <a:buFont typeface="Arial" panose="020B0604020202020204" pitchFamily="34" charset="0"/>
        <a:buChar char="»"/>
        <a:defRPr kern="1200">
          <a:solidFill>
            <a:srgbClr val="404040"/>
          </a:solidFill>
          <a:latin typeface="Source Sans Pro Light" panose="020B0403030403020204" pitchFamily="34" charset="0"/>
          <a:ea typeface="Source Sans Pro Light" panose="020B0403030403020204" pitchFamily="34" charset="0"/>
          <a:cs typeface="Source Sans Pro Light" panose="020B0403030403020204" pitchFamily="34" charset="0"/>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xml"/><Relationship Id="rId1" Type="http://schemas.openxmlformats.org/officeDocument/2006/relationships/slideLayout" Target="../slideLayouts/slideLayout98.xml"/></Relationships>
</file>

<file path=ppt/slides/_rels/slide10.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92.png"/><Relationship Id="rId18" Type="http://schemas.openxmlformats.org/officeDocument/2006/relationships/image" Target="../media/image97.png"/><Relationship Id="rId26" Type="http://schemas.openxmlformats.org/officeDocument/2006/relationships/image" Target="../media/image105.png"/><Relationship Id="rId3" Type="http://schemas.openxmlformats.org/officeDocument/2006/relationships/image" Target="../media/image82.png"/><Relationship Id="rId21" Type="http://schemas.openxmlformats.org/officeDocument/2006/relationships/image" Target="../media/image100.png"/><Relationship Id="rId7" Type="http://schemas.openxmlformats.org/officeDocument/2006/relationships/image" Target="../media/image86.png"/><Relationship Id="rId12" Type="http://schemas.openxmlformats.org/officeDocument/2006/relationships/image" Target="../media/image91.png"/><Relationship Id="rId17" Type="http://schemas.openxmlformats.org/officeDocument/2006/relationships/image" Target="../media/image96.png"/><Relationship Id="rId25" Type="http://schemas.openxmlformats.org/officeDocument/2006/relationships/image" Target="../media/image104.png"/><Relationship Id="rId2" Type="http://schemas.openxmlformats.org/officeDocument/2006/relationships/notesSlide" Target="../notesSlides/notesSlide5.xml"/><Relationship Id="rId16" Type="http://schemas.openxmlformats.org/officeDocument/2006/relationships/image" Target="../media/image95.png"/><Relationship Id="rId20" Type="http://schemas.openxmlformats.org/officeDocument/2006/relationships/image" Target="../media/image99.png"/><Relationship Id="rId1" Type="http://schemas.openxmlformats.org/officeDocument/2006/relationships/slideLayout" Target="../slideLayouts/slideLayout199.xml"/><Relationship Id="rId6" Type="http://schemas.openxmlformats.org/officeDocument/2006/relationships/image" Target="../media/image85.svg"/><Relationship Id="rId11" Type="http://schemas.openxmlformats.org/officeDocument/2006/relationships/image" Target="../media/image90.png"/><Relationship Id="rId24" Type="http://schemas.openxmlformats.org/officeDocument/2006/relationships/image" Target="../media/image103.png"/><Relationship Id="rId5" Type="http://schemas.openxmlformats.org/officeDocument/2006/relationships/image" Target="../media/image84.png"/><Relationship Id="rId15" Type="http://schemas.openxmlformats.org/officeDocument/2006/relationships/image" Target="../media/image94.png"/><Relationship Id="rId23" Type="http://schemas.openxmlformats.org/officeDocument/2006/relationships/image" Target="../media/image102.png"/><Relationship Id="rId10" Type="http://schemas.openxmlformats.org/officeDocument/2006/relationships/image" Target="../media/image89.png"/><Relationship Id="rId19" Type="http://schemas.openxmlformats.org/officeDocument/2006/relationships/image" Target="../media/image98.png"/><Relationship Id="rId4" Type="http://schemas.openxmlformats.org/officeDocument/2006/relationships/image" Target="../media/image83.png"/><Relationship Id="rId9" Type="http://schemas.openxmlformats.org/officeDocument/2006/relationships/image" Target="../media/image88.png"/><Relationship Id="rId14" Type="http://schemas.openxmlformats.org/officeDocument/2006/relationships/image" Target="../media/image93.png"/><Relationship Id="rId22" Type="http://schemas.openxmlformats.org/officeDocument/2006/relationships/image" Target="../media/image101.png"/><Relationship Id="rId27" Type="http://schemas.openxmlformats.org/officeDocument/2006/relationships/image" Target="../media/image106.png"/></Relationships>
</file>

<file path=ppt/slides/_rels/slide11.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slideLayout" Target="../slideLayouts/slideLayout2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8.xml"/></Relationships>
</file>

<file path=ppt/slides/_rels/slide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xml"/><Relationship Id="rId1" Type="http://schemas.openxmlformats.org/officeDocument/2006/relationships/slideLayout" Target="../slideLayouts/slideLayout173.xml"/></Relationships>
</file>

<file path=ppt/slides/_rels/slide3.xml.rels><?xml version="1.0" encoding="UTF-8" standalone="yes"?>
<Relationships xmlns="http://schemas.openxmlformats.org/package/2006/relationships"><Relationship Id="rId3" Type="http://schemas.openxmlformats.org/officeDocument/2006/relationships/image" Target="../media/image57.wmf"/><Relationship Id="rId2" Type="http://schemas.openxmlformats.org/officeDocument/2006/relationships/notesSlide" Target="../notesSlides/notesSlide3.xml"/><Relationship Id="rId1" Type="http://schemas.openxmlformats.org/officeDocument/2006/relationships/slideLayout" Target="../slideLayouts/slideLayout115.xml"/><Relationship Id="rId6" Type="http://schemas.openxmlformats.org/officeDocument/2006/relationships/image" Target="../media/image60.jpg"/><Relationship Id="rId5" Type="http://schemas.openxmlformats.org/officeDocument/2006/relationships/image" Target="../media/image59.jpg"/><Relationship Id="rId4" Type="http://schemas.openxmlformats.org/officeDocument/2006/relationships/image" Target="../media/image58.jpg"/></Relationships>
</file>

<file path=ppt/slides/_rels/slide4.xml.rels><?xml version="1.0" encoding="UTF-8" standalone="yes"?>
<Relationships xmlns="http://schemas.openxmlformats.org/package/2006/relationships"><Relationship Id="rId8" Type="http://schemas.openxmlformats.org/officeDocument/2006/relationships/image" Target="../media/image65.svg"/><Relationship Id="rId13" Type="http://schemas.openxmlformats.org/officeDocument/2006/relationships/diagramColors" Target="../diagrams/colors1.xml"/><Relationship Id="rId3" Type="http://schemas.openxmlformats.org/officeDocument/2006/relationships/notesSlide" Target="../notesSlides/notesSlide4.xml"/><Relationship Id="rId7" Type="http://schemas.openxmlformats.org/officeDocument/2006/relationships/image" Target="../media/image64.svg"/><Relationship Id="rId12" Type="http://schemas.openxmlformats.org/officeDocument/2006/relationships/diagramQuickStyle" Target="../diagrams/quickStyle1.xml"/><Relationship Id="rId2" Type="http://schemas.openxmlformats.org/officeDocument/2006/relationships/slideLayout" Target="../slideLayouts/slideLayout119.xml"/><Relationship Id="rId1" Type="http://schemas.openxmlformats.org/officeDocument/2006/relationships/tags" Target="../tags/tag1.xml"/><Relationship Id="rId6" Type="http://schemas.openxmlformats.org/officeDocument/2006/relationships/image" Target="../media/image63.png"/><Relationship Id="rId11" Type="http://schemas.openxmlformats.org/officeDocument/2006/relationships/diagramLayout" Target="../diagrams/layout1.xml"/><Relationship Id="rId5" Type="http://schemas.openxmlformats.org/officeDocument/2006/relationships/image" Target="../media/image62.png"/><Relationship Id="rId15" Type="http://schemas.openxmlformats.org/officeDocument/2006/relationships/image" Target="../media/image70.png"/><Relationship Id="rId10" Type="http://schemas.openxmlformats.org/officeDocument/2006/relationships/diagramData" Target="../diagrams/data1.xml"/><Relationship Id="rId4" Type="http://schemas.openxmlformats.org/officeDocument/2006/relationships/image" Target="../media/image61.png"/><Relationship Id="rId9" Type="http://schemas.openxmlformats.org/officeDocument/2006/relationships/image" Target="../media/image66.svg"/><Relationship Id="rId14" Type="http://schemas.microsoft.com/office/2007/relationships/diagramDrawing" Target="../diagrams/drawing1.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18" Type="http://schemas.openxmlformats.org/officeDocument/2006/relationships/diagramData" Target="../diagrams/data4.xml"/><Relationship Id="rId26" Type="http://schemas.openxmlformats.org/officeDocument/2006/relationships/image" Target="../media/image80.png"/><Relationship Id="rId3" Type="http://schemas.openxmlformats.org/officeDocument/2006/relationships/image" Target="../media/image72.jpeg"/><Relationship Id="rId21" Type="http://schemas.openxmlformats.org/officeDocument/2006/relationships/diagramColors" Target="../diagrams/colors4.xml"/><Relationship Id="rId7" Type="http://schemas.openxmlformats.org/officeDocument/2006/relationships/image" Target="../media/image76.gif"/><Relationship Id="rId12" Type="http://schemas.microsoft.com/office/2007/relationships/diagramDrawing" Target="../diagrams/drawing2.xml"/><Relationship Id="rId17" Type="http://schemas.microsoft.com/office/2007/relationships/diagramDrawing" Target="../diagrams/drawing3.xml"/><Relationship Id="rId25" Type="http://schemas.openxmlformats.org/officeDocument/2006/relationships/image" Target="../media/image79.png"/><Relationship Id="rId2" Type="http://schemas.openxmlformats.org/officeDocument/2006/relationships/image" Target="../media/image71.jpeg"/><Relationship Id="rId16" Type="http://schemas.openxmlformats.org/officeDocument/2006/relationships/diagramColors" Target="../diagrams/colors3.xml"/><Relationship Id="rId20" Type="http://schemas.openxmlformats.org/officeDocument/2006/relationships/diagramQuickStyle" Target="../diagrams/quickStyle4.xml"/><Relationship Id="rId1" Type="http://schemas.openxmlformats.org/officeDocument/2006/relationships/slideLayout" Target="../slideLayouts/slideLayout115.xml"/><Relationship Id="rId6" Type="http://schemas.openxmlformats.org/officeDocument/2006/relationships/image" Target="../media/image75.jpeg"/><Relationship Id="rId11" Type="http://schemas.openxmlformats.org/officeDocument/2006/relationships/diagramColors" Target="../diagrams/colors2.xml"/><Relationship Id="rId24" Type="http://schemas.openxmlformats.org/officeDocument/2006/relationships/image" Target="../media/image78.png"/><Relationship Id="rId5" Type="http://schemas.openxmlformats.org/officeDocument/2006/relationships/image" Target="../media/image74.jpeg"/><Relationship Id="rId15" Type="http://schemas.openxmlformats.org/officeDocument/2006/relationships/diagramQuickStyle" Target="../diagrams/quickStyle3.xml"/><Relationship Id="rId23" Type="http://schemas.openxmlformats.org/officeDocument/2006/relationships/image" Target="../media/image77.png"/><Relationship Id="rId10" Type="http://schemas.openxmlformats.org/officeDocument/2006/relationships/diagramQuickStyle" Target="../diagrams/quickStyle2.xml"/><Relationship Id="rId19" Type="http://schemas.openxmlformats.org/officeDocument/2006/relationships/diagramLayout" Target="../diagrams/layout4.xml"/><Relationship Id="rId4" Type="http://schemas.openxmlformats.org/officeDocument/2006/relationships/image" Target="../media/image73.png"/><Relationship Id="rId9" Type="http://schemas.openxmlformats.org/officeDocument/2006/relationships/diagramLayout" Target="../diagrams/layout2.xml"/><Relationship Id="rId14" Type="http://schemas.openxmlformats.org/officeDocument/2006/relationships/diagramLayout" Target="../diagrams/layout3.xml"/><Relationship Id="rId22" Type="http://schemas.microsoft.com/office/2007/relationships/diagramDrawing" Target="../diagrams/drawing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5.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Layout" Target="../diagrams/layout5.xml"/><Relationship Id="rId7" Type="http://schemas.openxmlformats.org/officeDocument/2006/relationships/diagramData" Target="../diagrams/data6.xml"/><Relationship Id="rId2" Type="http://schemas.openxmlformats.org/officeDocument/2006/relationships/diagramData" Target="../diagrams/data5.xml"/><Relationship Id="rId1" Type="http://schemas.openxmlformats.org/officeDocument/2006/relationships/slideLayout" Target="../slideLayouts/slideLayout25.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7.xml"/></Relationships>
</file>

<file path=ppt/slides/_rels/slide9.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E49DD38F-15E5-4926-9A6E-F50C71118940}"/>
              </a:ext>
            </a:extLst>
          </p:cNvPr>
          <p:cNvPicPr>
            <a:picLocks noChangeAspect="1"/>
          </p:cNvPicPr>
          <p:nvPr/>
        </p:nvPicPr>
        <p:blipFill>
          <a:blip r:embed="rId3"/>
          <a:stretch>
            <a:fillRect/>
          </a:stretch>
        </p:blipFill>
        <p:spPr>
          <a:xfrm>
            <a:off x="0" y="0"/>
            <a:ext cx="12192000" cy="6858000"/>
          </a:xfrm>
          <a:prstGeom prst="rect">
            <a:avLst/>
          </a:prstGeom>
        </p:spPr>
      </p:pic>
      <p:sp>
        <p:nvSpPr>
          <p:cNvPr id="14" name="Rectangle 13">
            <a:extLst>
              <a:ext uri="{FF2B5EF4-FFF2-40B4-BE49-F238E27FC236}">
                <a16:creationId xmlns:a16="http://schemas.microsoft.com/office/drawing/2014/main" id="{CD0A6C69-DC25-46B3-83FE-D668C146E2A2}"/>
              </a:ext>
            </a:extLst>
          </p:cNvPr>
          <p:cNvSpPr/>
          <p:nvPr/>
        </p:nvSpPr>
        <p:spPr>
          <a:xfrm>
            <a:off x="1" y="0"/>
            <a:ext cx="12191999" cy="6858000"/>
          </a:xfrm>
          <a:prstGeom prst="rect">
            <a:avLst/>
          </a:prstGeom>
          <a:gradFill>
            <a:gsLst>
              <a:gs pos="17000">
                <a:srgbClr val="151831">
                  <a:alpha val="70000"/>
                </a:srgbClr>
              </a:gs>
              <a:gs pos="36000">
                <a:srgbClr val="222346">
                  <a:alpha val="38824"/>
                </a:srgbClr>
              </a:gs>
              <a:gs pos="92000">
                <a:schemeClr val="bg1">
                  <a:alpha val="0"/>
                </a:schemeClr>
              </a:gs>
              <a:gs pos="58000">
                <a:srgbClr val="3B223E">
                  <a:alpha val="11765"/>
                </a:srgb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Text Placeholder 5">
            <a:extLst>
              <a:ext uri="{FF2B5EF4-FFF2-40B4-BE49-F238E27FC236}">
                <a16:creationId xmlns:a16="http://schemas.microsoft.com/office/drawing/2014/main" id="{779D1A01-EBAB-4C36-8881-4DFDF7CC3D24}"/>
              </a:ext>
            </a:extLst>
          </p:cNvPr>
          <p:cNvSpPr>
            <a:spLocks noGrp="1"/>
          </p:cNvSpPr>
          <p:nvPr>
            <p:ph type="body" sz="quarter" idx="13" hasCustomPrompt="1"/>
          </p:nvPr>
        </p:nvSpPr>
        <p:spPr>
          <a:xfrm>
            <a:off x="2489200" y="366133"/>
            <a:ext cx="3469507" cy="241285"/>
          </a:xfrm>
        </p:spPr>
        <p:txBody>
          <a:bodyPr/>
          <a:lstStyle>
            <a:lvl1pPr marL="0" indent="0">
              <a:lnSpc>
                <a:spcPct val="98000"/>
              </a:lnSpc>
              <a:spcBef>
                <a:spcPts val="0"/>
              </a:spcBef>
              <a:buNone/>
              <a:defRPr sz="1600">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lvl="0"/>
            <a:r>
              <a:rPr lang="de-DE" dirty="0"/>
              <a:t>DVB@IBC 2026</a:t>
            </a:r>
            <a:endParaRPr lang="en-US" dirty="0"/>
          </a:p>
        </p:txBody>
      </p:sp>
      <p:sp>
        <p:nvSpPr>
          <p:cNvPr id="12" name="Text Placeholder 48">
            <a:extLst>
              <a:ext uri="{FF2B5EF4-FFF2-40B4-BE49-F238E27FC236}">
                <a16:creationId xmlns:a16="http://schemas.microsoft.com/office/drawing/2014/main" id="{07F1BC89-21D6-4CEE-AEB7-D5406EF3BE2B}"/>
              </a:ext>
            </a:extLst>
          </p:cNvPr>
          <p:cNvSpPr>
            <a:spLocks noGrp="1"/>
          </p:cNvSpPr>
          <p:nvPr>
            <p:ph type="body" sz="quarter" idx="14" hasCustomPrompt="1"/>
          </p:nvPr>
        </p:nvSpPr>
        <p:spPr>
          <a:xfrm>
            <a:off x="5958707" y="386990"/>
            <a:ext cx="3985393" cy="241285"/>
          </a:xfrm>
        </p:spPr>
        <p:txBody>
          <a:bodyPr/>
          <a:lstStyle>
            <a:lvl1pPr marL="0" indent="0">
              <a:lnSpc>
                <a:spcPct val="98000"/>
              </a:lnSpc>
              <a:spcBef>
                <a:spcPts val="0"/>
              </a:spcBef>
              <a:buNone/>
              <a:defRPr sz="1600">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lvl="0"/>
            <a:r>
              <a:rPr lang="en-US" dirty="0"/>
              <a:t>September 13, 2026</a:t>
            </a:r>
          </a:p>
        </p:txBody>
      </p:sp>
      <p:sp>
        <p:nvSpPr>
          <p:cNvPr id="3" name="Title 2">
            <a:extLst>
              <a:ext uri="{FF2B5EF4-FFF2-40B4-BE49-F238E27FC236}">
                <a16:creationId xmlns:a16="http://schemas.microsoft.com/office/drawing/2014/main" id="{2584845F-75C2-415A-8317-9BE337A0A649}"/>
              </a:ext>
            </a:extLst>
          </p:cNvPr>
          <p:cNvSpPr>
            <a:spLocks noGrp="1"/>
          </p:cNvSpPr>
          <p:nvPr>
            <p:ph type="title"/>
          </p:nvPr>
        </p:nvSpPr>
        <p:spPr>
          <a:xfrm>
            <a:off x="431635" y="3386063"/>
            <a:ext cx="9895705" cy="830035"/>
          </a:xfrm>
        </p:spPr>
        <p:txBody>
          <a:bodyPr/>
          <a:lstStyle/>
          <a:p>
            <a:r>
              <a:rPr lang="en-US" sz="4800" dirty="0"/>
              <a:t>Is AI finally democratizing TV?</a:t>
            </a:r>
            <a:br>
              <a:rPr lang="en-US" sz="4800" dirty="0"/>
            </a:br>
            <a:endParaRPr lang="en-US" sz="1400" dirty="0"/>
          </a:p>
        </p:txBody>
      </p:sp>
      <p:sp>
        <p:nvSpPr>
          <p:cNvPr id="16" name="Freeform 5">
            <a:extLst>
              <a:ext uri="{FF2B5EF4-FFF2-40B4-BE49-F238E27FC236}">
                <a16:creationId xmlns:a16="http://schemas.microsoft.com/office/drawing/2014/main" id="{06C7F0AE-140D-4634-92AC-2929EC1FBE2C}"/>
              </a:ext>
            </a:extLst>
          </p:cNvPr>
          <p:cNvSpPr>
            <a:spLocks noChangeAspect="1" noEditPoints="1"/>
          </p:cNvSpPr>
          <p:nvPr/>
        </p:nvSpPr>
        <p:spPr bwMode="black">
          <a:xfrm>
            <a:off x="485775" y="348782"/>
            <a:ext cx="1432990"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17" name="Text Placeholder 7">
            <a:extLst>
              <a:ext uri="{FF2B5EF4-FFF2-40B4-BE49-F238E27FC236}">
                <a16:creationId xmlns:a16="http://schemas.microsoft.com/office/drawing/2014/main" id="{BE281CEE-A427-9343-B066-3987258CBC3E}"/>
              </a:ext>
            </a:extLst>
          </p:cNvPr>
          <p:cNvSpPr txBox="1">
            <a:spLocks/>
          </p:cNvSpPr>
          <p:nvPr/>
        </p:nvSpPr>
        <p:spPr bwMode="black">
          <a:xfrm>
            <a:off x="9076177" y="366133"/>
            <a:ext cx="2620523" cy="443198"/>
          </a:xfrm>
          <a:prstGeom prst="rect">
            <a:avLst/>
          </a:prstGeom>
        </p:spPr>
        <p:txBody>
          <a:bodyPr vert="horz" wrap="square" lIns="0" tIns="0" rIns="0" bIns="0" rtlCol="0" anchor="b">
            <a:spAutoFit/>
          </a:bodyPr>
          <a:lstStyle>
            <a:lvl1pPr marL="0" marR="0" indent="0" algn="r" defTabSz="914400" rtl="0" eaLnBrk="1" fontAlgn="auto" latinLnBrk="0" hangingPunct="1">
              <a:lnSpc>
                <a:spcPct val="90000"/>
              </a:lnSpc>
              <a:spcBef>
                <a:spcPts val="0"/>
              </a:spcBef>
              <a:spcAft>
                <a:spcPts val="0"/>
              </a:spcAft>
              <a:buClr>
                <a:srgbClr val="3253DC"/>
              </a:buClr>
              <a:buSzTx/>
              <a:buFont typeface="Arial" panose="020B0604020202020204" pitchFamily="34" charset="0"/>
              <a:buNone/>
              <a:tabLst/>
              <a:defRPr sz="1600" b="1" kern="1200" baseline="0">
                <a:solidFill>
                  <a:schemeClr val="bg1"/>
                </a:solidFill>
                <a:latin typeface="+mn-lt"/>
                <a:ea typeface="+mn-ea"/>
                <a:cs typeface="+mn-cs"/>
              </a:defRPr>
            </a:lvl1pPr>
            <a:lvl2pPr marL="0" indent="0" algn="r" defTabSz="914400" rtl="0" eaLnBrk="1" latinLnBrk="0" hangingPunct="1">
              <a:lnSpc>
                <a:spcPct val="90000"/>
              </a:lnSpc>
              <a:spcBef>
                <a:spcPts val="0"/>
              </a:spcBef>
              <a:buClr>
                <a:schemeClr val="tx1">
                  <a:lumMod val="85000"/>
                  <a:lumOff val="15000"/>
                </a:schemeClr>
              </a:buClr>
              <a:buFont typeface="Arial" panose="020B0604020202020204" pitchFamily="34" charset="0"/>
              <a:buNone/>
              <a:defRPr sz="1600" kern="1200" baseline="0">
                <a:solidFill>
                  <a:schemeClr val="bg1"/>
                </a:solidFill>
                <a:latin typeface="+mn-lt"/>
                <a:ea typeface="+mn-ea"/>
                <a:cs typeface="+mn-cs"/>
              </a:defRPr>
            </a:lvl2pPr>
            <a:lvl3pPr marL="0" indent="0" algn="r" defTabSz="914400" rtl="0" eaLnBrk="1" latinLnBrk="0" hangingPunct="1">
              <a:lnSpc>
                <a:spcPct val="90000"/>
              </a:lnSpc>
              <a:spcBef>
                <a:spcPts val="0"/>
              </a:spcBef>
              <a:buClr>
                <a:schemeClr val="tx1">
                  <a:lumMod val="85000"/>
                  <a:lumOff val="15000"/>
                </a:schemeClr>
              </a:buClr>
              <a:buFont typeface="Microsoft Sans Serif" panose="020B0604020202020204" pitchFamily="34" charset="0"/>
              <a:buNone/>
              <a:defRPr lang="en-US" sz="1600" kern="1200">
                <a:solidFill>
                  <a:schemeClr val="bg1"/>
                </a:solidFill>
                <a:latin typeface="+mn-lt"/>
                <a:ea typeface="+mn-ea"/>
                <a:cs typeface="+mn-cs"/>
              </a:defRPr>
            </a:lvl3pPr>
            <a:lvl4pPr marL="0" indent="0" algn="r" defTabSz="914400" rtl="0" eaLnBrk="1" latinLnBrk="0" hangingPunct="1">
              <a:lnSpc>
                <a:spcPct val="90000"/>
              </a:lnSpc>
              <a:spcBef>
                <a:spcPts val="0"/>
              </a:spcBef>
              <a:buClr>
                <a:schemeClr val="tx1">
                  <a:lumMod val="85000"/>
                  <a:lumOff val="15000"/>
                </a:schemeClr>
              </a:buClr>
              <a:buFont typeface="Arial" panose="020B0604020202020204" pitchFamily="34" charset="0"/>
              <a:buNone/>
              <a:defRPr sz="1600" kern="1200">
                <a:solidFill>
                  <a:schemeClr val="bg1"/>
                </a:solidFill>
                <a:latin typeface="+mn-lt"/>
                <a:ea typeface="+mn-ea"/>
                <a:cs typeface="+mn-cs"/>
              </a:defRPr>
            </a:lvl4pPr>
            <a:lvl5pPr marL="0" indent="0" algn="r" defTabSz="914400" rtl="0" eaLnBrk="1" latinLnBrk="0" hangingPunct="1">
              <a:lnSpc>
                <a:spcPct val="90000"/>
              </a:lnSpc>
              <a:spcBef>
                <a:spcPts val="0"/>
              </a:spcBef>
              <a:buClr>
                <a:srgbClr val="595959"/>
              </a:buClr>
              <a:buFont typeface="Microsoft Sans Serif" panose="020B0604020202020204" pitchFamily="34" charset="0"/>
              <a:buNone/>
              <a:tabLst/>
              <a:defRPr sz="1600" kern="1200" baseline="0">
                <a:solidFill>
                  <a:schemeClr val="bg1"/>
                </a:solidFill>
                <a:latin typeface="+mn-lt"/>
                <a:ea typeface="+mn-ea"/>
                <a:cs typeface="+mn-cs"/>
              </a:defRPr>
            </a:lvl5pPr>
            <a:lvl6pPr marL="0" indent="0" algn="l" defTabSz="914400" rtl="0" eaLnBrk="1" latinLnBrk="0" hangingPunct="1">
              <a:lnSpc>
                <a:spcPct val="96000"/>
              </a:lnSpc>
              <a:spcBef>
                <a:spcPts val="0"/>
              </a:spcBef>
              <a:buFont typeface="Microsoft Sans Serif" panose="020B0604020202020204" pitchFamily="34" charset="0"/>
              <a:buChar char="​"/>
              <a:defRPr sz="2100" kern="1200">
                <a:solidFill>
                  <a:schemeClr val="tx1"/>
                </a:solidFill>
                <a:latin typeface="+mn-lt"/>
                <a:ea typeface="+mn-ea"/>
                <a:cs typeface="+mn-cs"/>
              </a:defRPr>
            </a:lvl6pPr>
            <a:lvl7pPr marL="0" indent="0" algn="l" defTabSz="914400" rtl="0" eaLnBrk="1" latinLnBrk="0" hangingPunct="1">
              <a:lnSpc>
                <a:spcPct val="107000"/>
              </a:lnSpc>
              <a:spcBef>
                <a:spcPts val="1200"/>
              </a:spcBef>
              <a:buFont typeface="Microsoft Sans Serif" panose="020B0604020202020204" pitchFamily="34" charset="0"/>
              <a:buChar char="​"/>
              <a:defRPr sz="1600" kern="1200" baseline="0">
                <a:solidFill>
                  <a:schemeClr val="tx1"/>
                </a:solidFill>
                <a:latin typeface="+mn-lt"/>
                <a:ea typeface="+mn-ea"/>
                <a:cs typeface="+mn-cs"/>
              </a:defRPr>
            </a:lvl7pPr>
            <a:lvl8pPr marL="0" indent="0" algn="l" defTabSz="914400" rtl="0" eaLnBrk="1" latinLnBrk="0" hangingPunct="1">
              <a:lnSpc>
                <a:spcPct val="87000"/>
              </a:lnSpc>
              <a:spcBef>
                <a:spcPts val="1800"/>
              </a:spcBef>
              <a:buSzPct val="100000"/>
              <a:buFont typeface="Microsoft Sans Serif" panose="020B0604020202020204" pitchFamily="34" charset="0"/>
              <a:buChar char="​"/>
              <a:defRPr lang="en-US" sz="5500" kern="1200" baseline="0" dirty="0" smtClean="0">
                <a:solidFill>
                  <a:schemeClr val="tx1"/>
                </a:solidFill>
                <a:latin typeface="+mn-lt"/>
                <a:ea typeface="+mn-ea"/>
                <a:cs typeface="+mn-cs"/>
              </a:defRPr>
            </a:lvl8pPr>
            <a:lvl9pPr marL="0" indent="0" algn="l" defTabSz="914400" rtl="0" eaLnBrk="1" latinLnBrk="0" hangingPunct="1">
              <a:lnSpc>
                <a:spcPct val="87000"/>
              </a:lnSpc>
              <a:spcBef>
                <a:spcPts val="1800"/>
              </a:spcBef>
              <a:buFont typeface="Microsoft Sans Serif" panose="020B0604020202020204" pitchFamily="34" charset="0"/>
              <a:buChar char="​"/>
              <a:defRPr sz="6800" kern="1200" baseline="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0"/>
              </a:spcBef>
              <a:spcAft>
                <a:spcPts val="0"/>
              </a:spcAft>
              <a:buClr>
                <a:srgbClr val="3253DC"/>
              </a:buClr>
              <a:buSzTx/>
              <a:buFont typeface="Arial" panose="020B0604020202020204" pitchFamily="34" charset="0"/>
              <a:buNone/>
              <a:tabLst/>
              <a:defRPr/>
            </a:pPr>
            <a:r>
              <a:rPr kumimoji="0" lang="en-US" sz="1600" b="1" i="0" u="none" strike="noStrike" kern="1200" cap="none" spc="0" normalizeH="0" baseline="0" noProof="0">
                <a:ln>
                  <a:noFill/>
                </a:ln>
                <a:solidFill>
                  <a:srgbClr val="F7F8FA"/>
                </a:solidFill>
                <a:effectLst/>
                <a:uLnTx/>
                <a:uFillTx/>
                <a:latin typeface="Microsoft Sans Serif"/>
                <a:ea typeface="+mn-ea"/>
                <a:cs typeface="+mn-cs"/>
              </a:rPr>
              <a:t>@</a:t>
            </a:r>
            <a:r>
              <a:rPr kumimoji="0" lang="en-US" sz="1600" b="1" i="0" u="none" strike="noStrike" kern="1200" cap="none" spc="0" normalizeH="0" baseline="0" noProof="0" err="1">
                <a:ln>
                  <a:noFill/>
                </a:ln>
                <a:solidFill>
                  <a:srgbClr val="F7F8FA"/>
                </a:solidFill>
                <a:effectLst/>
                <a:uLnTx/>
                <a:uFillTx/>
                <a:latin typeface="Microsoft Sans Serif"/>
                <a:ea typeface="+mn-ea"/>
                <a:cs typeface="+mn-cs"/>
              </a:rPr>
              <a:t>qualcomm</a:t>
            </a:r>
            <a:r>
              <a:rPr kumimoji="0" lang="en-US" sz="1600" b="1" i="0" u="none" strike="noStrike" kern="1200" cap="none" spc="0" normalizeH="0" baseline="0" noProof="0">
                <a:ln>
                  <a:noFill/>
                </a:ln>
                <a:solidFill>
                  <a:srgbClr val="F7F8FA"/>
                </a:solidFill>
                <a:effectLst/>
                <a:uLnTx/>
                <a:uFillTx/>
                <a:latin typeface="Microsoft Sans Serif"/>
                <a:ea typeface="+mn-ea"/>
                <a:cs typeface="+mn-cs"/>
              </a:rPr>
              <a:t>_tech</a:t>
            </a:r>
          </a:p>
          <a:p>
            <a:pPr marL="0" marR="0" lvl="0" indent="0" algn="r" defTabSz="914400" rtl="0" eaLnBrk="1" fontAlgn="auto" latinLnBrk="0" hangingPunct="1">
              <a:lnSpc>
                <a:spcPct val="90000"/>
              </a:lnSpc>
              <a:spcBef>
                <a:spcPts val="0"/>
              </a:spcBef>
              <a:spcAft>
                <a:spcPts val="0"/>
              </a:spcAft>
              <a:buClr>
                <a:srgbClr val="3253DC"/>
              </a:buClr>
              <a:buSzTx/>
              <a:buFont typeface="Arial" panose="020B0604020202020204" pitchFamily="34" charset="0"/>
              <a:buNone/>
              <a:tabLst/>
              <a:defRPr/>
            </a:pPr>
            <a:endParaRPr kumimoji="0" lang="en-US" sz="1600" b="1" i="0" u="none" strike="noStrike" kern="1200" cap="none" spc="0" normalizeH="0" baseline="0" noProof="0">
              <a:ln>
                <a:noFill/>
              </a:ln>
              <a:solidFill>
                <a:srgbClr val="F7F8FA"/>
              </a:solidFill>
              <a:effectLst/>
              <a:uLnTx/>
              <a:uFillTx/>
              <a:latin typeface="Microsoft Sans Serif"/>
              <a:ea typeface="+mn-ea"/>
              <a:cs typeface="+mn-cs"/>
            </a:endParaRPr>
          </a:p>
        </p:txBody>
      </p:sp>
      <p:sp>
        <p:nvSpPr>
          <p:cNvPr id="10" name="Text Placeholder 7">
            <a:extLst>
              <a:ext uri="{FF2B5EF4-FFF2-40B4-BE49-F238E27FC236}">
                <a16:creationId xmlns:a16="http://schemas.microsoft.com/office/drawing/2014/main" id="{6DA8A551-B5C8-40AD-8A71-D58C6F83DACC}"/>
              </a:ext>
            </a:extLst>
          </p:cNvPr>
          <p:cNvSpPr>
            <a:spLocks noGrp="1"/>
          </p:cNvSpPr>
          <p:nvPr>
            <p:ph type="body" sz="quarter" idx="10"/>
          </p:nvPr>
        </p:nvSpPr>
        <p:spPr>
          <a:xfrm>
            <a:off x="495299" y="4944712"/>
            <a:ext cx="8580878" cy="1342830"/>
          </a:xfrm>
        </p:spPr>
        <p:txBody>
          <a:bodyPr/>
          <a:lstStyle/>
          <a:p>
            <a:r>
              <a:rPr lang="en-US" dirty="0"/>
              <a:t>Dr. Thomas Stockhammer</a:t>
            </a:r>
          </a:p>
          <a:p>
            <a:r>
              <a:rPr lang="en-US" dirty="0"/>
              <a:t>Senior Director Technical Standards</a:t>
            </a:r>
          </a:p>
          <a:p>
            <a:r>
              <a:rPr lang="en-US" dirty="0"/>
              <a:t>Qualcomm Technologies</a:t>
            </a:r>
          </a:p>
        </p:txBody>
      </p:sp>
    </p:spTree>
    <p:extLst>
      <p:ext uri="{BB962C8B-B14F-4D97-AF65-F5344CB8AC3E}">
        <p14:creationId xmlns:p14="http://schemas.microsoft.com/office/powerpoint/2010/main" val="16125862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13C37-B7C4-C2AF-D60A-7ACE13789437}"/>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EDBE7840-5887-206F-469C-AAA71C37A438}"/>
              </a:ext>
            </a:extLst>
          </p:cNvPr>
          <p:cNvSpPr/>
          <p:nvPr/>
        </p:nvSpPr>
        <p:spPr>
          <a:xfrm>
            <a:off x="515937" y="1965234"/>
            <a:ext cx="9526560" cy="36941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lnSpc>
                <a:spcPct val="96000"/>
              </a:lnSpc>
            </a:pPr>
            <a:r>
              <a:rPr lang="en-US" sz="3600" dirty="0">
                <a:solidFill>
                  <a:schemeClr val="tx2"/>
                </a:solidFill>
                <a:latin typeface="Microsoft Sans Serif"/>
                <a:cs typeface="Microsoft Sans Serif" panose="020B0604020202020204" pitchFamily="34" charset="0"/>
              </a:rPr>
              <a:t>On-device</a:t>
            </a:r>
          </a:p>
        </p:txBody>
      </p:sp>
      <p:pic>
        <p:nvPicPr>
          <p:cNvPr id="104" name="Picture 103" descr="A blue circle with black background&#10;&#10;Description automatically generated">
            <a:extLst>
              <a:ext uri="{FF2B5EF4-FFF2-40B4-BE49-F238E27FC236}">
                <a16:creationId xmlns:a16="http://schemas.microsoft.com/office/drawing/2014/main" id="{4B3F771E-4CED-A88C-D188-1B5914974E95}"/>
              </a:ext>
            </a:extLst>
          </p:cNvPr>
          <p:cNvPicPr>
            <a:picLocks noChangeAspect="1"/>
          </p:cNvPicPr>
          <p:nvPr/>
        </p:nvPicPr>
        <p:blipFill>
          <a:blip r:embed="rId3"/>
          <a:stretch>
            <a:fillRect/>
          </a:stretch>
        </p:blipFill>
        <p:spPr>
          <a:xfrm>
            <a:off x="2006437" y="-2355734"/>
            <a:ext cx="8179126" cy="8167140"/>
          </a:xfrm>
          <a:prstGeom prst="rect">
            <a:avLst/>
          </a:prstGeom>
        </p:spPr>
      </p:pic>
      <p:sp>
        <p:nvSpPr>
          <p:cNvPr id="105" name="Title 92">
            <a:extLst>
              <a:ext uri="{FF2B5EF4-FFF2-40B4-BE49-F238E27FC236}">
                <a16:creationId xmlns:a16="http://schemas.microsoft.com/office/drawing/2014/main" id="{EB93908E-FD16-AD74-F0D9-17511B838F95}"/>
              </a:ext>
            </a:extLst>
          </p:cNvPr>
          <p:cNvSpPr txBox="1">
            <a:spLocks/>
          </p:cNvSpPr>
          <p:nvPr/>
        </p:nvSpPr>
        <p:spPr>
          <a:xfrm>
            <a:off x="420522" y="598898"/>
            <a:ext cx="11160126" cy="647700"/>
          </a:xfrm>
          <a:prstGeom prst="rect">
            <a:avLst/>
          </a:prstGeom>
        </p:spPr>
        <p:txBody>
          <a:bodyPr/>
          <a:lstStyle>
            <a:lvl1pPr algn="l" defTabSz="914400" rtl="0" eaLnBrk="1" latinLnBrk="0" hangingPunct="1">
              <a:lnSpc>
                <a:spcPct val="84000"/>
              </a:lnSpc>
              <a:spcBef>
                <a:spcPct val="0"/>
              </a:spcBef>
              <a:buNone/>
              <a:defRPr sz="2800" kern="2000" spc="-50" baseline="0">
                <a:solidFill>
                  <a:schemeClr val="tx2"/>
                </a:solidFill>
                <a:latin typeface="+mj-lt"/>
                <a:ea typeface="+mj-ea"/>
                <a:cs typeface="+mj-cs"/>
              </a:defRPr>
            </a:lvl1pPr>
          </a:lstStyle>
          <a:p>
            <a:pPr marL="0" marR="0" lvl="0" indent="0" algn="ctr" defTabSz="914400" rtl="0" eaLnBrk="1" fontAlgn="auto" latinLnBrk="0" hangingPunct="1">
              <a:lnSpc>
                <a:spcPct val="84000"/>
              </a:lnSpc>
              <a:spcBef>
                <a:spcPct val="0"/>
              </a:spcBef>
              <a:spcAft>
                <a:spcPts val="0"/>
              </a:spcAft>
              <a:buClrTx/>
              <a:buSzTx/>
              <a:buFontTx/>
              <a:buNone/>
              <a:tabLst/>
              <a:defRPr/>
            </a:pPr>
            <a:r>
              <a:rPr kumimoji="0" lang="en-US" sz="4400" b="0" i="0" u="none" strike="noStrike" kern="2000" cap="none" spc="-95" normalizeH="0" baseline="0" noProof="0" dirty="0">
                <a:ln>
                  <a:noFill/>
                </a:ln>
                <a:solidFill>
                  <a:srgbClr val="FFFFFF"/>
                </a:solidFill>
                <a:effectLst/>
                <a:uLnTx/>
                <a:uFillTx/>
                <a:latin typeface="Aptos" panose="020B0004020202020204" pitchFamily="34" charset="0"/>
                <a:ea typeface="Alfabet" pitchFamily="2" charset="0"/>
                <a:cs typeface="+mj-cs"/>
              </a:rPr>
              <a:t>AI is the new UI</a:t>
            </a:r>
          </a:p>
        </p:txBody>
      </p:sp>
      <p:grpSp>
        <p:nvGrpSpPr>
          <p:cNvPr id="106" name="Group 105">
            <a:extLst>
              <a:ext uri="{FF2B5EF4-FFF2-40B4-BE49-F238E27FC236}">
                <a16:creationId xmlns:a16="http://schemas.microsoft.com/office/drawing/2014/main" id="{E1440EF4-C82B-6320-AF10-ED1489C59DEF}"/>
              </a:ext>
            </a:extLst>
          </p:cNvPr>
          <p:cNvGrpSpPr/>
          <p:nvPr/>
        </p:nvGrpSpPr>
        <p:grpSpPr>
          <a:xfrm>
            <a:off x="10339857" y="2814852"/>
            <a:ext cx="1291120" cy="2010621"/>
            <a:chOff x="44065268" y="3145884"/>
            <a:chExt cx="4407335" cy="6863408"/>
          </a:xfrm>
        </p:grpSpPr>
        <p:sp>
          <p:nvSpPr>
            <p:cNvPr id="107" name="Rounded Rectangle 106">
              <a:extLst>
                <a:ext uri="{FF2B5EF4-FFF2-40B4-BE49-F238E27FC236}">
                  <a16:creationId xmlns:a16="http://schemas.microsoft.com/office/drawing/2014/main" id="{D566BB20-5EF0-4984-9032-7CC318D046BE}"/>
                </a:ext>
              </a:extLst>
            </p:cNvPr>
            <p:cNvSpPr/>
            <p:nvPr/>
          </p:nvSpPr>
          <p:spPr>
            <a:xfrm>
              <a:off x="44065268" y="3145884"/>
              <a:ext cx="4407335" cy="936000"/>
            </a:xfrm>
            <a:prstGeom prst="roundRect">
              <a:avLst>
                <a:gd name="adj" fmla="val 50000"/>
              </a:avLst>
            </a:prstGeom>
            <a:noFill/>
            <a:ln w="6350">
              <a:gradFill>
                <a:gsLst>
                  <a:gs pos="0">
                    <a:schemeClr val="accent4">
                      <a:lumMod val="40000"/>
                      <a:lumOff val="60000"/>
                    </a:schemeClr>
                  </a:gs>
                  <a:gs pos="31000">
                    <a:schemeClr val="tx1"/>
                  </a:gs>
                  <a:gs pos="99000">
                    <a:schemeClr val="accent4">
                      <a:lumMod val="60000"/>
                      <a:lumOff val="40000"/>
                    </a:schemeClr>
                  </a:gs>
                </a:gsLst>
                <a:lin ang="2700000" scaled="0"/>
              </a:gradFill>
            </a:ln>
            <a:scene3d>
              <a:camera prst="isometricOffAxis2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574859" rtl="0" eaLnBrk="1" fontAlgn="auto" latinLnBrk="0" hangingPunct="1">
                <a:lnSpc>
                  <a:spcPct val="96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ptos" panose="020B0004020202020204" pitchFamily="34" charset="0"/>
                  <a:ea typeface="+mn-ea"/>
                  <a:cs typeface="Microsoft Sans Serif" panose="020B0604020202020204" pitchFamily="34" charset="0"/>
                </a:rPr>
                <a:t>Entertainment</a:t>
              </a:r>
            </a:p>
          </p:txBody>
        </p:sp>
        <p:sp>
          <p:nvSpPr>
            <p:cNvPr id="108" name="Rounded Rectangle 107">
              <a:extLst>
                <a:ext uri="{FF2B5EF4-FFF2-40B4-BE49-F238E27FC236}">
                  <a16:creationId xmlns:a16="http://schemas.microsoft.com/office/drawing/2014/main" id="{D5AE7398-9E0D-CF77-30B6-0AFA7903B1D2}"/>
                </a:ext>
              </a:extLst>
            </p:cNvPr>
            <p:cNvSpPr/>
            <p:nvPr/>
          </p:nvSpPr>
          <p:spPr>
            <a:xfrm>
              <a:off x="44065268" y="4331366"/>
              <a:ext cx="4407335" cy="936000"/>
            </a:xfrm>
            <a:prstGeom prst="roundRect">
              <a:avLst>
                <a:gd name="adj" fmla="val 50000"/>
              </a:avLst>
            </a:prstGeom>
            <a:noFill/>
            <a:ln w="6350">
              <a:gradFill>
                <a:gsLst>
                  <a:gs pos="0">
                    <a:schemeClr val="accent4">
                      <a:lumMod val="40000"/>
                      <a:lumOff val="60000"/>
                    </a:schemeClr>
                  </a:gs>
                  <a:gs pos="31000">
                    <a:schemeClr val="tx1"/>
                  </a:gs>
                  <a:gs pos="99000">
                    <a:schemeClr val="accent4">
                      <a:lumMod val="60000"/>
                      <a:lumOff val="40000"/>
                    </a:schemeClr>
                  </a:gs>
                </a:gsLst>
                <a:lin ang="2700000" scaled="0"/>
              </a:gradFill>
            </a:ln>
            <a:scene3d>
              <a:camera prst="isometricOffAxis2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574859" rtl="0" eaLnBrk="1" fontAlgn="auto" latinLnBrk="0" hangingPunct="1">
                <a:lnSpc>
                  <a:spcPct val="96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ptos" panose="020B0004020202020204" pitchFamily="34" charset="0"/>
                  <a:ea typeface="+mn-ea"/>
                  <a:cs typeface="Microsoft Sans Serif" panose="020B0604020202020204" pitchFamily="34" charset="0"/>
                </a:rPr>
                <a:t>Commerce</a:t>
              </a:r>
            </a:p>
          </p:txBody>
        </p:sp>
        <p:sp>
          <p:nvSpPr>
            <p:cNvPr id="109" name="Rounded Rectangle 108">
              <a:extLst>
                <a:ext uri="{FF2B5EF4-FFF2-40B4-BE49-F238E27FC236}">
                  <a16:creationId xmlns:a16="http://schemas.microsoft.com/office/drawing/2014/main" id="{B56F789B-BFC1-DB6B-3D50-F239CB24C193}"/>
                </a:ext>
              </a:extLst>
            </p:cNvPr>
            <p:cNvSpPr/>
            <p:nvPr/>
          </p:nvSpPr>
          <p:spPr>
            <a:xfrm>
              <a:off x="44065268" y="5516848"/>
              <a:ext cx="4407335" cy="936000"/>
            </a:xfrm>
            <a:prstGeom prst="roundRect">
              <a:avLst>
                <a:gd name="adj" fmla="val 50000"/>
              </a:avLst>
            </a:prstGeom>
            <a:noFill/>
            <a:ln w="6350">
              <a:gradFill>
                <a:gsLst>
                  <a:gs pos="0">
                    <a:schemeClr val="accent4">
                      <a:lumMod val="40000"/>
                      <a:lumOff val="60000"/>
                    </a:schemeClr>
                  </a:gs>
                  <a:gs pos="31000">
                    <a:schemeClr val="tx1"/>
                  </a:gs>
                  <a:gs pos="99000">
                    <a:schemeClr val="accent4">
                      <a:lumMod val="60000"/>
                      <a:lumOff val="40000"/>
                    </a:schemeClr>
                  </a:gs>
                </a:gsLst>
                <a:lin ang="2700000" scaled="0"/>
              </a:gradFill>
            </a:ln>
            <a:scene3d>
              <a:camera prst="isometricOffAxis2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574859" rtl="0" eaLnBrk="1" fontAlgn="auto" latinLnBrk="0" hangingPunct="1">
                <a:lnSpc>
                  <a:spcPct val="96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ptos" panose="020B0004020202020204" pitchFamily="34" charset="0"/>
                  <a:ea typeface="+mn-ea"/>
                  <a:cs typeface="Microsoft Sans Serif" panose="020B0604020202020204" pitchFamily="34" charset="0"/>
                </a:rPr>
                <a:t>Health</a:t>
              </a:r>
            </a:p>
          </p:txBody>
        </p:sp>
        <p:sp>
          <p:nvSpPr>
            <p:cNvPr id="110" name="Rounded Rectangle 109">
              <a:extLst>
                <a:ext uri="{FF2B5EF4-FFF2-40B4-BE49-F238E27FC236}">
                  <a16:creationId xmlns:a16="http://schemas.microsoft.com/office/drawing/2014/main" id="{F44DDD3E-17D6-91F2-5023-65C6A2A54354}"/>
                </a:ext>
              </a:extLst>
            </p:cNvPr>
            <p:cNvSpPr/>
            <p:nvPr/>
          </p:nvSpPr>
          <p:spPr>
            <a:xfrm>
              <a:off x="44065268" y="6702330"/>
              <a:ext cx="4407335" cy="936000"/>
            </a:xfrm>
            <a:prstGeom prst="roundRect">
              <a:avLst>
                <a:gd name="adj" fmla="val 50000"/>
              </a:avLst>
            </a:prstGeom>
            <a:noFill/>
            <a:ln w="6350">
              <a:gradFill>
                <a:gsLst>
                  <a:gs pos="0">
                    <a:schemeClr val="accent4">
                      <a:lumMod val="40000"/>
                      <a:lumOff val="60000"/>
                    </a:schemeClr>
                  </a:gs>
                  <a:gs pos="31000">
                    <a:schemeClr val="tx1"/>
                  </a:gs>
                  <a:gs pos="99000">
                    <a:schemeClr val="accent4">
                      <a:lumMod val="60000"/>
                      <a:lumOff val="40000"/>
                    </a:schemeClr>
                  </a:gs>
                </a:gsLst>
                <a:lin ang="2700000" scaled="0"/>
              </a:gradFill>
            </a:ln>
            <a:scene3d>
              <a:camera prst="isometricOffAxis2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574859" rtl="0" eaLnBrk="1" fontAlgn="auto" latinLnBrk="0" hangingPunct="1">
                <a:lnSpc>
                  <a:spcPct val="96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ptos" panose="020B0004020202020204" pitchFamily="34" charset="0"/>
                  <a:ea typeface="+mn-ea"/>
                  <a:cs typeface="Microsoft Sans Serif" panose="020B0604020202020204" pitchFamily="34" charset="0"/>
                </a:rPr>
                <a:t>Concierge</a:t>
              </a:r>
            </a:p>
          </p:txBody>
        </p:sp>
        <p:sp>
          <p:nvSpPr>
            <p:cNvPr id="111" name="Rounded Rectangle 110">
              <a:extLst>
                <a:ext uri="{FF2B5EF4-FFF2-40B4-BE49-F238E27FC236}">
                  <a16:creationId xmlns:a16="http://schemas.microsoft.com/office/drawing/2014/main" id="{0A85FC52-B83F-7605-D0F9-643706A153BF}"/>
                </a:ext>
              </a:extLst>
            </p:cNvPr>
            <p:cNvSpPr/>
            <p:nvPr/>
          </p:nvSpPr>
          <p:spPr>
            <a:xfrm>
              <a:off x="44065268" y="7887812"/>
              <a:ext cx="4407335" cy="936000"/>
            </a:xfrm>
            <a:prstGeom prst="roundRect">
              <a:avLst>
                <a:gd name="adj" fmla="val 50000"/>
              </a:avLst>
            </a:prstGeom>
            <a:noFill/>
            <a:ln w="6350">
              <a:gradFill>
                <a:gsLst>
                  <a:gs pos="0">
                    <a:schemeClr val="accent4">
                      <a:lumMod val="40000"/>
                      <a:lumOff val="60000"/>
                    </a:schemeClr>
                  </a:gs>
                  <a:gs pos="31000">
                    <a:schemeClr val="tx1"/>
                  </a:gs>
                  <a:gs pos="99000">
                    <a:schemeClr val="accent4">
                      <a:lumMod val="60000"/>
                      <a:lumOff val="40000"/>
                    </a:schemeClr>
                  </a:gs>
                </a:gsLst>
                <a:lin ang="2700000" scaled="0"/>
              </a:gradFill>
            </a:ln>
            <a:scene3d>
              <a:camera prst="isometricOffAxis2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574859" rtl="0" eaLnBrk="1" fontAlgn="auto" latinLnBrk="0" hangingPunct="1">
                <a:lnSpc>
                  <a:spcPct val="96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ptos" panose="020B0004020202020204" pitchFamily="34" charset="0"/>
                  <a:ea typeface="+mn-ea"/>
                  <a:cs typeface="Microsoft Sans Serif" panose="020B0604020202020204" pitchFamily="34" charset="0"/>
                </a:rPr>
                <a:t>Navigation</a:t>
              </a:r>
            </a:p>
          </p:txBody>
        </p:sp>
        <p:sp>
          <p:nvSpPr>
            <p:cNvPr id="112" name="Rounded Rectangle 111">
              <a:extLst>
                <a:ext uri="{FF2B5EF4-FFF2-40B4-BE49-F238E27FC236}">
                  <a16:creationId xmlns:a16="http://schemas.microsoft.com/office/drawing/2014/main" id="{A9F9A938-E5D6-431F-7351-E4CE910490F9}"/>
                </a:ext>
              </a:extLst>
            </p:cNvPr>
            <p:cNvSpPr/>
            <p:nvPr/>
          </p:nvSpPr>
          <p:spPr>
            <a:xfrm>
              <a:off x="44065268" y="9073292"/>
              <a:ext cx="4407335" cy="936000"/>
            </a:xfrm>
            <a:prstGeom prst="roundRect">
              <a:avLst>
                <a:gd name="adj" fmla="val 50000"/>
              </a:avLst>
            </a:prstGeom>
            <a:noFill/>
            <a:ln w="6350">
              <a:gradFill>
                <a:gsLst>
                  <a:gs pos="0">
                    <a:schemeClr val="accent4">
                      <a:lumMod val="40000"/>
                      <a:lumOff val="60000"/>
                    </a:schemeClr>
                  </a:gs>
                  <a:gs pos="31000">
                    <a:schemeClr val="tx1"/>
                  </a:gs>
                  <a:gs pos="99000">
                    <a:schemeClr val="accent4">
                      <a:lumMod val="60000"/>
                      <a:lumOff val="40000"/>
                    </a:schemeClr>
                  </a:gs>
                </a:gsLst>
                <a:lin ang="2700000" scaled="0"/>
              </a:gradFill>
            </a:ln>
            <a:scene3d>
              <a:camera prst="isometricOffAxis2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574859" rtl="0" eaLnBrk="1" fontAlgn="auto" latinLnBrk="0" hangingPunct="1">
                <a:lnSpc>
                  <a:spcPct val="85000"/>
                </a:lnSpc>
                <a:spcBef>
                  <a:spcPts val="0"/>
                </a:spcBef>
                <a:spcAft>
                  <a:spcPts val="0"/>
                </a:spcAft>
                <a:buClrTx/>
                <a:buSzTx/>
                <a:buFontTx/>
                <a:buNone/>
                <a:tabLst/>
                <a:defRPr/>
              </a:pPr>
              <a:r>
                <a:rPr kumimoji="0" lang="en-US" sz="850" b="0" i="0" u="none" strike="noStrike" kern="1200" cap="none" spc="0" normalizeH="0" baseline="0" noProof="0">
                  <a:ln>
                    <a:noFill/>
                  </a:ln>
                  <a:solidFill>
                    <a:srgbClr val="FFFFFF"/>
                  </a:solidFill>
                  <a:effectLst/>
                  <a:uLnTx/>
                  <a:uFillTx/>
                  <a:latin typeface="Aptos" panose="020B0004020202020204" pitchFamily="34" charset="0"/>
                  <a:ea typeface="+mn-ea"/>
                  <a:cs typeface="Microsoft Sans Serif" panose="020B0604020202020204" pitchFamily="34" charset="0"/>
                </a:rPr>
                <a:t>Messaging/</a:t>
              </a:r>
            </a:p>
            <a:p>
              <a:pPr marL="0" marR="0" lvl="0" indent="0" algn="ctr" defTabSz="2574859" rtl="0" eaLnBrk="1" fontAlgn="auto" latinLnBrk="0" hangingPunct="1">
                <a:lnSpc>
                  <a:spcPct val="85000"/>
                </a:lnSpc>
                <a:spcBef>
                  <a:spcPts val="0"/>
                </a:spcBef>
                <a:spcAft>
                  <a:spcPts val="0"/>
                </a:spcAft>
                <a:buClrTx/>
                <a:buSzTx/>
                <a:buFontTx/>
                <a:buNone/>
                <a:tabLst/>
                <a:defRPr/>
              </a:pPr>
              <a:r>
                <a:rPr kumimoji="0" lang="en-US" sz="850" b="0" i="0" u="none" strike="noStrike" kern="1200" cap="none" spc="0" normalizeH="0" baseline="0" noProof="0">
                  <a:ln>
                    <a:noFill/>
                  </a:ln>
                  <a:solidFill>
                    <a:srgbClr val="FFFFFF"/>
                  </a:solidFill>
                  <a:effectLst/>
                  <a:uLnTx/>
                  <a:uFillTx/>
                  <a:latin typeface="Aptos" panose="020B0004020202020204" pitchFamily="34" charset="0"/>
                  <a:ea typeface="+mn-ea"/>
                  <a:cs typeface="Microsoft Sans Serif" panose="020B0604020202020204" pitchFamily="34" charset="0"/>
                </a:rPr>
                <a:t>social feeds</a:t>
              </a:r>
            </a:p>
          </p:txBody>
        </p:sp>
      </p:grpSp>
      <p:grpSp>
        <p:nvGrpSpPr>
          <p:cNvPr id="38" name="Group 37">
            <a:extLst>
              <a:ext uri="{FF2B5EF4-FFF2-40B4-BE49-F238E27FC236}">
                <a16:creationId xmlns:a16="http://schemas.microsoft.com/office/drawing/2014/main" id="{B31B2E1E-5F71-0477-876B-80E13EC9322F}"/>
              </a:ext>
            </a:extLst>
          </p:cNvPr>
          <p:cNvGrpSpPr/>
          <p:nvPr/>
        </p:nvGrpSpPr>
        <p:grpSpPr>
          <a:xfrm>
            <a:off x="7599858" y="2664295"/>
            <a:ext cx="2181993" cy="2113413"/>
            <a:chOff x="46463831" y="2577492"/>
            <a:chExt cx="7448400" cy="7214296"/>
          </a:xfrm>
        </p:grpSpPr>
        <p:grpSp>
          <p:nvGrpSpPr>
            <p:cNvPr id="39" name="Group 38">
              <a:extLst>
                <a:ext uri="{FF2B5EF4-FFF2-40B4-BE49-F238E27FC236}">
                  <a16:creationId xmlns:a16="http://schemas.microsoft.com/office/drawing/2014/main" id="{D584C15D-8360-F068-B12F-2FE9E60A7149}"/>
                </a:ext>
              </a:extLst>
            </p:cNvPr>
            <p:cNvGrpSpPr/>
            <p:nvPr/>
          </p:nvGrpSpPr>
          <p:grpSpPr>
            <a:xfrm>
              <a:off x="46463831" y="2577492"/>
              <a:ext cx="7448400" cy="7214296"/>
              <a:chOff x="46463831" y="2577492"/>
              <a:chExt cx="7448400" cy="7214296"/>
            </a:xfrm>
          </p:grpSpPr>
          <p:sp>
            <p:nvSpPr>
              <p:cNvPr id="90" name="Rounded Rectangle 89">
                <a:extLst>
                  <a:ext uri="{FF2B5EF4-FFF2-40B4-BE49-F238E27FC236}">
                    <a16:creationId xmlns:a16="http://schemas.microsoft.com/office/drawing/2014/main" id="{8A7E54A6-5D7B-40B6-56EF-A2BA725317CD}"/>
                  </a:ext>
                </a:extLst>
              </p:cNvPr>
              <p:cNvSpPr/>
              <p:nvPr/>
            </p:nvSpPr>
            <p:spPr>
              <a:xfrm>
                <a:off x="46463831" y="2591788"/>
                <a:ext cx="7448400" cy="7200000"/>
              </a:xfrm>
              <a:prstGeom prst="roundRect">
                <a:avLst>
                  <a:gd name="adj" fmla="val 4481"/>
                </a:avLst>
              </a:prstGeom>
              <a:solidFill>
                <a:srgbClr val="241970"/>
              </a:solidFill>
              <a:ln w="6350">
                <a:gradFill>
                  <a:gsLst>
                    <a:gs pos="0">
                      <a:schemeClr val="accent4">
                        <a:lumMod val="75000"/>
                      </a:schemeClr>
                    </a:gs>
                    <a:gs pos="31000">
                      <a:schemeClr val="accent4">
                        <a:lumMod val="60000"/>
                        <a:lumOff val="40000"/>
                      </a:schemeClr>
                    </a:gs>
                    <a:gs pos="99000">
                      <a:schemeClr val="accent4">
                        <a:lumMod val="50000"/>
                      </a:schemeClr>
                    </a:gs>
                  </a:gsLst>
                  <a:lin ang="2700000" scaled="0"/>
                </a:gradFill>
              </a:ln>
              <a:scene3d>
                <a:camera prst="isometricOffAxis2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574859" rtl="0" eaLnBrk="1" fontAlgn="auto" latinLnBrk="0" hangingPunct="1">
                  <a:lnSpc>
                    <a:spcPct val="96000"/>
                  </a:lnSpc>
                  <a:spcBef>
                    <a:spcPts val="0"/>
                  </a:spcBef>
                  <a:spcAft>
                    <a:spcPts val="0"/>
                  </a:spcAft>
                  <a:buClrTx/>
                  <a:buSzTx/>
                  <a:buFontTx/>
                  <a:buNone/>
                  <a:tabLst/>
                  <a:defRPr/>
                </a:pPr>
                <a:endParaRPr kumimoji="0" lang="en-US" sz="2000" b="0" i="0" u="none" strike="noStrike" kern="1200" cap="none" spc="0" normalizeH="0" baseline="0" noProof="0" err="1">
                  <a:ln>
                    <a:noFill/>
                  </a:ln>
                  <a:solidFill>
                    <a:srgbClr val="000000"/>
                  </a:solidFill>
                  <a:effectLst/>
                  <a:uLnTx/>
                  <a:uFillTx/>
                  <a:latin typeface="Microsoft Sans Serif"/>
                  <a:ea typeface="+mn-ea"/>
                  <a:cs typeface="Microsoft Sans Serif" panose="020B0604020202020204" pitchFamily="34" charset="0"/>
                </a:endParaRPr>
              </a:p>
            </p:txBody>
          </p:sp>
          <p:pic>
            <p:nvPicPr>
              <p:cNvPr id="91" name="Picture 90" descr="A black grid with white dots&#10;&#10;Description automatically generated">
                <a:extLst>
                  <a:ext uri="{FF2B5EF4-FFF2-40B4-BE49-F238E27FC236}">
                    <a16:creationId xmlns:a16="http://schemas.microsoft.com/office/drawing/2014/main" id="{27271E77-A89D-DB7C-5183-222238C3FBB8}"/>
                  </a:ext>
                </a:extLst>
              </p:cNvPr>
              <p:cNvPicPr>
                <a:picLocks noChangeAspect="1"/>
              </p:cNvPicPr>
              <p:nvPr/>
            </p:nvPicPr>
            <p:blipFill>
              <a:blip r:embed="rId4">
                <a:duotone>
                  <a:prstClr val="black"/>
                  <a:schemeClr val="accent4">
                    <a:lumMod val="75000"/>
                    <a:tint val="45000"/>
                    <a:satMod val="400000"/>
                  </a:schemeClr>
                </a:duotone>
              </a:blip>
              <a:srcRect l="296" t="1777" r="425" b="1777"/>
              <a:stretch/>
            </p:blipFill>
            <p:spPr>
              <a:xfrm>
                <a:off x="46476521" y="2577492"/>
                <a:ext cx="7411297" cy="7200000"/>
              </a:xfrm>
              <a:prstGeom prst="roundRect">
                <a:avLst>
                  <a:gd name="adj" fmla="val 2213"/>
                </a:avLst>
              </a:prstGeom>
              <a:noFill/>
              <a:ln w="19050">
                <a:noFill/>
              </a:ln>
              <a:scene3d>
                <a:camera prst="isometricOffAxis2Left"/>
                <a:lightRig rig="threePt" dir="t"/>
              </a:scene3d>
            </p:spPr>
          </p:pic>
        </p:grpSp>
        <p:pic>
          <p:nvPicPr>
            <p:cNvPr id="40" name="Picture 39" descr="A black background with white lines&#10;&#10;Description automatically generated">
              <a:extLst>
                <a:ext uri="{FF2B5EF4-FFF2-40B4-BE49-F238E27FC236}">
                  <a16:creationId xmlns:a16="http://schemas.microsoft.com/office/drawing/2014/main" id="{B71586FC-335E-FFAB-18C6-148BD1D2F5E1}"/>
                </a:ext>
              </a:extLst>
            </p:cNvPr>
            <p:cNvPicPr>
              <a:picLocks noChangeAspect="1"/>
            </p:cNvPicPr>
            <p:nvPr/>
          </p:nvPicPr>
          <p:blipFill>
            <a:blip r:embed="rId5"/>
            <a:stretch>
              <a:fillRect/>
            </a:stretch>
          </p:blipFill>
          <p:spPr>
            <a:xfrm>
              <a:off x="49362998" y="3962339"/>
              <a:ext cx="1358900" cy="3214280"/>
            </a:xfrm>
            <a:prstGeom prst="rect">
              <a:avLst/>
            </a:prstGeom>
          </p:spPr>
        </p:pic>
        <p:sp>
          <p:nvSpPr>
            <p:cNvPr id="41" name="Rounded Rectangle 40">
              <a:extLst>
                <a:ext uri="{FF2B5EF4-FFF2-40B4-BE49-F238E27FC236}">
                  <a16:creationId xmlns:a16="http://schemas.microsoft.com/office/drawing/2014/main" id="{DAD62D22-E078-0F96-9253-84F7346EFC46}"/>
                </a:ext>
              </a:extLst>
            </p:cNvPr>
            <p:cNvSpPr/>
            <p:nvPr/>
          </p:nvSpPr>
          <p:spPr>
            <a:xfrm>
              <a:off x="47047073" y="3288686"/>
              <a:ext cx="6281916" cy="820555"/>
            </a:xfrm>
            <a:prstGeom prst="roundRect">
              <a:avLst>
                <a:gd name="adj" fmla="val 9506"/>
              </a:avLst>
            </a:prstGeom>
            <a:solidFill>
              <a:schemeClr val="accent4">
                <a:lumMod val="75000"/>
              </a:schemeClr>
            </a:solidFill>
            <a:ln w="6350">
              <a:gradFill>
                <a:gsLst>
                  <a:gs pos="0">
                    <a:schemeClr val="accent4">
                      <a:lumMod val="75000"/>
                    </a:schemeClr>
                  </a:gs>
                  <a:gs pos="31000">
                    <a:schemeClr val="accent4">
                      <a:lumMod val="60000"/>
                      <a:lumOff val="40000"/>
                    </a:schemeClr>
                  </a:gs>
                  <a:gs pos="99000">
                    <a:schemeClr val="accent4">
                      <a:lumMod val="50000"/>
                    </a:schemeClr>
                  </a:gs>
                </a:gsLst>
                <a:lin ang="2700000" scaled="0"/>
              </a:gradFill>
            </a:ln>
            <a:effectLst>
              <a:outerShdw blurRad="395753" algn="ctr" rotWithShape="0">
                <a:prstClr val="black">
                  <a:alpha val="48000"/>
                </a:prstClr>
              </a:outerShdw>
            </a:effectLst>
            <a:scene3d>
              <a:camera prst="isometricOffAxis2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574859" rtl="0" eaLnBrk="1" fontAlgn="auto" latinLnBrk="0" hangingPunct="1">
                <a:lnSpc>
                  <a:spcPct val="96000"/>
                </a:lnSpc>
                <a:spcBef>
                  <a:spcPts val="0"/>
                </a:spcBef>
                <a:spcAft>
                  <a:spcPts val="0"/>
                </a:spcAft>
                <a:buClrTx/>
                <a:buSzTx/>
                <a:buFontTx/>
                <a:buNone/>
                <a:tabLst/>
                <a:defRPr/>
              </a:pPr>
              <a:r>
                <a:rPr kumimoji="0" lang="en-US" sz="1050" b="0" i="0" u="none" strike="noStrike" kern="1200" cap="none" spc="0" normalizeH="0" baseline="0" noProof="0">
                  <a:ln>
                    <a:noFill/>
                  </a:ln>
                  <a:solidFill>
                    <a:srgbClr val="EFF1F5"/>
                  </a:solidFill>
                  <a:effectLst/>
                  <a:uLnTx/>
                  <a:uFillTx/>
                  <a:latin typeface="Aptos" panose="020B0004020202020204" pitchFamily="34" charset="0"/>
                  <a:ea typeface="+mn-ea"/>
                  <a:cs typeface="Microsoft Sans Serif" panose="020B0604020202020204" pitchFamily="34" charset="0"/>
                </a:rPr>
                <a:t>LMM - multimodal</a:t>
              </a:r>
            </a:p>
          </p:txBody>
        </p:sp>
        <p:sp>
          <p:nvSpPr>
            <p:cNvPr id="86" name="Rounded Rectangle 85">
              <a:extLst>
                <a:ext uri="{FF2B5EF4-FFF2-40B4-BE49-F238E27FC236}">
                  <a16:creationId xmlns:a16="http://schemas.microsoft.com/office/drawing/2014/main" id="{B5D46A00-9AF3-6544-0CFC-B329349BA5B1}"/>
                </a:ext>
              </a:extLst>
            </p:cNvPr>
            <p:cNvSpPr/>
            <p:nvPr/>
          </p:nvSpPr>
          <p:spPr>
            <a:xfrm>
              <a:off x="47047073" y="4535697"/>
              <a:ext cx="6281916" cy="820555"/>
            </a:xfrm>
            <a:prstGeom prst="roundRect">
              <a:avLst>
                <a:gd name="adj" fmla="val 9506"/>
              </a:avLst>
            </a:prstGeom>
            <a:solidFill>
              <a:schemeClr val="accent4">
                <a:lumMod val="75000"/>
              </a:schemeClr>
            </a:solidFill>
            <a:ln w="6350">
              <a:gradFill>
                <a:gsLst>
                  <a:gs pos="0">
                    <a:schemeClr val="accent4">
                      <a:lumMod val="75000"/>
                    </a:schemeClr>
                  </a:gs>
                  <a:gs pos="31000">
                    <a:schemeClr val="accent4">
                      <a:lumMod val="60000"/>
                      <a:lumOff val="40000"/>
                    </a:schemeClr>
                  </a:gs>
                  <a:gs pos="99000">
                    <a:schemeClr val="accent4">
                      <a:lumMod val="50000"/>
                    </a:schemeClr>
                  </a:gs>
                </a:gsLst>
                <a:lin ang="2700000" scaled="0"/>
              </a:gradFill>
            </a:ln>
            <a:effectLst>
              <a:outerShdw blurRad="395753" algn="ctr" rotWithShape="0">
                <a:prstClr val="black">
                  <a:alpha val="48000"/>
                </a:prstClr>
              </a:outerShdw>
            </a:effectLst>
            <a:scene3d>
              <a:camera prst="isometricOffAxis2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574859" rtl="0" eaLnBrk="1" fontAlgn="auto" latinLnBrk="0" hangingPunct="1">
                <a:lnSpc>
                  <a:spcPct val="96000"/>
                </a:lnSpc>
                <a:spcBef>
                  <a:spcPts val="0"/>
                </a:spcBef>
                <a:spcAft>
                  <a:spcPts val="0"/>
                </a:spcAft>
                <a:buClrTx/>
                <a:buSzTx/>
                <a:buFontTx/>
                <a:buNone/>
                <a:tabLst/>
                <a:defRPr/>
              </a:pPr>
              <a:r>
                <a:rPr kumimoji="0" lang="en-US" sz="1050" b="0" i="0" u="none" strike="noStrike" kern="1200" cap="none" spc="0" normalizeH="0" baseline="0" noProof="0">
                  <a:ln>
                    <a:noFill/>
                  </a:ln>
                  <a:solidFill>
                    <a:srgbClr val="EFF1F5"/>
                  </a:solidFill>
                  <a:effectLst/>
                  <a:uLnTx/>
                  <a:uFillTx/>
                  <a:latin typeface="Aptos" panose="020B0004020202020204" pitchFamily="34" charset="0"/>
                  <a:ea typeface="+mn-ea"/>
                  <a:cs typeface="Microsoft Sans Serif" panose="020B0604020202020204" pitchFamily="34" charset="0"/>
                </a:rPr>
                <a:t>LLM - language</a:t>
              </a:r>
            </a:p>
          </p:txBody>
        </p:sp>
        <p:sp>
          <p:nvSpPr>
            <p:cNvPr id="87" name="Rounded Rectangle 86">
              <a:extLst>
                <a:ext uri="{FF2B5EF4-FFF2-40B4-BE49-F238E27FC236}">
                  <a16:creationId xmlns:a16="http://schemas.microsoft.com/office/drawing/2014/main" id="{D0BD74EC-D57E-7221-0BDE-3543ACFB87D9}"/>
                </a:ext>
              </a:extLst>
            </p:cNvPr>
            <p:cNvSpPr/>
            <p:nvPr/>
          </p:nvSpPr>
          <p:spPr>
            <a:xfrm>
              <a:off x="47047073" y="5782708"/>
              <a:ext cx="6281916" cy="820555"/>
            </a:xfrm>
            <a:prstGeom prst="roundRect">
              <a:avLst>
                <a:gd name="adj" fmla="val 9506"/>
              </a:avLst>
            </a:prstGeom>
            <a:solidFill>
              <a:schemeClr val="accent4">
                <a:lumMod val="75000"/>
              </a:schemeClr>
            </a:solidFill>
            <a:ln w="6350">
              <a:gradFill>
                <a:gsLst>
                  <a:gs pos="0">
                    <a:schemeClr val="accent4">
                      <a:lumMod val="75000"/>
                    </a:schemeClr>
                  </a:gs>
                  <a:gs pos="31000">
                    <a:schemeClr val="accent4">
                      <a:lumMod val="60000"/>
                      <a:lumOff val="40000"/>
                    </a:schemeClr>
                  </a:gs>
                  <a:gs pos="99000">
                    <a:schemeClr val="accent4">
                      <a:lumMod val="50000"/>
                    </a:schemeClr>
                  </a:gs>
                </a:gsLst>
                <a:lin ang="2700000" scaled="0"/>
              </a:gradFill>
            </a:ln>
            <a:effectLst>
              <a:outerShdw blurRad="395753" algn="ctr" rotWithShape="0">
                <a:prstClr val="black">
                  <a:alpha val="48000"/>
                </a:prstClr>
              </a:outerShdw>
            </a:effectLst>
            <a:scene3d>
              <a:camera prst="isometricOffAxis2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574859" rtl="0" eaLnBrk="1" fontAlgn="auto" latinLnBrk="0" hangingPunct="1">
                <a:lnSpc>
                  <a:spcPct val="96000"/>
                </a:lnSpc>
                <a:spcBef>
                  <a:spcPts val="0"/>
                </a:spcBef>
                <a:spcAft>
                  <a:spcPts val="0"/>
                </a:spcAft>
                <a:buClrTx/>
                <a:buSzTx/>
                <a:buFontTx/>
                <a:buNone/>
                <a:tabLst/>
                <a:defRPr/>
              </a:pPr>
              <a:r>
                <a:rPr kumimoji="0" lang="en-US" sz="1050" b="0" i="0" u="none" strike="noStrike" kern="1200" cap="none" spc="0" normalizeH="0" baseline="0" noProof="0">
                  <a:ln>
                    <a:noFill/>
                  </a:ln>
                  <a:solidFill>
                    <a:srgbClr val="EFF1F5"/>
                  </a:solidFill>
                  <a:effectLst/>
                  <a:uLnTx/>
                  <a:uFillTx/>
                  <a:latin typeface="Aptos" panose="020B0004020202020204" pitchFamily="34" charset="0"/>
                  <a:ea typeface="+mn-ea"/>
                  <a:cs typeface="Microsoft Sans Serif" panose="020B0604020202020204" pitchFamily="34" charset="0"/>
                </a:rPr>
                <a:t>LVM - vision</a:t>
              </a:r>
            </a:p>
          </p:txBody>
        </p:sp>
        <p:sp>
          <p:nvSpPr>
            <p:cNvPr id="88" name="Rounded Rectangle 87">
              <a:extLst>
                <a:ext uri="{FF2B5EF4-FFF2-40B4-BE49-F238E27FC236}">
                  <a16:creationId xmlns:a16="http://schemas.microsoft.com/office/drawing/2014/main" id="{835D3F7F-5549-54A5-66D5-1BAA83DA22B3}"/>
                </a:ext>
              </a:extLst>
            </p:cNvPr>
            <p:cNvSpPr/>
            <p:nvPr/>
          </p:nvSpPr>
          <p:spPr>
            <a:xfrm>
              <a:off x="47047073" y="7029718"/>
              <a:ext cx="6281916" cy="820555"/>
            </a:xfrm>
            <a:prstGeom prst="roundRect">
              <a:avLst>
                <a:gd name="adj" fmla="val 9506"/>
              </a:avLst>
            </a:prstGeom>
            <a:solidFill>
              <a:schemeClr val="accent4">
                <a:lumMod val="75000"/>
              </a:schemeClr>
            </a:solidFill>
            <a:ln w="6350">
              <a:gradFill>
                <a:gsLst>
                  <a:gs pos="0">
                    <a:schemeClr val="accent4">
                      <a:lumMod val="75000"/>
                    </a:schemeClr>
                  </a:gs>
                  <a:gs pos="31000">
                    <a:schemeClr val="accent4">
                      <a:lumMod val="60000"/>
                      <a:lumOff val="40000"/>
                    </a:schemeClr>
                  </a:gs>
                  <a:gs pos="99000">
                    <a:schemeClr val="accent4">
                      <a:lumMod val="50000"/>
                    </a:schemeClr>
                  </a:gs>
                </a:gsLst>
                <a:lin ang="2700000" scaled="0"/>
              </a:gradFill>
            </a:ln>
            <a:effectLst>
              <a:outerShdw blurRad="395753" algn="ctr" rotWithShape="0">
                <a:prstClr val="black">
                  <a:alpha val="48000"/>
                </a:prstClr>
              </a:outerShdw>
            </a:effectLst>
            <a:scene3d>
              <a:camera prst="isometricOffAxis2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574859" rtl="0" eaLnBrk="1" fontAlgn="auto" latinLnBrk="0" hangingPunct="1">
                <a:lnSpc>
                  <a:spcPct val="96000"/>
                </a:lnSpc>
                <a:spcBef>
                  <a:spcPts val="0"/>
                </a:spcBef>
                <a:spcAft>
                  <a:spcPts val="0"/>
                </a:spcAft>
                <a:buClrTx/>
                <a:buSzTx/>
                <a:buFontTx/>
                <a:buNone/>
                <a:tabLst/>
                <a:defRPr/>
              </a:pPr>
              <a:r>
                <a:rPr kumimoji="0" lang="en-US" sz="1050" b="0" i="0" u="none" strike="noStrike" kern="1200" cap="none" spc="0" normalizeH="0" baseline="0" noProof="0">
                  <a:ln>
                    <a:noFill/>
                  </a:ln>
                  <a:solidFill>
                    <a:srgbClr val="EFF1F5"/>
                  </a:solidFill>
                  <a:effectLst/>
                  <a:uLnTx/>
                  <a:uFillTx/>
                  <a:latin typeface="Aptos" panose="020B0004020202020204" pitchFamily="34" charset="0"/>
                  <a:ea typeface="+mn-ea"/>
                  <a:cs typeface="Microsoft Sans Serif" panose="020B0604020202020204" pitchFamily="34" charset="0"/>
                </a:rPr>
                <a:t>ASR</a:t>
              </a:r>
            </a:p>
          </p:txBody>
        </p:sp>
        <p:pic>
          <p:nvPicPr>
            <p:cNvPr id="89" name="Graphic 88">
              <a:extLst>
                <a:ext uri="{FF2B5EF4-FFF2-40B4-BE49-F238E27FC236}">
                  <a16:creationId xmlns:a16="http://schemas.microsoft.com/office/drawing/2014/main" id="{3185F488-DD95-13EE-3586-ECBB9E05860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9502058" y="8079535"/>
              <a:ext cx="1066800" cy="1066800"/>
            </a:xfrm>
            <a:prstGeom prst="rect">
              <a:avLst/>
            </a:prstGeom>
            <a:scene3d>
              <a:camera prst="isometricOffAxis2Left"/>
              <a:lightRig rig="threePt" dir="t"/>
            </a:scene3d>
          </p:spPr>
        </p:pic>
      </p:grpSp>
      <p:grpSp>
        <p:nvGrpSpPr>
          <p:cNvPr id="92" name="Group 91">
            <a:extLst>
              <a:ext uri="{FF2B5EF4-FFF2-40B4-BE49-F238E27FC236}">
                <a16:creationId xmlns:a16="http://schemas.microsoft.com/office/drawing/2014/main" id="{1EAA20D2-F41C-5F16-4BA3-5D84388488CD}"/>
              </a:ext>
            </a:extLst>
          </p:cNvPr>
          <p:cNvGrpSpPr/>
          <p:nvPr/>
        </p:nvGrpSpPr>
        <p:grpSpPr>
          <a:xfrm>
            <a:off x="7650723" y="3559232"/>
            <a:ext cx="117972" cy="117994"/>
            <a:chOff x="34778528" y="5983249"/>
            <a:chExt cx="402706" cy="402782"/>
          </a:xfrm>
        </p:grpSpPr>
        <p:sp>
          <p:nvSpPr>
            <p:cNvPr id="93" name="Arrow: Pentagon 30">
              <a:extLst>
                <a:ext uri="{FF2B5EF4-FFF2-40B4-BE49-F238E27FC236}">
                  <a16:creationId xmlns:a16="http://schemas.microsoft.com/office/drawing/2014/main" id="{77464975-5085-0C16-B8AC-B6231CF90077}"/>
                </a:ext>
              </a:extLst>
            </p:cNvPr>
            <p:cNvSpPr>
              <a:spLocks/>
            </p:cNvSpPr>
            <p:nvPr/>
          </p:nvSpPr>
          <p:spPr>
            <a:xfrm>
              <a:off x="34778528" y="5983249"/>
              <a:ext cx="402706" cy="402782"/>
            </a:xfrm>
            <a:prstGeom prst="ellipse">
              <a:avLst/>
            </a:prstGeom>
            <a:gradFill flip="none" rotWithShape="1">
              <a:gsLst>
                <a:gs pos="70000">
                  <a:schemeClr val="tx1">
                    <a:alpha val="0"/>
                  </a:schemeClr>
                </a:gs>
                <a:gs pos="41000">
                  <a:schemeClr val="tx1">
                    <a:alpha val="15000"/>
                  </a:schemeClr>
                </a:gs>
                <a:gs pos="11000">
                  <a:schemeClr val="tx1">
                    <a:alpha val="4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77" rtl="0" eaLnBrk="1" fontAlgn="auto" latinLnBrk="0" hangingPunct="1">
                <a:lnSpc>
                  <a:spcPct val="96000"/>
                </a:lnSpc>
                <a:spcBef>
                  <a:spcPts val="0"/>
                </a:spcBef>
                <a:spcAft>
                  <a:spcPts val="0"/>
                </a:spcAft>
                <a:buClrTx/>
                <a:buSzTx/>
                <a:buFontTx/>
                <a:buNone/>
                <a:tabLst/>
                <a:defRPr/>
              </a:pPr>
              <a:endParaRPr kumimoji="0" lang="en-US" sz="600" b="0" i="0" u="none" strike="noStrike" kern="1200" cap="none" spc="0" normalizeH="0" baseline="0" noProof="0">
                <a:ln>
                  <a:noFill/>
                </a:ln>
                <a:solidFill>
                  <a:srgbClr val="000000"/>
                </a:solidFill>
                <a:effectLst/>
                <a:uLnTx/>
                <a:uFillTx/>
                <a:latin typeface="Aptos" panose="02110004020202020204"/>
                <a:ea typeface="+mn-ea"/>
                <a:cs typeface="Microsoft Sans Serif" panose="020B0604020202020204" pitchFamily="34" charset="0"/>
              </a:endParaRPr>
            </a:p>
          </p:txBody>
        </p:sp>
        <p:sp>
          <p:nvSpPr>
            <p:cNvPr id="94" name="Oval 93">
              <a:extLst>
                <a:ext uri="{FF2B5EF4-FFF2-40B4-BE49-F238E27FC236}">
                  <a16:creationId xmlns:a16="http://schemas.microsoft.com/office/drawing/2014/main" id="{25F0830E-F5A3-FD60-F806-89B4E2BAB835}"/>
                </a:ext>
              </a:extLst>
            </p:cNvPr>
            <p:cNvSpPr/>
            <p:nvPr/>
          </p:nvSpPr>
          <p:spPr>
            <a:xfrm>
              <a:off x="34920553" y="6125312"/>
              <a:ext cx="118657" cy="11865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574859" rtl="0" eaLnBrk="1" fontAlgn="auto" latinLnBrk="0" hangingPunct="1">
                <a:lnSpc>
                  <a:spcPct val="96000"/>
                </a:lnSpc>
                <a:spcBef>
                  <a:spcPts val="0"/>
                </a:spcBef>
                <a:spcAft>
                  <a:spcPts val="0"/>
                </a:spcAft>
                <a:buClrTx/>
                <a:buSzTx/>
                <a:buFontTx/>
                <a:buNone/>
                <a:tabLst/>
                <a:defRPr/>
              </a:pPr>
              <a:endParaRPr kumimoji="0" lang="en-US" sz="2000" b="0" i="0" u="none" strike="noStrike" kern="1200" cap="none" spc="0" normalizeH="0" baseline="0" noProof="0" err="1">
                <a:ln>
                  <a:noFill/>
                </a:ln>
                <a:solidFill>
                  <a:srgbClr val="000000"/>
                </a:solidFill>
                <a:effectLst/>
                <a:uLnTx/>
                <a:uFillTx/>
                <a:latin typeface="Microsoft Sans Serif"/>
                <a:ea typeface="+mn-ea"/>
                <a:cs typeface="Microsoft Sans Serif" panose="020B0604020202020204" pitchFamily="34" charset="0"/>
              </a:endParaRPr>
            </a:p>
          </p:txBody>
        </p:sp>
      </p:grpSp>
      <p:grpSp>
        <p:nvGrpSpPr>
          <p:cNvPr id="95" name="Group 94">
            <a:extLst>
              <a:ext uri="{FF2B5EF4-FFF2-40B4-BE49-F238E27FC236}">
                <a16:creationId xmlns:a16="http://schemas.microsoft.com/office/drawing/2014/main" id="{B4C5A822-7714-0CC5-48B3-E276ACC5661E}"/>
              </a:ext>
            </a:extLst>
          </p:cNvPr>
          <p:cNvGrpSpPr/>
          <p:nvPr/>
        </p:nvGrpSpPr>
        <p:grpSpPr>
          <a:xfrm>
            <a:off x="6014607" y="2828306"/>
            <a:ext cx="1696355" cy="1688102"/>
            <a:chOff x="5926970" y="2745634"/>
            <a:chExt cx="1696355" cy="1688102"/>
          </a:xfrm>
        </p:grpSpPr>
        <p:sp>
          <p:nvSpPr>
            <p:cNvPr id="96" name="Freeform 95">
              <a:extLst>
                <a:ext uri="{FF2B5EF4-FFF2-40B4-BE49-F238E27FC236}">
                  <a16:creationId xmlns:a16="http://schemas.microsoft.com/office/drawing/2014/main" id="{7AA97D82-6514-DD69-3BA9-6C280F818ABD}"/>
                </a:ext>
              </a:extLst>
            </p:cNvPr>
            <p:cNvSpPr/>
            <p:nvPr/>
          </p:nvSpPr>
          <p:spPr>
            <a:xfrm>
              <a:off x="5960239" y="2745634"/>
              <a:ext cx="1661832" cy="789425"/>
            </a:xfrm>
            <a:custGeom>
              <a:avLst/>
              <a:gdLst>
                <a:gd name="connsiteX0" fmla="*/ 0 w 9849394"/>
                <a:gd name="connsiteY0" fmla="*/ 73894 h 5142282"/>
                <a:gd name="connsiteX1" fmla="*/ 3370217 w 9849394"/>
                <a:gd name="connsiteY1" fmla="*/ 596408 h 5142282"/>
                <a:gd name="connsiteX2" fmla="*/ 6113417 w 9849394"/>
                <a:gd name="connsiteY2" fmla="*/ 4463014 h 5142282"/>
                <a:gd name="connsiteX3" fmla="*/ 9849394 w 9849394"/>
                <a:gd name="connsiteY3" fmla="*/ 5142282 h 5142282"/>
                <a:gd name="connsiteX0" fmla="*/ 0 w 9833066"/>
                <a:gd name="connsiteY0" fmla="*/ 73894 h 5076968"/>
                <a:gd name="connsiteX1" fmla="*/ 3370217 w 9833066"/>
                <a:gd name="connsiteY1" fmla="*/ 596408 h 5076968"/>
                <a:gd name="connsiteX2" fmla="*/ 6113417 w 9833066"/>
                <a:gd name="connsiteY2" fmla="*/ 4463014 h 5076968"/>
                <a:gd name="connsiteX3" fmla="*/ 9833066 w 9833066"/>
                <a:gd name="connsiteY3" fmla="*/ 5076968 h 5076968"/>
                <a:gd name="connsiteX0" fmla="*/ 0 w 9833066"/>
                <a:gd name="connsiteY0" fmla="*/ 73894 h 5094698"/>
                <a:gd name="connsiteX1" fmla="*/ 3370217 w 9833066"/>
                <a:gd name="connsiteY1" fmla="*/ 596408 h 5094698"/>
                <a:gd name="connsiteX2" fmla="*/ 6113417 w 9833066"/>
                <a:gd name="connsiteY2" fmla="*/ 4463014 h 5094698"/>
                <a:gd name="connsiteX3" fmla="*/ 9833066 w 9833066"/>
                <a:gd name="connsiteY3" fmla="*/ 5076968 h 5094698"/>
                <a:gd name="connsiteX0" fmla="*/ 0 w 9824901"/>
                <a:gd name="connsiteY0" fmla="*/ 73894 h 5128850"/>
                <a:gd name="connsiteX1" fmla="*/ 3370217 w 9824901"/>
                <a:gd name="connsiteY1" fmla="*/ 596408 h 5128850"/>
                <a:gd name="connsiteX2" fmla="*/ 6113417 w 9824901"/>
                <a:gd name="connsiteY2" fmla="*/ 4463014 h 5128850"/>
                <a:gd name="connsiteX3" fmla="*/ 9824901 w 9824901"/>
                <a:gd name="connsiteY3" fmla="*/ 5117789 h 5128850"/>
                <a:gd name="connsiteX0" fmla="*/ 0 w 9816736"/>
                <a:gd name="connsiteY0" fmla="*/ 73894 h 5172741"/>
                <a:gd name="connsiteX1" fmla="*/ 3370217 w 9816736"/>
                <a:gd name="connsiteY1" fmla="*/ 596408 h 5172741"/>
                <a:gd name="connsiteX2" fmla="*/ 6113417 w 9816736"/>
                <a:gd name="connsiteY2" fmla="*/ 4463014 h 5172741"/>
                <a:gd name="connsiteX3" fmla="*/ 9816736 w 9816736"/>
                <a:gd name="connsiteY3" fmla="*/ 5166775 h 5172741"/>
                <a:gd name="connsiteX0" fmla="*/ 0 w 9816736"/>
                <a:gd name="connsiteY0" fmla="*/ 23311 h 5122158"/>
                <a:gd name="connsiteX1" fmla="*/ 3370217 w 9816736"/>
                <a:gd name="connsiteY1" fmla="*/ 545825 h 5122158"/>
                <a:gd name="connsiteX2" fmla="*/ 6113417 w 9816736"/>
                <a:gd name="connsiteY2" fmla="*/ 4412431 h 5122158"/>
                <a:gd name="connsiteX3" fmla="*/ 9816736 w 9816736"/>
                <a:gd name="connsiteY3" fmla="*/ 5116192 h 5122158"/>
                <a:gd name="connsiteX0" fmla="*/ 0 w 9816736"/>
                <a:gd name="connsiteY0" fmla="*/ 0 h 5098847"/>
                <a:gd name="connsiteX1" fmla="*/ 3476353 w 9816736"/>
                <a:gd name="connsiteY1" fmla="*/ 685800 h 5098847"/>
                <a:gd name="connsiteX2" fmla="*/ 6113417 w 9816736"/>
                <a:gd name="connsiteY2" fmla="*/ 4389120 h 5098847"/>
                <a:gd name="connsiteX3" fmla="*/ 9816736 w 9816736"/>
                <a:gd name="connsiteY3" fmla="*/ 5092881 h 5098847"/>
                <a:gd name="connsiteX0" fmla="*/ 0 w 10706913"/>
                <a:gd name="connsiteY0" fmla="*/ 0 h 5117115"/>
                <a:gd name="connsiteX1" fmla="*/ 4366530 w 10706913"/>
                <a:gd name="connsiteY1" fmla="*/ 704068 h 5117115"/>
                <a:gd name="connsiteX2" fmla="*/ 7003594 w 10706913"/>
                <a:gd name="connsiteY2" fmla="*/ 4407388 h 5117115"/>
                <a:gd name="connsiteX3" fmla="*/ 10706913 w 10706913"/>
                <a:gd name="connsiteY3" fmla="*/ 5111149 h 5117115"/>
                <a:gd name="connsiteX0" fmla="*/ 0 w 10706913"/>
                <a:gd name="connsiteY0" fmla="*/ 0 h 5117115"/>
                <a:gd name="connsiteX1" fmla="*/ 4366530 w 10706913"/>
                <a:gd name="connsiteY1" fmla="*/ 704068 h 5117115"/>
                <a:gd name="connsiteX2" fmla="*/ 8544536 w 10706913"/>
                <a:gd name="connsiteY2" fmla="*/ 4407387 h 5117115"/>
                <a:gd name="connsiteX3" fmla="*/ 10706913 w 10706913"/>
                <a:gd name="connsiteY3" fmla="*/ 5111149 h 5117115"/>
                <a:gd name="connsiteX0" fmla="*/ 0 w 10706913"/>
                <a:gd name="connsiteY0" fmla="*/ 0 h 5114079"/>
                <a:gd name="connsiteX1" fmla="*/ 4366530 w 10706913"/>
                <a:gd name="connsiteY1" fmla="*/ 704068 h 5114079"/>
                <a:gd name="connsiteX2" fmla="*/ 8544536 w 10706913"/>
                <a:gd name="connsiteY2" fmla="*/ 4407387 h 5114079"/>
                <a:gd name="connsiteX3" fmla="*/ 10706913 w 10706913"/>
                <a:gd name="connsiteY3" fmla="*/ 5111149 h 5114079"/>
                <a:gd name="connsiteX0" fmla="*/ 0 w 10706913"/>
                <a:gd name="connsiteY0" fmla="*/ 0 h 5114079"/>
                <a:gd name="connsiteX1" fmla="*/ 5691738 w 10706913"/>
                <a:gd name="connsiteY1" fmla="*/ 859009 h 5114079"/>
                <a:gd name="connsiteX2" fmla="*/ 8544536 w 10706913"/>
                <a:gd name="connsiteY2" fmla="*/ 4407387 h 5114079"/>
                <a:gd name="connsiteX3" fmla="*/ 10706913 w 10706913"/>
                <a:gd name="connsiteY3" fmla="*/ 5111149 h 5114079"/>
                <a:gd name="connsiteX0" fmla="*/ 0 w 10706913"/>
                <a:gd name="connsiteY0" fmla="*/ 0 h 5114079"/>
                <a:gd name="connsiteX1" fmla="*/ 5691738 w 10706913"/>
                <a:gd name="connsiteY1" fmla="*/ 859009 h 5114079"/>
                <a:gd name="connsiteX2" fmla="*/ 8544536 w 10706913"/>
                <a:gd name="connsiteY2" fmla="*/ 4407387 h 5114079"/>
                <a:gd name="connsiteX3" fmla="*/ 10706913 w 10706913"/>
                <a:gd name="connsiteY3" fmla="*/ 5111149 h 5114079"/>
              </a:gdLst>
              <a:ahLst/>
              <a:cxnLst>
                <a:cxn ang="0">
                  <a:pos x="connsiteX0" y="connsiteY0"/>
                </a:cxn>
                <a:cxn ang="0">
                  <a:pos x="connsiteX1" y="connsiteY1"/>
                </a:cxn>
                <a:cxn ang="0">
                  <a:pos x="connsiteX2" y="connsiteY2"/>
                </a:cxn>
                <a:cxn ang="0">
                  <a:pos x="connsiteX3" y="connsiteY3"/>
                </a:cxn>
              </a:cxnLst>
              <a:rect l="l" t="t" r="r" b="b"/>
              <a:pathLst>
                <a:path w="10706913" h="5114079">
                  <a:moveTo>
                    <a:pt x="0" y="0"/>
                  </a:moveTo>
                  <a:cubicBezTo>
                    <a:pt x="1657350" y="9797"/>
                    <a:pt x="4267649" y="124445"/>
                    <a:pt x="5691738" y="859009"/>
                  </a:cubicBezTo>
                  <a:cubicBezTo>
                    <a:pt x="7115827" y="1593573"/>
                    <a:pt x="7711223" y="3525789"/>
                    <a:pt x="8544536" y="4407387"/>
                  </a:cubicBezTo>
                  <a:cubicBezTo>
                    <a:pt x="9347030" y="5103058"/>
                    <a:pt x="9950355" y="5126934"/>
                    <a:pt x="10706913" y="5111149"/>
                  </a:cubicBezTo>
                </a:path>
              </a:pathLst>
            </a:custGeom>
            <a:noFill/>
            <a:ln w="9525">
              <a:solidFill>
                <a:schemeClr val="tx1"/>
              </a:solidFill>
              <a:headEnd type="oval" w="sm" len="sm"/>
              <a:tailEnd type="oval" w="sm" len="sm"/>
            </a:ln>
            <a:effectLst>
              <a:outerShdw blurRad="321229"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574859"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ptos" panose="020B0004020202020204" pitchFamily="34" charset="0"/>
                <a:ea typeface="+mn-ea"/>
                <a:cs typeface="+mn-cs"/>
              </a:endParaRPr>
            </a:p>
          </p:txBody>
        </p:sp>
        <p:sp>
          <p:nvSpPr>
            <p:cNvPr id="97" name="Freeform 96">
              <a:extLst>
                <a:ext uri="{FF2B5EF4-FFF2-40B4-BE49-F238E27FC236}">
                  <a16:creationId xmlns:a16="http://schemas.microsoft.com/office/drawing/2014/main" id="{1D7743AE-28B7-AC51-1E93-CE4298A31CCE}"/>
                </a:ext>
              </a:extLst>
            </p:cNvPr>
            <p:cNvSpPr/>
            <p:nvPr/>
          </p:nvSpPr>
          <p:spPr>
            <a:xfrm flipV="1">
              <a:off x="5926970" y="3535618"/>
              <a:ext cx="1696354" cy="277123"/>
            </a:xfrm>
            <a:custGeom>
              <a:avLst/>
              <a:gdLst>
                <a:gd name="connsiteX0" fmla="*/ 0 w 9849394"/>
                <a:gd name="connsiteY0" fmla="*/ 73894 h 5142282"/>
                <a:gd name="connsiteX1" fmla="*/ 3370217 w 9849394"/>
                <a:gd name="connsiteY1" fmla="*/ 596408 h 5142282"/>
                <a:gd name="connsiteX2" fmla="*/ 6113417 w 9849394"/>
                <a:gd name="connsiteY2" fmla="*/ 4463014 h 5142282"/>
                <a:gd name="connsiteX3" fmla="*/ 9849394 w 9849394"/>
                <a:gd name="connsiteY3" fmla="*/ 5142282 h 5142282"/>
                <a:gd name="connsiteX0" fmla="*/ 0 w 9833066"/>
                <a:gd name="connsiteY0" fmla="*/ 73894 h 5076968"/>
                <a:gd name="connsiteX1" fmla="*/ 3370217 w 9833066"/>
                <a:gd name="connsiteY1" fmla="*/ 596408 h 5076968"/>
                <a:gd name="connsiteX2" fmla="*/ 6113417 w 9833066"/>
                <a:gd name="connsiteY2" fmla="*/ 4463014 h 5076968"/>
                <a:gd name="connsiteX3" fmla="*/ 9833066 w 9833066"/>
                <a:gd name="connsiteY3" fmla="*/ 5076968 h 5076968"/>
                <a:gd name="connsiteX0" fmla="*/ 0 w 9833066"/>
                <a:gd name="connsiteY0" fmla="*/ 73894 h 5094698"/>
                <a:gd name="connsiteX1" fmla="*/ 3370217 w 9833066"/>
                <a:gd name="connsiteY1" fmla="*/ 596408 h 5094698"/>
                <a:gd name="connsiteX2" fmla="*/ 6113417 w 9833066"/>
                <a:gd name="connsiteY2" fmla="*/ 4463014 h 5094698"/>
                <a:gd name="connsiteX3" fmla="*/ 9833066 w 9833066"/>
                <a:gd name="connsiteY3" fmla="*/ 5076968 h 5094698"/>
                <a:gd name="connsiteX0" fmla="*/ 0 w 9824901"/>
                <a:gd name="connsiteY0" fmla="*/ 73894 h 5128850"/>
                <a:gd name="connsiteX1" fmla="*/ 3370217 w 9824901"/>
                <a:gd name="connsiteY1" fmla="*/ 596408 h 5128850"/>
                <a:gd name="connsiteX2" fmla="*/ 6113417 w 9824901"/>
                <a:gd name="connsiteY2" fmla="*/ 4463014 h 5128850"/>
                <a:gd name="connsiteX3" fmla="*/ 9824901 w 9824901"/>
                <a:gd name="connsiteY3" fmla="*/ 5117789 h 5128850"/>
                <a:gd name="connsiteX0" fmla="*/ 0 w 9816736"/>
                <a:gd name="connsiteY0" fmla="*/ 73894 h 5172741"/>
                <a:gd name="connsiteX1" fmla="*/ 3370217 w 9816736"/>
                <a:gd name="connsiteY1" fmla="*/ 596408 h 5172741"/>
                <a:gd name="connsiteX2" fmla="*/ 6113417 w 9816736"/>
                <a:gd name="connsiteY2" fmla="*/ 4463014 h 5172741"/>
                <a:gd name="connsiteX3" fmla="*/ 9816736 w 9816736"/>
                <a:gd name="connsiteY3" fmla="*/ 5166775 h 5172741"/>
                <a:gd name="connsiteX0" fmla="*/ 0 w 9816736"/>
                <a:gd name="connsiteY0" fmla="*/ 23311 h 5122158"/>
                <a:gd name="connsiteX1" fmla="*/ 3370217 w 9816736"/>
                <a:gd name="connsiteY1" fmla="*/ 545825 h 5122158"/>
                <a:gd name="connsiteX2" fmla="*/ 6113417 w 9816736"/>
                <a:gd name="connsiteY2" fmla="*/ 4412431 h 5122158"/>
                <a:gd name="connsiteX3" fmla="*/ 9816736 w 9816736"/>
                <a:gd name="connsiteY3" fmla="*/ 5116192 h 5122158"/>
                <a:gd name="connsiteX0" fmla="*/ 0 w 9816736"/>
                <a:gd name="connsiteY0" fmla="*/ 0 h 5098847"/>
                <a:gd name="connsiteX1" fmla="*/ 3476353 w 9816736"/>
                <a:gd name="connsiteY1" fmla="*/ 685800 h 5098847"/>
                <a:gd name="connsiteX2" fmla="*/ 6113417 w 9816736"/>
                <a:gd name="connsiteY2" fmla="*/ 4389120 h 5098847"/>
                <a:gd name="connsiteX3" fmla="*/ 9816736 w 9816736"/>
                <a:gd name="connsiteY3" fmla="*/ 5092881 h 5098847"/>
                <a:gd name="connsiteX0" fmla="*/ 0 w 9787206"/>
                <a:gd name="connsiteY0" fmla="*/ 0 h 4531277"/>
                <a:gd name="connsiteX1" fmla="*/ 3476353 w 9787206"/>
                <a:gd name="connsiteY1" fmla="*/ 685800 h 4531277"/>
                <a:gd name="connsiteX2" fmla="*/ 6113417 w 9787206"/>
                <a:gd name="connsiteY2" fmla="*/ 4389120 h 4531277"/>
                <a:gd name="connsiteX3" fmla="*/ 9787206 w 9787206"/>
                <a:gd name="connsiteY3" fmla="*/ 2614090 h 4531277"/>
                <a:gd name="connsiteX0" fmla="*/ 0 w 9787206"/>
                <a:gd name="connsiteY0" fmla="*/ 0 h 2684647"/>
                <a:gd name="connsiteX1" fmla="*/ 3476353 w 9787206"/>
                <a:gd name="connsiteY1" fmla="*/ 685800 h 2684647"/>
                <a:gd name="connsiteX2" fmla="*/ 5419456 w 9787206"/>
                <a:gd name="connsiteY2" fmla="*/ 2169547 h 2684647"/>
                <a:gd name="connsiteX3" fmla="*/ 9787206 w 9787206"/>
                <a:gd name="connsiteY3" fmla="*/ 2614090 h 2684647"/>
                <a:gd name="connsiteX0" fmla="*/ 0 w 9787206"/>
                <a:gd name="connsiteY0" fmla="*/ 0 h 2684647"/>
                <a:gd name="connsiteX1" fmla="*/ 3077695 w 9787206"/>
                <a:gd name="connsiteY1" fmla="*/ 329373 h 2684647"/>
                <a:gd name="connsiteX2" fmla="*/ 5419456 w 9787206"/>
                <a:gd name="connsiteY2" fmla="*/ 2169547 h 2684647"/>
                <a:gd name="connsiteX3" fmla="*/ 9787206 w 9787206"/>
                <a:gd name="connsiteY3" fmla="*/ 2614090 h 2684647"/>
                <a:gd name="connsiteX0" fmla="*/ 0 w 9752340"/>
                <a:gd name="connsiteY0" fmla="*/ 0 h 2640731"/>
                <a:gd name="connsiteX1" fmla="*/ 3077695 w 9752340"/>
                <a:gd name="connsiteY1" fmla="*/ 329373 h 2640731"/>
                <a:gd name="connsiteX2" fmla="*/ 5419456 w 9752340"/>
                <a:gd name="connsiteY2" fmla="*/ 2169547 h 2640731"/>
                <a:gd name="connsiteX3" fmla="*/ 9752340 w 9752340"/>
                <a:gd name="connsiteY3" fmla="*/ 2531769 h 2640731"/>
                <a:gd name="connsiteX0" fmla="*/ 0 w 9752340"/>
                <a:gd name="connsiteY0" fmla="*/ 0 h 2666716"/>
                <a:gd name="connsiteX1" fmla="*/ 3077695 w 9752340"/>
                <a:gd name="connsiteY1" fmla="*/ 329373 h 2666716"/>
                <a:gd name="connsiteX2" fmla="*/ 5419456 w 9752340"/>
                <a:gd name="connsiteY2" fmla="*/ 2169547 h 2666716"/>
                <a:gd name="connsiteX3" fmla="*/ 9752340 w 9752340"/>
                <a:gd name="connsiteY3" fmla="*/ 2531769 h 2666716"/>
                <a:gd name="connsiteX0" fmla="*/ 0 w 10842352"/>
                <a:gd name="connsiteY0" fmla="*/ 49800 h 2529712"/>
                <a:gd name="connsiteX1" fmla="*/ 4167707 w 10842352"/>
                <a:gd name="connsiteY1" fmla="*/ 192369 h 2529712"/>
                <a:gd name="connsiteX2" fmla="*/ 6509468 w 10842352"/>
                <a:gd name="connsiteY2" fmla="*/ 2032543 h 2529712"/>
                <a:gd name="connsiteX3" fmla="*/ 10842352 w 10842352"/>
                <a:gd name="connsiteY3" fmla="*/ 2394765 h 2529712"/>
                <a:gd name="connsiteX0" fmla="*/ 0 w 10842352"/>
                <a:gd name="connsiteY0" fmla="*/ 253234 h 2733146"/>
                <a:gd name="connsiteX1" fmla="*/ 4167707 w 10842352"/>
                <a:gd name="connsiteY1" fmla="*/ 395803 h 2733146"/>
                <a:gd name="connsiteX2" fmla="*/ 6509468 w 10842352"/>
                <a:gd name="connsiteY2" fmla="*/ 2235977 h 2733146"/>
                <a:gd name="connsiteX3" fmla="*/ 10842352 w 10842352"/>
                <a:gd name="connsiteY3" fmla="*/ 2598199 h 2733146"/>
                <a:gd name="connsiteX0" fmla="*/ 0 w 10842352"/>
                <a:gd name="connsiteY0" fmla="*/ 356410 h 2836322"/>
                <a:gd name="connsiteX1" fmla="*/ 4167707 w 10842352"/>
                <a:gd name="connsiteY1" fmla="*/ 498979 h 2836322"/>
                <a:gd name="connsiteX2" fmla="*/ 6509468 w 10842352"/>
                <a:gd name="connsiteY2" fmla="*/ 2339153 h 2836322"/>
                <a:gd name="connsiteX3" fmla="*/ 10842352 w 10842352"/>
                <a:gd name="connsiteY3" fmla="*/ 2701375 h 2836322"/>
                <a:gd name="connsiteX0" fmla="*/ 0 w 10842352"/>
                <a:gd name="connsiteY0" fmla="*/ 263896 h 2877064"/>
                <a:gd name="connsiteX1" fmla="*/ 4167707 w 10842352"/>
                <a:gd name="connsiteY1" fmla="*/ 406465 h 2877064"/>
                <a:gd name="connsiteX2" fmla="*/ 6909139 w 10842352"/>
                <a:gd name="connsiteY2" fmla="*/ 2480145 h 2877064"/>
                <a:gd name="connsiteX3" fmla="*/ 10842352 w 10842352"/>
                <a:gd name="connsiteY3" fmla="*/ 2608861 h 2877064"/>
                <a:gd name="connsiteX0" fmla="*/ 0 w 10780715"/>
                <a:gd name="connsiteY0" fmla="*/ 263896 h 3397907"/>
                <a:gd name="connsiteX1" fmla="*/ 4167707 w 10780715"/>
                <a:gd name="connsiteY1" fmla="*/ 406465 h 3397907"/>
                <a:gd name="connsiteX2" fmla="*/ 6909139 w 10780715"/>
                <a:gd name="connsiteY2" fmla="*/ 2480145 h 3397907"/>
                <a:gd name="connsiteX3" fmla="*/ 10780715 w 10780715"/>
                <a:gd name="connsiteY3" fmla="*/ 3381306 h 3397907"/>
                <a:gd name="connsiteX0" fmla="*/ 0 w 10780715"/>
                <a:gd name="connsiteY0" fmla="*/ 1 h 3134012"/>
                <a:gd name="connsiteX1" fmla="*/ 6909139 w 10780715"/>
                <a:gd name="connsiteY1" fmla="*/ 2216250 h 3134012"/>
                <a:gd name="connsiteX2" fmla="*/ 10780715 w 10780715"/>
                <a:gd name="connsiteY2" fmla="*/ 3117411 h 3134012"/>
                <a:gd name="connsiteX0" fmla="*/ 0 w 10780715"/>
                <a:gd name="connsiteY0" fmla="*/ 1 h 3117411"/>
                <a:gd name="connsiteX1" fmla="*/ 10780715 w 10780715"/>
                <a:gd name="connsiteY1" fmla="*/ 3117411 h 3117411"/>
                <a:gd name="connsiteX0" fmla="*/ 0 w 10780715"/>
                <a:gd name="connsiteY0" fmla="*/ 1 h 3144623"/>
                <a:gd name="connsiteX1" fmla="*/ 10780715 w 10780715"/>
                <a:gd name="connsiteY1" fmla="*/ 3117411 h 3144623"/>
              </a:gdLst>
              <a:ahLst/>
              <a:cxnLst>
                <a:cxn ang="0">
                  <a:pos x="connsiteX0" y="connsiteY0"/>
                </a:cxn>
                <a:cxn ang="0">
                  <a:pos x="connsiteX1" y="connsiteY1"/>
                </a:cxn>
              </a:cxnLst>
              <a:rect l="l" t="t" r="r" b="b"/>
              <a:pathLst>
                <a:path w="10780715" h="3144623">
                  <a:moveTo>
                    <a:pt x="0" y="1"/>
                  </a:moveTo>
                  <a:cubicBezTo>
                    <a:pt x="3593572" y="1039138"/>
                    <a:pt x="5971202" y="3425388"/>
                    <a:pt x="10780715" y="3117411"/>
                  </a:cubicBezTo>
                </a:path>
              </a:pathLst>
            </a:custGeom>
            <a:noFill/>
            <a:ln w="9525">
              <a:solidFill>
                <a:schemeClr val="tx1"/>
              </a:solidFill>
              <a:headEnd type="oval" w="sm" len="sm"/>
              <a:tailEnd type="oval" w="sm" len="sm"/>
            </a:ln>
            <a:effectLst>
              <a:outerShdw blurRad="321229"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574859"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ptos" panose="020B0004020202020204" pitchFamily="34" charset="0"/>
                <a:ea typeface="+mn-ea"/>
                <a:cs typeface="+mn-cs"/>
              </a:endParaRPr>
            </a:p>
          </p:txBody>
        </p:sp>
        <p:sp>
          <p:nvSpPr>
            <p:cNvPr id="98" name="Freeform 97">
              <a:extLst>
                <a:ext uri="{FF2B5EF4-FFF2-40B4-BE49-F238E27FC236}">
                  <a16:creationId xmlns:a16="http://schemas.microsoft.com/office/drawing/2014/main" id="{E624A2AE-683F-201E-0E76-7D6A1B340708}"/>
                </a:ext>
              </a:extLst>
            </p:cNvPr>
            <p:cNvSpPr/>
            <p:nvPr/>
          </p:nvSpPr>
          <p:spPr>
            <a:xfrm>
              <a:off x="6616123" y="2825493"/>
              <a:ext cx="1005949" cy="711693"/>
            </a:xfrm>
            <a:custGeom>
              <a:avLst/>
              <a:gdLst>
                <a:gd name="connsiteX0" fmla="*/ 0 w 9849394"/>
                <a:gd name="connsiteY0" fmla="*/ 73894 h 5142282"/>
                <a:gd name="connsiteX1" fmla="*/ 3370217 w 9849394"/>
                <a:gd name="connsiteY1" fmla="*/ 596408 h 5142282"/>
                <a:gd name="connsiteX2" fmla="*/ 6113417 w 9849394"/>
                <a:gd name="connsiteY2" fmla="*/ 4463014 h 5142282"/>
                <a:gd name="connsiteX3" fmla="*/ 9849394 w 9849394"/>
                <a:gd name="connsiteY3" fmla="*/ 5142282 h 5142282"/>
                <a:gd name="connsiteX0" fmla="*/ 0 w 9833066"/>
                <a:gd name="connsiteY0" fmla="*/ 73894 h 5076968"/>
                <a:gd name="connsiteX1" fmla="*/ 3370217 w 9833066"/>
                <a:gd name="connsiteY1" fmla="*/ 596408 h 5076968"/>
                <a:gd name="connsiteX2" fmla="*/ 6113417 w 9833066"/>
                <a:gd name="connsiteY2" fmla="*/ 4463014 h 5076968"/>
                <a:gd name="connsiteX3" fmla="*/ 9833066 w 9833066"/>
                <a:gd name="connsiteY3" fmla="*/ 5076968 h 5076968"/>
                <a:gd name="connsiteX0" fmla="*/ 0 w 9833066"/>
                <a:gd name="connsiteY0" fmla="*/ 73894 h 5094698"/>
                <a:gd name="connsiteX1" fmla="*/ 3370217 w 9833066"/>
                <a:gd name="connsiteY1" fmla="*/ 596408 h 5094698"/>
                <a:gd name="connsiteX2" fmla="*/ 6113417 w 9833066"/>
                <a:gd name="connsiteY2" fmla="*/ 4463014 h 5094698"/>
                <a:gd name="connsiteX3" fmla="*/ 9833066 w 9833066"/>
                <a:gd name="connsiteY3" fmla="*/ 5076968 h 5094698"/>
                <a:gd name="connsiteX0" fmla="*/ 0 w 9824901"/>
                <a:gd name="connsiteY0" fmla="*/ 73894 h 5128850"/>
                <a:gd name="connsiteX1" fmla="*/ 3370217 w 9824901"/>
                <a:gd name="connsiteY1" fmla="*/ 596408 h 5128850"/>
                <a:gd name="connsiteX2" fmla="*/ 6113417 w 9824901"/>
                <a:gd name="connsiteY2" fmla="*/ 4463014 h 5128850"/>
                <a:gd name="connsiteX3" fmla="*/ 9824901 w 9824901"/>
                <a:gd name="connsiteY3" fmla="*/ 5117789 h 5128850"/>
                <a:gd name="connsiteX0" fmla="*/ 0 w 9816736"/>
                <a:gd name="connsiteY0" fmla="*/ 73894 h 5172741"/>
                <a:gd name="connsiteX1" fmla="*/ 3370217 w 9816736"/>
                <a:gd name="connsiteY1" fmla="*/ 596408 h 5172741"/>
                <a:gd name="connsiteX2" fmla="*/ 6113417 w 9816736"/>
                <a:gd name="connsiteY2" fmla="*/ 4463014 h 5172741"/>
                <a:gd name="connsiteX3" fmla="*/ 9816736 w 9816736"/>
                <a:gd name="connsiteY3" fmla="*/ 5166775 h 5172741"/>
                <a:gd name="connsiteX0" fmla="*/ 0 w 9816736"/>
                <a:gd name="connsiteY0" fmla="*/ 23311 h 5122158"/>
                <a:gd name="connsiteX1" fmla="*/ 3370217 w 9816736"/>
                <a:gd name="connsiteY1" fmla="*/ 545825 h 5122158"/>
                <a:gd name="connsiteX2" fmla="*/ 6113417 w 9816736"/>
                <a:gd name="connsiteY2" fmla="*/ 4412431 h 5122158"/>
                <a:gd name="connsiteX3" fmla="*/ 9816736 w 9816736"/>
                <a:gd name="connsiteY3" fmla="*/ 5116192 h 5122158"/>
                <a:gd name="connsiteX0" fmla="*/ 0 w 9816736"/>
                <a:gd name="connsiteY0" fmla="*/ 0 h 5098847"/>
                <a:gd name="connsiteX1" fmla="*/ 3476353 w 9816736"/>
                <a:gd name="connsiteY1" fmla="*/ 685800 h 5098847"/>
                <a:gd name="connsiteX2" fmla="*/ 6113417 w 9816736"/>
                <a:gd name="connsiteY2" fmla="*/ 4389120 h 5098847"/>
                <a:gd name="connsiteX3" fmla="*/ 9816736 w 9816736"/>
                <a:gd name="connsiteY3" fmla="*/ 5092881 h 5098847"/>
                <a:gd name="connsiteX0" fmla="*/ 0 w 10706913"/>
                <a:gd name="connsiteY0" fmla="*/ 0 h 5117115"/>
                <a:gd name="connsiteX1" fmla="*/ 4366530 w 10706913"/>
                <a:gd name="connsiteY1" fmla="*/ 704068 h 5117115"/>
                <a:gd name="connsiteX2" fmla="*/ 7003594 w 10706913"/>
                <a:gd name="connsiteY2" fmla="*/ 4407388 h 5117115"/>
                <a:gd name="connsiteX3" fmla="*/ 10706913 w 10706913"/>
                <a:gd name="connsiteY3" fmla="*/ 5111149 h 5117115"/>
                <a:gd name="connsiteX0" fmla="*/ 0 w 10706913"/>
                <a:gd name="connsiteY0" fmla="*/ 0 h 5117115"/>
                <a:gd name="connsiteX1" fmla="*/ 4366530 w 10706913"/>
                <a:gd name="connsiteY1" fmla="*/ 704068 h 5117115"/>
                <a:gd name="connsiteX2" fmla="*/ 8544536 w 10706913"/>
                <a:gd name="connsiteY2" fmla="*/ 4407387 h 5117115"/>
                <a:gd name="connsiteX3" fmla="*/ 10706913 w 10706913"/>
                <a:gd name="connsiteY3" fmla="*/ 5111149 h 5117115"/>
                <a:gd name="connsiteX0" fmla="*/ 0 w 10706913"/>
                <a:gd name="connsiteY0" fmla="*/ 0 h 5114079"/>
                <a:gd name="connsiteX1" fmla="*/ 4366530 w 10706913"/>
                <a:gd name="connsiteY1" fmla="*/ 704068 h 5114079"/>
                <a:gd name="connsiteX2" fmla="*/ 8544536 w 10706913"/>
                <a:gd name="connsiteY2" fmla="*/ 4407387 h 5114079"/>
                <a:gd name="connsiteX3" fmla="*/ 10706913 w 10706913"/>
                <a:gd name="connsiteY3" fmla="*/ 5111149 h 5114079"/>
                <a:gd name="connsiteX0" fmla="*/ 0 w 10706913"/>
                <a:gd name="connsiteY0" fmla="*/ 0 h 5114079"/>
                <a:gd name="connsiteX1" fmla="*/ 5691738 w 10706913"/>
                <a:gd name="connsiteY1" fmla="*/ 859009 h 5114079"/>
                <a:gd name="connsiteX2" fmla="*/ 8544536 w 10706913"/>
                <a:gd name="connsiteY2" fmla="*/ 4407387 h 5114079"/>
                <a:gd name="connsiteX3" fmla="*/ 10706913 w 10706913"/>
                <a:gd name="connsiteY3" fmla="*/ 5111149 h 5114079"/>
                <a:gd name="connsiteX0" fmla="*/ 0 w 10706913"/>
                <a:gd name="connsiteY0" fmla="*/ 0 h 5114079"/>
                <a:gd name="connsiteX1" fmla="*/ 5691738 w 10706913"/>
                <a:gd name="connsiteY1" fmla="*/ 859009 h 5114079"/>
                <a:gd name="connsiteX2" fmla="*/ 8544536 w 10706913"/>
                <a:gd name="connsiteY2" fmla="*/ 4407387 h 5114079"/>
                <a:gd name="connsiteX3" fmla="*/ 10706913 w 10706913"/>
                <a:gd name="connsiteY3" fmla="*/ 5111149 h 5114079"/>
                <a:gd name="connsiteX0" fmla="*/ 0 w 10706913"/>
                <a:gd name="connsiteY0" fmla="*/ 0 h 5114079"/>
                <a:gd name="connsiteX1" fmla="*/ 4418916 w 10706913"/>
                <a:gd name="connsiteY1" fmla="*/ 996914 h 5114079"/>
                <a:gd name="connsiteX2" fmla="*/ 8544536 w 10706913"/>
                <a:gd name="connsiteY2" fmla="*/ 4407387 h 5114079"/>
                <a:gd name="connsiteX3" fmla="*/ 10706913 w 10706913"/>
                <a:gd name="connsiteY3" fmla="*/ 5111149 h 5114079"/>
                <a:gd name="connsiteX0" fmla="*/ 0 w 10706913"/>
                <a:gd name="connsiteY0" fmla="*/ 0 h 5112016"/>
                <a:gd name="connsiteX1" fmla="*/ 4418916 w 10706913"/>
                <a:gd name="connsiteY1" fmla="*/ 996914 h 5112016"/>
                <a:gd name="connsiteX2" fmla="*/ 7322631 w 10706913"/>
                <a:gd name="connsiteY2" fmla="*/ 4235011 h 5112016"/>
                <a:gd name="connsiteX3" fmla="*/ 10706913 w 10706913"/>
                <a:gd name="connsiteY3" fmla="*/ 5111149 h 5112016"/>
                <a:gd name="connsiteX0" fmla="*/ 0 w 10706913"/>
                <a:gd name="connsiteY0" fmla="*/ 0 h 5111148"/>
                <a:gd name="connsiteX1" fmla="*/ 4418916 w 10706913"/>
                <a:gd name="connsiteY1" fmla="*/ 996914 h 5111148"/>
                <a:gd name="connsiteX2" fmla="*/ 10706913 w 10706913"/>
                <a:gd name="connsiteY2" fmla="*/ 5111149 h 5111148"/>
                <a:gd name="connsiteX0" fmla="*/ 0 w 10706913"/>
                <a:gd name="connsiteY0" fmla="*/ 0 h 5111148"/>
                <a:gd name="connsiteX1" fmla="*/ 5386260 w 10706913"/>
                <a:gd name="connsiteY1" fmla="*/ 1341672 h 5111148"/>
                <a:gd name="connsiteX2" fmla="*/ 10706913 w 10706913"/>
                <a:gd name="connsiteY2" fmla="*/ 5111149 h 5111148"/>
                <a:gd name="connsiteX0" fmla="*/ 0 w 10706913"/>
                <a:gd name="connsiteY0" fmla="*/ 0 h 5111148"/>
                <a:gd name="connsiteX1" fmla="*/ 5386260 w 10706913"/>
                <a:gd name="connsiteY1" fmla="*/ 1341672 h 5111148"/>
                <a:gd name="connsiteX2" fmla="*/ 10706913 w 10706913"/>
                <a:gd name="connsiteY2" fmla="*/ 5111149 h 5111148"/>
                <a:gd name="connsiteX0" fmla="*/ 0 w 10706913"/>
                <a:gd name="connsiteY0" fmla="*/ 0 h 5111148"/>
                <a:gd name="connsiteX1" fmla="*/ 5386260 w 10706913"/>
                <a:gd name="connsiteY1" fmla="*/ 1341672 h 5111148"/>
                <a:gd name="connsiteX2" fmla="*/ 10706913 w 10706913"/>
                <a:gd name="connsiteY2" fmla="*/ 5111149 h 5111148"/>
                <a:gd name="connsiteX0" fmla="*/ 0 w 10706913"/>
                <a:gd name="connsiteY0" fmla="*/ 0 h 5111148"/>
                <a:gd name="connsiteX1" fmla="*/ 10706913 w 10706913"/>
                <a:gd name="connsiteY1" fmla="*/ 5111149 h 5111148"/>
                <a:gd name="connsiteX0" fmla="*/ 0 w 10706913"/>
                <a:gd name="connsiteY0" fmla="*/ 0 h 5111148"/>
                <a:gd name="connsiteX1" fmla="*/ 10706913 w 10706913"/>
                <a:gd name="connsiteY1" fmla="*/ 5111149 h 5111148"/>
                <a:gd name="connsiteX0" fmla="*/ 0 w 10706913"/>
                <a:gd name="connsiteY0" fmla="*/ 0 h 5111148"/>
                <a:gd name="connsiteX1" fmla="*/ 10706913 w 10706913"/>
                <a:gd name="connsiteY1" fmla="*/ 5111149 h 5111148"/>
                <a:gd name="connsiteX0" fmla="*/ 0 w 10706913"/>
                <a:gd name="connsiteY0" fmla="*/ 0 h 5129407"/>
                <a:gd name="connsiteX1" fmla="*/ 10706913 w 10706913"/>
                <a:gd name="connsiteY1" fmla="*/ 5111149 h 5129407"/>
              </a:gdLst>
              <a:ahLst/>
              <a:cxnLst>
                <a:cxn ang="0">
                  <a:pos x="connsiteX0" y="connsiteY0"/>
                </a:cxn>
                <a:cxn ang="0">
                  <a:pos x="connsiteX1" y="connsiteY1"/>
                </a:cxn>
              </a:cxnLst>
              <a:rect l="l" t="t" r="r" b="b"/>
              <a:pathLst>
                <a:path w="10706913" h="5129407">
                  <a:moveTo>
                    <a:pt x="0" y="0"/>
                  </a:moveTo>
                  <a:cubicBezTo>
                    <a:pt x="6369178" y="255736"/>
                    <a:pt x="6017858" y="5475974"/>
                    <a:pt x="10706913" y="5111149"/>
                  </a:cubicBezTo>
                </a:path>
              </a:pathLst>
            </a:custGeom>
            <a:noFill/>
            <a:ln w="6350">
              <a:solidFill>
                <a:schemeClr val="tx1"/>
              </a:solidFill>
              <a:headEnd type="oval" w="sm" len="sm"/>
              <a:tailEnd type="oval" w="sm" len="sm"/>
            </a:ln>
            <a:effectLst>
              <a:outerShdw blurRad="321229"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574859"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ptos" panose="020B0004020202020204" pitchFamily="34" charset="0"/>
                <a:ea typeface="+mn-ea"/>
                <a:cs typeface="+mn-cs"/>
              </a:endParaRPr>
            </a:p>
          </p:txBody>
        </p:sp>
        <p:sp>
          <p:nvSpPr>
            <p:cNvPr id="99" name="Freeform 98">
              <a:extLst>
                <a:ext uri="{FF2B5EF4-FFF2-40B4-BE49-F238E27FC236}">
                  <a16:creationId xmlns:a16="http://schemas.microsoft.com/office/drawing/2014/main" id="{0F33BD81-A94E-AA67-A656-CBC7D8F0A6DB}"/>
                </a:ext>
              </a:extLst>
            </p:cNvPr>
            <p:cNvSpPr/>
            <p:nvPr/>
          </p:nvSpPr>
          <p:spPr>
            <a:xfrm>
              <a:off x="5937098" y="3250463"/>
              <a:ext cx="1686227" cy="281705"/>
            </a:xfrm>
            <a:custGeom>
              <a:avLst/>
              <a:gdLst>
                <a:gd name="connsiteX0" fmla="*/ 0 w 9849394"/>
                <a:gd name="connsiteY0" fmla="*/ 73894 h 5142282"/>
                <a:gd name="connsiteX1" fmla="*/ 3370217 w 9849394"/>
                <a:gd name="connsiteY1" fmla="*/ 596408 h 5142282"/>
                <a:gd name="connsiteX2" fmla="*/ 6113417 w 9849394"/>
                <a:gd name="connsiteY2" fmla="*/ 4463014 h 5142282"/>
                <a:gd name="connsiteX3" fmla="*/ 9849394 w 9849394"/>
                <a:gd name="connsiteY3" fmla="*/ 5142282 h 5142282"/>
                <a:gd name="connsiteX0" fmla="*/ 0 w 9833066"/>
                <a:gd name="connsiteY0" fmla="*/ 73894 h 5076968"/>
                <a:gd name="connsiteX1" fmla="*/ 3370217 w 9833066"/>
                <a:gd name="connsiteY1" fmla="*/ 596408 h 5076968"/>
                <a:gd name="connsiteX2" fmla="*/ 6113417 w 9833066"/>
                <a:gd name="connsiteY2" fmla="*/ 4463014 h 5076968"/>
                <a:gd name="connsiteX3" fmla="*/ 9833066 w 9833066"/>
                <a:gd name="connsiteY3" fmla="*/ 5076968 h 5076968"/>
                <a:gd name="connsiteX0" fmla="*/ 0 w 9833066"/>
                <a:gd name="connsiteY0" fmla="*/ 73894 h 5094698"/>
                <a:gd name="connsiteX1" fmla="*/ 3370217 w 9833066"/>
                <a:gd name="connsiteY1" fmla="*/ 596408 h 5094698"/>
                <a:gd name="connsiteX2" fmla="*/ 6113417 w 9833066"/>
                <a:gd name="connsiteY2" fmla="*/ 4463014 h 5094698"/>
                <a:gd name="connsiteX3" fmla="*/ 9833066 w 9833066"/>
                <a:gd name="connsiteY3" fmla="*/ 5076968 h 5094698"/>
                <a:gd name="connsiteX0" fmla="*/ 0 w 9824901"/>
                <a:gd name="connsiteY0" fmla="*/ 73894 h 5128850"/>
                <a:gd name="connsiteX1" fmla="*/ 3370217 w 9824901"/>
                <a:gd name="connsiteY1" fmla="*/ 596408 h 5128850"/>
                <a:gd name="connsiteX2" fmla="*/ 6113417 w 9824901"/>
                <a:gd name="connsiteY2" fmla="*/ 4463014 h 5128850"/>
                <a:gd name="connsiteX3" fmla="*/ 9824901 w 9824901"/>
                <a:gd name="connsiteY3" fmla="*/ 5117789 h 5128850"/>
                <a:gd name="connsiteX0" fmla="*/ 0 w 9816736"/>
                <a:gd name="connsiteY0" fmla="*/ 73894 h 5172741"/>
                <a:gd name="connsiteX1" fmla="*/ 3370217 w 9816736"/>
                <a:gd name="connsiteY1" fmla="*/ 596408 h 5172741"/>
                <a:gd name="connsiteX2" fmla="*/ 6113417 w 9816736"/>
                <a:gd name="connsiteY2" fmla="*/ 4463014 h 5172741"/>
                <a:gd name="connsiteX3" fmla="*/ 9816736 w 9816736"/>
                <a:gd name="connsiteY3" fmla="*/ 5166775 h 5172741"/>
                <a:gd name="connsiteX0" fmla="*/ 0 w 9816736"/>
                <a:gd name="connsiteY0" fmla="*/ 23311 h 5122158"/>
                <a:gd name="connsiteX1" fmla="*/ 3370217 w 9816736"/>
                <a:gd name="connsiteY1" fmla="*/ 545825 h 5122158"/>
                <a:gd name="connsiteX2" fmla="*/ 6113417 w 9816736"/>
                <a:gd name="connsiteY2" fmla="*/ 4412431 h 5122158"/>
                <a:gd name="connsiteX3" fmla="*/ 9816736 w 9816736"/>
                <a:gd name="connsiteY3" fmla="*/ 5116192 h 5122158"/>
                <a:gd name="connsiteX0" fmla="*/ 0 w 9816736"/>
                <a:gd name="connsiteY0" fmla="*/ 0 h 5098847"/>
                <a:gd name="connsiteX1" fmla="*/ 3476353 w 9816736"/>
                <a:gd name="connsiteY1" fmla="*/ 685800 h 5098847"/>
                <a:gd name="connsiteX2" fmla="*/ 6113417 w 9816736"/>
                <a:gd name="connsiteY2" fmla="*/ 4389120 h 5098847"/>
                <a:gd name="connsiteX3" fmla="*/ 9816736 w 9816736"/>
                <a:gd name="connsiteY3" fmla="*/ 5092881 h 5098847"/>
                <a:gd name="connsiteX0" fmla="*/ 0 w 9787206"/>
                <a:gd name="connsiteY0" fmla="*/ 0 h 4531277"/>
                <a:gd name="connsiteX1" fmla="*/ 3476353 w 9787206"/>
                <a:gd name="connsiteY1" fmla="*/ 685800 h 4531277"/>
                <a:gd name="connsiteX2" fmla="*/ 6113417 w 9787206"/>
                <a:gd name="connsiteY2" fmla="*/ 4389120 h 4531277"/>
                <a:gd name="connsiteX3" fmla="*/ 9787206 w 9787206"/>
                <a:gd name="connsiteY3" fmla="*/ 2614090 h 4531277"/>
                <a:gd name="connsiteX0" fmla="*/ 0 w 9787206"/>
                <a:gd name="connsiteY0" fmla="*/ 0 h 2684647"/>
                <a:gd name="connsiteX1" fmla="*/ 3476353 w 9787206"/>
                <a:gd name="connsiteY1" fmla="*/ 685800 h 2684647"/>
                <a:gd name="connsiteX2" fmla="*/ 5419456 w 9787206"/>
                <a:gd name="connsiteY2" fmla="*/ 2169547 h 2684647"/>
                <a:gd name="connsiteX3" fmla="*/ 9787206 w 9787206"/>
                <a:gd name="connsiteY3" fmla="*/ 2614090 h 2684647"/>
                <a:gd name="connsiteX0" fmla="*/ 0 w 9787206"/>
                <a:gd name="connsiteY0" fmla="*/ 0 h 2684647"/>
                <a:gd name="connsiteX1" fmla="*/ 3077695 w 9787206"/>
                <a:gd name="connsiteY1" fmla="*/ 329373 h 2684647"/>
                <a:gd name="connsiteX2" fmla="*/ 5419456 w 9787206"/>
                <a:gd name="connsiteY2" fmla="*/ 2169547 h 2684647"/>
                <a:gd name="connsiteX3" fmla="*/ 9787206 w 9787206"/>
                <a:gd name="connsiteY3" fmla="*/ 2614090 h 2684647"/>
                <a:gd name="connsiteX0" fmla="*/ 0 w 9752340"/>
                <a:gd name="connsiteY0" fmla="*/ 0 h 2640731"/>
                <a:gd name="connsiteX1" fmla="*/ 3077695 w 9752340"/>
                <a:gd name="connsiteY1" fmla="*/ 329373 h 2640731"/>
                <a:gd name="connsiteX2" fmla="*/ 5419456 w 9752340"/>
                <a:gd name="connsiteY2" fmla="*/ 2169547 h 2640731"/>
                <a:gd name="connsiteX3" fmla="*/ 9752340 w 9752340"/>
                <a:gd name="connsiteY3" fmla="*/ 2531769 h 2640731"/>
                <a:gd name="connsiteX0" fmla="*/ 0 w 9752340"/>
                <a:gd name="connsiteY0" fmla="*/ 0 h 2666716"/>
                <a:gd name="connsiteX1" fmla="*/ 3077695 w 9752340"/>
                <a:gd name="connsiteY1" fmla="*/ 329373 h 2666716"/>
                <a:gd name="connsiteX2" fmla="*/ 5419456 w 9752340"/>
                <a:gd name="connsiteY2" fmla="*/ 2169547 h 2666716"/>
                <a:gd name="connsiteX3" fmla="*/ 9752340 w 9752340"/>
                <a:gd name="connsiteY3" fmla="*/ 2531769 h 2666716"/>
                <a:gd name="connsiteX0" fmla="*/ 0 w 10842352"/>
                <a:gd name="connsiteY0" fmla="*/ 49800 h 2529712"/>
                <a:gd name="connsiteX1" fmla="*/ 4167707 w 10842352"/>
                <a:gd name="connsiteY1" fmla="*/ 192369 h 2529712"/>
                <a:gd name="connsiteX2" fmla="*/ 6509468 w 10842352"/>
                <a:gd name="connsiteY2" fmla="*/ 2032543 h 2529712"/>
                <a:gd name="connsiteX3" fmla="*/ 10842352 w 10842352"/>
                <a:gd name="connsiteY3" fmla="*/ 2394765 h 2529712"/>
                <a:gd name="connsiteX0" fmla="*/ 0 w 10842352"/>
                <a:gd name="connsiteY0" fmla="*/ 253234 h 2733146"/>
                <a:gd name="connsiteX1" fmla="*/ 4167707 w 10842352"/>
                <a:gd name="connsiteY1" fmla="*/ 395803 h 2733146"/>
                <a:gd name="connsiteX2" fmla="*/ 6509468 w 10842352"/>
                <a:gd name="connsiteY2" fmla="*/ 2235977 h 2733146"/>
                <a:gd name="connsiteX3" fmla="*/ 10842352 w 10842352"/>
                <a:gd name="connsiteY3" fmla="*/ 2598199 h 2733146"/>
                <a:gd name="connsiteX0" fmla="*/ 0 w 10842352"/>
                <a:gd name="connsiteY0" fmla="*/ 356410 h 2836322"/>
                <a:gd name="connsiteX1" fmla="*/ 4167707 w 10842352"/>
                <a:gd name="connsiteY1" fmla="*/ 498979 h 2836322"/>
                <a:gd name="connsiteX2" fmla="*/ 6509468 w 10842352"/>
                <a:gd name="connsiteY2" fmla="*/ 2339153 h 2836322"/>
                <a:gd name="connsiteX3" fmla="*/ 10842352 w 10842352"/>
                <a:gd name="connsiteY3" fmla="*/ 2701375 h 2836322"/>
                <a:gd name="connsiteX0" fmla="*/ 0 w 10842352"/>
                <a:gd name="connsiteY0" fmla="*/ 263896 h 2877064"/>
                <a:gd name="connsiteX1" fmla="*/ 4167707 w 10842352"/>
                <a:gd name="connsiteY1" fmla="*/ 406465 h 2877064"/>
                <a:gd name="connsiteX2" fmla="*/ 6909139 w 10842352"/>
                <a:gd name="connsiteY2" fmla="*/ 2480145 h 2877064"/>
                <a:gd name="connsiteX3" fmla="*/ 10842352 w 10842352"/>
                <a:gd name="connsiteY3" fmla="*/ 2608861 h 2877064"/>
                <a:gd name="connsiteX0" fmla="*/ 0 w 10780715"/>
                <a:gd name="connsiteY0" fmla="*/ 263896 h 3397907"/>
                <a:gd name="connsiteX1" fmla="*/ 4167707 w 10780715"/>
                <a:gd name="connsiteY1" fmla="*/ 406465 h 3397907"/>
                <a:gd name="connsiteX2" fmla="*/ 6909139 w 10780715"/>
                <a:gd name="connsiteY2" fmla="*/ 2480145 h 3397907"/>
                <a:gd name="connsiteX3" fmla="*/ 10780715 w 10780715"/>
                <a:gd name="connsiteY3" fmla="*/ 3381306 h 3397907"/>
              </a:gdLst>
              <a:ahLst/>
              <a:cxnLst>
                <a:cxn ang="0">
                  <a:pos x="connsiteX0" y="connsiteY0"/>
                </a:cxn>
                <a:cxn ang="0">
                  <a:pos x="connsiteX1" y="connsiteY1"/>
                </a:cxn>
                <a:cxn ang="0">
                  <a:pos x="connsiteX2" y="connsiteY2"/>
                </a:cxn>
                <a:cxn ang="0">
                  <a:pos x="connsiteX3" y="connsiteY3"/>
                </a:cxn>
              </a:cxnLst>
              <a:rect l="l" t="t" r="r" b="b"/>
              <a:pathLst>
                <a:path w="10780715" h="3397907">
                  <a:moveTo>
                    <a:pt x="0" y="263896"/>
                  </a:moveTo>
                  <a:cubicBezTo>
                    <a:pt x="1530182" y="-216670"/>
                    <a:pt x="3016184" y="37090"/>
                    <a:pt x="4167707" y="406465"/>
                  </a:cubicBezTo>
                  <a:cubicBezTo>
                    <a:pt x="5319230" y="775840"/>
                    <a:pt x="5829276" y="1722499"/>
                    <a:pt x="6909139" y="2480145"/>
                  </a:cubicBezTo>
                  <a:cubicBezTo>
                    <a:pt x="7989002" y="3237791"/>
                    <a:pt x="10006726" y="3465691"/>
                    <a:pt x="10780715" y="3381306"/>
                  </a:cubicBezTo>
                </a:path>
              </a:pathLst>
            </a:custGeom>
            <a:noFill/>
            <a:ln w="9525">
              <a:solidFill>
                <a:schemeClr val="tx1"/>
              </a:solidFill>
              <a:headEnd type="oval" w="sm" len="sm"/>
              <a:tailEnd type="oval" w="sm" len="sm"/>
            </a:ln>
            <a:effectLst>
              <a:outerShdw blurRad="321229"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574859"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ptos" panose="020B0004020202020204" pitchFamily="34" charset="0"/>
                <a:ea typeface="+mn-ea"/>
                <a:cs typeface="+mn-cs"/>
              </a:endParaRPr>
            </a:p>
          </p:txBody>
        </p:sp>
        <p:sp>
          <p:nvSpPr>
            <p:cNvPr id="100" name="Freeform 99">
              <a:extLst>
                <a:ext uri="{FF2B5EF4-FFF2-40B4-BE49-F238E27FC236}">
                  <a16:creationId xmlns:a16="http://schemas.microsoft.com/office/drawing/2014/main" id="{8EAD4D46-52A8-F8F3-DA19-DB0DB0315CB6}"/>
                </a:ext>
              </a:extLst>
            </p:cNvPr>
            <p:cNvSpPr/>
            <p:nvPr/>
          </p:nvSpPr>
          <p:spPr>
            <a:xfrm>
              <a:off x="6607439" y="3371574"/>
              <a:ext cx="1014633" cy="159792"/>
            </a:xfrm>
            <a:custGeom>
              <a:avLst/>
              <a:gdLst>
                <a:gd name="connsiteX0" fmla="*/ 0 w 9849394"/>
                <a:gd name="connsiteY0" fmla="*/ 73894 h 5142282"/>
                <a:gd name="connsiteX1" fmla="*/ 3370217 w 9849394"/>
                <a:gd name="connsiteY1" fmla="*/ 596408 h 5142282"/>
                <a:gd name="connsiteX2" fmla="*/ 6113417 w 9849394"/>
                <a:gd name="connsiteY2" fmla="*/ 4463014 h 5142282"/>
                <a:gd name="connsiteX3" fmla="*/ 9849394 w 9849394"/>
                <a:gd name="connsiteY3" fmla="*/ 5142282 h 5142282"/>
                <a:gd name="connsiteX0" fmla="*/ 0 w 9833066"/>
                <a:gd name="connsiteY0" fmla="*/ 73894 h 5076968"/>
                <a:gd name="connsiteX1" fmla="*/ 3370217 w 9833066"/>
                <a:gd name="connsiteY1" fmla="*/ 596408 h 5076968"/>
                <a:gd name="connsiteX2" fmla="*/ 6113417 w 9833066"/>
                <a:gd name="connsiteY2" fmla="*/ 4463014 h 5076968"/>
                <a:gd name="connsiteX3" fmla="*/ 9833066 w 9833066"/>
                <a:gd name="connsiteY3" fmla="*/ 5076968 h 5076968"/>
                <a:gd name="connsiteX0" fmla="*/ 0 w 9833066"/>
                <a:gd name="connsiteY0" fmla="*/ 73894 h 5094698"/>
                <a:gd name="connsiteX1" fmla="*/ 3370217 w 9833066"/>
                <a:gd name="connsiteY1" fmla="*/ 596408 h 5094698"/>
                <a:gd name="connsiteX2" fmla="*/ 6113417 w 9833066"/>
                <a:gd name="connsiteY2" fmla="*/ 4463014 h 5094698"/>
                <a:gd name="connsiteX3" fmla="*/ 9833066 w 9833066"/>
                <a:gd name="connsiteY3" fmla="*/ 5076968 h 5094698"/>
                <a:gd name="connsiteX0" fmla="*/ 0 w 9824901"/>
                <a:gd name="connsiteY0" fmla="*/ 73894 h 5128850"/>
                <a:gd name="connsiteX1" fmla="*/ 3370217 w 9824901"/>
                <a:gd name="connsiteY1" fmla="*/ 596408 h 5128850"/>
                <a:gd name="connsiteX2" fmla="*/ 6113417 w 9824901"/>
                <a:gd name="connsiteY2" fmla="*/ 4463014 h 5128850"/>
                <a:gd name="connsiteX3" fmla="*/ 9824901 w 9824901"/>
                <a:gd name="connsiteY3" fmla="*/ 5117789 h 5128850"/>
                <a:gd name="connsiteX0" fmla="*/ 0 w 9816736"/>
                <a:gd name="connsiteY0" fmla="*/ 73894 h 5172741"/>
                <a:gd name="connsiteX1" fmla="*/ 3370217 w 9816736"/>
                <a:gd name="connsiteY1" fmla="*/ 596408 h 5172741"/>
                <a:gd name="connsiteX2" fmla="*/ 6113417 w 9816736"/>
                <a:gd name="connsiteY2" fmla="*/ 4463014 h 5172741"/>
                <a:gd name="connsiteX3" fmla="*/ 9816736 w 9816736"/>
                <a:gd name="connsiteY3" fmla="*/ 5166775 h 5172741"/>
                <a:gd name="connsiteX0" fmla="*/ 0 w 9816736"/>
                <a:gd name="connsiteY0" fmla="*/ 23311 h 5122158"/>
                <a:gd name="connsiteX1" fmla="*/ 3370217 w 9816736"/>
                <a:gd name="connsiteY1" fmla="*/ 545825 h 5122158"/>
                <a:gd name="connsiteX2" fmla="*/ 6113417 w 9816736"/>
                <a:gd name="connsiteY2" fmla="*/ 4412431 h 5122158"/>
                <a:gd name="connsiteX3" fmla="*/ 9816736 w 9816736"/>
                <a:gd name="connsiteY3" fmla="*/ 5116192 h 5122158"/>
                <a:gd name="connsiteX0" fmla="*/ 0 w 9816736"/>
                <a:gd name="connsiteY0" fmla="*/ 0 h 5098847"/>
                <a:gd name="connsiteX1" fmla="*/ 3476353 w 9816736"/>
                <a:gd name="connsiteY1" fmla="*/ 685800 h 5098847"/>
                <a:gd name="connsiteX2" fmla="*/ 6113417 w 9816736"/>
                <a:gd name="connsiteY2" fmla="*/ 4389120 h 5098847"/>
                <a:gd name="connsiteX3" fmla="*/ 9816736 w 9816736"/>
                <a:gd name="connsiteY3" fmla="*/ 5092881 h 5098847"/>
                <a:gd name="connsiteX0" fmla="*/ 0 w 9787206"/>
                <a:gd name="connsiteY0" fmla="*/ 0 h 4531277"/>
                <a:gd name="connsiteX1" fmla="*/ 3476353 w 9787206"/>
                <a:gd name="connsiteY1" fmla="*/ 685800 h 4531277"/>
                <a:gd name="connsiteX2" fmla="*/ 6113417 w 9787206"/>
                <a:gd name="connsiteY2" fmla="*/ 4389120 h 4531277"/>
                <a:gd name="connsiteX3" fmla="*/ 9787206 w 9787206"/>
                <a:gd name="connsiteY3" fmla="*/ 2614090 h 4531277"/>
                <a:gd name="connsiteX0" fmla="*/ 0 w 9787206"/>
                <a:gd name="connsiteY0" fmla="*/ 0 h 2684647"/>
                <a:gd name="connsiteX1" fmla="*/ 3476353 w 9787206"/>
                <a:gd name="connsiteY1" fmla="*/ 685800 h 2684647"/>
                <a:gd name="connsiteX2" fmla="*/ 5419456 w 9787206"/>
                <a:gd name="connsiteY2" fmla="*/ 2169547 h 2684647"/>
                <a:gd name="connsiteX3" fmla="*/ 9787206 w 9787206"/>
                <a:gd name="connsiteY3" fmla="*/ 2614090 h 2684647"/>
                <a:gd name="connsiteX0" fmla="*/ 0 w 9787206"/>
                <a:gd name="connsiteY0" fmla="*/ 0 h 2684647"/>
                <a:gd name="connsiteX1" fmla="*/ 3077695 w 9787206"/>
                <a:gd name="connsiteY1" fmla="*/ 329373 h 2684647"/>
                <a:gd name="connsiteX2" fmla="*/ 5419456 w 9787206"/>
                <a:gd name="connsiteY2" fmla="*/ 2169547 h 2684647"/>
                <a:gd name="connsiteX3" fmla="*/ 9787206 w 9787206"/>
                <a:gd name="connsiteY3" fmla="*/ 2614090 h 2684647"/>
                <a:gd name="connsiteX0" fmla="*/ 0 w 9752340"/>
                <a:gd name="connsiteY0" fmla="*/ 0 h 2640731"/>
                <a:gd name="connsiteX1" fmla="*/ 3077695 w 9752340"/>
                <a:gd name="connsiteY1" fmla="*/ 329373 h 2640731"/>
                <a:gd name="connsiteX2" fmla="*/ 5419456 w 9752340"/>
                <a:gd name="connsiteY2" fmla="*/ 2169547 h 2640731"/>
                <a:gd name="connsiteX3" fmla="*/ 9752340 w 9752340"/>
                <a:gd name="connsiteY3" fmla="*/ 2531769 h 2640731"/>
                <a:gd name="connsiteX0" fmla="*/ 0 w 9752340"/>
                <a:gd name="connsiteY0" fmla="*/ 0 h 2666716"/>
                <a:gd name="connsiteX1" fmla="*/ 3077695 w 9752340"/>
                <a:gd name="connsiteY1" fmla="*/ 329373 h 2666716"/>
                <a:gd name="connsiteX2" fmla="*/ 5419456 w 9752340"/>
                <a:gd name="connsiteY2" fmla="*/ 2169547 h 2666716"/>
                <a:gd name="connsiteX3" fmla="*/ 9752340 w 9752340"/>
                <a:gd name="connsiteY3" fmla="*/ 2531769 h 2666716"/>
                <a:gd name="connsiteX0" fmla="*/ 0 w 10842352"/>
                <a:gd name="connsiteY0" fmla="*/ 49800 h 2529712"/>
                <a:gd name="connsiteX1" fmla="*/ 4167707 w 10842352"/>
                <a:gd name="connsiteY1" fmla="*/ 192369 h 2529712"/>
                <a:gd name="connsiteX2" fmla="*/ 6509468 w 10842352"/>
                <a:gd name="connsiteY2" fmla="*/ 2032543 h 2529712"/>
                <a:gd name="connsiteX3" fmla="*/ 10842352 w 10842352"/>
                <a:gd name="connsiteY3" fmla="*/ 2394765 h 2529712"/>
                <a:gd name="connsiteX0" fmla="*/ 0 w 10842352"/>
                <a:gd name="connsiteY0" fmla="*/ 253234 h 2733146"/>
                <a:gd name="connsiteX1" fmla="*/ 4167707 w 10842352"/>
                <a:gd name="connsiteY1" fmla="*/ 395803 h 2733146"/>
                <a:gd name="connsiteX2" fmla="*/ 6509468 w 10842352"/>
                <a:gd name="connsiteY2" fmla="*/ 2235977 h 2733146"/>
                <a:gd name="connsiteX3" fmla="*/ 10842352 w 10842352"/>
                <a:gd name="connsiteY3" fmla="*/ 2598199 h 2733146"/>
                <a:gd name="connsiteX0" fmla="*/ 0 w 10842352"/>
                <a:gd name="connsiteY0" fmla="*/ 356410 h 2836322"/>
                <a:gd name="connsiteX1" fmla="*/ 4167707 w 10842352"/>
                <a:gd name="connsiteY1" fmla="*/ 498979 h 2836322"/>
                <a:gd name="connsiteX2" fmla="*/ 6509468 w 10842352"/>
                <a:gd name="connsiteY2" fmla="*/ 2339153 h 2836322"/>
                <a:gd name="connsiteX3" fmla="*/ 10842352 w 10842352"/>
                <a:gd name="connsiteY3" fmla="*/ 2701375 h 2836322"/>
                <a:gd name="connsiteX0" fmla="*/ 0 w 10842352"/>
                <a:gd name="connsiteY0" fmla="*/ 263896 h 2877064"/>
                <a:gd name="connsiteX1" fmla="*/ 4167707 w 10842352"/>
                <a:gd name="connsiteY1" fmla="*/ 406465 h 2877064"/>
                <a:gd name="connsiteX2" fmla="*/ 6909139 w 10842352"/>
                <a:gd name="connsiteY2" fmla="*/ 2480145 h 2877064"/>
                <a:gd name="connsiteX3" fmla="*/ 10842352 w 10842352"/>
                <a:gd name="connsiteY3" fmla="*/ 2608861 h 2877064"/>
                <a:gd name="connsiteX0" fmla="*/ 0 w 10780715"/>
                <a:gd name="connsiteY0" fmla="*/ 263896 h 3397907"/>
                <a:gd name="connsiteX1" fmla="*/ 4167707 w 10780715"/>
                <a:gd name="connsiteY1" fmla="*/ 406465 h 3397907"/>
                <a:gd name="connsiteX2" fmla="*/ 6909139 w 10780715"/>
                <a:gd name="connsiteY2" fmla="*/ 2480145 h 3397907"/>
                <a:gd name="connsiteX3" fmla="*/ 10780715 w 10780715"/>
                <a:gd name="connsiteY3" fmla="*/ 3381306 h 3397907"/>
                <a:gd name="connsiteX0" fmla="*/ 0 w 10780715"/>
                <a:gd name="connsiteY0" fmla="*/ 3 h 3134014"/>
                <a:gd name="connsiteX1" fmla="*/ 6909139 w 10780715"/>
                <a:gd name="connsiteY1" fmla="*/ 2216252 h 3134014"/>
                <a:gd name="connsiteX2" fmla="*/ 10780715 w 10780715"/>
                <a:gd name="connsiteY2" fmla="*/ 3117413 h 3134014"/>
                <a:gd name="connsiteX0" fmla="*/ 0 w 10780715"/>
                <a:gd name="connsiteY0" fmla="*/ -3 h 3117406"/>
                <a:gd name="connsiteX1" fmla="*/ 10780715 w 10780715"/>
                <a:gd name="connsiteY1" fmla="*/ 3117407 h 3117406"/>
                <a:gd name="connsiteX0" fmla="*/ 0 w 10780715"/>
                <a:gd name="connsiteY0" fmla="*/ 3 h 3117412"/>
                <a:gd name="connsiteX1" fmla="*/ 10780715 w 10780715"/>
                <a:gd name="connsiteY1" fmla="*/ 3117413 h 3117412"/>
                <a:gd name="connsiteX0" fmla="*/ 0 w 10780715"/>
                <a:gd name="connsiteY0" fmla="*/ -3 h 3117406"/>
                <a:gd name="connsiteX1" fmla="*/ 10780715 w 10780715"/>
                <a:gd name="connsiteY1" fmla="*/ 3117407 h 3117406"/>
                <a:gd name="connsiteX0" fmla="*/ 0 w 10780715"/>
                <a:gd name="connsiteY0" fmla="*/ 3 h 3118372"/>
                <a:gd name="connsiteX1" fmla="*/ 10780715 w 10780715"/>
                <a:gd name="connsiteY1" fmla="*/ 3117413 h 3118372"/>
              </a:gdLst>
              <a:ahLst/>
              <a:cxnLst>
                <a:cxn ang="0">
                  <a:pos x="connsiteX0" y="connsiteY0"/>
                </a:cxn>
                <a:cxn ang="0">
                  <a:pos x="connsiteX1" y="connsiteY1"/>
                </a:cxn>
              </a:cxnLst>
              <a:rect l="l" t="t" r="r" b="b"/>
              <a:pathLst>
                <a:path w="10780715" h="3118372">
                  <a:moveTo>
                    <a:pt x="0" y="3"/>
                  </a:moveTo>
                  <a:cubicBezTo>
                    <a:pt x="4965846" y="12297"/>
                    <a:pt x="6466354" y="3181487"/>
                    <a:pt x="10780715" y="3117413"/>
                  </a:cubicBezTo>
                </a:path>
              </a:pathLst>
            </a:custGeom>
            <a:noFill/>
            <a:ln w="6350">
              <a:solidFill>
                <a:schemeClr val="tx1"/>
              </a:solidFill>
              <a:headEnd type="oval" w="sm" len="sm"/>
              <a:tailEnd type="oval" w="sm" len="sm"/>
            </a:ln>
            <a:effectLst>
              <a:outerShdw blurRad="321229"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574859"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ptos" panose="020B0004020202020204" pitchFamily="34" charset="0"/>
                <a:ea typeface="+mn-ea"/>
                <a:cs typeface="+mn-cs"/>
              </a:endParaRPr>
            </a:p>
          </p:txBody>
        </p:sp>
        <p:sp>
          <p:nvSpPr>
            <p:cNvPr id="101" name="Freeform 100">
              <a:extLst>
                <a:ext uri="{FF2B5EF4-FFF2-40B4-BE49-F238E27FC236}">
                  <a16:creationId xmlns:a16="http://schemas.microsoft.com/office/drawing/2014/main" id="{85D5A091-0FB4-972B-1DB0-EDFEC0F7D42A}"/>
                </a:ext>
              </a:extLst>
            </p:cNvPr>
            <p:cNvSpPr/>
            <p:nvPr/>
          </p:nvSpPr>
          <p:spPr>
            <a:xfrm flipV="1">
              <a:off x="5926970" y="3531017"/>
              <a:ext cx="1693310" cy="812954"/>
            </a:xfrm>
            <a:custGeom>
              <a:avLst/>
              <a:gdLst>
                <a:gd name="connsiteX0" fmla="*/ 0 w 9849394"/>
                <a:gd name="connsiteY0" fmla="*/ 73894 h 5142282"/>
                <a:gd name="connsiteX1" fmla="*/ 3370217 w 9849394"/>
                <a:gd name="connsiteY1" fmla="*/ 596408 h 5142282"/>
                <a:gd name="connsiteX2" fmla="*/ 6113417 w 9849394"/>
                <a:gd name="connsiteY2" fmla="*/ 4463014 h 5142282"/>
                <a:gd name="connsiteX3" fmla="*/ 9849394 w 9849394"/>
                <a:gd name="connsiteY3" fmla="*/ 5142282 h 5142282"/>
                <a:gd name="connsiteX0" fmla="*/ 0 w 9833066"/>
                <a:gd name="connsiteY0" fmla="*/ 73894 h 5076968"/>
                <a:gd name="connsiteX1" fmla="*/ 3370217 w 9833066"/>
                <a:gd name="connsiteY1" fmla="*/ 596408 h 5076968"/>
                <a:gd name="connsiteX2" fmla="*/ 6113417 w 9833066"/>
                <a:gd name="connsiteY2" fmla="*/ 4463014 h 5076968"/>
                <a:gd name="connsiteX3" fmla="*/ 9833066 w 9833066"/>
                <a:gd name="connsiteY3" fmla="*/ 5076968 h 5076968"/>
                <a:gd name="connsiteX0" fmla="*/ 0 w 9833066"/>
                <a:gd name="connsiteY0" fmla="*/ 73894 h 5094698"/>
                <a:gd name="connsiteX1" fmla="*/ 3370217 w 9833066"/>
                <a:gd name="connsiteY1" fmla="*/ 596408 h 5094698"/>
                <a:gd name="connsiteX2" fmla="*/ 6113417 w 9833066"/>
                <a:gd name="connsiteY2" fmla="*/ 4463014 h 5094698"/>
                <a:gd name="connsiteX3" fmla="*/ 9833066 w 9833066"/>
                <a:gd name="connsiteY3" fmla="*/ 5076968 h 5094698"/>
                <a:gd name="connsiteX0" fmla="*/ 0 w 9824901"/>
                <a:gd name="connsiteY0" fmla="*/ 73894 h 5128850"/>
                <a:gd name="connsiteX1" fmla="*/ 3370217 w 9824901"/>
                <a:gd name="connsiteY1" fmla="*/ 596408 h 5128850"/>
                <a:gd name="connsiteX2" fmla="*/ 6113417 w 9824901"/>
                <a:gd name="connsiteY2" fmla="*/ 4463014 h 5128850"/>
                <a:gd name="connsiteX3" fmla="*/ 9824901 w 9824901"/>
                <a:gd name="connsiteY3" fmla="*/ 5117789 h 5128850"/>
                <a:gd name="connsiteX0" fmla="*/ 0 w 9816736"/>
                <a:gd name="connsiteY0" fmla="*/ 73894 h 5172741"/>
                <a:gd name="connsiteX1" fmla="*/ 3370217 w 9816736"/>
                <a:gd name="connsiteY1" fmla="*/ 596408 h 5172741"/>
                <a:gd name="connsiteX2" fmla="*/ 6113417 w 9816736"/>
                <a:gd name="connsiteY2" fmla="*/ 4463014 h 5172741"/>
                <a:gd name="connsiteX3" fmla="*/ 9816736 w 9816736"/>
                <a:gd name="connsiteY3" fmla="*/ 5166775 h 5172741"/>
                <a:gd name="connsiteX0" fmla="*/ 0 w 9816736"/>
                <a:gd name="connsiteY0" fmla="*/ 23311 h 5122158"/>
                <a:gd name="connsiteX1" fmla="*/ 3370217 w 9816736"/>
                <a:gd name="connsiteY1" fmla="*/ 545825 h 5122158"/>
                <a:gd name="connsiteX2" fmla="*/ 6113417 w 9816736"/>
                <a:gd name="connsiteY2" fmla="*/ 4412431 h 5122158"/>
                <a:gd name="connsiteX3" fmla="*/ 9816736 w 9816736"/>
                <a:gd name="connsiteY3" fmla="*/ 5116192 h 5122158"/>
                <a:gd name="connsiteX0" fmla="*/ 0 w 9816736"/>
                <a:gd name="connsiteY0" fmla="*/ 0 h 5098847"/>
                <a:gd name="connsiteX1" fmla="*/ 3476353 w 9816736"/>
                <a:gd name="connsiteY1" fmla="*/ 685800 h 5098847"/>
                <a:gd name="connsiteX2" fmla="*/ 6113417 w 9816736"/>
                <a:gd name="connsiteY2" fmla="*/ 4389120 h 5098847"/>
                <a:gd name="connsiteX3" fmla="*/ 9816736 w 9816736"/>
                <a:gd name="connsiteY3" fmla="*/ 5092881 h 5098847"/>
                <a:gd name="connsiteX0" fmla="*/ 0 w 9787206"/>
                <a:gd name="connsiteY0" fmla="*/ 0 h 4531277"/>
                <a:gd name="connsiteX1" fmla="*/ 3476353 w 9787206"/>
                <a:gd name="connsiteY1" fmla="*/ 685800 h 4531277"/>
                <a:gd name="connsiteX2" fmla="*/ 6113417 w 9787206"/>
                <a:gd name="connsiteY2" fmla="*/ 4389120 h 4531277"/>
                <a:gd name="connsiteX3" fmla="*/ 9787206 w 9787206"/>
                <a:gd name="connsiteY3" fmla="*/ 2614090 h 4531277"/>
                <a:gd name="connsiteX0" fmla="*/ 0 w 9787206"/>
                <a:gd name="connsiteY0" fmla="*/ 0 h 2684647"/>
                <a:gd name="connsiteX1" fmla="*/ 3476353 w 9787206"/>
                <a:gd name="connsiteY1" fmla="*/ 685800 h 2684647"/>
                <a:gd name="connsiteX2" fmla="*/ 5419456 w 9787206"/>
                <a:gd name="connsiteY2" fmla="*/ 2169547 h 2684647"/>
                <a:gd name="connsiteX3" fmla="*/ 9787206 w 9787206"/>
                <a:gd name="connsiteY3" fmla="*/ 2614090 h 2684647"/>
                <a:gd name="connsiteX0" fmla="*/ 0 w 9787206"/>
                <a:gd name="connsiteY0" fmla="*/ 0 h 2684647"/>
                <a:gd name="connsiteX1" fmla="*/ 3077695 w 9787206"/>
                <a:gd name="connsiteY1" fmla="*/ 329373 h 2684647"/>
                <a:gd name="connsiteX2" fmla="*/ 5419456 w 9787206"/>
                <a:gd name="connsiteY2" fmla="*/ 2169547 h 2684647"/>
                <a:gd name="connsiteX3" fmla="*/ 9787206 w 9787206"/>
                <a:gd name="connsiteY3" fmla="*/ 2614090 h 2684647"/>
                <a:gd name="connsiteX0" fmla="*/ 0 w 9752340"/>
                <a:gd name="connsiteY0" fmla="*/ 0 h 2640731"/>
                <a:gd name="connsiteX1" fmla="*/ 3077695 w 9752340"/>
                <a:gd name="connsiteY1" fmla="*/ 329373 h 2640731"/>
                <a:gd name="connsiteX2" fmla="*/ 5419456 w 9752340"/>
                <a:gd name="connsiteY2" fmla="*/ 2169547 h 2640731"/>
                <a:gd name="connsiteX3" fmla="*/ 9752340 w 9752340"/>
                <a:gd name="connsiteY3" fmla="*/ 2531769 h 2640731"/>
                <a:gd name="connsiteX0" fmla="*/ 0 w 9752340"/>
                <a:gd name="connsiteY0" fmla="*/ 0 h 2666716"/>
                <a:gd name="connsiteX1" fmla="*/ 3077695 w 9752340"/>
                <a:gd name="connsiteY1" fmla="*/ 329373 h 2666716"/>
                <a:gd name="connsiteX2" fmla="*/ 5419456 w 9752340"/>
                <a:gd name="connsiteY2" fmla="*/ 2169547 h 2666716"/>
                <a:gd name="connsiteX3" fmla="*/ 9752340 w 9752340"/>
                <a:gd name="connsiteY3" fmla="*/ 2531769 h 2666716"/>
                <a:gd name="connsiteX0" fmla="*/ 0 w 10842352"/>
                <a:gd name="connsiteY0" fmla="*/ 49800 h 2529712"/>
                <a:gd name="connsiteX1" fmla="*/ 4167707 w 10842352"/>
                <a:gd name="connsiteY1" fmla="*/ 192369 h 2529712"/>
                <a:gd name="connsiteX2" fmla="*/ 6509468 w 10842352"/>
                <a:gd name="connsiteY2" fmla="*/ 2032543 h 2529712"/>
                <a:gd name="connsiteX3" fmla="*/ 10842352 w 10842352"/>
                <a:gd name="connsiteY3" fmla="*/ 2394765 h 2529712"/>
                <a:gd name="connsiteX0" fmla="*/ 0 w 10842352"/>
                <a:gd name="connsiteY0" fmla="*/ 253234 h 2733146"/>
                <a:gd name="connsiteX1" fmla="*/ 4167707 w 10842352"/>
                <a:gd name="connsiteY1" fmla="*/ 395803 h 2733146"/>
                <a:gd name="connsiteX2" fmla="*/ 6509468 w 10842352"/>
                <a:gd name="connsiteY2" fmla="*/ 2235977 h 2733146"/>
                <a:gd name="connsiteX3" fmla="*/ 10842352 w 10842352"/>
                <a:gd name="connsiteY3" fmla="*/ 2598199 h 2733146"/>
                <a:gd name="connsiteX0" fmla="*/ 0 w 10842352"/>
                <a:gd name="connsiteY0" fmla="*/ 356410 h 2836322"/>
                <a:gd name="connsiteX1" fmla="*/ 4167707 w 10842352"/>
                <a:gd name="connsiteY1" fmla="*/ 498979 h 2836322"/>
                <a:gd name="connsiteX2" fmla="*/ 6509468 w 10842352"/>
                <a:gd name="connsiteY2" fmla="*/ 2339153 h 2836322"/>
                <a:gd name="connsiteX3" fmla="*/ 10842352 w 10842352"/>
                <a:gd name="connsiteY3" fmla="*/ 2701375 h 2836322"/>
                <a:gd name="connsiteX0" fmla="*/ 0 w 10842352"/>
                <a:gd name="connsiteY0" fmla="*/ 263896 h 2877064"/>
                <a:gd name="connsiteX1" fmla="*/ 4167707 w 10842352"/>
                <a:gd name="connsiteY1" fmla="*/ 406465 h 2877064"/>
                <a:gd name="connsiteX2" fmla="*/ 6909139 w 10842352"/>
                <a:gd name="connsiteY2" fmla="*/ 2480145 h 2877064"/>
                <a:gd name="connsiteX3" fmla="*/ 10842352 w 10842352"/>
                <a:gd name="connsiteY3" fmla="*/ 2608861 h 2877064"/>
                <a:gd name="connsiteX0" fmla="*/ 0 w 10780715"/>
                <a:gd name="connsiteY0" fmla="*/ 263896 h 3397907"/>
                <a:gd name="connsiteX1" fmla="*/ 4167707 w 10780715"/>
                <a:gd name="connsiteY1" fmla="*/ 406465 h 3397907"/>
                <a:gd name="connsiteX2" fmla="*/ 6909139 w 10780715"/>
                <a:gd name="connsiteY2" fmla="*/ 2480145 h 3397907"/>
                <a:gd name="connsiteX3" fmla="*/ 10780715 w 10780715"/>
                <a:gd name="connsiteY3" fmla="*/ 3381306 h 3397907"/>
                <a:gd name="connsiteX0" fmla="*/ 0 w 10780715"/>
                <a:gd name="connsiteY0" fmla="*/ 1 h 3134012"/>
                <a:gd name="connsiteX1" fmla="*/ 6909139 w 10780715"/>
                <a:gd name="connsiteY1" fmla="*/ 2216250 h 3134012"/>
                <a:gd name="connsiteX2" fmla="*/ 10780715 w 10780715"/>
                <a:gd name="connsiteY2" fmla="*/ 3117411 h 3134012"/>
                <a:gd name="connsiteX0" fmla="*/ 0 w 10780715"/>
                <a:gd name="connsiteY0" fmla="*/ 1 h 3117411"/>
                <a:gd name="connsiteX1" fmla="*/ 10780715 w 10780715"/>
                <a:gd name="connsiteY1" fmla="*/ 3117411 h 3117411"/>
                <a:gd name="connsiteX0" fmla="*/ 0 w 10780715"/>
                <a:gd name="connsiteY0" fmla="*/ 1 h 3144623"/>
                <a:gd name="connsiteX1" fmla="*/ 10780715 w 10780715"/>
                <a:gd name="connsiteY1" fmla="*/ 3117411 h 3144623"/>
                <a:gd name="connsiteX0" fmla="*/ 0 w 10761103"/>
                <a:gd name="connsiteY0" fmla="*/ 0 h 3191885"/>
                <a:gd name="connsiteX1" fmla="*/ 10761103 w 10761103"/>
                <a:gd name="connsiteY1" fmla="*/ 3165159 h 3191885"/>
                <a:gd name="connsiteX0" fmla="*/ 0 w 10761103"/>
                <a:gd name="connsiteY0" fmla="*/ 0 h 3172479"/>
                <a:gd name="connsiteX1" fmla="*/ 10761103 w 10761103"/>
                <a:gd name="connsiteY1" fmla="*/ 3165159 h 3172479"/>
                <a:gd name="connsiteX0" fmla="*/ 0 w 10761103"/>
                <a:gd name="connsiteY0" fmla="*/ 0 h 3171648"/>
                <a:gd name="connsiteX1" fmla="*/ 10761103 w 10761103"/>
                <a:gd name="connsiteY1" fmla="*/ 3165159 h 3171648"/>
                <a:gd name="connsiteX0" fmla="*/ 0 w 10761103"/>
                <a:gd name="connsiteY0" fmla="*/ 18114 h 3187977"/>
                <a:gd name="connsiteX1" fmla="*/ 10761103 w 10761103"/>
                <a:gd name="connsiteY1" fmla="*/ 3183273 h 3187977"/>
              </a:gdLst>
              <a:ahLst/>
              <a:cxnLst>
                <a:cxn ang="0">
                  <a:pos x="connsiteX0" y="connsiteY0"/>
                </a:cxn>
                <a:cxn ang="0">
                  <a:pos x="connsiteX1" y="connsiteY1"/>
                </a:cxn>
              </a:cxnLst>
              <a:rect l="l" t="t" r="r" b="b"/>
              <a:pathLst>
                <a:path w="10761103" h="3187977">
                  <a:moveTo>
                    <a:pt x="0" y="18114"/>
                  </a:moveTo>
                  <a:cubicBezTo>
                    <a:pt x="4943517" y="-285756"/>
                    <a:pt x="5833917" y="3336069"/>
                    <a:pt x="10761103" y="3183273"/>
                  </a:cubicBezTo>
                </a:path>
              </a:pathLst>
            </a:custGeom>
            <a:noFill/>
            <a:ln w="9525">
              <a:solidFill>
                <a:schemeClr val="tx1"/>
              </a:solidFill>
              <a:headEnd type="oval" w="sm" len="sm"/>
              <a:tailEnd type="oval" w="sm" len="sm"/>
            </a:ln>
            <a:effectLst>
              <a:outerShdw blurRad="321229"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574859"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ptos" panose="020B0004020202020204" pitchFamily="34" charset="0"/>
                <a:ea typeface="+mn-ea"/>
                <a:cs typeface="+mn-cs"/>
              </a:endParaRPr>
            </a:p>
          </p:txBody>
        </p:sp>
        <p:sp>
          <p:nvSpPr>
            <p:cNvPr id="102" name="Freeform 101">
              <a:extLst>
                <a:ext uri="{FF2B5EF4-FFF2-40B4-BE49-F238E27FC236}">
                  <a16:creationId xmlns:a16="http://schemas.microsoft.com/office/drawing/2014/main" id="{FE5C0497-2F3D-BC6C-5C65-A15B9EDF615A}"/>
                </a:ext>
              </a:extLst>
            </p:cNvPr>
            <p:cNvSpPr/>
            <p:nvPr/>
          </p:nvSpPr>
          <p:spPr>
            <a:xfrm flipV="1">
              <a:off x="6614332" y="3534881"/>
              <a:ext cx="1005949" cy="898855"/>
            </a:xfrm>
            <a:custGeom>
              <a:avLst/>
              <a:gdLst>
                <a:gd name="connsiteX0" fmla="*/ 0 w 9849394"/>
                <a:gd name="connsiteY0" fmla="*/ 73894 h 5142282"/>
                <a:gd name="connsiteX1" fmla="*/ 3370217 w 9849394"/>
                <a:gd name="connsiteY1" fmla="*/ 596408 h 5142282"/>
                <a:gd name="connsiteX2" fmla="*/ 6113417 w 9849394"/>
                <a:gd name="connsiteY2" fmla="*/ 4463014 h 5142282"/>
                <a:gd name="connsiteX3" fmla="*/ 9849394 w 9849394"/>
                <a:gd name="connsiteY3" fmla="*/ 5142282 h 5142282"/>
                <a:gd name="connsiteX0" fmla="*/ 0 w 9833066"/>
                <a:gd name="connsiteY0" fmla="*/ 73894 h 5076968"/>
                <a:gd name="connsiteX1" fmla="*/ 3370217 w 9833066"/>
                <a:gd name="connsiteY1" fmla="*/ 596408 h 5076968"/>
                <a:gd name="connsiteX2" fmla="*/ 6113417 w 9833066"/>
                <a:gd name="connsiteY2" fmla="*/ 4463014 h 5076968"/>
                <a:gd name="connsiteX3" fmla="*/ 9833066 w 9833066"/>
                <a:gd name="connsiteY3" fmla="*/ 5076968 h 5076968"/>
                <a:gd name="connsiteX0" fmla="*/ 0 w 9833066"/>
                <a:gd name="connsiteY0" fmla="*/ 73894 h 5094698"/>
                <a:gd name="connsiteX1" fmla="*/ 3370217 w 9833066"/>
                <a:gd name="connsiteY1" fmla="*/ 596408 h 5094698"/>
                <a:gd name="connsiteX2" fmla="*/ 6113417 w 9833066"/>
                <a:gd name="connsiteY2" fmla="*/ 4463014 h 5094698"/>
                <a:gd name="connsiteX3" fmla="*/ 9833066 w 9833066"/>
                <a:gd name="connsiteY3" fmla="*/ 5076968 h 5094698"/>
                <a:gd name="connsiteX0" fmla="*/ 0 w 9824901"/>
                <a:gd name="connsiteY0" fmla="*/ 73894 h 5128850"/>
                <a:gd name="connsiteX1" fmla="*/ 3370217 w 9824901"/>
                <a:gd name="connsiteY1" fmla="*/ 596408 h 5128850"/>
                <a:gd name="connsiteX2" fmla="*/ 6113417 w 9824901"/>
                <a:gd name="connsiteY2" fmla="*/ 4463014 h 5128850"/>
                <a:gd name="connsiteX3" fmla="*/ 9824901 w 9824901"/>
                <a:gd name="connsiteY3" fmla="*/ 5117789 h 5128850"/>
                <a:gd name="connsiteX0" fmla="*/ 0 w 9816736"/>
                <a:gd name="connsiteY0" fmla="*/ 73894 h 5172741"/>
                <a:gd name="connsiteX1" fmla="*/ 3370217 w 9816736"/>
                <a:gd name="connsiteY1" fmla="*/ 596408 h 5172741"/>
                <a:gd name="connsiteX2" fmla="*/ 6113417 w 9816736"/>
                <a:gd name="connsiteY2" fmla="*/ 4463014 h 5172741"/>
                <a:gd name="connsiteX3" fmla="*/ 9816736 w 9816736"/>
                <a:gd name="connsiteY3" fmla="*/ 5166775 h 5172741"/>
                <a:gd name="connsiteX0" fmla="*/ 0 w 9816736"/>
                <a:gd name="connsiteY0" fmla="*/ 23311 h 5122158"/>
                <a:gd name="connsiteX1" fmla="*/ 3370217 w 9816736"/>
                <a:gd name="connsiteY1" fmla="*/ 545825 h 5122158"/>
                <a:gd name="connsiteX2" fmla="*/ 6113417 w 9816736"/>
                <a:gd name="connsiteY2" fmla="*/ 4412431 h 5122158"/>
                <a:gd name="connsiteX3" fmla="*/ 9816736 w 9816736"/>
                <a:gd name="connsiteY3" fmla="*/ 5116192 h 5122158"/>
                <a:gd name="connsiteX0" fmla="*/ 0 w 9816736"/>
                <a:gd name="connsiteY0" fmla="*/ 0 h 5098847"/>
                <a:gd name="connsiteX1" fmla="*/ 3476353 w 9816736"/>
                <a:gd name="connsiteY1" fmla="*/ 685800 h 5098847"/>
                <a:gd name="connsiteX2" fmla="*/ 6113417 w 9816736"/>
                <a:gd name="connsiteY2" fmla="*/ 4389120 h 5098847"/>
                <a:gd name="connsiteX3" fmla="*/ 9816736 w 9816736"/>
                <a:gd name="connsiteY3" fmla="*/ 5092881 h 5098847"/>
                <a:gd name="connsiteX0" fmla="*/ 0 w 9787206"/>
                <a:gd name="connsiteY0" fmla="*/ 0 h 4531277"/>
                <a:gd name="connsiteX1" fmla="*/ 3476353 w 9787206"/>
                <a:gd name="connsiteY1" fmla="*/ 685800 h 4531277"/>
                <a:gd name="connsiteX2" fmla="*/ 6113417 w 9787206"/>
                <a:gd name="connsiteY2" fmla="*/ 4389120 h 4531277"/>
                <a:gd name="connsiteX3" fmla="*/ 9787206 w 9787206"/>
                <a:gd name="connsiteY3" fmla="*/ 2614090 h 4531277"/>
                <a:gd name="connsiteX0" fmla="*/ 0 w 9787206"/>
                <a:gd name="connsiteY0" fmla="*/ 0 h 2684647"/>
                <a:gd name="connsiteX1" fmla="*/ 3476353 w 9787206"/>
                <a:gd name="connsiteY1" fmla="*/ 685800 h 2684647"/>
                <a:gd name="connsiteX2" fmla="*/ 5419456 w 9787206"/>
                <a:gd name="connsiteY2" fmla="*/ 2169547 h 2684647"/>
                <a:gd name="connsiteX3" fmla="*/ 9787206 w 9787206"/>
                <a:gd name="connsiteY3" fmla="*/ 2614090 h 2684647"/>
                <a:gd name="connsiteX0" fmla="*/ 0 w 9787206"/>
                <a:gd name="connsiteY0" fmla="*/ 0 h 2684647"/>
                <a:gd name="connsiteX1" fmla="*/ 3077695 w 9787206"/>
                <a:gd name="connsiteY1" fmla="*/ 329373 h 2684647"/>
                <a:gd name="connsiteX2" fmla="*/ 5419456 w 9787206"/>
                <a:gd name="connsiteY2" fmla="*/ 2169547 h 2684647"/>
                <a:gd name="connsiteX3" fmla="*/ 9787206 w 9787206"/>
                <a:gd name="connsiteY3" fmla="*/ 2614090 h 2684647"/>
                <a:gd name="connsiteX0" fmla="*/ 0 w 9752340"/>
                <a:gd name="connsiteY0" fmla="*/ 0 h 2640731"/>
                <a:gd name="connsiteX1" fmla="*/ 3077695 w 9752340"/>
                <a:gd name="connsiteY1" fmla="*/ 329373 h 2640731"/>
                <a:gd name="connsiteX2" fmla="*/ 5419456 w 9752340"/>
                <a:gd name="connsiteY2" fmla="*/ 2169547 h 2640731"/>
                <a:gd name="connsiteX3" fmla="*/ 9752340 w 9752340"/>
                <a:gd name="connsiteY3" fmla="*/ 2531769 h 2640731"/>
                <a:gd name="connsiteX0" fmla="*/ 0 w 9752340"/>
                <a:gd name="connsiteY0" fmla="*/ 0 h 2666716"/>
                <a:gd name="connsiteX1" fmla="*/ 3077695 w 9752340"/>
                <a:gd name="connsiteY1" fmla="*/ 329373 h 2666716"/>
                <a:gd name="connsiteX2" fmla="*/ 5419456 w 9752340"/>
                <a:gd name="connsiteY2" fmla="*/ 2169547 h 2666716"/>
                <a:gd name="connsiteX3" fmla="*/ 9752340 w 9752340"/>
                <a:gd name="connsiteY3" fmla="*/ 2531769 h 2666716"/>
                <a:gd name="connsiteX0" fmla="*/ 0 w 10842352"/>
                <a:gd name="connsiteY0" fmla="*/ 49800 h 2529712"/>
                <a:gd name="connsiteX1" fmla="*/ 4167707 w 10842352"/>
                <a:gd name="connsiteY1" fmla="*/ 192369 h 2529712"/>
                <a:gd name="connsiteX2" fmla="*/ 6509468 w 10842352"/>
                <a:gd name="connsiteY2" fmla="*/ 2032543 h 2529712"/>
                <a:gd name="connsiteX3" fmla="*/ 10842352 w 10842352"/>
                <a:gd name="connsiteY3" fmla="*/ 2394765 h 2529712"/>
                <a:gd name="connsiteX0" fmla="*/ 0 w 10842352"/>
                <a:gd name="connsiteY0" fmla="*/ 253234 h 2733146"/>
                <a:gd name="connsiteX1" fmla="*/ 4167707 w 10842352"/>
                <a:gd name="connsiteY1" fmla="*/ 395803 h 2733146"/>
                <a:gd name="connsiteX2" fmla="*/ 6509468 w 10842352"/>
                <a:gd name="connsiteY2" fmla="*/ 2235977 h 2733146"/>
                <a:gd name="connsiteX3" fmla="*/ 10842352 w 10842352"/>
                <a:gd name="connsiteY3" fmla="*/ 2598199 h 2733146"/>
                <a:gd name="connsiteX0" fmla="*/ 0 w 10842352"/>
                <a:gd name="connsiteY0" fmla="*/ 356410 h 2836322"/>
                <a:gd name="connsiteX1" fmla="*/ 4167707 w 10842352"/>
                <a:gd name="connsiteY1" fmla="*/ 498979 h 2836322"/>
                <a:gd name="connsiteX2" fmla="*/ 6509468 w 10842352"/>
                <a:gd name="connsiteY2" fmla="*/ 2339153 h 2836322"/>
                <a:gd name="connsiteX3" fmla="*/ 10842352 w 10842352"/>
                <a:gd name="connsiteY3" fmla="*/ 2701375 h 2836322"/>
                <a:gd name="connsiteX0" fmla="*/ 0 w 10842352"/>
                <a:gd name="connsiteY0" fmla="*/ 263896 h 2877064"/>
                <a:gd name="connsiteX1" fmla="*/ 4167707 w 10842352"/>
                <a:gd name="connsiteY1" fmla="*/ 406465 h 2877064"/>
                <a:gd name="connsiteX2" fmla="*/ 6909139 w 10842352"/>
                <a:gd name="connsiteY2" fmla="*/ 2480145 h 2877064"/>
                <a:gd name="connsiteX3" fmla="*/ 10842352 w 10842352"/>
                <a:gd name="connsiteY3" fmla="*/ 2608861 h 2877064"/>
                <a:gd name="connsiteX0" fmla="*/ 0 w 10780715"/>
                <a:gd name="connsiteY0" fmla="*/ 263896 h 3397907"/>
                <a:gd name="connsiteX1" fmla="*/ 4167707 w 10780715"/>
                <a:gd name="connsiteY1" fmla="*/ 406465 h 3397907"/>
                <a:gd name="connsiteX2" fmla="*/ 6909139 w 10780715"/>
                <a:gd name="connsiteY2" fmla="*/ 2480145 h 3397907"/>
                <a:gd name="connsiteX3" fmla="*/ 10780715 w 10780715"/>
                <a:gd name="connsiteY3" fmla="*/ 3381306 h 3397907"/>
                <a:gd name="connsiteX0" fmla="*/ 0 w 10780715"/>
                <a:gd name="connsiteY0" fmla="*/ 1 h 3134012"/>
                <a:gd name="connsiteX1" fmla="*/ 6909139 w 10780715"/>
                <a:gd name="connsiteY1" fmla="*/ 2216250 h 3134012"/>
                <a:gd name="connsiteX2" fmla="*/ 10780715 w 10780715"/>
                <a:gd name="connsiteY2" fmla="*/ 3117411 h 3134012"/>
                <a:gd name="connsiteX0" fmla="*/ 0 w 10780715"/>
                <a:gd name="connsiteY0" fmla="*/ 1 h 3117411"/>
                <a:gd name="connsiteX1" fmla="*/ 10780715 w 10780715"/>
                <a:gd name="connsiteY1" fmla="*/ 3117411 h 3117411"/>
                <a:gd name="connsiteX0" fmla="*/ 0 w 10780715"/>
                <a:gd name="connsiteY0" fmla="*/ 1 h 3144623"/>
                <a:gd name="connsiteX1" fmla="*/ 10780715 w 10780715"/>
                <a:gd name="connsiteY1" fmla="*/ 3117411 h 3144623"/>
                <a:gd name="connsiteX0" fmla="*/ 0 w 10761103"/>
                <a:gd name="connsiteY0" fmla="*/ 0 h 3191885"/>
                <a:gd name="connsiteX1" fmla="*/ 10761103 w 10761103"/>
                <a:gd name="connsiteY1" fmla="*/ 3165159 h 3191885"/>
                <a:gd name="connsiteX0" fmla="*/ 0 w 10761103"/>
                <a:gd name="connsiteY0" fmla="*/ 0 h 3172479"/>
                <a:gd name="connsiteX1" fmla="*/ 10761103 w 10761103"/>
                <a:gd name="connsiteY1" fmla="*/ 3165159 h 3172479"/>
                <a:gd name="connsiteX0" fmla="*/ 0 w 10761103"/>
                <a:gd name="connsiteY0" fmla="*/ 0 h 3170301"/>
                <a:gd name="connsiteX1" fmla="*/ 10761103 w 10761103"/>
                <a:gd name="connsiteY1" fmla="*/ 3165159 h 3170301"/>
                <a:gd name="connsiteX0" fmla="*/ 0 w 10761103"/>
                <a:gd name="connsiteY0" fmla="*/ 0 h 3166952"/>
                <a:gd name="connsiteX1" fmla="*/ 10761103 w 10761103"/>
                <a:gd name="connsiteY1" fmla="*/ 3165159 h 3166952"/>
              </a:gdLst>
              <a:ahLst/>
              <a:cxnLst>
                <a:cxn ang="0">
                  <a:pos x="connsiteX0" y="connsiteY0"/>
                </a:cxn>
                <a:cxn ang="0">
                  <a:pos x="connsiteX1" y="connsiteY1"/>
                </a:cxn>
              </a:cxnLst>
              <a:rect l="l" t="t" r="r" b="b"/>
              <a:pathLst>
                <a:path w="10761103" h="3166952">
                  <a:moveTo>
                    <a:pt x="0" y="0"/>
                  </a:moveTo>
                  <a:cubicBezTo>
                    <a:pt x="4467806" y="15358"/>
                    <a:pt x="4036880" y="3253969"/>
                    <a:pt x="10761103" y="3165159"/>
                  </a:cubicBezTo>
                </a:path>
              </a:pathLst>
            </a:custGeom>
            <a:noFill/>
            <a:ln w="6350">
              <a:solidFill>
                <a:schemeClr val="tx1"/>
              </a:solidFill>
              <a:headEnd type="oval" w="sm" len="sm"/>
              <a:tailEnd type="oval" w="sm" len="sm"/>
            </a:ln>
            <a:effectLst>
              <a:outerShdw blurRad="321229"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574859"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ptos" panose="020B0004020202020204" pitchFamily="34" charset="0"/>
                <a:ea typeface="+mn-ea"/>
                <a:cs typeface="+mn-cs"/>
              </a:endParaRPr>
            </a:p>
          </p:txBody>
        </p:sp>
        <p:sp>
          <p:nvSpPr>
            <p:cNvPr id="103" name="Freeform 102">
              <a:extLst>
                <a:ext uri="{FF2B5EF4-FFF2-40B4-BE49-F238E27FC236}">
                  <a16:creationId xmlns:a16="http://schemas.microsoft.com/office/drawing/2014/main" id="{3DF361D5-05B4-8898-8884-59AD49DD6478}"/>
                </a:ext>
              </a:extLst>
            </p:cNvPr>
            <p:cNvSpPr/>
            <p:nvPr/>
          </p:nvSpPr>
          <p:spPr>
            <a:xfrm flipV="1">
              <a:off x="6614332" y="3533149"/>
              <a:ext cx="1005949" cy="380347"/>
            </a:xfrm>
            <a:custGeom>
              <a:avLst/>
              <a:gdLst>
                <a:gd name="connsiteX0" fmla="*/ 0 w 9849394"/>
                <a:gd name="connsiteY0" fmla="*/ 73894 h 5142282"/>
                <a:gd name="connsiteX1" fmla="*/ 3370217 w 9849394"/>
                <a:gd name="connsiteY1" fmla="*/ 596408 h 5142282"/>
                <a:gd name="connsiteX2" fmla="*/ 6113417 w 9849394"/>
                <a:gd name="connsiteY2" fmla="*/ 4463014 h 5142282"/>
                <a:gd name="connsiteX3" fmla="*/ 9849394 w 9849394"/>
                <a:gd name="connsiteY3" fmla="*/ 5142282 h 5142282"/>
                <a:gd name="connsiteX0" fmla="*/ 0 w 9833066"/>
                <a:gd name="connsiteY0" fmla="*/ 73894 h 5076968"/>
                <a:gd name="connsiteX1" fmla="*/ 3370217 w 9833066"/>
                <a:gd name="connsiteY1" fmla="*/ 596408 h 5076968"/>
                <a:gd name="connsiteX2" fmla="*/ 6113417 w 9833066"/>
                <a:gd name="connsiteY2" fmla="*/ 4463014 h 5076968"/>
                <a:gd name="connsiteX3" fmla="*/ 9833066 w 9833066"/>
                <a:gd name="connsiteY3" fmla="*/ 5076968 h 5076968"/>
                <a:gd name="connsiteX0" fmla="*/ 0 w 9833066"/>
                <a:gd name="connsiteY0" fmla="*/ 73894 h 5094698"/>
                <a:gd name="connsiteX1" fmla="*/ 3370217 w 9833066"/>
                <a:gd name="connsiteY1" fmla="*/ 596408 h 5094698"/>
                <a:gd name="connsiteX2" fmla="*/ 6113417 w 9833066"/>
                <a:gd name="connsiteY2" fmla="*/ 4463014 h 5094698"/>
                <a:gd name="connsiteX3" fmla="*/ 9833066 w 9833066"/>
                <a:gd name="connsiteY3" fmla="*/ 5076968 h 5094698"/>
                <a:gd name="connsiteX0" fmla="*/ 0 w 9824901"/>
                <a:gd name="connsiteY0" fmla="*/ 73894 h 5128850"/>
                <a:gd name="connsiteX1" fmla="*/ 3370217 w 9824901"/>
                <a:gd name="connsiteY1" fmla="*/ 596408 h 5128850"/>
                <a:gd name="connsiteX2" fmla="*/ 6113417 w 9824901"/>
                <a:gd name="connsiteY2" fmla="*/ 4463014 h 5128850"/>
                <a:gd name="connsiteX3" fmla="*/ 9824901 w 9824901"/>
                <a:gd name="connsiteY3" fmla="*/ 5117789 h 5128850"/>
                <a:gd name="connsiteX0" fmla="*/ 0 w 9816736"/>
                <a:gd name="connsiteY0" fmla="*/ 73894 h 5172741"/>
                <a:gd name="connsiteX1" fmla="*/ 3370217 w 9816736"/>
                <a:gd name="connsiteY1" fmla="*/ 596408 h 5172741"/>
                <a:gd name="connsiteX2" fmla="*/ 6113417 w 9816736"/>
                <a:gd name="connsiteY2" fmla="*/ 4463014 h 5172741"/>
                <a:gd name="connsiteX3" fmla="*/ 9816736 w 9816736"/>
                <a:gd name="connsiteY3" fmla="*/ 5166775 h 5172741"/>
                <a:gd name="connsiteX0" fmla="*/ 0 w 9816736"/>
                <a:gd name="connsiteY0" fmla="*/ 23311 h 5122158"/>
                <a:gd name="connsiteX1" fmla="*/ 3370217 w 9816736"/>
                <a:gd name="connsiteY1" fmla="*/ 545825 h 5122158"/>
                <a:gd name="connsiteX2" fmla="*/ 6113417 w 9816736"/>
                <a:gd name="connsiteY2" fmla="*/ 4412431 h 5122158"/>
                <a:gd name="connsiteX3" fmla="*/ 9816736 w 9816736"/>
                <a:gd name="connsiteY3" fmla="*/ 5116192 h 5122158"/>
                <a:gd name="connsiteX0" fmla="*/ 0 w 9816736"/>
                <a:gd name="connsiteY0" fmla="*/ 0 h 5098847"/>
                <a:gd name="connsiteX1" fmla="*/ 3476353 w 9816736"/>
                <a:gd name="connsiteY1" fmla="*/ 685800 h 5098847"/>
                <a:gd name="connsiteX2" fmla="*/ 6113417 w 9816736"/>
                <a:gd name="connsiteY2" fmla="*/ 4389120 h 5098847"/>
                <a:gd name="connsiteX3" fmla="*/ 9816736 w 9816736"/>
                <a:gd name="connsiteY3" fmla="*/ 5092881 h 5098847"/>
                <a:gd name="connsiteX0" fmla="*/ 0 w 9787206"/>
                <a:gd name="connsiteY0" fmla="*/ 0 h 4531277"/>
                <a:gd name="connsiteX1" fmla="*/ 3476353 w 9787206"/>
                <a:gd name="connsiteY1" fmla="*/ 685800 h 4531277"/>
                <a:gd name="connsiteX2" fmla="*/ 6113417 w 9787206"/>
                <a:gd name="connsiteY2" fmla="*/ 4389120 h 4531277"/>
                <a:gd name="connsiteX3" fmla="*/ 9787206 w 9787206"/>
                <a:gd name="connsiteY3" fmla="*/ 2614090 h 4531277"/>
                <a:gd name="connsiteX0" fmla="*/ 0 w 9787206"/>
                <a:gd name="connsiteY0" fmla="*/ 0 h 2684647"/>
                <a:gd name="connsiteX1" fmla="*/ 3476353 w 9787206"/>
                <a:gd name="connsiteY1" fmla="*/ 685800 h 2684647"/>
                <a:gd name="connsiteX2" fmla="*/ 5419456 w 9787206"/>
                <a:gd name="connsiteY2" fmla="*/ 2169547 h 2684647"/>
                <a:gd name="connsiteX3" fmla="*/ 9787206 w 9787206"/>
                <a:gd name="connsiteY3" fmla="*/ 2614090 h 2684647"/>
                <a:gd name="connsiteX0" fmla="*/ 0 w 9787206"/>
                <a:gd name="connsiteY0" fmla="*/ 0 h 2684647"/>
                <a:gd name="connsiteX1" fmla="*/ 3077695 w 9787206"/>
                <a:gd name="connsiteY1" fmla="*/ 329373 h 2684647"/>
                <a:gd name="connsiteX2" fmla="*/ 5419456 w 9787206"/>
                <a:gd name="connsiteY2" fmla="*/ 2169547 h 2684647"/>
                <a:gd name="connsiteX3" fmla="*/ 9787206 w 9787206"/>
                <a:gd name="connsiteY3" fmla="*/ 2614090 h 2684647"/>
                <a:gd name="connsiteX0" fmla="*/ 0 w 9752340"/>
                <a:gd name="connsiteY0" fmla="*/ 0 h 2640731"/>
                <a:gd name="connsiteX1" fmla="*/ 3077695 w 9752340"/>
                <a:gd name="connsiteY1" fmla="*/ 329373 h 2640731"/>
                <a:gd name="connsiteX2" fmla="*/ 5419456 w 9752340"/>
                <a:gd name="connsiteY2" fmla="*/ 2169547 h 2640731"/>
                <a:gd name="connsiteX3" fmla="*/ 9752340 w 9752340"/>
                <a:gd name="connsiteY3" fmla="*/ 2531769 h 2640731"/>
                <a:gd name="connsiteX0" fmla="*/ 0 w 9752340"/>
                <a:gd name="connsiteY0" fmla="*/ 0 h 2666716"/>
                <a:gd name="connsiteX1" fmla="*/ 3077695 w 9752340"/>
                <a:gd name="connsiteY1" fmla="*/ 329373 h 2666716"/>
                <a:gd name="connsiteX2" fmla="*/ 5419456 w 9752340"/>
                <a:gd name="connsiteY2" fmla="*/ 2169547 h 2666716"/>
                <a:gd name="connsiteX3" fmla="*/ 9752340 w 9752340"/>
                <a:gd name="connsiteY3" fmla="*/ 2531769 h 2666716"/>
                <a:gd name="connsiteX0" fmla="*/ 0 w 10842352"/>
                <a:gd name="connsiteY0" fmla="*/ 49800 h 2529712"/>
                <a:gd name="connsiteX1" fmla="*/ 4167707 w 10842352"/>
                <a:gd name="connsiteY1" fmla="*/ 192369 h 2529712"/>
                <a:gd name="connsiteX2" fmla="*/ 6509468 w 10842352"/>
                <a:gd name="connsiteY2" fmla="*/ 2032543 h 2529712"/>
                <a:gd name="connsiteX3" fmla="*/ 10842352 w 10842352"/>
                <a:gd name="connsiteY3" fmla="*/ 2394765 h 2529712"/>
                <a:gd name="connsiteX0" fmla="*/ 0 w 10842352"/>
                <a:gd name="connsiteY0" fmla="*/ 253234 h 2733146"/>
                <a:gd name="connsiteX1" fmla="*/ 4167707 w 10842352"/>
                <a:gd name="connsiteY1" fmla="*/ 395803 h 2733146"/>
                <a:gd name="connsiteX2" fmla="*/ 6509468 w 10842352"/>
                <a:gd name="connsiteY2" fmla="*/ 2235977 h 2733146"/>
                <a:gd name="connsiteX3" fmla="*/ 10842352 w 10842352"/>
                <a:gd name="connsiteY3" fmla="*/ 2598199 h 2733146"/>
                <a:gd name="connsiteX0" fmla="*/ 0 w 10842352"/>
                <a:gd name="connsiteY0" fmla="*/ 356410 h 2836322"/>
                <a:gd name="connsiteX1" fmla="*/ 4167707 w 10842352"/>
                <a:gd name="connsiteY1" fmla="*/ 498979 h 2836322"/>
                <a:gd name="connsiteX2" fmla="*/ 6509468 w 10842352"/>
                <a:gd name="connsiteY2" fmla="*/ 2339153 h 2836322"/>
                <a:gd name="connsiteX3" fmla="*/ 10842352 w 10842352"/>
                <a:gd name="connsiteY3" fmla="*/ 2701375 h 2836322"/>
                <a:gd name="connsiteX0" fmla="*/ 0 w 10842352"/>
                <a:gd name="connsiteY0" fmla="*/ 263896 h 2877064"/>
                <a:gd name="connsiteX1" fmla="*/ 4167707 w 10842352"/>
                <a:gd name="connsiteY1" fmla="*/ 406465 h 2877064"/>
                <a:gd name="connsiteX2" fmla="*/ 6909139 w 10842352"/>
                <a:gd name="connsiteY2" fmla="*/ 2480145 h 2877064"/>
                <a:gd name="connsiteX3" fmla="*/ 10842352 w 10842352"/>
                <a:gd name="connsiteY3" fmla="*/ 2608861 h 2877064"/>
                <a:gd name="connsiteX0" fmla="*/ 0 w 10780715"/>
                <a:gd name="connsiteY0" fmla="*/ 263896 h 3397907"/>
                <a:gd name="connsiteX1" fmla="*/ 4167707 w 10780715"/>
                <a:gd name="connsiteY1" fmla="*/ 406465 h 3397907"/>
                <a:gd name="connsiteX2" fmla="*/ 6909139 w 10780715"/>
                <a:gd name="connsiteY2" fmla="*/ 2480145 h 3397907"/>
                <a:gd name="connsiteX3" fmla="*/ 10780715 w 10780715"/>
                <a:gd name="connsiteY3" fmla="*/ 3381306 h 3397907"/>
                <a:gd name="connsiteX0" fmla="*/ 0 w 10780715"/>
                <a:gd name="connsiteY0" fmla="*/ 1 h 3134012"/>
                <a:gd name="connsiteX1" fmla="*/ 6909139 w 10780715"/>
                <a:gd name="connsiteY1" fmla="*/ 2216250 h 3134012"/>
                <a:gd name="connsiteX2" fmla="*/ 10780715 w 10780715"/>
                <a:gd name="connsiteY2" fmla="*/ 3117411 h 3134012"/>
                <a:gd name="connsiteX0" fmla="*/ 0 w 10780715"/>
                <a:gd name="connsiteY0" fmla="*/ 1 h 3117411"/>
                <a:gd name="connsiteX1" fmla="*/ 10780715 w 10780715"/>
                <a:gd name="connsiteY1" fmla="*/ 3117411 h 3117411"/>
                <a:gd name="connsiteX0" fmla="*/ 0 w 10780715"/>
                <a:gd name="connsiteY0" fmla="*/ 1 h 3144623"/>
                <a:gd name="connsiteX1" fmla="*/ 10780715 w 10780715"/>
                <a:gd name="connsiteY1" fmla="*/ 3117411 h 3144623"/>
                <a:gd name="connsiteX0" fmla="*/ 0 w 10761103"/>
                <a:gd name="connsiteY0" fmla="*/ 0 h 3191885"/>
                <a:gd name="connsiteX1" fmla="*/ 10761103 w 10761103"/>
                <a:gd name="connsiteY1" fmla="*/ 3165159 h 3191885"/>
                <a:gd name="connsiteX0" fmla="*/ 0 w 10761103"/>
                <a:gd name="connsiteY0" fmla="*/ 0 h 3172479"/>
                <a:gd name="connsiteX1" fmla="*/ 10761103 w 10761103"/>
                <a:gd name="connsiteY1" fmla="*/ 3165159 h 3172479"/>
                <a:gd name="connsiteX0" fmla="*/ 0 w 10761103"/>
                <a:gd name="connsiteY0" fmla="*/ 0 h 3173833"/>
                <a:gd name="connsiteX1" fmla="*/ 10761103 w 10761103"/>
                <a:gd name="connsiteY1" fmla="*/ 3165159 h 3173833"/>
              </a:gdLst>
              <a:ahLst/>
              <a:cxnLst>
                <a:cxn ang="0">
                  <a:pos x="connsiteX0" y="connsiteY0"/>
                </a:cxn>
                <a:cxn ang="0">
                  <a:pos x="connsiteX1" y="connsiteY1"/>
                </a:cxn>
              </a:cxnLst>
              <a:rect l="l" t="t" r="r" b="b"/>
              <a:pathLst>
                <a:path w="10761103" h="3173833">
                  <a:moveTo>
                    <a:pt x="0" y="0"/>
                  </a:moveTo>
                  <a:cubicBezTo>
                    <a:pt x="2258486" y="1420147"/>
                    <a:pt x="5833917" y="3317955"/>
                    <a:pt x="10761103" y="3165159"/>
                  </a:cubicBezTo>
                </a:path>
              </a:pathLst>
            </a:custGeom>
            <a:noFill/>
            <a:ln w="6350">
              <a:solidFill>
                <a:schemeClr val="tx1"/>
              </a:solidFill>
              <a:headEnd type="oval" w="sm" len="sm"/>
              <a:tailEnd type="oval" w="sm" len="sm"/>
            </a:ln>
            <a:effectLst>
              <a:outerShdw blurRad="321229"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574859"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ptos" panose="020B0004020202020204" pitchFamily="34" charset="0"/>
                <a:ea typeface="+mn-ea"/>
                <a:cs typeface="+mn-cs"/>
              </a:endParaRPr>
            </a:p>
          </p:txBody>
        </p:sp>
      </p:grpSp>
      <p:grpSp>
        <p:nvGrpSpPr>
          <p:cNvPr id="2" name="Group 1">
            <a:extLst>
              <a:ext uri="{FF2B5EF4-FFF2-40B4-BE49-F238E27FC236}">
                <a16:creationId xmlns:a16="http://schemas.microsoft.com/office/drawing/2014/main" id="{3CD6D7E0-9A15-942B-A65D-822C6809BC08}"/>
              </a:ext>
            </a:extLst>
          </p:cNvPr>
          <p:cNvGrpSpPr/>
          <p:nvPr/>
        </p:nvGrpSpPr>
        <p:grpSpPr>
          <a:xfrm>
            <a:off x="5693056" y="2607773"/>
            <a:ext cx="1339429" cy="2148608"/>
            <a:chOff x="41633878" y="2380082"/>
            <a:chExt cx="4572243" cy="7334437"/>
          </a:xfrm>
        </p:grpSpPr>
        <p:grpSp>
          <p:nvGrpSpPr>
            <p:cNvPr id="3" name="Group 2">
              <a:extLst>
                <a:ext uri="{FF2B5EF4-FFF2-40B4-BE49-F238E27FC236}">
                  <a16:creationId xmlns:a16="http://schemas.microsoft.com/office/drawing/2014/main" id="{751A7BAA-F3E5-3A5D-E04D-526E062DBA06}"/>
                </a:ext>
              </a:extLst>
            </p:cNvPr>
            <p:cNvGrpSpPr/>
            <p:nvPr/>
          </p:nvGrpSpPr>
          <p:grpSpPr>
            <a:xfrm>
              <a:off x="41633878" y="7835984"/>
              <a:ext cx="2244090" cy="1451372"/>
              <a:chOff x="41633878" y="7835984"/>
              <a:chExt cx="2244090" cy="1451372"/>
            </a:xfrm>
          </p:grpSpPr>
          <p:sp>
            <p:nvSpPr>
              <p:cNvPr id="27" name="Rounded Rectangle 26">
                <a:extLst>
                  <a:ext uri="{FF2B5EF4-FFF2-40B4-BE49-F238E27FC236}">
                    <a16:creationId xmlns:a16="http://schemas.microsoft.com/office/drawing/2014/main" id="{938FA50A-8A37-4388-E1F6-16C045D6ABFF}"/>
                  </a:ext>
                </a:extLst>
              </p:cNvPr>
              <p:cNvSpPr/>
              <p:nvPr/>
            </p:nvSpPr>
            <p:spPr>
              <a:xfrm>
                <a:off x="41633878" y="7835984"/>
                <a:ext cx="2244090" cy="1451372"/>
              </a:xfrm>
              <a:prstGeom prst="roundRect">
                <a:avLst>
                  <a:gd name="adj" fmla="val 13627"/>
                </a:avLst>
              </a:prstGeom>
              <a:solidFill>
                <a:srgbClr val="241970"/>
              </a:solidFill>
              <a:ln w="6350">
                <a:gradFill>
                  <a:gsLst>
                    <a:gs pos="0">
                      <a:schemeClr val="accent4">
                        <a:lumMod val="75000"/>
                      </a:schemeClr>
                    </a:gs>
                    <a:gs pos="31000">
                      <a:schemeClr val="accent4">
                        <a:lumMod val="60000"/>
                        <a:lumOff val="40000"/>
                      </a:schemeClr>
                    </a:gs>
                    <a:gs pos="99000">
                      <a:schemeClr val="accent4">
                        <a:lumMod val="50000"/>
                      </a:schemeClr>
                    </a:gs>
                  </a:gsLst>
                  <a:lin ang="2700000" scaled="0"/>
                </a:gradFill>
              </a:ln>
              <a:scene3d>
                <a:camera prst="isometricOffAxis2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574859" rtl="0" eaLnBrk="1" fontAlgn="auto" latinLnBrk="0" hangingPunct="1">
                  <a:lnSpc>
                    <a:spcPct val="96000"/>
                  </a:lnSpc>
                  <a:spcBef>
                    <a:spcPts val="0"/>
                  </a:spcBef>
                  <a:spcAft>
                    <a:spcPts val="0"/>
                  </a:spcAft>
                  <a:buClrTx/>
                  <a:buSzTx/>
                  <a:buFontTx/>
                  <a:buNone/>
                  <a:tabLst/>
                  <a:defRPr/>
                </a:pPr>
                <a:endParaRPr kumimoji="0" lang="en-US" sz="2000" b="0" i="0" u="none" strike="noStrike" kern="1200" cap="none" spc="0" normalizeH="0" baseline="0" noProof="0" err="1">
                  <a:ln>
                    <a:noFill/>
                  </a:ln>
                  <a:solidFill>
                    <a:srgbClr val="000000"/>
                  </a:solidFill>
                  <a:effectLst/>
                  <a:uLnTx/>
                  <a:uFillTx/>
                  <a:latin typeface="Microsoft Sans Serif"/>
                  <a:ea typeface="+mn-ea"/>
                  <a:cs typeface="Microsoft Sans Serif" panose="020B0604020202020204" pitchFamily="34" charset="0"/>
                </a:endParaRPr>
              </a:p>
            </p:txBody>
          </p:sp>
          <p:pic>
            <p:nvPicPr>
              <p:cNvPr id="28" name="Picture 27" descr="A white text on a black background&#10;&#10;Description automatically generated">
                <a:extLst>
                  <a:ext uri="{FF2B5EF4-FFF2-40B4-BE49-F238E27FC236}">
                    <a16:creationId xmlns:a16="http://schemas.microsoft.com/office/drawing/2014/main" id="{9FDBCCFF-FA92-2DE7-015D-731CC17286B2}"/>
                  </a:ext>
                </a:extLst>
              </p:cNvPr>
              <p:cNvPicPr>
                <a:picLocks noChangeAspect="1"/>
              </p:cNvPicPr>
              <p:nvPr/>
            </p:nvPicPr>
            <p:blipFill>
              <a:blip r:embed="rId7"/>
              <a:stretch>
                <a:fillRect/>
              </a:stretch>
            </p:blipFill>
            <p:spPr>
              <a:xfrm>
                <a:off x="41917723" y="8062068"/>
                <a:ext cx="1676400" cy="1028700"/>
              </a:xfrm>
              <a:prstGeom prst="rect">
                <a:avLst/>
              </a:prstGeom>
            </p:spPr>
          </p:pic>
        </p:grpSp>
        <p:grpSp>
          <p:nvGrpSpPr>
            <p:cNvPr id="4" name="Group 3">
              <a:extLst>
                <a:ext uri="{FF2B5EF4-FFF2-40B4-BE49-F238E27FC236}">
                  <a16:creationId xmlns:a16="http://schemas.microsoft.com/office/drawing/2014/main" id="{EAD9F0D0-DA73-09D1-B26E-3290670A2612}"/>
                </a:ext>
              </a:extLst>
            </p:cNvPr>
            <p:cNvGrpSpPr/>
            <p:nvPr/>
          </p:nvGrpSpPr>
          <p:grpSpPr>
            <a:xfrm>
              <a:off x="43962031" y="8203246"/>
              <a:ext cx="2244090" cy="1511273"/>
              <a:chOff x="43962031" y="8203246"/>
              <a:chExt cx="2244090" cy="1511273"/>
            </a:xfrm>
          </p:grpSpPr>
          <p:sp>
            <p:nvSpPr>
              <p:cNvPr id="25" name="Rounded Rectangle 24">
                <a:extLst>
                  <a:ext uri="{FF2B5EF4-FFF2-40B4-BE49-F238E27FC236}">
                    <a16:creationId xmlns:a16="http://schemas.microsoft.com/office/drawing/2014/main" id="{3587A9B0-CDB3-C836-0C2C-A6827131FE2E}"/>
                  </a:ext>
                </a:extLst>
              </p:cNvPr>
              <p:cNvSpPr/>
              <p:nvPr/>
            </p:nvSpPr>
            <p:spPr>
              <a:xfrm>
                <a:off x="43962031" y="8203246"/>
                <a:ext cx="2244090" cy="1451372"/>
              </a:xfrm>
              <a:prstGeom prst="roundRect">
                <a:avLst>
                  <a:gd name="adj" fmla="val 13627"/>
                </a:avLst>
              </a:prstGeom>
              <a:solidFill>
                <a:srgbClr val="241970"/>
              </a:solidFill>
              <a:ln w="6350">
                <a:gradFill>
                  <a:gsLst>
                    <a:gs pos="0">
                      <a:schemeClr val="accent4">
                        <a:lumMod val="75000"/>
                      </a:schemeClr>
                    </a:gs>
                    <a:gs pos="31000">
                      <a:schemeClr val="accent4">
                        <a:lumMod val="60000"/>
                        <a:lumOff val="40000"/>
                      </a:schemeClr>
                    </a:gs>
                    <a:gs pos="99000">
                      <a:schemeClr val="accent4">
                        <a:lumMod val="50000"/>
                      </a:schemeClr>
                    </a:gs>
                  </a:gsLst>
                  <a:lin ang="2700000" scaled="0"/>
                </a:gradFill>
              </a:ln>
              <a:scene3d>
                <a:camera prst="isometricOffAxis2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574859" rtl="0" eaLnBrk="1" fontAlgn="auto" latinLnBrk="0" hangingPunct="1">
                  <a:lnSpc>
                    <a:spcPct val="96000"/>
                  </a:lnSpc>
                  <a:spcBef>
                    <a:spcPts val="0"/>
                  </a:spcBef>
                  <a:spcAft>
                    <a:spcPts val="0"/>
                  </a:spcAft>
                  <a:buClrTx/>
                  <a:buSzTx/>
                  <a:buFontTx/>
                  <a:buNone/>
                  <a:tabLst/>
                  <a:defRPr/>
                </a:pPr>
                <a:endParaRPr kumimoji="0" lang="en-US" sz="2000" b="0" i="0" u="none" strike="noStrike" kern="1200" cap="none" spc="0" normalizeH="0" baseline="0" noProof="0" err="1">
                  <a:ln>
                    <a:noFill/>
                  </a:ln>
                  <a:solidFill>
                    <a:srgbClr val="000000"/>
                  </a:solidFill>
                  <a:effectLst/>
                  <a:uLnTx/>
                  <a:uFillTx/>
                  <a:latin typeface="Microsoft Sans Serif"/>
                  <a:ea typeface="+mn-ea"/>
                  <a:cs typeface="Microsoft Sans Serif" panose="020B0604020202020204" pitchFamily="34" charset="0"/>
                </a:endParaRPr>
              </a:p>
            </p:txBody>
          </p:sp>
          <p:pic>
            <p:nvPicPr>
              <p:cNvPr id="26" name="Picture 25" descr="A black and white sign with white text&#10;&#10;Description automatically generated">
                <a:extLst>
                  <a:ext uri="{FF2B5EF4-FFF2-40B4-BE49-F238E27FC236}">
                    <a16:creationId xmlns:a16="http://schemas.microsoft.com/office/drawing/2014/main" id="{05250B10-A276-1DA7-330B-2076E4BDAE33}"/>
                  </a:ext>
                </a:extLst>
              </p:cNvPr>
              <p:cNvPicPr>
                <a:picLocks noChangeAspect="1"/>
              </p:cNvPicPr>
              <p:nvPr/>
            </p:nvPicPr>
            <p:blipFill>
              <a:blip r:embed="rId8"/>
              <a:stretch>
                <a:fillRect/>
              </a:stretch>
            </p:blipFill>
            <p:spPr>
              <a:xfrm>
                <a:off x="44231128" y="8304819"/>
                <a:ext cx="1676400" cy="1409700"/>
              </a:xfrm>
              <a:prstGeom prst="rect">
                <a:avLst/>
              </a:prstGeom>
            </p:spPr>
          </p:pic>
        </p:grpSp>
        <p:grpSp>
          <p:nvGrpSpPr>
            <p:cNvPr id="5" name="Group 4">
              <a:extLst>
                <a:ext uri="{FF2B5EF4-FFF2-40B4-BE49-F238E27FC236}">
                  <a16:creationId xmlns:a16="http://schemas.microsoft.com/office/drawing/2014/main" id="{5F864914-CC2F-3356-8E67-B570385306AA}"/>
                </a:ext>
              </a:extLst>
            </p:cNvPr>
            <p:cNvGrpSpPr/>
            <p:nvPr/>
          </p:nvGrpSpPr>
          <p:grpSpPr>
            <a:xfrm>
              <a:off x="41633878" y="2380082"/>
              <a:ext cx="2244090" cy="1451372"/>
              <a:chOff x="41633878" y="2380082"/>
              <a:chExt cx="2244090" cy="1451372"/>
            </a:xfrm>
          </p:grpSpPr>
          <p:sp>
            <p:nvSpPr>
              <p:cNvPr id="23" name="Rounded Rectangle 22">
                <a:extLst>
                  <a:ext uri="{FF2B5EF4-FFF2-40B4-BE49-F238E27FC236}">
                    <a16:creationId xmlns:a16="http://schemas.microsoft.com/office/drawing/2014/main" id="{9E2F5295-5B34-3E5A-6A84-7D30D6AE4919}"/>
                  </a:ext>
                </a:extLst>
              </p:cNvPr>
              <p:cNvSpPr/>
              <p:nvPr/>
            </p:nvSpPr>
            <p:spPr>
              <a:xfrm>
                <a:off x="41633878" y="2380082"/>
                <a:ext cx="2244090" cy="1451372"/>
              </a:xfrm>
              <a:prstGeom prst="roundRect">
                <a:avLst>
                  <a:gd name="adj" fmla="val 13627"/>
                </a:avLst>
              </a:prstGeom>
              <a:solidFill>
                <a:srgbClr val="241970"/>
              </a:solidFill>
              <a:ln w="6350">
                <a:gradFill>
                  <a:gsLst>
                    <a:gs pos="0">
                      <a:schemeClr val="accent4">
                        <a:lumMod val="75000"/>
                      </a:schemeClr>
                    </a:gs>
                    <a:gs pos="31000">
                      <a:schemeClr val="accent4">
                        <a:lumMod val="60000"/>
                        <a:lumOff val="40000"/>
                      </a:schemeClr>
                    </a:gs>
                    <a:gs pos="99000">
                      <a:schemeClr val="accent4">
                        <a:lumMod val="50000"/>
                      </a:schemeClr>
                    </a:gs>
                  </a:gsLst>
                  <a:lin ang="2700000" scaled="0"/>
                </a:gradFill>
              </a:ln>
              <a:scene3d>
                <a:camera prst="isometricOffAxis2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574859" rtl="0" eaLnBrk="1" fontAlgn="auto" latinLnBrk="0" hangingPunct="1">
                  <a:lnSpc>
                    <a:spcPct val="96000"/>
                  </a:lnSpc>
                  <a:spcBef>
                    <a:spcPts val="0"/>
                  </a:spcBef>
                  <a:spcAft>
                    <a:spcPts val="0"/>
                  </a:spcAft>
                  <a:buClrTx/>
                  <a:buSzTx/>
                  <a:buFontTx/>
                  <a:buNone/>
                  <a:tabLst/>
                  <a:defRPr/>
                </a:pPr>
                <a:endParaRPr kumimoji="0" lang="en-US" sz="2000" b="0" i="0" u="none" strike="noStrike" kern="1200" cap="none" spc="0" normalizeH="0" baseline="0" noProof="0" err="1">
                  <a:ln>
                    <a:noFill/>
                  </a:ln>
                  <a:solidFill>
                    <a:srgbClr val="000000"/>
                  </a:solidFill>
                  <a:effectLst/>
                  <a:uLnTx/>
                  <a:uFillTx/>
                  <a:latin typeface="Microsoft Sans Serif"/>
                  <a:ea typeface="+mn-ea"/>
                  <a:cs typeface="Microsoft Sans Serif" panose="020B0604020202020204" pitchFamily="34" charset="0"/>
                </a:endParaRPr>
              </a:p>
            </p:txBody>
          </p:sp>
          <p:pic>
            <p:nvPicPr>
              <p:cNvPr id="24" name="Picture 23" descr="A white text on a black background&#10;&#10;Description automatically generated">
                <a:extLst>
                  <a:ext uri="{FF2B5EF4-FFF2-40B4-BE49-F238E27FC236}">
                    <a16:creationId xmlns:a16="http://schemas.microsoft.com/office/drawing/2014/main" id="{8E5DA42A-37D3-7CB8-6151-773F265AEF45}"/>
                  </a:ext>
                </a:extLst>
              </p:cNvPr>
              <p:cNvPicPr>
                <a:picLocks noChangeAspect="1"/>
              </p:cNvPicPr>
              <p:nvPr/>
            </p:nvPicPr>
            <p:blipFill>
              <a:blip r:embed="rId9"/>
              <a:stretch>
                <a:fillRect/>
              </a:stretch>
            </p:blipFill>
            <p:spPr>
              <a:xfrm>
                <a:off x="42051073" y="2629030"/>
                <a:ext cx="1409700" cy="863600"/>
              </a:xfrm>
              <a:prstGeom prst="rect">
                <a:avLst/>
              </a:prstGeom>
            </p:spPr>
          </p:pic>
        </p:grpSp>
        <p:grpSp>
          <p:nvGrpSpPr>
            <p:cNvPr id="6" name="Group 5">
              <a:extLst>
                <a:ext uri="{FF2B5EF4-FFF2-40B4-BE49-F238E27FC236}">
                  <a16:creationId xmlns:a16="http://schemas.microsoft.com/office/drawing/2014/main" id="{F88AE51E-BFD3-3AA3-28AE-AAFC4A70F1A3}"/>
                </a:ext>
              </a:extLst>
            </p:cNvPr>
            <p:cNvGrpSpPr/>
            <p:nvPr/>
          </p:nvGrpSpPr>
          <p:grpSpPr>
            <a:xfrm>
              <a:off x="41633878" y="6017350"/>
              <a:ext cx="2244090" cy="1451372"/>
              <a:chOff x="41633878" y="6017350"/>
              <a:chExt cx="2244090" cy="1451372"/>
            </a:xfrm>
          </p:grpSpPr>
          <p:sp>
            <p:nvSpPr>
              <p:cNvPr id="21" name="Rounded Rectangle 20">
                <a:extLst>
                  <a:ext uri="{FF2B5EF4-FFF2-40B4-BE49-F238E27FC236}">
                    <a16:creationId xmlns:a16="http://schemas.microsoft.com/office/drawing/2014/main" id="{A8851744-852F-7FB8-1B28-A52841D472ED}"/>
                  </a:ext>
                </a:extLst>
              </p:cNvPr>
              <p:cNvSpPr/>
              <p:nvPr/>
            </p:nvSpPr>
            <p:spPr>
              <a:xfrm>
                <a:off x="41633878" y="6017350"/>
                <a:ext cx="2244090" cy="1451372"/>
              </a:xfrm>
              <a:prstGeom prst="roundRect">
                <a:avLst>
                  <a:gd name="adj" fmla="val 13627"/>
                </a:avLst>
              </a:prstGeom>
              <a:solidFill>
                <a:srgbClr val="241970"/>
              </a:solidFill>
              <a:ln w="6350">
                <a:gradFill>
                  <a:gsLst>
                    <a:gs pos="0">
                      <a:schemeClr val="accent4">
                        <a:lumMod val="75000"/>
                      </a:schemeClr>
                    </a:gs>
                    <a:gs pos="31000">
                      <a:schemeClr val="accent4">
                        <a:lumMod val="60000"/>
                        <a:lumOff val="40000"/>
                      </a:schemeClr>
                    </a:gs>
                    <a:gs pos="99000">
                      <a:schemeClr val="accent4">
                        <a:lumMod val="50000"/>
                      </a:schemeClr>
                    </a:gs>
                  </a:gsLst>
                  <a:lin ang="2700000" scaled="0"/>
                </a:gradFill>
              </a:ln>
              <a:scene3d>
                <a:camera prst="isometricOffAxis2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574859" rtl="0" eaLnBrk="1" fontAlgn="auto" latinLnBrk="0" hangingPunct="1">
                  <a:lnSpc>
                    <a:spcPct val="96000"/>
                  </a:lnSpc>
                  <a:spcBef>
                    <a:spcPts val="0"/>
                  </a:spcBef>
                  <a:spcAft>
                    <a:spcPts val="0"/>
                  </a:spcAft>
                  <a:buClrTx/>
                  <a:buSzTx/>
                  <a:buFontTx/>
                  <a:buNone/>
                  <a:tabLst/>
                  <a:defRPr/>
                </a:pPr>
                <a:endParaRPr kumimoji="0" lang="en-US" sz="2000" b="0" i="0" u="none" strike="noStrike" kern="1200" cap="none" spc="0" normalizeH="0" baseline="0" noProof="0" err="1">
                  <a:ln>
                    <a:noFill/>
                  </a:ln>
                  <a:solidFill>
                    <a:srgbClr val="000000"/>
                  </a:solidFill>
                  <a:effectLst/>
                  <a:uLnTx/>
                  <a:uFillTx/>
                  <a:latin typeface="Microsoft Sans Serif"/>
                  <a:ea typeface="+mn-ea"/>
                  <a:cs typeface="Microsoft Sans Serif" panose="020B0604020202020204" pitchFamily="34" charset="0"/>
                </a:endParaRPr>
              </a:p>
            </p:txBody>
          </p:sp>
          <p:pic>
            <p:nvPicPr>
              <p:cNvPr id="22" name="Picture 21" descr="A black and white logo with a person face&#10;&#10;Description automatically generated">
                <a:extLst>
                  <a:ext uri="{FF2B5EF4-FFF2-40B4-BE49-F238E27FC236}">
                    <a16:creationId xmlns:a16="http://schemas.microsoft.com/office/drawing/2014/main" id="{86A61A5B-5359-5EF2-AFF3-F5FCCBCAF506}"/>
                  </a:ext>
                </a:extLst>
              </p:cNvPr>
              <p:cNvPicPr>
                <a:picLocks noChangeAspect="1"/>
              </p:cNvPicPr>
              <p:nvPr/>
            </p:nvPicPr>
            <p:blipFill>
              <a:blip r:embed="rId10"/>
              <a:stretch>
                <a:fillRect/>
              </a:stretch>
            </p:blipFill>
            <p:spPr>
              <a:xfrm>
                <a:off x="42051073" y="6263567"/>
                <a:ext cx="1409700" cy="863600"/>
              </a:xfrm>
              <a:prstGeom prst="rect">
                <a:avLst/>
              </a:prstGeom>
            </p:spPr>
          </p:pic>
        </p:grpSp>
        <p:grpSp>
          <p:nvGrpSpPr>
            <p:cNvPr id="7" name="Group 6">
              <a:extLst>
                <a:ext uri="{FF2B5EF4-FFF2-40B4-BE49-F238E27FC236}">
                  <a16:creationId xmlns:a16="http://schemas.microsoft.com/office/drawing/2014/main" id="{6FFADFDE-D3DE-9EA4-95F0-CF0B4502C1E3}"/>
                </a:ext>
              </a:extLst>
            </p:cNvPr>
            <p:cNvGrpSpPr/>
            <p:nvPr/>
          </p:nvGrpSpPr>
          <p:grpSpPr>
            <a:xfrm>
              <a:off x="43962031" y="2747345"/>
              <a:ext cx="2244090" cy="1451371"/>
              <a:chOff x="43962031" y="2747345"/>
              <a:chExt cx="2244090" cy="1451371"/>
            </a:xfrm>
          </p:grpSpPr>
          <p:sp>
            <p:nvSpPr>
              <p:cNvPr id="19" name="Rounded Rectangle 18">
                <a:extLst>
                  <a:ext uri="{FF2B5EF4-FFF2-40B4-BE49-F238E27FC236}">
                    <a16:creationId xmlns:a16="http://schemas.microsoft.com/office/drawing/2014/main" id="{9991B4EB-753F-747B-03CD-9E281A66C440}"/>
                  </a:ext>
                </a:extLst>
              </p:cNvPr>
              <p:cNvSpPr/>
              <p:nvPr/>
            </p:nvSpPr>
            <p:spPr>
              <a:xfrm>
                <a:off x="43962031" y="2747345"/>
                <a:ext cx="2244090" cy="1451371"/>
              </a:xfrm>
              <a:prstGeom prst="roundRect">
                <a:avLst>
                  <a:gd name="adj" fmla="val 13627"/>
                </a:avLst>
              </a:prstGeom>
              <a:solidFill>
                <a:srgbClr val="241970"/>
              </a:solidFill>
              <a:ln w="6350">
                <a:gradFill>
                  <a:gsLst>
                    <a:gs pos="0">
                      <a:schemeClr val="accent4">
                        <a:lumMod val="75000"/>
                      </a:schemeClr>
                    </a:gs>
                    <a:gs pos="31000">
                      <a:schemeClr val="accent4">
                        <a:lumMod val="60000"/>
                        <a:lumOff val="40000"/>
                      </a:schemeClr>
                    </a:gs>
                    <a:gs pos="99000">
                      <a:schemeClr val="accent4">
                        <a:lumMod val="50000"/>
                      </a:schemeClr>
                    </a:gs>
                  </a:gsLst>
                  <a:lin ang="2700000" scaled="0"/>
                </a:gradFill>
              </a:ln>
              <a:scene3d>
                <a:camera prst="isometricOffAxis2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574859" rtl="0" eaLnBrk="1" fontAlgn="auto" latinLnBrk="0" hangingPunct="1">
                  <a:lnSpc>
                    <a:spcPct val="96000"/>
                  </a:lnSpc>
                  <a:spcBef>
                    <a:spcPts val="0"/>
                  </a:spcBef>
                  <a:spcAft>
                    <a:spcPts val="0"/>
                  </a:spcAft>
                  <a:buClrTx/>
                  <a:buSzTx/>
                  <a:buFontTx/>
                  <a:buNone/>
                  <a:tabLst/>
                  <a:defRPr/>
                </a:pPr>
                <a:endParaRPr kumimoji="0" lang="en-US" sz="2000" b="0" i="0" u="none" strike="noStrike" kern="1200" cap="none" spc="0" normalizeH="0" baseline="0" noProof="0" err="1">
                  <a:ln>
                    <a:noFill/>
                  </a:ln>
                  <a:solidFill>
                    <a:srgbClr val="000000"/>
                  </a:solidFill>
                  <a:effectLst/>
                  <a:uLnTx/>
                  <a:uFillTx/>
                  <a:latin typeface="Microsoft Sans Serif"/>
                  <a:ea typeface="+mn-ea"/>
                  <a:cs typeface="Microsoft Sans Serif" panose="020B0604020202020204" pitchFamily="34" charset="0"/>
                </a:endParaRPr>
              </a:p>
            </p:txBody>
          </p:sp>
          <p:pic>
            <p:nvPicPr>
              <p:cNvPr id="20" name="Picture 19" descr="A black and white logo&#10;&#10;Description automatically generated">
                <a:extLst>
                  <a:ext uri="{FF2B5EF4-FFF2-40B4-BE49-F238E27FC236}">
                    <a16:creationId xmlns:a16="http://schemas.microsoft.com/office/drawing/2014/main" id="{4D0DE8F0-269D-9784-7E06-BE795C5DD33B}"/>
                  </a:ext>
                </a:extLst>
              </p:cNvPr>
              <p:cNvPicPr>
                <a:picLocks noChangeAspect="1"/>
              </p:cNvPicPr>
              <p:nvPr/>
            </p:nvPicPr>
            <p:blipFill>
              <a:blip r:embed="rId11"/>
              <a:stretch>
                <a:fillRect/>
              </a:stretch>
            </p:blipFill>
            <p:spPr>
              <a:xfrm>
                <a:off x="44379226" y="2993587"/>
                <a:ext cx="1409700" cy="863600"/>
              </a:xfrm>
              <a:prstGeom prst="rect">
                <a:avLst/>
              </a:prstGeom>
            </p:spPr>
          </p:pic>
        </p:grpSp>
        <p:grpSp>
          <p:nvGrpSpPr>
            <p:cNvPr id="8" name="Group 7">
              <a:extLst>
                <a:ext uri="{FF2B5EF4-FFF2-40B4-BE49-F238E27FC236}">
                  <a16:creationId xmlns:a16="http://schemas.microsoft.com/office/drawing/2014/main" id="{FFAE72A6-1A4A-14B3-8791-81E7F44D2C28}"/>
                </a:ext>
              </a:extLst>
            </p:cNvPr>
            <p:cNvGrpSpPr/>
            <p:nvPr/>
          </p:nvGrpSpPr>
          <p:grpSpPr>
            <a:xfrm>
              <a:off x="41633878" y="4198716"/>
              <a:ext cx="2244090" cy="1451372"/>
              <a:chOff x="41633878" y="4198716"/>
              <a:chExt cx="2244090" cy="1451372"/>
            </a:xfrm>
          </p:grpSpPr>
          <p:sp>
            <p:nvSpPr>
              <p:cNvPr id="16" name="Rounded Rectangle 15">
                <a:extLst>
                  <a:ext uri="{FF2B5EF4-FFF2-40B4-BE49-F238E27FC236}">
                    <a16:creationId xmlns:a16="http://schemas.microsoft.com/office/drawing/2014/main" id="{8AF4BF7C-925E-8A4E-0A61-B05576FE1074}"/>
                  </a:ext>
                </a:extLst>
              </p:cNvPr>
              <p:cNvSpPr/>
              <p:nvPr/>
            </p:nvSpPr>
            <p:spPr>
              <a:xfrm>
                <a:off x="41633878" y="4198716"/>
                <a:ext cx="2244090" cy="1451372"/>
              </a:xfrm>
              <a:prstGeom prst="roundRect">
                <a:avLst>
                  <a:gd name="adj" fmla="val 13627"/>
                </a:avLst>
              </a:prstGeom>
              <a:solidFill>
                <a:srgbClr val="241970"/>
              </a:solidFill>
              <a:ln w="6350">
                <a:gradFill>
                  <a:gsLst>
                    <a:gs pos="0">
                      <a:schemeClr val="accent4">
                        <a:lumMod val="75000"/>
                      </a:schemeClr>
                    </a:gs>
                    <a:gs pos="31000">
                      <a:schemeClr val="accent4">
                        <a:lumMod val="60000"/>
                        <a:lumOff val="40000"/>
                      </a:schemeClr>
                    </a:gs>
                    <a:gs pos="99000">
                      <a:schemeClr val="accent4">
                        <a:lumMod val="50000"/>
                      </a:schemeClr>
                    </a:gs>
                  </a:gsLst>
                  <a:lin ang="2700000" scaled="0"/>
                </a:gradFill>
              </a:ln>
              <a:scene3d>
                <a:camera prst="isometricOffAxis2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574859" rtl="0" eaLnBrk="1" fontAlgn="auto" latinLnBrk="0" hangingPunct="1">
                  <a:lnSpc>
                    <a:spcPct val="96000"/>
                  </a:lnSpc>
                  <a:spcBef>
                    <a:spcPts val="0"/>
                  </a:spcBef>
                  <a:spcAft>
                    <a:spcPts val="0"/>
                  </a:spcAft>
                  <a:buClrTx/>
                  <a:buSzTx/>
                  <a:buFontTx/>
                  <a:buNone/>
                  <a:tabLst/>
                  <a:defRPr/>
                </a:pPr>
                <a:endParaRPr kumimoji="0" lang="en-US" sz="2000" b="0" i="0" u="none" strike="noStrike" kern="1200" cap="none" spc="0" normalizeH="0" baseline="0" noProof="0" err="1">
                  <a:ln>
                    <a:noFill/>
                  </a:ln>
                  <a:solidFill>
                    <a:srgbClr val="000000"/>
                  </a:solidFill>
                  <a:effectLst/>
                  <a:uLnTx/>
                  <a:uFillTx/>
                  <a:latin typeface="Microsoft Sans Serif"/>
                  <a:ea typeface="+mn-ea"/>
                  <a:cs typeface="Microsoft Sans Serif" panose="020B0604020202020204" pitchFamily="34" charset="0"/>
                </a:endParaRPr>
              </a:p>
            </p:txBody>
          </p:sp>
          <p:pic>
            <p:nvPicPr>
              <p:cNvPr id="18" name="Picture 17" descr="A black and white logo&#10;&#10;Description automatically generated">
                <a:extLst>
                  <a:ext uri="{FF2B5EF4-FFF2-40B4-BE49-F238E27FC236}">
                    <a16:creationId xmlns:a16="http://schemas.microsoft.com/office/drawing/2014/main" id="{9BD67628-FE6A-E187-9429-DCD9A6C6D279}"/>
                  </a:ext>
                </a:extLst>
              </p:cNvPr>
              <p:cNvPicPr>
                <a:picLocks noChangeAspect="1"/>
              </p:cNvPicPr>
              <p:nvPr/>
            </p:nvPicPr>
            <p:blipFill>
              <a:blip r:embed="rId12"/>
              <a:stretch>
                <a:fillRect/>
              </a:stretch>
            </p:blipFill>
            <p:spPr>
              <a:xfrm>
                <a:off x="42051073" y="4445725"/>
                <a:ext cx="1409700" cy="863600"/>
              </a:xfrm>
              <a:prstGeom prst="rect">
                <a:avLst/>
              </a:prstGeom>
            </p:spPr>
          </p:pic>
        </p:grpSp>
        <p:grpSp>
          <p:nvGrpSpPr>
            <p:cNvPr id="9" name="Group 8">
              <a:extLst>
                <a:ext uri="{FF2B5EF4-FFF2-40B4-BE49-F238E27FC236}">
                  <a16:creationId xmlns:a16="http://schemas.microsoft.com/office/drawing/2014/main" id="{35ACA3C4-B071-37F8-2551-69CACD01DB84}"/>
                </a:ext>
              </a:extLst>
            </p:cNvPr>
            <p:cNvGrpSpPr/>
            <p:nvPr/>
          </p:nvGrpSpPr>
          <p:grpSpPr>
            <a:xfrm>
              <a:off x="43962031" y="4565978"/>
              <a:ext cx="2244090" cy="1451372"/>
              <a:chOff x="43962031" y="4565978"/>
              <a:chExt cx="2244090" cy="1451372"/>
            </a:xfrm>
          </p:grpSpPr>
          <p:sp>
            <p:nvSpPr>
              <p:cNvPr id="13" name="Rounded Rectangle 12">
                <a:extLst>
                  <a:ext uri="{FF2B5EF4-FFF2-40B4-BE49-F238E27FC236}">
                    <a16:creationId xmlns:a16="http://schemas.microsoft.com/office/drawing/2014/main" id="{3F4E087E-20AB-E81A-B192-4AF167C6BE6F}"/>
                  </a:ext>
                </a:extLst>
              </p:cNvPr>
              <p:cNvSpPr/>
              <p:nvPr/>
            </p:nvSpPr>
            <p:spPr>
              <a:xfrm>
                <a:off x="43962031" y="4565978"/>
                <a:ext cx="2244090" cy="1451372"/>
              </a:xfrm>
              <a:prstGeom prst="roundRect">
                <a:avLst>
                  <a:gd name="adj" fmla="val 13627"/>
                </a:avLst>
              </a:prstGeom>
              <a:solidFill>
                <a:srgbClr val="241970"/>
              </a:solidFill>
              <a:ln w="6350">
                <a:gradFill>
                  <a:gsLst>
                    <a:gs pos="0">
                      <a:schemeClr val="accent4">
                        <a:lumMod val="75000"/>
                      </a:schemeClr>
                    </a:gs>
                    <a:gs pos="31000">
                      <a:schemeClr val="accent4">
                        <a:lumMod val="60000"/>
                        <a:lumOff val="40000"/>
                      </a:schemeClr>
                    </a:gs>
                    <a:gs pos="99000">
                      <a:schemeClr val="accent4">
                        <a:lumMod val="50000"/>
                      </a:schemeClr>
                    </a:gs>
                  </a:gsLst>
                  <a:lin ang="2700000" scaled="0"/>
                </a:gradFill>
              </a:ln>
              <a:scene3d>
                <a:camera prst="isometricOffAxis2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574859" rtl="0" eaLnBrk="1" fontAlgn="auto" latinLnBrk="0" hangingPunct="1">
                  <a:lnSpc>
                    <a:spcPct val="96000"/>
                  </a:lnSpc>
                  <a:spcBef>
                    <a:spcPts val="0"/>
                  </a:spcBef>
                  <a:spcAft>
                    <a:spcPts val="0"/>
                  </a:spcAft>
                  <a:buClrTx/>
                  <a:buSzTx/>
                  <a:buFontTx/>
                  <a:buNone/>
                  <a:tabLst/>
                  <a:defRPr/>
                </a:pPr>
                <a:endParaRPr kumimoji="0" lang="en-US" sz="2000" b="0" i="0" u="none" strike="noStrike" kern="1200" cap="none" spc="0" normalizeH="0" baseline="0" noProof="0" err="1">
                  <a:ln>
                    <a:noFill/>
                  </a:ln>
                  <a:solidFill>
                    <a:srgbClr val="000000"/>
                  </a:solidFill>
                  <a:effectLst/>
                  <a:uLnTx/>
                  <a:uFillTx/>
                  <a:latin typeface="Microsoft Sans Serif"/>
                  <a:ea typeface="+mn-ea"/>
                  <a:cs typeface="Microsoft Sans Serif" panose="020B0604020202020204" pitchFamily="34" charset="0"/>
                </a:endParaRPr>
              </a:p>
            </p:txBody>
          </p:sp>
          <p:pic>
            <p:nvPicPr>
              <p:cNvPr id="15" name="Picture 14" descr="A black and white sign with white text&#10;&#10;Description automatically generated">
                <a:extLst>
                  <a:ext uri="{FF2B5EF4-FFF2-40B4-BE49-F238E27FC236}">
                    <a16:creationId xmlns:a16="http://schemas.microsoft.com/office/drawing/2014/main" id="{3468B135-8D89-F608-8DE5-EADB3B76972B}"/>
                  </a:ext>
                </a:extLst>
              </p:cNvPr>
              <p:cNvPicPr>
                <a:picLocks noChangeAspect="1"/>
              </p:cNvPicPr>
              <p:nvPr/>
            </p:nvPicPr>
            <p:blipFill>
              <a:blip r:embed="rId13"/>
              <a:stretch>
                <a:fillRect/>
              </a:stretch>
            </p:blipFill>
            <p:spPr>
              <a:xfrm>
                <a:off x="44380205" y="4822771"/>
                <a:ext cx="1409700" cy="863600"/>
              </a:xfrm>
              <a:prstGeom prst="rect">
                <a:avLst/>
              </a:prstGeom>
            </p:spPr>
          </p:pic>
        </p:grpSp>
        <p:grpSp>
          <p:nvGrpSpPr>
            <p:cNvPr id="10" name="Group 9">
              <a:extLst>
                <a:ext uri="{FF2B5EF4-FFF2-40B4-BE49-F238E27FC236}">
                  <a16:creationId xmlns:a16="http://schemas.microsoft.com/office/drawing/2014/main" id="{F0741937-8742-3109-4C41-3403ACBC7E85}"/>
                </a:ext>
              </a:extLst>
            </p:cNvPr>
            <p:cNvGrpSpPr/>
            <p:nvPr/>
          </p:nvGrpSpPr>
          <p:grpSpPr>
            <a:xfrm>
              <a:off x="43962031" y="6384612"/>
              <a:ext cx="2244090" cy="1451372"/>
              <a:chOff x="43962031" y="6384612"/>
              <a:chExt cx="2244090" cy="1451372"/>
            </a:xfrm>
          </p:grpSpPr>
          <p:sp>
            <p:nvSpPr>
              <p:cNvPr id="11" name="Rounded Rectangle 10">
                <a:extLst>
                  <a:ext uri="{FF2B5EF4-FFF2-40B4-BE49-F238E27FC236}">
                    <a16:creationId xmlns:a16="http://schemas.microsoft.com/office/drawing/2014/main" id="{C295E7C8-09E5-9A57-8748-CD55B257CBB1}"/>
                  </a:ext>
                </a:extLst>
              </p:cNvPr>
              <p:cNvSpPr/>
              <p:nvPr/>
            </p:nvSpPr>
            <p:spPr>
              <a:xfrm>
                <a:off x="43962031" y="6384612"/>
                <a:ext cx="2244090" cy="1451372"/>
              </a:xfrm>
              <a:prstGeom prst="roundRect">
                <a:avLst>
                  <a:gd name="adj" fmla="val 13627"/>
                </a:avLst>
              </a:prstGeom>
              <a:solidFill>
                <a:srgbClr val="241970"/>
              </a:solidFill>
              <a:ln w="6350">
                <a:gradFill>
                  <a:gsLst>
                    <a:gs pos="0">
                      <a:schemeClr val="accent4">
                        <a:lumMod val="75000"/>
                      </a:schemeClr>
                    </a:gs>
                    <a:gs pos="31000">
                      <a:schemeClr val="accent4">
                        <a:lumMod val="60000"/>
                        <a:lumOff val="40000"/>
                      </a:schemeClr>
                    </a:gs>
                    <a:gs pos="99000">
                      <a:schemeClr val="accent4">
                        <a:lumMod val="50000"/>
                      </a:schemeClr>
                    </a:gs>
                  </a:gsLst>
                  <a:lin ang="2700000" scaled="0"/>
                </a:gradFill>
              </a:ln>
              <a:scene3d>
                <a:camera prst="isometricOffAxis2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574859" rtl="0" eaLnBrk="1" fontAlgn="auto" latinLnBrk="0" hangingPunct="1">
                  <a:lnSpc>
                    <a:spcPct val="96000"/>
                  </a:lnSpc>
                  <a:spcBef>
                    <a:spcPts val="0"/>
                  </a:spcBef>
                  <a:spcAft>
                    <a:spcPts val="0"/>
                  </a:spcAft>
                  <a:buClrTx/>
                  <a:buSzTx/>
                  <a:buFontTx/>
                  <a:buNone/>
                  <a:tabLst/>
                  <a:defRPr/>
                </a:pPr>
                <a:endParaRPr kumimoji="0" lang="en-US" sz="2000" b="0" i="0" u="none" strike="noStrike" kern="1200" cap="none" spc="0" normalizeH="0" baseline="0" noProof="0" err="1">
                  <a:ln>
                    <a:noFill/>
                  </a:ln>
                  <a:solidFill>
                    <a:srgbClr val="000000"/>
                  </a:solidFill>
                  <a:effectLst/>
                  <a:uLnTx/>
                  <a:uFillTx/>
                  <a:latin typeface="Microsoft Sans Serif"/>
                  <a:ea typeface="+mn-ea"/>
                  <a:cs typeface="Microsoft Sans Serif" panose="020B0604020202020204" pitchFamily="34" charset="0"/>
                </a:endParaRPr>
              </a:p>
            </p:txBody>
          </p:sp>
          <p:pic>
            <p:nvPicPr>
              <p:cNvPr id="12" name="Picture 11" descr="A white text on a black background&#10;&#10;Description automatically generated">
                <a:extLst>
                  <a:ext uri="{FF2B5EF4-FFF2-40B4-BE49-F238E27FC236}">
                    <a16:creationId xmlns:a16="http://schemas.microsoft.com/office/drawing/2014/main" id="{28CD01C4-05B8-DE29-0884-88AE405C1F72}"/>
                  </a:ext>
                </a:extLst>
              </p:cNvPr>
              <p:cNvPicPr>
                <a:picLocks noChangeAspect="1"/>
              </p:cNvPicPr>
              <p:nvPr/>
            </p:nvPicPr>
            <p:blipFill>
              <a:blip r:embed="rId14"/>
              <a:stretch>
                <a:fillRect/>
              </a:stretch>
            </p:blipFill>
            <p:spPr>
              <a:xfrm>
                <a:off x="44322076" y="6640192"/>
                <a:ext cx="1524000" cy="914400"/>
              </a:xfrm>
              <a:prstGeom prst="rect">
                <a:avLst/>
              </a:prstGeom>
            </p:spPr>
          </p:pic>
        </p:grpSp>
      </p:grpSp>
      <p:grpSp>
        <p:nvGrpSpPr>
          <p:cNvPr id="29" name="Group 28">
            <a:extLst>
              <a:ext uri="{FF2B5EF4-FFF2-40B4-BE49-F238E27FC236}">
                <a16:creationId xmlns:a16="http://schemas.microsoft.com/office/drawing/2014/main" id="{7A216E40-1205-E2E5-8F58-05CD28709874}"/>
              </a:ext>
            </a:extLst>
          </p:cNvPr>
          <p:cNvGrpSpPr/>
          <p:nvPr/>
        </p:nvGrpSpPr>
        <p:grpSpPr>
          <a:xfrm>
            <a:off x="4146171" y="2937458"/>
            <a:ext cx="2546607" cy="1754856"/>
            <a:chOff x="4050603" y="2853477"/>
            <a:chExt cx="2546607" cy="1754856"/>
          </a:xfrm>
        </p:grpSpPr>
        <p:sp>
          <p:nvSpPr>
            <p:cNvPr id="30" name="Freeform 29">
              <a:extLst>
                <a:ext uri="{FF2B5EF4-FFF2-40B4-BE49-F238E27FC236}">
                  <a16:creationId xmlns:a16="http://schemas.microsoft.com/office/drawing/2014/main" id="{8EBDEB57-E096-81CA-024B-BCA1B21A8EFD}"/>
                </a:ext>
              </a:extLst>
            </p:cNvPr>
            <p:cNvSpPr/>
            <p:nvPr/>
          </p:nvSpPr>
          <p:spPr>
            <a:xfrm flipH="1">
              <a:off x="4052656" y="2853477"/>
              <a:ext cx="1855156" cy="760915"/>
            </a:xfrm>
            <a:custGeom>
              <a:avLst/>
              <a:gdLst>
                <a:gd name="connsiteX0" fmla="*/ 0 w 9849394"/>
                <a:gd name="connsiteY0" fmla="*/ 73894 h 5142282"/>
                <a:gd name="connsiteX1" fmla="*/ 3370217 w 9849394"/>
                <a:gd name="connsiteY1" fmla="*/ 596408 h 5142282"/>
                <a:gd name="connsiteX2" fmla="*/ 6113417 w 9849394"/>
                <a:gd name="connsiteY2" fmla="*/ 4463014 h 5142282"/>
                <a:gd name="connsiteX3" fmla="*/ 9849394 w 9849394"/>
                <a:gd name="connsiteY3" fmla="*/ 5142282 h 5142282"/>
                <a:gd name="connsiteX0" fmla="*/ 0 w 9833066"/>
                <a:gd name="connsiteY0" fmla="*/ 73894 h 5076968"/>
                <a:gd name="connsiteX1" fmla="*/ 3370217 w 9833066"/>
                <a:gd name="connsiteY1" fmla="*/ 596408 h 5076968"/>
                <a:gd name="connsiteX2" fmla="*/ 6113417 w 9833066"/>
                <a:gd name="connsiteY2" fmla="*/ 4463014 h 5076968"/>
                <a:gd name="connsiteX3" fmla="*/ 9833066 w 9833066"/>
                <a:gd name="connsiteY3" fmla="*/ 5076968 h 5076968"/>
                <a:gd name="connsiteX0" fmla="*/ 0 w 9833066"/>
                <a:gd name="connsiteY0" fmla="*/ 73894 h 5094698"/>
                <a:gd name="connsiteX1" fmla="*/ 3370217 w 9833066"/>
                <a:gd name="connsiteY1" fmla="*/ 596408 h 5094698"/>
                <a:gd name="connsiteX2" fmla="*/ 6113417 w 9833066"/>
                <a:gd name="connsiteY2" fmla="*/ 4463014 h 5094698"/>
                <a:gd name="connsiteX3" fmla="*/ 9833066 w 9833066"/>
                <a:gd name="connsiteY3" fmla="*/ 5076968 h 5094698"/>
                <a:gd name="connsiteX0" fmla="*/ 0 w 9824901"/>
                <a:gd name="connsiteY0" fmla="*/ 73894 h 5128850"/>
                <a:gd name="connsiteX1" fmla="*/ 3370217 w 9824901"/>
                <a:gd name="connsiteY1" fmla="*/ 596408 h 5128850"/>
                <a:gd name="connsiteX2" fmla="*/ 6113417 w 9824901"/>
                <a:gd name="connsiteY2" fmla="*/ 4463014 h 5128850"/>
                <a:gd name="connsiteX3" fmla="*/ 9824901 w 9824901"/>
                <a:gd name="connsiteY3" fmla="*/ 5117789 h 5128850"/>
                <a:gd name="connsiteX0" fmla="*/ 0 w 9816736"/>
                <a:gd name="connsiteY0" fmla="*/ 73894 h 5172741"/>
                <a:gd name="connsiteX1" fmla="*/ 3370217 w 9816736"/>
                <a:gd name="connsiteY1" fmla="*/ 596408 h 5172741"/>
                <a:gd name="connsiteX2" fmla="*/ 6113417 w 9816736"/>
                <a:gd name="connsiteY2" fmla="*/ 4463014 h 5172741"/>
                <a:gd name="connsiteX3" fmla="*/ 9816736 w 9816736"/>
                <a:gd name="connsiteY3" fmla="*/ 5166775 h 5172741"/>
                <a:gd name="connsiteX0" fmla="*/ 0 w 9816736"/>
                <a:gd name="connsiteY0" fmla="*/ 23311 h 5122158"/>
                <a:gd name="connsiteX1" fmla="*/ 3370217 w 9816736"/>
                <a:gd name="connsiteY1" fmla="*/ 545825 h 5122158"/>
                <a:gd name="connsiteX2" fmla="*/ 6113417 w 9816736"/>
                <a:gd name="connsiteY2" fmla="*/ 4412431 h 5122158"/>
                <a:gd name="connsiteX3" fmla="*/ 9816736 w 9816736"/>
                <a:gd name="connsiteY3" fmla="*/ 5116192 h 5122158"/>
                <a:gd name="connsiteX0" fmla="*/ 0 w 9816736"/>
                <a:gd name="connsiteY0" fmla="*/ 0 h 5098847"/>
                <a:gd name="connsiteX1" fmla="*/ 3476353 w 9816736"/>
                <a:gd name="connsiteY1" fmla="*/ 685800 h 5098847"/>
                <a:gd name="connsiteX2" fmla="*/ 6113417 w 9816736"/>
                <a:gd name="connsiteY2" fmla="*/ 4389120 h 5098847"/>
                <a:gd name="connsiteX3" fmla="*/ 9816736 w 9816736"/>
                <a:gd name="connsiteY3" fmla="*/ 5092881 h 5098847"/>
                <a:gd name="connsiteX0" fmla="*/ 0 w 10706913"/>
                <a:gd name="connsiteY0" fmla="*/ 0 h 5117115"/>
                <a:gd name="connsiteX1" fmla="*/ 4366530 w 10706913"/>
                <a:gd name="connsiteY1" fmla="*/ 704068 h 5117115"/>
                <a:gd name="connsiteX2" fmla="*/ 7003594 w 10706913"/>
                <a:gd name="connsiteY2" fmla="*/ 4407388 h 5117115"/>
                <a:gd name="connsiteX3" fmla="*/ 10706913 w 10706913"/>
                <a:gd name="connsiteY3" fmla="*/ 5111149 h 5117115"/>
                <a:gd name="connsiteX0" fmla="*/ 0 w 10706913"/>
                <a:gd name="connsiteY0" fmla="*/ 0 h 5117115"/>
                <a:gd name="connsiteX1" fmla="*/ 4366530 w 10706913"/>
                <a:gd name="connsiteY1" fmla="*/ 704068 h 5117115"/>
                <a:gd name="connsiteX2" fmla="*/ 8544536 w 10706913"/>
                <a:gd name="connsiteY2" fmla="*/ 4407387 h 5117115"/>
                <a:gd name="connsiteX3" fmla="*/ 10706913 w 10706913"/>
                <a:gd name="connsiteY3" fmla="*/ 5111149 h 5117115"/>
                <a:gd name="connsiteX0" fmla="*/ 0 w 10706913"/>
                <a:gd name="connsiteY0" fmla="*/ 0 h 5114079"/>
                <a:gd name="connsiteX1" fmla="*/ 4366530 w 10706913"/>
                <a:gd name="connsiteY1" fmla="*/ 704068 h 5114079"/>
                <a:gd name="connsiteX2" fmla="*/ 8544536 w 10706913"/>
                <a:gd name="connsiteY2" fmla="*/ 4407387 h 5114079"/>
                <a:gd name="connsiteX3" fmla="*/ 10706913 w 10706913"/>
                <a:gd name="connsiteY3" fmla="*/ 5111149 h 5114079"/>
                <a:gd name="connsiteX0" fmla="*/ 0 w 10706913"/>
                <a:gd name="connsiteY0" fmla="*/ 0 h 5114079"/>
                <a:gd name="connsiteX1" fmla="*/ 5691738 w 10706913"/>
                <a:gd name="connsiteY1" fmla="*/ 859009 h 5114079"/>
                <a:gd name="connsiteX2" fmla="*/ 8544536 w 10706913"/>
                <a:gd name="connsiteY2" fmla="*/ 4407387 h 5114079"/>
                <a:gd name="connsiteX3" fmla="*/ 10706913 w 10706913"/>
                <a:gd name="connsiteY3" fmla="*/ 5111149 h 5114079"/>
                <a:gd name="connsiteX0" fmla="*/ 0 w 10706913"/>
                <a:gd name="connsiteY0" fmla="*/ 0 h 5114079"/>
                <a:gd name="connsiteX1" fmla="*/ 5691738 w 10706913"/>
                <a:gd name="connsiteY1" fmla="*/ 859009 h 5114079"/>
                <a:gd name="connsiteX2" fmla="*/ 8544536 w 10706913"/>
                <a:gd name="connsiteY2" fmla="*/ 4407387 h 5114079"/>
                <a:gd name="connsiteX3" fmla="*/ 10706913 w 10706913"/>
                <a:gd name="connsiteY3" fmla="*/ 5111149 h 5114079"/>
                <a:gd name="connsiteX0" fmla="*/ 0 w 10706913"/>
                <a:gd name="connsiteY0" fmla="*/ 0 h 5111149"/>
                <a:gd name="connsiteX1" fmla="*/ 5691738 w 10706913"/>
                <a:gd name="connsiteY1" fmla="*/ 859009 h 5111149"/>
                <a:gd name="connsiteX2" fmla="*/ 10706913 w 10706913"/>
                <a:gd name="connsiteY2" fmla="*/ 5111149 h 5111149"/>
                <a:gd name="connsiteX0" fmla="*/ 0 w 10706913"/>
                <a:gd name="connsiteY0" fmla="*/ 0 h 5111149"/>
                <a:gd name="connsiteX1" fmla="*/ 10706913 w 10706913"/>
                <a:gd name="connsiteY1" fmla="*/ 5111149 h 5111149"/>
                <a:gd name="connsiteX0" fmla="*/ 0 w 10706913"/>
                <a:gd name="connsiteY0" fmla="*/ 0 h 5121310"/>
                <a:gd name="connsiteX1" fmla="*/ 10706913 w 10706913"/>
                <a:gd name="connsiteY1" fmla="*/ 5111149 h 5121310"/>
                <a:gd name="connsiteX0" fmla="*/ 0 w 10706913"/>
                <a:gd name="connsiteY0" fmla="*/ 0 h 5118762"/>
                <a:gd name="connsiteX1" fmla="*/ 10706913 w 10706913"/>
                <a:gd name="connsiteY1" fmla="*/ 5111149 h 5118762"/>
              </a:gdLst>
              <a:ahLst/>
              <a:cxnLst>
                <a:cxn ang="0">
                  <a:pos x="connsiteX0" y="connsiteY0"/>
                </a:cxn>
                <a:cxn ang="0">
                  <a:pos x="connsiteX1" y="connsiteY1"/>
                </a:cxn>
              </a:cxnLst>
              <a:rect l="l" t="t" r="r" b="b"/>
              <a:pathLst>
                <a:path w="10706913" h="5118762">
                  <a:moveTo>
                    <a:pt x="0" y="0"/>
                  </a:moveTo>
                  <a:cubicBezTo>
                    <a:pt x="3237685" y="416571"/>
                    <a:pt x="6180894" y="5338149"/>
                    <a:pt x="10706913" y="5111149"/>
                  </a:cubicBezTo>
                </a:path>
              </a:pathLst>
            </a:custGeom>
            <a:noFill/>
            <a:ln w="6350">
              <a:solidFill>
                <a:schemeClr val="tx1"/>
              </a:solidFill>
              <a:headEnd type="oval" w="sm" len="sm"/>
              <a:tailEnd type="oval" w="sm" len="sm"/>
            </a:ln>
            <a:effectLst>
              <a:outerShdw blurRad="321229"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574859"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ptos" panose="020B0004020202020204" pitchFamily="34" charset="0"/>
                <a:ea typeface="+mn-ea"/>
                <a:cs typeface="+mn-cs"/>
              </a:endParaRPr>
            </a:p>
          </p:txBody>
        </p:sp>
        <p:sp>
          <p:nvSpPr>
            <p:cNvPr id="31" name="Freeform 30">
              <a:extLst>
                <a:ext uri="{FF2B5EF4-FFF2-40B4-BE49-F238E27FC236}">
                  <a16:creationId xmlns:a16="http://schemas.microsoft.com/office/drawing/2014/main" id="{AA4E44DF-F88B-D7B5-D4F6-E0AB88AD14D8}"/>
                </a:ext>
              </a:extLst>
            </p:cNvPr>
            <p:cNvSpPr/>
            <p:nvPr/>
          </p:nvSpPr>
          <p:spPr>
            <a:xfrm flipH="1" flipV="1">
              <a:off x="4097273" y="3613385"/>
              <a:ext cx="1810539" cy="333465"/>
            </a:xfrm>
            <a:custGeom>
              <a:avLst/>
              <a:gdLst>
                <a:gd name="connsiteX0" fmla="*/ 0 w 9849394"/>
                <a:gd name="connsiteY0" fmla="*/ 73894 h 5142282"/>
                <a:gd name="connsiteX1" fmla="*/ 3370217 w 9849394"/>
                <a:gd name="connsiteY1" fmla="*/ 596408 h 5142282"/>
                <a:gd name="connsiteX2" fmla="*/ 6113417 w 9849394"/>
                <a:gd name="connsiteY2" fmla="*/ 4463014 h 5142282"/>
                <a:gd name="connsiteX3" fmla="*/ 9849394 w 9849394"/>
                <a:gd name="connsiteY3" fmla="*/ 5142282 h 5142282"/>
                <a:gd name="connsiteX0" fmla="*/ 0 w 9833066"/>
                <a:gd name="connsiteY0" fmla="*/ 73894 h 5076968"/>
                <a:gd name="connsiteX1" fmla="*/ 3370217 w 9833066"/>
                <a:gd name="connsiteY1" fmla="*/ 596408 h 5076968"/>
                <a:gd name="connsiteX2" fmla="*/ 6113417 w 9833066"/>
                <a:gd name="connsiteY2" fmla="*/ 4463014 h 5076968"/>
                <a:gd name="connsiteX3" fmla="*/ 9833066 w 9833066"/>
                <a:gd name="connsiteY3" fmla="*/ 5076968 h 5076968"/>
                <a:gd name="connsiteX0" fmla="*/ 0 w 9833066"/>
                <a:gd name="connsiteY0" fmla="*/ 73894 h 5094698"/>
                <a:gd name="connsiteX1" fmla="*/ 3370217 w 9833066"/>
                <a:gd name="connsiteY1" fmla="*/ 596408 h 5094698"/>
                <a:gd name="connsiteX2" fmla="*/ 6113417 w 9833066"/>
                <a:gd name="connsiteY2" fmla="*/ 4463014 h 5094698"/>
                <a:gd name="connsiteX3" fmla="*/ 9833066 w 9833066"/>
                <a:gd name="connsiteY3" fmla="*/ 5076968 h 5094698"/>
                <a:gd name="connsiteX0" fmla="*/ 0 w 9824901"/>
                <a:gd name="connsiteY0" fmla="*/ 73894 h 5128850"/>
                <a:gd name="connsiteX1" fmla="*/ 3370217 w 9824901"/>
                <a:gd name="connsiteY1" fmla="*/ 596408 h 5128850"/>
                <a:gd name="connsiteX2" fmla="*/ 6113417 w 9824901"/>
                <a:gd name="connsiteY2" fmla="*/ 4463014 h 5128850"/>
                <a:gd name="connsiteX3" fmla="*/ 9824901 w 9824901"/>
                <a:gd name="connsiteY3" fmla="*/ 5117789 h 5128850"/>
                <a:gd name="connsiteX0" fmla="*/ 0 w 9816736"/>
                <a:gd name="connsiteY0" fmla="*/ 73894 h 5172741"/>
                <a:gd name="connsiteX1" fmla="*/ 3370217 w 9816736"/>
                <a:gd name="connsiteY1" fmla="*/ 596408 h 5172741"/>
                <a:gd name="connsiteX2" fmla="*/ 6113417 w 9816736"/>
                <a:gd name="connsiteY2" fmla="*/ 4463014 h 5172741"/>
                <a:gd name="connsiteX3" fmla="*/ 9816736 w 9816736"/>
                <a:gd name="connsiteY3" fmla="*/ 5166775 h 5172741"/>
                <a:gd name="connsiteX0" fmla="*/ 0 w 9816736"/>
                <a:gd name="connsiteY0" fmla="*/ 23311 h 5122158"/>
                <a:gd name="connsiteX1" fmla="*/ 3370217 w 9816736"/>
                <a:gd name="connsiteY1" fmla="*/ 545825 h 5122158"/>
                <a:gd name="connsiteX2" fmla="*/ 6113417 w 9816736"/>
                <a:gd name="connsiteY2" fmla="*/ 4412431 h 5122158"/>
                <a:gd name="connsiteX3" fmla="*/ 9816736 w 9816736"/>
                <a:gd name="connsiteY3" fmla="*/ 5116192 h 5122158"/>
                <a:gd name="connsiteX0" fmla="*/ 0 w 9816736"/>
                <a:gd name="connsiteY0" fmla="*/ 0 h 5098847"/>
                <a:gd name="connsiteX1" fmla="*/ 3476353 w 9816736"/>
                <a:gd name="connsiteY1" fmla="*/ 685800 h 5098847"/>
                <a:gd name="connsiteX2" fmla="*/ 6113417 w 9816736"/>
                <a:gd name="connsiteY2" fmla="*/ 4389120 h 5098847"/>
                <a:gd name="connsiteX3" fmla="*/ 9816736 w 9816736"/>
                <a:gd name="connsiteY3" fmla="*/ 5092881 h 5098847"/>
                <a:gd name="connsiteX0" fmla="*/ 0 w 9787206"/>
                <a:gd name="connsiteY0" fmla="*/ 0 h 4531277"/>
                <a:gd name="connsiteX1" fmla="*/ 3476353 w 9787206"/>
                <a:gd name="connsiteY1" fmla="*/ 685800 h 4531277"/>
                <a:gd name="connsiteX2" fmla="*/ 6113417 w 9787206"/>
                <a:gd name="connsiteY2" fmla="*/ 4389120 h 4531277"/>
                <a:gd name="connsiteX3" fmla="*/ 9787206 w 9787206"/>
                <a:gd name="connsiteY3" fmla="*/ 2614090 h 4531277"/>
                <a:gd name="connsiteX0" fmla="*/ 0 w 9787206"/>
                <a:gd name="connsiteY0" fmla="*/ 0 h 2684647"/>
                <a:gd name="connsiteX1" fmla="*/ 3476353 w 9787206"/>
                <a:gd name="connsiteY1" fmla="*/ 685800 h 2684647"/>
                <a:gd name="connsiteX2" fmla="*/ 5419456 w 9787206"/>
                <a:gd name="connsiteY2" fmla="*/ 2169547 h 2684647"/>
                <a:gd name="connsiteX3" fmla="*/ 9787206 w 9787206"/>
                <a:gd name="connsiteY3" fmla="*/ 2614090 h 2684647"/>
                <a:gd name="connsiteX0" fmla="*/ 0 w 9787206"/>
                <a:gd name="connsiteY0" fmla="*/ 0 h 2684647"/>
                <a:gd name="connsiteX1" fmla="*/ 3077695 w 9787206"/>
                <a:gd name="connsiteY1" fmla="*/ 329373 h 2684647"/>
                <a:gd name="connsiteX2" fmla="*/ 5419456 w 9787206"/>
                <a:gd name="connsiteY2" fmla="*/ 2169547 h 2684647"/>
                <a:gd name="connsiteX3" fmla="*/ 9787206 w 9787206"/>
                <a:gd name="connsiteY3" fmla="*/ 2614090 h 2684647"/>
                <a:gd name="connsiteX0" fmla="*/ 0 w 9752340"/>
                <a:gd name="connsiteY0" fmla="*/ 0 h 2640731"/>
                <a:gd name="connsiteX1" fmla="*/ 3077695 w 9752340"/>
                <a:gd name="connsiteY1" fmla="*/ 329373 h 2640731"/>
                <a:gd name="connsiteX2" fmla="*/ 5419456 w 9752340"/>
                <a:gd name="connsiteY2" fmla="*/ 2169547 h 2640731"/>
                <a:gd name="connsiteX3" fmla="*/ 9752340 w 9752340"/>
                <a:gd name="connsiteY3" fmla="*/ 2531769 h 2640731"/>
                <a:gd name="connsiteX0" fmla="*/ 0 w 9752340"/>
                <a:gd name="connsiteY0" fmla="*/ 0 h 2666716"/>
                <a:gd name="connsiteX1" fmla="*/ 3077695 w 9752340"/>
                <a:gd name="connsiteY1" fmla="*/ 329373 h 2666716"/>
                <a:gd name="connsiteX2" fmla="*/ 5419456 w 9752340"/>
                <a:gd name="connsiteY2" fmla="*/ 2169547 h 2666716"/>
                <a:gd name="connsiteX3" fmla="*/ 9752340 w 9752340"/>
                <a:gd name="connsiteY3" fmla="*/ 2531769 h 2666716"/>
                <a:gd name="connsiteX0" fmla="*/ 0 w 10842352"/>
                <a:gd name="connsiteY0" fmla="*/ 49800 h 2529712"/>
                <a:gd name="connsiteX1" fmla="*/ 4167707 w 10842352"/>
                <a:gd name="connsiteY1" fmla="*/ 192369 h 2529712"/>
                <a:gd name="connsiteX2" fmla="*/ 6509468 w 10842352"/>
                <a:gd name="connsiteY2" fmla="*/ 2032543 h 2529712"/>
                <a:gd name="connsiteX3" fmla="*/ 10842352 w 10842352"/>
                <a:gd name="connsiteY3" fmla="*/ 2394765 h 2529712"/>
                <a:gd name="connsiteX0" fmla="*/ 0 w 10842352"/>
                <a:gd name="connsiteY0" fmla="*/ 253234 h 2733146"/>
                <a:gd name="connsiteX1" fmla="*/ 4167707 w 10842352"/>
                <a:gd name="connsiteY1" fmla="*/ 395803 h 2733146"/>
                <a:gd name="connsiteX2" fmla="*/ 6509468 w 10842352"/>
                <a:gd name="connsiteY2" fmla="*/ 2235977 h 2733146"/>
                <a:gd name="connsiteX3" fmla="*/ 10842352 w 10842352"/>
                <a:gd name="connsiteY3" fmla="*/ 2598199 h 2733146"/>
                <a:gd name="connsiteX0" fmla="*/ 0 w 10842352"/>
                <a:gd name="connsiteY0" fmla="*/ 356410 h 2836322"/>
                <a:gd name="connsiteX1" fmla="*/ 4167707 w 10842352"/>
                <a:gd name="connsiteY1" fmla="*/ 498979 h 2836322"/>
                <a:gd name="connsiteX2" fmla="*/ 6509468 w 10842352"/>
                <a:gd name="connsiteY2" fmla="*/ 2339153 h 2836322"/>
                <a:gd name="connsiteX3" fmla="*/ 10842352 w 10842352"/>
                <a:gd name="connsiteY3" fmla="*/ 2701375 h 2836322"/>
                <a:gd name="connsiteX0" fmla="*/ 0 w 10842352"/>
                <a:gd name="connsiteY0" fmla="*/ 263896 h 2877064"/>
                <a:gd name="connsiteX1" fmla="*/ 4167707 w 10842352"/>
                <a:gd name="connsiteY1" fmla="*/ 406465 h 2877064"/>
                <a:gd name="connsiteX2" fmla="*/ 6909139 w 10842352"/>
                <a:gd name="connsiteY2" fmla="*/ 2480145 h 2877064"/>
                <a:gd name="connsiteX3" fmla="*/ 10842352 w 10842352"/>
                <a:gd name="connsiteY3" fmla="*/ 2608861 h 2877064"/>
                <a:gd name="connsiteX0" fmla="*/ 0 w 10780715"/>
                <a:gd name="connsiteY0" fmla="*/ 263896 h 3397907"/>
                <a:gd name="connsiteX1" fmla="*/ 4167707 w 10780715"/>
                <a:gd name="connsiteY1" fmla="*/ 406465 h 3397907"/>
                <a:gd name="connsiteX2" fmla="*/ 6909139 w 10780715"/>
                <a:gd name="connsiteY2" fmla="*/ 2480145 h 3397907"/>
                <a:gd name="connsiteX3" fmla="*/ 10780715 w 10780715"/>
                <a:gd name="connsiteY3" fmla="*/ 3381306 h 3397907"/>
                <a:gd name="connsiteX0" fmla="*/ 0 w 10780715"/>
                <a:gd name="connsiteY0" fmla="*/ 1 h 3134012"/>
                <a:gd name="connsiteX1" fmla="*/ 6909139 w 10780715"/>
                <a:gd name="connsiteY1" fmla="*/ 2216250 h 3134012"/>
                <a:gd name="connsiteX2" fmla="*/ 10780715 w 10780715"/>
                <a:gd name="connsiteY2" fmla="*/ 3117411 h 3134012"/>
                <a:gd name="connsiteX0" fmla="*/ 0 w 10780715"/>
                <a:gd name="connsiteY0" fmla="*/ 1 h 3117411"/>
                <a:gd name="connsiteX1" fmla="*/ 10780715 w 10780715"/>
                <a:gd name="connsiteY1" fmla="*/ 3117411 h 3117411"/>
                <a:gd name="connsiteX0" fmla="*/ 0 w 10780715"/>
                <a:gd name="connsiteY0" fmla="*/ 1 h 3144623"/>
                <a:gd name="connsiteX1" fmla="*/ 10780715 w 10780715"/>
                <a:gd name="connsiteY1" fmla="*/ 3117411 h 3144623"/>
                <a:gd name="connsiteX0" fmla="*/ 0 w 10780715"/>
                <a:gd name="connsiteY0" fmla="*/ 105161 h 3238591"/>
                <a:gd name="connsiteX1" fmla="*/ 10780715 w 10780715"/>
                <a:gd name="connsiteY1" fmla="*/ 3222571 h 3238591"/>
              </a:gdLst>
              <a:ahLst/>
              <a:cxnLst>
                <a:cxn ang="0">
                  <a:pos x="connsiteX0" y="connsiteY0"/>
                </a:cxn>
                <a:cxn ang="0">
                  <a:pos x="connsiteX1" y="connsiteY1"/>
                </a:cxn>
              </a:cxnLst>
              <a:rect l="l" t="t" r="r" b="b"/>
              <a:pathLst>
                <a:path w="10780715" h="3238591">
                  <a:moveTo>
                    <a:pt x="0" y="105161"/>
                  </a:moveTo>
                  <a:cubicBezTo>
                    <a:pt x="4560387" y="-713950"/>
                    <a:pt x="5971202" y="3530548"/>
                    <a:pt x="10780715" y="3222571"/>
                  </a:cubicBezTo>
                </a:path>
              </a:pathLst>
            </a:custGeom>
            <a:noFill/>
            <a:ln w="6350">
              <a:solidFill>
                <a:schemeClr val="tx1"/>
              </a:solidFill>
              <a:headEnd type="oval" w="sm" len="sm"/>
              <a:tailEnd type="oval" w="sm" len="sm"/>
            </a:ln>
            <a:effectLst>
              <a:outerShdw blurRad="321229"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574859"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ptos" panose="020B0004020202020204" pitchFamily="34" charset="0"/>
                <a:ea typeface="+mn-ea"/>
                <a:cs typeface="+mn-cs"/>
              </a:endParaRPr>
            </a:p>
          </p:txBody>
        </p:sp>
        <p:sp>
          <p:nvSpPr>
            <p:cNvPr id="32" name="Freeform 31">
              <a:extLst>
                <a:ext uri="{FF2B5EF4-FFF2-40B4-BE49-F238E27FC236}">
                  <a16:creationId xmlns:a16="http://schemas.microsoft.com/office/drawing/2014/main" id="{B796930D-588B-EAD1-5FB8-FCC020510F96}"/>
                </a:ext>
              </a:extLst>
            </p:cNvPr>
            <p:cNvSpPr/>
            <p:nvPr/>
          </p:nvSpPr>
          <p:spPr>
            <a:xfrm flipH="1">
              <a:off x="4059550" y="2968202"/>
              <a:ext cx="2537660" cy="662974"/>
            </a:xfrm>
            <a:custGeom>
              <a:avLst/>
              <a:gdLst>
                <a:gd name="connsiteX0" fmla="*/ 0 w 9849394"/>
                <a:gd name="connsiteY0" fmla="*/ 73894 h 5142282"/>
                <a:gd name="connsiteX1" fmla="*/ 3370217 w 9849394"/>
                <a:gd name="connsiteY1" fmla="*/ 596408 h 5142282"/>
                <a:gd name="connsiteX2" fmla="*/ 6113417 w 9849394"/>
                <a:gd name="connsiteY2" fmla="*/ 4463014 h 5142282"/>
                <a:gd name="connsiteX3" fmla="*/ 9849394 w 9849394"/>
                <a:gd name="connsiteY3" fmla="*/ 5142282 h 5142282"/>
                <a:gd name="connsiteX0" fmla="*/ 0 w 9833066"/>
                <a:gd name="connsiteY0" fmla="*/ 73894 h 5076968"/>
                <a:gd name="connsiteX1" fmla="*/ 3370217 w 9833066"/>
                <a:gd name="connsiteY1" fmla="*/ 596408 h 5076968"/>
                <a:gd name="connsiteX2" fmla="*/ 6113417 w 9833066"/>
                <a:gd name="connsiteY2" fmla="*/ 4463014 h 5076968"/>
                <a:gd name="connsiteX3" fmla="*/ 9833066 w 9833066"/>
                <a:gd name="connsiteY3" fmla="*/ 5076968 h 5076968"/>
                <a:gd name="connsiteX0" fmla="*/ 0 w 9833066"/>
                <a:gd name="connsiteY0" fmla="*/ 73894 h 5094698"/>
                <a:gd name="connsiteX1" fmla="*/ 3370217 w 9833066"/>
                <a:gd name="connsiteY1" fmla="*/ 596408 h 5094698"/>
                <a:gd name="connsiteX2" fmla="*/ 6113417 w 9833066"/>
                <a:gd name="connsiteY2" fmla="*/ 4463014 h 5094698"/>
                <a:gd name="connsiteX3" fmla="*/ 9833066 w 9833066"/>
                <a:gd name="connsiteY3" fmla="*/ 5076968 h 5094698"/>
                <a:gd name="connsiteX0" fmla="*/ 0 w 9824901"/>
                <a:gd name="connsiteY0" fmla="*/ 73894 h 5128850"/>
                <a:gd name="connsiteX1" fmla="*/ 3370217 w 9824901"/>
                <a:gd name="connsiteY1" fmla="*/ 596408 h 5128850"/>
                <a:gd name="connsiteX2" fmla="*/ 6113417 w 9824901"/>
                <a:gd name="connsiteY2" fmla="*/ 4463014 h 5128850"/>
                <a:gd name="connsiteX3" fmla="*/ 9824901 w 9824901"/>
                <a:gd name="connsiteY3" fmla="*/ 5117789 h 5128850"/>
                <a:gd name="connsiteX0" fmla="*/ 0 w 9816736"/>
                <a:gd name="connsiteY0" fmla="*/ 73894 h 5172741"/>
                <a:gd name="connsiteX1" fmla="*/ 3370217 w 9816736"/>
                <a:gd name="connsiteY1" fmla="*/ 596408 h 5172741"/>
                <a:gd name="connsiteX2" fmla="*/ 6113417 w 9816736"/>
                <a:gd name="connsiteY2" fmla="*/ 4463014 h 5172741"/>
                <a:gd name="connsiteX3" fmla="*/ 9816736 w 9816736"/>
                <a:gd name="connsiteY3" fmla="*/ 5166775 h 5172741"/>
                <a:gd name="connsiteX0" fmla="*/ 0 w 9816736"/>
                <a:gd name="connsiteY0" fmla="*/ 23311 h 5122158"/>
                <a:gd name="connsiteX1" fmla="*/ 3370217 w 9816736"/>
                <a:gd name="connsiteY1" fmla="*/ 545825 h 5122158"/>
                <a:gd name="connsiteX2" fmla="*/ 6113417 w 9816736"/>
                <a:gd name="connsiteY2" fmla="*/ 4412431 h 5122158"/>
                <a:gd name="connsiteX3" fmla="*/ 9816736 w 9816736"/>
                <a:gd name="connsiteY3" fmla="*/ 5116192 h 5122158"/>
                <a:gd name="connsiteX0" fmla="*/ 0 w 9816736"/>
                <a:gd name="connsiteY0" fmla="*/ 0 h 5098847"/>
                <a:gd name="connsiteX1" fmla="*/ 3476353 w 9816736"/>
                <a:gd name="connsiteY1" fmla="*/ 685800 h 5098847"/>
                <a:gd name="connsiteX2" fmla="*/ 6113417 w 9816736"/>
                <a:gd name="connsiteY2" fmla="*/ 4389120 h 5098847"/>
                <a:gd name="connsiteX3" fmla="*/ 9816736 w 9816736"/>
                <a:gd name="connsiteY3" fmla="*/ 5092881 h 5098847"/>
                <a:gd name="connsiteX0" fmla="*/ 0 w 10706913"/>
                <a:gd name="connsiteY0" fmla="*/ 0 h 5117115"/>
                <a:gd name="connsiteX1" fmla="*/ 4366530 w 10706913"/>
                <a:gd name="connsiteY1" fmla="*/ 704068 h 5117115"/>
                <a:gd name="connsiteX2" fmla="*/ 7003594 w 10706913"/>
                <a:gd name="connsiteY2" fmla="*/ 4407388 h 5117115"/>
                <a:gd name="connsiteX3" fmla="*/ 10706913 w 10706913"/>
                <a:gd name="connsiteY3" fmla="*/ 5111149 h 5117115"/>
                <a:gd name="connsiteX0" fmla="*/ 0 w 10706913"/>
                <a:gd name="connsiteY0" fmla="*/ 0 h 5117115"/>
                <a:gd name="connsiteX1" fmla="*/ 4366530 w 10706913"/>
                <a:gd name="connsiteY1" fmla="*/ 704068 h 5117115"/>
                <a:gd name="connsiteX2" fmla="*/ 8544536 w 10706913"/>
                <a:gd name="connsiteY2" fmla="*/ 4407387 h 5117115"/>
                <a:gd name="connsiteX3" fmla="*/ 10706913 w 10706913"/>
                <a:gd name="connsiteY3" fmla="*/ 5111149 h 5117115"/>
                <a:gd name="connsiteX0" fmla="*/ 0 w 10706913"/>
                <a:gd name="connsiteY0" fmla="*/ 0 h 5114079"/>
                <a:gd name="connsiteX1" fmla="*/ 4366530 w 10706913"/>
                <a:gd name="connsiteY1" fmla="*/ 704068 h 5114079"/>
                <a:gd name="connsiteX2" fmla="*/ 8544536 w 10706913"/>
                <a:gd name="connsiteY2" fmla="*/ 4407387 h 5114079"/>
                <a:gd name="connsiteX3" fmla="*/ 10706913 w 10706913"/>
                <a:gd name="connsiteY3" fmla="*/ 5111149 h 5114079"/>
                <a:gd name="connsiteX0" fmla="*/ 0 w 10706913"/>
                <a:gd name="connsiteY0" fmla="*/ 0 h 5114079"/>
                <a:gd name="connsiteX1" fmla="*/ 5691738 w 10706913"/>
                <a:gd name="connsiteY1" fmla="*/ 859009 h 5114079"/>
                <a:gd name="connsiteX2" fmla="*/ 8544536 w 10706913"/>
                <a:gd name="connsiteY2" fmla="*/ 4407387 h 5114079"/>
                <a:gd name="connsiteX3" fmla="*/ 10706913 w 10706913"/>
                <a:gd name="connsiteY3" fmla="*/ 5111149 h 5114079"/>
                <a:gd name="connsiteX0" fmla="*/ 0 w 10706913"/>
                <a:gd name="connsiteY0" fmla="*/ 0 h 5114079"/>
                <a:gd name="connsiteX1" fmla="*/ 5691738 w 10706913"/>
                <a:gd name="connsiteY1" fmla="*/ 859009 h 5114079"/>
                <a:gd name="connsiteX2" fmla="*/ 8544536 w 10706913"/>
                <a:gd name="connsiteY2" fmla="*/ 4407387 h 5114079"/>
                <a:gd name="connsiteX3" fmla="*/ 10706913 w 10706913"/>
                <a:gd name="connsiteY3" fmla="*/ 5111149 h 5114079"/>
                <a:gd name="connsiteX0" fmla="*/ 0 w 10706913"/>
                <a:gd name="connsiteY0" fmla="*/ 0 h 5114079"/>
                <a:gd name="connsiteX1" fmla="*/ 4418916 w 10706913"/>
                <a:gd name="connsiteY1" fmla="*/ 996914 h 5114079"/>
                <a:gd name="connsiteX2" fmla="*/ 8544536 w 10706913"/>
                <a:gd name="connsiteY2" fmla="*/ 4407387 h 5114079"/>
                <a:gd name="connsiteX3" fmla="*/ 10706913 w 10706913"/>
                <a:gd name="connsiteY3" fmla="*/ 5111149 h 5114079"/>
                <a:gd name="connsiteX0" fmla="*/ 0 w 10706913"/>
                <a:gd name="connsiteY0" fmla="*/ 0 h 5112016"/>
                <a:gd name="connsiteX1" fmla="*/ 4418916 w 10706913"/>
                <a:gd name="connsiteY1" fmla="*/ 996914 h 5112016"/>
                <a:gd name="connsiteX2" fmla="*/ 7322631 w 10706913"/>
                <a:gd name="connsiteY2" fmla="*/ 4235011 h 5112016"/>
                <a:gd name="connsiteX3" fmla="*/ 10706913 w 10706913"/>
                <a:gd name="connsiteY3" fmla="*/ 5111149 h 5112016"/>
                <a:gd name="connsiteX0" fmla="*/ 0 w 10706913"/>
                <a:gd name="connsiteY0" fmla="*/ 0 h 5111148"/>
                <a:gd name="connsiteX1" fmla="*/ 4418916 w 10706913"/>
                <a:gd name="connsiteY1" fmla="*/ 996914 h 5111148"/>
                <a:gd name="connsiteX2" fmla="*/ 10706913 w 10706913"/>
                <a:gd name="connsiteY2" fmla="*/ 5111149 h 5111148"/>
                <a:gd name="connsiteX0" fmla="*/ 0 w 10706913"/>
                <a:gd name="connsiteY0" fmla="*/ 0 h 5111148"/>
                <a:gd name="connsiteX1" fmla="*/ 5386260 w 10706913"/>
                <a:gd name="connsiteY1" fmla="*/ 1341672 h 5111148"/>
                <a:gd name="connsiteX2" fmla="*/ 10706913 w 10706913"/>
                <a:gd name="connsiteY2" fmla="*/ 5111149 h 5111148"/>
                <a:gd name="connsiteX0" fmla="*/ 0 w 10706913"/>
                <a:gd name="connsiteY0" fmla="*/ 0 h 5111148"/>
                <a:gd name="connsiteX1" fmla="*/ 5386260 w 10706913"/>
                <a:gd name="connsiteY1" fmla="*/ 1341672 h 5111148"/>
                <a:gd name="connsiteX2" fmla="*/ 10706913 w 10706913"/>
                <a:gd name="connsiteY2" fmla="*/ 5111149 h 5111148"/>
                <a:gd name="connsiteX0" fmla="*/ 0 w 10706913"/>
                <a:gd name="connsiteY0" fmla="*/ 0 h 5111148"/>
                <a:gd name="connsiteX1" fmla="*/ 5386260 w 10706913"/>
                <a:gd name="connsiteY1" fmla="*/ 1341672 h 5111148"/>
                <a:gd name="connsiteX2" fmla="*/ 10706913 w 10706913"/>
                <a:gd name="connsiteY2" fmla="*/ 5111149 h 5111148"/>
                <a:gd name="connsiteX0" fmla="*/ 0 w 10706913"/>
                <a:gd name="connsiteY0" fmla="*/ 0 h 5111148"/>
                <a:gd name="connsiteX1" fmla="*/ 10706913 w 10706913"/>
                <a:gd name="connsiteY1" fmla="*/ 5111149 h 5111148"/>
                <a:gd name="connsiteX0" fmla="*/ 0 w 10706913"/>
                <a:gd name="connsiteY0" fmla="*/ 0 h 5111148"/>
                <a:gd name="connsiteX1" fmla="*/ 10706913 w 10706913"/>
                <a:gd name="connsiteY1" fmla="*/ 5111149 h 5111148"/>
                <a:gd name="connsiteX0" fmla="*/ 0 w 10706913"/>
                <a:gd name="connsiteY0" fmla="*/ 0 h 5111148"/>
                <a:gd name="connsiteX1" fmla="*/ 10706913 w 10706913"/>
                <a:gd name="connsiteY1" fmla="*/ 5111149 h 5111148"/>
                <a:gd name="connsiteX0" fmla="*/ 0 w 10706913"/>
                <a:gd name="connsiteY0" fmla="*/ 0 h 5129407"/>
                <a:gd name="connsiteX1" fmla="*/ 10706913 w 10706913"/>
                <a:gd name="connsiteY1" fmla="*/ 5111149 h 5129407"/>
              </a:gdLst>
              <a:ahLst/>
              <a:cxnLst>
                <a:cxn ang="0">
                  <a:pos x="connsiteX0" y="connsiteY0"/>
                </a:cxn>
                <a:cxn ang="0">
                  <a:pos x="connsiteX1" y="connsiteY1"/>
                </a:cxn>
              </a:cxnLst>
              <a:rect l="l" t="t" r="r" b="b"/>
              <a:pathLst>
                <a:path w="10706913" h="5129407">
                  <a:moveTo>
                    <a:pt x="0" y="0"/>
                  </a:moveTo>
                  <a:cubicBezTo>
                    <a:pt x="6369178" y="255736"/>
                    <a:pt x="6017858" y="5475974"/>
                    <a:pt x="10706913" y="5111149"/>
                  </a:cubicBezTo>
                </a:path>
              </a:pathLst>
            </a:custGeom>
            <a:noFill/>
            <a:ln w="6350">
              <a:solidFill>
                <a:schemeClr val="tx1"/>
              </a:solidFill>
              <a:headEnd type="oval" w="sm" len="sm"/>
              <a:tailEnd type="oval" w="sm" len="sm"/>
            </a:ln>
            <a:effectLst>
              <a:outerShdw blurRad="321229"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574859"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ptos" panose="020B0004020202020204" pitchFamily="34" charset="0"/>
                <a:ea typeface="+mn-ea"/>
                <a:cs typeface="+mn-cs"/>
              </a:endParaRPr>
            </a:p>
          </p:txBody>
        </p:sp>
        <p:sp>
          <p:nvSpPr>
            <p:cNvPr id="33" name="Freeform 32">
              <a:extLst>
                <a:ext uri="{FF2B5EF4-FFF2-40B4-BE49-F238E27FC236}">
                  <a16:creationId xmlns:a16="http://schemas.microsoft.com/office/drawing/2014/main" id="{814A5153-342D-6E2B-92ED-795C5F5FAC58}"/>
                </a:ext>
              </a:extLst>
            </p:cNvPr>
            <p:cNvSpPr/>
            <p:nvPr/>
          </p:nvSpPr>
          <p:spPr>
            <a:xfrm flipH="1">
              <a:off x="4052657" y="3402002"/>
              <a:ext cx="1856876" cy="213805"/>
            </a:xfrm>
            <a:custGeom>
              <a:avLst/>
              <a:gdLst>
                <a:gd name="connsiteX0" fmla="*/ 0 w 9849394"/>
                <a:gd name="connsiteY0" fmla="*/ 73894 h 5142282"/>
                <a:gd name="connsiteX1" fmla="*/ 3370217 w 9849394"/>
                <a:gd name="connsiteY1" fmla="*/ 596408 h 5142282"/>
                <a:gd name="connsiteX2" fmla="*/ 6113417 w 9849394"/>
                <a:gd name="connsiteY2" fmla="*/ 4463014 h 5142282"/>
                <a:gd name="connsiteX3" fmla="*/ 9849394 w 9849394"/>
                <a:gd name="connsiteY3" fmla="*/ 5142282 h 5142282"/>
                <a:gd name="connsiteX0" fmla="*/ 0 w 9833066"/>
                <a:gd name="connsiteY0" fmla="*/ 73894 h 5076968"/>
                <a:gd name="connsiteX1" fmla="*/ 3370217 w 9833066"/>
                <a:gd name="connsiteY1" fmla="*/ 596408 h 5076968"/>
                <a:gd name="connsiteX2" fmla="*/ 6113417 w 9833066"/>
                <a:gd name="connsiteY2" fmla="*/ 4463014 h 5076968"/>
                <a:gd name="connsiteX3" fmla="*/ 9833066 w 9833066"/>
                <a:gd name="connsiteY3" fmla="*/ 5076968 h 5076968"/>
                <a:gd name="connsiteX0" fmla="*/ 0 w 9833066"/>
                <a:gd name="connsiteY0" fmla="*/ 73894 h 5094698"/>
                <a:gd name="connsiteX1" fmla="*/ 3370217 w 9833066"/>
                <a:gd name="connsiteY1" fmla="*/ 596408 h 5094698"/>
                <a:gd name="connsiteX2" fmla="*/ 6113417 w 9833066"/>
                <a:gd name="connsiteY2" fmla="*/ 4463014 h 5094698"/>
                <a:gd name="connsiteX3" fmla="*/ 9833066 w 9833066"/>
                <a:gd name="connsiteY3" fmla="*/ 5076968 h 5094698"/>
                <a:gd name="connsiteX0" fmla="*/ 0 w 9824901"/>
                <a:gd name="connsiteY0" fmla="*/ 73894 h 5128850"/>
                <a:gd name="connsiteX1" fmla="*/ 3370217 w 9824901"/>
                <a:gd name="connsiteY1" fmla="*/ 596408 h 5128850"/>
                <a:gd name="connsiteX2" fmla="*/ 6113417 w 9824901"/>
                <a:gd name="connsiteY2" fmla="*/ 4463014 h 5128850"/>
                <a:gd name="connsiteX3" fmla="*/ 9824901 w 9824901"/>
                <a:gd name="connsiteY3" fmla="*/ 5117789 h 5128850"/>
                <a:gd name="connsiteX0" fmla="*/ 0 w 9816736"/>
                <a:gd name="connsiteY0" fmla="*/ 73894 h 5172741"/>
                <a:gd name="connsiteX1" fmla="*/ 3370217 w 9816736"/>
                <a:gd name="connsiteY1" fmla="*/ 596408 h 5172741"/>
                <a:gd name="connsiteX2" fmla="*/ 6113417 w 9816736"/>
                <a:gd name="connsiteY2" fmla="*/ 4463014 h 5172741"/>
                <a:gd name="connsiteX3" fmla="*/ 9816736 w 9816736"/>
                <a:gd name="connsiteY3" fmla="*/ 5166775 h 5172741"/>
                <a:gd name="connsiteX0" fmla="*/ 0 w 9816736"/>
                <a:gd name="connsiteY0" fmla="*/ 23311 h 5122158"/>
                <a:gd name="connsiteX1" fmla="*/ 3370217 w 9816736"/>
                <a:gd name="connsiteY1" fmla="*/ 545825 h 5122158"/>
                <a:gd name="connsiteX2" fmla="*/ 6113417 w 9816736"/>
                <a:gd name="connsiteY2" fmla="*/ 4412431 h 5122158"/>
                <a:gd name="connsiteX3" fmla="*/ 9816736 w 9816736"/>
                <a:gd name="connsiteY3" fmla="*/ 5116192 h 5122158"/>
                <a:gd name="connsiteX0" fmla="*/ 0 w 9816736"/>
                <a:gd name="connsiteY0" fmla="*/ 0 h 5098847"/>
                <a:gd name="connsiteX1" fmla="*/ 3476353 w 9816736"/>
                <a:gd name="connsiteY1" fmla="*/ 685800 h 5098847"/>
                <a:gd name="connsiteX2" fmla="*/ 6113417 w 9816736"/>
                <a:gd name="connsiteY2" fmla="*/ 4389120 h 5098847"/>
                <a:gd name="connsiteX3" fmla="*/ 9816736 w 9816736"/>
                <a:gd name="connsiteY3" fmla="*/ 5092881 h 5098847"/>
                <a:gd name="connsiteX0" fmla="*/ 0 w 9787206"/>
                <a:gd name="connsiteY0" fmla="*/ 0 h 4531277"/>
                <a:gd name="connsiteX1" fmla="*/ 3476353 w 9787206"/>
                <a:gd name="connsiteY1" fmla="*/ 685800 h 4531277"/>
                <a:gd name="connsiteX2" fmla="*/ 6113417 w 9787206"/>
                <a:gd name="connsiteY2" fmla="*/ 4389120 h 4531277"/>
                <a:gd name="connsiteX3" fmla="*/ 9787206 w 9787206"/>
                <a:gd name="connsiteY3" fmla="*/ 2614090 h 4531277"/>
                <a:gd name="connsiteX0" fmla="*/ 0 w 9787206"/>
                <a:gd name="connsiteY0" fmla="*/ 0 h 2684647"/>
                <a:gd name="connsiteX1" fmla="*/ 3476353 w 9787206"/>
                <a:gd name="connsiteY1" fmla="*/ 685800 h 2684647"/>
                <a:gd name="connsiteX2" fmla="*/ 5419456 w 9787206"/>
                <a:gd name="connsiteY2" fmla="*/ 2169547 h 2684647"/>
                <a:gd name="connsiteX3" fmla="*/ 9787206 w 9787206"/>
                <a:gd name="connsiteY3" fmla="*/ 2614090 h 2684647"/>
                <a:gd name="connsiteX0" fmla="*/ 0 w 9787206"/>
                <a:gd name="connsiteY0" fmla="*/ 0 h 2684647"/>
                <a:gd name="connsiteX1" fmla="*/ 3077695 w 9787206"/>
                <a:gd name="connsiteY1" fmla="*/ 329373 h 2684647"/>
                <a:gd name="connsiteX2" fmla="*/ 5419456 w 9787206"/>
                <a:gd name="connsiteY2" fmla="*/ 2169547 h 2684647"/>
                <a:gd name="connsiteX3" fmla="*/ 9787206 w 9787206"/>
                <a:gd name="connsiteY3" fmla="*/ 2614090 h 2684647"/>
                <a:gd name="connsiteX0" fmla="*/ 0 w 9752340"/>
                <a:gd name="connsiteY0" fmla="*/ 0 h 2640731"/>
                <a:gd name="connsiteX1" fmla="*/ 3077695 w 9752340"/>
                <a:gd name="connsiteY1" fmla="*/ 329373 h 2640731"/>
                <a:gd name="connsiteX2" fmla="*/ 5419456 w 9752340"/>
                <a:gd name="connsiteY2" fmla="*/ 2169547 h 2640731"/>
                <a:gd name="connsiteX3" fmla="*/ 9752340 w 9752340"/>
                <a:gd name="connsiteY3" fmla="*/ 2531769 h 2640731"/>
                <a:gd name="connsiteX0" fmla="*/ 0 w 9752340"/>
                <a:gd name="connsiteY0" fmla="*/ 0 h 2666716"/>
                <a:gd name="connsiteX1" fmla="*/ 3077695 w 9752340"/>
                <a:gd name="connsiteY1" fmla="*/ 329373 h 2666716"/>
                <a:gd name="connsiteX2" fmla="*/ 5419456 w 9752340"/>
                <a:gd name="connsiteY2" fmla="*/ 2169547 h 2666716"/>
                <a:gd name="connsiteX3" fmla="*/ 9752340 w 9752340"/>
                <a:gd name="connsiteY3" fmla="*/ 2531769 h 2666716"/>
                <a:gd name="connsiteX0" fmla="*/ 0 w 10842352"/>
                <a:gd name="connsiteY0" fmla="*/ 49800 h 2529712"/>
                <a:gd name="connsiteX1" fmla="*/ 4167707 w 10842352"/>
                <a:gd name="connsiteY1" fmla="*/ 192369 h 2529712"/>
                <a:gd name="connsiteX2" fmla="*/ 6509468 w 10842352"/>
                <a:gd name="connsiteY2" fmla="*/ 2032543 h 2529712"/>
                <a:gd name="connsiteX3" fmla="*/ 10842352 w 10842352"/>
                <a:gd name="connsiteY3" fmla="*/ 2394765 h 2529712"/>
                <a:gd name="connsiteX0" fmla="*/ 0 w 10842352"/>
                <a:gd name="connsiteY0" fmla="*/ 253234 h 2733146"/>
                <a:gd name="connsiteX1" fmla="*/ 4167707 w 10842352"/>
                <a:gd name="connsiteY1" fmla="*/ 395803 h 2733146"/>
                <a:gd name="connsiteX2" fmla="*/ 6509468 w 10842352"/>
                <a:gd name="connsiteY2" fmla="*/ 2235977 h 2733146"/>
                <a:gd name="connsiteX3" fmla="*/ 10842352 w 10842352"/>
                <a:gd name="connsiteY3" fmla="*/ 2598199 h 2733146"/>
                <a:gd name="connsiteX0" fmla="*/ 0 w 10842352"/>
                <a:gd name="connsiteY0" fmla="*/ 356410 h 2836322"/>
                <a:gd name="connsiteX1" fmla="*/ 4167707 w 10842352"/>
                <a:gd name="connsiteY1" fmla="*/ 498979 h 2836322"/>
                <a:gd name="connsiteX2" fmla="*/ 6509468 w 10842352"/>
                <a:gd name="connsiteY2" fmla="*/ 2339153 h 2836322"/>
                <a:gd name="connsiteX3" fmla="*/ 10842352 w 10842352"/>
                <a:gd name="connsiteY3" fmla="*/ 2701375 h 2836322"/>
                <a:gd name="connsiteX0" fmla="*/ 0 w 10842352"/>
                <a:gd name="connsiteY0" fmla="*/ 263896 h 2877064"/>
                <a:gd name="connsiteX1" fmla="*/ 4167707 w 10842352"/>
                <a:gd name="connsiteY1" fmla="*/ 406465 h 2877064"/>
                <a:gd name="connsiteX2" fmla="*/ 6909139 w 10842352"/>
                <a:gd name="connsiteY2" fmla="*/ 2480145 h 2877064"/>
                <a:gd name="connsiteX3" fmla="*/ 10842352 w 10842352"/>
                <a:gd name="connsiteY3" fmla="*/ 2608861 h 2877064"/>
                <a:gd name="connsiteX0" fmla="*/ 0 w 10780715"/>
                <a:gd name="connsiteY0" fmla="*/ 263896 h 3397907"/>
                <a:gd name="connsiteX1" fmla="*/ 4167707 w 10780715"/>
                <a:gd name="connsiteY1" fmla="*/ 406465 h 3397907"/>
                <a:gd name="connsiteX2" fmla="*/ 6909139 w 10780715"/>
                <a:gd name="connsiteY2" fmla="*/ 2480145 h 3397907"/>
                <a:gd name="connsiteX3" fmla="*/ 10780715 w 10780715"/>
                <a:gd name="connsiteY3" fmla="*/ 3381306 h 3397907"/>
                <a:gd name="connsiteX0" fmla="*/ 0 w 10780715"/>
                <a:gd name="connsiteY0" fmla="*/ -2 h 3134009"/>
                <a:gd name="connsiteX1" fmla="*/ 6909139 w 10780715"/>
                <a:gd name="connsiteY1" fmla="*/ 2216247 h 3134009"/>
                <a:gd name="connsiteX2" fmla="*/ 10780715 w 10780715"/>
                <a:gd name="connsiteY2" fmla="*/ 3117408 h 3134009"/>
                <a:gd name="connsiteX0" fmla="*/ 0 w 10780715"/>
                <a:gd name="connsiteY0" fmla="*/ 2 h 3117412"/>
                <a:gd name="connsiteX1" fmla="*/ 10780715 w 10780715"/>
                <a:gd name="connsiteY1" fmla="*/ 3117412 h 3117412"/>
                <a:gd name="connsiteX0" fmla="*/ 0 w 10780715"/>
                <a:gd name="connsiteY0" fmla="*/ -2 h 3117408"/>
                <a:gd name="connsiteX1" fmla="*/ 10780715 w 10780715"/>
                <a:gd name="connsiteY1" fmla="*/ 3117408 h 3117408"/>
                <a:gd name="connsiteX0" fmla="*/ 0 w 10634606"/>
                <a:gd name="connsiteY0" fmla="*/ 0 h 2578903"/>
                <a:gd name="connsiteX1" fmla="*/ 10634606 w 10634606"/>
                <a:gd name="connsiteY1" fmla="*/ 2578903 h 2578903"/>
                <a:gd name="connsiteX0" fmla="*/ 0 w 10634606"/>
                <a:gd name="connsiteY0" fmla="*/ 0 h 2578903"/>
                <a:gd name="connsiteX1" fmla="*/ 10634606 w 10634606"/>
                <a:gd name="connsiteY1" fmla="*/ 2578903 h 2578903"/>
              </a:gdLst>
              <a:ahLst/>
              <a:cxnLst>
                <a:cxn ang="0">
                  <a:pos x="connsiteX0" y="connsiteY0"/>
                </a:cxn>
                <a:cxn ang="0">
                  <a:pos x="connsiteX1" y="connsiteY1"/>
                </a:cxn>
              </a:cxnLst>
              <a:rect l="l" t="t" r="r" b="b"/>
              <a:pathLst>
                <a:path w="10634606" h="2578903">
                  <a:moveTo>
                    <a:pt x="0" y="0"/>
                  </a:moveTo>
                  <a:cubicBezTo>
                    <a:pt x="2424703" y="115979"/>
                    <a:pt x="3753590" y="1847485"/>
                    <a:pt x="10634606" y="2578903"/>
                  </a:cubicBezTo>
                </a:path>
              </a:pathLst>
            </a:custGeom>
            <a:noFill/>
            <a:ln w="6350">
              <a:solidFill>
                <a:schemeClr val="tx1"/>
              </a:solidFill>
              <a:headEnd type="oval" w="sm" len="sm"/>
              <a:tailEnd type="oval" w="sm" len="sm"/>
            </a:ln>
            <a:effectLst>
              <a:outerShdw blurRad="321229"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574859"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ptos" panose="020B0004020202020204" pitchFamily="34" charset="0"/>
                <a:ea typeface="+mn-ea"/>
                <a:cs typeface="+mn-cs"/>
              </a:endParaRPr>
            </a:p>
          </p:txBody>
        </p:sp>
        <p:sp>
          <p:nvSpPr>
            <p:cNvPr id="34" name="Freeform 33">
              <a:extLst>
                <a:ext uri="{FF2B5EF4-FFF2-40B4-BE49-F238E27FC236}">
                  <a16:creationId xmlns:a16="http://schemas.microsoft.com/office/drawing/2014/main" id="{A7E1AA09-7D87-A470-43A3-583A0FFD47A7}"/>
                </a:ext>
              </a:extLst>
            </p:cNvPr>
            <p:cNvSpPr/>
            <p:nvPr/>
          </p:nvSpPr>
          <p:spPr>
            <a:xfrm flipH="1">
              <a:off x="4050603" y="3514283"/>
              <a:ext cx="2537924" cy="102780"/>
            </a:xfrm>
            <a:custGeom>
              <a:avLst/>
              <a:gdLst>
                <a:gd name="connsiteX0" fmla="*/ 0 w 9849394"/>
                <a:gd name="connsiteY0" fmla="*/ 73894 h 5142282"/>
                <a:gd name="connsiteX1" fmla="*/ 3370217 w 9849394"/>
                <a:gd name="connsiteY1" fmla="*/ 596408 h 5142282"/>
                <a:gd name="connsiteX2" fmla="*/ 6113417 w 9849394"/>
                <a:gd name="connsiteY2" fmla="*/ 4463014 h 5142282"/>
                <a:gd name="connsiteX3" fmla="*/ 9849394 w 9849394"/>
                <a:gd name="connsiteY3" fmla="*/ 5142282 h 5142282"/>
                <a:gd name="connsiteX0" fmla="*/ 0 w 9833066"/>
                <a:gd name="connsiteY0" fmla="*/ 73894 h 5076968"/>
                <a:gd name="connsiteX1" fmla="*/ 3370217 w 9833066"/>
                <a:gd name="connsiteY1" fmla="*/ 596408 h 5076968"/>
                <a:gd name="connsiteX2" fmla="*/ 6113417 w 9833066"/>
                <a:gd name="connsiteY2" fmla="*/ 4463014 h 5076968"/>
                <a:gd name="connsiteX3" fmla="*/ 9833066 w 9833066"/>
                <a:gd name="connsiteY3" fmla="*/ 5076968 h 5076968"/>
                <a:gd name="connsiteX0" fmla="*/ 0 w 9833066"/>
                <a:gd name="connsiteY0" fmla="*/ 73894 h 5094698"/>
                <a:gd name="connsiteX1" fmla="*/ 3370217 w 9833066"/>
                <a:gd name="connsiteY1" fmla="*/ 596408 h 5094698"/>
                <a:gd name="connsiteX2" fmla="*/ 6113417 w 9833066"/>
                <a:gd name="connsiteY2" fmla="*/ 4463014 h 5094698"/>
                <a:gd name="connsiteX3" fmla="*/ 9833066 w 9833066"/>
                <a:gd name="connsiteY3" fmla="*/ 5076968 h 5094698"/>
                <a:gd name="connsiteX0" fmla="*/ 0 w 9824901"/>
                <a:gd name="connsiteY0" fmla="*/ 73894 h 5128850"/>
                <a:gd name="connsiteX1" fmla="*/ 3370217 w 9824901"/>
                <a:gd name="connsiteY1" fmla="*/ 596408 h 5128850"/>
                <a:gd name="connsiteX2" fmla="*/ 6113417 w 9824901"/>
                <a:gd name="connsiteY2" fmla="*/ 4463014 h 5128850"/>
                <a:gd name="connsiteX3" fmla="*/ 9824901 w 9824901"/>
                <a:gd name="connsiteY3" fmla="*/ 5117789 h 5128850"/>
                <a:gd name="connsiteX0" fmla="*/ 0 w 9816736"/>
                <a:gd name="connsiteY0" fmla="*/ 73894 h 5172741"/>
                <a:gd name="connsiteX1" fmla="*/ 3370217 w 9816736"/>
                <a:gd name="connsiteY1" fmla="*/ 596408 h 5172741"/>
                <a:gd name="connsiteX2" fmla="*/ 6113417 w 9816736"/>
                <a:gd name="connsiteY2" fmla="*/ 4463014 h 5172741"/>
                <a:gd name="connsiteX3" fmla="*/ 9816736 w 9816736"/>
                <a:gd name="connsiteY3" fmla="*/ 5166775 h 5172741"/>
                <a:gd name="connsiteX0" fmla="*/ 0 w 9816736"/>
                <a:gd name="connsiteY0" fmla="*/ 23311 h 5122158"/>
                <a:gd name="connsiteX1" fmla="*/ 3370217 w 9816736"/>
                <a:gd name="connsiteY1" fmla="*/ 545825 h 5122158"/>
                <a:gd name="connsiteX2" fmla="*/ 6113417 w 9816736"/>
                <a:gd name="connsiteY2" fmla="*/ 4412431 h 5122158"/>
                <a:gd name="connsiteX3" fmla="*/ 9816736 w 9816736"/>
                <a:gd name="connsiteY3" fmla="*/ 5116192 h 5122158"/>
                <a:gd name="connsiteX0" fmla="*/ 0 w 9816736"/>
                <a:gd name="connsiteY0" fmla="*/ 0 h 5098847"/>
                <a:gd name="connsiteX1" fmla="*/ 3476353 w 9816736"/>
                <a:gd name="connsiteY1" fmla="*/ 685800 h 5098847"/>
                <a:gd name="connsiteX2" fmla="*/ 6113417 w 9816736"/>
                <a:gd name="connsiteY2" fmla="*/ 4389120 h 5098847"/>
                <a:gd name="connsiteX3" fmla="*/ 9816736 w 9816736"/>
                <a:gd name="connsiteY3" fmla="*/ 5092881 h 5098847"/>
                <a:gd name="connsiteX0" fmla="*/ 0 w 9787206"/>
                <a:gd name="connsiteY0" fmla="*/ 0 h 4531277"/>
                <a:gd name="connsiteX1" fmla="*/ 3476353 w 9787206"/>
                <a:gd name="connsiteY1" fmla="*/ 685800 h 4531277"/>
                <a:gd name="connsiteX2" fmla="*/ 6113417 w 9787206"/>
                <a:gd name="connsiteY2" fmla="*/ 4389120 h 4531277"/>
                <a:gd name="connsiteX3" fmla="*/ 9787206 w 9787206"/>
                <a:gd name="connsiteY3" fmla="*/ 2614090 h 4531277"/>
                <a:gd name="connsiteX0" fmla="*/ 0 w 9787206"/>
                <a:gd name="connsiteY0" fmla="*/ 0 h 2684647"/>
                <a:gd name="connsiteX1" fmla="*/ 3476353 w 9787206"/>
                <a:gd name="connsiteY1" fmla="*/ 685800 h 2684647"/>
                <a:gd name="connsiteX2" fmla="*/ 5419456 w 9787206"/>
                <a:gd name="connsiteY2" fmla="*/ 2169547 h 2684647"/>
                <a:gd name="connsiteX3" fmla="*/ 9787206 w 9787206"/>
                <a:gd name="connsiteY3" fmla="*/ 2614090 h 2684647"/>
                <a:gd name="connsiteX0" fmla="*/ 0 w 9787206"/>
                <a:gd name="connsiteY0" fmla="*/ 0 h 2684647"/>
                <a:gd name="connsiteX1" fmla="*/ 3077695 w 9787206"/>
                <a:gd name="connsiteY1" fmla="*/ 329373 h 2684647"/>
                <a:gd name="connsiteX2" fmla="*/ 5419456 w 9787206"/>
                <a:gd name="connsiteY2" fmla="*/ 2169547 h 2684647"/>
                <a:gd name="connsiteX3" fmla="*/ 9787206 w 9787206"/>
                <a:gd name="connsiteY3" fmla="*/ 2614090 h 2684647"/>
                <a:gd name="connsiteX0" fmla="*/ 0 w 9752340"/>
                <a:gd name="connsiteY0" fmla="*/ 0 h 2640731"/>
                <a:gd name="connsiteX1" fmla="*/ 3077695 w 9752340"/>
                <a:gd name="connsiteY1" fmla="*/ 329373 h 2640731"/>
                <a:gd name="connsiteX2" fmla="*/ 5419456 w 9752340"/>
                <a:gd name="connsiteY2" fmla="*/ 2169547 h 2640731"/>
                <a:gd name="connsiteX3" fmla="*/ 9752340 w 9752340"/>
                <a:gd name="connsiteY3" fmla="*/ 2531769 h 2640731"/>
                <a:gd name="connsiteX0" fmla="*/ 0 w 9752340"/>
                <a:gd name="connsiteY0" fmla="*/ 0 h 2666716"/>
                <a:gd name="connsiteX1" fmla="*/ 3077695 w 9752340"/>
                <a:gd name="connsiteY1" fmla="*/ 329373 h 2666716"/>
                <a:gd name="connsiteX2" fmla="*/ 5419456 w 9752340"/>
                <a:gd name="connsiteY2" fmla="*/ 2169547 h 2666716"/>
                <a:gd name="connsiteX3" fmla="*/ 9752340 w 9752340"/>
                <a:gd name="connsiteY3" fmla="*/ 2531769 h 2666716"/>
                <a:gd name="connsiteX0" fmla="*/ 0 w 10842352"/>
                <a:gd name="connsiteY0" fmla="*/ 49800 h 2529712"/>
                <a:gd name="connsiteX1" fmla="*/ 4167707 w 10842352"/>
                <a:gd name="connsiteY1" fmla="*/ 192369 h 2529712"/>
                <a:gd name="connsiteX2" fmla="*/ 6509468 w 10842352"/>
                <a:gd name="connsiteY2" fmla="*/ 2032543 h 2529712"/>
                <a:gd name="connsiteX3" fmla="*/ 10842352 w 10842352"/>
                <a:gd name="connsiteY3" fmla="*/ 2394765 h 2529712"/>
                <a:gd name="connsiteX0" fmla="*/ 0 w 10842352"/>
                <a:gd name="connsiteY0" fmla="*/ 253234 h 2733146"/>
                <a:gd name="connsiteX1" fmla="*/ 4167707 w 10842352"/>
                <a:gd name="connsiteY1" fmla="*/ 395803 h 2733146"/>
                <a:gd name="connsiteX2" fmla="*/ 6509468 w 10842352"/>
                <a:gd name="connsiteY2" fmla="*/ 2235977 h 2733146"/>
                <a:gd name="connsiteX3" fmla="*/ 10842352 w 10842352"/>
                <a:gd name="connsiteY3" fmla="*/ 2598199 h 2733146"/>
                <a:gd name="connsiteX0" fmla="*/ 0 w 10842352"/>
                <a:gd name="connsiteY0" fmla="*/ 356410 h 2836322"/>
                <a:gd name="connsiteX1" fmla="*/ 4167707 w 10842352"/>
                <a:gd name="connsiteY1" fmla="*/ 498979 h 2836322"/>
                <a:gd name="connsiteX2" fmla="*/ 6509468 w 10842352"/>
                <a:gd name="connsiteY2" fmla="*/ 2339153 h 2836322"/>
                <a:gd name="connsiteX3" fmla="*/ 10842352 w 10842352"/>
                <a:gd name="connsiteY3" fmla="*/ 2701375 h 2836322"/>
                <a:gd name="connsiteX0" fmla="*/ 0 w 10842352"/>
                <a:gd name="connsiteY0" fmla="*/ 263896 h 2877064"/>
                <a:gd name="connsiteX1" fmla="*/ 4167707 w 10842352"/>
                <a:gd name="connsiteY1" fmla="*/ 406465 h 2877064"/>
                <a:gd name="connsiteX2" fmla="*/ 6909139 w 10842352"/>
                <a:gd name="connsiteY2" fmla="*/ 2480145 h 2877064"/>
                <a:gd name="connsiteX3" fmla="*/ 10842352 w 10842352"/>
                <a:gd name="connsiteY3" fmla="*/ 2608861 h 2877064"/>
                <a:gd name="connsiteX0" fmla="*/ 0 w 10780715"/>
                <a:gd name="connsiteY0" fmla="*/ 263896 h 3397907"/>
                <a:gd name="connsiteX1" fmla="*/ 4167707 w 10780715"/>
                <a:gd name="connsiteY1" fmla="*/ 406465 h 3397907"/>
                <a:gd name="connsiteX2" fmla="*/ 6909139 w 10780715"/>
                <a:gd name="connsiteY2" fmla="*/ 2480145 h 3397907"/>
                <a:gd name="connsiteX3" fmla="*/ 10780715 w 10780715"/>
                <a:gd name="connsiteY3" fmla="*/ 3381306 h 3397907"/>
                <a:gd name="connsiteX0" fmla="*/ 0 w 10780715"/>
                <a:gd name="connsiteY0" fmla="*/ 3 h 3134014"/>
                <a:gd name="connsiteX1" fmla="*/ 6909139 w 10780715"/>
                <a:gd name="connsiteY1" fmla="*/ 2216252 h 3134014"/>
                <a:gd name="connsiteX2" fmla="*/ 10780715 w 10780715"/>
                <a:gd name="connsiteY2" fmla="*/ 3117413 h 3134014"/>
                <a:gd name="connsiteX0" fmla="*/ 0 w 10780715"/>
                <a:gd name="connsiteY0" fmla="*/ -3 h 3117406"/>
                <a:gd name="connsiteX1" fmla="*/ 10780715 w 10780715"/>
                <a:gd name="connsiteY1" fmla="*/ 3117407 h 3117406"/>
                <a:gd name="connsiteX0" fmla="*/ 0 w 10780715"/>
                <a:gd name="connsiteY0" fmla="*/ 3 h 3117412"/>
                <a:gd name="connsiteX1" fmla="*/ 10780715 w 10780715"/>
                <a:gd name="connsiteY1" fmla="*/ 3117413 h 3117412"/>
                <a:gd name="connsiteX0" fmla="*/ 0 w 10780715"/>
                <a:gd name="connsiteY0" fmla="*/ -3 h 3117406"/>
                <a:gd name="connsiteX1" fmla="*/ 10780715 w 10780715"/>
                <a:gd name="connsiteY1" fmla="*/ 3117407 h 3117406"/>
                <a:gd name="connsiteX0" fmla="*/ 0 w 10780715"/>
                <a:gd name="connsiteY0" fmla="*/ 3 h 3118372"/>
                <a:gd name="connsiteX1" fmla="*/ 10780715 w 10780715"/>
                <a:gd name="connsiteY1" fmla="*/ 3117413 h 3118372"/>
                <a:gd name="connsiteX0" fmla="*/ 0 w 10780715"/>
                <a:gd name="connsiteY0" fmla="*/ 3 h 3813518"/>
                <a:gd name="connsiteX1" fmla="*/ 10780715 w 10780715"/>
                <a:gd name="connsiteY1" fmla="*/ 3117413 h 3813518"/>
                <a:gd name="connsiteX0" fmla="*/ 0 w 10780715"/>
                <a:gd name="connsiteY0" fmla="*/ 3 h 3295872"/>
                <a:gd name="connsiteX1" fmla="*/ 10780715 w 10780715"/>
                <a:gd name="connsiteY1" fmla="*/ 3117413 h 3295872"/>
              </a:gdLst>
              <a:ahLst/>
              <a:cxnLst>
                <a:cxn ang="0">
                  <a:pos x="connsiteX0" y="connsiteY0"/>
                </a:cxn>
                <a:cxn ang="0">
                  <a:pos x="connsiteX1" y="connsiteY1"/>
                </a:cxn>
              </a:cxnLst>
              <a:rect l="l" t="t" r="r" b="b"/>
              <a:pathLst>
                <a:path w="10780715" h="3295872">
                  <a:moveTo>
                    <a:pt x="0" y="3"/>
                  </a:moveTo>
                  <a:cubicBezTo>
                    <a:pt x="4722016" y="5943389"/>
                    <a:pt x="6385077" y="1749847"/>
                    <a:pt x="10780715" y="3117413"/>
                  </a:cubicBezTo>
                </a:path>
              </a:pathLst>
            </a:custGeom>
            <a:noFill/>
            <a:ln w="6350">
              <a:solidFill>
                <a:schemeClr val="tx1"/>
              </a:solidFill>
              <a:headEnd type="oval" w="sm" len="sm"/>
              <a:tailEnd type="oval"/>
            </a:ln>
            <a:effectLst>
              <a:outerShdw blurRad="321229"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574859"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ptos" panose="020B0004020202020204" pitchFamily="34" charset="0"/>
                <a:ea typeface="+mn-ea"/>
                <a:cs typeface="+mn-cs"/>
              </a:endParaRPr>
            </a:p>
          </p:txBody>
        </p:sp>
        <p:sp>
          <p:nvSpPr>
            <p:cNvPr id="35" name="Freeform 34">
              <a:extLst>
                <a:ext uri="{FF2B5EF4-FFF2-40B4-BE49-F238E27FC236}">
                  <a16:creationId xmlns:a16="http://schemas.microsoft.com/office/drawing/2014/main" id="{3AFEF4B7-0C6D-3E94-B339-21B8E7D40D59}"/>
                </a:ext>
              </a:extLst>
            </p:cNvPr>
            <p:cNvSpPr/>
            <p:nvPr/>
          </p:nvSpPr>
          <p:spPr>
            <a:xfrm flipH="1" flipV="1">
              <a:off x="4052656" y="3639051"/>
              <a:ext cx="1855156" cy="845503"/>
            </a:xfrm>
            <a:custGeom>
              <a:avLst/>
              <a:gdLst>
                <a:gd name="connsiteX0" fmla="*/ 0 w 9849394"/>
                <a:gd name="connsiteY0" fmla="*/ 73894 h 5142282"/>
                <a:gd name="connsiteX1" fmla="*/ 3370217 w 9849394"/>
                <a:gd name="connsiteY1" fmla="*/ 596408 h 5142282"/>
                <a:gd name="connsiteX2" fmla="*/ 6113417 w 9849394"/>
                <a:gd name="connsiteY2" fmla="*/ 4463014 h 5142282"/>
                <a:gd name="connsiteX3" fmla="*/ 9849394 w 9849394"/>
                <a:gd name="connsiteY3" fmla="*/ 5142282 h 5142282"/>
                <a:gd name="connsiteX0" fmla="*/ 0 w 9833066"/>
                <a:gd name="connsiteY0" fmla="*/ 73894 h 5076968"/>
                <a:gd name="connsiteX1" fmla="*/ 3370217 w 9833066"/>
                <a:gd name="connsiteY1" fmla="*/ 596408 h 5076968"/>
                <a:gd name="connsiteX2" fmla="*/ 6113417 w 9833066"/>
                <a:gd name="connsiteY2" fmla="*/ 4463014 h 5076968"/>
                <a:gd name="connsiteX3" fmla="*/ 9833066 w 9833066"/>
                <a:gd name="connsiteY3" fmla="*/ 5076968 h 5076968"/>
                <a:gd name="connsiteX0" fmla="*/ 0 w 9833066"/>
                <a:gd name="connsiteY0" fmla="*/ 73894 h 5094698"/>
                <a:gd name="connsiteX1" fmla="*/ 3370217 w 9833066"/>
                <a:gd name="connsiteY1" fmla="*/ 596408 h 5094698"/>
                <a:gd name="connsiteX2" fmla="*/ 6113417 w 9833066"/>
                <a:gd name="connsiteY2" fmla="*/ 4463014 h 5094698"/>
                <a:gd name="connsiteX3" fmla="*/ 9833066 w 9833066"/>
                <a:gd name="connsiteY3" fmla="*/ 5076968 h 5094698"/>
                <a:gd name="connsiteX0" fmla="*/ 0 w 9824901"/>
                <a:gd name="connsiteY0" fmla="*/ 73894 h 5128850"/>
                <a:gd name="connsiteX1" fmla="*/ 3370217 w 9824901"/>
                <a:gd name="connsiteY1" fmla="*/ 596408 h 5128850"/>
                <a:gd name="connsiteX2" fmla="*/ 6113417 w 9824901"/>
                <a:gd name="connsiteY2" fmla="*/ 4463014 h 5128850"/>
                <a:gd name="connsiteX3" fmla="*/ 9824901 w 9824901"/>
                <a:gd name="connsiteY3" fmla="*/ 5117789 h 5128850"/>
                <a:gd name="connsiteX0" fmla="*/ 0 w 9816736"/>
                <a:gd name="connsiteY0" fmla="*/ 73894 h 5172741"/>
                <a:gd name="connsiteX1" fmla="*/ 3370217 w 9816736"/>
                <a:gd name="connsiteY1" fmla="*/ 596408 h 5172741"/>
                <a:gd name="connsiteX2" fmla="*/ 6113417 w 9816736"/>
                <a:gd name="connsiteY2" fmla="*/ 4463014 h 5172741"/>
                <a:gd name="connsiteX3" fmla="*/ 9816736 w 9816736"/>
                <a:gd name="connsiteY3" fmla="*/ 5166775 h 5172741"/>
                <a:gd name="connsiteX0" fmla="*/ 0 w 9816736"/>
                <a:gd name="connsiteY0" fmla="*/ 23311 h 5122158"/>
                <a:gd name="connsiteX1" fmla="*/ 3370217 w 9816736"/>
                <a:gd name="connsiteY1" fmla="*/ 545825 h 5122158"/>
                <a:gd name="connsiteX2" fmla="*/ 6113417 w 9816736"/>
                <a:gd name="connsiteY2" fmla="*/ 4412431 h 5122158"/>
                <a:gd name="connsiteX3" fmla="*/ 9816736 w 9816736"/>
                <a:gd name="connsiteY3" fmla="*/ 5116192 h 5122158"/>
                <a:gd name="connsiteX0" fmla="*/ 0 w 9816736"/>
                <a:gd name="connsiteY0" fmla="*/ 0 h 5098847"/>
                <a:gd name="connsiteX1" fmla="*/ 3476353 w 9816736"/>
                <a:gd name="connsiteY1" fmla="*/ 685800 h 5098847"/>
                <a:gd name="connsiteX2" fmla="*/ 6113417 w 9816736"/>
                <a:gd name="connsiteY2" fmla="*/ 4389120 h 5098847"/>
                <a:gd name="connsiteX3" fmla="*/ 9816736 w 9816736"/>
                <a:gd name="connsiteY3" fmla="*/ 5092881 h 5098847"/>
                <a:gd name="connsiteX0" fmla="*/ 0 w 9787206"/>
                <a:gd name="connsiteY0" fmla="*/ 0 h 4531277"/>
                <a:gd name="connsiteX1" fmla="*/ 3476353 w 9787206"/>
                <a:gd name="connsiteY1" fmla="*/ 685800 h 4531277"/>
                <a:gd name="connsiteX2" fmla="*/ 6113417 w 9787206"/>
                <a:gd name="connsiteY2" fmla="*/ 4389120 h 4531277"/>
                <a:gd name="connsiteX3" fmla="*/ 9787206 w 9787206"/>
                <a:gd name="connsiteY3" fmla="*/ 2614090 h 4531277"/>
                <a:gd name="connsiteX0" fmla="*/ 0 w 9787206"/>
                <a:gd name="connsiteY0" fmla="*/ 0 h 2684647"/>
                <a:gd name="connsiteX1" fmla="*/ 3476353 w 9787206"/>
                <a:gd name="connsiteY1" fmla="*/ 685800 h 2684647"/>
                <a:gd name="connsiteX2" fmla="*/ 5419456 w 9787206"/>
                <a:gd name="connsiteY2" fmla="*/ 2169547 h 2684647"/>
                <a:gd name="connsiteX3" fmla="*/ 9787206 w 9787206"/>
                <a:gd name="connsiteY3" fmla="*/ 2614090 h 2684647"/>
                <a:gd name="connsiteX0" fmla="*/ 0 w 9787206"/>
                <a:gd name="connsiteY0" fmla="*/ 0 h 2684647"/>
                <a:gd name="connsiteX1" fmla="*/ 3077695 w 9787206"/>
                <a:gd name="connsiteY1" fmla="*/ 329373 h 2684647"/>
                <a:gd name="connsiteX2" fmla="*/ 5419456 w 9787206"/>
                <a:gd name="connsiteY2" fmla="*/ 2169547 h 2684647"/>
                <a:gd name="connsiteX3" fmla="*/ 9787206 w 9787206"/>
                <a:gd name="connsiteY3" fmla="*/ 2614090 h 2684647"/>
                <a:gd name="connsiteX0" fmla="*/ 0 w 9752340"/>
                <a:gd name="connsiteY0" fmla="*/ 0 h 2640731"/>
                <a:gd name="connsiteX1" fmla="*/ 3077695 w 9752340"/>
                <a:gd name="connsiteY1" fmla="*/ 329373 h 2640731"/>
                <a:gd name="connsiteX2" fmla="*/ 5419456 w 9752340"/>
                <a:gd name="connsiteY2" fmla="*/ 2169547 h 2640731"/>
                <a:gd name="connsiteX3" fmla="*/ 9752340 w 9752340"/>
                <a:gd name="connsiteY3" fmla="*/ 2531769 h 2640731"/>
                <a:gd name="connsiteX0" fmla="*/ 0 w 9752340"/>
                <a:gd name="connsiteY0" fmla="*/ 0 h 2666716"/>
                <a:gd name="connsiteX1" fmla="*/ 3077695 w 9752340"/>
                <a:gd name="connsiteY1" fmla="*/ 329373 h 2666716"/>
                <a:gd name="connsiteX2" fmla="*/ 5419456 w 9752340"/>
                <a:gd name="connsiteY2" fmla="*/ 2169547 h 2666716"/>
                <a:gd name="connsiteX3" fmla="*/ 9752340 w 9752340"/>
                <a:gd name="connsiteY3" fmla="*/ 2531769 h 2666716"/>
                <a:gd name="connsiteX0" fmla="*/ 0 w 10842352"/>
                <a:gd name="connsiteY0" fmla="*/ 49800 h 2529712"/>
                <a:gd name="connsiteX1" fmla="*/ 4167707 w 10842352"/>
                <a:gd name="connsiteY1" fmla="*/ 192369 h 2529712"/>
                <a:gd name="connsiteX2" fmla="*/ 6509468 w 10842352"/>
                <a:gd name="connsiteY2" fmla="*/ 2032543 h 2529712"/>
                <a:gd name="connsiteX3" fmla="*/ 10842352 w 10842352"/>
                <a:gd name="connsiteY3" fmla="*/ 2394765 h 2529712"/>
                <a:gd name="connsiteX0" fmla="*/ 0 w 10842352"/>
                <a:gd name="connsiteY0" fmla="*/ 253234 h 2733146"/>
                <a:gd name="connsiteX1" fmla="*/ 4167707 w 10842352"/>
                <a:gd name="connsiteY1" fmla="*/ 395803 h 2733146"/>
                <a:gd name="connsiteX2" fmla="*/ 6509468 w 10842352"/>
                <a:gd name="connsiteY2" fmla="*/ 2235977 h 2733146"/>
                <a:gd name="connsiteX3" fmla="*/ 10842352 w 10842352"/>
                <a:gd name="connsiteY3" fmla="*/ 2598199 h 2733146"/>
                <a:gd name="connsiteX0" fmla="*/ 0 w 10842352"/>
                <a:gd name="connsiteY0" fmla="*/ 356410 h 2836322"/>
                <a:gd name="connsiteX1" fmla="*/ 4167707 w 10842352"/>
                <a:gd name="connsiteY1" fmla="*/ 498979 h 2836322"/>
                <a:gd name="connsiteX2" fmla="*/ 6509468 w 10842352"/>
                <a:gd name="connsiteY2" fmla="*/ 2339153 h 2836322"/>
                <a:gd name="connsiteX3" fmla="*/ 10842352 w 10842352"/>
                <a:gd name="connsiteY3" fmla="*/ 2701375 h 2836322"/>
                <a:gd name="connsiteX0" fmla="*/ 0 w 10842352"/>
                <a:gd name="connsiteY0" fmla="*/ 263896 h 2877064"/>
                <a:gd name="connsiteX1" fmla="*/ 4167707 w 10842352"/>
                <a:gd name="connsiteY1" fmla="*/ 406465 h 2877064"/>
                <a:gd name="connsiteX2" fmla="*/ 6909139 w 10842352"/>
                <a:gd name="connsiteY2" fmla="*/ 2480145 h 2877064"/>
                <a:gd name="connsiteX3" fmla="*/ 10842352 w 10842352"/>
                <a:gd name="connsiteY3" fmla="*/ 2608861 h 2877064"/>
                <a:gd name="connsiteX0" fmla="*/ 0 w 10780715"/>
                <a:gd name="connsiteY0" fmla="*/ 263896 h 3397907"/>
                <a:gd name="connsiteX1" fmla="*/ 4167707 w 10780715"/>
                <a:gd name="connsiteY1" fmla="*/ 406465 h 3397907"/>
                <a:gd name="connsiteX2" fmla="*/ 6909139 w 10780715"/>
                <a:gd name="connsiteY2" fmla="*/ 2480145 h 3397907"/>
                <a:gd name="connsiteX3" fmla="*/ 10780715 w 10780715"/>
                <a:gd name="connsiteY3" fmla="*/ 3381306 h 3397907"/>
                <a:gd name="connsiteX0" fmla="*/ 0 w 10780715"/>
                <a:gd name="connsiteY0" fmla="*/ 1 h 3134012"/>
                <a:gd name="connsiteX1" fmla="*/ 6909139 w 10780715"/>
                <a:gd name="connsiteY1" fmla="*/ 2216250 h 3134012"/>
                <a:gd name="connsiteX2" fmla="*/ 10780715 w 10780715"/>
                <a:gd name="connsiteY2" fmla="*/ 3117411 h 3134012"/>
                <a:gd name="connsiteX0" fmla="*/ 0 w 10780715"/>
                <a:gd name="connsiteY0" fmla="*/ 1 h 3117411"/>
                <a:gd name="connsiteX1" fmla="*/ 10780715 w 10780715"/>
                <a:gd name="connsiteY1" fmla="*/ 3117411 h 3117411"/>
                <a:gd name="connsiteX0" fmla="*/ 0 w 10780715"/>
                <a:gd name="connsiteY0" fmla="*/ 1 h 3144623"/>
                <a:gd name="connsiteX1" fmla="*/ 10780715 w 10780715"/>
                <a:gd name="connsiteY1" fmla="*/ 3117411 h 3144623"/>
                <a:gd name="connsiteX0" fmla="*/ 0 w 10761103"/>
                <a:gd name="connsiteY0" fmla="*/ 0 h 3191885"/>
                <a:gd name="connsiteX1" fmla="*/ 10761103 w 10761103"/>
                <a:gd name="connsiteY1" fmla="*/ 3165159 h 3191885"/>
                <a:gd name="connsiteX0" fmla="*/ 0 w 10761103"/>
                <a:gd name="connsiteY0" fmla="*/ 0 h 3172479"/>
                <a:gd name="connsiteX1" fmla="*/ 10761103 w 10761103"/>
                <a:gd name="connsiteY1" fmla="*/ 3165159 h 3172479"/>
                <a:gd name="connsiteX0" fmla="*/ 0 w 10761103"/>
                <a:gd name="connsiteY0" fmla="*/ 0 h 3171648"/>
                <a:gd name="connsiteX1" fmla="*/ 10761103 w 10761103"/>
                <a:gd name="connsiteY1" fmla="*/ 3165159 h 3171648"/>
                <a:gd name="connsiteX0" fmla="*/ 0 w 10761103"/>
                <a:gd name="connsiteY0" fmla="*/ 18114 h 3187977"/>
                <a:gd name="connsiteX1" fmla="*/ 10761103 w 10761103"/>
                <a:gd name="connsiteY1" fmla="*/ 3183273 h 3187977"/>
              </a:gdLst>
              <a:ahLst/>
              <a:cxnLst>
                <a:cxn ang="0">
                  <a:pos x="connsiteX0" y="connsiteY0"/>
                </a:cxn>
                <a:cxn ang="0">
                  <a:pos x="connsiteX1" y="connsiteY1"/>
                </a:cxn>
              </a:cxnLst>
              <a:rect l="l" t="t" r="r" b="b"/>
              <a:pathLst>
                <a:path w="10761103" h="3187977">
                  <a:moveTo>
                    <a:pt x="0" y="18114"/>
                  </a:moveTo>
                  <a:cubicBezTo>
                    <a:pt x="4943517" y="-285756"/>
                    <a:pt x="5833917" y="3336069"/>
                    <a:pt x="10761103" y="3183273"/>
                  </a:cubicBezTo>
                </a:path>
              </a:pathLst>
            </a:custGeom>
            <a:noFill/>
            <a:ln w="6350">
              <a:solidFill>
                <a:schemeClr val="tx1"/>
              </a:solidFill>
              <a:headEnd type="oval" w="sm" len="sm"/>
              <a:tailEnd type="oval" w="sm" len="sm"/>
            </a:ln>
            <a:effectLst>
              <a:outerShdw blurRad="321229"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574859"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ptos" panose="020B0004020202020204" pitchFamily="34" charset="0"/>
                <a:ea typeface="+mn-ea"/>
                <a:cs typeface="+mn-cs"/>
              </a:endParaRPr>
            </a:p>
          </p:txBody>
        </p:sp>
        <p:sp>
          <p:nvSpPr>
            <p:cNvPr id="36" name="Freeform 35">
              <a:extLst>
                <a:ext uri="{FF2B5EF4-FFF2-40B4-BE49-F238E27FC236}">
                  <a16:creationId xmlns:a16="http://schemas.microsoft.com/office/drawing/2014/main" id="{5ADAD2BC-525D-B775-ABE9-EF761BE723EB}"/>
                </a:ext>
              </a:extLst>
            </p:cNvPr>
            <p:cNvSpPr/>
            <p:nvPr/>
          </p:nvSpPr>
          <p:spPr>
            <a:xfrm flipH="1" flipV="1">
              <a:off x="4072700" y="3588715"/>
              <a:ext cx="2522720" cy="1019618"/>
            </a:xfrm>
            <a:custGeom>
              <a:avLst/>
              <a:gdLst>
                <a:gd name="connsiteX0" fmla="*/ 0 w 9849394"/>
                <a:gd name="connsiteY0" fmla="*/ 73894 h 5142282"/>
                <a:gd name="connsiteX1" fmla="*/ 3370217 w 9849394"/>
                <a:gd name="connsiteY1" fmla="*/ 596408 h 5142282"/>
                <a:gd name="connsiteX2" fmla="*/ 6113417 w 9849394"/>
                <a:gd name="connsiteY2" fmla="*/ 4463014 h 5142282"/>
                <a:gd name="connsiteX3" fmla="*/ 9849394 w 9849394"/>
                <a:gd name="connsiteY3" fmla="*/ 5142282 h 5142282"/>
                <a:gd name="connsiteX0" fmla="*/ 0 w 9833066"/>
                <a:gd name="connsiteY0" fmla="*/ 73894 h 5076968"/>
                <a:gd name="connsiteX1" fmla="*/ 3370217 w 9833066"/>
                <a:gd name="connsiteY1" fmla="*/ 596408 h 5076968"/>
                <a:gd name="connsiteX2" fmla="*/ 6113417 w 9833066"/>
                <a:gd name="connsiteY2" fmla="*/ 4463014 h 5076968"/>
                <a:gd name="connsiteX3" fmla="*/ 9833066 w 9833066"/>
                <a:gd name="connsiteY3" fmla="*/ 5076968 h 5076968"/>
                <a:gd name="connsiteX0" fmla="*/ 0 w 9833066"/>
                <a:gd name="connsiteY0" fmla="*/ 73894 h 5094698"/>
                <a:gd name="connsiteX1" fmla="*/ 3370217 w 9833066"/>
                <a:gd name="connsiteY1" fmla="*/ 596408 h 5094698"/>
                <a:gd name="connsiteX2" fmla="*/ 6113417 w 9833066"/>
                <a:gd name="connsiteY2" fmla="*/ 4463014 h 5094698"/>
                <a:gd name="connsiteX3" fmla="*/ 9833066 w 9833066"/>
                <a:gd name="connsiteY3" fmla="*/ 5076968 h 5094698"/>
                <a:gd name="connsiteX0" fmla="*/ 0 w 9824901"/>
                <a:gd name="connsiteY0" fmla="*/ 73894 h 5128850"/>
                <a:gd name="connsiteX1" fmla="*/ 3370217 w 9824901"/>
                <a:gd name="connsiteY1" fmla="*/ 596408 h 5128850"/>
                <a:gd name="connsiteX2" fmla="*/ 6113417 w 9824901"/>
                <a:gd name="connsiteY2" fmla="*/ 4463014 h 5128850"/>
                <a:gd name="connsiteX3" fmla="*/ 9824901 w 9824901"/>
                <a:gd name="connsiteY3" fmla="*/ 5117789 h 5128850"/>
                <a:gd name="connsiteX0" fmla="*/ 0 w 9816736"/>
                <a:gd name="connsiteY0" fmla="*/ 73894 h 5172741"/>
                <a:gd name="connsiteX1" fmla="*/ 3370217 w 9816736"/>
                <a:gd name="connsiteY1" fmla="*/ 596408 h 5172741"/>
                <a:gd name="connsiteX2" fmla="*/ 6113417 w 9816736"/>
                <a:gd name="connsiteY2" fmla="*/ 4463014 h 5172741"/>
                <a:gd name="connsiteX3" fmla="*/ 9816736 w 9816736"/>
                <a:gd name="connsiteY3" fmla="*/ 5166775 h 5172741"/>
                <a:gd name="connsiteX0" fmla="*/ 0 w 9816736"/>
                <a:gd name="connsiteY0" fmla="*/ 23311 h 5122158"/>
                <a:gd name="connsiteX1" fmla="*/ 3370217 w 9816736"/>
                <a:gd name="connsiteY1" fmla="*/ 545825 h 5122158"/>
                <a:gd name="connsiteX2" fmla="*/ 6113417 w 9816736"/>
                <a:gd name="connsiteY2" fmla="*/ 4412431 h 5122158"/>
                <a:gd name="connsiteX3" fmla="*/ 9816736 w 9816736"/>
                <a:gd name="connsiteY3" fmla="*/ 5116192 h 5122158"/>
                <a:gd name="connsiteX0" fmla="*/ 0 w 9816736"/>
                <a:gd name="connsiteY0" fmla="*/ 0 h 5098847"/>
                <a:gd name="connsiteX1" fmla="*/ 3476353 w 9816736"/>
                <a:gd name="connsiteY1" fmla="*/ 685800 h 5098847"/>
                <a:gd name="connsiteX2" fmla="*/ 6113417 w 9816736"/>
                <a:gd name="connsiteY2" fmla="*/ 4389120 h 5098847"/>
                <a:gd name="connsiteX3" fmla="*/ 9816736 w 9816736"/>
                <a:gd name="connsiteY3" fmla="*/ 5092881 h 5098847"/>
                <a:gd name="connsiteX0" fmla="*/ 0 w 9787206"/>
                <a:gd name="connsiteY0" fmla="*/ 0 h 4531277"/>
                <a:gd name="connsiteX1" fmla="*/ 3476353 w 9787206"/>
                <a:gd name="connsiteY1" fmla="*/ 685800 h 4531277"/>
                <a:gd name="connsiteX2" fmla="*/ 6113417 w 9787206"/>
                <a:gd name="connsiteY2" fmla="*/ 4389120 h 4531277"/>
                <a:gd name="connsiteX3" fmla="*/ 9787206 w 9787206"/>
                <a:gd name="connsiteY3" fmla="*/ 2614090 h 4531277"/>
                <a:gd name="connsiteX0" fmla="*/ 0 w 9787206"/>
                <a:gd name="connsiteY0" fmla="*/ 0 h 2684647"/>
                <a:gd name="connsiteX1" fmla="*/ 3476353 w 9787206"/>
                <a:gd name="connsiteY1" fmla="*/ 685800 h 2684647"/>
                <a:gd name="connsiteX2" fmla="*/ 5419456 w 9787206"/>
                <a:gd name="connsiteY2" fmla="*/ 2169547 h 2684647"/>
                <a:gd name="connsiteX3" fmla="*/ 9787206 w 9787206"/>
                <a:gd name="connsiteY3" fmla="*/ 2614090 h 2684647"/>
                <a:gd name="connsiteX0" fmla="*/ 0 w 9787206"/>
                <a:gd name="connsiteY0" fmla="*/ 0 h 2684647"/>
                <a:gd name="connsiteX1" fmla="*/ 3077695 w 9787206"/>
                <a:gd name="connsiteY1" fmla="*/ 329373 h 2684647"/>
                <a:gd name="connsiteX2" fmla="*/ 5419456 w 9787206"/>
                <a:gd name="connsiteY2" fmla="*/ 2169547 h 2684647"/>
                <a:gd name="connsiteX3" fmla="*/ 9787206 w 9787206"/>
                <a:gd name="connsiteY3" fmla="*/ 2614090 h 2684647"/>
                <a:gd name="connsiteX0" fmla="*/ 0 w 9752340"/>
                <a:gd name="connsiteY0" fmla="*/ 0 h 2640731"/>
                <a:gd name="connsiteX1" fmla="*/ 3077695 w 9752340"/>
                <a:gd name="connsiteY1" fmla="*/ 329373 h 2640731"/>
                <a:gd name="connsiteX2" fmla="*/ 5419456 w 9752340"/>
                <a:gd name="connsiteY2" fmla="*/ 2169547 h 2640731"/>
                <a:gd name="connsiteX3" fmla="*/ 9752340 w 9752340"/>
                <a:gd name="connsiteY3" fmla="*/ 2531769 h 2640731"/>
                <a:gd name="connsiteX0" fmla="*/ 0 w 9752340"/>
                <a:gd name="connsiteY0" fmla="*/ 0 h 2666716"/>
                <a:gd name="connsiteX1" fmla="*/ 3077695 w 9752340"/>
                <a:gd name="connsiteY1" fmla="*/ 329373 h 2666716"/>
                <a:gd name="connsiteX2" fmla="*/ 5419456 w 9752340"/>
                <a:gd name="connsiteY2" fmla="*/ 2169547 h 2666716"/>
                <a:gd name="connsiteX3" fmla="*/ 9752340 w 9752340"/>
                <a:gd name="connsiteY3" fmla="*/ 2531769 h 2666716"/>
                <a:gd name="connsiteX0" fmla="*/ 0 w 10842352"/>
                <a:gd name="connsiteY0" fmla="*/ 49800 h 2529712"/>
                <a:gd name="connsiteX1" fmla="*/ 4167707 w 10842352"/>
                <a:gd name="connsiteY1" fmla="*/ 192369 h 2529712"/>
                <a:gd name="connsiteX2" fmla="*/ 6509468 w 10842352"/>
                <a:gd name="connsiteY2" fmla="*/ 2032543 h 2529712"/>
                <a:gd name="connsiteX3" fmla="*/ 10842352 w 10842352"/>
                <a:gd name="connsiteY3" fmla="*/ 2394765 h 2529712"/>
                <a:gd name="connsiteX0" fmla="*/ 0 w 10842352"/>
                <a:gd name="connsiteY0" fmla="*/ 253234 h 2733146"/>
                <a:gd name="connsiteX1" fmla="*/ 4167707 w 10842352"/>
                <a:gd name="connsiteY1" fmla="*/ 395803 h 2733146"/>
                <a:gd name="connsiteX2" fmla="*/ 6509468 w 10842352"/>
                <a:gd name="connsiteY2" fmla="*/ 2235977 h 2733146"/>
                <a:gd name="connsiteX3" fmla="*/ 10842352 w 10842352"/>
                <a:gd name="connsiteY3" fmla="*/ 2598199 h 2733146"/>
                <a:gd name="connsiteX0" fmla="*/ 0 w 10842352"/>
                <a:gd name="connsiteY0" fmla="*/ 356410 h 2836322"/>
                <a:gd name="connsiteX1" fmla="*/ 4167707 w 10842352"/>
                <a:gd name="connsiteY1" fmla="*/ 498979 h 2836322"/>
                <a:gd name="connsiteX2" fmla="*/ 6509468 w 10842352"/>
                <a:gd name="connsiteY2" fmla="*/ 2339153 h 2836322"/>
                <a:gd name="connsiteX3" fmla="*/ 10842352 w 10842352"/>
                <a:gd name="connsiteY3" fmla="*/ 2701375 h 2836322"/>
                <a:gd name="connsiteX0" fmla="*/ 0 w 10842352"/>
                <a:gd name="connsiteY0" fmla="*/ 263896 h 2877064"/>
                <a:gd name="connsiteX1" fmla="*/ 4167707 w 10842352"/>
                <a:gd name="connsiteY1" fmla="*/ 406465 h 2877064"/>
                <a:gd name="connsiteX2" fmla="*/ 6909139 w 10842352"/>
                <a:gd name="connsiteY2" fmla="*/ 2480145 h 2877064"/>
                <a:gd name="connsiteX3" fmla="*/ 10842352 w 10842352"/>
                <a:gd name="connsiteY3" fmla="*/ 2608861 h 2877064"/>
                <a:gd name="connsiteX0" fmla="*/ 0 w 10780715"/>
                <a:gd name="connsiteY0" fmla="*/ 263896 h 3397907"/>
                <a:gd name="connsiteX1" fmla="*/ 4167707 w 10780715"/>
                <a:gd name="connsiteY1" fmla="*/ 406465 h 3397907"/>
                <a:gd name="connsiteX2" fmla="*/ 6909139 w 10780715"/>
                <a:gd name="connsiteY2" fmla="*/ 2480145 h 3397907"/>
                <a:gd name="connsiteX3" fmla="*/ 10780715 w 10780715"/>
                <a:gd name="connsiteY3" fmla="*/ 3381306 h 3397907"/>
                <a:gd name="connsiteX0" fmla="*/ 0 w 10780715"/>
                <a:gd name="connsiteY0" fmla="*/ 1 h 3134012"/>
                <a:gd name="connsiteX1" fmla="*/ 6909139 w 10780715"/>
                <a:gd name="connsiteY1" fmla="*/ 2216250 h 3134012"/>
                <a:gd name="connsiteX2" fmla="*/ 10780715 w 10780715"/>
                <a:gd name="connsiteY2" fmla="*/ 3117411 h 3134012"/>
                <a:gd name="connsiteX0" fmla="*/ 0 w 10780715"/>
                <a:gd name="connsiteY0" fmla="*/ 1 h 3117411"/>
                <a:gd name="connsiteX1" fmla="*/ 10780715 w 10780715"/>
                <a:gd name="connsiteY1" fmla="*/ 3117411 h 3117411"/>
                <a:gd name="connsiteX0" fmla="*/ 0 w 10780715"/>
                <a:gd name="connsiteY0" fmla="*/ 1 h 3144623"/>
                <a:gd name="connsiteX1" fmla="*/ 10780715 w 10780715"/>
                <a:gd name="connsiteY1" fmla="*/ 3117411 h 3144623"/>
                <a:gd name="connsiteX0" fmla="*/ 0 w 10761103"/>
                <a:gd name="connsiteY0" fmla="*/ 0 h 3191885"/>
                <a:gd name="connsiteX1" fmla="*/ 10761103 w 10761103"/>
                <a:gd name="connsiteY1" fmla="*/ 3165159 h 3191885"/>
                <a:gd name="connsiteX0" fmla="*/ 0 w 10761103"/>
                <a:gd name="connsiteY0" fmla="*/ 0 h 3172479"/>
                <a:gd name="connsiteX1" fmla="*/ 10761103 w 10761103"/>
                <a:gd name="connsiteY1" fmla="*/ 3165159 h 3172479"/>
                <a:gd name="connsiteX0" fmla="*/ 0 w 10761103"/>
                <a:gd name="connsiteY0" fmla="*/ 0 h 3170301"/>
                <a:gd name="connsiteX1" fmla="*/ 10761103 w 10761103"/>
                <a:gd name="connsiteY1" fmla="*/ 3165159 h 3170301"/>
                <a:gd name="connsiteX0" fmla="*/ 0 w 10761103"/>
                <a:gd name="connsiteY0" fmla="*/ 0 h 3166952"/>
                <a:gd name="connsiteX1" fmla="*/ 10761103 w 10761103"/>
                <a:gd name="connsiteY1" fmla="*/ 3165159 h 3166952"/>
                <a:gd name="connsiteX0" fmla="*/ 0 w 10761103"/>
                <a:gd name="connsiteY0" fmla="*/ 0 h 3167054"/>
                <a:gd name="connsiteX1" fmla="*/ 10761103 w 10761103"/>
                <a:gd name="connsiteY1" fmla="*/ 3165159 h 3167054"/>
                <a:gd name="connsiteX0" fmla="*/ 0 w 10761103"/>
                <a:gd name="connsiteY0" fmla="*/ 0 h 3165159"/>
                <a:gd name="connsiteX1" fmla="*/ 10761103 w 10761103"/>
                <a:gd name="connsiteY1" fmla="*/ 3165159 h 3165159"/>
              </a:gdLst>
              <a:ahLst/>
              <a:cxnLst>
                <a:cxn ang="0">
                  <a:pos x="connsiteX0" y="connsiteY0"/>
                </a:cxn>
                <a:cxn ang="0">
                  <a:pos x="connsiteX1" y="connsiteY1"/>
                </a:cxn>
              </a:cxnLst>
              <a:rect l="l" t="t" r="r" b="b"/>
              <a:pathLst>
                <a:path w="10761103" h="3165159">
                  <a:moveTo>
                    <a:pt x="0" y="0"/>
                  </a:moveTo>
                  <a:cubicBezTo>
                    <a:pt x="8711945" y="193545"/>
                    <a:pt x="4064086" y="2521421"/>
                    <a:pt x="10761103" y="3165159"/>
                  </a:cubicBezTo>
                </a:path>
              </a:pathLst>
            </a:custGeom>
            <a:noFill/>
            <a:ln w="6350">
              <a:solidFill>
                <a:schemeClr val="tx1"/>
              </a:solidFill>
              <a:headEnd type="oval" w="sm" len="sm"/>
              <a:tailEnd type="oval" w="sm" len="sm"/>
            </a:ln>
            <a:effectLst>
              <a:outerShdw blurRad="321229"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574859"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ptos" panose="020B0004020202020204" pitchFamily="34" charset="0"/>
                <a:ea typeface="+mn-ea"/>
                <a:cs typeface="+mn-cs"/>
              </a:endParaRPr>
            </a:p>
          </p:txBody>
        </p:sp>
        <p:sp>
          <p:nvSpPr>
            <p:cNvPr id="37" name="Freeform 36">
              <a:extLst>
                <a:ext uri="{FF2B5EF4-FFF2-40B4-BE49-F238E27FC236}">
                  <a16:creationId xmlns:a16="http://schemas.microsoft.com/office/drawing/2014/main" id="{18EFF527-A77B-5FA1-536D-A505059C6CE5}"/>
                </a:ext>
              </a:extLst>
            </p:cNvPr>
            <p:cNvSpPr/>
            <p:nvPr/>
          </p:nvSpPr>
          <p:spPr>
            <a:xfrm flipH="1" flipV="1">
              <a:off x="4081146" y="3601510"/>
              <a:ext cx="2514273" cy="465569"/>
            </a:xfrm>
            <a:custGeom>
              <a:avLst/>
              <a:gdLst>
                <a:gd name="connsiteX0" fmla="*/ 0 w 9849394"/>
                <a:gd name="connsiteY0" fmla="*/ 73894 h 5142282"/>
                <a:gd name="connsiteX1" fmla="*/ 3370217 w 9849394"/>
                <a:gd name="connsiteY1" fmla="*/ 596408 h 5142282"/>
                <a:gd name="connsiteX2" fmla="*/ 6113417 w 9849394"/>
                <a:gd name="connsiteY2" fmla="*/ 4463014 h 5142282"/>
                <a:gd name="connsiteX3" fmla="*/ 9849394 w 9849394"/>
                <a:gd name="connsiteY3" fmla="*/ 5142282 h 5142282"/>
                <a:gd name="connsiteX0" fmla="*/ 0 w 9833066"/>
                <a:gd name="connsiteY0" fmla="*/ 73894 h 5076968"/>
                <a:gd name="connsiteX1" fmla="*/ 3370217 w 9833066"/>
                <a:gd name="connsiteY1" fmla="*/ 596408 h 5076968"/>
                <a:gd name="connsiteX2" fmla="*/ 6113417 w 9833066"/>
                <a:gd name="connsiteY2" fmla="*/ 4463014 h 5076968"/>
                <a:gd name="connsiteX3" fmla="*/ 9833066 w 9833066"/>
                <a:gd name="connsiteY3" fmla="*/ 5076968 h 5076968"/>
                <a:gd name="connsiteX0" fmla="*/ 0 w 9833066"/>
                <a:gd name="connsiteY0" fmla="*/ 73894 h 5094698"/>
                <a:gd name="connsiteX1" fmla="*/ 3370217 w 9833066"/>
                <a:gd name="connsiteY1" fmla="*/ 596408 h 5094698"/>
                <a:gd name="connsiteX2" fmla="*/ 6113417 w 9833066"/>
                <a:gd name="connsiteY2" fmla="*/ 4463014 h 5094698"/>
                <a:gd name="connsiteX3" fmla="*/ 9833066 w 9833066"/>
                <a:gd name="connsiteY3" fmla="*/ 5076968 h 5094698"/>
                <a:gd name="connsiteX0" fmla="*/ 0 w 9824901"/>
                <a:gd name="connsiteY0" fmla="*/ 73894 h 5128850"/>
                <a:gd name="connsiteX1" fmla="*/ 3370217 w 9824901"/>
                <a:gd name="connsiteY1" fmla="*/ 596408 h 5128850"/>
                <a:gd name="connsiteX2" fmla="*/ 6113417 w 9824901"/>
                <a:gd name="connsiteY2" fmla="*/ 4463014 h 5128850"/>
                <a:gd name="connsiteX3" fmla="*/ 9824901 w 9824901"/>
                <a:gd name="connsiteY3" fmla="*/ 5117789 h 5128850"/>
                <a:gd name="connsiteX0" fmla="*/ 0 w 9816736"/>
                <a:gd name="connsiteY0" fmla="*/ 73894 h 5172741"/>
                <a:gd name="connsiteX1" fmla="*/ 3370217 w 9816736"/>
                <a:gd name="connsiteY1" fmla="*/ 596408 h 5172741"/>
                <a:gd name="connsiteX2" fmla="*/ 6113417 w 9816736"/>
                <a:gd name="connsiteY2" fmla="*/ 4463014 h 5172741"/>
                <a:gd name="connsiteX3" fmla="*/ 9816736 w 9816736"/>
                <a:gd name="connsiteY3" fmla="*/ 5166775 h 5172741"/>
                <a:gd name="connsiteX0" fmla="*/ 0 w 9816736"/>
                <a:gd name="connsiteY0" fmla="*/ 23311 h 5122158"/>
                <a:gd name="connsiteX1" fmla="*/ 3370217 w 9816736"/>
                <a:gd name="connsiteY1" fmla="*/ 545825 h 5122158"/>
                <a:gd name="connsiteX2" fmla="*/ 6113417 w 9816736"/>
                <a:gd name="connsiteY2" fmla="*/ 4412431 h 5122158"/>
                <a:gd name="connsiteX3" fmla="*/ 9816736 w 9816736"/>
                <a:gd name="connsiteY3" fmla="*/ 5116192 h 5122158"/>
                <a:gd name="connsiteX0" fmla="*/ 0 w 9816736"/>
                <a:gd name="connsiteY0" fmla="*/ 0 h 5098847"/>
                <a:gd name="connsiteX1" fmla="*/ 3476353 w 9816736"/>
                <a:gd name="connsiteY1" fmla="*/ 685800 h 5098847"/>
                <a:gd name="connsiteX2" fmla="*/ 6113417 w 9816736"/>
                <a:gd name="connsiteY2" fmla="*/ 4389120 h 5098847"/>
                <a:gd name="connsiteX3" fmla="*/ 9816736 w 9816736"/>
                <a:gd name="connsiteY3" fmla="*/ 5092881 h 5098847"/>
                <a:gd name="connsiteX0" fmla="*/ 0 w 9787206"/>
                <a:gd name="connsiteY0" fmla="*/ 0 h 4531277"/>
                <a:gd name="connsiteX1" fmla="*/ 3476353 w 9787206"/>
                <a:gd name="connsiteY1" fmla="*/ 685800 h 4531277"/>
                <a:gd name="connsiteX2" fmla="*/ 6113417 w 9787206"/>
                <a:gd name="connsiteY2" fmla="*/ 4389120 h 4531277"/>
                <a:gd name="connsiteX3" fmla="*/ 9787206 w 9787206"/>
                <a:gd name="connsiteY3" fmla="*/ 2614090 h 4531277"/>
                <a:gd name="connsiteX0" fmla="*/ 0 w 9787206"/>
                <a:gd name="connsiteY0" fmla="*/ 0 h 2684647"/>
                <a:gd name="connsiteX1" fmla="*/ 3476353 w 9787206"/>
                <a:gd name="connsiteY1" fmla="*/ 685800 h 2684647"/>
                <a:gd name="connsiteX2" fmla="*/ 5419456 w 9787206"/>
                <a:gd name="connsiteY2" fmla="*/ 2169547 h 2684647"/>
                <a:gd name="connsiteX3" fmla="*/ 9787206 w 9787206"/>
                <a:gd name="connsiteY3" fmla="*/ 2614090 h 2684647"/>
                <a:gd name="connsiteX0" fmla="*/ 0 w 9787206"/>
                <a:gd name="connsiteY0" fmla="*/ 0 h 2684647"/>
                <a:gd name="connsiteX1" fmla="*/ 3077695 w 9787206"/>
                <a:gd name="connsiteY1" fmla="*/ 329373 h 2684647"/>
                <a:gd name="connsiteX2" fmla="*/ 5419456 w 9787206"/>
                <a:gd name="connsiteY2" fmla="*/ 2169547 h 2684647"/>
                <a:gd name="connsiteX3" fmla="*/ 9787206 w 9787206"/>
                <a:gd name="connsiteY3" fmla="*/ 2614090 h 2684647"/>
                <a:gd name="connsiteX0" fmla="*/ 0 w 9752340"/>
                <a:gd name="connsiteY0" fmla="*/ 0 h 2640731"/>
                <a:gd name="connsiteX1" fmla="*/ 3077695 w 9752340"/>
                <a:gd name="connsiteY1" fmla="*/ 329373 h 2640731"/>
                <a:gd name="connsiteX2" fmla="*/ 5419456 w 9752340"/>
                <a:gd name="connsiteY2" fmla="*/ 2169547 h 2640731"/>
                <a:gd name="connsiteX3" fmla="*/ 9752340 w 9752340"/>
                <a:gd name="connsiteY3" fmla="*/ 2531769 h 2640731"/>
                <a:gd name="connsiteX0" fmla="*/ 0 w 9752340"/>
                <a:gd name="connsiteY0" fmla="*/ 0 h 2666716"/>
                <a:gd name="connsiteX1" fmla="*/ 3077695 w 9752340"/>
                <a:gd name="connsiteY1" fmla="*/ 329373 h 2666716"/>
                <a:gd name="connsiteX2" fmla="*/ 5419456 w 9752340"/>
                <a:gd name="connsiteY2" fmla="*/ 2169547 h 2666716"/>
                <a:gd name="connsiteX3" fmla="*/ 9752340 w 9752340"/>
                <a:gd name="connsiteY3" fmla="*/ 2531769 h 2666716"/>
                <a:gd name="connsiteX0" fmla="*/ 0 w 10842352"/>
                <a:gd name="connsiteY0" fmla="*/ 49800 h 2529712"/>
                <a:gd name="connsiteX1" fmla="*/ 4167707 w 10842352"/>
                <a:gd name="connsiteY1" fmla="*/ 192369 h 2529712"/>
                <a:gd name="connsiteX2" fmla="*/ 6509468 w 10842352"/>
                <a:gd name="connsiteY2" fmla="*/ 2032543 h 2529712"/>
                <a:gd name="connsiteX3" fmla="*/ 10842352 w 10842352"/>
                <a:gd name="connsiteY3" fmla="*/ 2394765 h 2529712"/>
                <a:gd name="connsiteX0" fmla="*/ 0 w 10842352"/>
                <a:gd name="connsiteY0" fmla="*/ 253234 h 2733146"/>
                <a:gd name="connsiteX1" fmla="*/ 4167707 w 10842352"/>
                <a:gd name="connsiteY1" fmla="*/ 395803 h 2733146"/>
                <a:gd name="connsiteX2" fmla="*/ 6509468 w 10842352"/>
                <a:gd name="connsiteY2" fmla="*/ 2235977 h 2733146"/>
                <a:gd name="connsiteX3" fmla="*/ 10842352 w 10842352"/>
                <a:gd name="connsiteY3" fmla="*/ 2598199 h 2733146"/>
                <a:gd name="connsiteX0" fmla="*/ 0 w 10842352"/>
                <a:gd name="connsiteY0" fmla="*/ 356410 h 2836322"/>
                <a:gd name="connsiteX1" fmla="*/ 4167707 w 10842352"/>
                <a:gd name="connsiteY1" fmla="*/ 498979 h 2836322"/>
                <a:gd name="connsiteX2" fmla="*/ 6509468 w 10842352"/>
                <a:gd name="connsiteY2" fmla="*/ 2339153 h 2836322"/>
                <a:gd name="connsiteX3" fmla="*/ 10842352 w 10842352"/>
                <a:gd name="connsiteY3" fmla="*/ 2701375 h 2836322"/>
                <a:gd name="connsiteX0" fmla="*/ 0 w 10842352"/>
                <a:gd name="connsiteY0" fmla="*/ 263896 h 2877064"/>
                <a:gd name="connsiteX1" fmla="*/ 4167707 w 10842352"/>
                <a:gd name="connsiteY1" fmla="*/ 406465 h 2877064"/>
                <a:gd name="connsiteX2" fmla="*/ 6909139 w 10842352"/>
                <a:gd name="connsiteY2" fmla="*/ 2480145 h 2877064"/>
                <a:gd name="connsiteX3" fmla="*/ 10842352 w 10842352"/>
                <a:gd name="connsiteY3" fmla="*/ 2608861 h 2877064"/>
                <a:gd name="connsiteX0" fmla="*/ 0 w 10780715"/>
                <a:gd name="connsiteY0" fmla="*/ 263896 h 3397907"/>
                <a:gd name="connsiteX1" fmla="*/ 4167707 w 10780715"/>
                <a:gd name="connsiteY1" fmla="*/ 406465 h 3397907"/>
                <a:gd name="connsiteX2" fmla="*/ 6909139 w 10780715"/>
                <a:gd name="connsiteY2" fmla="*/ 2480145 h 3397907"/>
                <a:gd name="connsiteX3" fmla="*/ 10780715 w 10780715"/>
                <a:gd name="connsiteY3" fmla="*/ 3381306 h 3397907"/>
                <a:gd name="connsiteX0" fmla="*/ 0 w 10780715"/>
                <a:gd name="connsiteY0" fmla="*/ 1 h 3134012"/>
                <a:gd name="connsiteX1" fmla="*/ 6909139 w 10780715"/>
                <a:gd name="connsiteY1" fmla="*/ 2216250 h 3134012"/>
                <a:gd name="connsiteX2" fmla="*/ 10780715 w 10780715"/>
                <a:gd name="connsiteY2" fmla="*/ 3117411 h 3134012"/>
                <a:gd name="connsiteX0" fmla="*/ 0 w 10780715"/>
                <a:gd name="connsiteY0" fmla="*/ 1 h 3117411"/>
                <a:gd name="connsiteX1" fmla="*/ 10780715 w 10780715"/>
                <a:gd name="connsiteY1" fmla="*/ 3117411 h 3117411"/>
                <a:gd name="connsiteX0" fmla="*/ 0 w 10780715"/>
                <a:gd name="connsiteY0" fmla="*/ 1 h 3144623"/>
                <a:gd name="connsiteX1" fmla="*/ 10780715 w 10780715"/>
                <a:gd name="connsiteY1" fmla="*/ 3117411 h 3144623"/>
                <a:gd name="connsiteX0" fmla="*/ 0 w 10761103"/>
                <a:gd name="connsiteY0" fmla="*/ 0 h 3191885"/>
                <a:gd name="connsiteX1" fmla="*/ 10761103 w 10761103"/>
                <a:gd name="connsiteY1" fmla="*/ 3165159 h 3191885"/>
                <a:gd name="connsiteX0" fmla="*/ 0 w 10761103"/>
                <a:gd name="connsiteY0" fmla="*/ 0 h 3172479"/>
                <a:gd name="connsiteX1" fmla="*/ 10761103 w 10761103"/>
                <a:gd name="connsiteY1" fmla="*/ 3165159 h 3172479"/>
                <a:gd name="connsiteX0" fmla="*/ 0 w 10761103"/>
                <a:gd name="connsiteY0" fmla="*/ 0 h 3173833"/>
                <a:gd name="connsiteX1" fmla="*/ 10761103 w 10761103"/>
                <a:gd name="connsiteY1" fmla="*/ 3165159 h 3173833"/>
                <a:gd name="connsiteX0" fmla="*/ 0 w 10761103"/>
                <a:gd name="connsiteY0" fmla="*/ 75807 h 3245252"/>
                <a:gd name="connsiteX1" fmla="*/ 10761103 w 10761103"/>
                <a:gd name="connsiteY1" fmla="*/ 3240966 h 3245252"/>
              </a:gdLst>
              <a:ahLst/>
              <a:cxnLst>
                <a:cxn ang="0">
                  <a:pos x="connsiteX0" y="connsiteY0"/>
                </a:cxn>
                <a:cxn ang="0">
                  <a:pos x="connsiteX1" y="connsiteY1"/>
                </a:cxn>
              </a:cxnLst>
              <a:rect l="l" t="t" r="r" b="b"/>
              <a:pathLst>
                <a:path w="10761103" h="3245252">
                  <a:moveTo>
                    <a:pt x="0" y="75807"/>
                  </a:moveTo>
                  <a:cubicBezTo>
                    <a:pt x="4060116" y="-593530"/>
                    <a:pt x="5833917" y="3393762"/>
                    <a:pt x="10761103" y="3240966"/>
                  </a:cubicBezTo>
                </a:path>
              </a:pathLst>
            </a:custGeom>
            <a:noFill/>
            <a:ln w="6350">
              <a:solidFill>
                <a:schemeClr val="tx1"/>
              </a:solidFill>
              <a:headEnd type="oval" w="sm" len="sm"/>
              <a:tailEnd type="oval" w="sm" len="sm"/>
            </a:ln>
            <a:effectLst>
              <a:outerShdw blurRad="321229"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574859"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ptos" panose="020B0004020202020204" pitchFamily="34" charset="0"/>
                <a:ea typeface="+mn-ea"/>
                <a:cs typeface="+mn-cs"/>
              </a:endParaRPr>
            </a:p>
          </p:txBody>
        </p:sp>
      </p:grpSp>
      <p:grpSp>
        <p:nvGrpSpPr>
          <p:cNvPr id="42" name="Group 41">
            <a:extLst>
              <a:ext uri="{FF2B5EF4-FFF2-40B4-BE49-F238E27FC236}">
                <a16:creationId xmlns:a16="http://schemas.microsoft.com/office/drawing/2014/main" id="{CEA755EE-A69D-7C5B-4CBA-82375E1FE417}"/>
              </a:ext>
            </a:extLst>
          </p:cNvPr>
          <p:cNvGrpSpPr/>
          <p:nvPr/>
        </p:nvGrpSpPr>
        <p:grpSpPr>
          <a:xfrm>
            <a:off x="2902741" y="2670212"/>
            <a:ext cx="2181993" cy="2109225"/>
            <a:chOff x="2840191" y="2585811"/>
            <a:chExt cx="2181993" cy="2109225"/>
          </a:xfrm>
        </p:grpSpPr>
        <p:sp>
          <p:nvSpPr>
            <p:cNvPr id="43" name="Rounded Rectangle 42">
              <a:extLst>
                <a:ext uri="{FF2B5EF4-FFF2-40B4-BE49-F238E27FC236}">
                  <a16:creationId xmlns:a16="http://schemas.microsoft.com/office/drawing/2014/main" id="{CFFBD3EC-3031-372A-15D1-B23832828DE6}"/>
                </a:ext>
              </a:extLst>
            </p:cNvPr>
            <p:cNvSpPr/>
            <p:nvPr/>
          </p:nvSpPr>
          <p:spPr>
            <a:xfrm>
              <a:off x="2840191" y="2585811"/>
              <a:ext cx="2181993" cy="2109225"/>
            </a:xfrm>
            <a:prstGeom prst="roundRect">
              <a:avLst>
                <a:gd name="adj" fmla="val 4481"/>
              </a:avLst>
            </a:prstGeom>
            <a:solidFill>
              <a:srgbClr val="241970">
                <a:alpha val="80000"/>
              </a:srgbClr>
            </a:solidFill>
            <a:ln w="6350">
              <a:gradFill>
                <a:gsLst>
                  <a:gs pos="0">
                    <a:schemeClr val="accent4">
                      <a:lumMod val="75000"/>
                    </a:schemeClr>
                  </a:gs>
                  <a:gs pos="31000">
                    <a:schemeClr val="accent4">
                      <a:lumMod val="60000"/>
                      <a:lumOff val="40000"/>
                    </a:schemeClr>
                  </a:gs>
                  <a:gs pos="99000">
                    <a:schemeClr val="accent4">
                      <a:lumMod val="50000"/>
                    </a:schemeClr>
                  </a:gs>
                </a:gsLst>
                <a:lin ang="2700000" scaled="0"/>
              </a:gradFill>
            </a:ln>
            <a:scene3d>
              <a:camera prst="isometricOffAxis2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574859" rtl="0" eaLnBrk="1" fontAlgn="auto" latinLnBrk="0" hangingPunct="1">
                <a:lnSpc>
                  <a:spcPct val="96000"/>
                </a:lnSpc>
                <a:spcBef>
                  <a:spcPts val="0"/>
                </a:spcBef>
                <a:spcAft>
                  <a:spcPts val="0"/>
                </a:spcAft>
                <a:buClrTx/>
                <a:buSzTx/>
                <a:buFontTx/>
                <a:buNone/>
                <a:tabLst/>
                <a:defRPr/>
              </a:pPr>
              <a:endParaRPr kumimoji="0" lang="en-US" sz="2000" b="0" i="0" u="none" strike="noStrike" kern="1200" cap="none" spc="0" normalizeH="0" baseline="0" noProof="0" err="1">
                <a:ln>
                  <a:noFill/>
                </a:ln>
                <a:solidFill>
                  <a:srgbClr val="000000"/>
                </a:solidFill>
                <a:effectLst/>
                <a:uLnTx/>
                <a:uFillTx/>
                <a:latin typeface="Microsoft Sans Serif"/>
                <a:ea typeface="+mn-ea"/>
                <a:cs typeface="Microsoft Sans Serif" panose="020B0604020202020204" pitchFamily="34" charset="0"/>
              </a:endParaRPr>
            </a:p>
          </p:txBody>
        </p:sp>
        <p:pic>
          <p:nvPicPr>
            <p:cNvPr id="44" name="Picture 43">
              <a:extLst>
                <a:ext uri="{FF2B5EF4-FFF2-40B4-BE49-F238E27FC236}">
                  <a16:creationId xmlns:a16="http://schemas.microsoft.com/office/drawing/2014/main" id="{83340331-3DF4-11BA-DE30-20320B9096F0}"/>
                </a:ext>
              </a:extLst>
            </p:cNvPr>
            <p:cNvPicPr>
              <a:picLocks noChangeAspect="1"/>
            </p:cNvPicPr>
            <p:nvPr/>
          </p:nvPicPr>
          <p:blipFill>
            <a:blip r:embed="rId15"/>
            <a:srcRect/>
            <a:stretch/>
          </p:blipFill>
          <p:spPr>
            <a:xfrm>
              <a:off x="4310830" y="3099047"/>
              <a:ext cx="482237" cy="350140"/>
            </a:xfrm>
            <a:prstGeom prst="rect">
              <a:avLst/>
            </a:prstGeom>
            <a:effectLst>
              <a:outerShdw blurRad="228600" dist="63500" dir="1200000" algn="tl" rotWithShape="0">
                <a:srgbClr val="0C1016">
                  <a:alpha val="40000"/>
                </a:srgbClr>
              </a:outerShdw>
            </a:effectLst>
            <a:scene3d>
              <a:camera prst="isometricOffAxis2Left"/>
              <a:lightRig rig="threePt" dir="t"/>
            </a:scene3d>
            <a:sp3d/>
          </p:spPr>
        </p:pic>
        <p:pic>
          <p:nvPicPr>
            <p:cNvPr id="45" name="Picture 44" descr="A white headphones on a black background&#10;&#10;Description automatically generated">
              <a:extLst>
                <a:ext uri="{FF2B5EF4-FFF2-40B4-BE49-F238E27FC236}">
                  <a16:creationId xmlns:a16="http://schemas.microsoft.com/office/drawing/2014/main" id="{A7C98F96-94FB-75FF-1831-F2795848B168}"/>
                </a:ext>
              </a:extLst>
            </p:cNvPr>
            <p:cNvPicPr>
              <a:picLocks noChangeAspect="1"/>
            </p:cNvPicPr>
            <p:nvPr/>
          </p:nvPicPr>
          <p:blipFill>
            <a:blip r:embed="rId16"/>
            <a:srcRect l="19528" r="23796"/>
            <a:stretch/>
          </p:blipFill>
          <p:spPr>
            <a:xfrm>
              <a:off x="3157618" y="3076964"/>
              <a:ext cx="327932" cy="398274"/>
            </a:xfrm>
            <a:prstGeom prst="rect">
              <a:avLst/>
            </a:prstGeom>
            <a:effectLst>
              <a:outerShdw blurRad="228600" dist="63500" dir="1200000" algn="tl" rotWithShape="0">
                <a:srgbClr val="0C1016">
                  <a:alpha val="40000"/>
                </a:srgbClr>
              </a:outerShdw>
            </a:effectLst>
            <a:scene3d>
              <a:camera prst="isometricOffAxis2Left"/>
              <a:lightRig rig="threePt" dir="t"/>
            </a:scene3d>
            <a:sp3d/>
          </p:spPr>
        </p:pic>
        <p:sp>
          <p:nvSpPr>
            <p:cNvPr id="46" name="Freeform 45">
              <a:extLst>
                <a:ext uri="{FF2B5EF4-FFF2-40B4-BE49-F238E27FC236}">
                  <a16:creationId xmlns:a16="http://schemas.microsoft.com/office/drawing/2014/main" id="{738088AB-7B13-0289-C2A8-CD163065DAB1}"/>
                </a:ext>
              </a:extLst>
            </p:cNvPr>
            <p:cNvSpPr/>
            <p:nvPr/>
          </p:nvSpPr>
          <p:spPr>
            <a:xfrm>
              <a:off x="3471219" y="3296340"/>
              <a:ext cx="365126" cy="161567"/>
            </a:xfrm>
            <a:custGeom>
              <a:avLst/>
              <a:gdLst>
                <a:gd name="connsiteX0" fmla="*/ 972152 w 972152"/>
                <a:gd name="connsiteY0" fmla="*/ 462013 h 462013"/>
                <a:gd name="connsiteX1" fmla="*/ 510139 w 972152"/>
                <a:gd name="connsiteY1" fmla="*/ 77003 h 462013"/>
                <a:gd name="connsiteX2" fmla="*/ 0 w 972152"/>
                <a:gd name="connsiteY2" fmla="*/ 0 h 462013"/>
                <a:gd name="connsiteX0" fmla="*/ 972152 w 972152"/>
                <a:gd name="connsiteY0" fmla="*/ 462013 h 462013"/>
                <a:gd name="connsiteX1" fmla="*/ 587141 w 972152"/>
                <a:gd name="connsiteY1" fmla="*/ 125129 h 462013"/>
                <a:gd name="connsiteX2" fmla="*/ 0 w 972152"/>
                <a:gd name="connsiteY2" fmla="*/ 0 h 462013"/>
              </a:gdLst>
              <a:ahLst/>
              <a:cxnLst>
                <a:cxn ang="0">
                  <a:pos x="connsiteX0" y="connsiteY0"/>
                </a:cxn>
                <a:cxn ang="0">
                  <a:pos x="connsiteX1" y="connsiteY1"/>
                </a:cxn>
                <a:cxn ang="0">
                  <a:pos x="connsiteX2" y="connsiteY2"/>
                </a:cxn>
              </a:cxnLst>
              <a:rect l="l" t="t" r="r" b="b"/>
              <a:pathLst>
                <a:path w="972152" h="462013">
                  <a:moveTo>
                    <a:pt x="972152" y="462013"/>
                  </a:moveTo>
                  <a:cubicBezTo>
                    <a:pt x="822158" y="308009"/>
                    <a:pt x="749166" y="202131"/>
                    <a:pt x="587141" y="125129"/>
                  </a:cubicBezTo>
                  <a:cubicBezTo>
                    <a:pt x="425116" y="48127"/>
                    <a:pt x="174057" y="0"/>
                    <a:pt x="0" y="0"/>
                  </a:cubicBezTo>
                </a:path>
              </a:pathLst>
            </a:custGeom>
            <a:noFill/>
            <a:ln w="6350" cap="sq">
              <a:solidFill>
                <a:schemeClr val="tx2">
                  <a:alpha val="50000"/>
                </a:schemeClr>
              </a:solidFill>
              <a:prstDash val="dash"/>
              <a:miter lim="800000"/>
            </a:ln>
            <a:scene3d>
              <a:camera prst="isometricOffAxis2Left"/>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574859"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ptos" panose="020B0004020202020204" pitchFamily="34" charset="0"/>
                <a:ea typeface="+mn-ea"/>
                <a:cs typeface="+mn-cs"/>
              </a:endParaRPr>
            </a:p>
          </p:txBody>
        </p:sp>
        <p:sp>
          <p:nvSpPr>
            <p:cNvPr id="47" name="Freeform 46">
              <a:extLst>
                <a:ext uri="{FF2B5EF4-FFF2-40B4-BE49-F238E27FC236}">
                  <a16:creationId xmlns:a16="http://schemas.microsoft.com/office/drawing/2014/main" id="{616C7C7A-E1BB-E6CB-BBE2-F629FDDF8736}"/>
                </a:ext>
              </a:extLst>
            </p:cNvPr>
            <p:cNvSpPr/>
            <p:nvPr/>
          </p:nvSpPr>
          <p:spPr>
            <a:xfrm flipH="1">
              <a:off x="3992115" y="3255413"/>
              <a:ext cx="327931" cy="241390"/>
            </a:xfrm>
            <a:custGeom>
              <a:avLst/>
              <a:gdLst>
                <a:gd name="connsiteX0" fmla="*/ 972152 w 972152"/>
                <a:gd name="connsiteY0" fmla="*/ 462013 h 462013"/>
                <a:gd name="connsiteX1" fmla="*/ 510139 w 972152"/>
                <a:gd name="connsiteY1" fmla="*/ 77003 h 462013"/>
                <a:gd name="connsiteX2" fmla="*/ 0 w 972152"/>
                <a:gd name="connsiteY2" fmla="*/ 0 h 462013"/>
                <a:gd name="connsiteX0" fmla="*/ 972152 w 972152"/>
                <a:gd name="connsiteY0" fmla="*/ 462013 h 462013"/>
                <a:gd name="connsiteX1" fmla="*/ 587141 w 972152"/>
                <a:gd name="connsiteY1" fmla="*/ 125129 h 462013"/>
                <a:gd name="connsiteX2" fmla="*/ 0 w 972152"/>
                <a:gd name="connsiteY2" fmla="*/ 0 h 462013"/>
              </a:gdLst>
              <a:ahLst/>
              <a:cxnLst>
                <a:cxn ang="0">
                  <a:pos x="connsiteX0" y="connsiteY0"/>
                </a:cxn>
                <a:cxn ang="0">
                  <a:pos x="connsiteX1" y="connsiteY1"/>
                </a:cxn>
                <a:cxn ang="0">
                  <a:pos x="connsiteX2" y="connsiteY2"/>
                </a:cxn>
              </a:cxnLst>
              <a:rect l="l" t="t" r="r" b="b"/>
              <a:pathLst>
                <a:path w="972152" h="462013">
                  <a:moveTo>
                    <a:pt x="972152" y="462013"/>
                  </a:moveTo>
                  <a:cubicBezTo>
                    <a:pt x="822158" y="308009"/>
                    <a:pt x="749166" y="202131"/>
                    <a:pt x="587141" y="125129"/>
                  </a:cubicBezTo>
                  <a:cubicBezTo>
                    <a:pt x="425116" y="48127"/>
                    <a:pt x="174057" y="0"/>
                    <a:pt x="0" y="0"/>
                  </a:cubicBezTo>
                </a:path>
              </a:pathLst>
            </a:custGeom>
            <a:noFill/>
            <a:ln w="6350" cap="sq">
              <a:solidFill>
                <a:schemeClr val="tx2">
                  <a:alpha val="50000"/>
                </a:schemeClr>
              </a:solidFill>
              <a:prstDash val="dash"/>
              <a:miter lim="800000"/>
            </a:ln>
            <a:scene3d>
              <a:camera prst="isometricOffAxis2Left"/>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574859"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ptos" panose="020B0004020202020204" pitchFamily="34" charset="0"/>
                <a:ea typeface="+mn-ea"/>
                <a:cs typeface="+mn-cs"/>
              </a:endParaRPr>
            </a:p>
          </p:txBody>
        </p:sp>
        <p:sp>
          <p:nvSpPr>
            <p:cNvPr id="48" name="Freeform 47">
              <a:extLst>
                <a:ext uri="{FF2B5EF4-FFF2-40B4-BE49-F238E27FC236}">
                  <a16:creationId xmlns:a16="http://schemas.microsoft.com/office/drawing/2014/main" id="{F659341C-9521-3E6F-427F-C1B97F79DB4F}"/>
                </a:ext>
              </a:extLst>
            </p:cNvPr>
            <p:cNvSpPr/>
            <p:nvPr/>
          </p:nvSpPr>
          <p:spPr>
            <a:xfrm flipV="1">
              <a:off x="3427148" y="3720415"/>
              <a:ext cx="409198" cy="161303"/>
            </a:xfrm>
            <a:custGeom>
              <a:avLst/>
              <a:gdLst>
                <a:gd name="connsiteX0" fmla="*/ 972152 w 972152"/>
                <a:gd name="connsiteY0" fmla="*/ 462013 h 462013"/>
                <a:gd name="connsiteX1" fmla="*/ 510139 w 972152"/>
                <a:gd name="connsiteY1" fmla="*/ 77003 h 462013"/>
                <a:gd name="connsiteX2" fmla="*/ 0 w 972152"/>
                <a:gd name="connsiteY2" fmla="*/ 0 h 462013"/>
                <a:gd name="connsiteX0" fmla="*/ 972152 w 972152"/>
                <a:gd name="connsiteY0" fmla="*/ 462013 h 462013"/>
                <a:gd name="connsiteX1" fmla="*/ 587141 w 972152"/>
                <a:gd name="connsiteY1" fmla="*/ 125129 h 462013"/>
                <a:gd name="connsiteX2" fmla="*/ 0 w 972152"/>
                <a:gd name="connsiteY2" fmla="*/ 0 h 462013"/>
              </a:gdLst>
              <a:ahLst/>
              <a:cxnLst>
                <a:cxn ang="0">
                  <a:pos x="connsiteX0" y="connsiteY0"/>
                </a:cxn>
                <a:cxn ang="0">
                  <a:pos x="connsiteX1" y="connsiteY1"/>
                </a:cxn>
                <a:cxn ang="0">
                  <a:pos x="connsiteX2" y="connsiteY2"/>
                </a:cxn>
              </a:cxnLst>
              <a:rect l="l" t="t" r="r" b="b"/>
              <a:pathLst>
                <a:path w="972152" h="462013">
                  <a:moveTo>
                    <a:pt x="972152" y="462013"/>
                  </a:moveTo>
                  <a:cubicBezTo>
                    <a:pt x="822158" y="308009"/>
                    <a:pt x="749166" y="202131"/>
                    <a:pt x="587141" y="125129"/>
                  </a:cubicBezTo>
                  <a:cubicBezTo>
                    <a:pt x="425116" y="48127"/>
                    <a:pt x="174057" y="0"/>
                    <a:pt x="0" y="0"/>
                  </a:cubicBezTo>
                </a:path>
              </a:pathLst>
            </a:custGeom>
            <a:noFill/>
            <a:ln w="6350" cap="sq">
              <a:solidFill>
                <a:schemeClr val="tx2">
                  <a:alpha val="50000"/>
                </a:schemeClr>
              </a:solidFill>
              <a:prstDash val="dash"/>
              <a:miter lim="800000"/>
            </a:ln>
            <a:scene3d>
              <a:camera prst="isometricOffAxis2Left"/>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574859"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ptos" panose="020B0004020202020204" pitchFamily="34" charset="0"/>
                <a:ea typeface="+mn-ea"/>
                <a:cs typeface="+mn-cs"/>
              </a:endParaRPr>
            </a:p>
          </p:txBody>
        </p:sp>
        <p:sp>
          <p:nvSpPr>
            <p:cNvPr id="49" name="Freeform 48">
              <a:extLst>
                <a:ext uri="{FF2B5EF4-FFF2-40B4-BE49-F238E27FC236}">
                  <a16:creationId xmlns:a16="http://schemas.microsoft.com/office/drawing/2014/main" id="{38E92BCA-C0BB-DAE3-F563-B96B6AED0322}"/>
                </a:ext>
              </a:extLst>
            </p:cNvPr>
            <p:cNvSpPr/>
            <p:nvPr/>
          </p:nvSpPr>
          <p:spPr>
            <a:xfrm rot="21119890" flipH="1" flipV="1">
              <a:off x="4065284" y="3709987"/>
              <a:ext cx="314007" cy="203375"/>
            </a:xfrm>
            <a:custGeom>
              <a:avLst/>
              <a:gdLst>
                <a:gd name="connsiteX0" fmla="*/ 972152 w 972152"/>
                <a:gd name="connsiteY0" fmla="*/ 462013 h 462013"/>
                <a:gd name="connsiteX1" fmla="*/ 510139 w 972152"/>
                <a:gd name="connsiteY1" fmla="*/ 77003 h 462013"/>
                <a:gd name="connsiteX2" fmla="*/ 0 w 972152"/>
                <a:gd name="connsiteY2" fmla="*/ 0 h 462013"/>
                <a:gd name="connsiteX0" fmla="*/ 972152 w 972152"/>
                <a:gd name="connsiteY0" fmla="*/ 462013 h 462013"/>
                <a:gd name="connsiteX1" fmla="*/ 587141 w 972152"/>
                <a:gd name="connsiteY1" fmla="*/ 125129 h 462013"/>
                <a:gd name="connsiteX2" fmla="*/ 0 w 972152"/>
                <a:gd name="connsiteY2" fmla="*/ 0 h 462013"/>
              </a:gdLst>
              <a:ahLst/>
              <a:cxnLst>
                <a:cxn ang="0">
                  <a:pos x="connsiteX0" y="connsiteY0"/>
                </a:cxn>
                <a:cxn ang="0">
                  <a:pos x="connsiteX1" y="connsiteY1"/>
                </a:cxn>
                <a:cxn ang="0">
                  <a:pos x="connsiteX2" y="connsiteY2"/>
                </a:cxn>
              </a:cxnLst>
              <a:rect l="l" t="t" r="r" b="b"/>
              <a:pathLst>
                <a:path w="972152" h="462013">
                  <a:moveTo>
                    <a:pt x="972152" y="462013"/>
                  </a:moveTo>
                  <a:cubicBezTo>
                    <a:pt x="822158" y="308009"/>
                    <a:pt x="749166" y="202131"/>
                    <a:pt x="587141" y="125129"/>
                  </a:cubicBezTo>
                  <a:cubicBezTo>
                    <a:pt x="425116" y="48127"/>
                    <a:pt x="174057" y="0"/>
                    <a:pt x="0" y="0"/>
                  </a:cubicBezTo>
                </a:path>
              </a:pathLst>
            </a:custGeom>
            <a:noFill/>
            <a:ln w="6350" cap="sq">
              <a:solidFill>
                <a:schemeClr val="tx2">
                  <a:alpha val="50000"/>
                </a:schemeClr>
              </a:solidFill>
              <a:prstDash val="dash"/>
              <a:miter lim="800000"/>
            </a:ln>
            <a:scene3d>
              <a:camera prst="isometricOffAxis2Left"/>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574859"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ptos" panose="020B0004020202020204" pitchFamily="34" charset="0"/>
                <a:ea typeface="+mn-ea"/>
                <a:cs typeface="+mn-cs"/>
              </a:endParaRPr>
            </a:p>
          </p:txBody>
        </p:sp>
        <p:pic>
          <p:nvPicPr>
            <p:cNvPr id="50" name="Picture 49">
              <a:extLst>
                <a:ext uri="{FF2B5EF4-FFF2-40B4-BE49-F238E27FC236}">
                  <a16:creationId xmlns:a16="http://schemas.microsoft.com/office/drawing/2014/main" id="{53008CD9-9935-C890-E309-B671331728C2}"/>
                </a:ext>
              </a:extLst>
            </p:cNvPr>
            <p:cNvPicPr>
              <a:picLocks noChangeAspect="1"/>
            </p:cNvPicPr>
            <p:nvPr/>
          </p:nvPicPr>
          <p:blipFill>
            <a:blip r:embed="rId17"/>
            <a:stretch>
              <a:fillRect/>
            </a:stretch>
          </p:blipFill>
          <p:spPr>
            <a:xfrm>
              <a:off x="3132166" y="3811247"/>
              <a:ext cx="327931" cy="248793"/>
            </a:xfrm>
            <a:prstGeom prst="rect">
              <a:avLst/>
            </a:prstGeom>
            <a:effectLst>
              <a:outerShdw blurRad="228600" dist="63500" dir="1200000" algn="tl" rotWithShape="0">
                <a:srgbClr val="0C1016">
                  <a:alpha val="40000"/>
                </a:srgbClr>
              </a:outerShdw>
            </a:effectLst>
            <a:scene3d>
              <a:camera prst="isometricOffAxis2Left"/>
              <a:lightRig rig="threePt" dir="t"/>
            </a:scene3d>
            <a:sp3d/>
          </p:spPr>
        </p:pic>
        <p:sp>
          <p:nvSpPr>
            <p:cNvPr id="51" name="Freeform 50">
              <a:extLst>
                <a:ext uri="{FF2B5EF4-FFF2-40B4-BE49-F238E27FC236}">
                  <a16:creationId xmlns:a16="http://schemas.microsoft.com/office/drawing/2014/main" id="{A62483C5-51FA-36CA-777F-7F312EB14CEA}"/>
                </a:ext>
              </a:extLst>
            </p:cNvPr>
            <p:cNvSpPr/>
            <p:nvPr/>
          </p:nvSpPr>
          <p:spPr>
            <a:xfrm>
              <a:off x="3925817" y="3112385"/>
              <a:ext cx="13393" cy="344003"/>
            </a:xfrm>
            <a:custGeom>
              <a:avLst/>
              <a:gdLst>
                <a:gd name="connsiteX0" fmla="*/ 191415 w 191415"/>
                <a:gd name="connsiteY0" fmla="*/ 1193533 h 1193533"/>
                <a:gd name="connsiteX1" fmla="*/ 8535 w 191415"/>
                <a:gd name="connsiteY1" fmla="*/ 587141 h 1193533"/>
                <a:gd name="connsiteX2" fmla="*/ 47037 w 191415"/>
                <a:gd name="connsiteY2" fmla="*/ 0 h 1193533"/>
                <a:gd name="connsiteX0" fmla="*/ 95162 w 95162"/>
                <a:gd name="connsiteY0" fmla="*/ 1174282 h 1174282"/>
                <a:gd name="connsiteX1" fmla="*/ 8535 w 95162"/>
                <a:gd name="connsiteY1" fmla="*/ 587141 h 1174282"/>
                <a:gd name="connsiteX2" fmla="*/ 47037 w 95162"/>
                <a:gd name="connsiteY2" fmla="*/ 0 h 1174282"/>
                <a:gd name="connsiteX0" fmla="*/ 148454 w 148454"/>
                <a:gd name="connsiteY0" fmla="*/ 1174282 h 1174282"/>
                <a:gd name="connsiteX1" fmla="*/ 4075 w 148454"/>
                <a:gd name="connsiteY1" fmla="*/ 644893 h 1174282"/>
                <a:gd name="connsiteX2" fmla="*/ 100329 w 148454"/>
                <a:gd name="connsiteY2" fmla="*/ 0 h 1174282"/>
                <a:gd name="connsiteX0" fmla="*/ 48125 w 48125"/>
                <a:gd name="connsiteY0" fmla="*/ 1174282 h 1174282"/>
                <a:gd name="connsiteX1" fmla="*/ 0 w 48125"/>
                <a:gd name="connsiteY1" fmla="*/ 0 h 1174282"/>
                <a:gd name="connsiteX0" fmla="*/ 94215 w 94215"/>
                <a:gd name="connsiteY0" fmla="*/ 1174282 h 1174282"/>
                <a:gd name="connsiteX1" fmla="*/ 46090 w 94215"/>
                <a:gd name="connsiteY1" fmla="*/ 0 h 1174282"/>
                <a:gd name="connsiteX0" fmla="*/ 125184 w 125184"/>
                <a:gd name="connsiteY0" fmla="*/ 1174282 h 1174282"/>
                <a:gd name="connsiteX1" fmla="*/ 77059 w 125184"/>
                <a:gd name="connsiteY1" fmla="*/ 0 h 1174282"/>
              </a:gdLst>
              <a:ahLst/>
              <a:cxnLst>
                <a:cxn ang="0">
                  <a:pos x="connsiteX0" y="connsiteY0"/>
                </a:cxn>
                <a:cxn ang="0">
                  <a:pos x="connsiteX1" y="connsiteY1"/>
                </a:cxn>
              </a:cxnLst>
              <a:rect l="l" t="t" r="r" b="b"/>
              <a:pathLst>
                <a:path w="125184" h="1174282">
                  <a:moveTo>
                    <a:pt x="125184" y="1174282"/>
                  </a:moveTo>
                  <a:cubicBezTo>
                    <a:pt x="-64113" y="455596"/>
                    <a:pt x="-3152" y="420303"/>
                    <a:pt x="77059" y="0"/>
                  </a:cubicBezTo>
                </a:path>
              </a:pathLst>
            </a:custGeom>
            <a:noFill/>
            <a:ln w="6350" cap="sq">
              <a:solidFill>
                <a:schemeClr val="tx2">
                  <a:alpha val="50000"/>
                </a:schemeClr>
              </a:solidFill>
              <a:prstDash val="dash"/>
              <a:miter lim="800000"/>
            </a:ln>
            <a:scene3d>
              <a:camera prst="isometricOffAxis2Left"/>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574859"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ptos" panose="020B0004020202020204" pitchFamily="34" charset="0"/>
                <a:ea typeface="+mn-ea"/>
                <a:cs typeface="+mn-cs"/>
              </a:endParaRPr>
            </a:p>
          </p:txBody>
        </p:sp>
        <p:pic>
          <p:nvPicPr>
            <p:cNvPr id="52" name="Picture 51">
              <a:extLst>
                <a:ext uri="{FF2B5EF4-FFF2-40B4-BE49-F238E27FC236}">
                  <a16:creationId xmlns:a16="http://schemas.microsoft.com/office/drawing/2014/main" id="{8CEA6762-D624-4319-EBD1-C71AC587676D}"/>
                </a:ext>
              </a:extLst>
            </p:cNvPr>
            <p:cNvPicPr>
              <a:picLocks noChangeAspect="1"/>
            </p:cNvPicPr>
            <p:nvPr/>
          </p:nvPicPr>
          <p:blipFill>
            <a:blip r:embed="rId18"/>
            <a:srcRect/>
            <a:stretch/>
          </p:blipFill>
          <p:spPr>
            <a:xfrm>
              <a:off x="3809717" y="2789966"/>
              <a:ext cx="242941" cy="323199"/>
            </a:xfrm>
            <a:prstGeom prst="rect">
              <a:avLst/>
            </a:prstGeom>
            <a:effectLst>
              <a:outerShdw blurRad="228600" dist="63500" dir="1200000" algn="tl" rotWithShape="0">
                <a:srgbClr val="0C1016">
                  <a:alpha val="40000"/>
                </a:srgbClr>
              </a:outerShdw>
            </a:effectLst>
            <a:scene3d>
              <a:camera prst="isometricOffAxis2Left"/>
              <a:lightRig rig="threePt" dir="t"/>
            </a:scene3d>
            <a:sp3d/>
          </p:spPr>
        </p:pic>
        <p:sp>
          <p:nvSpPr>
            <p:cNvPr id="53" name="Freeform 52">
              <a:extLst>
                <a:ext uri="{FF2B5EF4-FFF2-40B4-BE49-F238E27FC236}">
                  <a16:creationId xmlns:a16="http://schemas.microsoft.com/office/drawing/2014/main" id="{1494A16A-4712-858D-2A68-7F64510421B6}"/>
                </a:ext>
              </a:extLst>
            </p:cNvPr>
            <p:cNvSpPr/>
            <p:nvPr/>
          </p:nvSpPr>
          <p:spPr>
            <a:xfrm rot="10800000" flipH="1">
              <a:off x="3917212" y="3776902"/>
              <a:ext cx="13393" cy="416533"/>
            </a:xfrm>
            <a:custGeom>
              <a:avLst/>
              <a:gdLst>
                <a:gd name="connsiteX0" fmla="*/ 191415 w 191415"/>
                <a:gd name="connsiteY0" fmla="*/ 1193533 h 1193533"/>
                <a:gd name="connsiteX1" fmla="*/ 8535 w 191415"/>
                <a:gd name="connsiteY1" fmla="*/ 587141 h 1193533"/>
                <a:gd name="connsiteX2" fmla="*/ 47037 w 191415"/>
                <a:gd name="connsiteY2" fmla="*/ 0 h 1193533"/>
                <a:gd name="connsiteX0" fmla="*/ 95162 w 95162"/>
                <a:gd name="connsiteY0" fmla="*/ 1174282 h 1174282"/>
                <a:gd name="connsiteX1" fmla="*/ 8535 w 95162"/>
                <a:gd name="connsiteY1" fmla="*/ 587141 h 1174282"/>
                <a:gd name="connsiteX2" fmla="*/ 47037 w 95162"/>
                <a:gd name="connsiteY2" fmla="*/ 0 h 1174282"/>
                <a:gd name="connsiteX0" fmla="*/ 148454 w 148454"/>
                <a:gd name="connsiteY0" fmla="*/ 1174282 h 1174282"/>
                <a:gd name="connsiteX1" fmla="*/ 4075 w 148454"/>
                <a:gd name="connsiteY1" fmla="*/ 644893 h 1174282"/>
                <a:gd name="connsiteX2" fmla="*/ 100329 w 148454"/>
                <a:gd name="connsiteY2" fmla="*/ 0 h 1174282"/>
                <a:gd name="connsiteX0" fmla="*/ 48125 w 48125"/>
                <a:gd name="connsiteY0" fmla="*/ 1174282 h 1174282"/>
                <a:gd name="connsiteX1" fmla="*/ 0 w 48125"/>
                <a:gd name="connsiteY1" fmla="*/ 0 h 1174282"/>
                <a:gd name="connsiteX0" fmla="*/ 94215 w 94215"/>
                <a:gd name="connsiteY0" fmla="*/ 1174282 h 1174282"/>
                <a:gd name="connsiteX1" fmla="*/ 46090 w 94215"/>
                <a:gd name="connsiteY1" fmla="*/ 0 h 1174282"/>
                <a:gd name="connsiteX0" fmla="*/ 125184 w 125184"/>
                <a:gd name="connsiteY0" fmla="*/ 1174282 h 1174282"/>
                <a:gd name="connsiteX1" fmla="*/ 77059 w 125184"/>
                <a:gd name="connsiteY1" fmla="*/ 0 h 1174282"/>
              </a:gdLst>
              <a:ahLst/>
              <a:cxnLst>
                <a:cxn ang="0">
                  <a:pos x="connsiteX0" y="connsiteY0"/>
                </a:cxn>
                <a:cxn ang="0">
                  <a:pos x="connsiteX1" y="connsiteY1"/>
                </a:cxn>
              </a:cxnLst>
              <a:rect l="l" t="t" r="r" b="b"/>
              <a:pathLst>
                <a:path w="125184" h="1174282">
                  <a:moveTo>
                    <a:pt x="125184" y="1174282"/>
                  </a:moveTo>
                  <a:cubicBezTo>
                    <a:pt x="-64113" y="455596"/>
                    <a:pt x="-3152" y="420303"/>
                    <a:pt x="77059" y="0"/>
                  </a:cubicBezTo>
                </a:path>
              </a:pathLst>
            </a:custGeom>
            <a:noFill/>
            <a:ln w="6350" cap="sq">
              <a:solidFill>
                <a:schemeClr val="tx2">
                  <a:alpha val="50000"/>
                </a:schemeClr>
              </a:solidFill>
              <a:prstDash val="dash"/>
              <a:miter lim="800000"/>
            </a:ln>
            <a:scene3d>
              <a:camera prst="isometricOffAxis2Left"/>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574859"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ptos" panose="020B0004020202020204" pitchFamily="34" charset="0"/>
                <a:ea typeface="+mn-ea"/>
                <a:cs typeface="+mn-cs"/>
              </a:endParaRPr>
            </a:p>
          </p:txBody>
        </p:sp>
        <p:pic>
          <p:nvPicPr>
            <p:cNvPr id="54" name="Picture 53" descr="A back and side view of a cell phone&#10;&#10;Description automatically generated">
              <a:extLst>
                <a:ext uri="{FF2B5EF4-FFF2-40B4-BE49-F238E27FC236}">
                  <a16:creationId xmlns:a16="http://schemas.microsoft.com/office/drawing/2014/main" id="{F3A2CA16-7C75-04DE-54CE-854D75B90224}"/>
                </a:ext>
              </a:extLst>
            </p:cNvPr>
            <p:cNvPicPr>
              <a:picLocks noChangeAspect="1"/>
            </p:cNvPicPr>
            <p:nvPr/>
          </p:nvPicPr>
          <p:blipFill>
            <a:blip r:embed="rId19"/>
            <a:srcRect l="6694" r="50676"/>
            <a:stretch/>
          </p:blipFill>
          <p:spPr>
            <a:xfrm>
              <a:off x="3836346" y="4114720"/>
              <a:ext cx="189684" cy="400409"/>
            </a:xfrm>
            <a:prstGeom prst="rect">
              <a:avLst/>
            </a:prstGeom>
            <a:effectLst>
              <a:outerShdw blurRad="228600" dist="63500" dir="1200000" algn="tl" rotWithShape="0">
                <a:srgbClr val="0C1016">
                  <a:alpha val="40000"/>
                </a:srgbClr>
              </a:outerShdw>
            </a:effectLst>
            <a:scene3d>
              <a:camera prst="isometricOffAxis2Left"/>
              <a:lightRig rig="threePt" dir="t"/>
            </a:scene3d>
            <a:sp3d/>
          </p:spPr>
        </p:pic>
        <p:pic>
          <p:nvPicPr>
            <p:cNvPr id="55" name="Picture 54">
              <a:extLst>
                <a:ext uri="{FF2B5EF4-FFF2-40B4-BE49-F238E27FC236}">
                  <a16:creationId xmlns:a16="http://schemas.microsoft.com/office/drawing/2014/main" id="{F0E33157-8D03-4766-E950-8FA04845842A}"/>
                </a:ext>
              </a:extLst>
            </p:cNvPr>
            <p:cNvPicPr>
              <a:picLocks noChangeAspect="1"/>
            </p:cNvPicPr>
            <p:nvPr/>
          </p:nvPicPr>
          <p:blipFill>
            <a:blip r:embed="rId20"/>
            <a:srcRect l="-1278" t="-16841" r="-1350" b="-16769"/>
            <a:stretch/>
          </p:blipFill>
          <p:spPr>
            <a:xfrm>
              <a:off x="4290802" y="3881410"/>
              <a:ext cx="304443" cy="207704"/>
            </a:xfrm>
            <a:prstGeom prst="rect">
              <a:avLst/>
            </a:prstGeom>
            <a:effectLst>
              <a:outerShdw blurRad="228600" dist="63500" dir="1200000" algn="tl" rotWithShape="0">
                <a:srgbClr val="0C1016">
                  <a:alpha val="40000"/>
                </a:srgbClr>
              </a:outerShdw>
            </a:effectLst>
            <a:scene3d>
              <a:camera prst="isometricOffAxis2Left"/>
              <a:lightRig rig="threePt" dir="t"/>
            </a:scene3d>
            <a:sp3d/>
          </p:spPr>
        </p:pic>
        <p:grpSp>
          <p:nvGrpSpPr>
            <p:cNvPr id="56" name="Group 55">
              <a:extLst>
                <a:ext uri="{FF2B5EF4-FFF2-40B4-BE49-F238E27FC236}">
                  <a16:creationId xmlns:a16="http://schemas.microsoft.com/office/drawing/2014/main" id="{71667B2F-0470-BEC7-BE31-17D57625FC8B}"/>
                </a:ext>
              </a:extLst>
            </p:cNvPr>
            <p:cNvGrpSpPr/>
            <p:nvPr/>
          </p:nvGrpSpPr>
          <p:grpSpPr>
            <a:xfrm>
              <a:off x="3681231" y="3326974"/>
              <a:ext cx="561659" cy="777276"/>
              <a:chOff x="28662826" y="4774391"/>
              <a:chExt cx="1584518" cy="2192799"/>
            </a:xfrm>
            <a:scene3d>
              <a:camera prst="isometricOffAxis2Left"/>
              <a:lightRig rig="threePt" dir="t"/>
            </a:scene3d>
          </p:grpSpPr>
          <p:sp>
            <p:nvSpPr>
              <p:cNvPr id="57" name="TextBox 56">
                <a:extLst>
                  <a:ext uri="{FF2B5EF4-FFF2-40B4-BE49-F238E27FC236}">
                    <a16:creationId xmlns:a16="http://schemas.microsoft.com/office/drawing/2014/main" id="{4CA84DBE-7187-6D18-A89C-A4E0FABBB40F}"/>
                  </a:ext>
                </a:extLst>
              </p:cNvPr>
              <p:cNvSpPr txBox="1"/>
              <p:nvPr/>
            </p:nvSpPr>
            <p:spPr>
              <a:xfrm>
                <a:off x="28840913" y="6463045"/>
                <a:ext cx="1406431" cy="504145"/>
              </a:xfrm>
              <a:prstGeom prst="rect">
                <a:avLst/>
              </a:prstGeom>
              <a:sp3d/>
            </p:spPr>
            <p:txBody>
              <a:bodyPr wrap="none" lIns="0" tIns="0" rIns="0" bIns="0" rtlCol="0">
                <a:spAutoFit/>
              </a:bodyPr>
              <a:lstStyle/>
              <a:p>
                <a:pPr marL="0" marR="0" lvl="0" indent="0" algn="r" defTabSz="2574859" rtl="0" eaLnBrk="1" fontAlgn="auto" latinLnBrk="0" hangingPunct="1">
                  <a:lnSpc>
                    <a:spcPct val="11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outerShdw blurRad="250881" sx="102000" sy="102000" algn="ctr" rotWithShape="0">
                        <a:prstClr val="black">
                          <a:alpha val="58000"/>
                        </a:prstClr>
                      </a:outerShdw>
                    </a:effectLst>
                    <a:uLnTx/>
                    <a:uFillTx/>
                    <a:latin typeface="Aptos" panose="020B0004020202020204" pitchFamily="34" charset="0"/>
                    <a:ea typeface="+mn-ea"/>
                    <a:cs typeface="Microsoft Sans Serif" panose="020B0604020202020204" pitchFamily="34" charset="0"/>
                  </a:rPr>
                  <a:t>AI Agent</a:t>
                </a:r>
              </a:p>
            </p:txBody>
          </p:sp>
          <p:pic>
            <p:nvPicPr>
              <p:cNvPr id="58" name="Picture 57" descr="A purple hexagon with white border&#10;&#10;Description automatically generated">
                <a:extLst>
                  <a:ext uri="{FF2B5EF4-FFF2-40B4-BE49-F238E27FC236}">
                    <a16:creationId xmlns:a16="http://schemas.microsoft.com/office/drawing/2014/main" id="{5D3E4795-3907-0A1D-980E-06B7D5266E07}"/>
                  </a:ext>
                </a:extLst>
              </p:cNvPr>
              <p:cNvPicPr>
                <a:picLocks noChangeAspect="1"/>
              </p:cNvPicPr>
              <p:nvPr/>
            </p:nvPicPr>
            <p:blipFill>
              <a:blip r:embed="rId21"/>
              <a:stretch>
                <a:fillRect/>
              </a:stretch>
            </p:blipFill>
            <p:spPr>
              <a:xfrm>
                <a:off x="28662826" y="4774391"/>
                <a:ext cx="1447800" cy="1447800"/>
              </a:xfrm>
              <a:prstGeom prst="rect">
                <a:avLst/>
              </a:prstGeom>
              <a:effectLst>
                <a:outerShdw blurRad="309931" sx="102000" sy="102000" algn="ctr" rotWithShape="0">
                  <a:prstClr val="black">
                    <a:alpha val="52000"/>
                  </a:prstClr>
                </a:outerShdw>
              </a:effectLst>
              <a:sp3d/>
            </p:spPr>
          </p:pic>
        </p:grpSp>
      </p:grpSp>
      <p:grpSp>
        <p:nvGrpSpPr>
          <p:cNvPr id="59" name="Group 58">
            <a:extLst>
              <a:ext uri="{FF2B5EF4-FFF2-40B4-BE49-F238E27FC236}">
                <a16:creationId xmlns:a16="http://schemas.microsoft.com/office/drawing/2014/main" id="{29964693-78C5-6DAC-4212-4105E7E0348F}"/>
              </a:ext>
            </a:extLst>
          </p:cNvPr>
          <p:cNvGrpSpPr/>
          <p:nvPr/>
        </p:nvGrpSpPr>
        <p:grpSpPr>
          <a:xfrm>
            <a:off x="705716" y="2321600"/>
            <a:ext cx="1606223" cy="526956"/>
            <a:chOff x="13643761" y="1401774"/>
            <a:chExt cx="5482965" cy="1798806"/>
          </a:xfrm>
        </p:grpSpPr>
        <p:pic>
          <p:nvPicPr>
            <p:cNvPr id="60" name="Picture 59" descr="A person looking at a cellphone&#10;&#10;Description automatically generated">
              <a:extLst>
                <a:ext uri="{FF2B5EF4-FFF2-40B4-BE49-F238E27FC236}">
                  <a16:creationId xmlns:a16="http://schemas.microsoft.com/office/drawing/2014/main" id="{F69CC062-FD0F-558F-5036-EEC6F0AF98D9}"/>
                </a:ext>
              </a:extLst>
            </p:cNvPr>
            <p:cNvPicPr>
              <a:picLocks noChangeAspect="1"/>
            </p:cNvPicPr>
            <p:nvPr/>
          </p:nvPicPr>
          <p:blipFill>
            <a:blip r:embed="rId22"/>
            <a:stretch>
              <a:fillRect/>
            </a:stretch>
          </p:blipFill>
          <p:spPr>
            <a:xfrm>
              <a:off x="16668002" y="1401774"/>
              <a:ext cx="2458724" cy="1798806"/>
            </a:xfrm>
            <a:prstGeom prst="rect">
              <a:avLst/>
            </a:prstGeom>
          </p:spPr>
        </p:pic>
        <p:sp>
          <p:nvSpPr>
            <p:cNvPr id="61" name="TextBox 60">
              <a:extLst>
                <a:ext uri="{FF2B5EF4-FFF2-40B4-BE49-F238E27FC236}">
                  <a16:creationId xmlns:a16="http://schemas.microsoft.com/office/drawing/2014/main" id="{F19A9612-95B5-FD12-FB8B-9C53AA5E7BBE}"/>
                </a:ext>
              </a:extLst>
            </p:cNvPr>
            <p:cNvSpPr txBox="1"/>
            <p:nvPr/>
          </p:nvSpPr>
          <p:spPr>
            <a:xfrm>
              <a:off x="13643761" y="2048801"/>
              <a:ext cx="2511638" cy="610017"/>
            </a:xfrm>
            <a:prstGeom prst="rect">
              <a:avLst/>
            </a:prstGeom>
          </p:spPr>
          <p:txBody>
            <a:bodyPr wrap="none" lIns="0" tIns="0" rIns="0" bIns="0" rtlCol="0">
              <a:spAutoFit/>
            </a:bodyPr>
            <a:lstStyle/>
            <a:p>
              <a:pPr marL="0" marR="0" lvl="0" indent="0" algn="r" defTabSz="2574859" rtl="0" eaLnBrk="1" fontAlgn="auto" latinLnBrk="0" hangingPunct="1">
                <a:lnSpc>
                  <a:spcPct val="11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ptos" panose="020B0004020202020204" pitchFamily="34" charset="0"/>
                  <a:ea typeface="+mn-ea"/>
                  <a:cs typeface="Microsoft Sans Serif" panose="020B0604020202020204" pitchFamily="34" charset="0"/>
                </a:rPr>
                <a:t>Voice/audio</a:t>
              </a:r>
            </a:p>
          </p:txBody>
        </p:sp>
      </p:grpSp>
      <p:grpSp>
        <p:nvGrpSpPr>
          <p:cNvPr id="62" name="Group 61">
            <a:extLst>
              <a:ext uri="{FF2B5EF4-FFF2-40B4-BE49-F238E27FC236}">
                <a16:creationId xmlns:a16="http://schemas.microsoft.com/office/drawing/2014/main" id="{C35559B4-9CDB-57C0-09D5-7941BDC5D0A8}"/>
              </a:ext>
            </a:extLst>
          </p:cNvPr>
          <p:cNvGrpSpPr/>
          <p:nvPr/>
        </p:nvGrpSpPr>
        <p:grpSpPr>
          <a:xfrm>
            <a:off x="790676" y="2906411"/>
            <a:ext cx="1521262" cy="526956"/>
            <a:chOff x="13933779" y="3398072"/>
            <a:chExt cx="5192947" cy="1798806"/>
          </a:xfrm>
        </p:grpSpPr>
        <p:pic>
          <p:nvPicPr>
            <p:cNvPr id="63" name="Picture 62" descr="A person holding a phone&#10;&#10;Description automatically generated">
              <a:extLst>
                <a:ext uri="{FF2B5EF4-FFF2-40B4-BE49-F238E27FC236}">
                  <a16:creationId xmlns:a16="http://schemas.microsoft.com/office/drawing/2014/main" id="{184C32CE-48C8-6EE2-B5A3-9313CBCB3CD4}"/>
                </a:ext>
              </a:extLst>
            </p:cNvPr>
            <p:cNvPicPr>
              <a:picLocks noChangeAspect="1"/>
            </p:cNvPicPr>
            <p:nvPr/>
          </p:nvPicPr>
          <p:blipFill>
            <a:blip r:embed="rId23"/>
            <a:stretch>
              <a:fillRect/>
            </a:stretch>
          </p:blipFill>
          <p:spPr>
            <a:xfrm>
              <a:off x="16668002" y="3398072"/>
              <a:ext cx="2458724" cy="1798806"/>
            </a:xfrm>
            <a:prstGeom prst="rect">
              <a:avLst/>
            </a:prstGeom>
          </p:spPr>
        </p:pic>
        <p:sp>
          <p:nvSpPr>
            <p:cNvPr id="64" name="TextBox 63">
              <a:extLst>
                <a:ext uri="{FF2B5EF4-FFF2-40B4-BE49-F238E27FC236}">
                  <a16:creationId xmlns:a16="http://schemas.microsoft.com/office/drawing/2014/main" id="{1AE69B67-C9F5-479F-A56F-6BB323605A5B}"/>
                </a:ext>
              </a:extLst>
            </p:cNvPr>
            <p:cNvSpPr txBox="1"/>
            <p:nvPr/>
          </p:nvSpPr>
          <p:spPr>
            <a:xfrm>
              <a:off x="13933779" y="4045099"/>
              <a:ext cx="2221621" cy="610017"/>
            </a:xfrm>
            <a:prstGeom prst="rect">
              <a:avLst/>
            </a:prstGeom>
          </p:spPr>
          <p:txBody>
            <a:bodyPr wrap="none" lIns="0" tIns="0" rIns="0" bIns="0" rtlCol="0">
              <a:spAutoFit/>
            </a:bodyPr>
            <a:lstStyle/>
            <a:p>
              <a:pPr marL="0" marR="0" lvl="0" indent="0" algn="r" defTabSz="2574859" rtl="0" eaLnBrk="1" fontAlgn="auto" latinLnBrk="0" hangingPunct="1">
                <a:lnSpc>
                  <a:spcPct val="11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ptos" panose="020B0004020202020204" pitchFamily="34" charset="0"/>
                  <a:ea typeface="+mn-ea"/>
                  <a:cs typeface="Microsoft Sans Serif" panose="020B0604020202020204" pitchFamily="34" charset="0"/>
                </a:rPr>
                <a:t>Text/touch</a:t>
              </a:r>
            </a:p>
          </p:txBody>
        </p:sp>
      </p:grpSp>
      <p:grpSp>
        <p:nvGrpSpPr>
          <p:cNvPr id="65" name="Group 64">
            <a:extLst>
              <a:ext uri="{FF2B5EF4-FFF2-40B4-BE49-F238E27FC236}">
                <a16:creationId xmlns:a16="http://schemas.microsoft.com/office/drawing/2014/main" id="{665495E5-9908-5C81-0A04-26EA5C0F0EE8}"/>
              </a:ext>
            </a:extLst>
          </p:cNvPr>
          <p:cNvGrpSpPr/>
          <p:nvPr/>
        </p:nvGrpSpPr>
        <p:grpSpPr>
          <a:xfrm>
            <a:off x="1079217" y="3491223"/>
            <a:ext cx="1232723" cy="526956"/>
            <a:chOff x="14918731" y="5394370"/>
            <a:chExt cx="4207995" cy="1798806"/>
          </a:xfrm>
        </p:grpSpPr>
        <p:pic>
          <p:nvPicPr>
            <p:cNvPr id="66" name="Picture 65" descr="A person holding a cell phone&#10;&#10;Description automatically generated">
              <a:extLst>
                <a:ext uri="{FF2B5EF4-FFF2-40B4-BE49-F238E27FC236}">
                  <a16:creationId xmlns:a16="http://schemas.microsoft.com/office/drawing/2014/main" id="{FF24C58C-7E4D-4D86-F5F3-F8EC29ED9923}"/>
                </a:ext>
              </a:extLst>
            </p:cNvPr>
            <p:cNvPicPr>
              <a:picLocks noChangeAspect="1"/>
            </p:cNvPicPr>
            <p:nvPr/>
          </p:nvPicPr>
          <p:blipFill>
            <a:blip r:embed="rId24"/>
            <a:stretch>
              <a:fillRect/>
            </a:stretch>
          </p:blipFill>
          <p:spPr>
            <a:xfrm>
              <a:off x="16668002" y="5394370"/>
              <a:ext cx="2458724" cy="1798806"/>
            </a:xfrm>
            <a:prstGeom prst="rect">
              <a:avLst/>
            </a:prstGeom>
          </p:spPr>
        </p:pic>
        <p:sp>
          <p:nvSpPr>
            <p:cNvPr id="67" name="TextBox 66">
              <a:extLst>
                <a:ext uri="{FF2B5EF4-FFF2-40B4-BE49-F238E27FC236}">
                  <a16:creationId xmlns:a16="http://schemas.microsoft.com/office/drawing/2014/main" id="{FE371F2B-7215-0EB4-2C69-DB0B71CC540F}"/>
                </a:ext>
              </a:extLst>
            </p:cNvPr>
            <p:cNvSpPr txBox="1"/>
            <p:nvPr/>
          </p:nvSpPr>
          <p:spPr>
            <a:xfrm>
              <a:off x="14918731" y="6041397"/>
              <a:ext cx="1236667" cy="610017"/>
            </a:xfrm>
            <a:prstGeom prst="rect">
              <a:avLst/>
            </a:prstGeom>
          </p:spPr>
          <p:txBody>
            <a:bodyPr wrap="none" lIns="0" tIns="0" rIns="0" bIns="0" rtlCol="0">
              <a:spAutoFit/>
            </a:bodyPr>
            <a:lstStyle/>
            <a:p>
              <a:pPr marL="0" marR="0" lvl="0" indent="0" algn="r" defTabSz="2574859" rtl="0" eaLnBrk="1" fontAlgn="auto" latinLnBrk="0" hangingPunct="1">
                <a:lnSpc>
                  <a:spcPct val="11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ptos" panose="020B0004020202020204" pitchFamily="34" charset="0"/>
                  <a:ea typeface="+mn-ea"/>
                  <a:cs typeface="Microsoft Sans Serif" panose="020B0604020202020204" pitchFamily="34" charset="0"/>
                </a:rPr>
                <a:t>Photo</a:t>
              </a:r>
            </a:p>
          </p:txBody>
        </p:sp>
      </p:grpSp>
      <p:grpSp>
        <p:nvGrpSpPr>
          <p:cNvPr id="68" name="Group 67">
            <a:extLst>
              <a:ext uri="{FF2B5EF4-FFF2-40B4-BE49-F238E27FC236}">
                <a16:creationId xmlns:a16="http://schemas.microsoft.com/office/drawing/2014/main" id="{502CBF05-47F4-3EDB-5B0B-610E60EE16C2}"/>
              </a:ext>
            </a:extLst>
          </p:cNvPr>
          <p:cNvGrpSpPr/>
          <p:nvPr/>
        </p:nvGrpSpPr>
        <p:grpSpPr>
          <a:xfrm>
            <a:off x="1064789" y="4076034"/>
            <a:ext cx="1247149" cy="526956"/>
            <a:chOff x="14869485" y="7390668"/>
            <a:chExt cx="4257241" cy="1798806"/>
          </a:xfrm>
        </p:grpSpPr>
        <p:pic>
          <p:nvPicPr>
            <p:cNvPr id="69" name="Picture 68" descr="A close up of a child wearing glasses&#10;&#10;Description automatically generated">
              <a:extLst>
                <a:ext uri="{FF2B5EF4-FFF2-40B4-BE49-F238E27FC236}">
                  <a16:creationId xmlns:a16="http://schemas.microsoft.com/office/drawing/2014/main" id="{E8CB1E12-EA11-27AA-7E38-349189CCE7DE}"/>
                </a:ext>
              </a:extLst>
            </p:cNvPr>
            <p:cNvPicPr>
              <a:picLocks noChangeAspect="1"/>
            </p:cNvPicPr>
            <p:nvPr/>
          </p:nvPicPr>
          <p:blipFill>
            <a:blip r:embed="rId25"/>
            <a:stretch>
              <a:fillRect/>
            </a:stretch>
          </p:blipFill>
          <p:spPr>
            <a:xfrm>
              <a:off x="16668002" y="7390668"/>
              <a:ext cx="2458724" cy="1798806"/>
            </a:xfrm>
            <a:prstGeom prst="rect">
              <a:avLst/>
            </a:prstGeom>
          </p:spPr>
        </p:pic>
        <p:sp>
          <p:nvSpPr>
            <p:cNvPr id="70" name="TextBox 69">
              <a:extLst>
                <a:ext uri="{FF2B5EF4-FFF2-40B4-BE49-F238E27FC236}">
                  <a16:creationId xmlns:a16="http://schemas.microsoft.com/office/drawing/2014/main" id="{CB528A79-3ECE-E41F-F65F-D1CA126B7F9D}"/>
                </a:ext>
              </a:extLst>
            </p:cNvPr>
            <p:cNvSpPr txBox="1"/>
            <p:nvPr/>
          </p:nvSpPr>
          <p:spPr>
            <a:xfrm>
              <a:off x="14869485" y="8037695"/>
              <a:ext cx="1285912" cy="610017"/>
            </a:xfrm>
            <a:prstGeom prst="rect">
              <a:avLst/>
            </a:prstGeom>
          </p:spPr>
          <p:txBody>
            <a:bodyPr wrap="none" lIns="0" tIns="0" rIns="0" bIns="0" rtlCol="0">
              <a:spAutoFit/>
            </a:bodyPr>
            <a:lstStyle/>
            <a:p>
              <a:pPr marL="0" marR="0" lvl="0" indent="0" algn="r" defTabSz="2574859" rtl="0" eaLnBrk="1" fontAlgn="auto" latinLnBrk="0" hangingPunct="1">
                <a:lnSpc>
                  <a:spcPct val="11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ptos" panose="020B0004020202020204" pitchFamily="34" charset="0"/>
                  <a:ea typeface="+mn-ea"/>
                  <a:cs typeface="Microsoft Sans Serif" panose="020B0604020202020204" pitchFamily="34" charset="0"/>
                </a:rPr>
                <a:t>Vision</a:t>
              </a:r>
            </a:p>
          </p:txBody>
        </p:sp>
      </p:grpSp>
      <p:grpSp>
        <p:nvGrpSpPr>
          <p:cNvPr id="71" name="Group 70">
            <a:extLst>
              <a:ext uri="{FF2B5EF4-FFF2-40B4-BE49-F238E27FC236}">
                <a16:creationId xmlns:a16="http://schemas.microsoft.com/office/drawing/2014/main" id="{C3D8AD18-6546-2C70-C549-EFAAA1A47551}"/>
              </a:ext>
            </a:extLst>
          </p:cNvPr>
          <p:cNvGrpSpPr/>
          <p:nvPr/>
        </p:nvGrpSpPr>
        <p:grpSpPr>
          <a:xfrm>
            <a:off x="938417" y="4660846"/>
            <a:ext cx="1373368" cy="526957"/>
            <a:chOff x="14438104" y="9386968"/>
            <a:chExt cx="4688097" cy="1798808"/>
          </a:xfrm>
        </p:grpSpPr>
        <p:pic>
          <p:nvPicPr>
            <p:cNvPr id="72" name="Picture 71" descr="A car driving on a road&#10;&#10;Description automatically generated">
              <a:extLst>
                <a:ext uri="{FF2B5EF4-FFF2-40B4-BE49-F238E27FC236}">
                  <a16:creationId xmlns:a16="http://schemas.microsoft.com/office/drawing/2014/main" id="{700AD861-F7AF-35D0-5E3A-0EDC8858EA69}"/>
                </a:ext>
              </a:extLst>
            </p:cNvPr>
            <p:cNvPicPr>
              <a:picLocks noChangeAspect="1"/>
            </p:cNvPicPr>
            <p:nvPr/>
          </p:nvPicPr>
          <p:blipFill>
            <a:blip r:embed="rId26"/>
            <a:stretch>
              <a:fillRect/>
            </a:stretch>
          </p:blipFill>
          <p:spPr>
            <a:xfrm>
              <a:off x="16662035" y="9386968"/>
              <a:ext cx="2464166" cy="1798808"/>
            </a:xfrm>
            <a:prstGeom prst="rect">
              <a:avLst/>
            </a:prstGeom>
          </p:spPr>
        </p:pic>
        <p:sp>
          <p:nvSpPr>
            <p:cNvPr id="73" name="TextBox 72">
              <a:extLst>
                <a:ext uri="{FF2B5EF4-FFF2-40B4-BE49-F238E27FC236}">
                  <a16:creationId xmlns:a16="http://schemas.microsoft.com/office/drawing/2014/main" id="{78E9BD0A-39AC-9AC6-A316-1D91F3204C84}"/>
                </a:ext>
              </a:extLst>
            </p:cNvPr>
            <p:cNvSpPr txBox="1"/>
            <p:nvPr/>
          </p:nvSpPr>
          <p:spPr>
            <a:xfrm>
              <a:off x="14438104" y="10033994"/>
              <a:ext cx="1690840" cy="610016"/>
            </a:xfrm>
            <a:prstGeom prst="rect">
              <a:avLst/>
            </a:prstGeom>
          </p:spPr>
          <p:txBody>
            <a:bodyPr wrap="none" lIns="0" tIns="0" rIns="0" bIns="0" rtlCol="0">
              <a:spAutoFit/>
            </a:bodyPr>
            <a:lstStyle/>
            <a:p>
              <a:pPr marL="0" marR="0" lvl="0" indent="0" algn="r" defTabSz="2574859" rtl="0" eaLnBrk="1" fontAlgn="auto" latinLnBrk="0" hangingPunct="1">
                <a:lnSpc>
                  <a:spcPct val="11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ptos" panose="020B0004020202020204" pitchFamily="34" charset="0"/>
                  <a:ea typeface="+mn-ea"/>
                  <a:cs typeface="Microsoft Sans Serif" panose="020B0604020202020204" pitchFamily="34" charset="0"/>
                </a:rPr>
                <a:t>Sensors</a:t>
              </a:r>
            </a:p>
          </p:txBody>
        </p:sp>
      </p:grpSp>
      <p:grpSp>
        <p:nvGrpSpPr>
          <p:cNvPr id="74" name="Group 73">
            <a:extLst>
              <a:ext uri="{FF2B5EF4-FFF2-40B4-BE49-F238E27FC236}">
                <a16:creationId xmlns:a16="http://schemas.microsoft.com/office/drawing/2014/main" id="{590C9AC7-5CDB-4F2A-427E-7187D02E068E}"/>
              </a:ext>
            </a:extLst>
          </p:cNvPr>
          <p:cNvGrpSpPr/>
          <p:nvPr/>
        </p:nvGrpSpPr>
        <p:grpSpPr>
          <a:xfrm>
            <a:off x="2313059" y="2578877"/>
            <a:ext cx="1527920" cy="2334558"/>
            <a:chOff x="2266007" y="2494476"/>
            <a:chExt cx="1527920" cy="2334558"/>
          </a:xfrm>
        </p:grpSpPr>
        <p:sp>
          <p:nvSpPr>
            <p:cNvPr id="75" name="Freeform 74">
              <a:extLst>
                <a:ext uri="{FF2B5EF4-FFF2-40B4-BE49-F238E27FC236}">
                  <a16:creationId xmlns:a16="http://schemas.microsoft.com/office/drawing/2014/main" id="{9E704648-2361-51E7-D21A-37E8827DEF6B}"/>
                </a:ext>
              </a:extLst>
            </p:cNvPr>
            <p:cNvSpPr/>
            <p:nvPr/>
          </p:nvSpPr>
          <p:spPr>
            <a:xfrm>
              <a:off x="2266007" y="3080657"/>
              <a:ext cx="1513672" cy="525904"/>
            </a:xfrm>
            <a:custGeom>
              <a:avLst/>
              <a:gdLst>
                <a:gd name="connsiteX0" fmla="*/ 0 w 9849394"/>
                <a:gd name="connsiteY0" fmla="*/ 73894 h 5142282"/>
                <a:gd name="connsiteX1" fmla="*/ 3370217 w 9849394"/>
                <a:gd name="connsiteY1" fmla="*/ 596408 h 5142282"/>
                <a:gd name="connsiteX2" fmla="*/ 6113417 w 9849394"/>
                <a:gd name="connsiteY2" fmla="*/ 4463014 h 5142282"/>
                <a:gd name="connsiteX3" fmla="*/ 9849394 w 9849394"/>
                <a:gd name="connsiteY3" fmla="*/ 5142282 h 5142282"/>
                <a:gd name="connsiteX0" fmla="*/ 0 w 9833066"/>
                <a:gd name="connsiteY0" fmla="*/ 73894 h 5076968"/>
                <a:gd name="connsiteX1" fmla="*/ 3370217 w 9833066"/>
                <a:gd name="connsiteY1" fmla="*/ 596408 h 5076968"/>
                <a:gd name="connsiteX2" fmla="*/ 6113417 w 9833066"/>
                <a:gd name="connsiteY2" fmla="*/ 4463014 h 5076968"/>
                <a:gd name="connsiteX3" fmla="*/ 9833066 w 9833066"/>
                <a:gd name="connsiteY3" fmla="*/ 5076968 h 5076968"/>
                <a:gd name="connsiteX0" fmla="*/ 0 w 9833066"/>
                <a:gd name="connsiteY0" fmla="*/ 73894 h 5094698"/>
                <a:gd name="connsiteX1" fmla="*/ 3370217 w 9833066"/>
                <a:gd name="connsiteY1" fmla="*/ 596408 h 5094698"/>
                <a:gd name="connsiteX2" fmla="*/ 6113417 w 9833066"/>
                <a:gd name="connsiteY2" fmla="*/ 4463014 h 5094698"/>
                <a:gd name="connsiteX3" fmla="*/ 9833066 w 9833066"/>
                <a:gd name="connsiteY3" fmla="*/ 5076968 h 5094698"/>
                <a:gd name="connsiteX0" fmla="*/ 0 w 9824901"/>
                <a:gd name="connsiteY0" fmla="*/ 73894 h 5128850"/>
                <a:gd name="connsiteX1" fmla="*/ 3370217 w 9824901"/>
                <a:gd name="connsiteY1" fmla="*/ 596408 h 5128850"/>
                <a:gd name="connsiteX2" fmla="*/ 6113417 w 9824901"/>
                <a:gd name="connsiteY2" fmla="*/ 4463014 h 5128850"/>
                <a:gd name="connsiteX3" fmla="*/ 9824901 w 9824901"/>
                <a:gd name="connsiteY3" fmla="*/ 5117789 h 5128850"/>
                <a:gd name="connsiteX0" fmla="*/ 0 w 9816736"/>
                <a:gd name="connsiteY0" fmla="*/ 73894 h 5172741"/>
                <a:gd name="connsiteX1" fmla="*/ 3370217 w 9816736"/>
                <a:gd name="connsiteY1" fmla="*/ 596408 h 5172741"/>
                <a:gd name="connsiteX2" fmla="*/ 6113417 w 9816736"/>
                <a:gd name="connsiteY2" fmla="*/ 4463014 h 5172741"/>
                <a:gd name="connsiteX3" fmla="*/ 9816736 w 9816736"/>
                <a:gd name="connsiteY3" fmla="*/ 5166775 h 5172741"/>
                <a:gd name="connsiteX0" fmla="*/ 0 w 9816736"/>
                <a:gd name="connsiteY0" fmla="*/ 23311 h 5122158"/>
                <a:gd name="connsiteX1" fmla="*/ 3370217 w 9816736"/>
                <a:gd name="connsiteY1" fmla="*/ 545825 h 5122158"/>
                <a:gd name="connsiteX2" fmla="*/ 6113417 w 9816736"/>
                <a:gd name="connsiteY2" fmla="*/ 4412431 h 5122158"/>
                <a:gd name="connsiteX3" fmla="*/ 9816736 w 9816736"/>
                <a:gd name="connsiteY3" fmla="*/ 5116192 h 5122158"/>
                <a:gd name="connsiteX0" fmla="*/ 0 w 9816736"/>
                <a:gd name="connsiteY0" fmla="*/ 0 h 5098847"/>
                <a:gd name="connsiteX1" fmla="*/ 3476353 w 9816736"/>
                <a:gd name="connsiteY1" fmla="*/ 685800 h 5098847"/>
                <a:gd name="connsiteX2" fmla="*/ 6113417 w 9816736"/>
                <a:gd name="connsiteY2" fmla="*/ 4389120 h 5098847"/>
                <a:gd name="connsiteX3" fmla="*/ 9816736 w 9816736"/>
                <a:gd name="connsiteY3" fmla="*/ 5092881 h 5098847"/>
                <a:gd name="connsiteX0" fmla="*/ 0 w 9787206"/>
                <a:gd name="connsiteY0" fmla="*/ 0 h 4531277"/>
                <a:gd name="connsiteX1" fmla="*/ 3476353 w 9787206"/>
                <a:gd name="connsiteY1" fmla="*/ 685800 h 4531277"/>
                <a:gd name="connsiteX2" fmla="*/ 6113417 w 9787206"/>
                <a:gd name="connsiteY2" fmla="*/ 4389120 h 4531277"/>
                <a:gd name="connsiteX3" fmla="*/ 9787206 w 9787206"/>
                <a:gd name="connsiteY3" fmla="*/ 2614090 h 4531277"/>
                <a:gd name="connsiteX0" fmla="*/ 0 w 9787206"/>
                <a:gd name="connsiteY0" fmla="*/ 0 h 2684647"/>
                <a:gd name="connsiteX1" fmla="*/ 3476353 w 9787206"/>
                <a:gd name="connsiteY1" fmla="*/ 685800 h 2684647"/>
                <a:gd name="connsiteX2" fmla="*/ 5419456 w 9787206"/>
                <a:gd name="connsiteY2" fmla="*/ 2169547 h 2684647"/>
                <a:gd name="connsiteX3" fmla="*/ 9787206 w 9787206"/>
                <a:gd name="connsiteY3" fmla="*/ 2614090 h 2684647"/>
                <a:gd name="connsiteX0" fmla="*/ 0 w 9787206"/>
                <a:gd name="connsiteY0" fmla="*/ 0 h 2684647"/>
                <a:gd name="connsiteX1" fmla="*/ 3077695 w 9787206"/>
                <a:gd name="connsiteY1" fmla="*/ 329373 h 2684647"/>
                <a:gd name="connsiteX2" fmla="*/ 5419456 w 9787206"/>
                <a:gd name="connsiteY2" fmla="*/ 2169547 h 2684647"/>
                <a:gd name="connsiteX3" fmla="*/ 9787206 w 9787206"/>
                <a:gd name="connsiteY3" fmla="*/ 2614090 h 2684647"/>
                <a:gd name="connsiteX0" fmla="*/ 0 w 9752340"/>
                <a:gd name="connsiteY0" fmla="*/ 0 h 2640731"/>
                <a:gd name="connsiteX1" fmla="*/ 3077695 w 9752340"/>
                <a:gd name="connsiteY1" fmla="*/ 329373 h 2640731"/>
                <a:gd name="connsiteX2" fmla="*/ 5419456 w 9752340"/>
                <a:gd name="connsiteY2" fmla="*/ 2169547 h 2640731"/>
                <a:gd name="connsiteX3" fmla="*/ 9752340 w 9752340"/>
                <a:gd name="connsiteY3" fmla="*/ 2531769 h 2640731"/>
                <a:gd name="connsiteX0" fmla="*/ 0 w 9752340"/>
                <a:gd name="connsiteY0" fmla="*/ 0 h 2666716"/>
                <a:gd name="connsiteX1" fmla="*/ 3077695 w 9752340"/>
                <a:gd name="connsiteY1" fmla="*/ 329373 h 2666716"/>
                <a:gd name="connsiteX2" fmla="*/ 5419456 w 9752340"/>
                <a:gd name="connsiteY2" fmla="*/ 2169547 h 2666716"/>
                <a:gd name="connsiteX3" fmla="*/ 9752340 w 9752340"/>
                <a:gd name="connsiteY3" fmla="*/ 2531769 h 2666716"/>
              </a:gdLst>
              <a:ahLst/>
              <a:cxnLst>
                <a:cxn ang="0">
                  <a:pos x="connsiteX0" y="connsiteY0"/>
                </a:cxn>
                <a:cxn ang="0">
                  <a:pos x="connsiteX1" y="connsiteY1"/>
                </a:cxn>
                <a:cxn ang="0">
                  <a:pos x="connsiteX2" y="connsiteY2"/>
                </a:cxn>
                <a:cxn ang="0">
                  <a:pos x="connsiteX3" y="connsiteY3"/>
                </a:cxn>
              </a:cxnLst>
              <a:rect l="l" t="t" r="r" b="b"/>
              <a:pathLst>
                <a:path w="9752340" h="2666716">
                  <a:moveTo>
                    <a:pt x="0" y="0"/>
                  </a:moveTo>
                  <a:cubicBezTo>
                    <a:pt x="1657350" y="9797"/>
                    <a:pt x="2174452" y="-32218"/>
                    <a:pt x="3077695" y="329373"/>
                  </a:cubicBezTo>
                  <a:cubicBezTo>
                    <a:pt x="3980938" y="690964"/>
                    <a:pt x="4339593" y="1411901"/>
                    <a:pt x="5419456" y="2169547"/>
                  </a:cubicBezTo>
                  <a:cubicBezTo>
                    <a:pt x="6499319" y="2927193"/>
                    <a:pt x="8978351" y="2616154"/>
                    <a:pt x="9752340" y="2531769"/>
                  </a:cubicBezTo>
                </a:path>
              </a:pathLst>
            </a:custGeom>
            <a:noFill/>
            <a:ln w="6350">
              <a:solidFill>
                <a:schemeClr val="tx1"/>
              </a:solidFill>
              <a:headEnd type="oval" w="sm" len="sm"/>
              <a:tailEnd type="oval" w="sm" len="sm"/>
            </a:ln>
            <a:effectLst>
              <a:outerShdw blurRad="321229"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574859"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ptos" panose="020B0004020202020204" pitchFamily="34" charset="0"/>
                <a:ea typeface="+mn-ea"/>
                <a:cs typeface="+mn-cs"/>
              </a:endParaRPr>
            </a:p>
          </p:txBody>
        </p:sp>
        <p:sp>
          <p:nvSpPr>
            <p:cNvPr id="76" name="Freeform 75">
              <a:extLst>
                <a:ext uri="{FF2B5EF4-FFF2-40B4-BE49-F238E27FC236}">
                  <a16:creationId xmlns:a16="http://schemas.microsoft.com/office/drawing/2014/main" id="{A8234354-9B0D-9962-AB46-269570BF2E81}"/>
                </a:ext>
              </a:extLst>
            </p:cNvPr>
            <p:cNvSpPr/>
            <p:nvPr/>
          </p:nvSpPr>
          <p:spPr>
            <a:xfrm flipV="1">
              <a:off x="2266008" y="3570716"/>
              <a:ext cx="1523667" cy="1258318"/>
            </a:xfrm>
            <a:custGeom>
              <a:avLst/>
              <a:gdLst>
                <a:gd name="connsiteX0" fmla="*/ 0 w 9849394"/>
                <a:gd name="connsiteY0" fmla="*/ 73894 h 5142282"/>
                <a:gd name="connsiteX1" fmla="*/ 3370217 w 9849394"/>
                <a:gd name="connsiteY1" fmla="*/ 596408 h 5142282"/>
                <a:gd name="connsiteX2" fmla="*/ 6113417 w 9849394"/>
                <a:gd name="connsiteY2" fmla="*/ 4463014 h 5142282"/>
                <a:gd name="connsiteX3" fmla="*/ 9849394 w 9849394"/>
                <a:gd name="connsiteY3" fmla="*/ 5142282 h 5142282"/>
                <a:gd name="connsiteX0" fmla="*/ 0 w 9833066"/>
                <a:gd name="connsiteY0" fmla="*/ 73894 h 5076968"/>
                <a:gd name="connsiteX1" fmla="*/ 3370217 w 9833066"/>
                <a:gd name="connsiteY1" fmla="*/ 596408 h 5076968"/>
                <a:gd name="connsiteX2" fmla="*/ 6113417 w 9833066"/>
                <a:gd name="connsiteY2" fmla="*/ 4463014 h 5076968"/>
                <a:gd name="connsiteX3" fmla="*/ 9833066 w 9833066"/>
                <a:gd name="connsiteY3" fmla="*/ 5076968 h 5076968"/>
                <a:gd name="connsiteX0" fmla="*/ 0 w 9833066"/>
                <a:gd name="connsiteY0" fmla="*/ 73894 h 5094698"/>
                <a:gd name="connsiteX1" fmla="*/ 3370217 w 9833066"/>
                <a:gd name="connsiteY1" fmla="*/ 596408 h 5094698"/>
                <a:gd name="connsiteX2" fmla="*/ 6113417 w 9833066"/>
                <a:gd name="connsiteY2" fmla="*/ 4463014 h 5094698"/>
                <a:gd name="connsiteX3" fmla="*/ 9833066 w 9833066"/>
                <a:gd name="connsiteY3" fmla="*/ 5076968 h 5094698"/>
                <a:gd name="connsiteX0" fmla="*/ 0 w 9824901"/>
                <a:gd name="connsiteY0" fmla="*/ 73894 h 5128850"/>
                <a:gd name="connsiteX1" fmla="*/ 3370217 w 9824901"/>
                <a:gd name="connsiteY1" fmla="*/ 596408 h 5128850"/>
                <a:gd name="connsiteX2" fmla="*/ 6113417 w 9824901"/>
                <a:gd name="connsiteY2" fmla="*/ 4463014 h 5128850"/>
                <a:gd name="connsiteX3" fmla="*/ 9824901 w 9824901"/>
                <a:gd name="connsiteY3" fmla="*/ 5117789 h 5128850"/>
                <a:gd name="connsiteX0" fmla="*/ 0 w 9816736"/>
                <a:gd name="connsiteY0" fmla="*/ 73894 h 5172741"/>
                <a:gd name="connsiteX1" fmla="*/ 3370217 w 9816736"/>
                <a:gd name="connsiteY1" fmla="*/ 596408 h 5172741"/>
                <a:gd name="connsiteX2" fmla="*/ 6113417 w 9816736"/>
                <a:gd name="connsiteY2" fmla="*/ 4463014 h 5172741"/>
                <a:gd name="connsiteX3" fmla="*/ 9816736 w 9816736"/>
                <a:gd name="connsiteY3" fmla="*/ 5166775 h 5172741"/>
                <a:gd name="connsiteX0" fmla="*/ 0 w 9816736"/>
                <a:gd name="connsiteY0" fmla="*/ 23311 h 5122158"/>
                <a:gd name="connsiteX1" fmla="*/ 3370217 w 9816736"/>
                <a:gd name="connsiteY1" fmla="*/ 545825 h 5122158"/>
                <a:gd name="connsiteX2" fmla="*/ 6113417 w 9816736"/>
                <a:gd name="connsiteY2" fmla="*/ 4412431 h 5122158"/>
                <a:gd name="connsiteX3" fmla="*/ 9816736 w 9816736"/>
                <a:gd name="connsiteY3" fmla="*/ 5116192 h 5122158"/>
                <a:gd name="connsiteX0" fmla="*/ 0 w 9816736"/>
                <a:gd name="connsiteY0" fmla="*/ 0 h 5098847"/>
                <a:gd name="connsiteX1" fmla="*/ 3476353 w 9816736"/>
                <a:gd name="connsiteY1" fmla="*/ 685800 h 5098847"/>
                <a:gd name="connsiteX2" fmla="*/ 6113417 w 9816736"/>
                <a:gd name="connsiteY2" fmla="*/ 4389120 h 5098847"/>
                <a:gd name="connsiteX3" fmla="*/ 9816736 w 9816736"/>
                <a:gd name="connsiteY3" fmla="*/ 5092881 h 5098847"/>
              </a:gdLst>
              <a:ahLst/>
              <a:cxnLst>
                <a:cxn ang="0">
                  <a:pos x="connsiteX0" y="connsiteY0"/>
                </a:cxn>
                <a:cxn ang="0">
                  <a:pos x="connsiteX1" y="connsiteY1"/>
                </a:cxn>
                <a:cxn ang="0">
                  <a:pos x="connsiteX2" y="connsiteY2"/>
                </a:cxn>
                <a:cxn ang="0">
                  <a:pos x="connsiteX3" y="connsiteY3"/>
                </a:cxn>
              </a:cxnLst>
              <a:rect l="l" t="t" r="r" b="b"/>
              <a:pathLst>
                <a:path w="9816736" h="5098847">
                  <a:moveTo>
                    <a:pt x="0" y="0"/>
                  </a:moveTo>
                  <a:cubicBezTo>
                    <a:pt x="1657350" y="9797"/>
                    <a:pt x="2457450" y="-45720"/>
                    <a:pt x="3476353" y="685800"/>
                  </a:cubicBezTo>
                  <a:cubicBezTo>
                    <a:pt x="4495256" y="1417320"/>
                    <a:pt x="5033554" y="3631474"/>
                    <a:pt x="6113417" y="4389120"/>
                  </a:cubicBezTo>
                  <a:cubicBezTo>
                    <a:pt x="7193280" y="5146766"/>
                    <a:pt x="9060178" y="5108666"/>
                    <a:pt x="9816736" y="5092881"/>
                  </a:cubicBezTo>
                </a:path>
              </a:pathLst>
            </a:custGeom>
            <a:noFill/>
            <a:ln w="6350">
              <a:solidFill>
                <a:schemeClr val="tx1"/>
              </a:solidFill>
              <a:headEnd type="oval" w="sm" len="sm"/>
              <a:tailEnd type="oval" w="sm" len="sm"/>
            </a:ln>
            <a:effectLst>
              <a:outerShdw blurRad="321229"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574859"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ptos" panose="020B0004020202020204" pitchFamily="34" charset="0"/>
                <a:ea typeface="+mn-ea"/>
                <a:cs typeface="+mn-cs"/>
              </a:endParaRPr>
            </a:p>
          </p:txBody>
        </p:sp>
        <p:sp>
          <p:nvSpPr>
            <p:cNvPr id="77" name="Freeform 76">
              <a:extLst>
                <a:ext uri="{FF2B5EF4-FFF2-40B4-BE49-F238E27FC236}">
                  <a16:creationId xmlns:a16="http://schemas.microsoft.com/office/drawing/2014/main" id="{FB74D723-D255-878E-BFF6-83144BA400C9}"/>
                </a:ext>
              </a:extLst>
            </p:cNvPr>
            <p:cNvSpPr/>
            <p:nvPr/>
          </p:nvSpPr>
          <p:spPr>
            <a:xfrm flipV="1">
              <a:off x="2266008" y="3547767"/>
              <a:ext cx="1519084" cy="701174"/>
            </a:xfrm>
            <a:custGeom>
              <a:avLst/>
              <a:gdLst>
                <a:gd name="connsiteX0" fmla="*/ 0 w 9849394"/>
                <a:gd name="connsiteY0" fmla="*/ 73894 h 5142282"/>
                <a:gd name="connsiteX1" fmla="*/ 3370217 w 9849394"/>
                <a:gd name="connsiteY1" fmla="*/ 596408 h 5142282"/>
                <a:gd name="connsiteX2" fmla="*/ 6113417 w 9849394"/>
                <a:gd name="connsiteY2" fmla="*/ 4463014 h 5142282"/>
                <a:gd name="connsiteX3" fmla="*/ 9849394 w 9849394"/>
                <a:gd name="connsiteY3" fmla="*/ 5142282 h 5142282"/>
                <a:gd name="connsiteX0" fmla="*/ 0 w 9833066"/>
                <a:gd name="connsiteY0" fmla="*/ 73894 h 5076968"/>
                <a:gd name="connsiteX1" fmla="*/ 3370217 w 9833066"/>
                <a:gd name="connsiteY1" fmla="*/ 596408 h 5076968"/>
                <a:gd name="connsiteX2" fmla="*/ 6113417 w 9833066"/>
                <a:gd name="connsiteY2" fmla="*/ 4463014 h 5076968"/>
                <a:gd name="connsiteX3" fmla="*/ 9833066 w 9833066"/>
                <a:gd name="connsiteY3" fmla="*/ 5076968 h 5076968"/>
                <a:gd name="connsiteX0" fmla="*/ 0 w 9833066"/>
                <a:gd name="connsiteY0" fmla="*/ 73894 h 5094698"/>
                <a:gd name="connsiteX1" fmla="*/ 3370217 w 9833066"/>
                <a:gd name="connsiteY1" fmla="*/ 596408 h 5094698"/>
                <a:gd name="connsiteX2" fmla="*/ 6113417 w 9833066"/>
                <a:gd name="connsiteY2" fmla="*/ 4463014 h 5094698"/>
                <a:gd name="connsiteX3" fmla="*/ 9833066 w 9833066"/>
                <a:gd name="connsiteY3" fmla="*/ 5076968 h 5094698"/>
                <a:gd name="connsiteX0" fmla="*/ 0 w 9824901"/>
                <a:gd name="connsiteY0" fmla="*/ 73894 h 5128850"/>
                <a:gd name="connsiteX1" fmla="*/ 3370217 w 9824901"/>
                <a:gd name="connsiteY1" fmla="*/ 596408 h 5128850"/>
                <a:gd name="connsiteX2" fmla="*/ 6113417 w 9824901"/>
                <a:gd name="connsiteY2" fmla="*/ 4463014 h 5128850"/>
                <a:gd name="connsiteX3" fmla="*/ 9824901 w 9824901"/>
                <a:gd name="connsiteY3" fmla="*/ 5117789 h 5128850"/>
                <a:gd name="connsiteX0" fmla="*/ 0 w 9816736"/>
                <a:gd name="connsiteY0" fmla="*/ 73894 h 5172741"/>
                <a:gd name="connsiteX1" fmla="*/ 3370217 w 9816736"/>
                <a:gd name="connsiteY1" fmla="*/ 596408 h 5172741"/>
                <a:gd name="connsiteX2" fmla="*/ 6113417 w 9816736"/>
                <a:gd name="connsiteY2" fmla="*/ 4463014 h 5172741"/>
                <a:gd name="connsiteX3" fmla="*/ 9816736 w 9816736"/>
                <a:gd name="connsiteY3" fmla="*/ 5166775 h 5172741"/>
                <a:gd name="connsiteX0" fmla="*/ 0 w 9816736"/>
                <a:gd name="connsiteY0" fmla="*/ 23311 h 5122158"/>
                <a:gd name="connsiteX1" fmla="*/ 3370217 w 9816736"/>
                <a:gd name="connsiteY1" fmla="*/ 545825 h 5122158"/>
                <a:gd name="connsiteX2" fmla="*/ 6113417 w 9816736"/>
                <a:gd name="connsiteY2" fmla="*/ 4412431 h 5122158"/>
                <a:gd name="connsiteX3" fmla="*/ 9816736 w 9816736"/>
                <a:gd name="connsiteY3" fmla="*/ 5116192 h 5122158"/>
                <a:gd name="connsiteX0" fmla="*/ 0 w 9816736"/>
                <a:gd name="connsiteY0" fmla="*/ 0 h 5098847"/>
                <a:gd name="connsiteX1" fmla="*/ 3476353 w 9816736"/>
                <a:gd name="connsiteY1" fmla="*/ 685800 h 5098847"/>
                <a:gd name="connsiteX2" fmla="*/ 6113417 w 9816736"/>
                <a:gd name="connsiteY2" fmla="*/ 4389120 h 5098847"/>
                <a:gd name="connsiteX3" fmla="*/ 9816736 w 9816736"/>
                <a:gd name="connsiteY3" fmla="*/ 5092881 h 5098847"/>
                <a:gd name="connsiteX0" fmla="*/ 0 w 9787206"/>
                <a:gd name="connsiteY0" fmla="*/ 0 h 4531277"/>
                <a:gd name="connsiteX1" fmla="*/ 3476353 w 9787206"/>
                <a:gd name="connsiteY1" fmla="*/ 685800 h 4531277"/>
                <a:gd name="connsiteX2" fmla="*/ 6113417 w 9787206"/>
                <a:gd name="connsiteY2" fmla="*/ 4389120 h 4531277"/>
                <a:gd name="connsiteX3" fmla="*/ 9787206 w 9787206"/>
                <a:gd name="connsiteY3" fmla="*/ 2614090 h 4531277"/>
                <a:gd name="connsiteX0" fmla="*/ 0 w 9787206"/>
                <a:gd name="connsiteY0" fmla="*/ 0 h 2684647"/>
                <a:gd name="connsiteX1" fmla="*/ 3476353 w 9787206"/>
                <a:gd name="connsiteY1" fmla="*/ 685800 h 2684647"/>
                <a:gd name="connsiteX2" fmla="*/ 5419456 w 9787206"/>
                <a:gd name="connsiteY2" fmla="*/ 2169547 h 2684647"/>
                <a:gd name="connsiteX3" fmla="*/ 9787206 w 9787206"/>
                <a:gd name="connsiteY3" fmla="*/ 2614090 h 2684647"/>
                <a:gd name="connsiteX0" fmla="*/ 0 w 9787206"/>
                <a:gd name="connsiteY0" fmla="*/ 0 h 2684647"/>
                <a:gd name="connsiteX1" fmla="*/ 3077695 w 9787206"/>
                <a:gd name="connsiteY1" fmla="*/ 329373 h 2684647"/>
                <a:gd name="connsiteX2" fmla="*/ 5419456 w 9787206"/>
                <a:gd name="connsiteY2" fmla="*/ 2169547 h 2684647"/>
                <a:gd name="connsiteX3" fmla="*/ 9787206 w 9787206"/>
                <a:gd name="connsiteY3" fmla="*/ 2614090 h 2684647"/>
              </a:gdLst>
              <a:ahLst/>
              <a:cxnLst>
                <a:cxn ang="0">
                  <a:pos x="connsiteX0" y="connsiteY0"/>
                </a:cxn>
                <a:cxn ang="0">
                  <a:pos x="connsiteX1" y="connsiteY1"/>
                </a:cxn>
                <a:cxn ang="0">
                  <a:pos x="connsiteX2" y="connsiteY2"/>
                </a:cxn>
                <a:cxn ang="0">
                  <a:pos x="connsiteX3" y="connsiteY3"/>
                </a:cxn>
              </a:cxnLst>
              <a:rect l="l" t="t" r="r" b="b"/>
              <a:pathLst>
                <a:path w="9787206" h="2684647">
                  <a:moveTo>
                    <a:pt x="0" y="0"/>
                  </a:moveTo>
                  <a:cubicBezTo>
                    <a:pt x="1657350" y="9797"/>
                    <a:pt x="2174452" y="-32218"/>
                    <a:pt x="3077695" y="329373"/>
                  </a:cubicBezTo>
                  <a:cubicBezTo>
                    <a:pt x="3980938" y="690964"/>
                    <a:pt x="4339593" y="1411901"/>
                    <a:pt x="5419456" y="2169547"/>
                  </a:cubicBezTo>
                  <a:cubicBezTo>
                    <a:pt x="6499319" y="2927193"/>
                    <a:pt x="9030648" y="2629875"/>
                    <a:pt x="9787206" y="2614090"/>
                  </a:cubicBezTo>
                </a:path>
              </a:pathLst>
            </a:custGeom>
            <a:noFill/>
            <a:ln w="6350">
              <a:solidFill>
                <a:schemeClr val="tx1"/>
              </a:solidFill>
              <a:headEnd type="oval" w="sm" len="sm"/>
              <a:tailEnd type="oval" w="sm" len="sm"/>
            </a:ln>
            <a:effectLst>
              <a:outerShdw blurRad="321229"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574859"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ptos" panose="020B0004020202020204" pitchFamily="34" charset="0"/>
                <a:ea typeface="+mn-ea"/>
                <a:cs typeface="+mn-cs"/>
              </a:endParaRPr>
            </a:p>
          </p:txBody>
        </p:sp>
        <p:sp>
          <p:nvSpPr>
            <p:cNvPr id="78" name="Freeform 77">
              <a:extLst>
                <a:ext uri="{FF2B5EF4-FFF2-40B4-BE49-F238E27FC236}">
                  <a16:creationId xmlns:a16="http://schemas.microsoft.com/office/drawing/2014/main" id="{E1584A3D-F32A-B411-445E-99B321CD37BB}"/>
                </a:ext>
              </a:extLst>
            </p:cNvPr>
            <p:cNvSpPr/>
            <p:nvPr/>
          </p:nvSpPr>
          <p:spPr>
            <a:xfrm flipV="1">
              <a:off x="2274843" y="3526556"/>
              <a:ext cx="1519084" cy="132640"/>
            </a:xfrm>
            <a:custGeom>
              <a:avLst/>
              <a:gdLst>
                <a:gd name="connsiteX0" fmla="*/ 0 w 9849394"/>
                <a:gd name="connsiteY0" fmla="*/ 73894 h 5142282"/>
                <a:gd name="connsiteX1" fmla="*/ 3370217 w 9849394"/>
                <a:gd name="connsiteY1" fmla="*/ 596408 h 5142282"/>
                <a:gd name="connsiteX2" fmla="*/ 6113417 w 9849394"/>
                <a:gd name="connsiteY2" fmla="*/ 4463014 h 5142282"/>
                <a:gd name="connsiteX3" fmla="*/ 9849394 w 9849394"/>
                <a:gd name="connsiteY3" fmla="*/ 5142282 h 5142282"/>
                <a:gd name="connsiteX0" fmla="*/ 0 w 9833066"/>
                <a:gd name="connsiteY0" fmla="*/ 73894 h 5076968"/>
                <a:gd name="connsiteX1" fmla="*/ 3370217 w 9833066"/>
                <a:gd name="connsiteY1" fmla="*/ 596408 h 5076968"/>
                <a:gd name="connsiteX2" fmla="*/ 6113417 w 9833066"/>
                <a:gd name="connsiteY2" fmla="*/ 4463014 h 5076968"/>
                <a:gd name="connsiteX3" fmla="*/ 9833066 w 9833066"/>
                <a:gd name="connsiteY3" fmla="*/ 5076968 h 5076968"/>
                <a:gd name="connsiteX0" fmla="*/ 0 w 9833066"/>
                <a:gd name="connsiteY0" fmla="*/ 73894 h 5094698"/>
                <a:gd name="connsiteX1" fmla="*/ 3370217 w 9833066"/>
                <a:gd name="connsiteY1" fmla="*/ 596408 h 5094698"/>
                <a:gd name="connsiteX2" fmla="*/ 6113417 w 9833066"/>
                <a:gd name="connsiteY2" fmla="*/ 4463014 h 5094698"/>
                <a:gd name="connsiteX3" fmla="*/ 9833066 w 9833066"/>
                <a:gd name="connsiteY3" fmla="*/ 5076968 h 5094698"/>
                <a:gd name="connsiteX0" fmla="*/ 0 w 9824901"/>
                <a:gd name="connsiteY0" fmla="*/ 73894 h 5128850"/>
                <a:gd name="connsiteX1" fmla="*/ 3370217 w 9824901"/>
                <a:gd name="connsiteY1" fmla="*/ 596408 h 5128850"/>
                <a:gd name="connsiteX2" fmla="*/ 6113417 w 9824901"/>
                <a:gd name="connsiteY2" fmla="*/ 4463014 h 5128850"/>
                <a:gd name="connsiteX3" fmla="*/ 9824901 w 9824901"/>
                <a:gd name="connsiteY3" fmla="*/ 5117789 h 5128850"/>
                <a:gd name="connsiteX0" fmla="*/ 0 w 9816736"/>
                <a:gd name="connsiteY0" fmla="*/ 73894 h 5172741"/>
                <a:gd name="connsiteX1" fmla="*/ 3370217 w 9816736"/>
                <a:gd name="connsiteY1" fmla="*/ 596408 h 5172741"/>
                <a:gd name="connsiteX2" fmla="*/ 6113417 w 9816736"/>
                <a:gd name="connsiteY2" fmla="*/ 4463014 h 5172741"/>
                <a:gd name="connsiteX3" fmla="*/ 9816736 w 9816736"/>
                <a:gd name="connsiteY3" fmla="*/ 5166775 h 5172741"/>
                <a:gd name="connsiteX0" fmla="*/ 0 w 9816736"/>
                <a:gd name="connsiteY0" fmla="*/ 23311 h 5122158"/>
                <a:gd name="connsiteX1" fmla="*/ 3370217 w 9816736"/>
                <a:gd name="connsiteY1" fmla="*/ 545825 h 5122158"/>
                <a:gd name="connsiteX2" fmla="*/ 6113417 w 9816736"/>
                <a:gd name="connsiteY2" fmla="*/ 4412431 h 5122158"/>
                <a:gd name="connsiteX3" fmla="*/ 9816736 w 9816736"/>
                <a:gd name="connsiteY3" fmla="*/ 5116192 h 5122158"/>
                <a:gd name="connsiteX0" fmla="*/ 0 w 9816736"/>
                <a:gd name="connsiteY0" fmla="*/ 0 h 5098847"/>
                <a:gd name="connsiteX1" fmla="*/ 3476353 w 9816736"/>
                <a:gd name="connsiteY1" fmla="*/ 685800 h 5098847"/>
                <a:gd name="connsiteX2" fmla="*/ 6113417 w 9816736"/>
                <a:gd name="connsiteY2" fmla="*/ 4389120 h 5098847"/>
                <a:gd name="connsiteX3" fmla="*/ 9816736 w 9816736"/>
                <a:gd name="connsiteY3" fmla="*/ 5092881 h 5098847"/>
                <a:gd name="connsiteX0" fmla="*/ 0 w 9787206"/>
                <a:gd name="connsiteY0" fmla="*/ 0 h 4531277"/>
                <a:gd name="connsiteX1" fmla="*/ 3476353 w 9787206"/>
                <a:gd name="connsiteY1" fmla="*/ 685800 h 4531277"/>
                <a:gd name="connsiteX2" fmla="*/ 6113417 w 9787206"/>
                <a:gd name="connsiteY2" fmla="*/ 4389120 h 4531277"/>
                <a:gd name="connsiteX3" fmla="*/ 9787206 w 9787206"/>
                <a:gd name="connsiteY3" fmla="*/ 2614090 h 4531277"/>
                <a:gd name="connsiteX0" fmla="*/ 0 w 9787206"/>
                <a:gd name="connsiteY0" fmla="*/ 0 h 2684647"/>
                <a:gd name="connsiteX1" fmla="*/ 3476353 w 9787206"/>
                <a:gd name="connsiteY1" fmla="*/ 685800 h 2684647"/>
                <a:gd name="connsiteX2" fmla="*/ 5419456 w 9787206"/>
                <a:gd name="connsiteY2" fmla="*/ 2169547 h 2684647"/>
                <a:gd name="connsiteX3" fmla="*/ 9787206 w 9787206"/>
                <a:gd name="connsiteY3" fmla="*/ 2614090 h 2684647"/>
                <a:gd name="connsiteX0" fmla="*/ 0 w 9787206"/>
                <a:gd name="connsiteY0" fmla="*/ 0 h 2684647"/>
                <a:gd name="connsiteX1" fmla="*/ 3077695 w 9787206"/>
                <a:gd name="connsiteY1" fmla="*/ 329373 h 2684647"/>
                <a:gd name="connsiteX2" fmla="*/ 5419456 w 9787206"/>
                <a:gd name="connsiteY2" fmla="*/ 2169547 h 2684647"/>
                <a:gd name="connsiteX3" fmla="*/ 9787206 w 9787206"/>
                <a:gd name="connsiteY3" fmla="*/ 2614090 h 2684647"/>
                <a:gd name="connsiteX0" fmla="*/ 0 w 9787206"/>
                <a:gd name="connsiteY0" fmla="*/ 0 h 2463133"/>
                <a:gd name="connsiteX1" fmla="*/ 3077695 w 9787206"/>
                <a:gd name="connsiteY1" fmla="*/ 329373 h 2463133"/>
                <a:gd name="connsiteX2" fmla="*/ 5419456 w 9787206"/>
                <a:gd name="connsiteY2" fmla="*/ 2169547 h 2463133"/>
                <a:gd name="connsiteX3" fmla="*/ 9787206 w 9787206"/>
                <a:gd name="connsiteY3" fmla="*/ 1965225 h 2463133"/>
                <a:gd name="connsiteX0" fmla="*/ 0 w 9787206"/>
                <a:gd name="connsiteY0" fmla="*/ 0 h 2650693"/>
                <a:gd name="connsiteX1" fmla="*/ 3077695 w 9787206"/>
                <a:gd name="connsiteY1" fmla="*/ 329373 h 2650693"/>
                <a:gd name="connsiteX2" fmla="*/ 5419456 w 9787206"/>
                <a:gd name="connsiteY2" fmla="*/ 2169547 h 2650693"/>
                <a:gd name="connsiteX3" fmla="*/ 9787206 w 9787206"/>
                <a:gd name="connsiteY3" fmla="*/ 1965225 h 2650693"/>
              </a:gdLst>
              <a:ahLst/>
              <a:cxnLst>
                <a:cxn ang="0">
                  <a:pos x="connsiteX0" y="connsiteY0"/>
                </a:cxn>
                <a:cxn ang="0">
                  <a:pos x="connsiteX1" y="connsiteY1"/>
                </a:cxn>
                <a:cxn ang="0">
                  <a:pos x="connsiteX2" y="connsiteY2"/>
                </a:cxn>
                <a:cxn ang="0">
                  <a:pos x="connsiteX3" y="connsiteY3"/>
                </a:cxn>
              </a:cxnLst>
              <a:rect l="l" t="t" r="r" b="b"/>
              <a:pathLst>
                <a:path w="9787206" h="2650693">
                  <a:moveTo>
                    <a:pt x="0" y="0"/>
                  </a:moveTo>
                  <a:cubicBezTo>
                    <a:pt x="1657350" y="9797"/>
                    <a:pt x="2174452" y="-32218"/>
                    <a:pt x="3077695" y="329373"/>
                  </a:cubicBezTo>
                  <a:cubicBezTo>
                    <a:pt x="3980938" y="690964"/>
                    <a:pt x="4339593" y="1411901"/>
                    <a:pt x="5419456" y="2169547"/>
                  </a:cubicBezTo>
                  <a:cubicBezTo>
                    <a:pt x="6499319" y="2927193"/>
                    <a:pt x="9100381" y="2738021"/>
                    <a:pt x="9787206" y="1965225"/>
                  </a:cubicBezTo>
                </a:path>
              </a:pathLst>
            </a:custGeom>
            <a:noFill/>
            <a:ln w="6350">
              <a:solidFill>
                <a:schemeClr val="tx1"/>
              </a:solidFill>
              <a:headEnd type="oval" w="sm" len="sm"/>
              <a:tailEnd type="oval" w="sm" len="sm"/>
            </a:ln>
            <a:effectLst>
              <a:outerShdw blurRad="321229"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574859"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ptos" panose="020B0004020202020204" pitchFamily="34" charset="0"/>
                <a:ea typeface="+mn-ea"/>
                <a:cs typeface="+mn-cs"/>
              </a:endParaRPr>
            </a:p>
          </p:txBody>
        </p:sp>
        <p:sp>
          <p:nvSpPr>
            <p:cNvPr id="79" name="Freeform 78">
              <a:extLst>
                <a:ext uri="{FF2B5EF4-FFF2-40B4-BE49-F238E27FC236}">
                  <a16:creationId xmlns:a16="http://schemas.microsoft.com/office/drawing/2014/main" id="{F10C576D-55C0-3CB9-23D6-E7A0930FA17A}"/>
                </a:ext>
              </a:extLst>
            </p:cNvPr>
            <p:cNvSpPr/>
            <p:nvPr/>
          </p:nvSpPr>
          <p:spPr>
            <a:xfrm>
              <a:off x="2266008" y="2494476"/>
              <a:ext cx="1523667" cy="1076240"/>
            </a:xfrm>
            <a:custGeom>
              <a:avLst/>
              <a:gdLst>
                <a:gd name="connsiteX0" fmla="*/ 0 w 9849394"/>
                <a:gd name="connsiteY0" fmla="*/ 73894 h 5142282"/>
                <a:gd name="connsiteX1" fmla="*/ 3370217 w 9849394"/>
                <a:gd name="connsiteY1" fmla="*/ 596408 h 5142282"/>
                <a:gd name="connsiteX2" fmla="*/ 6113417 w 9849394"/>
                <a:gd name="connsiteY2" fmla="*/ 4463014 h 5142282"/>
                <a:gd name="connsiteX3" fmla="*/ 9849394 w 9849394"/>
                <a:gd name="connsiteY3" fmla="*/ 5142282 h 5142282"/>
                <a:gd name="connsiteX0" fmla="*/ 0 w 9833066"/>
                <a:gd name="connsiteY0" fmla="*/ 73894 h 5076968"/>
                <a:gd name="connsiteX1" fmla="*/ 3370217 w 9833066"/>
                <a:gd name="connsiteY1" fmla="*/ 596408 h 5076968"/>
                <a:gd name="connsiteX2" fmla="*/ 6113417 w 9833066"/>
                <a:gd name="connsiteY2" fmla="*/ 4463014 h 5076968"/>
                <a:gd name="connsiteX3" fmla="*/ 9833066 w 9833066"/>
                <a:gd name="connsiteY3" fmla="*/ 5076968 h 5076968"/>
                <a:gd name="connsiteX0" fmla="*/ 0 w 9833066"/>
                <a:gd name="connsiteY0" fmla="*/ 73894 h 5094698"/>
                <a:gd name="connsiteX1" fmla="*/ 3370217 w 9833066"/>
                <a:gd name="connsiteY1" fmla="*/ 596408 h 5094698"/>
                <a:gd name="connsiteX2" fmla="*/ 6113417 w 9833066"/>
                <a:gd name="connsiteY2" fmla="*/ 4463014 h 5094698"/>
                <a:gd name="connsiteX3" fmla="*/ 9833066 w 9833066"/>
                <a:gd name="connsiteY3" fmla="*/ 5076968 h 5094698"/>
                <a:gd name="connsiteX0" fmla="*/ 0 w 9824901"/>
                <a:gd name="connsiteY0" fmla="*/ 73894 h 5128850"/>
                <a:gd name="connsiteX1" fmla="*/ 3370217 w 9824901"/>
                <a:gd name="connsiteY1" fmla="*/ 596408 h 5128850"/>
                <a:gd name="connsiteX2" fmla="*/ 6113417 w 9824901"/>
                <a:gd name="connsiteY2" fmla="*/ 4463014 h 5128850"/>
                <a:gd name="connsiteX3" fmla="*/ 9824901 w 9824901"/>
                <a:gd name="connsiteY3" fmla="*/ 5117789 h 5128850"/>
                <a:gd name="connsiteX0" fmla="*/ 0 w 9816736"/>
                <a:gd name="connsiteY0" fmla="*/ 73894 h 5172741"/>
                <a:gd name="connsiteX1" fmla="*/ 3370217 w 9816736"/>
                <a:gd name="connsiteY1" fmla="*/ 596408 h 5172741"/>
                <a:gd name="connsiteX2" fmla="*/ 6113417 w 9816736"/>
                <a:gd name="connsiteY2" fmla="*/ 4463014 h 5172741"/>
                <a:gd name="connsiteX3" fmla="*/ 9816736 w 9816736"/>
                <a:gd name="connsiteY3" fmla="*/ 5166775 h 5172741"/>
                <a:gd name="connsiteX0" fmla="*/ 0 w 9816736"/>
                <a:gd name="connsiteY0" fmla="*/ 23311 h 5122158"/>
                <a:gd name="connsiteX1" fmla="*/ 3370217 w 9816736"/>
                <a:gd name="connsiteY1" fmla="*/ 545825 h 5122158"/>
                <a:gd name="connsiteX2" fmla="*/ 6113417 w 9816736"/>
                <a:gd name="connsiteY2" fmla="*/ 4412431 h 5122158"/>
                <a:gd name="connsiteX3" fmla="*/ 9816736 w 9816736"/>
                <a:gd name="connsiteY3" fmla="*/ 5116192 h 5122158"/>
                <a:gd name="connsiteX0" fmla="*/ 0 w 9816736"/>
                <a:gd name="connsiteY0" fmla="*/ 0 h 5098847"/>
                <a:gd name="connsiteX1" fmla="*/ 3476353 w 9816736"/>
                <a:gd name="connsiteY1" fmla="*/ 685800 h 5098847"/>
                <a:gd name="connsiteX2" fmla="*/ 6113417 w 9816736"/>
                <a:gd name="connsiteY2" fmla="*/ 4389120 h 5098847"/>
                <a:gd name="connsiteX3" fmla="*/ 9816736 w 9816736"/>
                <a:gd name="connsiteY3" fmla="*/ 5092881 h 5098847"/>
              </a:gdLst>
              <a:ahLst/>
              <a:cxnLst>
                <a:cxn ang="0">
                  <a:pos x="connsiteX0" y="connsiteY0"/>
                </a:cxn>
                <a:cxn ang="0">
                  <a:pos x="connsiteX1" y="connsiteY1"/>
                </a:cxn>
                <a:cxn ang="0">
                  <a:pos x="connsiteX2" y="connsiteY2"/>
                </a:cxn>
                <a:cxn ang="0">
                  <a:pos x="connsiteX3" y="connsiteY3"/>
                </a:cxn>
              </a:cxnLst>
              <a:rect l="l" t="t" r="r" b="b"/>
              <a:pathLst>
                <a:path w="9816736" h="5098847">
                  <a:moveTo>
                    <a:pt x="0" y="0"/>
                  </a:moveTo>
                  <a:cubicBezTo>
                    <a:pt x="1657350" y="9797"/>
                    <a:pt x="2457450" y="-45720"/>
                    <a:pt x="3476353" y="685800"/>
                  </a:cubicBezTo>
                  <a:cubicBezTo>
                    <a:pt x="4495256" y="1417320"/>
                    <a:pt x="5033554" y="3631474"/>
                    <a:pt x="6113417" y="4389120"/>
                  </a:cubicBezTo>
                  <a:cubicBezTo>
                    <a:pt x="7193280" y="5146766"/>
                    <a:pt x="9060178" y="5108666"/>
                    <a:pt x="9816736" y="5092881"/>
                  </a:cubicBezTo>
                </a:path>
              </a:pathLst>
            </a:custGeom>
            <a:noFill/>
            <a:ln w="6350">
              <a:solidFill>
                <a:schemeClr val="tx1"/>
              </a:solidFill>
              <a:headEnd type="oval" w="sm" len="sm"/>
              <a:tailEnd type="oval" w="sm" len="sm"/>
            </a:ln>
            <a:effectLst>
              <a:outerShdw blurRad="321229"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574859"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ptos" panose="020B0004020202020204" pitchFamily="34" charset="0"/>
                <a:ea typeface="+mn-ea"/>
                <a:cs typeface="+mn-cs"/>
              </a:endParaRPr>
            </a:p>
          </p:txBody>
        </p:sp>
      </p:grpSp>
      <p:grpSp>
        <p:nvGrpSpPr>
          <p:cNvPr id="80" name="Group 79">
            <a:extLst>
              <a:ext uri="{FF2B5EF4-FFF2-40B4-BE49-F238E27FC236}">
                <a16:creationId xmlns:a16="http://schemas.microsoft.com/office/drawing/2014/main" id="{3B0AF7EF-342C-D825-E25F-DBD94A15A3D0}"/>
              </a:ext>
            </a:extLst>
          </p:cNvPr>
          <p:cNvGrpSpPr/>
          <p:nvPr/>
        </p:nvGrpSpPr>
        <p:grpSpPr>
          <a:xfrm>
            <a:off x="2235965" y="2499502"/>
            <a:ext cx="157021" cy="2491611"/>
            <a:chOff x="2188913" y="2415101"/>
            <a:chExt cx="157021" cy="2491611"/>
          </a:xfrm>
        </p:grpSpPr>
        <p:sp>
          <p:nvSpPr>
            <p:cNvPr id="81" name="Arrow: Pentagon 30">
              <a:extLst>
                <a:ext uri="{FF2B5EF4-FFF2-40B4-BE49-F238E27FC236}">
                  <a16:creationId xmlns:a16="http://schemas.microsoft.com/office/drawing/2014/main" id="{B9DAE304-A67D-C71D-04C3-A23053EA7234}"/>
                </a:ext>
              </a:extLst>
            </p:cNvPr>
            <p:cNvSpPr>
              <a:spLocks/>
            </p:cNvSpPr>
            <p:nvPr/>
          </p:nvSpPr>
          <p:spPr>
            <a:xfrm>
              <a:off x="2188913" y="3001281"/>
              <a:ext cx="157021" cy="157054"/>
            </a:xfrm>
            <a:prstGeom prst="ellipse">
              <a:avLst/>
            </a:prstGeom>
            <a:gradFill flip="none" rotWithShape="1">
              <a:gsLst>
                <a:gs pos="70000">
                  <a:schemeClr val="tx1">
                    <a:alpha val="0"/>
                  </a:schemeClr>
                </a:gs>
                <a:gs pos="41000">
                  <a:schemeClr val="tx1">
                    <a:alpha val="15000"/>
                  </a:schemeClr>
                </a:gs>
                <a:gs pos="11000">
                  <a:schemeClr val="tx1">
                    <a:alpha val="4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77" rtl="0" eaLnBrk="1" fontAlgn="auto" latinLnBrk="0" hangingPunct="1">
                <a:lnSpc>
                  <a:spcPct val="96000"/>
                </a:lnSpc>
                <a:spcBef>
                  <a:spcPts val="0"/>
                </a:spcBef>
                <a:spcAft>
                  <a:spcPts val="0"/>
                </a:spcAft>
                <a:buClrTx/>
                <a:buSzTx/>
                <a:buFontTx/>
                <a:buNone/>
                <a:tabLst/>
                <a:defRPr/>
              </a:pPr>
              <a:endParaRPr kumimoji="0" lang="en-US" sz="600" b="0" i="0" u="none" strike="noStrike" kern="1200" cap="none" spc="0" normalizeH="0" baseline="0" noProof="0">
                <a:ln>
                  <a:noFill/>
                </a:ln>
                <a:solidFill>
                  <a:srgbClr val="000000"/>
                </a:solidFill>
                <a:effectLst/>
                <a:uLnTx/>
                <a:uFillTx/>
                <a:latin typeface="Aptos" panose="02110004020202020204"/>
                <a:ea typeface="+mn-ea"/>
                <a:cs typeface="Microsoft Sans Serif" panose="020B0604020202020204" pitchFamily="34" charset="0"/>
              </a:endParaRPr>
            </a:p>
          </p:txBody>
        </p:sp>
        <p:sp>
          <p:nvSpPr>
            <p:cNvPr id="82" name="Arrow: Pentagon 30">
              <a:extLst>
                <a:ext uri="{FF2B5EF4-FFF2-40B4-BE49-F238E27FC236}">
                  <a16:creationId xmlns:a16="http://schemas.microsoft.com/office/drawing/2014/main" id="{E9243679-B2E0-0FC3-E6CA-5F89B875E842}"/>
                </a:ext>
              </a:extLst>
            </p:cNvPr>
            <p:cNvSpPr>
              <a:spLocks/>
            </p:cNvSpPr>
            <p:nvPr/>
          </p:nvSpPr>
          <p:spPr>
            <a:xfrm>
              <a:off x="2188913" y="3578708"/>
              <a:ext cx="157021" cy="157054"/>
            </a:xfrm>
            <a:prstGeom prst="ellipse">
              <a:avLst/>
            </a:prstGeom>
            <a:gradFill flip="none" rotWithShape="1">
              <a:gsLst>
                <a:gs pos="70000">
                  <a:schemeClr val="tx1">
                    <a:alpha val="0"/>
                  </a:schemeClr>
                </a:gs>
                <a:gs pos="41000">
                  <a:schemeClr val="tx1">
                    <a:alpha val="15000"/>
                  </a:schemeClr>
                </a:gs>
                <a:gs pos="11000">
                  <a:schemeClr val="tx1">
                    <a:alpha val="4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77" rtl="0" eaLnBrk="1" fontAlgn="auto" latinLnBrk="0" hangingPunct="1">
                <a:lnSpc>
                  <a:spcPct val="96000"/>
                </a:lnSpc>
                <a:spcBef>
                  <a:spcPts val="0"/>
                </a:spcBef>
                <a:spcAft>
                  <a:spcPts val="0"/>
                </a:spcAft>
                <a:buClrTx/>
                <a:buSzTx/>
                <a:buFontTx/>
                <a:buNone/>
                <a:tabLst/>
                <a:defRPr/>
              </a:pPr>
              <a:endParaRPr kumimoji="0" lang="en-US" sz="600" b="0" i="0" u="none" strike="noStrike" kern="1200" cap="none" spc="0" normalizeH="0" baseline="0" noProof="0">
                <a:ln>
                  <a:noFill/>
                </a:ln>
                <a:solidFill>
                  <a:srgbClr val="000000"/>
                </a:solidFill>
                <a:effectLst/>
                <a:uLnTx/>
                <a:uFillTx/>
                <a:latin typeface="Aptos" panose="02110004020202020204"/>
                <a:ea typeface="+mn-ea"/>
                <a:cs typeface="Microsoft Sans Serif" panose="020B0604020202020204" pitchFamily="34" charset="0"/>
              </a:endParaRPr>
            </a:p>
          </p:txBody>
        </p:sp>
        <p:sp>
          <p:nvSpPr>
            <p:cNvPr id="83" name="Arrow: Pentagon 30">
              <a:extLst>
                <a:ext uri="{FF2B5EF4-FFF2-40B4-BE49-F238E27FC236}">
                  <a16:creationId xmlns:a16="http://schemas.microsoft.com/office/drawing/2014/main" id="{D7D43B96-2DDE-D36D-5EC1-3D2AFFF84B3E}"/>
                </a:ext>
              </a:extLst>
            </p:cNvPr>
            <p:cNvSpPr>
              <a:spLocks/>
            </p:cNvSpPr>
            <p:nvPr/>
          </p:nvSpPr>
          <p:spPr>
            <a:xfrm>
              <a:off x="2188913" y="4164888"/>
              <a:ext cx="157021" cy="157054"/>
            </a:xfrm>
            <a:prstGeom prst="ellipse">
              <a:avLst/>
            </a:prstGeom>
            <a:gradFill flip="none" rotWithShape="1">
              <a:gsLst>
                <a:gs pos="70000">
                  <a:schemeClr val="tx1">
                    <a:alpha val="0"/>
                  </a:schemeClr>
                </a:gs>
                <a:gs pos="41000">
                  <a:schemeClr val="tx1">
                    <a:alpha val="15000"/>
                  </a:schemeClr>
                </a:gs>
                <a:gs pos="11000">
                  <a:schemeClr val="tx1">
                    <a:alpha val="4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77" rtl="0" eaLnBrk="1" fontAlgn="auto" latinLnBrk="0" hangingPunct="1">
                <a:lnSpc>
                  <a:spcPct val="96000"/>
                </a:lnSpc>
                <a:spcBef>
                  <a:spcPts val="0"/>
                </a:spcBef>
                <a:spcAft>
                  <a:spcPts val="0"/>
                </a:spcAft>
                <a:buClrTx/>
                <a:buSzTx/>
                <a:buFontTx/>
                <a:buNone/>
                <a:tabLst/>
                <a:defRPr/>
              </a:pPr>
              <a:endParaRPr kumimoji="0" lang="en-US" sz="600" b="0" i="0" u="none" strike="noStrike" kern="1200" cap="none" spc="0" normalizeH="0" baseline="0" noProof="0">
                <a:ln>
                  <a:noFill/>
                </a:ln>
                <a:solidFill>
                  <a:srgbClr val="000000"/>
                </a:solidFill>
                <a:effectLst/>
                <a:uLnTx/>
                <a:uFillTx/>
                <a:latin typeface="Aptos" panose="02110004020202020204"/>
                <a:ea typeface="+mn-ea"/>
                <a:cs typeface="Microsoft Sans Serif" panose="020B0604020202020204" pitchFamily="34" charset="0"/>
              </a:endParaRPr>
            </a:p>
          </p:txBody>
        </p:sp>
        <p:sp>
          <p:nvSpPr>
            <p:cNvPr id="84" name="Arrow: Pentagon 30">
              <a:extLst>
                <a:ext uri="{FF2B5EF4-FFF2-40B4-BE49-F238E27FC236}">
                  <a16:creationId xmlns:a16="http://schemas.microsoft.com/office/drawing/2014/main" id="{2409CC13-81B3-3825-7147-43ACD3373494}"/>
                </a:ext>
              </a:extLst>
            </p:cNvPr>
            <p:cNvSpPr>
              <a:spLocks/>
            </p:cNvSpPr>
            <p:nvPr/>
          </p:nvSpPr>
          <p:spPr>
            <a:xfrm>
              <a:off x="2188913" y="4749658"/>
              <a:ext cx="157021" cy="157054"/>
            </a:xfrm>
            <a:prstGeom prst="ellipse">
              <a:avLst/>
            </a:prstGeom>
            <a:gradFill flip="none" rotWithShape="1">
              <a:gsLst>
                <a:gs pos="70000">
                  <a:schemeClr val="tx1">
                    <a:alpha val="0"/>
                  </a:schemeClr>
                </a:gs>
                <a:gs pos="41000">
                  <a:schemeClr val="tx1">
                    <a:alpha val="15000"/>
                  </a:schemeClr>
                </a:gs>
                <a:gs pos="11000">
                  <a:schemeClr val="tx1">
                    <a:alpha val="4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77" rtl="0" eaLnBrk="1" fontAlgn="auto" latinLnBrk="0" hangingPunct="1">
                <a:lnSpc>
                  <a:spcPct val="96000"/>
                </a:lnSpc>
                <a:spcBef>
                  <a:spcPts val="0"/>
                </a:spcBef>
                <a:spcAft>
                  <a:spcPts val="0"/>
                </a:spcAft>
                <a:buClrTx/>
                <a:buSzTx/>
                <a:buFontTx/>
                <a:buNone/>
                <a:tabLst/>
                <a:defRPr/>
              </a:pPr>
              <a:endParaRPr kumimoji="0" lang="en-US" sz="600" b="0" i="0" u="none" strike="noStrike" kern="1200" cap="none" spc="0" normalizeH="0" baseline="0" noProof="0">
                <a:ln>
                  <a:noFill/>
                </a:ln>
                <a:solidFill>
                  <a:srgbClr val="000000"/>
                </a:solidFill>
                <a:effectLst/>
                <a:uLnTx/>
                <a:uFillTx/>
                <a:latin typeface="Aptos" panose="02110004020202020204"/>
                <a:ea typeface="+mn-ea"/>
                <a:cs typeface="Microsoft Sans Serif" panose="020B0604020202020204" pitchFamily="34" charset="0"/>
              </a:endParaRPr>
            </a:p>
          </p:txBody>
        </p:sp>
        <p:sp>
          <p:nvSpPr>
            <p:cNvPr id="85" name="Arrow: Pentagon 30">
              <a:extLst>
                <a:ext uri="{FF2B5EF4-FFF2-40B4-BE49-F238E27FC236}">
                  <a16:creationId xmlns:a16="http://schemas.microsoft.com/office/drawing/2014/main" id="{BD90C9BF-68B3-51E9-4881-DA4D31585C75}"/>
                </a:ext>
              </a:extLst>
            </p:cNvPr>
            <p:cNvSpPr>
              <a:spLocks/>
            </p:cNvSpPr>
            <p:nvPr/>
          </p:nvSpPr>
          <p:spPr>
            <a:xfrm>
              <a:off x="2188913" y="2415101"/>
              <a:ext cx="157021" cy="157054"/>
            </a:xfrm>
            <a:prstGeom prst="ellipse">
              <a:avLst/>
            </a:prstGeom>
            <a:gradFill flip="none" rotWithShape="1">
              <a:gsLst>
                <a:gs pos="70000">
                  <a:schemeClr val="tx1">
                    <a:alpha val="0"/>
                  </a:schemeClr>
                </a:gs>
                <a:gs pos="41000">
                  <a:schemeClr val="tx1">
                    <a:alpha val="15000"/>
                  </a:schemeClr>
                </a:gs>
                <a:gs pos="11000">
                  <a:schemeClr val="tx1">
                    <a:alpha val="4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77" rtl="0" eaLnBrk="1" fontAlgn="auto" latinLnBrk="0" hangingPunct="1">
                <a:lnSpc>
                  <a:spcPct val="96000"/>
                </a:lnSpc>
                <a:spcBef>
                  <a:spcPts val="0"/>
                </a:spcBef>
                <a:spcAft>
                  <a:spcPts val="0"/>
                </a:spcAft>
                <a:buClrTx/>
                <a:buSzTx/>
                <a:buFontTx/>
                <a:buNone/>
                <a:tabLst/>
                <a:defRPr/>
              </a:pPr>
              <a:endParaRPr kumimoji="0" lang="en-US" sz="600" b="0" i="0" u="none" strike="noStrike" kern="1200" cap="none" spc="0" normalizeH="0" baseline="0" noProof="0">
                <a:ln>
                  <a:noFill/>
                </a:ln>
                <a:solidFill>
                  <a:srgbClr val="000000"/>
                </a:solidFill>
                <a:effectLst/>
                <a:uLnTx/>
                <a:uFillTx/>
                <a:latin typeface="Aptos" panose="02110004020202020204"/>
                <a:ea typeface="+mn-ea"/>
                <a:cs typeface="Microsoft Sans Serif" panose="020B0604020202020204" pitchFamily="34" charset="0"/>
              </a:endParaRPr>
            </a:p>
          </p:txBody>
        </p:sp>
      </p:grpSp>
      <p:grpSp>
        <p:nvGrpSpPr>
          <p:cNvPr id="113" name="Group 112">
            <a:extLst>
              <a:ext uri="{FF2B5EF4-FFF2-40B4-BE49-F238E27FC236}">
                <a16:creationId xmlns:a16="http://schemas.microsoft.com/office/drawing/2014/main" id="{243A73C7-3F4C-9E2D-E1BC-A787998A6EAB}"/>
              </a:ext>
            </a:extLst>
          </p:cNvPr>
          <p:cNvGrpSpPr/>
          <p:nvPr/>
        </p:nvGrpSpPr>
        <p:grpSpPr>
          <a:xfrm>
            <a:off x="9662908" y="2856686"/>
            <a:ext cx="735740" cy="1728623"/>
            <a:chOff x="9592569" y="2789966"/>
            <a:chExt cx="735740" cy="1728623"/>
          </a:xfrm>
        </p:grpSpPr>
        <p:cxnSp>
          <p:nvCxnSpPr>
            <p:cNvPr id="114" name="Straight Connector 113">
              <a:extLst>
                <a:ext uri="{FF2B5EF4-FFF2-40B4-BE49-F238E27FC236}">
                  <a16:creationId xmlns:a16="http://schemas.microsoft.com/office/drawing/2014/main" id="{E8754127-A0F1-297F-BCAC-5B29417F1CB9}"/>
                </a:ext>
              </a:extLst>
            </p:cNvPr>
            <p:cNvCxnSpPr>
              <a:cxnSpLocks/>
            </p:cNvCxnSpPr>
            <p:nvPr/>
          </p:nvCxnSpPr>
          <p:spPr>
            <a:xfrm>
              <a:off x="9592569" y="3061636"/>
              <a:ext cx="735740" cy="435167"/>
            </a:xfrm>
            <a:prstGeom prst="line">
              <a:avLst/>
            </a:prstGeom>
            <a:noFill/>
            <a:ln w="6350">
              <a:solidFill>
                <a:schemeClr val="tx1"/>
              </a:solidFill>
              <a:headEnd type="oval" w="sm" len="sm"/>
              <a:tailEnd type="oval" w="sm" len="sm"/>
            </a:ln>
            <a:effectLst>
              <a:outerShdw blurRad="321229"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cxnSp>
        <p:cxnSp>
          <p:nvCxnSpPr>
            <p:cNvPr id="115" name="Straight Connector 114">
              <a:extLst>
                <a:ext uri="{FF2B5EF4-FFF2-40B4-BE49-F238E27FC236}">
                  <a16:creationId xmlns:a16="http://schemas.microsoft.com/office/drawing/2014/main" id="{AFF404D2-DBFC-4586-01D0-8DE7A272DA18}"/>
                </a:ext>
              </a:extLst>
            </p:cNvPr>
            <p:cNvCxnSpPr>
              <a:cxnSpLocks/>
            </p:cNvCxnSpPr>
            <p:nvPr/>
          </p:nvCxnSpPr>
          <p:spPr>
            <a:xfrm>
              <a:off x="9592569" y="3061636"/>
              <a:ext cx="735740" cy="1131799"/>
            </a:xfrm>
            <a:prstGeom prst="line">
              <a:avLst/>
            </a:prstGeom>
            <a:noFill/>
            <a:ln w="6350">
              <a:solidFill>
                <a:schemeClr val="tx1"/>
              </a:solidFill>
              <a:headEnd type="oval" w="sm" len="sm"/>
              <a:tailEnd type="oval" w="sm" len="sm"/>
            </a:ln>
            <a:effectLst>
              <a:outerShdw blurRad="321229"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cxnSp>
        <p:cxnSp>
          <p:nvCxnSpPr>
            <p:cNvPr id="116" name="Straight Connector 115">
              <a:extLst>
                <a:ext uri="{FF2B5EF4-FFF2-40B4-BE49-F238E27FC236}">
                  <a16:creationId xmlns:a16="http://schemas.microsoft.com/office/drawing/2014/main" id="{946FC909-70B5-2EA1-1D6E-C9DEA3EF58D2}"/>
                </a:ext>
              </a:extLst>
            </p:cNvPr>
            <p:cNvCxnSpPr>
              <a:cxnSpLocks/>
            </p:cNvCxnSpPr>
            <p:nvPr/>
          </p:nvCxnSpPr>
          <p:spPr>
            <a:xfrm flipV="1">
              <a:off x="9592569" y="2789966"/>
              <a:ext cx="735740" cy="635768"/>
            </a:xfrm>
            <a:prstGeom prst="line">
              <a:avLst/>
            </a:prstGeom>
            <a:noFill/>
            <a:ln w="6350">
              <a:solidFill>
                <a:schemeClr val="tx1"/>
              </a:solidFill>
              <a:headEnd type="oval" w="sm" len="sm"/>
              <a:tailEnd type="oval" w="sm" len="sm"/>
            </a:ln>
            <a:effectLst>
              <a:outerShdw blurRad="321229"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cxnSp>
        <p:cxnSp>
          <p:nvCxnSpPr>
            <p:cNvPr id="117" name="Straight Connector 116">
              <a:extLst>
                <a:ext uri="{FF2B5EF4-FFF2-40B4-BE49-F238E27FC236}">
                  <a16:creationId xmlns:a16="http://schemas.microsoft.com/office/drawing/2014/main" id="{C31404FF-13F6-226B-06A7-B7D0A0BA2539}"/>
                </a:ext>
              </a:extLst>
            </p:cNvPr>
            <p:cNvCxnSpPr>
              <a:cxnSpLocks/>
            </p:cNvCxnSpPr>
            <p:nvPr/>
          </p:nvCxnSpPr>
          <p:spPr>
            <a:xfrm>
              <a:off x="9592569" y="3425734"/>
              <a:ext cx="735740" cy="767701"/>
            </a:xfrm>
            <a:prstGeom prst="line">
              <a:avLst/>
            </a:prstGeom>
            <a:noFill/>
            <a:ln w="6350">
              <a:solidFill>
                <a:schemeClr val="tx1"/>
              </a:solidFill>
              <a:headEnd type="oval" w="sm" len="sm"/>
              <a:tailEnd type="oval" w="sm" len="sm"/>
            </a:ln>
            <a:effectLst>
              <a:outerShdw blurRad="321229"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cxnSp>
        <p:cxnSp>
          <p:nvCxnSpPr>
            <p:cNvPr id="118" name="Straight Connector 117">
              <a:extLst>
                <a:ext uri="{FF2B5EF4-FFF2-40B4-BE49-F238E27FC236}">
                  <a16:creationId xmlns:a16="http://schemas.microsoft.com/office/drawing/2014/main" id="{0586A850-99D1-C677-EA92-47F3837021B2}"/>
                </a:ext>
              </a:extLst>
            </p:cNvPr>
            <p:cNvCxnSpPr>
              <a:cxnSpLocks/>
            </p:cNvCxnSpPr>
            <p:nvPr/>
          </p:nvCxnSpPr>
          <p:spPr>
            <a:xfrm flipV="1">
              <a:off x="9592569" y="3141134"/>
              <a:ext cx="735740" cy="635768"/>
            </a:xfrm>
            <a:prstGeom prst="line">
              <a:avLst/>
            </a:prstGeom>
            <a:noFill/>
            <a:ln w="6350">
              <a:solidFill>
                <a:schemeClr val="tx1"/>
              </a:solidFill>
              <a:headEnd type="oval" w="sm" len="sm"/>
              <a:tailEnd type="oval" w="sm" len="sm"/>
            </a:ln>
            <a:effectLst>
              <a:outerShdw blurRad="321229"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cxnSp>
        <p:cxnSp>
          <p:nvCxnSpPr>
            <p:cNvPr id="119" name="Straight Connector 118">
              <a:extLst>
                <a:ext uri="{FF2B5EF4-FFF2-40B4-BE49-F238E27FC236}">
                  <a16:creationId xmlns:a16="http://schemas.microsoft.com/office/drawing/2014/main" id="{3ED2ABF1-CD86-6327-DAFE-39C2FC73FA34}"/>
                </a:ext>
              </a:extLst>
            </p:cNvPr>
            <p:cNvCxnSpPr>
              <a:cxnSpLocks/>
            </p:cNvCxnSpPr>
            <p:nvPr/>
          </p:nvCxnSpPr>
          <p:spPr>
            <a:xfrm>
              <a:off x="9592569" y="3776902"/>
              <a:ext cx="735740" cy="62683"/>
            </a:xfrm>
            <a:prstGeom prst="line">
              <a:avLst/>
            </a:prstGeom>
            <a:noFill/>
            <a:ln w="6350">
              <a:solidFill>
                <a:schemeClr val="tx1"/>
              </a:solidFill>
              <a:headEnd type="oval" w="sm" len="sm"/>
              <a:tailEnd type="oval" w="sm" len="sm"/>
            </a:ln>
            <a:effectLst>
              <a:outerShdw blurRad="321229"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cxnSp>
        <p:cxnSp>
          <p:nvCxnSpPr>
            <p:cNvPr id="120" name="Straight Connector 119">
              <a:extLst>
                <a:ext uri="{FF2B5EF4-FFF2-40B4-BE49-F238E27FC236}">
                  <a16:creationId xmlns:a16="http://schemas.microsoft.com/office/drawing/2014/main" id="{A6957A51-1AC9-5208-4F06-D0B511E46428}"/>
                </a:ext>
              </a:extLst>
            </p:cNvPr>
            <p:cNvCxnSpPr>
              <a:cxnSpLocks/>
            </p:cNvCxnSpPr>
            <p:nvPr/>
          </p:nvCxnSpPr>
          <p:spPr>
            <a:xfrm flipV="1">
              <a:off x="9592569" y="3839585"/>
              <a:ext cx="735740" cy="297407"/>
            </a:xfrm>
            <a:prstGeom prst="line">
              <a:avLst/>
            </a:prstGeom>
            <a:noFill/>
            <a:ln w="6350">
              <a:solidFill>
                <a:schemeClr val="tx1"/>
              </a:solidFill>
              <a:headEnd type="oval" w="sm" len="sm"/>
              <a:tailEnd type="oval" w="sm" len="sm"/>
            </a:ln>
            <a:effectLst>
              <a:outerShdw blurRad="321229"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cxnSp>
        <p:cxnSp>
          <p:nvCxnSpPr>
            <p:cNvPr id="121" name="Straight Connector 120">
              <a:extLst>
                <a:ext uri="{FF2B5EF4-FFF2-40B4-BE49-F238E27FC236}">
                  <a16:creationId xmlns:a16="http://schemas.microsoft.com/office/drawing/2014/main" id="{7EC6B7D4-421B-45D1-4973-254894697009}"/>
                </a:ext>
              </a:extLst>
            </p:cNvPr>
            <p:cNvCxnSpPr>
              <a:cxnSpLocks/>
            </p:cNvCxnSpPr>
            <p:nvPr/>
          </p:nvCxnSpPr>
          <p:spPr>
            <a:xfrm>
              <a:off x="9592569" y="4136991"/>
              <a:ext cx="735740" cy="381598"/>
            </a:xfrm>
            <a:prstGeom prst="line">
              <a:avLst/>
            </a:prstGeom>
            <a:noFill/>
            <a:ln w="6350">
              <a:solidFill>
                <a:schemeClr val="tx1"/>
              </a:solidFill>
              <a:headEnd type="oval" w="sm" len="sm"/>
              <a:tailEnd type="oval" w="sm" len="sm"/>
            </a:ln>
            <a:effectLst>
              <a:outerShdw blurRad="321229" algn="c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cxnSp>
      </p:grpSp>
      <p:grpSp>
        <p:nvGrpSpPr>
          <p:cNvPr id="122" name="Group 121">
            <a:extLst>
              <a:ext uri="{FF2B5EF4-FFF2-40B4-BE49-F238E27FC236}">
                <a16:creationId xmlns:a16="http://schemas.microsoft.com/office/drawing/2014/main" id="{4E49F048-FAFD-490C-31D1-FAF7B645C267}"/>
              </a:ext>
            </a:extLst>
          </p:cNvPr>
          <p:cNvGrpSpPr/>
          <p:nvPr/>
        </p:nvGrpSpPr>
        <p:grpSpPr>
          <a:xfrm>
            <a:off x="9590639" y="3053366"/>
            <a:ext cx="142746" cy="1217274"/>
            <a:chOff x="9520300" y="2986646"/>
            <a:chExt cx="142746" cy="1217274"/>
          </a:xfrm>
        </p:grpSpPr>
        <p:sp>
          <p:nvSpPr>
            <p:cNvPr id="123" name="Arrow: Pentagon 30">
              <a:extLst>
                <a:ext uri="{FF2B5EF4-FFF2-40B4-BE49-F238E27FC236}">
                  <a16:creationId xmlns:a16="http://schemas.microsoft.com/office/drawing/2014/main" id="{2F0E0647-AB7A-07CB-8F26-B813AC68C559}"/>
                </a:ext>
              </a:extLst>
            </p:cNvPr>
            <p:cNvSpPr>
              <a:spLocks/>
            </p:cNvSpPr>
            <p:nvPr/>
          </p:nvSpPr>
          <p:spPr>
            <a:xfrm>
              <a:off x="9520300" y="2986646"/>
              <a:ext cx="142746" cy="142772"/>
            </a:xfrm>
            <a:prstGeom prst="ellipse">
              <a:avLst/>
            </a:prstGeom>
            <a:gradFill flip="none" rotWithShape="1">
              <a:gsLst>
                <a:gs pos="70000">
                  <a:schemeClr val="tx1">
                    <a:alpha val="0"/>
                  </a:schemeClr>
                </a:gs>
                <a:gs pos="41000">
                  <a:schemeClr val="tx1">
                    <a:alpha val="15000"/>
                  </a:schemeClr>
                </a:gs>
                <a:gs pos="11000">
                  <a:schemeClr val="tx1">
                    <a:alpha val="4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77" rtl="0" eaLnBrk="1" fontAlgn="auto" latinLnBrk="0" hangingPunct="1">
                <a:lnSpc>
                  <a:spcPct val="96000"/>
                </a:lnSpc>
                <a:spcBef>
                  <a:spcPts val="0"/>
                </a:spcBef>
                <a:spcAft>
                  <a:spcPts val="0"/>
                </a:spcAft>
                <a:buClrTx/>
                <a:buSzTx/>
                <a:buFontTx/>
                <a:buNone/>
                <a:tabLst/>
                <a:defRPr/>
              </a:pPr>
              <a:endParaRPr kumimoji="0" lang="en-US" sz="600" b="0" i="0" u="none" strike="noStrike" kern="1200" cap="none" spc="0" normalizeH="0" baseline="0" noProof="0">
                <a:ln>
                  <a:noFill/>
                </a:ln>
                <a:solidFill>
                  <a:srgbClr val="000000"/>
                </a:solidFill>
                <a:effectLst/>
                <a:uLnTx/>
                <a:uFillTx/>
                <a:latin typeface="Aptos" panose="02110004020202020204"/>
                <a:ea typeface="+mn-ea"/>
                <a:cs typeface="Microsoft Sans Serif" panose="020B0604020202020204" pitchFamily="34" charset="0"/>
              </a:endParaRPr>
            </a:p>
          </p:txBody>
        </p:sp>
        <p:sp>
          <p:nvSpPr>
            <p:cNvPr id="124" name="Arrow: Pentagon 30">
              <a:extLst>
                <a:ext uri="{FF2B5EF4-FFF2-40B4-BE49-F238E27FC236}">
                  <a16:creationId xmlns:a16="http://schemas.microsoft.com/office/drawing/2014/main" id="{6ACDD2B0-9C89-5462-F61A-9DA7B5DAABA6}"/>
                </a:ext>
              </a:extLst>
            </p:cNvPr>
            <p:cNvSpPr>
              <a:spLocks/>
            </p:cNvSpPr>
            <p:nvPr/>
          </p:nvSpPr>
          <p:spPr>
            <a:xfrm>
              <a:off x="9520300" y="3353217"/>
              <a:ext cx="142746" cy="142772"/>
            </a:xfrm>
            <a:prstGeom prst="ellipse">
              <a:avLst/>
            </a:prstGeom>
            <a:gradFill flip="none" rotWithShape="1">
              <a:gsLst>
                <a:gs pos="70000">
                  <a:schemeClr val="tx1">
                    <a:alpha val="0"/>
                  </a:schemeClr>
                </a:gs>
                <a:gs pos="41000">
                  <a:schemeClr val="tx1">
                    <a:alpha val="15000"/>
                  </a:schemeClr>
                </a:gs>
                <a:gs pos="11000">
                  <a:schemeClr val="tx1">
                    <a:alpha val="4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77" rtl="0" eaLnBrk="1" fontAlgn="auto" latinLnBrk="0" hangingPunct="1">
                <a:lnSpc>
                  <a:spcPct val="96000"/>
                </a:lnSpc>
                <a:spcBef>
                  <a:spcPts val="0"/>
                </a:spcBef>
                <a:spcAft>
                  <a:spcPts val="0"/>
                </a:spcAft>
                <a:buClrTx/>
                <a:buSzTx/>
                <a:buFontTx/>
                <a:buNone/>
                <a:tabLst/>
                <a:defRPr/>
              </a:pPr>
              <a:endParaRPr kumimoji="0" lang="en-US" sz="600" b="0" i="0" u="none" strike="noStrike" kern="1200" cap="none" spc="0" normalizeH="0" baseline="0" noProof="0">
                <a:ln>
                  <a:noFill/>
                </a:ln>
                <a:solidFill>
                  <a:srgbClr val="000000"/>
                </a:solidFill>
                <a:effectLst/>
                <a:uLnTx/>
                <a:uFillTx/>
                <a:latin typeface="Aptos" panose="02110004020202020204"/>
                <a:ea typeface="+mn-ea"/>
                <a:cs typeface="Microsoft Sans Serif" panose="020B0604020202020204" pitchFamily="34" charset="0"/>
              </a:endParaRPr>
            </a:p>
          </p:txBody>
        </p:sp>
        <p:sp>
          <p:nvSpPr>
            <p:cNvPr id="125" name="Arrow: Pentagon 30">
              <a:extLst>
                <a:ext uri="{FF2B5EF4-FFF2-40B4-BE49-F238E27FC236}">
                  <a16:creationId xmlns:a16="http://schemas.microsoft.com/office/drawing/2014/main" id="{4CE6BF5A-A302-57EC-ABBE-F0367F6A0DC2}"/>
                </a:ext>
              </a:extLst>
            </p:cNvPr>
            <p:cNvSpPr>
              <a:spLocks/>
            </p:cNvSpPr>
            <p:nvPr/>
          </p:nvSpPr>
          <p:spPr>
            <a:xfrm>
              <a:off x="9520300" y="3705516"/>
              <a:ext cx="142746" cy="142772"/>
            </a:xfrm>
            <a:prstGeom prst="ellipse">
              <a:avLst/>
            </a:prstGeom>
            <a:gradFill flip="none" rotWithShape="1">
              <a:gsLst>
                <a:gs pos="70000">
                  <a:schemeClr val="tx1">
                    <a:alpha val="0"/>
                  </a:schemeClr>
                </a:gs>
                <a:gs pos="41000">
                  <a:schemeClr val="tx1">
                    <a:alpha val="15000"/>
                  </a:schemeClr>
                </a:gs>
                <a:gs pos="11000">
                  <a:schemeClr val="tx1">
                    <a:alpha val="4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77" rtl="0" eaLnBrk="1" fontAlgn="auto" latinLnBrk="0" hangingPunct="1">
                <a:lnSpc>
                  <a:spcPct val="96000"/>
                </a:lnSpc>
                <a:spcBef>
                  <a:spcPts val="0"/>
                </a:spcBef>
                <a:spcAft>
                  <a:spcPts val="0"/>
                </a:spcAft>
                <a:buClrTx/>
                <a:buSzTx/>
                <a:buFontTx/>
                <a:buNone/>
                <a:tabLst/>
                <a:defRPr/>
              </a:pPr>
              <a:endParaRPr kumimoji="0" lang="en-US" sz="600" b="0" i="0" u="none" strike="noStrike" kern="1200" cap="none" spc="0" normalizeH="0" baseline="0" noProof="0">
                <a:ln>
                  <a:noFill/>
                </a:ln>
                <a:solidFill>
                  <a:srgbClr val="000000"/>
                </a:solidFill>
                <a:effectLst/>
                <a:uLnTx/>
                <a:uFillTx/>
                <a:latin typeface="Aptos" panose="02110004020202020204"/>
                <a:ea typeface="+mn-ea"/>
                <a:cs typeface="Microsoft Sans Serif" panose="020B0604020202020204" pitchFamily="34" charset="0"/>
              </a:endParaRPr>
            </a:p>
          </p:txBody>
        </p:sp>
        <p:sp>
          <p:nvSpPr>
            <p:cNvPr id="126" name="Arrow: Pentagon 30">
              <a:extLst>
                <a:ext uri="{FF2B5EF4-FFF2-40B4-BE49-F238E27FC236}">
                  <a16:creationId xmlns:a16="http://schemas.microsoft.com/office/drawing/2014/main" id="{6F5E0F6A-7F53-1271-A01A-EB3D98324D6D}"/>
                </a:ext>
              </a:extLst>
            </p:cNvPr>
            <p:cNvSpPr>
              <a:spLocks/>
            </p:cNvSpPr>
            <p:nvPr/>
          </p:nvSpPr>
          <p:spPr>
            <a:xfrm>
              <a:off x="9520300" y="4061148"/>
              <a:ext cx="142746" cy="142772"/>
            </a:xfrm>
            <a:prstGeom prst="ellipse">
              <a:avLst/>
            </a:prstGeom>
            <a:gradFill flip="none" rotWithShape="1">
              <a:gsLst>
                <a:gs pos="70000">
                  <a:schemeClr val="tx1">
                    <a:alpha val="0"/>
                  </a:schemeClr>
                </a:gs>
                <a:gs pos="41000">
                  <a:schemeClr val="tx1">
                    <a:alpha val="15000"/>
                  </a:schemeClr>
                </a:gs>
                <a:gs pos="11000">
                  <a:schemeClr val="tx1">
                    <a:alpha val="4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77" rtl="0" eaLnBrk="1" fontAlgn="auto" latinLnBrk="0" hangingPunct="1">
                <a:lnSpc>
                  <a:spcPct val="96000"/>
                </a:lnSpc>
                <a:spcBef>
                  <a:spcPts val="0"/>
                </a:spcBef>
                <a:spcAft>
                  <a:spcPts val="0"/>
                </a:spcAft>
                <a:buClrTx/>
                <a:buSzTx/>
                <a:buFontTx/>
                <a:buNone/>
                <a:tabLst/>
                <a:defRPr/>
              </a:pPr>
              <a:endParaRPr kumimoji="0" lang="en-US" sz="600" b="0" i="0" u="none" strike="noStrike" kern="1200" cap="none" spc="0" normalizeH="0" baseline="0" noProof="0">
                <a:ln>
                  <a:noFill/>
                </a:ln>
                <a:solidFill>
                  <a:srgbClr val="000000"/>
                </a:solidFill>
                <a:effectLst/>
                <a:uLnTx/>
                <a:uFillTx/>
                <a:latin typeface="Aptos" panose="02110004020202020204"/>
                <a:ea typeface="+mn-ea"/>
                <a:cs typeface="Microsoft Sans Serif" panose="020B0604020202020204" pitchFamily="34" charset="0"/>
              </a:endParaRPr>
            </a:p>
          </p:txBody>
        </p:sp>
      </p:grpSp>
      <p:grpSp>
        <p:nvGrpSpPr>
          <p:cNvPr id="127" name="Group 126">
            <a:extLst>
              <a:ext uri="{FF2B5EF4-FFF2-40B4-BE49-F238E27FC236}">
                <a16:creationId xmlns:a16="http://schemas.microsoft.com/office/drawing/2014/main" id="{16E2A743-8938-D372-B311-D70182A25788}"/>
              </a:ext>
            </a:extLst>
          </p:cNvPr>
          <p:cNvGrpSpPr/>
          <p:nvPr/>
        </p:nvGrpSpPr>
        <p:grpSpPr>
          <a:xfrm>
            <a:off x="10330354" y="2790851"/>
            <a:ext cx="142746" cy="1868982"/>
            <a:chOff x="10260015" y="2724131"/>
            <a:chExt cx="142746" cy="1868982"/>
          </a:xfrm>
        </p:grpSpPr>
        <p:sp>
          <p:nvSpPr>
            <p:cNvPr id="128" name="Arrow: Pentagon 30">
              <a:extLst>
                <a:ext uri="{FF2B5EF4-FFF2-40B4-BE49-F238E27FC236}">
                  <a16:creationId xmlns:a16="http://schemas.microsoft.com/office/drawing/2014/main" id="{7C15C507-DBF4-3FED-72CD-B8927120380F}"/>
                </a:ext>
              </a:extLst>
            </p:cNvPr>
            <p:cNvSpPr>
              <a:spLocks/>
            </p:cNvSpPr>
            <p:nvPr/>
          </p:nvSpPr>
          <p:spPr>
            <a:xfrm>
              <a:off x="10260015" y="2724131"/>
              <a:ext cx="142746" cy="142772"/>
            </a:xfrm>
            <a:prstGeom prst="ellipse">
              <a:avLst/>
            </a:prstGeom>
            <a:gradFill flip="none" rotWithShape="1">
              <a:gsLst>
                <a:gs pos="70000">
                  <a:schemeClr val="tx1">
                    <a:alpha val="0"/>
                  </a:schemeClr>
                </a:gs>
                <a:gs pos="41000">
                  <a:schemeClr val="tx1">
                    <a:alpha val="15000"/>
                  </a:schemeClr>
                </a:gs>
                <a:gs pos="11000">
                  <a:schemeClr val="tx1">
                    <a:alpha val="4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77" rtl="0" eaLnBrk="1" fontAlgn="auto" latinLnBrk="0" hangingPunct="1">
                <a:lnSpc>
                  <a:spcPct val="96000"/>
                </a:lnSpc>
                <a:spcBef>
                  <a:spcPts val="0"/>
                </a:spcBef>
                <a:spcAft>
                  <a:spcPts val="0"/>
                </a:spcAft>
                <a:buClrTx/>
                <a:buSzTx/>
                <a:buFontTx/>
                <a:buNone/>
                <a:tabLst/>
                <a:defRPr/>
              </a:pPr>
              <a:endParaRPr kumimoji="0" lang="en-US" sz="600" b="0" i="0" u="none" strike="noStrike" kern="1200" cap="none" spc="0" normalizeH="0" baseline="0" noProof="0">
                <a:ln>
                  <a:noFill/>
                </a:ln>
                <a:solidFill>
                  <a:srgbClr val="000000"/>
                </a:solidFill>
                <a:effectLst/>
                <a:uLnTx/>
                <a:uFillTx/>
                <a:latin typeface="Aptos" panose="02110004020202020204"/>
                <a:ea typeface="+mn-ea"/>
                <a:cs typeface="Microsoft Sans Serif" panose="020B0604020202020204" pitchFamily="34" charset="0"/>
              </a:endParaRPr>
            </a:p>
          </p:txBody>
        </p:sp>
        <p:sp>
          <p:nvSpPr>
            <p:cNvPr id="129" name="Arrow: Pentagon 30">
              <a:extLst>
                <a:ext uri="{FF2B5EF4-FFF2-40B4-BE49-F238E27FC236}">
                  <a16:creationId xmlns:a16="http://schemas.microsoft.com/office/drawing/2014/main" id="{8EE3854D-2D97-4ADB-9C60-2FC6B735AF67}"/>
                </a:ext>
              </a:extLst>
            </p:cNvPr>
            <p:cNvSpPr>
              <a:spLocks/>
            </p:cNvSpPr>
            <p:nvPr/>
          </p:nvSpPr>
          <p:spPr>
            <a:xfrm>
              <a:off x="10260015" y="3071191"/>
              <a:ext cx="142746" cy="142772"/>
            </a:xfrm>
            <a:prstGeom prst="ellipse">
              <a:avLst/>
            </a:prstGeom>
            <a:gradFill flip="none" rotWithShape="1">
              <a:gsLst>
                <a:gs pos="70000">
                  <a:schemeClr val="tx1">
                    <a:alpha val="0"/>
                  </a:schemeClr>
                </a:gs>
                <a:gs pos="41000">
                  <a:schemeClr val="tx1">
                    <a:alpha val="15000"/>
                  </a:schemeClr>
                </a:gs>
                <a:gs pos="11000">
                  <a:schemeClr val="tx1">
                    <a:alpha val="4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77" rtl="0" eaLnBrk="1" fontAlgn="auto" latinLnBrk="0" hangingPunct="1">
                <a:lnSpc>
                  <a:spcPct val="96000"/>
                </a:lnSpc>
                <a:spcBef>
                  <a:spcPts val="0"/>
                </a:spcBef>
                <a:spcAft>
                  <a:spcPts val="0"/>
                </a:spcAft>
                <a:buClrTx/>
                <a:buSzTx/>
                <a:buFontTx/>
                <a:buNone/>
                <a:tabLst/>
                <a:defRPr/>
              </a:pPr>
              <a:endParaRPr kumimoji="0" lang="en-US" sz="600" b="0" i="0" u="none" strike="noStrike" kern="1200" cap="none" spc="0" normalizeH="0" baseline="0" noProof="0">
                <a:ln>
                  <a:noFill/>
                </a:ln>
                <a:solidFill>
                  <a:srgbClr val="000000"/>
                </a:solidFill>
                <a:effectLst/>
                <a:uLnTx/>
                <a:uFillTx/>
                <a:latin typeface="Aptos" panose="02110004020202020204"/>
                <a:ea typeface="+mn-ea"/>
                <a:cs typeface="Microsoft Sans Serif" panose="020B0604020202020204" pitchFamily="34" charset="0"/>
              </a:endParaRPr>
            </a:p>
          </p:txBody>
        </p:sp>
        <p:sp>
          <p:nvSpPr>
            <p:cNvPr id="130" name="Arrow: Pentagon 30">
              <a:extLst>
                <a:ext uri="{FF2B5EF4-FFF2-40B4-BE49-F238E27FC236}">
                  <a16:creationId xmlns:a16="http://schemas.microsoft.com/office/drawing/2014/main" id="{0803FF68-15D1-68E1-EF4C-A6CB741E37AE}"/>
                </a:ext>
              </a:extLst>
            </p:cNvPr>
            <p:cNvSpPr>
              <a:spLocks/>
            </p:cNvSpPr>
            <p:nvPr/>
          </p:nvSpPr>
          <p:spPr>
            <a:xfrm>
              <a:off x="10260015" y="3426569"/>
              <a:ext cx="142746" cy="142772"/>
            </a:xfrm>
            <a:prstGeom prst="ellipse">
              <a:avLst/>
            </a:prstGeom>
            <a:gradFill flip="none" rotWithShape="1">
              <a:gsLst>
                <a:gs pos="70000">
                  <a:schemeClr val="tx1">
                    <a:alpha val="0"/>
                  </a:schemeClr>
                </a:gs>
                <a:gs pos="41000">
                  <a:schemeClr val="tx1">
                    <a:alpha val="15000"/>
                  </a:schemeClr>
                </a:gs>
                <a:gs pos="11000">
                  <a:schemeClr val="tx1">
                    <a:alpha val="4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77" rtl="0" eaLnBrk="1" fontAlgn="auto" latinLnBrk="0" hangingPunct="1">
                <a:lnSpc>
                  <a:spcPct val="96000"/>
                </a:lnSpc>
                <a:spcBef>
                  <a:spcPts val="0"/>
                </a:spcBef>
                <a:spcAft>
                  <a:spcPts val="0"/>
                </a:spcAft>
                <a:buClrTx/>
                <a:buSzTx/>
                <a:buFontTx/>
                <a:buNone/>
                <a:tabLst/>
                <a:defRPr/>
              </a:pPr>
              <a:endParaRPr kumimoji="0" lang="en-US" sz="600" b="0" i="0" u="none" strike="noStrike" kern="1200" cap="none" spc="0" normalizeH="0" baseline="0" noProof="0">
                <a:ln>
                  <a:noFill/>
                </a:ln>
                <a:solidFill>
                  <a:srgbClr val="000000"/>
                </a:solidFill>
                <a:effectLst/>
                <a:uLnTx/>
                <a:uFillTx/>
                <a:latin typeface="Aptos" panose="02110004020202020204"/>
                <a:ea typeface="+mn-ea"/>
                <a:cs typeface="Microsoft Sans Serif" panose="020B0604020202020204" pitchFamily="34" charset="0"/>
              </a:endParaRPr>
            </a:p>
          </p:txBody>
        </p:sp>
        <p:sp>
          <p:nvSpPr>
            <p:cNvPr id="131" name="Arrow: Pentagon 30">
              <a:extLst>
                <a:ext uri="{FF2B5EF4-FFF2-40B4-BE49-F238E27FC236}">
                  <a16:creationId xmlns:a16="http://schemas.microsoft.com/office/drawing/2014/main" id="{1A61BE4C-C14A-F3E6-7F69-085EAC414125}"/>
                </a:ext>
              </a:extLst>
            </p:cNvPr>
            <p:cNvSpPr>
              <a:spLocks/>
            </p:cNvSpPr>
            <p:nvPr/>
          </p:nvSpPr>
          <p:spPr>
            <a:xfrm>
              <a:off x="10260015" y="3772964"/>
              <a:ext cx="142746" cy="142772"/>
            </a:xfrm>
            <a:prstGeom prst="ellipse">
              <a:avLst/>
            </a:prstGeom>
            <a:gradFill flip="none" rotWithShape="1">
              <a:gsLst>
                <a:gs pos="70000">
                  <a:schemeClr val="tx1">
                    <a:alpha val="0"/>
                  </a:schemeClr>
                </a:gs>
                <a:gs pos="41000">
                  <a:schemeClr val="tx1">
                    <a:alpha val="15000"/>
                  </a:schemeClr>
                </a:gs>
                <a:gs pos="11000">
                  <a:schemeClr val="tx1">
                    <a:alpha val="4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77" rtl="0" eaLnBrk="1" fontAlgn="auto" latinLnBrk="0" hangingPunct="1">
                <a:lnSpc>
                  <a:spcPct val="96000"/>
                </a:lnSpc>
                <a:spcBef>
                  <a:spcPts val="0"/>
                </a:spcBef>
                <a:spcAft>
                  <a:spcPts val="0"/>
                </a:spcAft>
                <a:buClrTx/>
                <a:buSzTx/>
                <a:buFontTx/>
                <a:buNone/>
                <a:tabLst/>
                <a:defRPr/>
              </a:pPr>
              <a:endParaRPr kumimoji="0" lang="en-US" sz="600" b="0" i="0" u="none" strike="noStrike" kern="1200" cap="none" spc="0" normalizeH="0" baseline="0" noProof="0">
                <a:ln>
                  <a:noFill/>
                </a:ln>
                <a:solidFill>
                  <a:srgbClr val="000000"/>
                </a:solidFill>
                <a:effectLst/>
                <a:uLnTx/>
                <a:uFillTx/>
                <a:latin typeface="Aptos" panose="02110004020202020204"/>
                <a:ea typeface="+mn-ea"/>
                <a:cs typeface="Microsoft Sans Serif" panose="020B0604020202020204" pitchFamily="34" charset="0"/>
              </a:endParaRPr>
            </a:p>
          </p:txBody>
        </p:sp>
        <p:sp>
          <p:nvSpPr>
            <p:cNvPr id="132" name="Arrow: Pentagon 30">
              <a:extLst>
                <a:ext uri="{FF2B5EF4-FFF2-40B4-BE49-F238E27FC236}">
                  <a16:creationId xmlns:a16="http://schemas.microsoft.com/office/drawing/2014/main" id="{5213BD46-7613-5B84-20A3-8374203825DF}"/>
                </a:ext>
              </a:extLst>
            </p:cNvPr>
            <p:cNvSpPr>
              <a:spLocks/>
            </p:cNvSpPr>
            <p:nvPr/>
          </p:nvSpPr>
          <p:spPr>
            <a:xfrm>
              <a:off x="10260015" y="4127047"/>
              <a:ext cx="142746" cy="142772"/>
            </a:xfrm>
            <a:prstGeom prst="ellipse">
              <a:avLst/>
            </a:prstGeom>
            <a:gradFill flip="none" rotWithShape="1">
              <a:gsLst>
                <a:gs pos="70000">
                  <a:schemeClr val="tx1">
                    <a:alpha val="0"/>
                  </a:schemeClr>
                </a:gs>
                <a:gs pos="41000">
                  <a:schemeClr val="tx1">
                    <a:alpha val="15000"/>
                  </a:schemeClr>
                </a:gs>
                <a:gs pos="11000">
                  <a:schemeClr val="tx1">
                    <a:alpha val="4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77" rtl="0" eaLnBrk="1" fontAlgn="auto" latinLnBrk="0" hangingPunct="1">
                <a:lnSpc>
                  <a:spcPct val="96000"/>
                </a:lnSpc>
                <a:spcBef>
                  <a:spcPts val="0"/>
                </a:spcBef>
                <a:spcAft>
                  <a:spcPts val="0"/>
                </a:spcAft>
                <a:buClrTx/>
                <a:buSzTx/>
                <a:buFontTx/>
                <a:buNone/>
                <a:tabLst/>
                <a:defRPr/>
              </a:pPr>
              <a:endParaRPr kumimoji="0" lang="en-US" sz="600" b="0" i="0" u="none" strike="noStrike" kern="1200" cap="none" spc="0" normalizeH="0" baseline="0" noProof="0">
                <a:ln>
                  <a:noFill/>
                </a:ln>
                <a:solidFill>
                  <a:srgbClr val="000000"/>
                </a:solidFill>
                <a:effectLst/>
                <a:uLnTx/>
                <a:uFillTx/>
                <a:latin typeface="Aptos" panose="02110004020202020204"/>
                <a:ea typeface="+mn-ea"/>
                <a:cs typeface="Microsoft Sans Serif" panose="020B0604020202020204" pitchFamily="34" charset="0"/>
              </a:endParaRPr>
            </a:p>
          </p:txBody>
        </p:sp>
        <p:sp>
          <p:nvSpPr>
            <p:cNvPr id="133" name="Arrow: Pentagon 30">
              <a:extLst>
                <a:ext uri="{FF2B5EF4-FFF2-40B4-BE49-F238E27FC236}">
                  <a16:creationId xmlns:a16="http://schemas.microsoft.com/office/drawing/2014/main" id="{BC338E44-BB17-3E3D-75D2-AC4220633A2A}"/>
                </a:ext>
              </a:extLst>
            </p:cNvPr>
            <p:cNvSpPr>
              <a:spLocks/>
            </p:cNvSpPr>
            <p:nvPr/>
          </p:nvSpPr>
          <p:spPr>
            <a:xfrm>
              <a:off x="10260015" y="4450341"/>
              <a:ext cx="142746" cy="142772"/>
            </a:xfrm>
            <a:prstGeom prst="ellipse">
              <a:avLst/>
            </a:prstGeom>
            <a:gradFill flip="none" rotWithShape="1">
              <a:gsLst>
                <a:gs pos="70000">
                  <a:schemeClr val="tx1">
                    <a:alpha val="0"/>
                  </a:schemeClr>
                </a:gs>
                <a:gs pos="41000">
                  <a:schemeClr val="tx1">
                    <a:alpha val="15000"/>
                  </a:schemeClr>
                </a:gs>
                <a:gs pos="11000">
                  <a:schemeClr val="tx1">
                    <a:alpha val="4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77" rtl="0" eaLnBrk="1" fontAlgn="auto" latinLnBrk="0" hangingPunct="1">
                <a:lnSpc>
                  <a:spcPct val="96000"/>
                </a:lnSpc>
                <a:spcBef>
                  <a:spcPts val="0"/>
                </a:spcBef>
                <a:spcAft>
                  <a:spcPts val="0"/>
                </a:spcAft>
                <a:buClrTx/>
                <a:buSzTx/>
                <a:buFontTx/>
                <a:buNone/>
                <a:tabLst/>
                <a:defRPr/>
              </a:pPr>
              <a:endParaRPr kumimoji="0" lang="en-US" sz="600" b="0" i="0" u="none" strike="noStrike" kern="1200" cap="none" spc="0" normalizeH="0" baseline="0" noProof="0">
                <a:ln>
                  <a:noFill/>
                </a:ln>
                <a:solidFill>
                  <a:srgbClr val="000000"/>
                </a:solidFill>
                <a:effectLst/>
                <a:uLnTx/>
                <a:uFillTx/>
                <a:latin typeface="Aptos" panose="02110004020202020204"/>
                <a:ea typeface="+mn-ea"/>
                <a:cs typeface="Microsoft Sans Serif" panose="020B0604020202020204" pitchFamily="34" charset="0"/>
              </a:endParaRPr>
            </a:p>
          </p:txBody>
        </p:sp>
      </p:grpSp>
      <p:pic>
        <p:nvPicPr>
          <p:cNvPr id="134" name="Picture 133">
            <a:extLst>
              <a:ext uri="{FF2B5EF4-FFF2-40B4-BE49-F238E27FC236}">
                <a16:creationId xmlns:a16="http://schemas.microsoft.com/office/drawing/2014/main" id="{C66830F5-3531-C7DB-DAAC-6C4FA93E1C9D}"/>
              </a:ext>
            </a:extLst>
          </p:cNvPr>
          <p:cNvPicPr>
            <a:picLocks noChangeAspect="1"/>
          </p:cNvPicPr>
          <p:nvPr/>
        </p:nvPicPr>
        <p:blipFill>
          <a:blip r:embed="rId27"/>
          <a:stretch>
            <a:fillRect/>
          </a:stretch>
        </p:blipFill>
        <p:spPr>
          <a:xfrm>
            <a:off x="10185563" y="5137532"/>
            <a:ext cx="1855304" cy="1043609"/>
          </a:xfrm>
          <a:prstGeom prst="rect">
            <a:avLst/>
          </a:prstGeom>
        </p:spPr>
      </p:pic>
      <p:cxnSp>
        <p:nvCxnSpPr>
          <p:cNvPr id="136" name="Straight Connector 135">
            <a:extLst>
              <a:ext uri="{FF2B5EF4-FFF2-40B4-BE49-F238E27FC236}">
                <a16:creationId xmlns:a16="http://schemas.microsoft.com/office/drawing/2014/main" id="{387EB75F-167C-8BE2-2E93-D6A7E2CC7049}"/>
              </a:ext>
            </a:extLst>
          </p:cNvPr>
          <p:cNvCxnSpPr>
            <a:endCxn id="134" idx="1"/>
          </p:cNvCxnSpPr>
          <p:nvPr/>
        </p:nvCxnSpPr>
        <p:spPr>
          <a:xfrm>
            <a:off x="9660835" y="4420925"/>
            <a:ext cx="524728" cy="1238412"/>
          </a:xfrm>
          <a:prstGeom prst="line">
            <a:avLst/>
          </a:prstGeom>
          <a:ln w="12700" cap="rnd">
            <a:solidFill>
              <a:schemeClr val="tx2"/>
            </a:solidFill>
            <a:round/>
            <a:headEnd type="none" w="med" len="sm"/>
            <a:tailEnd type="none" w="sm" len="sm"/>
          </a:ln>
        </p:spPr>
        <p:style>
          <a:lnRef idx="1">
            <a:schemeClr val="accent1"/>
          </a:lnRef>
          <a:fillRef idx="0">
            <a:schemeClr val="accent1"/>
          </a:fillRef>
          <a:effectRef idx="0">
            <a:schemeClr val="accent1"/>
          </a:effectRef>
          <a:fontRef idx="minor">
            <a:schemeClr val="tx1"/>
          </a:fontRef>
        </p:style>
      </p:cxnSp>
      <p:sp>
        <p:nvSpPr>
          <p:cNvPr id="137" name="Footer Placeholder 136">
            <a:extLst>
              <a:ext uri="{FF2B5EF4-FFF2-40B4-BE49-F238E27FC236}">
                <a16:creationId xmlns:a16="http://schemas.microsoft.com/office/drawing/2014/main" id="{2EF46AF2-1E2E-8E26-3555-860DFE264A2D}"/>
              </a:ext>
            </a:extLst>
          </p:cNvPr>
          <p:cNvSpPr>
            <a:spLocks noGrp="1"/>
          </p:cNvSpPr>
          <p:nvPr>
            <p:ph type="ftr" sz="quarter" idx="10"/>
          </p:nvPr>
        </p:nvSpPr>
        <p:spPr/>
        <p:txBody>
          <a:bodyPr/>
          <a:lstStyle/>
          <a:p>
            <a:r>
              <a:rPr lang="en-CA"/>
              <a:t>DVB@IBC 2026</a:t>
            </a:r>
          </a:p>
        </p:txBody>
      </p:sp>
    </p:spTree>
    <p:extLst>
      <p:ext uri="{BB962C8B-B14F-4D97-AF65-F5344CB8AC3E}">
        <p14:creationId xmlns:p14="http://schemas.microsoft.com/office/powerpoint/2010/main" val="18171604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9CCA15-EAD1-5B3C-9096-DE240090BA7D}"/>
              </a:ext>
            </a:extLst>
          </p:cNvPr>
          <p:cNvPicPr>
            <a:picLocks noChangeAspect="1"/>
          </p:cNvPicPr>
          <p:nvPr/>
        </p:nvPicPr>
        <p:blipFill>
          <a:blip r:embed="rId2"/>
          <a:stretch>
            <a:fillRect/>
          </a:stretch>
        </p:blipFill>
        <p:spPr>
          <a:xfrm>
            <a:off x="463578" y="176880"/>
            <a:ext cx="4470400" cy="2514600"/>
          </a:xfrm>
          <a:prstGeom prst="rect">
            <a:avLst/>
          </a:prstGeom>
        </p:spPr>
      </p:pic>
      <p:pic>
        <p:nvPicPr>
          <p:cNvPr id="9" name="Picture 8">
            <a:extLst>
              <a:ext uri="{FF2B5EF4-FFF2-40B4-BE49-F238E27FC236}">
                <a16:creationId xmlns:a16="http://schemas.microsoft.com/office/drawing/2014/main" id="{9FFC58CE-B125-2B81-7366-E8CEF69A86FD}"/>
              </a:ext>
            </a:extLst>
          </p:cNvPr>
          <p:cNvPicPr>
            <a:picLocks noChangeAspect="1"/>
          </p:cNvPicPr>
          <p:nvPr/>
        </p:nvPicPr>
        <p:blipFill>
          <a:blip r:embed="rId3"/>
          <a:stretch>
            <a:fillRect/>
          </a:stretch>
        </p:blipFill>
        <p:spPr>
          <a:xfrm>
            <a:off x="6804054" y="0"/>
            <a:ext cx="5096599" cy="2868360"/>
          </a:xfrm>
          <a:prstGeom prst="rect">
            <a:avLst/>
          </a:prstGeom>
        </p:spPr>
      </p:pic>
      <p:sp>
        <p:nvSpPr>
          <p:cNvPr id="10" name="Arrow: Right 9">
            <a:extLst>
              <a:ext uri="{FF2B5EF4-FFF2-40B4-BE49-F238E27FC236}">
                <a16:creationId xmlns:a16="http://schemas.microsoft.com/office/drawing/2014/main" id="{E7DB507B-7FA0-8CD9-30C7-4152B3EDB882}"/>
              </a:ext>
            </a:extLst>
          </p:cNvPr>
          <p:cNvSpPr/>
          <p:nvPr/>
        </p:nvSpPr>
        <p:spPr>
          <a:xfrm>
            <a:off x="5164166" y="1034130"/>
            <a:ext cx="1409700" cy="80010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Content Placeholder 12">
            <a:extLst>
              <a:ext uri="{FF2B5EF4-FFF2-40B4-BE49-F238E27FC236}">
                <a16:creationId xmlns:a16="http://schemas.microsoft.com/office/drawing/2014/main" id="{D4174A1B-B5BB-B414-3E57-BE00F38ECC4F}"/>
              </a:ext>
            </a:extLst>
          </p:cNvPr>
          <p:cNvSpPr>
            <a:spLocks noGrp="1"/>
          </p:cNvSpPr>
          <p:nvPr>
            <p:ph idx="10"/>
          </p:nvPr>
        </p:nvSpPr>
        <p:spPr>
          <a:xfrm>
            <a:off x="6480762" y="2530288"/>
            <a:ext cx="5014175" cy="3908611"/>
          </a:xfrm>
        </p:spPr>
        <p:txBody>
          <a:bodyPr>
            <a:normAutofit fontScale="70000" lnSpcReduction="20000"/>
          </a:bodyPr>
          <a:lstStyle/>
          <a:p>
            <a:pPr marL="457200" indent="-457200">
              <a:buFont typeface="Arial" panose="020B0604020202020204" pitchFamily="34" charset="0"/>
              <a:buChar char="•"/>
            </a:pPr>
            <a:r>
              <a:rPr lang="en-US" dirty="0"/>
              <a:t>Natural-language and multimodal search </a:t>
            </a:r>
          </a:p>
          <a:p>
            <a:pPr marL="457200" indent="-457200">
              <a:buFont typeface="Arial" panose="020B0604020202020204" pitchFamily="34" charset="0"/>
              <a:buChar char="•"/>
            </a:pPr>
            <a:r>
              <a:rPr lang="en-US" dirty="0"/>
              <a:t>Personalized recommendations across services </a:t>
            </a:r>
          </a:p>
          <a:p>
            <a:pPr marL="457200" indent="-457200">
              <a:buFont typeface="Arial" panose="020B0604020202020204" pitchFamily="34" charset="0"/>
              <a:buChar char="•"/>
            </a:pPr>
            <a:r>
              <a:rPr lang="en-US" dirty="0"/>
              <a:t>User-controlled preference profiles </a:t>
            </a:r>
          </a:p>
          <a:p>
            <a:pPr marL="457200" indent="-457200">
              <a:buFont typeface="Arial" panose="020B0604020202020204" pitchFamily="34" charset="0"/>
              <a:buChar char="•"/>
            </a:pPr>
            <a:r>
              <a:rPr lang="en-US" dirty="0"/>
              <a:t>On-device ranking, summarization and conversational navigation </a:t>
            </a:r>
          </a:p>
          <a:p>
            <a:pPr marL="457200" indent="-457200">
              <a:buFont typeface="Arial" panose="020B0604020202020204" pitchFamily="34" charset="0"/>
              <a:buChar char="•"/>
            </a:pPr>
            <a:r>
              <a:rPr lang="en-US" dirty="0"/>
              <a:t>Cross-service discovery without exporting detailed behavioral histories </a:t>
            </a:r>
          </a:p>
          <a:p>
            <a:pPr marL="457200" indent="-457200">
              <a:buFont typeface="Arial" panose="020B0604020202020204" pitchFamily="34" charset="0"/>
              <a:buChar char="•"/>
            </a:pPr>
            <a:r>
              <a:rPr lang="en-US" dirty="0"/>
              <a:t>Controls to inspect, reset or disable personalization</a:t>
            </a:r>
          </a:p>
          <a:p>
            <a:pPr marL="457200" indent="-457200">
              <a:buFont typeface="Arial" panose="020B0604020202020204" pitchFamily="34" charset="0"/>
              <a:buChar char="•"/>
            </a:pPr>
            <a:r>
              <a:rPr lang="en-US" dirty="0"/>
              <a:t>Trusted media</a:t>
            </a:r>
          </a:p>
          <a:p>
            <a:endParaRPr lang="en-US" dirty="0"/>
          </a:p>
        </p:txBody>
      </p:sp>
      <p:sp>
        <p:nvSpPr>
          <p:cNvPr id="4" name="Content Placeholder 3">
            <a:extLst>
              <a:ext uri="{FF2B5EF4-FFF2-40B4-BE49-F238E27FC236}">
                <a16:creationId xmlns:a16="http://schemas.microsoft.com/office/drawing/2014/main" id="{282A7041-2929-63C4-842E-666EE5B25247}"/>
              </a:ext>
            </a:extLst>
          </p:cNvPr>
          <p:cNvSpPr>
            <a:spLocks noGrp="1"/>
          </p:cNvSpPr>
          <p:nvPr>
            <p:ph idx="1"/>
          </p:nvPr>
        </p:nvSpPr>
        <p:spPr>
          <a:xfrm>
            <a:off x="633455" y="2530287"/>
            <a:ext cx="5014175" cy="3908611"/>
          </a:xfrm>
        </p:spPr>
        <p:txBody>
          <a:bodyPr>
            <a:noAutofit/>
          </a:bodyPr>
          <a:lstStyle/>
          <a:p>
            <a:pPr marL="457200" indent="-457200">
              <a:buFont typeface="Arial" panose="020B0604020202020204" pitchFamily="34" charset="0"/>
              <a:buChar char="•"/>
            </a:pPr>
            <a:r>
              <a:rPr lang="en-US" sz="2000" dirty="0"/>
              <a:t>DVB-I service discovery and curated service lists</a:t>
            </a:r>
          </a:p>
          <a:p>
            <a:pPr marL="457200" indent="-457200">
              <a:buFont typeface="Arial" panose="020B0604020202020204" pitchFamily="34" charset="0"/>
              <a:buChar char="•"/>
            </a:pPr>
            <a:r>
              <a:rPr lang="en-US" sz="2000" dirty="0"/>
              <a:t>Editorial metadata, schedules and content descriptions</a:t>
            </a:r>
          </a:p>
          <a:p>
            <a:pPr marL="457200" indent="-457200">
              <a:buFont typeface="Arial" panose="020B0604020202020204" pitchFamily="34" charset="0"/>
              <a:buChar char="•"/>
            </a:pPr>
            <a:r>
              <a:rPr lang="en-US" sz="2000" dirty="0"/>
              <a:t>Consistent service and application entry points</a:t>
            </a:r>
          </a:p>
          <a:p>
            <a:pPr marL="457200" indent="-457200">
              <a:buFont typeface="Arial" panose="020B0604020202020204" pitchFamily="34" charset="0"/>
              <a:buChar char="•"/>
            </a:pPr>
            <a:r>
              <a:rPr lang="en-US" sz="2000" dirty="0"/>
              <a:t>DVB-DASH delivery with codecs and DRM</a:t>
            </a:r>
          </a:p>
          <a:p>
            <a:pPr marL="457200" indent="-457200">
              <a:buFont typeface="Arial" panose="020B0604020202020204" pitchFamily="34" charset="0"/>
              <a:buChar char="•"/>
            </a:pPr>
            <a:r>
              <a:rPr lang="en-US" sz="2000" dirty="0"/>
              <a:t>Hybrid broadcast and broadband access</a:t>
            </a:r>
          </a:p>
          <a:p>
            <a:pPr marL="457200" indent="-457200">
              <a:buFont typeface="Arial" panose="020B0604020202020204" pitchFamily="34" charset="0"/>
              <a:buChar char="•"/>
            </a:pPr>
            <a:r>
              <a:rPr lang="en-US" sz="2000" dirty="0"/>
              <a:t>Open specifications and interoperability</a:t>
            </a:r>
          </a:p>
        </p:txBody>
      </p:sp>
      <p:sp>
        <p:nvSpPr>
          <p:cNvPr id="2" name="Plus Sign 1">
            <a:extLst>
              <a:ext uri="{FF2B5EF4-FFF2-40B4-BE49-F238E27FC236}">
                <a16:creationId xmlns:a16="http://schemas.microsoft.com/office/drawing/2014/main" id="{BC1D7F57-5F0C-031F-6498-90C5734DF774}"/>
              </a:ext>
            </a:extLst>
          </p:cNvPr>
          <p:cNvSpPr/>
          <p:nvPr/>
        </p:nvSpPr>
        <p:spPr>
          <a:xfrm>
            <a:off x="5510702" y="3625795"/>
            <a:ext cx="970060" cy="938254"/>
          </a:xfrm>
          <a:prstGeom prst="mathPlu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50721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713A95-DCF0-9F31-F455-6DFE8D7BE73B}"/>
            </a:ext>
          </a:extLst>
        </p:cNvPr>
        <p:cNvGrpSpPr/>
        <p:nvPr/>
      </p:nvGrpSpPr>
      <p:grpSpPr>
        <a:xfrm>
          <a:off x="0" y="0"/>
          <a:ext cx="0" cy="0"/>
          <a:chOff x="0" y="0"/>
          <a:chExt cx="0" cy="0"/>
        </a:xfrm>
      </p:grpSpPr>
    </p:spTree>
    <p:extLst>
      <p:ext uri="{BB962C8B-B14F-4D97-AF65-F5344CB8AC3E}">
        <p14:creationId xmlns:p14="http://schemas.microsoft.com/office/powerpoint/2010/main" val="3052307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B8FD01-4642-B9B3-01DF-84C4A4824086}"/>
              </a:ext>
            </a:extLst>
          </p:cNvPr>
          <p:cNvSpPr>
            <a:spLocks noGrp="1"/>
          </p:cNvSpPr>
          <p:nvPr>
            <p:ph type="ctrTitle"/>
          </p:nvPr>
        </p:nvSpPr>
        <p:spPr>
          <a:xfrm>
            <a:off x="6058619" y="609601"/>
            <a:ext cx="5447581" cy="3768320"/>
          </a:xfrm>
        </p:spPr>
        <p:txBody>
          <a:bodyPr anchor="t">
            <a:normAutofit/>
          </a:bodyPr>
          <a:lstStyle/>
          <a:p>
            <a:pPr>
              <a:lnSpc>
                <a:spcPct val="90000"/>
              </a:lnSpc>
            </a:pPr>
            <a:r>
              <a:rPr lang="en-US" sz="3700"/>
              <a:t>The Development of Television (1930s–1980s) and Its Historical Influence</a:t>
            </a:r>
          </a:p>
        </p:txBody>
      </p:sp>
      <p:sp>
        <p:nvSpPr>
          <p:cNvPr id="3" name="Subtitle 2">
            <a:extLst>
              <a:ext uri="{FF2B5EF4-FFF2-40B4-BE49-F238E27FC236}">
                <a16:creationId xmlns:a16="http://schemas.microsoft.com/office/drawing/2014/main" id="{5C0258FD-CA6A-269A-17EB-4C0BB8BB4ED6}"/>
              </a:ext>
            </a:extLst>
          </p:cNvPr>
          <p:cNvSpPr>
            <a:spLocks noGrp="1"/>
          </p:cNvSpPr>
          <p:nvPr>
            <p:ph type="subTitle" idx="1"/>
          </p:nvPr>
        </p:nvSpPr>
        <p:spPr>
          <a:xfrm>
            <a:off x="6058618" y="4662326"/>
            <a:ext cx="5447582" cy="1586073"/>
          </a:xfrm>
        </p:spPr>
        <p:txBody>
          <a:bodyPr anchor="b">
            <a:normAutofit/>
          </a:bodyPr>
          <a:lstStyle/>
          <a:p>
            <a:r>
              <a:rPr lang="en-US"/>
              <a:t>Television's growth shaped society and culture profoundly</a:t>
            </a:r>
          </a:p>
        </p:txBody>
      </p:sp>
      <p:pic>
        <p:nvPicPr>
          <p:cNvPr id="4" name="Picture 3" descr="Old analog TV">
            <a:extLst>
              <a:ext uri="{FF2B5EF4-FFF2-40B4-BE49-F238E27FC236}">
                <a16:creationId xmlns:a16="http://schemas.microsoft.com/office/drawing/2014/main" id="{FDB71A16-16D4-4187-9E4A-C2F9EE4F9ED1}"/>
              </a:ext>
            </a:extLst>
          </p:cNvPr>
          <p:cNvPicPr>
            <a:picLocks noChangeAspect="1"/>
          </p:cNvPicPr>
          <p:nvPr/>
        </p:nvPicPr>
        <p:blipFill>
          <a:blip r:embed="rId3"/>
          <a:srcRect l="23198" r="18379"/>
          <a:stretch>
            <a:fillRect/>
          </a:stretch>
        </p:blipFill>
        <p:spPr>
          <a:xfrm>
            <a:off x="678871" y="609600"/>
            <a:ext cx="4935358" cy="5638800"/>
          </a:xfrm>
          <a:prstGeom prst="rect">
            <a:avLst/>
          </a:prstGeom>
        </p:spPr>
      </p:pic>
    </p:spTree>
    <p:extLst>
      <p:ext uri="{BB962C8B-B14F-4D97-AF65-F5344CB8AC3E}">
        <p14:creationId xmlns:p14="http://schemas.microsoft.com/office/powerpoint/2010/main" val="39776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par>
                                <p:cTn id="11" presetID="42" presetClass="entr" presetSubtype="0" fill="hold" grpId="1" nodeType="withEffect">
                                  <p:stCondLst>
                                    <p:cond delay="250"/>
                                  </p:stCondLst>
                                  <p:iterate>
                                    <p:tmPct val="10000"/>
                                  </p:iterate>
                                  <p:childTnLst>
                                    <p:set>
                                      <p:cBhvr>
                                        <p:cTn id="12" dur="1" fill="hold">
                                          <p:stCondLst>
                                            <p:cond delay="0"/>
                                          </p:stCondLst>
                                        </p:cTn>
                                        <p:tgtEl>
                                          <p:spTgt spid="3"/>
                                        </p:tgtEl>
                                        <p:attrNameLst>
                                          <p:attrName>style.visibility</p:attrName>
                                        </p:attrNameLst>
                                      </p:cBhvr>
                                      <p:to>
                                        <p:strVal val="visible"/>
                                      </p:to>
                                    </p:set>
                                    <p:animEffect transition="in" filter="fade">
                                      <p:cBhvr>
                                        <p:cTn id="13" dur="250"/>
                                        <p:tgtEl>
                                          <p:spTgt spid="3"/>
                                        </p:tgtEl>
                                      </p:cBhvr>
                                    </p:animEffect>
                                    <p:anim calcmode="lin" valueType="num">
                                      <p:cBhvr>
                                        <p:cTn id="14" dur="250" fill="hold"/>
                                        <p:tgtEl>
                                          <p:spTgt spid="3"/>
                                        </p:tgtEl>
                                        <p:attrNameLst>
                                          <p:attrName>ppt_x</p:attrName>
                                        </p:attrNameLst>
                                      </p:cBhvr>
                                      <p:tavLst>
                                        <p:tav tm="0">
                                          <p:val>
                                            <p:strVal val="#ppt_x"/>
                                          </p:val>
                                        </p:tav>
                                        <p:tav tm="100000">
                                          <p:val>
                                            <p:strVal val="#ppt_x"/>
                                          </p:val>
                                        </p:tav>
                                      </p:tavLst>
                                    </p:anim>
                                    <p:anim calcmode="lin" valueType="num">
                                      <p:cBhvr>
                                        <p:cTn id="15" dur="25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3"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C25AD70-A744-4A7E-B93E-97F110E1976D}"/>
              </a:ext>
            </a:extLst>
          </p:cNvPr>
          <p:cNvSpPr>
            <a:spLocks noGrp="1"/>
          </p:cNvSpPr>
          <p:nvPr>
            <p:ph type="ftr" sz="quarter" idx="10"/>
          </p:nvPr>
        </p:nvSpPr>
        <p:spPr/>
        <p: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lumMod val="50000"/>
                    <a:lumOff val="50000"/>
                  </a:srgbClr>
                </a:solidFill>
                <a:effectLst/>
                <a:uLnTx/>
                <a:uFillTx/>
                <a:latin typeface="Microsoft Sans Serif"/>
                <a:ea typeface="+mn-ea"/>
                <a:cs typeface="+mn-cs"/>
              </a:rPr>
              <a:t>DVB@IBC 2026</a:t>
            </a:r>
          </a:p>
        </p:txBody>
      </p:sp>
      <p:sp>
        <p:nvSpPr>
          <p:cNvPr id="2" name="Title 1"/>
          <p:cNvSpPr>
            <a:spLocks noGrp="1"/>
          </p:cNvSpPr>
          <p:nvPr>
            <p:ph type="title"/>
          </p:nvPr>
        </p:nvSpPr>
        <p:spPr/>
        <p:txBody>
          <a:bodyPr/>
          <a:lstStyle/>
          <a:p>
            <a:r>
              <a:rPr lang="en-GB" dirty="0"/>
              <a:t>TV and Media in the 80s and 90s: only 40 years ago</a:t>
            </a:r>
          </a:p>
        </p:txBody>
      </p:sp>
      <p:sp>
        <p:nvSpPr>
          <p:cNvPr id="21" name="Subtitle 20">
            <a:extLst>
              <a:ext uri="{FF2B5EF4-FFF2-40B4-BE49-F238E27FC236}">
                <a16:creationId xmlns:a16="http://schemas.microsoft.com/office/drawing/2014/main" id="{30B9CA44-D8BF-4809-AF7F-5DF1088BEE4E}"/>
              </a:ext>
            </a:extLst>
          </p:cNvPr>
          <p:cNvSpPr>
            <a:spLocks noGrp="1"/>
          </p:cNvSpPr>
          <p:nvPr>
            <p:ph type="subTitle" idx="1"/>
          </p:nvPr>
        </p:nvSpPr>
        <p:spPr/>
        <p:txBody>
          <a:bodyPr/>
          <a:lstStyle/>
          <a:p>
            <a:r>
              <a:rPr lang="de-DE" dirty="0"/>
              <a:t>Linear, dedicated access and distribution, professonally produced, domestic, FTA </a:t>
            </a:r>
            <a:endParaRPr lang="en-US" dirty="0"/>
          </a:p>
        </p:txBody>
      </p:sp>
      <p:sp>
        <p:nvSpPr>
          <p:cNvPr id="30" name="TextBox 29"/>
          <p:cNvSpPr txBox="1"/>
          <p:nvPr/>
        </p:nvSpPr>
        <p:spPr>
          <a:xfrm>
            <a:off x="5142147" y="5685564"/>
            <a:ext cx="184731" cy="461665"/>
          </a:xfrm>
          <a:prstGeom prst="rect">
            <a:avLst/>
          </a:prstGeom>
          <a:noFill/>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black"/>
              </a:solidFill>
              <a:effectLst/>
              <a:uLnTx/>
              <a:uFillTx/>
              <a:latin typeface="Calibri"/>
              <a:ea typeface="+mn-ea"/>
              <a:cs typeface="+mn-cs"/>
            </a:endParaRPr>
          </a:p>
        </p:txBody>
      </p:sp>
      <p:sp>
        <p:nvSpPr>
          <p:cNvPr id="25" name="Oval 24">
            <a:extLst>
              <a:ext uri="{FF2B5EF4-FFF2-40B4-BE49-F238E27FC236}">
                <a16:creationId xmlns:a16="http://schemas.microsoft.com/office/drawing/2014/main" id="{E22D8715-41A6-424D-8366-5034D5D54314}"/>
              </a:ext>
            </a:extLst>
          </p:cNvPr>
          <p:cNvSpPr/>
          <p:nvPr/>
        </p:nvSpPr>
        <p:spPr>
          <a:xfrm>
            <a:off x="845394" y="1529157"/>
            <a:ext cx="2162892" cy="9543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FFFFFF"/>
                </a:solidFill>
                <a:effectLst/>
                <a:uLnTx/>
                <a:uFillTx/>
                <a:latin typeface="Microsoft Sans Serif"/>
                <a:ea typeface="+mn-ea"/>
                <a:cs typeface="+mn-cs"/>
              </a:rPr>
              <a:t>TV</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FFFFFF"/>
                </a:solidFill>
                <a:effectLst/>
                <a:uLnTx/>
                <a:uFillTx/>
                <a:latin typeface="Microsoft Sans Serif"/>
                <a:ea typeface="+mn-ea"/>
                <a:cs typeface="+mn-cs"/>
              </a:rPr>
              <a:t>Broadcaster</a:t>
            </a:r>
          </a:p>
        </p:txBody>
      </p:sp>
      <p:sp>
        <p:nvSpPr>
          <p:cNvPr id="10" name="Oval 9">
            <a:extLst>
              <a:ext uri="{FF2B5EF4-FFF2-40B4-BE49-F238E27FC236}">
                <a16:creationId xmlns:a16="http://schemas.microsoft.com/office/drawing/2014/main" id="{9784E291-D64A-4104-A151-22C94F19C98D}"/>
              </a:ext>
            </a:extLst>
          </p:cNvPr>
          <p:cNvSpPr/>
          <p:nvPr/>
        </p:nvSpPr>
        <p:spPr>
          <a:xfrm>
            <a:off x="889570" y="3686070"/>
            <a:ext cx="2324256" cy="9543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FFFFFF"/>
                </a:solidFill>
                <a:effectLst/>
                <a:uLnTx/>
                <a:uFillTx/>
                <a:latin typeface="Microsoft Sans Serif"/>
                <a:ea typeface="+mn-ea"/>
                <a:cs typeface="+mn-cs"/>
              </a:rPr>
              <a:t>Radio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FFFFFF"/>
                </a:solidFill>
                <a:effectLst/>
                <a:uLnTx/>
                <a:uFillTx/>
                <a:latin typeface="Microsoft Sans Serif"/>
                <a:ea typeface="+mn-ea"/>
                <a:cs typeface="+mn-cs"/>
              </a:rPr>
              <a:t>Broadcaster</a:t>
            </a:r>
          </a:p>
        </p:txBody>
      </p:sp>
      <p:pic>
        <p:nvPicPr>
          <p:cNvPr id="11" name="Picture 110" descr="MCj02930300000[1]">
            <a:extLst>
              <a:ext uri="{FF2B5EF4-FFF2-40B4-BE49-F238E27FC236}">
                <a16:creationId xmlns:a16="http://schemas.microsoft.com/office/drawing/2014/main" id="{89B4B696-1C92-40AD-9D1A-C632535B41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6389" y="2923785"/>
            <a:ext cx="1275885" cy="1091816"/>
          </a:xfrm>
          <a:prstGeom prst="rect">
            <a:avLst/>
          </a:prstGeom>
          <a:noFill/>
          <a:extLst>
            <a:ext uri="{909E8E84-426E-40DD-AFC4-6F175D3DCCD1}">
              <a14:hiddenFill xmlns:a14="http://schemas.microsoft.com/office/drawing/2010/main">
                <a:solidFill>
                  <a:srgbClr val="FFFFFF"/>
                </a:solidFill>
              </a14:hiddenFill>
            </a:ext>
          </a:extLst>
        </p:spPr>
      </p:pic>
      <p:sp>
        <p:nvSpPr>
          <p:cNvPr id="12" name="Right Arrow 18">
            <a:extLst>
              <a:ext uri="{FF2B5EF4-FFF2-40B4-BE49-F238E27FC236}">
                <a16:creationId xmlns:a16="http://schemas.microsoft.com/office/drawing/2014/main" id="{4A35964E-D71E-4C8B-8ABD-98433970BC62}"/>
              </a:ext>
            </a:extLst>
          </p:cNvPr>
          <p:cNvSpPr/>
          <p:nvPr/>
        </p:nvSpPr>
        <p:spPr>
          <a:xfrm rot="1933060">
            <a:off x="2914878" y="2339668"/>
            <a:ext cx="1630933" cy="307495"/>
          </a:xfrm>
          <a:prstGeom prst="rightArrow">
            <a:avLst/>
          </a:prstGeom>
          <a:solidFill>
            <a:schemeClr val="bg1">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15" name="Right Arrow 18">
            <a:extLst>
              <a:ext uri="{FF2B5EF4-FFF2-40B4-BE49-F238E27FC236}">
                <a16:creationId xmlns:a16="http://schemas.microsoft.com/office/drawing/2014/main" id="{ECB0E515-22FF-4F00-A75C-68F57A8F0A99}"/>
              </a:ext>
            </a:extLst>
          </p:cNvPr>
          <p:cNvSpPr/>
          <p:nvPr/>
        </p:nvSpPr>
        <p:spPr>
          <a:xfrm rot="20975234">
            <a:off x="3263790" y="3770028"/>
            <a:ext cx="1007664" cy="307495"/>
          </a:xfrm>
          <a:prstGeom prst="rightArrow">
            <a:avLst/>
          </a:prstGeom>
          <a:solidFill>
            <a:schemeClr val="bg1">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17" name="Oval 16">
            <a:extLst>
              <a:ext uri="{FF2B5EF4-FFF2-40B4-BE49-F238E27FC236}">
                <a16:creationId xmlns:a16="http://schemas.microsoft.com/office/drawing/2014/main" id="{B8DD74F3-E326-4C8F-B194-6257AC7727F3}"/>
              </a:ext>
            </a:extLst>
          </p:cNvPr>
          <p:cNvSpPr/>
          <p:nvPr/>
        </p:nvSpPr>
        <p:spPr>
          <a:xfrm>
            <a:off x="1023164" y="5268194"/>
            <a:ext cx="2162892" cy="9543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a:ln>
                  <a:noFill/>
                </a:ln>
                <a:solidFill>
                  <a:srgbClr val="FFFFFF"/>
                </a:solidFill>
                <a:effectLst/>
                <a:uLnTx/>
                <a:uFillTx/>
                <a:latin typeface="Microsoft Sans Serif"/>
                <a:ea typeface="+mn-ea"/>
                <a:cs typeface="+mn-cs"/>
              </a:rPr>
              <a:t>News Publisher</a:t>
            </a:r>
          </a:p>
        </p:txBody>
      </p:sp>
      <p:pic>
        <p:nvPicPr>
          <p:cNvPr id="7" name="Picture 6" descr="A close up of a device&#10;&#10;Description automatically generated">
            <a:extLst>
              <a:ext uri="{FF2B5EF4-FFF2-40B4-BE49-F238E27FC236}">
                <a16:creationId xmlns:a16="http://schemas.microsoft.com/office/drawing/2014/main" id="{96E04059-B7D2-4209-8657-F300D65BE428}"/>
              </a:ext>
            </a:extLst>
          </p:cNvPr>
          <p:cNvPicPr>
            <a:picLocks noChangeAspect="1"/>
          </p:cNvPicPr>
          <p:nvPr/>
        </p:nvPicPr>
        <p:blipFill>
          <a:blip r:embed="rId4"/>
          <a:stretch>
            <a:fillRect/>
          </a:stretch>
        </p:blipFill>
        <p:spPr>
          <a:xfrm>
            <a:off x="5452415" y="3558948"/>
            <a:ext cx="1807736" cy="1208543"/>
          </a:xfrm>
          <a:prstGeom prst="rect">
            <a:avLst/>
          </a:prstGeom>
        </p:spPr>
      </p:pic>
      <p:pic>
        <p:nvPicPr>
          <p:cNvPr id="8" name="Picture 7" descr="A close up of a book&#10;&#10;AI-generated content may be incorrect.">
            <a:extLst>
              <a:ext uri="{FF2B5EF4-FFF2-40B4-BE49-F238E27FC236}">
                <a16:creationId xmlns:a16="http://schemas.microsoft.com/office/drawing/2014/main" id="{E4A80882-2A8A-4B5C-624C-B32E1D00AB20}"/>
              </a:ext>
            </a:extLst>
          </p:cNvPr>
          <p:cNvPicPr>
            <a:picLocks noChangeAspect="1"/>
          </p:cNvPicPr>
          <p:nvPr/>
        </p:nvPicPr>
        <p:blipFill>
          <a:blip r:embed="rId5"/>
          <a:stretch>
            <a:fillRect/>
          </a:stretch>
        </p:blipFill>
        <p:spPr>
          <a:xfrm>
            <a:off x="9528764" y="248085"/>
            <a:ext cx="2531226" cy="1425080"/>
          </a:xfrm>
          <a:prstGeom prst="rect">
            <a:avLst/>
          </a:prstGeom>
        </p:spPr>
      </p:pic>
      <p:sp>
        <p:nvSpPr>
          <p:cNvPr id="18" name="Rectangle 3">
            <a:extLst>
              <a:ext uri="{FF2B5EF4-FFF2-40B4-BE49-F238E27FC236}">
                <a16:creationId xmlns:a16="http://schemas.microsoft.com/office/drawing/2014/main" id="{76834326-E239-20BA-39A2-F159F1ADCF2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24" name="Picture 23" descr="A group of people sitting on a couch watching a person on a television&#10;&#10;AI-generated content may be incorrect.">
            <a:extLst>
              <a:ext uri="{FF2B5EF4-FFF2-40B4-BE49-F238E27FC236}">
                <a16:creationId xmlns:a16="http://schemas.microsoft.com/office/drawing/2014/main" id="{DEC08769-9041-CB3C-9F78-23EECE2EB353}"/>
              </a:ext>
            </a:extLst>
          </p:cNvPr>
          <p:cNvPicPr>
            <a:picLocks noChangeAspect="1"/>
          </p:cNvPicPr>
          <p:nvPr/>
        </p:nvPicPr>
        <p:blipFill>
          <a:blip r:embed="rId6"/>
          <a:stretch>
            <a:fillRect/>
          </a:stretch>
        </p:blipFill>
        <p:spPr>
          <a:xfrm>
            <a:off x="7337669" y="1810574"/>
            <a:ext cx="4722321" cy="4722321"/>
          </a:xfrm>
          <a:prstGeom prst="rect">
            <a:avLst/>
          </a:prstGeom>
        </p:spPr>
      </p:pic>
      <p:sp>
        <p:nvSpPr>
          <p:cNvPr id="13" name="Right Arrow 21">
            <a:extLst>
              <a:ext uri="{FF2B5EF4-FFF2-40B4-BE49-F238E27FC236}">
                <a16:creationId xmlns:a16="http://schemas.microsoft.com/office/drawing/2014/main" id="{2A30B7AC-98A7-4D53-A84E-A1F497F89960}"/>
              </a:ext>
            </a:extLst>
          </p:cNvPr>
          <p:cNvSpPr/>
          <p:nvPr/>
        </p:nvSpPr>
        <p:spPr>
          <a:xfrm rot="20582407">
            <a:off x="5358024" y="2811605"/>
            <a:ext cx="2838394" cy="307495"/>
          </a:xfrm>
          <a:prstGeom prst="rightArrow">
            <a:avLst/>
          </a:prstGeom>
          <a:solidFill>
            <a:schemeClr val="bg1">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16" name="Right Arrow 21">
            <a:extLst>
              <a:ext uri="{FF2B5EF4-FFF2-40B4-BE49-F238E27FC236}">
                <a16:creationId xmlns:a16="http://schemas.microsoft.com/office/drawing/2014/main" id="{117BCE2F-8715-41B6-A743-1BDCD9FD4A4C}"/>
              </a:ext>
            </a:extLst>
          </p:cNvPr>
          <p:cNvSpPr/>
          <p:nvPr/>
        </p:nvSpPr>
        <p:spPr>
          <a:xfrm rot="609933">
            <a:off x="5448714" y="4045118"/>
            <a:ext cx="4610763" cy="307495"/>
          </a:xfrm>
          <a:prstGeom prst="rightArrow">
            <a:avLst/>
          </a:prstGeom>
          <a:solidFill>
            <a:schemeClr val="bg1">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20" name="Right Arrow 18">
            <a:extLst>
              <a:ext uri="{FF2B5EF4-FFF2-40B4-BE49-F238E27FC236}">
                <a16:creationId xmlns:a16="http://schemas.microsoft.com/office/drawing/2014/main" id="{4C95421F-D049-489C-A9A6-60F1340C26B6}"/>
              </a:ext>
            </a:extLst>
          </p:cNvPr>
          <p:cNvSpPr/>
          <p:nvPr/>
        </p:nvSpPr>
        <p:spPr>
          <a:xfrm rot="21380060">
            <a:off x="3267483" y="5260724"/>
            <a:ext cx="6248301" cy="319260"/>
          </a:xfrm>
          <a:prstGeom prst="rightArrow">
            <a:avLst/>
          </a:prstGeom>
          <a:solidFill>
            <a:schemeClr val="bg1">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128208435"/>
      </p:ext>
    </p:extLst>
  </p:cSld>
  <p:clrMapOvr>
    <a:masterClrMapping/>
  </p:clrMapOvr>
  <mc:AlternateContent xmlns:mc="http://schemas.openxmlformats.org/markup-compatibility/2006" xmlns:p14="http://schemas.microsoft.com/office/powerpoint/2010/main">
    <mc:Choice Requires="p14">
      <p:transition spd="med" p14:dur="700" advTm="39986">
        <p:fade/>
      </p:transition>
    </mc:Choice>
    <mc:Fallback xmlns="">
      <p:transition spd="med" advTm="39986">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1">
                                            <p:txEl>
                                              <p:pRg st="0" end="0"/>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uild="p"/>
      <p:bldP spid="25" grpId="0" animBg="1"/>
      <p:bldP spid="10" grpId="0" animBg="1"/>
      <p:bldP spid="12" grpId="0" animBg="1"/>
      <p:bldP spid="15" grpId="0" animBg="1"/>
      <p:bldP spid="17" grpId="0" animBg="1"/>
      <p:bldP spid="13" grpId="0" animBg="1"/>
      <p:bldP spid="16" grpId="0" animBg="1"/>
      <p:bldP spid="2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The new world of Media and Broadcasters: Devices, Formats, Users</a:t>
            </a:r>
          </a:p>
        </p:txBody>
      </p:sp>
      <p:sp>
        <p:nvSpPr>
          <p:cNvPr id="25" name="Oval 24">
            <a:extLst>
              <a:ext uri="{FF2B5EF4-FFF2-40B4-BE49-F238E27FC236}">
                <a16:creationId xmlns:a16="http://schemas.microsoft.com/office/drawing/2014/main" id="{E22D8715-41A6-424D-8366-5034D5D54314}"/>
              </a:ext>
            </a:extLst>
          </p:cNvPr>
          <p:cNvSpPr/>
          <p:nvPr/>
        </p:nvSpPr>
        <p:spPr>
          <a:xfrm>
            <a:off x="653560" y="3786563"/>
            <a:ext cx="2153106" cy="1125823"/>
          </a:xfrm>
          <a:prstGeom prst="ellipse">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srgbClr val="F7F8FA"/>
                </a:solidFill>
                <a:effectLst/>
                <a:uLnTx/>
                <a:uFillTx/>
                <a:latin typeface="Microsoft Sans Serif"/>
                <a:ea typeface="+mn-ea"/>
                <a:cs typeface="+mn-cs"/>
              </a:rPr>
              <a:t>Broadcasters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srgbClr val="F7F8FA"/>
                </a:solidFill>
                <a:effectLst/>
                <a:uLnTx/>
                <a:uFillTx/>
                <a:latin typeface="Microsoft Sans Serif"/>
                <a:ea typeface="+mn-ea"/>
                <a:cs typeface="+mn-cs"/>
              </a:rPr>
              <a:t> and Content Provider</a:t>
            </a:r>
          </a:p>
        </p:txBody>
      </p:sp>
      <p:grpSp>
        <p:nvGrpSpPr>
          <p:cNvPr id="35" name="Group 4">
            <a:extLst>
              <a:ext uri="{FF2B5EF4-FFF2-40B4-BE49-F238E27FC236}">
                <a16:creationId xmlns:a16="http://schemas.microsoft.com/office/drawing/2014/main" id="{3FDC9D93-6894-47CA-8913-AFD27A842EE5}"/>
              </a:ext>
            </a:extLst>
          </p:cNvPr>
          <p:cNvGrpSpPr>
            <a:grpSpLocks noChangeAspect="1"/>
          </p:cNvGrpSpPr>
          <p:nvPr/>
        </p:nvGrpSpPr>
        <p:grpSpPr bwMode="auto">
          <a:xfrm>
            <a:off x="7895734" y="2235774"/>
            <a:ext cx="1377390" cy="878094"/>
            <a:chOff x="942" y="1778"/>
            <a:chExt cx="2149" cy="1370"/>
          </a:xfrm>
          <a:solidFill>
            <a:srgbClr val="3253DC"/>
          </a:solidFill>
        </p:grpSpPr>
        <p:sp>
          <p:nvSpPr>
            <p:cNvPr id="38" name="Freeform 5">
              <a:extLst>
                <a:ext uri="{FF2B5EF4-FFF2-40B4-BE49-F238E27FC236}">
                  <a16:creationId xmlns:a16="http://schemas.microsoft.com/office/drawing/2014/main" id="{4E57B985-C910-4D11-9F94-C2AE3C52E12F}"/>
                </a:ext>
              </a:extLst>
            </p:cNvPr>
            <p:cNvSpPr>
              <a:spLocks/>
            </p:cNvSpPr>
            <p:nvPr/>
          </p:nvSpPr>
          <p:spPr bwMode="auto">
            <a:xfrm>
              <a:off x="942" y="1778"/>
              <a:ext cx="2149" cy="1370"/>
            </a:xfrm>
            <a:custGeom>
              <a:avLst/>
              <a:gdLst>
                <a:gd name="T0" fmla="*/ 1216 w 1216"/>
                <a:gd name="T1" fmla="*/ 54 h 774"/>
                <a:gd name="T2" fmla="*/ 1216 w 1216"/>
                <a:gd name="T3" fmla="*/ 636 h 774"/>
                <a:gd name="T4" fmla="*/ 1163 w 1216"/>
                <a:gd name="T5" fmla="*/ 689 h 774"/>
                <a:gd name="T6" fmla="*/ 649 w 1216"/>
                <a:gd name="T7" fmla="*/ 689 h 774"/>
                <a:gd name="T8" fmla="*/ 649 w 1216"/>
                <a:gd name="T9" fmla="*/ 729 h 774"/>
                <a:gd name="T10" fmla="*/ 1114 w 1216"/>
                <a:gd name="T11" fmla="*/ 729 h 774"/>
                <a:gd name="T12" fmla="*/ 1137 w 1216"/>
                <a:gd name="T13" fmla="*/ 751 h 774"/>
                <a:gd name="T14" fmla="*/ 1130 w 1216"/>
                <a:gd name="T15" fmla="*/ 767 h 774"/>
                <a:gd name="T16" fmla="*/ 1114 w 1216"/>
                <a:gd name="T17" fmla="*/ 774 h 774"/>
                <a:gd name="T18" fmla="*/ 104 w 1216"/>
                <a:gd name="T19" fmla="*/ 774 h 774"/>
                <a:gd name="T20" fmla="*/ 81 w 1216"/>
                <a:gd name="T21" fmla="*/ 751 h 774"/>
                <a:gd name="T22" fmla="*/ 88 w 1216"/>
                <a:gd name="T23" fmla="*/ 735 h 774"/>
                <a:gd name="T24" fmla="*/ 104 w 1216"/>
                <a:gd name="T25" fmla="*/ 729 h 774"/>
                <a:gd name="T26" fmla="*/ 565 w 1216"/>
                <a:gd name="T27" fmla="*/ 729 h 774"/>
                <a:gd name="T28" fmla="*/ 565 w 1216"/>
                <a:gd name="T29" fmla="*/ 689 h 774"/>
                <a:gd name="T30" fmla="*/ 52 w 1216"/>
                <a:gd name="T31" fmla="*/ 689 h 774"/>
                <a:gd name="T32" fmla="*/ 0 w 1216"/>
                <a:gd name="T33" fmla="*/ 636 h 774"/>
                <a:gd name="T34" fmla="*/ 0 w 1216"/>
                <a:gd name="T35" fmla="*/ 54 h 774"/>
                <a:gd name="T36" fmla="*/ 52 w 1216"/>
                <a:gd name="T37" fmla="*/ 0 h 774"/>
                <a:gd name="T38" fmla="*/ 1163 w 1216"/>
                <a:gd name="T39" fmla="*/ 0 h 774"/>
                <a:gd name="T40" fmla="*/ 1216 w 1216"/>
                <a:gd name="T41" fmla="*/ 54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16" h="774">
                  <a:moveTo>
                    <a:pt x="1216" y="54"/>
                  </a:moveTo>
                  <a:cubicBezTo>
                    <a:pt x="1216" y="636"/>
                    <a:pt x="1216" y="636"/>
                    <a:pt x="1216" y="636"/>
                  </a:cubicBezTo>
                  <a:cubicBezTo>
                    <a:pt x="1216" y="665"/>
                    <a:pt x="1192" y="689"/>
                    <a:pt x="1163" y="689"/>
                  </a:cubicBezTo>
                  <a:cubicBezTo>
                    <a:pt x="649" y="689"/>
                    <a:pt x="649" y="689"/>
                    <a:pt x="649" y="689"/>
                  </a:cubicBezTo>
                  <a:cubicBezTo>
                    <a:pt x="649" y="729"/>
                    <a:pt x="649" y="729"/>
                    <a:pt x="649" y="729"/>
                  </a:cubicBezTo>
                  <a:cubicBezTo>
                    <a:pt x="1114" y="729"/>
                    <a:pt x="1114" y="729"/>
                    <a:pt x="1114" y="729"/>
                  </a:cubicBezTo>
                  <a:cubicBezTo>
                    <a:pt x="1127" y="729"/>
                    <a:pt x="1137" y="739"/>
                    <a:pt x="1137" y="751"/>
                  </a:cubicBezTo>
                  <a:cubicBezTo>
                    <a:pt x="1137" y="757"/>
                    <a:pt x="1134" y="763"/>
                    <a:pt x="1130" y="767"/>
                  </a:cubicBezTo>
                  <a:cubicBezTo>
                    <a:pt x="1126" y="771"/>
                    <a:pt x="1121" y="774"/>
                    <a:pt x="1114" y="774"/>
                  </a:cubicBezTo>
                  <a:cubicBezTo>
                    <a:pt x="104" y="774"/>
                    <a:pt x="104" y="774"/>
                    <a:pt x="104" y="774"/>
                  </a:cubicBezTo>
                  <a:cubicBezTo>
                    <a:pt x="91" y="774"/>
                    <a:pt x="81" y="764"/>
                    <a:pt x="81" y="751"/>
                  </a:cubicBezTo>
                  <a:cubicBezTo>
                    <a:pt x="81" y="745"/>
                    <a:pt x="84" y="739"/>
                    <a:pt x="88" y="735"/>
                  </a:cubicBezTo>
                  <a:cubicBezTo>
                    <a:pt x="92" y="731"/>
                    <a:pt x="97" y="729"/>
                    <a:pt x="104" y="729"/>
                  </a:cubicBezTo>
                  <a:cubicBezTo>
                    <a:pt x="565" y="729"/>
                    <a:pt x="565" y="729"/>
                    <a:pt x="565" y="729"/>
                  </a:cubicBezTo>
                  <a:cubicBezTo>
                    <a:pt x="565" y="689"/>
                    <a:pt x="565" y="689"/>
                    <a:pt x="565" y="689"/>
                  </a:cubicBezTo>
                  <a:cubicBezTo>
                    <a:pt x="52" y="689"/>
                    <a:pt x="52" y="689"/>
                    <a:pt x="52" y="689"/>
                  </a:cubicBezTo>
                  <a:cubicBezTo>
                    <a:pt x="23" y="689"/>
                    <a:pt x="0" y="665"/>
                    <a:pt x="0" y="636"/>
                  </a:cubicBezTo>
                  <a:cubicBezTo>
                    <a:pt x="0" y="54"/>
                    <a:pt x="0" y="54"/>
                    <a:pt x="0" y="54"/>
                  </a:cubicBezTo>
                  <a:cubicBezTo>
                    <a:pt x="0" y="24"/>
                    <a:pt x="23" y="0"/>
                    <a:pt x="52" y="0"/>
                  </a:cubicBezTo>
                  <a:cubicBezTo>
                    <a:pt x="1163" y="0"/>
                    <a:pt x="1163" y="0"/>
                    <a:pt x="1163" y="0"/>
                  </a:cubicBezTo>
                  <a:cubicBezTo>
                    <a:pt x="1192" y="0"/>
                    <a:pt x="1216" y="24"/>
                    <a:pt x="1216" y="54"/>
                  </a:cubicBezTo>
                  <a:close/>
                </a:path>
              </a:pathLst>
            </a:custGeom>
            <a:solidFill>
              <a:schemeClr val="accent1">
                <a:lumMod val="10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Microsoft Sans Serif"/>
                <a:ea typeface="+mn-ea"/>
                <a:cs typeface="+mn-cs"/>
              </a:endParaRPr>
            </a:p>
          </p:txBody>
        </p:sp>
        <p:sp>
          <p:nvSpPr>
            <p:cNvPr id="39" name="Freeform 6">
              <a:extLst>
                <a:ext uri="{FF2B5EF4-FFF2-40B4-BE49-F238E27FC236}">
                  <a16:creationId xmlns:a16="http://schemas.microsoft.com/office/drawing/2014/main" id="{2DB8066F-09F8-41A1-A0C3-8C3834D6929D}"/>
                </a:ext>
              </a:extLst>
            </p:cNvPr>
            <p:cNvSpPr>
              <a:spLocks/>
            </p:cNvSpPr>
            <p:nvPr/>
          </p:nvSpPr>
          <p:spPr bwMode="auto">
            <a:xfrm>
              <a:off x="1016" y="1861"/>
              <a:ext cx="1999" cy="1058"/>
            </a:xfrm>
            <a:custGeom>
              <a:avLst/>
              <a:gdLst>
                <a:gd name="T0" fmla="*/ 1131 w 1131"/>
                <a:gd name="T1" fmla="*/ 18 h 598"/>
                <a:gd name="T2" fmla="*/ 1131 w 1131"/>
                <a:gd name="T3" fmla="*/ 580 h 598"/>
                <a:gd name="T4" fmla="*/ 1113 w 1131"/>
                <a:gd name="T5" fmla="*/ 598 h 598"/>
                <a:gd name="T6" fmla="*/ 18 w 1131"/>
                <a:gd name="T7" fmla="*/ 598 h 598"/>
                <a:gd name="T8" fmla="*/ 0 w 1131"/>
                <a:gd name="T9" fmla="*/ 580 h 598"/>
                <a:gd name="T10" fmla="*/ 0 w 1131"/>
                <a:gd name="T11" fmla="*/ 18 h 598"/>
                <a:gd name="T12" fmla="*/ 18 w 1131"/>
                <a:gd name="T13" fmla="*/ 0 h 598"/>
                <a:gd name="T14" fmla="*/ 1113 w 1131"/>
                <a:gd name="T15" fmla="*/ 0 h 598"/>
                <a:gd name="T16" fmla="*/ 1131 w 1131"/>
                <a:gd name="T17" fmla="*/ 18 h 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31" h="598">
                  <a:moveTo>
                    <a:pt x="1131" y="18"/>
                  </a:moveTo>
                  <a:cubicBezTo>
                    <a:pt x="1131" y="580"/>
                    <a:pt x="1131" y="580"/>
                    <a:pt x="1131" y="580"/>
                  </a:cubicBezTo>
                  <a:cubicBezTo>
                    <a:pt x="1131" y="590"/>
                    <a:pt x="1123" y="598"/>
                    <a:pt x="1113" y="598"/>
                  </a:cubicBezTo>
                  <a:cubicBezTo>
                    <a:pt x="18" y="598"/>
                    <a:pt x="18" y="598"/>
                    <a:pt x="18" y="598"/>
                  </a:cubicBezTo>
                  <a:cubicBezTo>
                    <a:pt x="8" y="598"/>
                    <a:pt x="0" y="590"/>
                    <a:pt x="0" y="580"/>
                  </a:cubicBezTo>
                  <a:cubicBezTo>
                    <a:pt x="0" y="18"/>
                    <a:pt x="0" y="18"/>
                    <a:pt x="0" y="18"/>
                  </a:cubicBezTo>
                  <a:cubicBezTo>
                    <a:pt x="0" y="8"/>
                    <a:pt x="8" y="0"/>
                    <a:pt x="18" y="0"/>
                  </a:cubicBezTo>
                  <a:cubicBezTo>
                    <a:pt x="1113" y="0"/>
                    <a:pt x="1113" y="0"/>
                    <a:pt x="1113" y="0"/>
                  </a:cubicBezTo>
                  <a:cubicBezTo>
                    <a:pt x="1123" y="0"/>
                    <a:pt x="1131" y="8"/>
                    <a:pt x="1131" y="18"/>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Microsoft Sans Serif"/>
                <a:ea typeface="+mn-ea"/>
                <a:cs typeface="+mn-cs"/>
              </a:endParaRPr>
            </a:p>
          </p:txBody>
        </p:sp>
      </p:grpSp>
      <p:grpSp>
        <p:nvGrpSpPr>
          <p:cNvPr id="47" name="Group 46">
            <a:extLst>
              <a:ext uri="{FF2B5EF4-FFF2-40B4-BE49-F238E27FC236}">
                <a16:creationId xmlns:a16="http://schemas.microsoft.com/office/drawing/2014/main" id="{EBB0E42E-8E50-4135-A060-F73479DD9587}"/>
              </a:ext>
            </a:extLst>
          </p:cNvPr>
          <p:cNvGrpSpPr>
            <a:grpSpLocks noChangeAspect="1"/>
          </p:cNvGrpSpPr>
          <p:nvPr/>
        </p:nvGrpSpPr>
        <p:grpSpPr>
          <a:xfrm>
            <a:off x="8709546" y="4124262"/>
            <a:ext cx="700420" cy="951118"/>
            <a:chOff x="1105197" y="2827506"/>
            <a:chExt cx="1396843" cy="1896808"/>
          </a:xfrm>
        </p:grpSpPr>
        <p:sp>
          <p:nvSpPr>
            <p:cNvPr id="49" name="Freeform 9">
              <a:extLst>
                <a:ext uri="{FF2B5EF4-FFF2-40B4-BE49-F238E27FC236}">
                  <a16:creationId xmlns:a16="http://schemas.microsoft.com/office/drawing/2014/main" id="{79D7E762-BB2D-4D62-A904-893545B7F164}"/>
                </a:ext>
              </a:extLst>
            </p:cNvPr>
            <p:cNvSpPr>
              <a:spLocks/>
            </p:cNvSpPr>
            <p:nvPr/>
          </p:nvSpPr>
          <p:spPr bwMode="auto">
            <a:xfrm>
              <a:off x="1105197" y="2827506"/>
              <a:ext cx="1396843" cy="1896808"/>
            </a:xfrm>
            <a:custGeom>
              <a:avLst/>
              <a:gdLst>
                <a:gd name="T0" fmla="*/ 858 w 897"/>
                <a:gd name="T1" fmla="*/ 1219 h 1219"/>
                <a:gd name="T2" fmla="*/ 39 w 897"/>
                <a:gd name="T3" fmla="*/ 1219 h 1219"/>
                <a:gd name="T4" fmla="*/ 0 w 897"/>
                <a:gd name="T5" fmla="*/ 1180 h 1219"/>
                <a:gd name="T6" fmla="*/ 0 w 897"/>
                <a:gd name="T7" fmla="*/ 39 h 1219"/>
                <a:gd name="T8" fmla="*/ 39 w 897"/>
                <a:gd name="T9" fmla="*/ 0 h 1219"/>
                <a:gd name="T10" fmla="*/ 858 w 897"/>
                <a:gd name="T11" fmla="*/ 0 h 1219"/>
                <a:gd name="T12" fmla="*/ 897 w 897"/>
                <a:gd name="T13" fmla="*/ 39 h 1219"/>
                <a:gd name="T14" fmla="*/ 897 w 897"/>
                <a:gd name="T15" fmla="*/ 1180 h 1219"/>
                <a:gd name="T16" fmla="*/ 858 w 897"/>
                <a:gd name="T17" fmla="*/ 1219 h 1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97" h="1219">
                  <a:moveTo>
                    <a:pt x="858" y="1219"/>
                  </a:moveTo>
                  <a:cubicBezTo>
                    <a:pt x="39" y="1219"/>
                    <a:pt x="39" y="1219"/>
                    <a:pt x="39" y="1219"/>
                  </a:cubicBezTo>
                  <a:cubicBezTo>
                    <a:pt x="18" y="1219"/>
                    <a:pt x="0" y="1201"/>
                    <a:pt x="0" y="1180"/>
                  </a:cubicBezTo>
                  <a:cubicBezTo>
                    <a:pt x="0" y="39"/>
                    <a:pt x="0" y="39"/>
                    <a:pt x="0" y="39"/>
                  </a:cubicBezTo>
                  <a:cubicBezTo>
                    <a:pt x="0" y="18"/>
                    <a:pt x="18" y="0"/>
                    <a:pt x="39" y="0"/>
                  </a:cubicBezTo>
                  <a:cubicBezTo>
                    <a:pt x="858" y="0"/>
                    <a:pt x="858" y="0"/>
                    <a:pt x="858" y="0"/>
                  </a:cubicBezTo>
                  <a:cubicBezTo>
                    <a:pt x="880" y="0"/>
                    <a:pt x="897" y="18"/>
                    <a:pt x="897" y="39"/>
                  </a:cubicBezTo>
                  <a:cubicBezTo>
                    <a:pt x="897" y="1180"/>
                    <a:pt x="897" y="1180"/>
                    <a:pt x="897" y="1180"/>
                  </a:cubicBezTo>
                  <a:cubicBezTo>
                    <a:pt x="897" y="1201"/>
                    <a:pt x="880" y="1219"/>
                    <a:pt x="858" y="1219"/>
                  </a:cubicBezTo>
                  <a:close/>
                </a:path>
              </a:pathLst>
            </a:custGeom>
            <a:solidFill>
              <a:schemeClr val="accent1">
                <a:lumMod val="100000"/>
              </a:schemeClr>
            </a:solidFill>
            <a:ln w="1079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Microsoft Sans Serif"/>
                <a:ea typeface="+mn-ea"/>
                <a:cs typeface="+mn-cs"/>
              </a:endParaRPr>
            </a:p>
          </p:txBody>
        </p:sp>
        <p:sp>
          <p:nvSpPr>
            <p:cNvPr id="50" name="Freeform 10">
              <a:extLst>
                <a:ext uri="{FF2B5EF4-FFF2-40B4-BE49-F238E27FC236}">
                  <a16:creationId xmlns:a16="http://schemas.microsoft.com/office/drawing/2014/main" id="{B2951E92-8108-4FF2-ABF3-08C6D765B574}"/>
                </a:ext>
              </a:extLst>
            </p:cNvPr>
            <p:cNvSpPr>
              <a:spLocks noEditPoints="1"/>
            </p:cNvSpPr>
            <p:nvPr/>
          </p:nvSpPr>
          <p:spPr bwMode="auto">
            <a:xfrm>
              <a:off x="1234406" y="2956715"/>
              <a:ext cx="1138428" cy="1670983"/>
            </a:xfrm>
            <a:custGeom>
              <a:avLst/>
              <a:gdLst>
                <a:gd name="T0" fmla="*/ 712 w 731"/>
                <a:gd name="T1" fmla="*/ 985 h 1074"/>
                <a:gd name="T2" fmla="*/ 20 w 731"/>
                <a:gd name="T3" fmla="*/ 985 h 1074"/>
                <a:gd name="T4" fmla="*/ 0 w 731"/>
                <a:gd name="T5" fmla="*/ 965 h 1074"/>
                <a:gd name="T6" fmla="*/ 0 w 731"/>
                <a:gd name="T7" fmla="*/ 19 h 1074"/>
                <a:gd name="T8" fmla="*/ 20 w 731"/>
                <a:gd name="T9" fmla="*/ 0 h 1074"/>
                <a:gd name="T10" fmla="*/ 712 w 731"/>
                <a:gd name="T11" fmla="*/ 0 h 1074"/>
                <a:gd name="T12" fmla="*/ 731 w 731"/>
                <a:gd name="T13" fmla="*/ 19 h 1074"/>
                <a:gd name="T14" fmla="*/ 731 w 731"/>
                <a:gd name="T15" fmla="*/ 965 h 1074"/>
                <a:gd name="T16" fmla="*/ 712 w 731"/>
                <a:gd name="T17" fmla="*/ 985 h 1074"/>
                <a:gd name="T18" fmla="*/ 447 w 731"/>
                <a:gd name="T19" fmla="*/ 1054 h 1074"/>
                <a:gd name="T20" fmla="*/ 447 w 731"/>
                <a:gd name="T21" fmla="*/ 1054 h 1074"/>
                <a:gd name="T22" fmla="*/ 427 w 731"/>
                <a:gd name="T23" fmla="*/ 1033 h 1074"/>
                <a:gd name="T24" fmla="*/ 305 w 731"/>
                <a:gd name="T25" fmla="*/ 1033 h 1074"/>
                <a:gd name="T26" fmla="*/ 285 w 731"/>
                <a:gd name="T27" fmla="*/ 1054 h 1074"/>
                <a:gd name="T28" fmla="*/ 285 w 731"/>
                <a:gd name="T29" fmla="*/ 1054 h 1074"/>
                <a:gd name="T30" fmla="*/ 305 w 731"/>
                <a:gd name="T31" fmla="*/ 1074 h 1074"/>
                <a:gd name="T32" fmla="*/ 427 w 731"/>
                <a:gd name="T33" fmla="*/ 1074 h 1074"/>
                <a:gd name="T34" fmla="*/ 447 w 731"/>
                <a:gd name="T35" fmla="*/ 1054 h 10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31" h="1074">
                  <a:moveTo>
                    <a:pt x="712" y="985"/>
                  </a:moveTo>
                  <a:cubicBezTo>
                    <a:pt x="20" y="985"/>
                    <a:pt x="20" y="985"/>
                    <a:pt x="20" y="985"/>
                  </a:cubicBezTo>
                  <a:cubicBezTo>
                    <a:pt x="9" y="985"/>
                    <a:pt x="0" y="976"/>
                    <a:pt x="0" y="965"/>
                  </a:cubicBezTo>
                  <a:cubicBezTo>
                    <a:pt x="0" y="19"/>
                    <a:pt x="0" y="19"/>
                    <a:pt x="0" y="19"/>
                  </a:cubicBezTo>
                  <a:cubicBezTo>
                    <a:pt x="0" y="9"/>
                    <a:pt x="9" y="0"/>
                    <a:pt x="20" y="0"/>
                  </a:cubicBezTo>
                  <a:cubicBezTo>
                    <a:pt x="712" y="0"/>
                    <a:pt x="712" y="0"/>
                    <a:pt x="712" y="0"/>
                  </a:cubicBezTo>
                  <a:cubicBezTo>
                    <a:pt x="723" y="0"/>
                    <a:pt x="731" y="9"/>
                    <a:pt x="731" y="19"/>
                  </a:cubicBezTo>
                  <a:cubicBezTo>
                    <a:pt x="731" y="965"/>
                    <a:pt x="731" y="965"/>
                    <a:pt x="731" y="965"/>
                  </a:cubicBezTo>
                  <a:cubicBezTo>
                    <a:pt x="731" y="976"/>
                    <a:pt x="723" y="985"/>
                    <a:pt x="712" y="985"/>
                  </a:cubicBezTo>
                  <a:close/>
                  <a:moveTo>
                    <a:pt x="447" y="1054"/>
                  </a:moveTo>
                  <a:cubicBezTo>
                    <a:pt x="447" y="1054"/>
                    <a:pt x="447" y="1054"/>
                    <a:pt x="447" y="1054"/>
                  </a:cubicBezTo>
                  <a:cubicBezTo>
                    <a:pt x="447" y="1042"/>
                    <a:pt x="438" y="1033"/>
                    <a:pt x="427" y="1033"/>
                  </a:cubicBezTo>
                  <a:cubicBezTo>
                    <a:pt x="305" y="1033"/>
                    <a:pt x="305" y="1033"/>
                    <a:pt x="305" y="1033"/>
                  </a:cubicBezTo>
                  <a:cubicBezTo>
                    <a:pt x="294" y="1033"/>
                    <a:pt x="285" y="1042"/>
                    <a:pt x="285" y="1054"/>
                  </a:cubicBezTo>
                  <a:cubicBezTo>
                    <a:pt x="285" y="1054"/>
                    <a:pt x="285" y="1054"/>
                    <a:pt x="285" y="1054"/>
                  </a:cubicBezTo>
                  <a:cubicBezTo>
                    <a:pt x="285" y="1065"/>
                    <a:pt x="294" y="1074"/>
                    <a:pt x="305" y="1074"/>
                  </a:cubicBezTo>
                  <a:cubicBezTo>
                    <a:pt x="427" y="1074"/>
                    <a:pt x="427" y="1074"/>
                    <a:pt x="427" y="1074"/>
                  </a:cubicBezTo>
                  <a:cubicBezTo>
                    <a:pt x="438" y="1074"/>
                    <a:pt x="447" y="1065"/>
                    <a:pt x="447" y="1054"/>
                  </a:cubicBezTo>
                  <a:close/>
                </a:path>
              </a:pathLst>
            </a:custGeom>
            <a:solidFill>
              <a:schemeClr val="accent2">
                <a:lumMod val="100000"/>
              </a:schemeClr>
            </a:solidFill>
            <a:ln w="1079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Microsoft Sans Serif"/>
                <a:ea typeface="+mn-ea"/>
                <a:cs typeface="+mn-cs"/>
              </a:endParaRPr>
            </a:p>
          </p:txBody>
        </p:sp>
      </p:grpSp>
      <p:grpSp>
        <p:nvGrpSpPr>
          <p:cNvPr id="54" name="Group 53">
            <a:extLst>
              <a:ext uri="{FF2B5EF4-FFF2-40B4-BE49-F238E27FC236}">
                <a16:creationId xmlns:a16="http://schemas.microsoft.com/office/drawing/2014/main" id="{FE61B2CE-1366-4345-9F99-393D00419644}"/>
              </a:ext>
            </a:extLst>
          </p:cNvPr>
          <p:cNvGrpSpPr>
            <a:grpSpLocks noChangeAspect="1"/>
          </p:cNvGrpSpPr>
          <p:nvPr/>
        </p:nvGrpSpPr>
        <p:grpSpPr>
          <a:xfrm>
            <a:off x="7021844" y="4886246"/>
            <a:ext cx="503668" cy="933659"/>
            <a:chOff x="5434013" y="2201863"/>
            <a:chExt cx="1323975" cy="2454275"/>
          </a:xfrm>
        </p:grpSpPr>
        <p:sp>
          <p:nvSpPr>
            <p:cNvPr id="55" name="Freeform 5">
              <a:extLst>
                <a:ext uri="{FF2B5EF4-FFF2-40B4-BE49-F238E27FC236}">
                  <a16:creationId xmlns:a16="http://schemas.microsoft.com/office/drawing/2014/main" id="{B4F5755E-3B1E-4268-9517-65B8A0C09D86}"/>
                </a:ext>
              </a:extLst>
            </p:cNvPr>
            <p:cNvSpPr>
              <a:spLocks/>
            </p:cNvSpPr>
            <p:nvPr/>
          </p:nvSpPr>
          <p:spPr bwMode="auto">
            <a:xfrm>
              <a:off x="5434013" y="2201863"/>
              <a:ext cx="1323975" cy="2454275"/>
            </a:xfrm>
            <a:custGeom>
              <a:avLst/>
              <a:gdLst>
                <a:gd name="T0" fmla="*/ 7527 w 8000"/>
                <a:gd name="T1" fmla="*/ 14889 h 14889"/>
                <a:gd name="T2" fmla="*/ 485 w 8000"/>
                <a:gd name="T3" fmla="*/ 14889 h 14889"/>
                <a:gd name="T4" fmla="*/ 0 w 8000"/>
                <a:gd name="T5" fmla="*/ 14419 h 14889"/>
                <a:gd name="T6" fmla="*/ 0 w 8000"/>
                <a:gd name="T7" fmla="*/ 470 h 14889"/>
                <a:gd name="T8" fmla="*/ 485 w 8000"/>
                <a:gd name="T9" fmla="*/ 0 h 14889"/>
                <a:gd name="T10" fmla="*/ 7527 w 8000"/>
                <a:gd name="T11" fmla="*/ 0 h 14889"/>
                <a:gd name="T12" fmla="*/ 8000 w 8000"/>
                <a:gd name="T13" fmla="*/ 470 h 14889"/>
                <a:gd name="T14" fmla="*/ 8000 w 8000"/>
                <a:gd name="T15" fmla="*/ 14419 h 14889"/>
                <a:gd name="T16" fmla="*/ 7527 w 8000"/>
                <a:gd name="T17" fmla="*/ 14889 h 14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00" h="14889">
                  <a:moveTo>
                    <a:pt x="7527" y="14889"/>
                  </a:moveTo>
                  <a:cubicBezTo>
                    <a:pt x="485" y="14889"/>
                    <a:pt x="485" y="14889"/>
                    <a:pt x="485" y="14889"/>
                  </a:cubicBezTo>
                  <a:cubicBezTo>
                    <a:pt x="224" y="14889"/>
                    <a:pt x="0" y="14679"/>
                    <a:pt x="0" y="14419"/>
                  </a:cubicBezTo>
                  <a:cubicBezTo>
                    <a:pt x="0" y="470"/>
                    <a:pt x="0" y="470"/>
                    <a:pt x="0" y="470"/>
                  </a:cubicBezTo>
                  <a:cubicBezTo>
                    <a:pt x="0" y="210"/>
                    <a:pt x="224" y="0"/>
                    <a:pt x="485" y="0"/>
                  </a:cubicBezTo>
                  <a:cubicBezTo>
                    <a:pt x="7527" y="0"/>
                    <a:pt x="7527" y="0"/>
                    <a:pt x="7527" y="0"/>
                  </a:cubicBezTo>
                  <a:cubicBezTo>
                    <a:pt x="7788" y="0"/>
                    <a:pt x="8000" y="210"/>
                    <a:pt x="8000" y="470"/>
                  </a:cubicBezTo>
                  <a:cubicBezTo>
                    <a:pt x="8000" y="14419"/>
                    <a:pt x="8000" y="14419"/>
                    <a:pt x="8000" y="14419"/>
                  </a:cubicBezTo>
                  <a:cubicBezTo>
                    <a:pt x="8000" y="14679"/>
                    <a:pt x="7788" y="14889"/>
                    <a:pt x="7527" y="14889"/>
                  </a:cubicBezTo>
                  <a:close/>
                </a:path>
              </a:pathLst>
            </a:custGeom>
            <a:solidFill>
              <a:schemeClr val="accent5">
                <a:lumMod val="10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Microsoft Sans Serif"/>
                <a:ea typeface="+mn-ea"/>
                <a:cs typeface="+mn-cs"/>
              </a:endParaRPr>
            </a:p>
          </p:txBody>
        </p:sp>
        <p:sp>
          <p:nvSpPr>
            <p:cNvPr id="56" name="Freeform: Shape 35">
              <a:extLst>
                <a:ext uri="{FF2B5EF4-FFF2-40B4-BE49-F238E27FC236}">
                  <a16:creationId xmlns:a16="http://schemas.microsoft.com/office/drawing/2014/main" id="{9DD2B296-D733-4925-BE40-C7A1116B5D86}"/>
                </a:ext>
              </a:extLst>
            </p:cNvPr>
            <p:cNvSpPr>
              <a:spLocks/>
            </p:cNvSpPr>
            <p:nvPr/>
          </p:nvSpPr>
          <p:spPr bwMode="auto">
            <a:xfrm>
              <a:off x="5518151" y="2286001"/>
              <a:ext cx="1155700" cy="2239963"/>
            </a:xfrm>
            <a:custGeom>
              <a:avLst/>
              <a:gdLst>
                <a:gd name="connsiteX0" fmla="*/ 453942 w 1155700"/>
                <a:gd name="connsiteY0" fmla="*/ 2159000 h 2239963"/>
                <a:gd name="connsiteX1" fmla="*/ 701592 w 1155700"/>
                <a:gd name="connsiteY1" fmla="*/ 2159000 h 2239963"/>
                <a:gd name="connsiteX2" fmla="*/ 742950 w 1155700"/>
                <a:gd name="connsiteY2" fmla="*/ 2199482 h 2239963"/>
                <a:gd name="connsiteX3" fmla="*/ 701592 w 1155700"/>
                <a:gd name="connsiteY3" fmla="*/ 2239963 h 2239963"/>
                <a:gd name="connsiteX4" fmla="*/ 453942 w 1155700"/>
                <a:gd name="connsiteY4" fmla="*/ 2239963 h 2239963"/>
                <a:gd name="connsiteX5" fmla="*/ 412750 w 1155700"/>
                <a:gd name="connsiteY5" fmla="*/ 2199482 h 2239963"/>
                <a:gd name="connsiteX6" fmla="*/ 453942 w 1155700"/>
                <a:gd name="connsiteY6" fmla="*/ 2159000 h 2239963"/>
                <a:gd name="connsiteX7" fmla="*/ 39059 w 1155700"/>
                <a:gd name="connsiteY7" fmla="*/ 0 h 2239963"/>
                <a:gd name="connsiteX8" fmla="*/ 1116642 w 1155700"/>
                <a:gd name="connsiteY8" fmla="*/ 0 h 2239963"/>
                <a:gd name="connsiteX9" fmla="*/ 1155700 w 1155700"/>
                <a:gd name="connsiteY9" fmla="*/ 38549 h 2239963"/>
                <a:gd name="connsiteX10" fmla="*/ 1155700 w 1155700"/>
                <a:gd name="connsiteY10" fmla="*/ 1996626 h 2239963"/>
                <a:gd name="connsiteX11" fmla="*/ 1116642 w 1155700"/>
                <a:gd name="connsiteY11" fmla="*/ 2035175 h 2239963"/>
                <a:gd name="connsiteX12" fmla="*/ 39059 w 1155700"/>
                <a:gd name="connsiteY12" fmla="*/ 2035175 h 2239963"/>
                <a:gd name="connsiteX13" fmla="*/ 0 w 1155700"/>
                <a:gd name="connsiteY13" fmla="*/ 1996626 h 2239963"/>
                <a:gd name="connsiteX14" fmla="*/ 0 w 1155700"/>
                <a:gd name="connsiteY14" fmla="*/ 38549 h 2239963"/>
                <a:gd name="connsiteX15" fmla="*/ 39059 w 1155700"/>
                <a:gd name="connsiteY15" fmla="*/ 0 h 223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55700" h="2239963">
                  <a:moveTo>
                    <a:pt x="453942" y="2159000"/>
                  </a:moveTo>
                  <a:cubicBezTo>
                    <a:pt x="701592" y="2159000"/>
                    <a:pt x="701592" y="2159000"/>
                    <a:pt x="701592" y="2159000"/>
                  </a:cubicBezTo>
                  <a:cubicBezTo>
                    <a:pt x="724347" y="2159000"/>
                    <a:pt x="742950" y="2177102"/>
                    <a:pt x="742950" y="2199482"/>
                  </a:cubicBezTo>
                  <a:cubicBezTo>
                    <a:pt x="742950" y="2221697"/>
                    <a:pt x="724347" y="2239963"/>
                    <a:pt x="701592" y="2239963"/>
                  </a:cubicBezTo>
                  <a:cubicBezTo>
                    <a:pt x="453942" y="2239963"/>
                    <a:pt x="453942" y="2239963"/>
                    <a:pt x="453942" y="2239963"/>
                  </a:cubicBezTo>
                  <a:cubicBezTo>
                    <a:pt x="431187" y="2239963"/>
                    <a:pt x="412750" y="2221697"/>
                    <a:pt x="412750" y="2199482"/>
                  </a:cubicBezTo>
                  <a:cubicBezTo>
                    <a:pt x="412750" y="2177102"/>
                    <a:pt x="431187" y="2159000"/>
                    <a:pt x="453942" y="2159000"/>
                  </a:cubicBezTo>
                  <a:close/>
                  <a:moveTo>
                    <a:pt x="39059" y="0"/>
                  </a:moveTo>
                  <a:cubicBezTo>
                    <a:pt x="39059" y="0"/>
                    <a:pt x="39059" y="0"/>
                    <a:pt x="1116642" y="0"/>
                  </a:cubicBezTo>
                  <a:cubicBezTo>
                    <a:pt x="1139315" y="0"/>
                    <a:pt x="1155700" y="18286"/>
                    <a:pt x="1155700" y="38549"/>
                  </a:cubicBezTo>
                  <a:cubicBezTo>
                    <a:pt x="1155700" y="38549"/>
                    <a:pt x="1155700" y="38549"/>
                    <a:pt x="1155700" y="1996626"/>
                  </a:cubicBezTo>
                  <a:cubicBezTo>
                    <a:pt x="1155700" y="2016889"/>
                    <a:pt x="1139315" y="2035175"/>
                    <a:pt x="1116642" y="2035175"/>
                  </a:cubicBezTo>
                  <a:cubicBezTo>
                    <a:pt x="1116642" y="2035175"/>
                    <a:pt x="1116642" y="2035175"/>
                    <a:pt x="39059" y="2035175"/>
                  </a:cubicBezTo>
                  <a:cubicBezTo>
                    <a:pt x="16550" y="2035175"/>
                    <a:pt x="0" y="2016889"/>
                    <a:pt x="0" y="1996626"/>
                  </a:cubicBezTo>
                  <a:cubicBezTo>
                    <a:pt x="0" y="1996626"/>
                    <a:pt x="0" y="1996626"/>
                    <a:pt x="0" y="38549"/>
                  </a:cubicBezTo>
                  <a:cubicBezTo>
                    <a:pt x="0" y="18286"/>
                    <a:pt x="16550" y="0"/>
                    <a:pt x="39059" y="0"/>
                  </a:cubicBezTo>
                  <a:close/>
                </a:path>
              </a:pathLst>
            </a:custGeom>
            <a:solidFill>
              <a:schemeClr val="accent6">
                <a:lumMod val="100000"/>
              </a:schemeClr>
            </a:solidFill>
            <a:ln>
              <a:no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Microsoft Sans Serif"/>
                <a:ea typeface="+mn-ea"/>
                <a:cs typeface="+mn-cs"/>
              </a:endParaRPr>
            </a:p>
          </p:txBody>
        </p:sp>
      </p:grpSp>
      <p:grpSp>
        <p:nvGrpSpPr>
          <p:cNvPr id="65" name="Group 64">
            <a:extLst>
              <a:ext uri="{FF2B5EF4-FFF2-40B4-BE49-F238E27FC236}">
                <a16:creationId xmlns:a16="http://schemas.microsoft.com/office/drawing/2014/main" id="{71D49FB9-4390-45EA-87A5-FB1C6FB1CAB5}"/>
              </a:ext>
            </a:extLst>
          </p:cNvPr>
          <p:cNvGrpSpPr/>
          <p:nvPr/>
        </p:nvGrpSpPr>
        <p:grpSpPr>
          <a:xfrm>
            <a:off x="8569494" y="3325840"/>
            <a:ext cx="911982" cy="652234"/>
            <a:chOff x="16516350" y="0"/>
            <a:chExt cx="11074400" cy="6861175"/>
          </a:xfrm>
        </p:grpSpPr>
        <p:sp>
          <p:nvSpPr>
            <p:cNvPr id="71" name="Freeform 5">
              <a:extLst>
                <a:ext uri="{FF2B5EF4-FFF2-40B4-BE49-F238E27FC236}">
                  <a16:creationId xmlns:a16="http://schemas.microsoft.com/office/drawing/2014/main" id="{BDED60B2-96DA-4FF8-9D46-103BC953F40A}"/>
                </a:ext>
              </a:extLst>
            </p:cNvPr>
            <p:cNvSpPr>
              <a:spLocks/>
            </p:cNvSpPr>
            <p:nvPr/>
          </p:nvSpPr>
          <p:spPr bwMode="auto">
            <a:xfrm>
              <a:off x="16516350" y="0"/>
              <a:ext cx="11074400" cy="6861175"/>
            </a:xfrm>
            <a:custGeom>
              <a:avLst/>
              <a:gdLst>
                <a:gd name="T0" fmla="*/ 1211 w 4233"/>
                <a:gd name="T1" fmla="*/ 0 h 2620"/>
                <a:gd name="T2" fmla="*/ 3023 w 4233"/>
                <a:gd name="T3" fmla="*/ 0 h 2620"/>
                <a:gd name="T4" fmla="*/ 3863 w 4233"/>
                <a:gd name="T5" fmla="*/ 846 h 2620"/>
                <a:gd name="T6" fmla="*/ 4233 w 4233"/>
                <a:gd name="T7" fmla="*/ 1374 h 2620"/>
                <a:gd name="T8" fmla="*/ 4233 w 4233"/>
                <a:gd name="T9" fmla="*/ 2477 h 2620"/>
                <a:gd name="T10" fmla="*/ 4094 w 4233"/>
                <a:gd name="T11" fmla="*/ 2620 h 2620"/>
                <a:gd name="T12" fmla="*/ 3671 w 4233"/>
                <a:gd name="T13" fmla="*/ 2620 h 2620"/>
                <a:gd name="T14" fmla="*/ 3526 w 4233"/>
                <a:gd name="T15" fmla="*/ 2477 h 2620"/>
                <a:gd name="T16" fmla="*/ 3526 w 4233"/>
                <a:gd name="T17" fmla="*/ 2291 h 2620"/>
                <a:gd name="T18" fmla="*/ 2117 w 4233"/>
                <a:gd name="T19" fmla="*/ 2365 h 2620"/>
                <a:gd name="T20" fmla="*/ 707 w 4233"/>
                <a:gd name="T21" fmla="*/ 2291 h 2620"/>
                <a:gd name="T22" fmla="*/ 707 w 4233"/>
                <a:gd name="T23" fmla="*/ 2477 h 2620"/>
                <a:gd name="T24" fmla="*/ 563 w 4233"/>
                <a:gd name="T25" fmla="*/ 2620 h 2620"/>
                <a:gd name="T26" fmla="*/ 139 w 4233"/>
                <a:gd name="T27" fmla="*/ 2620 h 2620"/>
                <a:gd name="T28" fmla="*/ 0 w 4233"/>
                <a:gd name="T29" fmla="*/ 2477 h 2620"/>
                <a:gd name="T30" fmla="*/ 0 w 4233"/>
                <a:gd name="T31" fmla="*/ 1374 h 2620"/>
                <a:gd name="T32" fmla="*/ 370 w 4233"/>
                <a:gd name="T33" fmla="*/ 846 h 2620"/>
                <a:gd name="T34" fmla="*/ 1211 w 4233"/>
                <a:gd name="T35" fmla="*/ 0 h 2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233" h="2620">
                  <a:moveTo>
                    <a:pt x="1211" y="0"/>
                  </a:moveTo>
                  <a:cubicBezTo>
                    <a:pt x="1211" y="0"/>
                    <a:pt x="2223" y="0"/>
                    <a:pt x="3023" y="0"/>
                  </a:cubicBezTo>
                  <a:cubicBezTo>
                    <a:pt x="3357" y="0"/>
                    <a:pt x="3863" y="846"/>
                    <a:pt x="3863" y="846"/>
                  </a:cubicBezTo>
                  <a:cubicBezTo>
                    <a:pt x="3863" y="846"/>
                    <a:pt x="4233" y="992"/>
                    <a:pt x="4233" y="1374"/>
                  </a:cubicBezTo>
                  <a:cubicBezTo>
                    <a:pt x="4233" y="1751"/>
                    <a:pt x="4233" y="2477"/>
                    <a:pt x="4233" y="2477"/>
                  </a:cubicBezTo>
                  <a:cubicBezTo>
                    <a:pt x="4233" y="2557"/>
                    <a:pt x="4172" y="2620"/>
                    <a:pt x="4094" y="2620"/>
                  </a:cubicBezTo>
                  <a:cubicBezTo>
                    <a:pt x="4094" y="2620"/>
                    <a:pt x="4094" y="2620"/>
                    <a:pt x="3671" y="2620"/>
                  </a:cubicBezTo>
                  <a:cubicBezTo>
                    <a:pt x="3593" y="2620"/>
                    <a:pt x="3526" y="2557"/>
                    <a:pt x="3526" y="2477"/>
                  </a:cubicBezTo>
                  <a:cubicBezTo>
                    <a:pt x="3526" y="2477"/>
                    <a:pt x="3526" y="2564"/>
                    <a:pt x="3526" y="2291"/>
                  </a:cubicBezTo>
                  <a:cubicBezTo>
                    <a:pt x="3520" y="2296"/>
                    <a:pt x="2835" y="2365"/>
                    <a:pt x="2117" y="2365"/>
                  </a:cubicBezTo>
                  <a:cubicBezTo>
                    <a:pt x="1398" y="2365"/>
                    <a:pt x="707" y="2291"/>
                    <a:pt x="707" y="2291"/>
                  </a:cubicBezTo>
                  <a:cubicBezTo>
                    <a:pt x="707" y="2291"/>
                    <a:pt x="707" y="2204"/>
                    <a:pt x="707" y="2477"/>
                  </a:cubicBezTo>
                  <a:cubicBezTo>
                    <a:pt x="707" y="2557"/>
                    <a:pt x="641" y="2620"/>
                    <a:pt x="563" y="2620"/>
                  </a:cubicBezTo>
                  <a:cubicBezTo>
                    <a:pt x="563" y="2620"/>
                    <a:pt x="563" y="2620"/>
                    <a:pt x="139" y="2620"/>
                  </a:cubicBezTo>
                  <a:cubicBezTo>
                    <a:pt x="61" y="2620"/>
                    <a:pt x="0" y="2557"/>
                    <a:pt x="0" y="2477"/>
                  </a:cubicBezTo>
                  <a:cubicBezTo>
                    <a:pt x="0" y="2477"/>
                    <a:pt x="0" y="1751"/>
                    <a:pt x="0" y="1374"/>
                  </a:cubicBezTo>
                  <a:cubicBezTo>
                    <a:pt x="0" y="992"/>
                    <a:pt x="370" y="846"/>
                    <a:pt x="370" y="846"/>
                  </a:cubicBezTo>
                  <a:cubicBezTo>
                    <a:pt x="370" y="846"/>
                    <a:pt x="876" y="0"/>
                    <a:pt x="1211"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Sans Serif"/>
                <a:ea typeface="+mn-ea"/>
                <a:cs typeface="+mn-cs"/>
              </a:endParaRPr>
            </a:p>
          </p:txBody>
        </p:sp>
        <p:sp>
          <p:nvSpPr>
            <p:cNvPr id="72" name="Freeform 6">
              <a:extLst>
                <a:ext uri="{FF2B5EF4-FFF2-40B4-BE49-F238E27FC236}">
                  <a16:creationId xmlns:a16="http://schemas.microsoft.com/office/drawing/2014/main" id="{18F85799-58C1-45B8-A4CF-D19B3980EF09}"/>
                </a:ext>
              </a:extLst>
            </p:cNvPr>
            <p:cNvSpPr>
              <a:spLocks/>
            </p:cNvSpPr>
            <p:nvPr/>
          </p:nvSpPr>
          <p:spPr bwMode="auto">
            <a:xfrm>
              <a:off x="18627725" y="773113"/>
              <a:ext cx="6851650" cy="1801813"/>
            </a:xfrm>
            <a:custGeom>
              <a:avLst/>
              <a:gdLst>
                <a:gd name="T0" fmla="*/ 2059 w 2619"/>
                <a:gd name="T1" fmla="*/ 0 h 688"/>
                <a:gd name="T2" fmla="*/ 561 w 2619"/>
                <a:gd name="T3" fmla="*/ 0 h 688"/>
                <a:gd name="T4" fmla="*/ 14 w 2619"/>
                <a:gd name="T5" fmla="*/ 514 h 688"/>
                <a:gd name="T6" fmla="*/ 35 w 2619"/>
                <a:gd name="T7" fmla="*/ 576 h 688"/>
                <a:gd name="T8" fmla="*/ 305 w 2619"/>
                <a:gd name="T9" fmla="*/ 688 h 688"/>
                <a:gd name="T10" fmla="*/ 1310 w 2619"/>
                <a:gd name="T11" fmla="*/ 593 h 688"/>
                <a:gd name="T12" fmla="*/ 2314 w 2619"/>
                <a:gd name="T13" fmla="*/ 688 h 688"/>
                <a:gd name="T14" fmla="*/ 2584 w 2619"/>
                <a:gd name="T15" fmla="*/ 576 h 688"/>
                <a:gd name="T16" fmla="*/ 2606 w 2619"/>
                <a:gd name="T17" fmla="*/ 514 h 688"/>
                <a:gd name="T18" fmla="*/ 2059 w 2619"/>
                <a:gd name="T19" fmla="*/ 0 h 6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19" h="688">
                  <a:moveTo>
                    <a:pt x="2059" y="0"/>
                  </a:moveTo>
                  <a:cubicBezTo>
                    <a:pt x="2059" y="0"/>
                    <a:pt x="2059" y="0"/>
                    <a:pt x="561" y="0"/>
                  </a:cubicBezTo>
                  <a:cubicBezTo>
                    <a:pt x="339" y="0"/>
                    <a:pt x="92" y="383"/>
                    <a:pt x="14" y="514"/>
                  </a:cubicBezTo>
                  <a:cubicBezTo>
                    <a:pt x="0" y="537"/>
                    <a:pt x="10" y="566"/>
                    <a:pt x="35" y="576"/>
                  </a:cubicBezTo>
                  <a:cubicBezTo>
                    <a:pt x="305" y="688"/>
                    <a:pt x="305" y="688"/>
                    <a:pt x="305" y="688"/>
                  </a:cubicBezTo>
                  <a:cubicBezTo>
                    <a:pt x="305" y="688"/>
                    <a:pt x="856" y="593"/>
                    <a:pt x="1310" y="593"/>
                  </a:cubicBezTo>
                  <a:cubicBezTo>
                    <a:pt x="1763" y="593"/>
                    <a:pt x="2314" y="688"/>
                    <a:pt x="2314" y="688"/>
                  </a:cubicBezTo>
                  <a:cubicBezTo>
                    <a:pt x="2584" y="576"/>
                    <a:pt x="2584" y="576"/>
                    <a:pt x="2584" y="576"/>
                  </a:cubicBezTo>
                  <a:cubicBezTo>
                    <a:pt x="2609" y="566"/>
                    <a:pt x="2619" y="537"/>
                    <a:pt x="2606" y="514"/>
                  </a:cubicBezTo>
                  <a:cubicBezTo>
                    <a:pt x="2528" y="383"/>
                    <a:pt x="2281" y="0"/>
                    <a:pt x="2059"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Sans Serif"/>
                <a:ea typeface="+mn-ea"/>
                <a:cs typeface="+mn-cs"/>
              </a:endParaRPr>
            </a:p>
          </p:txBody>
        </p:sp>
        <p:sp>
          <p:nvSpPr>
            <p:cNvPr id="73" name="Freeform 7">
              <a:extLst>
                <a:ext uri="{FF2B5EF4-FFF2-40B4-BE49-F238E27FC236}">
                  <a16:creationId xmlns:a16="http://schemas.microsoft.com/office/drawing/2014/main" id="{D1EE28CC-847A-43DC-8DE3-8FCAC0822378}"/>
                </a:ext>
              </a:extLst>
            </p:cNvPr>
            <p:cNvSpPr>
              <a:spLocks/>
            </p:cNvSpPr>
            <p:nvPr/>
          </p:nvSpPr>
          <p:spPr bwMode="auto">
            <a:xfrm>
              <a:off x="17411700" y="3740150"/>
              <a:ext cx="2254250" cy="1038225"/>
            </a:xfrm>
            <a:custGeom>
              <a:avLst/>
              <a:gdLst>
                <a:gd name="T0" fmla="*/ 0 w 862"/>
                <a:gd name="T1" fmla="*/ 63 h 397"/>
                <a:gd name="T2" fmla="*/ 0 w 862"/>
                <a:gd name="T3" fmla="*/ 290 h 397"/>
                <a:gd name="T4" fmla="*/ 51 w 862"/>
                <a:gd name="T5" fmla="*/ 344 h 397"/>
                <a:gd name="T6" fmla="*/ 804 w 862"/>
                <a:gd name="T7" fmla="*/ 394 h 397"/>
                <a:gd name="T8" fmla="*/ 862 w 862"/>
                <a:gd name="T9" fmla="*/ 340 h 397"/>
                <a:gd name="T10" fmla="*/ 862 w 862"/>
                <a:gd name="T11" fmla="*/ 284 h 397"/>
                <a:gd name="T12" fmla="*/ 823 w 862"/>
                <a:gd name="T13" fmla="*/ 232 h 397"/>
                <a:gd name="T14" fmla="*/ 70 w 862"/>
                <a:gd name="T15" fmla="*/ 11 h 397"/>
                <a:gd name="T16" fmla="*/ 0 w 862"/>
                <a:gd name="T17" fmla="*/ 63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2" h="397">
                  <a:moveTo>
                    <a:pt x="0" y="63"/>
                  </a:moveTo>
                  <a:cubicBezTo>
                    <a:pt x="0" y="290"/>
                    <a:pt x="0" y="290"/>
                    <a:pt x="0" y="290"/>
                  </a:cubicBezTo>
                  <a:cubicBezTo>
                    <a:pt x="0" y="319"/>
                    <a:pt x="22" y="342"/>
                    <a:pt x="51" y="344"/>
                  </a:cubicBezTo>
                  <a:cubicBezTo>
                    <a:pt x="804" y="394"/>
                    <a:pt x="804" y="394"/>
                    <a:pt x="804" y="394"/>
                  </a:cubicBezTo>
                  <a:cubicBezTo>
                    <a:pt x="836" y="397"/>
                    <a:pt x="862" y="372"/>
                    <a:pt x="862" y="340"/>
                  </a:cubicBezTo>
                  <a:cubicBezTo>
                    <a:pt x="862" y="284"/>
                    <a:pt x="862" y="284"/>
                    <a:pt x="862" y="284"/>
                  </a:cubicBezTo>
                  <a:cubicBezTo>
                    <a:pt x="862" y="260"/>
                    <a:pt x="846" y="238"/>
                    <a:pt x="823" y="232"/>
                  </a:cubicBezTo>
                  <a:cubicBezTo>
                    <a:pt x="70" y="11"/>
                    <a:pt x="70" y="11"/>
                    <a:pt x="70" y="11"/>
                  </a:cubicBezTo>
                  <a:cubicBezTo>
                    <a:pt x="35" y="0"/>
                    <a:pt x="0" y="26"/>
                    <a:pt x="0" y="63"/>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Sans Serif"/>
                <a:ea typeface="+mn-ea"/>
                <a:cs typeface="+mn-cs"/>
              </a:endParaRPr>
            </a:p>
          </p:txBody>
        </p:sp>
        <p:sp>
          <p:nvSpPr>
            <p:cNvPr id="74" name="Freeform 8">
              <a:extLst>
                <a:ext uri="{FF2B5EF4-FFF2-40B4-BE49-F238E27FC236}">
                  <a16:creationId xmlns:a16="http://schemas.microsoft.com/office/drawing/2014/main" id="{77A944EE-F386-4E15-86C7-9375677C9BE7}"/>
                </a:ext>
              </a:extLst>
            </p:cNvPr>
            <p:cNvSpPr>
              <a:spLocks/>
            </p:cNvSpPr>
            <p:nvPr/>
          </p:nvSpPr>
          <p:spPr bwMode="auto">
            <a:xfrm>
              <a:off x="24466550" y="3740150"/>
              <a:ext cx="2255838" cy="1038225"/>
            </a:xfrm>
            <a:custGeom>
              <a:avLst/>
              <a:gdLst>
                <a:gd name="T0" fmla="*/ 862 w 862"/>
                <a:gd name="T1" fmla="*/ 63 h 397"/>
                <a:gd name="T2" fmla="*/ 862 w 862"/>
                <a:gd name="T3" fmla="*/ 290 h 397"/>
                <a:gd name="T4" fmla="*/ 812 w 862"/>
                <a:gd name="T5" fmla="*/ 344 h 397"/>
                <a:gd name="T6" fmla="*/ 58 w 862"/>
                <a:gd name="T7" fmla="*/ 394 h 397"/>
                <a:gd name="T8" fmla="*/ 0 w 862"/>
                <a:gd name="T9" fmla="*/ 340 h 397"/>
                <a:gd name="T10" fmla="*/ 0 w 862"/>
                <a:gd name="T11" fmla="*/ 284 h 397"/>
                <a:gd name="T12" fmla="*/ 39 w 862"/>
                <a:gd name="T13" fmla="*/ 232 h 397"/>
                <a:gd name="T14" fmla="*/ 793 w 862"/>
                <a:gd name="T15" fmla="*/ 11 h 397"/>
                <a:gd name="T16" fmla="*/ 862 w 862"/>
                <a:gd name="T17" fmla="*/ 63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2" h="397">
                  <a:moveTo>
                    <a:pt x="862" y="63"/>
                  </a:moveTo>
                  <a:cubicBezTo>
                    <a:pt x="862" y="290"/>
                    <a:pt x="862" y="290"/>
                    <a:pt x="862" y="290"/>
                  </a:cubicBezTo>
                  <a:cubicBezTo>
                    <a:pt x="862" y="319"/>
                    <a:pt x="840" y="342"/>
                    <a:pt x="812" y="344"/>
                  </a:cubicBezTo>
                  <a:cubicBezTo>
                    <a:pt x="58" y="394"/>
                    <a:pt x="58" y="394"/>
                    <a:pt x="58" y="394"/>
                  </a:cubicBezTo>
                  <a:cubicBezTo>
                    <a:pt x="27" y="397"/>
                    <a:pt x="0" y="372"/>
                    <a:pt x="0" y="340"/>
                  </a:cubicBezTo>
                  <a:cubicBezTo>
                    <a:pt x="0" y="284"/>
                    <a:pt x="0" y="284"/>
                    <a:pt x="0" y="284"/>
                  </a:cubicBezTo>
                  <a:cubicBezTo>
                    <a:pt x="0" y="260"/>
                    <a:pt x="16" y="238"/>
                    <a:pt x="39" y="232"/>
                  </a:cubicBezTo>
                  <a:cubicBezTo>
                    <a:pt x="793" y="11"/>
                    <a:pt x="793" y="11"/>
                    <a:pt x="793" y="11"/>
                  </a:cubicBezTo>
                  <a:cubicBezTo>
                    <a:pt x="827" y="0"/>
                    <a:pt x="862" y="26"/>
                    <a:pt x="862" y="63"/>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Sans Serif"/>
                <a:ea typeface="+mn-ea"/>
                <a:cs typeface="+mn-cs"/>
              </a:endParaRPr>
            </a:p>
          </p:txBody>
        </p:sp>
      </p:grpSp>
      <p:grpSp>
        <p:nvGrpSpPr>
          <p:cNvPr id="79" name="Group 78">
            <a:extLst>
              <a:ext uri="{FF2B5EF4-FFF2-40B4-BE49-F238E27FC236}">
                <a16:creationId xmlns:a16="http://schemas.microsoft.com/office/drawing/2014/main" id="{F6AACDAC-9A24-425B-82AF-900031BA7B59}"/>
              </a:ext>
            </a:extLst>
          </p:cNvPr>
          <p:cNvGrpSpPr/>
          <p:nvPr/>
        </p:nvGrpSpPr>
        <p:grpSpPr>
          <a:xfrm>
            <a:off x="4316914" y="871338"/>
            <a:ext cx="2979908" cy="1401674"/>
            <a:chOff x="1064240" y="2657768"/>
            <a:chExt cx="3772442" cy="1770626"/>
          </a:xfrm>
        </p:grpSpPr>
        <p:pic>
          <p:nvPicPr>
            <p:cNvPr id="80" name="Picture 79">
              <a:extLst>
                <a:ext uri="{FF2B5EF4-FFF2-40B4-BE49-F238E27FC236}">
                  <a16:creationId xmlns:a16="http://schemas.microsoft.com/office/drawing/2014/main" id="{9AB00E16-84B5-4531-BD6A-8F457A902D06}"/>
                </a:ext>
              </a:extLst>
            </p:cNvPr>
            <p:cNvPicPr>
              <a:picLocks noChangeAspect="1"/>
            </p:cNvPicPr>
            <p:nvPr/>
          </p:nvPicPr>
          <p:blipFill>
            <a:blip r:embed="rId4">
              <a:alphaModFix amt="89000"/>
            </a:blip>
            <a:stretch>
              <a:fillRect/>
            </a:stretch>
          </p:blipFill>
          <p:spPr>
            <a:xfrm>
              <a:off x="1064240" y="2657768"/>
              <a:ext cx="3146208" cy="1770626"/>
            </a:xfrm>
            <a:prstGeom prst="rect">
              <a:avLst/>
            </a:prstGeom>
          </p:spPr>
        </p:pic>
        <p:pic>
          <p:nvPicPr>
            <p:cNvPr id="81" name="Picture 80">
              <a:extLst>
                <a:ext uri="{FF2B5EF4-FFF2-40B4-BE49-F238E27FC236}">
                  <a16:creationId xmlns:a16="http://schemas.microsoft.com/office/drawing/2014/main" id="{9BBD3AE4-3B30-44E7-B7F8-79B12C312573}"/>
                </a:ext>
              </a:extLst>
            </p:cNvPr>
            <p:cNvPicPr>
              <a:picLocks noChangeAspect="1"/>
            </p:cNvPicPr>
            <p:nvPr/>
          </p:nvPicPr>
          <p:blipFill>
            <a:blip r:embed="rId5">
              <a:alphaModFix amt="50000"/>
            </a:blip>
            <a:stretch>
              <a:fillRect/>
            </a:stretch>
          </p:blipFill>
          <p:spPr>
            <a:xfrm>
              <a:off x="2308159" y="3429000"/>
              <a:ext cx="1351850" cy="760758"/>
            </a:xfrm>
            <a:prstGeom prst="rect">
              <a:avLst/>
            </a:prstGeom>
          </p:spPr>
        </p:pic>
        <p:pic>
          <p:nvPicPr>
            <p:cNvPr id="82" name="Picture 81">
              <a:extLst>
                <a:ext uri="{FF2B5EF4-FFF2-40B4-BE49-F238E27FC236}">
                  <a16:creationId xmlns:a16="http://schemas.microsoft.com/office/drawing/2014/main" id="{2A6AEF56-D633-46D7-AB09-7BD7A09CD691}"/>
                </a:ext>
              </a:extLst>
            </p:cNvPr>
            <p:cNvPicPr>
              <a:picLocks noChangeAspect="1"/>
            </p:cNvPicPr>
            <p:nvPr/>
          </p:nvPicPr>
          <p:blipFill>
            <a:blip r:embed="rId6">
              <a:alphaModFix amt="50000"/>
            </a:blip>
            <a:stretch>
              <a:fillRect/>
            </a:stretch>
          </p:blipFill>
          <p:spPr>
            <a:xfrm>
              <a:off x="3488318" y="3136400"/>
              <a:ext cx="1348364" cy="760758"/>
            </a:xfrm>
            <a:prstGeom prst="rect">
              <a:avLst/>
            </a:prstGeom>
          </p:spPr>
        </p:pic>
      </p:grpSp>
      <p:pic>
        <p:nvPicPr>
          <p:cNvPr id="4" name="Graphic 3" descr="Laptop">
            <a:extLst>
              <a:ext uri="{FF2B5EF4-FFF2-40B4-BE49-F238E27FC236}">
                <a16:creationId xmlns:a16="http://schemas.microsoft.com/office/drawing/2014/main" id="{AE1C832C-862A-475B-B558-BFA1082901D9}"/>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007293" y="1255624"/>
            <a:ext cx="1101526" cy="1101526"/>
          </a:xfrm>
          <a:prstGeom prst="rect">
            <a:avLst/>
          </a:prstGeom>
        </p:spPr>
      </p:pic>
      <p:grpSp>
        <p:nvGrpSpPr>
          <p:cNvPr id="85" name="Group 84">
            <a:extLst>
              <a:ext uri="{FF2B5EF4-FFF2-40B4-BE49-F238E27FC236}">
                <a16:creationId xmlns:a16="http://schemas.microsoft.com/office/drawing/2014/main" id="{19E960A3-23C9-41A7-9F83-52CE2912A4EF}"/>
              </a:ext>
            </a:extLst>
          </p:cNvPr>
          <p:cNvGrpSpPr>
            <a:grpSpLocks noChangeAspect="1"/>
          </p:cNvGrpSpPr>
          <p:nvPr/>
        </p:nvGrpSpPr>
        <p:grpSpPr>
          <a:xfrm>
            <a:off x="5672085" y="5404149"/>
            <a:ext cx="1263839" cy="1263839"/>
            <a:chOff x="1379506" y="1978346"/>
            <a:chExt cx="1774947" cy="1774947"/>
          </a:xfrm>
        </p:grpSpPr>
        <p:grpSp>
          <p:nvGrpSpPr>
            <p:cNvPr id="86" name="Group 85">
              <a:extLst>
                <a:ext uri="{FF2B5EF4-FFF2-40B4-BE49-F238E27FC236}">
                  <a16:creationId xmlns:a16="http://schemas.microsoft.com/office/drawing/2014/main" id="{9BAF9FF7-8F25-43D7-AD78-9D397FAB668B}"/>
                </a:ext>
              </a:extLst>
            </p:cNvPr>
            <p:cNvGrpSpPr/>
            <p:nvPr/>
          </p:nvGrpSpPr>
          <p:grpSpPr>
            <a:xfrm>
              <a:off x="1379506" y="1978346"/>
              <a:ext cx="1774947" cy="1774947"/>
              <a:chOff x="1379506" y="1978346"/>
              <a:chExt cx="1774947" cy="1774947"/>
            </a:xfrm>
          </p:grpSpPr>
          <p:sp>
            <p:nvSpPr>
              <p:cNvPr id="90" name="Freeform 5">
                <a:extLst>
                  <a:ext uri="{FF2B5EF4-FFF2-40B4-BE49-F238E27FC236}">
                    <a16:creationId xmlns:a16="http://schemas.microsoft.com/office/drawing/2014/main" id="{41641434-E46B-4DBA-8E9C-D267B0252F3D}"/>
                  </a:ext>
                </a:extLst>
              </p:cNvPr>
              <p:cNvSpPr>
                <a:spLocks noEditPoints="1"/>
              </p:cNvSpPr>
              <p:nvPr/>
            </p:nvSpPr>
            <p:spPr bwMode="auto">
              <a:xfrm>
                <a:off x="1379506" y="1978346"/>
                <a:ext cx="1774947" cy="1774947"/>
              </a:xfrm>
              <a:custGeom>
                <a:avLst/>
                <a:gdLst>
                  <a:gd name="T0" fmla="*/ 604 w 1209"/>
                  <a:gd name="T1" fmla="*/ 1131 h 1209"/>
                  <a:gd name="T2" fmla="*/ 78 w 1209"/>
                  <a:gd name="T3" fmla="*/ 604 h 1209"/>
                  <a:gd name="T4" fmla="*/ 604 w 1209"/>
                  <a:gd name="T5" fmla="*/ 78 h 1209"/>
                  <a:gd name="T6" fmla="*/ 1131 w 1209"/>
                  <a:gd name="T7" fmla="*/ 604 h 1209"/>
                  <a:gd name="T8" fmla="*/ 604 w 1209"/>
                  <a:gd name="T9" fmla="*/ 1131 h 1209"/>
                  <a:gd name="T10" fmla="*/ 604 w 1209"/>
                  <a:gd name="T11" fmla="*/ 0 h 1209"/>
                  <a:gd name="T12" fmla="*/ 0 w 1209"/>
                  <a:gd name="T13" fmla="*/ 604 h 1209"/>
                  <a:gd name="T14" fmla="*/ 604 w 1209"/>
                  <a:gd name="T15" fmla="*/ 1209 h 1209"/>
                  <a:gd name="T16" fmla="*/ 1209 w 1209"/>
                  <a:gd name="T17" fmla="*/ 604 h 1209"/>
                  <a:gd name="T18" fmla="*/ 604 w 1209"/>
                  <a:gd name="T19" fmla="*/ 0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09" h="1209">
                    <a:moveTo>
                      <a:pt x="604" y="1131"/>
                    </a:moveTo>
                    <a:cubicBezTo>
                      <a:pt x="314" y="1131"/>
                      <a:pt x="78" y="895"/>
                      <a:pt x="78" y="604"/>
                    </a:cubicBezTo>
                    <a:cubicBezTo>
                      <a:pt x="78" y="314"/>
                      <a:pt x="314" y="78"/>
                      <a:pt x="604" y="78"/>
                    </a:cubicBezTo>
                    <a:cubicBezTo>
                      <a:pt x="895" y="78"/>
                      <a:pt x="1131" y="314"/>
                      <a:pt x="1131" y="604"/>
                    </a:cubicBezTo>
                    <a:cubicBezTo>
                      <a:pt x="1131" y="895"/>
                      <a:pt x="895" y="1131"/>
                      <a:pt x="604" y="1131"/>
                    </a:cubicBezTo>
                    <a:moveTo>
                      <a:pt x="604" y="0"/>
                    </a:moveTo>
                    <a:cubicBezTo>
                      <a:pt x="271" y="0"/>
                      <a:pt x="0" y="271"/>
                      <a:pt x="0" y="604"/>
                    </a:cubicBezTo>
                    <a:cubicBezTo>
                      <a:pt x="0" y="938"/>
                      <a:pt x="271" y="1209"/>
                      <a:pt x="604" y="1209"/>
                    </a:cubicBezTo>
                    <a:cubicBezTo>
                      <a:pt x="938" y="1209"/>
                      <a:pt x="1209" y="938"/>
                      <a:pt x="1209" y="604"/>
                    </a:cubicBezTo>
                    <a:cubicBezTo>
                      <a:pt x="1209" y="271"/>
                      <a:pt x="938" y="0"/>
                      <a:pt x="604" y="0"/>
                    </a:cubicBezTo>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7F8FA"/>
                  </a:solidFill>
                  <a:effectLst/>
                  <a:uLnTx/>
                  <a:uFillTx/>
                  <a:latin typeface="Microsoft Sans Serif"/>
                  <a:ea typeface="+mn-ea"/>
                  <a:cs typeface="+mn-cs"/>
                </a:endParaRPr>
              </a:p>
            </p:txBody>
          </p:sp>
          <p:sp>
            <p:nvSpPr>
              <p:cNvPr id="91" name="Freeform: Shape 34">
                <a:extLst>
                  <a:ext uri="{FF2B5EF4-FFF2-40B4-BE49-F238E27FC236}">
                    <a16:creationId xmlns:a16="http://schemas.microsoft.com/office/drawing/2014/main" id="{85A4C28B-B382-420E-ABE2-3C59F3F4BF33}"/>
                  </a:ext>
                </a:extLst>
              </p:cNvPr>
              <p:cNvSpPr>
                <a:spLocks noChangeArrowheads="1"/>
              </p:cNvSpPr>
              <p:nvPr/>
            </p:nvSpPr>
            <p:spPr bwMode="auto">
              <a:xfrm>
                <a:off x="1487283" y="2079669"/>
                <a:ext cx="1559394" cy="1559394"/>
              </a:xfrm>
              <a:custGeom>
                <a:avLst/>
                <a:gdLst>
                  <a:gd name="connsiteX0" fmla="*/ 779697 w 1559394"/>
                  <a:gd name="connsiteY0" fmla="*/ 0 h 1559394"/>
                  <a:gd name="connsiteX1" fmla="*/ 1559394 w 1559394"/>
                  <a:gd name="connsiteY1" fmla="*/ 779697 h 1559394"/>
                  <a:gd name="connsiteX2" fmla="*/ 779697 w 1559394"/>
                  <a:gd name="connsiteY2" fmla="*/ 1559394 h 1559394"/>
                  <a:gd name="connsiteX3" fmla="*/ 0 w 1559394"/>
                  <a:gd name="connsiteY3" fmla="*/ 779697 h 1559394"/>
                  <a:gd name="connsiteX4" fmla="*/ 779697 w 1559394"/>
                  <a:gd name="connsiteY4" fmla="*/ 0 h 1559394"/>
                  <a:gd name="connsiteX5" fmla="*/ 779697 w 1559394"/>
                  <a:gd name="connsiteY5" fmla="*/ 133724 h 1559394"/>
                  <a:gd name="connsiteX6" fmla="*/ 128645 w 1559394"/>
                  <a:gd name="connsiteY6" fmla="*/ 784776 h 1559394"/>
                  <a:gd name="connsiteX7" fmla="*/ 779697 w 1559394"/>
                  <a:gd name="connsiteY7" fmla="*/ 1435828 h 1559394"/>
                  <a:gd name="connsiteX8" fmla="*/ 1430749 w 1559394"/>
                  <a:gd name="connsiteY8" fmla="*/ 784776 h 1559394"/>
                  <a:gd name="connsiteX9" fmla="*/ 779697 w 1559394"/>
                  <a:gd name="connsiteY9" fmla="*/ 133724 h 155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59394" h="1559394">
                    <a:moveTo>
                      <a:pt x="779697" y="0"/>
                    </a:moveTo>
                    <a:cubicBezTo>
                      <a:pt x="1210312" y="0"/>
                      <a:pt x="1559394" y="349082"/>
                      <a:pt x="1559394" y="779697"/>
                    </a:cubicBezTo>
                    <a:cubicBezTo>
                      <a:pt x="1559394" y="1210312"/>
                      <a:pt x="1210312" y="1559394"/>
                      <a:pt x="779697" y="1559394"/>
                    </a:cubicBezTo>
                    <a:cubicBezTo>
                      <a:pt x="349082" y="1559394"/>
                      <a:pt x="0" y="1210312"/>
                      <a:pt x="0" y="779697"/>
                    </a:cubicBezTo>
                    <a:cubicBezTo>
                      <a:pt x="0" y="349082"/>
                      <a:pt x="349082" y="0"/>
                      <a:pt x="779697" y="0"/>
                    </a:cubicBezTo>
                    <a:close/>
                    <a:moveTo>
                      <a:pt x="779697" y="133724"/>
                    </a:moveTo>
                    <a:cubicBezTo>
                      <a:pt x="420131" y="133724"/>
                      <a:pt x="128645" y="425210"/>
                      <a:pt x="128645" y="784776"/>
                    </a:cubicBezTo>
                    <a:cubicBezTo>
                      <a:pt x="128645" y="1144342"/>
                      <a:pt x="420131" y="1435828"/>
                      <a:pt x="779697" y="1435828"/>
                    </a:cubicBezTo>
                    <a:cubicBezTo>
                      <a:pt x="1139263" y="1435828"/>
                      <a:pt x="1430749" y="1144342"/>
                      <a:pt x="1430749" y="784776"/>
                    </a:cubicBezTo>
                    <a:cubicBezTo>
                      <a:pt x="1430749" y="425210"/>
                      <a:pt x="1139263" y="133724"/>
                      <a:pt x="779697" y="133724"/>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7F8FA"/>
                  </a:solidFill>
                  <a:effectLst/>
                  <a:uLnTx/>
                  <a:uFillTx/>
                  <a:latin typeface="Microsoft Sans Serif"/>
                  <a:ea typeface="+mn-ea"/>
                  <a:cs typeface="+mn-cs"/>
                </a:endParaRPr>
              </a:p>
            </p:txBody>
          </p:sp>
        </p:grpSp>
        <p:grpSp>
          <p:nvGrpSpPr>
            <p:cNvPr id="87" name="Group 86">
              <a:extLst>
                <a:ext uri="{FF2B5EF4-FFF2-40B4-BE49-F238E27FC236}">
                  <a16:creationId xmlns:a16="http://schemas.microsoft.com/office/drawing/2014/main" id="{0BA5000A-E414-4D0D-B8F2-B7B954EAA513}"/>
                </a:ext>
              </a:extLst>
            </p:cNvPr>
            <p:cNvGrpSpPr/>
            <p:nvPr/>
          </p:nvGrpSpPr>
          <p:grpSpPr>
            <a:xfrm>
              <a:off x="1773825" y="2316593"/>
              <a:ext cx="927716" cy="1095706"/>
              <a:chOff x="3519426" y="1193801"/>
              <a:chExt cx="1560512" cy="1843088"/>
            </a:xfrm>
          </p:grpSpPr>
          <p:sp>
            <p:nvSpPr>
              <p:cNvPr id="88" name="Freeform 5">
                <a:extLst>
                  <a:ext uri="{FF2B5EF4-FFF2-40B4-BE49-F238E27FC236}">
                    <a16:creationId xmlns:a16="http://schemas.microsoft.com/office/drawing/2014/main" id="{8027FD6B-DAE1-4D51-B7BA-48ADB07C0400}"/>
                  </a:ext>
                </a:extLst>
              </p:cNvPr>
              <p:cNvSpPr>
                <a:spLocks/>
              </p:cNvSpPr>
              <p:nvPr/>
            </p:nvSpPr>
            <p:spPr bwMode="auto">
              <a:xfrm>
                <a:off x="3635311" y="1193801"/>
                <a:ext cx="1430338" cy="1843088"/>
              </a:xfrm>
              <a:custGeom>
                <a:avLst/>
                <a:gdLst>
                  <a:gd name="T0" fmla="*/ 61 w 3154"/>
                  <a:gd name="T1" fmla="*/ 1995 h 4076"/>
                  <a:gd name="T2" fmla="*/ 61 w 3154"/>
                  <a:gd name="T3" fmla="*/ 1991 h 4076"/>
                  <a:gd name="T4" fmla="*/ 300 w 3154"/>
                  <a:gd name="T5" fmla="*/ 1524 h 4076"/>
                  <a:gd name="T6" fmla="*/ 294 w 3154"/>
                  <a:gd name="T7" fmla="*/ 1080 h 4076"/>
                  <a:gd name="T8" fmla="*/ 756 w 3154"/>
                  <a:gd name="T9" fmla="*/ 259 h 4076"/>
                  <a:gd name="T10" fmla="*/ 1690 w 3154"/>
                  <a:gd name="T11" fmla="*/ 20 h 4076"/>
                  <a:gd name="T12" fmla="*/ 2557 w 3154"/>
                  <a:gd name="T13" fmla="*/ 340 h 4076"/>
                  <a:gd name="T14" fmla="*/ 2962 w 3154"/>
                  <a:gd name="T15" fmla="*/ 1816 h 4076"/>
                  <a:gd name="T16" fmla="*/ 2672 w 3154"/>
                  <a:gd name="T17" fmla="*/ 2381 h 4076"/>
                  <a:gd name="T18" fmla="*/ 2564 w 3154"/>
                  <a:gd name="T19" fmla="*/ 2997 h 4076"/>
                  <a:gd name="T20" fmla="*/ 2631 w 3154"/>
                  <a:gd name="T21" fmla="*/ 3303 h 4076"/>
                  <a:gd name="T22" fmla="*/ 2436 w 3154"/>
                  <a:gd name="T23" fmla="*/ 3562 h 4076"/>
                  <a:gd name="T24" fmla="*/ 1785 w 3154"/>
                  <a:gd name="T25" fmla="*/ 3972 h 4076"/>
                  <a:gd name="T26" fmla="*/ 1464 w 3154"/>
                  <a:gd name="T27" fmla="*/ 4076 h 4076"/>
                  <a:gd name="T28" fmla="*/ 1363 w 3154"/>
                  <a:gd name="T29" fmla="*/ 4039 h 4076"/>
                  <a:gd name="T30" fmla="*/ 1346 w 3154"/>
                  <a:gd name="T31" fmla="*/ 3975 h 4076"/>
                  <a:gd name="T32" fmla="*/ 1309 w 3154"/>
                  <a:gd name="T33" fmla="*/ 3501 h 4076"/>
                  <a:gd name="T34" fmla="*/ 1262 w 3154"/>
                  <a:gd name="T35" fmla="*/ 3209 h 4076"/>
                  <a:gd name="T36" fmla="*/ 1073 w 3154"/>
                  <a:gd name="T37" fmla="*/ 2993 h 4076"/>
                  <a:gd name="T38" fmla="*/ 469 w 3154"/>
                  <a:gd name="T39" fmla="*/ 2946 h 4076"/>
                  <a:gd name="T40" fmla="*/ 381 w 3154"/>
                  <a:gd name="T41" fmla="*/ 2815 h 4076"/>
                  <a:gd name="T42" fmla="*/ 402 w 3154"/>
                  <a:gd name="T43" fmla="*/ 2650 h 4076"/>
                  <a:gd name="T44" fmla="*/ 334 w 3154"/>
                  <a:gd name="T45" fmla="*/ 2573 h 4076"/>
                  <a:gd name="T46" fmla="*/ 304 w 3154"/>
                  <a:gd name="T47" fmla="*/ 2418 h 4076"/>
                  <a:gd name="T48" fmla="*/ 203 w 3154"/>
                  <a:gd name="T49" fmla="*/ 2364 h 4076"/>
                  <a:gd name="T50" fmla="*/ 203 w 3154"/>
                  <a:gd name="T51" fmla="*/ 2301 h 4076"/>
                  <a:gd name="T52" fmla="*/ 233 w 3154"/>
                  <a:gd name="T53" fmla="*/ 2240 h 4076"/>
                  <a:gd name="T54" fmla="*/ 122 w 3154"/>
                  <a:gd name="T55" fmla="*/ 2196 h 4076"/>
                  <a:gd name="T56" fmla="*/ 20 w 3154"/>
                  <a:gd name="T57" fmla="*/ 2129 h 4076"/>
                  <a:gd name="T58" fmla="*/ 61 w 3154"/>
                  <a:gd name="T59" fmla="*/ 1995 h 40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154" h="4076">
                    <a:moveTo>
                      <a:pt x="61" y="1995"/>
                    </a:moveTo>
                    <a:cubicBezTo>
                      <a:pt x="61" y="1991"/>
                      <a:pt x="61" y="1991"/>
                      <a:pt x="61" y="1991"/>
                    </a:cubicBezTo>
                    <a:cubicBezTo>
                      <a:pt x="165" y="1847"/>
                      <a:pt x="273" y="1699"/>
                      <a:pt x="300" y="1524"/>
                    </a:cubicBezTo>
                    <a:cubicBezTo>
                      <a:pt x="324" y="1376"/>
                      <a:pt x="290" y="1228"/>
                      <a:pt x="294" y="1080"/>
                    </a:cubicBezTo>
                    <a:cubicBezTo>
                      <a:pt x="300" y="754"/>
                      <a:pt x="489" y="444"/>
                      <a:pt x="756" y="259"/>
                    </a:cubicBezTo>
                    <a:cubicBezTo>
                      <a:pt x="1026" y="71"/>
                      <a:pt x="1363" y="0"/>
                      <a:pt x="1690" y="20"/>
                    </a:cubicBezTo>
                    <a:cubicBezTo>
                      <a:pt x="2004" y="41"/>
                      <a:pt x="2314" y="145"/>
                      <a:pt x="2557" y="340"/>
                    </a:cubicBezTo>
                    <a:cubicBezTo>
                      <a:pt x="2986" y="680"/>
                      <a:pt x="3154" y="1305"/>
                      <a:pt x="2962" y="1816"/>
                    </a:cubicBezTo>
                    <a:cubicBezTo>
                      <a:pt x="2888" y="2015"/>
                      <a:pt x="2763" y="2193"/>
                      <a:pt x="2672" y="2381"/>
                    </a:cubicBezTo>
                    <a:cubicBezTo>
                      <a:pt x="2578" y="2573"/>
                      <a:pt x="2513" y="2792"/>
                      <a:pt x="2564" y="2997"/>
                    </a:cubicBezTo>
                    <a:cubicBezTo>
                      <a:pt x="2591" y="3098"/>
                      <a:pt x="2648" y="3198"/>
                      <a:pt x="2631" y="3303"/>
                    </a:cubicBezTo>
                    <a:cubicBezTo>
                      <a:pt x="2611" y="3414"/>
                      <a:pt x="2524" y="3494"/>
                      <a:pt x="2436" y="3562"/>
                    </a:cubicBezTo>
                    <a:cubicBezTo>
                      <a:pt x="2233" y="3720"/>
                      <a:pt x="2014" y="3858"/>
                      <a:pt x="1785" y="3972"/>
                    </a:cubicBezTo>
                    <a:cubicBezTo>
                      <a:pt x="1684" y="4022"/>
                      <a:pt x="1579" y="4070"/>
                      <a:pt x="1464" y="4076"/>
                    </a:cubicBezTo>
                    <a:cubicBezTo>
                      <a:pt x="1427" y="4076"/>
                      <a:pt x="1383" y="4073"/>
                      <a:pt x="1363" y="4039"/>
                    </a:cubicBezTo>
                    <a:cubicBezTo>
                      <a:pt x="1350" y="4022"/>
                      <a:pt x="1346" y="3999"/>
                      <a:pt x="1346" y="3975"/>
                    </a:cubicBezTo>
                    <a:cubicBezTo>
                      <a:pt x="1333" y="3817"/>
                      <a:pt x="1323" y="3659"/>
                      <a:pt x="1309" y="3501"/>
                    </a:cubicBezTo>
                    <a:cubicBezTo>
                      <a:pt x="1302" y="3400"/>
                      <a:pt x="1296" y="3303"/>
                      <a:pt x="1262" y="3209"/>
                    </a:cubicBezTo>
                    <a:cubicBezTo>
                      <a:pt x="1228" y="3118"/>
                      <a:pt x="1164" y="3030"/>
                      <a:pt x="1073" y="2993"/>
                    </a:cubicBezTo>
                    <a:cubicBezTo>
                      <a:pt x="881" y="2916"/>
                      <a:pt x="634" y="3064"/>
                      <a:pt x="469" y="2946"/>
                    </a:cubicBezTo>
                    <a:cubicBezTo>
                      <a:pt x="425" y="2916"/>
                      <a:pt x="395" y="2866"/>
                      <a:pt x="381" y="2815"/>
                    </a:cubicBezTo>
                    <a:cubicBezTo>
                      <a:pt x="368" y="2751"/>
                      <a:pt x="388" y="2707"/>
                      <a:pt x="402" y="2650"/>
                    </a:cubicBezTo>
                    <a:cubicBezTo>
                      <a:pt x="415" y="2593"/>
                      <a:pt x="375" y="2590"/>
                      <a:pt x="334" y="2573"/>
                    </a:cubicBezTo>
                    <a:cubicBezTo>
                      <a:pt x="280" y="2546"/>
                      <a:pt x="263" y="2465"/>
                      <a:pt x="304" y="2418"/>
                    </a:cubicBezTo>
                    <a:cubicBezTo>
                      <a:pt x="263" y="2428"/>
                      <a:pt x="216" y="2405"/>
                      <a:pt x="203" y="2364"/>
                    </a:cubicBezTo>
                    <a:cubicBezTo>
                      <a:pt x="192" y="2344"/>
                      <a:pt x="196" y="2321"/>
                      <a:pt x="203" y="2301"/>
                    </a:cubicBezTo>
                    <a:cubicBezTo>
                      <a:pt x="213" y="2280"/>
                      <a:pt x="240" y="2260"/>
                      <a:pt x="233" y="2240"/>
                    </a:cubicBezTo>
                    <a:cubicBezTo>
                      <a:pt x="223" y="2206"/>
                      <a:pt x="149" y="2203"/>
                      <a:pt x="122" y="2196"/>
                    </a:cubicBezTo>
                    <a:cubicBezTo>
                      <a:pt x="81" y="2186"/>
                      <a:pt x="37" y="2173"/>
                      <a:pt x="20" y="2129"/>
                    </a:cubicBezTo>
                    <a:cubicBezTo>
                      <a:pt x="0" y="2085"/>
                      <a:pt x="30" y="2035"/>
                      <a:pt x="61" y="1995"/>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3171F"/>
                  </a:solidFill>
                  <a:effectLst/>
                  <a:uLnTx/>
                  <a:uFillTx/>
                  <a:latin typeface="Microsoft Sans Serif"/>
                  <a:ea typeface="+mn-ea"/>
                  <a:cs typeface="+mn-cs"/>
                </a:endParaRPr>
              </a:p>
            </p:txBody>
          </p:sp>
          <p:sp>
            <p:nvSpPr>
              <p:cNvPr id="89" name="Freeform 6">
                <a:extLst>
                  <a:ext uri="{FF2B5EF4-FFF2-40B4-BE49-F238E27FC236}">
                    <a16:creationId xmlns:a16="http://schemas.microsoft.com/office/drawing/2014/main" id="{67EB21CA-B2DA-4C8A-B28E-4C88EE962466}"/>
                  </a:ext>
                </a:extLst>
              </p:cNvPr>
              <p:cNvSpPr>
                <a:spLocks/>
              </p:cNvSpPr>
              <p:nvPr/>
            </p:nvSpPr>
            <p:spPr bwMode="auto">
              <a:xfrm>
                <a:off x="3519426" y="1544637"/>
                <a:ext cx="1560512" cy="493713"/>
              </a:xfrm>
              <a:custGeom>
                <a:avLst/>
                <a:gdLst>
                  <a:gd name="T0" fmla="*/ 3408 w 3442"/>
                  <a:gd name="T1" fmla="*/ 705 h 1091"/>
                  <a:gd name="T2" fmla="*/ 3325 w 3442"/>
                  <a:gd name="T3" fmla="*/ 786 h 1091"/>
                  <a:gd name="T4" fmla="*/ 1052 w 3442"/>
                  <a:gd name="T5" fmla="*/ 875 h 1091"/>
                  <a:gd name="T6" fmla="*/ 984 w 3442"/>
                  <a:gd name="T7" fmla="*/ 916 h 1091"/>
                  <a:gd name="T8" fmla="*/ 909 w 3442"/>
                  <a:gd name="T9" fmla="*/ 1032 h 1091"/>
                  <a:gd name="T10" fmla="*/ 830 w 3442"/>
                  <a:gd name="T11" fmla="*/ 1077 h 1091"/>
                  <a:gd name="T12" fmla="*/ 156 w 3442"/>
                  <a:gd name="T13" fmla="*/ 1090 h 1091"/>
                  <a:gd name="T14" fmla="*/ 90 w 3442"/>
                  <a:gd name="T15" fmla="*/ 1040 h 1091"/>
                  <a:gd name="T16" fmla="*/ 84 w 3442"/>
                  <a:gd name="T17" fmla="*/ 50 h 1091"/>
                  <a:gd name="T18" fmla="*/ 149 w 3442"/>
                  <a:gd name="T19" fmla="*/ 0 h 1091"/>
                  <a:gd name="T20" fmla="*/ 826 w 3442"/>
                  <a:gd name="T21" fmla="*/ 0 h 1091"/>
                  <a:gd name="T22" fmla="*/ 920 w 3442"/>
                  <a:gd name="T23" fmla="*/ 39 h 1091"/>
                  <a:gd name="T24" fmla="*/ 929 w 3442"/>
                  <a:gd name="T25" fmla="*/ 48 h 1091"/>
                  <a:gd name="T26" fmla="*/ 1016 w 3442"/>
                  <a:gd name="T27" fmla="*/ 83 h 1091"/>
                  <a:gd name="T28" fmla="*/ 3356 w 3442"/>
                  <a:gd name="T29" fmla="*/ 172 h 1091"/>
                  <a:gd name="T30" fmla="*/ 3439 w 3442"/>
                  <a:gd name="T31" fmla="*/ 265 h 1091"/>
                  <a:gd name="T32" fmla="*/ 3408 w 3442"/>
                  <a:gd name="T33" fmla="*/ 705 h 1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42" h="1091">
                    <a:moveTo>
                      <a:pt x="3408" y="705"/>
                    </a:moveTo>
                    <a:cubicBezTo>
                      <a:pt x="3405" y="749"/>
                      <a:pt x="3369" y="784"/>
                      <a:pt x="3325" y="786"/>
                    </a:cubicBezTo>
                    <a:cubicBezTo>
                      <a:pt x="1052" y="875"/>
                      <a:pt x="1052" y="875"/>
                      <a:pt x="1052" y="875"/>
                    </a:cubicBezTo>
                    <a:cubicBezTo>
                      <a:pt x="1023" y="875"/>
                      <a:pt x="997" y="890"/>
                      <a:pt x="984" y="916"/>
                    </a:cubicBezTo>
                    <a:cubicBezTo>
                      <a:pt x="909" y="1032"/>
                      <a:pt x="909" y="1032"/>
                      <a:pt x="909" y="1032"/>
                    </a:cubicBezTo>
                    <a:cubicBezTo>
                      <a:pt x="891" y="1059"/>
                      <a:pt x="862" y="1076"/>
                      <a:pt x="830" y="1077"/>
                    </a:cubicBezTo>
                    <a:cubicBezTo>
                      <a:pt x="681" y="1080"/>
                      <a:pt x="259" y="1087"/>
                      <a:pt x="156" y="1090"/>
                    </a:cubicBezTo>
                    <a:cubicBezTo>
                      <a:pt x="126" y="1091"/>
                      <a:pt x="98" y="1070"/>
                      <a:pt x="90" y="1040"/>
                    </a:cubicBezTo>
                    <a:cubicBezTo>
                      <a:pt x="3" y="718"/>
                      <a:pt x="0" y="376"/>
                      <a:pt x="84" y="50"/>
                    </a:cubicBezTo>
                    <a:cubicBezTo>
                      <a:pt x="92" y="21"/>
                      <a:pt x="119" y="0"/>
                      <a:pt x="149" y="0"/>
                    </a:cubicBezTo>
                    <a:cubicBezTo>
                      <a:pt x="826" y="0"/>
                      <a:pt x="826" y="0"/>
                      <a:pt x="826" y="0"/>
                    </a:cubicBezTo>
                    <a:cubicBezTo>
                      <a:pt x="861" y="0"/>
                      <a:pt x="895" y="14"/>
                      <a:pt x="920" y="39"/>
                    </a:cubicBezTo>
                    <a:cubicBezTo>
                      <a:pt x="929" y="48"/>
                      <a:pt x="929" y="48"/>
                      <a:pt x="929" y="48"/>
                    </a:cubicBezTo>
                    <a:cubicBezTo>
                      <a:pt x="952" y="70"/>
                      <a:pt x="984" y="83"/>
                      <a:pt x="1016" y="83"/>
                    </a:cubicBezTo>
                    <a:cubicBezTo>
                      <a:pt x="2443" y="142"/>
                      <a:pt x="3168" y="164"/>
                      <a:pt x="3356" y="172"/>
                    </a:cubicBezTo>
                    <a:cubicBezTo>
                      <a:pt x="3405" y="174"/>
                      <a:pt x="3442" y="216"/>
                      <a:pt x="3439" y="265"/>
                    </a:cubicBezTo>
                    <a:lnTo>
                      <a:pt x="3408" y="705"/>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3171F"/>
                  </a:solidFill>
                  <a:effectLst/>
                  <a:uLnTx/>
                  <a:uFillTx/>
                  <a:latin typeface="Microsoft Sans Serif"/>
                  <a:ea typeface="+mn-ea"/>
                  <a:cs typeface="+mn-cs"/>
                </a:endParaRPr>
              </a:p>
            </p:txBody>
          </p:sp>
        </p:grpSp>
      </p:grpSp>
      <p:grpSp>
        <p:nvGrpSpPr>
          <p:cNvPr id="92" name="Group 91">
            <a:extLst>
              <a:ext uri="{FF2B5EF4-FFF2-40B4-BE49-F238E27FC236}">
                <a16:creationId xmlns:a16="http://schemas.microsoft.com/office/drawing/2014/main" id="{69CE3689-A15F-4DE5-99BC-ED8B3814E51E}"/>
              </a:ext>
            </a:extLst>
          </p:cNvPr>
          <p:cNvGrpSpPr/>
          <p:nvPr/>
        </p:nvGrpSpPr>
        <p:grpSpPr>
          <a:xfrm>
            <a:off x="7081842" y="3029743"/>
            <a:ext cx="784166" cy="1101526"/>
            <a:chOff x="9602993" y="4307275"/>
            <a:chExt cx="582301" cy="1001016"/>
          </a:xfrm>
          <a:solidFill>
            <a:schemeClr val="accent2"/>
          </a:solidFill>
        </p:grpSpPr>
        <p:grpSp>
          <p:nvGrpSpPr>
            <p:cNvPr id="93" name="Group 4">
              <a:extLst>
                <a:ext uri="{FF2B5EF4-FFF2-40B4-BE49-F238E27FC236}">
                  <a16:creationId xmlns:a16="http://schemas.microsoft.com/office/drawing/2014/main" id="{F8BED598-31E0-4226-B102-E25A94F2206D}"/>
                </a:ext>
              </a:extLst>
            </p:cNvPr>
            <p:cNvGrpSpPr>
              <a:grpSpLocks noChangeAspect="1"/>
            </p:cNvGrpSpPr>
            <p:nvPr/>
          </p:nvGrpSpPr>
          <p:grpSpPr bwMode="auto">
            <a:xfrm>
              <a:off x="9602993" y="4611717"/>
              <a:ext cx="582301" cy="696574"/>
              <a:chOff x="-865" y="1607"/>
              <a:chExt cx="1651" cy="1975"/>
            </a:xfrm>
            <a:grpFill/>
          </p:grpSpPr>
          <p:sp>
            <p:nvSpPr>
              <p:cNvPr id="97" name="Freeform 7">
                <a:extLst>
                  <a:ext uri="{FF2B5EF4-FFF2-40B4-BE49-F238E27FC236}">
                    <a16:creationId xmlns:a16="http://schemas.microsoft.com/office/drawing/2014/main" id="{760D569D-5183-4E97-A4AC-794CD8FA7C18}"/>
                  </a:ext>
                </a:extLst>
              </p:cNvPr>
              <p:cNvSpPr>
                <a:spLocks/>
              </p:cNvSpPr>
              <p:nvPr/>
            </p:nvSpPr>
            <p:spPr bwMode="auto">
              <a:xfrm>
                <a:off x="-759" y="2126"/>
                <a:ext cx="1443" cy="217"/>
              </a:xfrm>
              <a:custGeom>
                <a:avLst/>
                <a:gdLst>
                  <a:gd name="T0" fmla="*/ 0 w 1443"/>
                  <a:gd name="T1" fmla="*/ 0 h 217"/>
                  <a:gd name="T2" fmla="*/ 1443 w 1443"/>
                  <a:gd name="T3" fmla="*/ 0 h 217"/>
                  <a:gd name="T4" fmla="*/ 1443 w 1443"/>
                  <a:gd name="T5" fmla="*/ 217 h 217"/>
                  <a:gd name="T6" fmla="*/ 0 w 1443"/>
                  <a:gd name="T7" fmla="*/ 217 h 217"/>
                  <a:gd name="T8" fmla="*/ 0 w 1443"/>
                  <a:gd name="T9" fmla="*/ 0 h 217"/>
                  <a:gd name="T10" fmla="*/ 0 w 1443"/>
                  <a:gd name="T11" fmla="*/ 0 h 217"/>
                </a:gdLst>
                <a:ahLst/>
                <a:cxnLst>
                  <a:cxn ang="0">
                    <a:pos x="T0" y="T1"/>
                  </a:cxn>
                  <a:cxn ang="0">
                    <a:pos x="T2" y="T3"/>
                  </a:cxn>
                  <a:cxn ang="0">
                    <a:pos x="T4" y="T5"/>
                  </a:cxn>
                  <a:cxn ang="0">
                    <a:pos x="T6" y="T7"/>
                  </a:cxn>
                  <a:cxn ang="0">
                    <a:pos x="T8" y="T9"/>
                  </a:cxn>
                  <a:cxn ang="0">
                    <a:pos x="T10" y="T11"/>
                  </a:cxn>
                </a:cxnLst>
                <a:rect l="0" t="0" r="r" b="b"/>
                <a:pathLst>
                  <a:path w="1443" h="217">
                    <a:moveTo>
                      <a:pt x="0" y="0"/>
                    </a:moveTo>
                    <a:lnTo>
                      <a:pt x="1443" y="0"/>
                    </a:lnTo>
                    <a:lnTo>
                      <a:pt x="1443" y="217"/>
                    </a:lnTo>
                    <a:lnTo>
                      <a:pt x="0" y="217"/>
                    </a:lnTo>
                    <a:lnTo>
                      <a:pt x="0" y="0"/>
                    </a:lnTo>
                    <a:lnTo>
                      <a:pt x="0" y="0"/>
                    </a:lnTo>
                    <a:close/>
                  </a:path>
                </a:pathLst>
              </a:custGeom>
              <a:grpFill/>
              <a:ln w="1079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Microsoft Sans Serif"/>
                  <a:ea typeface="+mn-ea"/>
                  <a:cs typeface="+mn-cs"/>
                </a:endParaRPr>
              </a:p>
            </p:txBody>
          </p:sp>
          <p:sp>
            <p:nvSpPr>
              <p:cNvPr id="98" name="Freeform 8">
                <a:extLst>
                  <a:ext uri="{FF2B5EF4-FFF2-40B4-BE49-F238E27FC236}">
                    <a16:creationId xmlns:a16="http://schemas.microsoft.com/office/drawing/2014/main" id="{97222D33-E070-40CC-A7C3-07C7A17C7415}"/>
                  </a:ext>
                </a:extLst>
              </p:cNvPr>
              <p:cNvSpPr>
                <a:spLocks noEditPoints="1"/>
              </p:cNvSpPr>
              <p:nvPr/>
            </p:nvSpPr>
            <p:spPr bwMode="auto">
              <a:xfrm>
                <a:off x="-865" y="1607"/>
                <a:ext cx="1651" cy="1975"/>
              </a:xfrm>
              <a:custGeom>
                <a:avLst/>
                <a:gdLst>
                  <a:gd name="T0" fmla="*/ 406 w 696"/>
                  <a:gd name="T1" fmla="*/ 776 h 834"/>
                  <a:gd name="T2" fmla="*/ 348 w 696"/>
                  <a:gd name="T3" fmla="*/ 834 h 834"/>
                  <a:gd name="T4" fmla="*/ 348 w 696"/>
                  <a:gd name="T5" fmla="*/ 834 h 834"/>
                  <a:gd name="T6" fmla="*/ 290 w 696"/>
                  <a:gd name="T7" fmla="*/ 776 h 834"/>
                  <a:gd name="T8" fmla="*/ 290 w 696"/>
                  <a:gd name="T9" fmla="*/ 59 h 834"/>
                  <a:gd name="T10" fmla="*/ 348 w 696"/>
                  <a:gd name="T11" fmla="*/ 0 h 834"/>
                  <a:gd name="T12" fmla="*/ 348 w 696"/>
                  <a:gd name="T13" fmla="*/ 0 h 834"/>
                  <a:gd name="T14" fmla="*/ 406 w 696"/>
                  <a:gd name="T15" fmla="*/ 59 h 834"/>
                  <a:gd name="T16" fmla="*/ 406 w 696"/>
                  <a:gd name="T17" fmla="*/ 776 h 834"/>
                  <a:gd name="T18" fmla="*/ 406 w 696"/>
                  <a:gd name="T19" fmla="*/ 776 h 834"/>
                  <a:gd name="T20" fmla="*/ 234 w 696"/>
                  <a:gd name="T21" fmla="*/ 72 h 834"/>
                  <a:gd name="T22" fmla="*/ 190 w 696"/>
                  <a:gd name="T23" fmla="*/ 28 h 834"/>
                  <a:gd name="T24" fmla="*/ 190 w 696"/>
                  <a:gd name="T25" fmla="*/ 28 h 834"/>
                  <a:gd name="T26" fmla="*/ 146 w 696"/>
                  <a:gd name="T27" fmla="*/ 72 h 834"/>
                  <a:gd name="T28" fmla="*/ 146 w 696"/>
                  <a:gd name="T29" fmla="*/ 424 h 834"/>
                  <a:gd name="T30" fmla="*/ 190 w 696"/>
                  <a:gd name="T31" fmla="*/ 468 h 834"/>
                  <a:gd name="T32" fmla="*/ 190 w 696"/>
                  <a:gd name="T33" fmla="*/ 468 h 834"/>
                  <a:gd name="T34" fmla="*/ 234 w 696"/>
                  <a:gd name="T35" fmla="*/ 424 h 834"/>
                  <a:gd name="T36" fmla="*/ 234 w 696"/>
                  <a:gd name="T37" fmla="*/ 72 h 834"/>
                  <a:gd name="T38" fmla="*/ 234 w 696"/>
                  <a:gd name="T39" fmla="*/ 72 h 834"/>
                  <a:gd name="T40" fmla="*/ 88 w 696"/>
                  <a:gd name="T41" fmla="*/ 135 h 834"/>
                  <a:gd name="T42" fmla="*/ 44 w 696"/>
                  <a:gd name="T43" fmla="*/ 91 h 834"/>
                  <a:gd name="T44" fmla="*/ 44 w 696"/>
                  <a:gd name="T45" fmla="*/ 91 h 834"/>
                  <a:gd name="T46" fmla="*/ 0 w 696"/>
                  <a:gd name="T47" fmla="*/ 135 h 834"/>
                  <a:gd name="T48" fmla="*/ 0 w 696"/>
                  <a:gd name="T49" fmla="*/ 487 h 834"/>
                  <a:gd name="T50" fmla="*/ 44 w 696"/>
                  <a:gd name="T51" fmla="*/ 531 h 834"/>
                  <a:gd name="T52" fmla="*/ 44 w 696"/>
                  <a:gd name="T53" fmla="*/ 531 h 834"/>
                  <a:gd name="T54" fmla="*/ 88 w 696"/>
                  <a:gd name="T55" fmla="*/ 487 h 834"/>
                  <a:gd name="T56" fmla="*/ 88 w 696"/>
                  <a:gd name="T57" fmla="*/ 135 h 834"/>
                  <a:gd name="T58" fmla="*/ 88 w 696"/>
                  <a:gd name="T59" fmla="*/ 135 h 834"/>
                  <a:gd name="T60" fmla="*/ 462 w 696"/>
                  <a:gd name="T61" fmla="*/ 424 h 834"/>
                  <a:gd name="T62" fmla="*/ 506 w 696"/>
                  <a:gd name="T63" fmla="*/ 468 h 834"/>
                  <a:gd name="T64" fmla="*/ 506 w 696"/>
                  <a:gd name="T65" fmla="*/ 468 h 834"/>
                  <a:gd name="T66" fmla="*/ 550 w 696"/>
                  <a:gd name="T67" fmla="*/ 424 h 834"/>
                  <a:gd name="T68" fmla="*/ 550 w 696"/>
                  <a:gd name="T69" fmla="*/ 72 h 834"/>
                  <a:gd name="T70" fmla="*/ 506 w 696"/>
                  <a:gd name="T71" fmla="*/ 28 h 834"/>
                  <a:gd name="T72" fmla="*/ 506 w 696"/>
                  <a:gd name="T73" fmla="*/ 28 h 834"/>
                  <a:gd name="T74" fmla="*/ 462 w 696"/>
                  <a:gd name="T75" fmla="*/ 72 h 834"/>
                  <a:gd name="T76" fmla="*/ 462 w 696"/>
                  <a:gd name="T77" fmla="*/ 424 h 834"/>
                  <a:gd name="T78" fmla="*/ 462 w 696"/>
                  <a:gd name="T79" fmla="*/ 424 h 834"/>
                  <a:gd name="T80" fmla="*/ 608 w 696"/>
                  <a:gd name="T81" fmla="*/ 487 h 834"/>
                  <a:gd name="T82" fmla="*/ 652 w 696"/>
                  <a:gd name="T83" fmla="*/ 531 h 834"/>
                  <a:gd name="T84" fmla="*/ 652 w 696"/>
                  <a:gd name="T85" fmla="*/ 531 h 834"/>
                  <a:gd name="T86" fmla="*/ 696 w 696"/>
                  <a:gd name="T87" fmla="*/ 487 h 834"/>
                  <a:gd name="T88" fmla="*/ 696 w 696"/>
                  <a:gd name="T89" fmla="*/ 135 h 834"/>
                  <a:gd name="T90" fmla="*/ 652 w 696"/>
                  <a:gd name="T91" fmla="*/ 91 h 834"/>
                  <a:gd name="T92" fmla="*/ 652 w 696"/>
                  <a:gd name="T93" fmla="*/ 91 h 834"/>
                  <a:gd name="T94" fmla="*/ 608 w 696"/>
                  <a:gd name="T95" fmla="*/ 135 h 834"/>
                  <a:gd name="T96" fmla="*/ 608 w 696"/>
                  <a:gd name="T97" fmla="*/ 487 h 834"/>
                  <a:gd name="T98" fmla="*/ 608 w 696"/>
                  <a:gd name="T99" fmla="*/ 487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96" h="834">
                    <a:moveTo>
                      <a:pt x="406" y="776"/>
                    </a:moveTo>
                    <a:cubicBezTo>
                      <a:pt x="406" y="808"/>
                      <a:pt x="380" y="834"/>
                      <a:pt x="348" y="834"/>
                    </a:cubicBezTo>
                    <a:cubicBezTo>
                      <a:pt x="348" y="834"/>
                      <a:pt x="348" y="834"/>
                      <a:pt x="348" y="834"/>
                    </a:cubicBezTo>
                    <a:cubicBezTo>
                      <a:pt x="316" y="834"/>
                      <a:pt x="290" y="808"/>
                      <a:pt x="290" y="776"/>
                    </a:cubicBezTo>
                    <a:cubicBezTo>
                      <a:pt x="290" y="59"/>
                      <a:pt x="290" y="59"/>
                      <a:pt x="290" y="59"/>
                    </a:cubicBezTo>
                    <a:cubicBezTo>
                      <a:pt x="290" y="26"/>
                      <a:pt x="316" y="0"/>
                      <a:pt x="348" y="0"/>
                    </a:cubicBezTo>
                    <a:cubicBezTo>
                      <a:pt x="348" y="0"/>
                      <a:pt x="348" y="0"/>
                      <a:pt x="348" y="0"/>
                    </a:cubicBezTo>
                    <a:cubicBezTo>
                      <a:pt x="380" y="0"/>
                      <a:pt x="406" y="26"/>
                      <a:pt x="406" y="59"/>
                    </a:cubicBezTo>
                    <a:cubicBezTo>
                      <a:pt x="406" y="776"/>
                      <a:pt x="406" y="776"/>
                      <a:pt x="406" y="776"/>
                    </a:cubicBezTo>
                    <a:cubicBezTo>
                      <a:pt x="406" y="776"/>
                      <a:pt x="406" y="776"/>
                      <a:pt x="406" y="776"/>
                    </a:cubicBezTo>
                    <a:close/>
                    <a:moveTo>
                      <a:pt x="234" y="72"/>
                    </a:moveTo>
                    <a:cubicBezTo>
                      <a:pt x="234" y="48"/>
                      <a:pt x="214" y="28"/>
                      <a:pt x="190" y="28"/>
                    </a:cubicBezTo>
                    <a:cubicBezTo>
                      <a:pt x="190" y="28"/>
                      <a:pt x="190" y="28"/>
                      <a:pt x="190" y="28"/>
                    </a:cubicBezTo>
                    <a:cubicBezTo>
                      <a:pt x="166" y="28"/>
                      <a:pt x="146" y="48"/>
                      <a:pt x="146" y="72"/>
                    </a:cubicBezTo>
                    <a:cubicBezTo>
                      <a:pt x="146" y="424"/>
                      <a:pt x="146" y="424"/>
                      <a:pt x="146" y="424"/>
                    </a:cubicBezTo>
                    <a:cubicBezTo>
                      <a:pt x="146" y="448"/>
                      <a:pt x="166" y="468"/>
                      <a:pt x="190" y="468"/>
                    </a:cubicBezTo>
                    <a:cubicBezTo>
                      <a:pt x="190" y="468"/>
                      <a:pt x="190" y="468"/>
                      <a:pt x="190" y="468"/>
                    </a:cubicBezTo>
                    <a:cubicBezTo>
                      <a:pt x="214" y="468"/>
                      <a:pt x="234" y="448"/>
                      <a:pt x="234" y="424"/>
                    </a:cubicBezTo>
                    <a:cubicBezTo>
                      <a:pt x="234" y="72"/>
                      <a:pt x="234" y="72"/>
                      <a:pt x="234" y="72"/>
                    </a:cubicBezTo>
                    <a:cubicBezTo>
                      <a:pt x="234" y="72"/>
                      <a:pt x="234" y="72"/>
                      <a:pt x="234" y="72"/>
                    </a:cubicBezTo>
                    <a:close/>
                    <a:moveTo>
                      <a:pt x="88" y="135"/>
                    </a:moveTo>
                    <a:cubicBezTo>
                      <a:pt x="88" y="111"/>
                      <a:pt x="68" y="91"/>
                      <a:pt x="44" y="91"/>
                    </a:cubicBezTo>
                    <a:cubicBezTo>
                      <a:pt x="44" y="91"/>
                      <a:pt x="44" y="91"/>
                      <a:pt x="44" y="91"/>
                    </a:cubicBezTo>
                    <a:cubicBezTo>
                      <a:pt x="19" y="91"/>
                      <a:pt x="0" y="111"/>
                      <a:pt x="0" y="135"/>
                    </a:cubicBezTo>
                    <a:cubicBezTo>
                      <a:pt x="0" y="487"/>
                      <a:pt x="0" y="487"/>
                      <a:pt x="0" y="487"/>
                    </a:cubicBezTo>
                    <a:cubicBezTo>
                      <a:pt x="0" y="511"/>
                      <a:pt x="19" y="531"/>
                      <a:pt x="44" y="531"/>
                    </a:cubicBezTo>
                    <a:cubicBezTo>
                      <a:pt x="44" y="531"/>
                      <a:pt x="44" y="531"/>
                      <a:pt x="44" y="531"/>
                    </a:cubicBezTo>
                    <a:cubicBezTo>
                      <a:pt x="68" y="531"/>
                      <a:pt x="88" y="511"/>
                      <a:pt x="88" y="487"/>
                    </a:cubicBezTo>
                    <a:cubicBezTo>
                      <a:pt x="88" y="135"/>
                      <a:pt x="88" y="135"/>
                      <a:pt x="88" y="135"/>
                    </a:cubicBezTo>
                    <a:cubicBezTo>
                      <a:pt x="88" y="135"/>
                      <a:pt x="88" y="135"/>
                      <a:pt x="88" y="135"/>
                    </a:cubicBezTo>
                    <a:close/>
                    <a:moveTo>
                      <a:pt x="462" y="424"/>
                    </a:moveTo>
                    <a:cubicBezTo>
                      <a:pt x="462" y="448"/>
                      <a:pt x="481" y="468"/>
                      <a:pt x="506" y="468"/>
                    </a:cubicBezTo>
                    <a:cubicBezTo>
                      <a:pt x="506" y="468"/>
                      <a:pt x="506" y="468"/>
                      <a:pt x="506" y="468"/>
                    </a:cubicBezTo>
                    <a:cubicBezTo>
                      <a:pt x="530" y="468"/>
                      <a:pt x="550" y="448"/>
                      <a:pt x="550" y="424"/>
                    </a:cubicBezTo>
                    <a:cubicBezTo>
                      <a:pt x="550" y="72"/>
                      <a:pt x="550" y="72"/>
                      <a:pt x="550" y="72"/>
                    </a:cubicBezTo>
                    <a:cubicBezTo>
                      <a:pt x="550" y="48"/>
                      <a:pt x="530" y="28"/>
                      <a:pt x="506" y="28"/>
                    </a:cubicBezTo>
                    <a:cubicBezTo>
                      <a:pt x="506" y="28"/>
                      <a:pt x="506" y="28"/>
                      <a:pt x="506" y="28"/>
                    </a:cubicBezTo>
                    <a:cubicBezTo>
                      <a:pt x="481" y="28"/>
                      <a:pt x="462" y="48"/>
                      <a:pt x="462" y="72"/>
                    </a:cubicBezTo>
                    <a:cubicBezTo>
                      <a:pt x="462" y="424"/>
                      <a:pt x="462" y="424"/>
                      <a:pt x="462" y="424"/>
                    </a:cubicBezTo>
                    <a:cubicBezTo>
                      <a:pt x="462" y="424"/>
                      <a:pt x="462" y="424"/>
                      <a:pt x="462" y="424"/>
                    </a:cubicBezTo>
                    <a:close/>
                    <a:moveTo>
                      <a:pt x="608" y="487"/>
                    </a:moveTo>
                    <a:cubicBezTo>
                      <a:pt x="608" y="511"/>
                      <a:pt x="628" y="531"/>
                      <a:pt x="652" y="531"/>
                    </a:cubicBezTo>
                    <a:cubicBezTo>
                      <a:pt x="652" y="531"/>
                      <a:pt x="652" y="531"/>
                      <a:pt x="652" y="531"/>
                    </a:cubicBezTo>
                    <a:cubicBezTo>
                      <a:pt x="676" y="531"/>
                      <a:pt x="696" y="511"/>
                      <a:pt x="696" y="487"/>
                    </a:cubicBezTo>
                    <a:cubicBezTo>
                      <a:pt x="696" y="135"/>
                      <a:pt x="696" y="135"/>
                      <a:pt x="696" y="135"/>
                    </a:cubicBezTo>
                    <a:cubicBezTo>
                      <a:pt x="696" y="111"/>
                      <a:pt x="676" y="91"/>
                      <a:pt x="652" y="91"/>
                    </a:cubicBezTo>
                    <a:cubicBezTo>
                      <a:pt x="652" y="91"/>
                      <a:pt x="652" y="91"/>
                      <a:pt x="652" y="91"/>
                    </a:cubicBezTo>
                    <a:cubicBezTo>
                      <a:pt x="628" y="91"/>
                      <a:pt x="608" y="111"/>
                      <a:pt x="608" y="135"/>
                    </a:cubicBezTo>
                    <a:cubicBezTo>
                      <a:pt x="608" y="487"/>
                      <a:pt x="608" y="487"/>
                      <a:pt x="608" y="487"/>
                    </a:cubicBezTo>
                    <a:cubicBezTo>
                      <a:pt x="608" y="487"/>
                      <a:pt x="608" y="487"/>
                      <a:pt x="608" y="487"/>
                    </a:cubicBezTo>
                    <a:close/>
                  </a:path>
                </a:pathLst>
              </a:custGeom>
              <a:grpFill/>
              <a:ln w="1079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Microsoft Sans Serif"/>
                  <a:ea typeface="+mn-ea"/>
                  <a:cs typeface="+mn-cs"/>
                </a:endParaRPr>
              </a:p>
            </p:txBody>
          </p:sp>
        </p:grpSp>
        <p:grpSp>
          <p:nvGrpSpPr>
            <p:cNvPr id="94" name="Group 11">
              <a:extLst>
                <a:ext uri="{FF2B5EF4-FFF2-40B4-BE49-F238E27FC236}">
                  <a16:creationId xmlns:a16="http://schemas.microsoft.com/office/drawing/2014/main" id="{BFB5C9C7-E140-4A8E-9F23-95934FA03953}"/>
                </a:ext>
              </a:extLst>
            </p:cNvPr>
            <p:cNvGrpSpPr>
              <a:grpSpLocks noChangeAspect="1"/>
            </p:cNvGrpSpPr>
            <p:nvPr/>
          </p:nvGrpSpPr>
          <p:grpSpPr bwMode="auto">
            <a:xfrm>
              <a:off x="9607207" y="4307275"/>
              <a:ext cx="569503" cy="352831"/>
              <a:chOff x="5945" y="3147"/>
              <a:chExt cx="481" cy="298"/>
            </a:xfrm>
            <a:grpFill/>
          </p:grpSpPr>
          <p:sp>
            <p:nvSpPr>
              <p:cNvPr id="95" name="Freeform 12">
                <a:extLst>
                  <a:ext uri="{FF2B5EF4-FFF2-40B4-BE49-F238E27FC236}">
                    <a16:creationId xmlns:a16="http://schemas.microsoft.com/office/drawing/2014/main" id="{A1B5A1EB-8A66-4205-BBD4-278BBD57F36A}"/>
                  </a:ext>
                </a:extLst>
              </p:cNvPr>
              <p:cNvSpPr>
                <a:spLocks/>
              </p:cNvSpPr>
              <p:nvPr/>
            </p:nvSpPr>
            <p:spPr bwMode="auto">
              <a:xfrm>
                <a:off x="6029" y="3232"/>
                <a:ext cx="313" cy="184"/>
              </a:xfrm>
              <a:custGeom>
                <a:avLst/>
                <a:gdLst>
                  <a:gd name="T0" fmla="*/ 120 w 442"/>
                  <a:gd name="T1" fmla="*/ 255 h 259"/>
                  <a:gd name="T2" fmla="*/ 114 w 442"/>
                  <a:gd name="T3" fmla="*/ 220 h 259"/>
                  <a:gd name="T4" fmla="*/ 221 w 442"/>
                  <a:gd name="T5" fmla="*/ 113 h 259"/>
                  <a:gd name="T6" fmla="*/ 329 w 442"/>
                  <a:gd name="T7" fmla="*/ 220 h 259"/>
                  <a:gd name="T8" fmla="*/ 325 w 442"/>
                  <a:gd name="T9" fmla="*/ 248 h 259"/>
                  <a:gd name="T10" fmla="*/ 375 w 442"/>
                  <a:gd name="T11" fmla="*/ 232 h 259"/>
                  <a:gd name="T12" fmla="*/ 438 w 442"/>
                  <a:gd name="T13" fmla="*/ 259 h 259"/>
                  <a:gd name="T14" fmla="*/ 442 w 442"/>
                  <a:gd name="T15" fmla="*/ 220 h 259"/>
                  <a:gd name="T16" fmla="*/ 221 w 442"/>
                  <a:gd name="T17" fmla="*/ 0 h 259"/>
                  <a:gd name="T18" fmla="*/ 0 w 442"/>
                  <a:gd name="T19" fmla="*/ 220 h 259"/>
                  <a:gd name="T20" fmla="*/ 3 w 442"/>
                  <a:gd name="T21" fmla="*/ 253 h 259"/>
                  <a:gd name="T22" fmla="*/ 60 w 442"/>
                  <a:gd name="T23" fmla="*/ 232 h 259"/>
                  <a:gd name="T24" fmla="*/ 120 w 442"/>
                  <a:gd name="T25" fmla="*/ 255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2" h="259">
                    <a:moveTo>
                      <a:pt x="120" y="255"/>
                    </a:moveTo>
                    <a:cubicBezTo>
                      <a:pt x="116" y="244"/>
                      <a:pt x="114" y="232"/>
                      <a:pt x="114" y="220"/>
                    </a:cubicBezTo>
                    <a:cubicBezTo>
                      <a:pt x="114" y="161"/>
                      <a:pt x="162" y="113"/>
                      <a:pt x="221" y="113"/>
                    </a:cubicBezTo>
                    <a:cubicBezTo>
                      <a:pt x="280" y="113"/>
                      <a:pt x="329" y="161"/>
                      <a:pt x="329" y="220"/>
                    </a:cubicBezTo>
                    <a:cubicBezTo>
                      <a:pt x="329" y="230"/>
                      <a:pt x="327" y="239"/>
                      <a:pt x="325" y="248"/>
                    </a:cubicBezTo>
                    <a:cubicBezTo>
                      <a:pt x="339" y="238"/>
                      <a:pt x="357" y="232"/>
                      <a:pt x="375" y="232"/>
                    </a:cubicBezTo>
                    <a:cubicBezTo>
                      <a:pt x="400" y="232"/>
                      <a:pt x="422" y="242"/>
                      <a:pt x="438" y="259"/>
                    </a:cubicBezTo>
                    <a:cubicBezTo>
                      <a:pt x="441" y="246"/>
                      <a:pt x="442" y="233"/>
                      <a:pt x="442" y="220"/>
                    </a:cubicBezTo>
                    <a:cubicBezTo>
                      <a:pt x="442" y="98"/>
                      <a:pt x="343" y="0"/>
                      <a:pt x="221" y="0"/>
                    </a:cubicBezTo>
                    <a:cubicBezTo>
                      <a:pt x="99" y="0"/>
                      <a:pt x="0" y="98"/>
                      <a:pt x="0" y="220"/>
                    </a:cubicBezTo>
                    <a:cubicBezTo>
                      <a:pt x="0" y="231"/>
                      <a:pt x="1" y="242"/>
                      <a:pt x="3" y="253"/>
                    </a:cubicBezTo>
                    <a:cubicBezTo>
                      <a:pt x="18" y="240"/>
                      <a:pt x="38" y="232"/>
                      <a:pt x="60" y="232"/>
                    </a:cubicBezTo>
                    <a:cubicBezTo>
                      <a:pt x="83" y="232"/>
                      <a:pt x="104" y="241"/>
                      <a:pt x="120" y="2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3171F"/>
                  </a:solidFill>
                  <a:effectLst/>
                  <a:uLnTx/>
                  <a:uFillTx/>
                  <a:latin typeface="Microsoft Sans Serif"/>
                  <a:ea typeface="+mn-ea"/>
                  <a:cs typeface="+mn-cs"/>
                </a:endParaRPr>
              </a:p>
            </p:txBody>
          </p:sp>
          <p:sp>
            <p:nvSpPr>
              <p:cNvPr id="96" name="Freeform 13">
                <a:extLst>
                  <a:ext uri="{FF2B5EF4-FFF2-40B4-BE49-F238E27FC236}">
                    <a16:creationId xmlns:a16="http://schemas.microsoft.com/office/drawing/2014/main" id="{251E1F98-6C32-47F5-BF73-3C6C541BDDB4}"/>
                  </a:ext>
                </a:extLst>
              </p:cNvPr>
              <p:cNvSpPr>
                <a:spLocks/>
              </p:cNvSpPr>
              <p:nvPr/>
            </p:nvSpPr>
            <p:spPr bwMode="auto">
              <a:xfrm>
                <a:off x="5945" y="3147"/>
                <a:ext cx="481" cy="298"/>
              </a:xfrm>
              <a:custGeom>
                <a:avLst/>
                <a:gdLst>
                  <a:gd name="T0" fmla="*/ 10 w 680"/>
                  <a:gd name="T1" fmla="*/ 340 h 420"/>
                  <a:gd name="T2" fmla="*/ 340 w 680"/>
                  <a:gd name="T3" fmla="*/ 10 h 420"/>
                  <a:gd name="T4" fmla="*/ 670 w 680"/>
                  <a:gd name="T5" fmla="*/ 340 h 420"/>
                  <a:gd name="T6" fmla="*/ 661 w 680"/>
                  <a:gd name="T7" fmla="*/ 417 h 420"/>
                  <a:gd name="T8" fmla="*/ 671 w 680"/>
                  <a:gd name="T9" fmla="*/ 420 h 420"/>
                  <a:gd name="T10" fmla="*/ 680 w 680"/>
                  <a:gd name="T11" fmla="*/ 340 h 420"/>
                  <a:gd name="T12" fmla="*/ 340 w 680"/>
                  <a:gd name="T13" fmla="*/ 0 h 420"/>
                  <a:gd name="T14" fmla="*/ 0 w 680"/>
                  <a:gd name="T15" fmla="*/ 340 h 420"/>
                  <a:gd name="T16" fmla="*/ 9 w 680"/>
                  <a:gd name="T17" fmla="*/ 418 h 420"/>
                  <a:gd name="T18" fmla="*/ 19 w 680"/>
                  <a:gd name="T19" fmla="*/ 415 h 420"/>
                  <a:gd name="T20" fmla="*/ 10 w 680"/>
                  <a:gd name="T21" fmla="*/ 340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80" h="420">
                    <a:moveTo>
                      <a:pt x="10" y="340"/>
                    </a:moveTo>
                    <a:cubicBezTo>
                      <a:pt x="10" y="158"/>
                      <a:pt x="158" y="10"/>
                      <a:pt x="340" y="10"/>
                    </a:cubicBezTo>
                    <a:cubicBezTo>
                      <a:pt x="522" y="10"/>
                      <a:pt x="670" y="158"/>
                      <a:pt x="670" y="340"/>
                    </a:cubicBezTo>
                    <a:cubicBezTo>
                      <a:pt x="670" y="366"/>
                      <a:pt x="667" y="392"/>
                      <a:pt x="661" y="417"/>
                    </a:cubicBezTo>
                    <a:cubicBezTo>
                      <a:pt x="664" y="417"/>
                      <a:pt x="668" y="418"/>
                      <a:pt x="671" y="420"/>
                    </a:cubicBezTo>
                    <a:cubicBezTo>
                      <a:pt x="677" y="394"/>
                      <a:pt x="680" y="367"/>
                      <a:pt x="680" y="340"/>
                    </a:cubicBezTo>
                    <a:cubicBezTo>
                      <a:pt x="680" y="152"/>
                      <a:pt x="528" y="0"/>
                      <a:pt x="340" y="0"/>
                    </a:cubicBezTo>
                    <a:cubicBezTo>
                      <a:pt x="152" y="0"/>
                      <a:pt x="0" y="152"/>
                      <a:pt x="0" y="340"/>
                    </a:cubicBezTo>
                    <a:cubicBezTo>
                      <a:pt x="0" y="367"/>
                      <a:pt x="3" y="393"/>
                      <a:pt x="9" y="418"/>
                    </a:cubicBezTo>
                    <a:cubicBezTo>
                      <a:pt x="12" y="417"/>
                      <a:pt x="16" y="416"/>
                      <a:pt x="19" y="415"/>
                    </a:cubicBezTo>
                    <a:cubicBezTo>
                      <a:pt x="14" y="391"/>
                      <a:pt x="10" y="366"/>
                      <a:pt x="10" y="3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3171F"/>
                  </a:solidFill>
                  <a:effectLst/>
                  <a:uLnTx/>
                  <a:uFillTx/>
                  <a:latin typeface="Microsoft Sans Serif"/>
                  <a:ea typeface="+mn-ea"/>
                  <a:cs typeface="+mn-cs"/>
                </a:endParaRPr>
              </a:p>
            </p:txBody>
          </p:sp>
        </p:grpSp>
      </p:grpSp>
      <p:sp>
        <p:nvSpPr>
          <p:cNvPr id="99" name="Freeform 5">
            <a:extLst>
              <a:ext uri="{FF2B5EF4-FFF2-40B4-BE49-F238E27FC236}">
                <a16:creationId xmlns:a16="http://schemas.microsoft.com/office/drawing/2014/main" id="{2E637E98-7E6E-4149-9D17-493A72166E93}"/>
              </a:ext>
            </a:extLst>
          </p:cNvPr>
          <p:cNvSpPr>
            <a:spLocks noChangeAspect="1"/>
          </p:cNvSpPr>
          <p:nvPr/>
        </p:nvSpPr>
        <p:spPr bwMode="auto">
          <a:xfrm>
            <a:off x="4112373" y="3073388"/>
            <a:ext cx="2010965" cy="1263839"/>
          </a:xfrm>
          <a:custGeom>
            <a:avLst/>
            <a:gdLst>
              <a:gd name="T0" fmla="*/ 988 w 1211"/>
              <a:gd name="T1" fmla="*/ 279 h 760"/>
              <a:gd name="T2" fmla="*/ 993 w 1211"/>
              <a:gd name="T3" fmla="*/ 231 h 760"/>
              <a:gd name="T4" fmla="*/ 762 w 1211"/>
              <a:gd name="T5" fmla="*/ 0 h 760"/>
              <a:gd name="T6" fmla="*/ 551 w 1211"/>
              <a:gd name="T7" fmla="*/ 136 h 760"/>
              <a:gd name="T8" fmla="*/ 478 w 1211"/>
              <a:gd name="T9" fmla="*/ 120 h 760"/>
              <a:gd name="T10" fmla="*/ 308 w 1211"/>
              <a:gd name="T11" fmla="*/ 279 h 760"/>
              <a:gd name="T12" fmla="*/ 240 w 1211"/>
              <a:gd name="T13" fmla="*/ 279 h 760"/>
              <a:gd name="T14" fmla="*/ 0 w 1211"/>
              <a:gd name="T15" fmla="*/ 519 h 760"/>
              <a:gd name="T16" fmla="*/ 240 w 1211"/>
              <a:gd name="T17" fmla="*/ 760 h 760"/>
              <a:gd name="T18" fmla="*/ 971 w 1211"/>
              <a:gd name="T19" fmla="*/ 760 h 760"/>
              <a:gd name="T20" fmla="*/ 1211 w 1211"/>
              <a:gd name="T21" fmla="*/ 519 h 760"/>
              <a:gd name="T22" fmla="*/ 988 w 1211"/>
              <a:gd name="T23" fmla="*/ 279 h 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11" h="760">
                <a:moveTo>
                  <a:pt x="988" y="279"/>
                </a:moveTo>
                <a:cubicBezTo>
                  <a:pt x="991" y="264"/>
                  <a:pt x="993" y="247"/>
                  <a:pt x="993" y="231"/>
                </a:cubicBezTo>
                <a:cubicBezTo>
                  <a:pt x="993" y="103"/>
                  <a:pt x="889" y="0"/>
                  <a:pt x="762" y="0"/>
                </a:cubicBezTo>
                <a:cubicBezTo>
                  <a:pt x="668" y="0"/>
                  <a:pt x="587" y="56"/>
                  <a:pt x="551" y="136"/>
                </a:cubicBezTo>
                <a:cubicBezTo>
                  <a:pt x="529" y="126"/>
                  <a:pt x="504" y="120"/>
                  <a:pt x="478" y="120"/>
                </a:cubicBezTo>
                <a:cubicBezTo>
                  <a:pt x="388" y="120"/>
                  <a:pt x="314" y="190"/>
                  <a:pt x="308" y="279"/>
                </a:cubicBezTo>
                <a:cubicBezTo>
                  <a:pt x="240" y="279"/>
                  <a:pt x="240" y="279"/>
                  <a:pt x="240" y="279"/>
                </a:cubicBezTo>
                <a:cubicBezTo>
                  <a:pt x="107" y="279"/>
                  <a:pt x="0" y="386"/>
                  <a:pt x="0" y="519"/>
                </a:cubicBezTo>
                <a:cubicBezTo>
                  <a:pt x="0" y="652"/>
                  <a:pt x="107" y="760"/>
                  <a:pt x="240" y="760"/>
                </a:cubicBezTo>
                <a:cubicBezTo>
                  <a:pt x="971" y="760"/>
                  <a:pt x="971" y="760"/>
                  <a:pt x="971" y="760"/>
                </a:cubicBezTo>
                <a:cubicBezTo>
                  <a:pt x="1104" y="760"/>
                  <a:pt x="1211" y="652"/>
                  <a:pt x="1211" y="519"/>
                </a:cubicBezTo>
                <a:cubicBezTo>
                  <a:pt x="1211" y="392"/>
                  <a:pt x="1113" y="288"/>
                  <a:pt x="988" y="279"/>
                </a:cubicBezTo>
                <a:close/>
              </a:path>
            </a:pathLst>
          </a:custGeom>
          <a:solidFill>
            <a:schemeClr val="accent1">
              <a:lumMod val="100000"/>
            </a:schemeClr>
          </a:solidFill>
          <a:ln w="10795" cap="flat" cmpd="sng" algn="ctr">
            <a:noFill/>
            <a:prstDash val="solid"/>
          </a:ln>
          <a:effectLst/>
        </p:spPr>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0" cap="none" spc="0" normalizeH="0" baseline="0" noProof="0">
                <a:ln>
                  <a:noFill/>
                </a:ln>
                <a:solidFill>
                  <a:prstClr val="white"/>
                </a:solidFill>
                <a:effectLst/>
                <a:uLnTx/>
                <a:uFillTx/>
                <a:latin typeface="Microsoft Sans Serif"/>
                <a:ea typeface="+mn-ea"/>
                <a:cs typeface="+mn-cs"/>
              </a:rPr>
              <a:t>Internet</a:t>
            </a:r>
            <a:br>
              <a:rPr kumimoji="0" lang="de-DE" sz="1800" b="0" i="0" u="none" strike="noStrike" kern="0" cap="none" spc="0" normalizeH="0" baseline="0" noProof="0">
                <a:ln>
                  <a:noFill/>
                </a:ln>
                <a:solidFill>
                  <a:prstClr val="white"/>
                </a:solidFill>
                <a:effectLst/>
                <a:uLnTx/>
                <a:uFillTx/>
                <a:latin typeface="Microsoft Sans Serif"/>
                <a:ea typeface="+mn-ea"/>
                <a:cs typeface="+mn-cs"/>
              </a:rPr>
            </a:br>
            <a:r>
              <a:rPr kumimoji="0" lang="de-DE" sz="1800" b="0" i="0" u="none" strike="noStrike" kern="0" cap="none" spc="0" normalizeH="0" baseline="0" noProof="0">
                <a:ln>
                  <a:noFill/>
                </a:ln>
                <a:solidFill>
                  <a:prstClr val="white"/>
                </a:solidFill>
                <a:effectLst/>
                <a:uLnTx/>
                <a:uFillTx/>
                <a:latin typeface="Microsoft Sans Serif"/>
                <a:ea typeface="+mn-ea"/>
                <a:cs typeface="+mn-cs"/>
              </a:rPr>
              <a:t>Cloud/Edge</a:t>
            </a:r>
            <a:endParaRPr kumimoji="0" lang="en-US" sz="1800" b="0" i="0" u="none" strike="noStrike" kern="0" cap="none" spc="0" normalizeH="0" baseline="0" noProof="0">
              <a:ln>
                <a:noFill/>
              </a:ln>
              <a:solidFill>
                <a:prstClr val="white"/>
              </a:solidFill>
              <a:effectLst/>
              <a:uLnTx/>
              <a:uFillTx/>
              <a:latin typeface="Microsoft Sans Serif"/>
              <a:ea typeface="+mn-ea"/>
              <a:cs typeface="+mn-cs"/>
            </a:endParaRPr>
          </a:p>
        </p:txBody>
      </p:sp>
      <p:pic>
        <p:nvPicPr>
          <p:cNvPr id="6" name="Graphic 5" descr="Questions">
            <a:extLst>
              <a:ext uri="{FF2B5EF4-FFF2-40B4-BE49-F238E27FC236}">
                <a16:creationId xmlns:a16="http://schemas.microsoft.com/office/drawing/2014/main" id="{9D26C3B8-262C-49FD-B759-130C0056507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714695" y="2705137"/>
            <a:ext cx="1377390" cy="1377390"/>
          </a:xfrm>
          <a:prstGeom prst="rect">
            <a:avLst/>
          </a:prstGeom>
        </p:spPr>
      </p:pic>
      <p:sp>
        <p:nvSpPr>
          <p:cNvPr id="9" name="TextBox 8">
            <a:extLst>
              <a:ext uri="{FF2B5EF4-FFF2-40B4-BE49-F238E27FC236}">
                <a16:creationId xmlns:a16="http://schemas.microsoft.com/office/drawing/2014/main" id="{A6419F95-83F2-4DCC-A23C-24EDD1A7F281}"/>
              </a:ext>
            </a:extLst>
          </p:cNvPr>
          <p:cNvSpPr txBox="1"/>
          <p:nvPr/>
        </p:nvSpPr>
        <p:spPr>
          <a:xfrm>
            <a:off x="7122328" y="4158326"/>
            <a:ext cx="697307" cy="472694"/>
          </a:xfrm>
          <a:prstGeom prst="rect">
            <a:avLst/>
          </a:prstGeom>
        </p:spPr>
        <p:txBody>
          <a:bodyPr wrap="none" lIns="0" tIns="0" rIns="0" bIns="0" rtlCol="0">
            <a:spAutoFit/>
          </a:bodyPr>
          <a:lstStyle/>
          <a:p>
            <a:pPr marL="0" marR="0" lvl="0" indent="0" algn="ctr" defTabSz="914400" rtl="0" eaLnBrk="1" fontAlgn="auto" latinLnBrk="0" hangingPunct="1">
              <a:lnSpc>
                <a:spcPct val="96000"/>
              </a:lnSpc>
              <a:spcBef>
                <a:spcPts val="0"/>
              </a:spcBef>
              <a:spcAft>
                <a:spcPts val="0"/>
              </a:spcAft>
              <a:buClrTx/>
              <a:buSzTx/>
              <a:buFontTx/>
              <a:buNone/>
              <a:tabLst/>
              <a:defRPr/>
            </a:pPr>
            <a:r>
              <a:rPr kumimoji="0" lang="de-DE" sz="1600" b="0" i="0" u="none" strike="noStrike" kern="1200" cap="none" spc="0" normalizeH="0" baseline="0" noProof="0">
                <a:ln>
                  <a:noFill/>
                </a:ln>
                <a:solidFill>
                  <a:srgbClr val="0E283C"/>
                </a:solidFill>
                <a:effectLst/>
                <a:uLnTx/>
                <a:uFillTx/>
                <a:latin typeface="Microsoft Sans Serif"/>
                <a:ea typeface="+mn-ea"/>
                <a:cs typeface="Microsoft Sans Serif" panose="020B0604020202020204" pitchFamily="34" charset="0"/>
              </a:rPr>
              <a:t>Cellular</a:t>
            </a:r>
            <a:br>
              <a:rPr kumimoji="0" lang="de-DE" sz="1600" b="0" i="0" u="none" strike="noStrike" kern="1200" cap="none" spc="0" normalizeH="0" baseline="0" noProof="0">
                <a:ln>
                  <a:noFill/>
                </a:ln>
                <a:solidFill>
                  <a:srgbClr val="0E283C"/>
                </a:solidFill>
                <a:effectLst/>
                <a:uLnTx/>
                <a:uFillTx/>
                <a:latin typeface="Microsoft Sans Serif"/>
                <a:ea typeface="+mn-ea"/>
                <a:cs typeface="Microsoft Sans Serif" panose="020B0604020202020204" pitchFamily="34" charset="0"/>
              </a:rPr>
            </a:br>
            <a:r>
              <a:rPr kumimoji="0" lang="de-DE" sz="1600" b="0" i="0" u="none" strike="noStrike" kern="1200" cap="none" spc="0" normalizeH="0" baseline="0" noProof="0">
                <a:ln>
                  <a:noFill/>
                </a:ln>
                <a:solidFill>
                  <a:srgbClr val="0E283C"/>
                </a:solidFill>
                <a:effectLst/>
                <a:uLnTx/>
                <a:uFillTx/>
                <a:latin typeface="Microsoft Sans Serif"/>
                <a:ea typeface="+mn-ea"/>
                <a:cs typeface="Microsoft Sans Serif" panose="020B0604020202020204" pitchFamily="34" charset="0"/>
              </a:rPr>
              <a:t>WiFi</a:t>
            </a:r>
            <a:endParaRPr kumimoji="0" lang="en-US" sz="1600" b="0" i="0" u="none" strike="noStrike" kern="1200" cap="none" spc="0" normalizeH="0" baseline="0" noProof="0">
              <a:ln>
                <a:noFill/>
              </a:ln>
              <a:solidFill>
                <a:srgbClr val="0E283C"/>
              </a:solidFill>
              <a:effectLst/>
              <a:uLnTx/>
              <a:uFillTx/>
              <a:latin typeface="Microsoft Sans Serif"/>
              <a:ea typeface="+mn-ea"/>
              <a:cs typeface="Microsoft Sans Serif" panose="020B0604020202020204" pitchFamily="34" charset="0"/>
            </a:endParaRPr>
          </a:p>
        </p:txBody>
      </p:sp>
      <p:sp>
        <p:nvSpPr>
          <p:cNvPr id="11" name="Arrow: Right 10">
            <a:extLst>
              <a:ext uri="{FF2B5EF4-FFF2-40B4-BE49-F238E27FC236}">
                <a16:creationId xmlns:a16="http://schemas.microsoft.com/office/drawing/2014/main" id="{5A86D97C-0DF1-4B2E-BF7E-55CE58DD3890}"/>
              </a:ext>
            </a:extLst>
          </p:cNvPr>
          <p:cNvSpPr/>
          <p:nvPr/>
        </p:nvSpPr>
        <p:spPr>
          <a:xfrm rot="21252259">
            <a:off x="2878717" y="4139842"/>
            <a:ext cx="1305707" cy="366885"/>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6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F7F8FA"/>
              </a:solidFill>
              <a:effectLst/>
              <a:uLnTx/>
              <a:uFillTx/>
              <a:latin typeface="Microsoft Sans Serif"/>
              <a:ea typeface="+mn-ea"/>
              <a:cs typeface="Microsoft Sans Serif" panose="020B0604020202020204" pitchFamily="34" charset="0"/>
            </a:endParaRPr>
          </a:p>
        </p:txBody>
      </p:sp>
      <p:pic>
        <p:nvPicPr>
          <p:cNvPr id="101" name="Graphic 100" descr="Questions">
            <a:extLst>
              <a:ext uri="{FF2B5EF4-FFF2-40B4-BE49-F238E27FC236}">
                <a16:creationId xmlns:a16="http://schemas.microsoft.com/office/drawing/2014/main" id="{E63E4D0C-0C30-4B65-8B2E-372A89FCB6C2}"/>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5794143" y="2393545"/>
            <a:ext cx="1377390" cy="1377390"/>
          </a:xfrm>
          <a:prstGeom prst="rect">
            <a:avLst/>
          </a:prstGeom>
        </p:spPr>
      </p:pic>
      <p:sp>
        <p:nvSpPr>
          <p:cNvPr id="43" name="Arrow: Right 42">
            <a:extLst>
              <a:ext uri="{FF2B5EF4-FFF2-40B4-BE49-F238E27FC236}">
                <a16:creationId xmlns:a16="http://schemas.microsoft.com/office/drawing/2014/main" id="{BA907135-9290-41BA-8717-2B33AB99C8B3}"/>
              </a:ext>
            </a:extLst>
          </p:cNvPr>
          <p:cNvSpPr/>
          <p:nvPr/>
        </p:nvSpPr>
        <p:spPr>
          <a:xfrm>
            <a:off x="6099549" y="3794632"/>
            <a:ext cx="1065807" cy="366885"/>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6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F7F8FA"/>
              </a:solidFill>
              <a:effectLst/>
              <a:uLnTx/>
              <a:uFillTx/>
              <a:latin typeface="Microsoft Sans Serif"/>
              <a:ea typeface="+mn-ea"/>
              <a:cs typeface="Microsoft Sans Serif" panose="020B0604020202020204" pitchFamily="34" charset="0"/>
            </a:endParaRPr>
          </a:p>
        </p:txBody>
      </p:sp>
      <p:sp>
        <p:nvSpPr>
          <p:cNvPr id="46" name="Scroll: Vertical 45">
            <a:extLst>
              <a:ext uri="{FF2B5EF4-FFF2-40B4-BE49-F238E27FC236}">
                <a16:creationId xmlns:a16="http://schemas.microsoft.com/office/drawing/2014/main" id="{3298E6C6-1F08-4408-960E-52FA72F95F5A}"/>
              </a:ext>
            </a:extLst>
          </p:cNvPr>
          <p:cNvSpPr/>
          <p:nvPr/>
        </p:nvSpPr>
        <p:spPr>
          <a:xfrm>
            <a:off x="9501764" y="1151019"/>
            <a:ext cx="2710524" cy="5562458"/>
          </a:xfrm>
          <a:prstGeom prst="verticalScroll">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b="0" i="0" u="none" strike="noStrike" kern="1200" cap="none" spc="0" normalizeH="0" baseline="0" noProof="0" dirty="0">
                <a:ln>
                  <a:noFill/>
                </a:ln>
                <a:solidFill>
                  <a:srgbClr val="F7F8FA"/>
                </a:solidFill>
                <a:effectLst/>
                <a:uLnTx/>
                <a:uFillTx/>
                <a:latin typeface="Microsoft Sans Serif"/>
              </a:rPr>
              <a:t>UHD/8K</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b="0" i="0" u="none" strike="noStrike" kern="1200" cap="none" spc="0" normalizeH="0" baseline="0" noProof="0" dirty="0" err="1">
                <a:ln>
                  <a:noFill/>
                </a:ln>
                <a:solidFill>
                  <a:srgbClr val="F7F8FA"/>
                </a:solidFill>
                <a:effectLst/>
                <a:uLnTx/>
                <a:uFillTx/>
                <a:latin typeface="Microsoft Sans Serif"/>
              </a:rPr>
              <a:t>Social</a:t>
            </a:r>
            <a:endParaRPr kumimoji="0" lang="de-DE" b="0" i="0" u="none" strike="noStrike" kern="1200" cap="none" spc="0" normalizeH="0" baseline="0" noProof="0" dirty="0">
              <a:ln>
                <a:noFill/>
              </a:ln>
              <a:solidFill>
                <a:srgbClr val="F7F8FA"/>
              </a:solidFill>
              <a:effectLst/>
              <a:uLnTx/>
              <a:uFillTx/>
              <a:latin typeface="Microsoft Sans Serif"/>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b="0" i="0" u="none" strike="noStrike" kern="1200" cap="none" spc="0" normalizeH="0" baseline="0" noProof="0" dirty="0">
                <a:ln>
                  <a:noFill/>
                </a:ln>
                <a:solidFill>
                  <a:srgbClr val="F7F8FA"/>
                </a:solidFill>
                <a:effectLst/>
                <a:uLnTx/>
                <a:uFillTx/>
                <a:latin typeface="Microsoft Sans Serif"/>
              </a:rPr>
              <a:t>3D/</a:t>
            </a:r>
            <a:r>
              <a:rPr kumimoji="0" lang="de-DE" b="0" i="0" u="none" strike="noStrike" kern="1200" cap="none" spc="0" normalizeH="0" baseline="0" noProof="0" dirty="0" err="1">
                <a:ln>
                  <a:noFill/>
                </a:ln>
                <a:solidFill>
                  <a:srgbClr val="F7F8FA"/>
                </a:solidFill>
                <a:effectLst/>
                <a:uLnTx/>
                <a:uFillTx/>
                <a:latin typeface="Microsoft Sans Serif"/>
              </a:rPr>
              <a:t>Volumetric</a:t>
            </a:r>
            <a:endParaRPr kumimoji="0" lang="de-DE" b="0" i="0" u="none" strike="noStrike" kern="1200" cap="none" spc="0" normalizeH="0" baseline="0" noProof="0" dirty="0">
              <a:ln>
                <a:noFill/>
              </a:ln>
              <a:solidFill>
                <a:srgbClr val="F7F8FA"/>
              </a:solidFill>
              <a:effectLst/>
              <a:uLnTx/>
              <a:uFillTx/>
              <a:latin typeface="Microsoft Sans Serif"/>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b="0" i="0" u="none" strike="noStrike" kern="1200" cap="none" spc="0" normalizeH="0" baseline="0" noProof="0" dirty="0">
                <a:ln>
                  <a:noFill/>
                </a:ln>
                <a:solidFill>
                  <a:srgbClr val="F7F8FA"/>
                </a:solidFill>
                <a:effectLst/>
                <a:uLnTx/>
                <a:uFillTx/>
                <a:latin typeface="Microsoft Sans Serif"/>
              </a:rPr>
              <a:t>Immersive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b="0" i="0" u="none" strike="noStrike" kern="1200" cap="none" spc="0" normalizeH="0" baseline="0" noProof="0" dirty="0" err="1">
                <a:ln>
                  <a:noFill/>
                </a:ln>
                <a:solidFill>
                  <a:srgbClr val="F7F8FA"/>
                </a:solidFill>
                <a:effectLst/>
                <a:uLnTx/>
                <a:uFillTx/>
                <a:latin typeface="Microsoft Sans Serif"/>
              </a:rPr>
              <a:t>Personalized</a:t>
            </a:r>
            <a:endParaRPr kumimoji="0" lang="de-DE" b="0" i="0" u="none" strike="noStrike" kern="1200" cap="none" spc="0" normalizeH="0" baseline="0" noProof="0" dirty="0">
              <a:ln>
                <a:noFill/>
              </a:ln>
              <a:solidFill>
                <a:srgbClr val="F7F8FA"/>
              </a:solidFill>
              <a:effectLst/>
              <a:uLnTx/>
              <a:uFillTx/>
              <a:latin typeface="Microsoft Sans Serif"/>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b="0" i="0" u="none" strike="noStrike" kern="1200" cap="none" spc="0" normalizeH="0" baseline="0" noProof="0" dirty="0">
                <a:ln>
                  <a:noFill/>
                </a:ln>
                <a:solidFill>
                  <a:srgbClr val="F7F8FA"/>
                </a:solidFill>
                <a:effectLst/>
                <a:uLnTx/>
                <a:uFillTx/>
                <a:latin typeface="Microsoft Sans Serif"/>
              </a:rPr>
              <a:t>Interactive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b="0" i="0" u="none" strike="noStrike" kern="1200" cap="none" spc="0" normalizeH="0" baseline="0" noProof="0" dirty="0">
                <a:ln>
                  <a:noFill/>
                </a:ln>
                <a:solidFill>
                  <a:srgbClr val="F7F8FA"/>
                </a:solidFill>
                <a:effectLst/>
                <a:uLnTx/>
                <a:uFillTx/>
                <a:latin typeface="Microsoft Sans Serif"/>
              </a:rPr>
              <a:t>Gaming-like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b="0" i="0" u="none" strike="noStrike" kern="1200" cap="none" spc="0" normalizeH="0" baseline="0" noProof="0" dirty="0">
                <a:ln>
                  <a:noFill/>
                </a:ln>
                <a:solidFill>
                  <a:srgbClr val="F7F8FA"/>
                </a:solidFill>
                <a:effectLst/>
                <a:uLnTx/>
                <a:uFillTx/>
                <a:latin typeface="Microsoft Sans Serif"/>
              </a:rPr>
              <a:t>Short &amp; </a:t>
            </a:r>
            <a:r>
              <a:rPr kumimoji="0" lang="de-DE" b="0" i="0" u="none" strike="noStrike" kern="1200" cap="none" spc="0" normalizeH="0" baseline="0" noProof="0" dirty="0" err="1">
                <a:ln>
                  <a:noFill/>
                </a:ln>
                <a:solidFill>
                  <a:srgbClr val="F7F8FA"/>
                </a:solidFill>
                <a:effectLst/>
                <a:uLnTx/>
                <a:uFillTx/>
                <a:latin typeface="Microsoft Sans Serif"/>
              </a:rPr>
              <a:t>long</a:t>
            </a:r>
            <a:endParaRPr kumimoji="0" lang="de-DE" b="0" i="0" u="none" strike="noStrike" kern="1200" cap="none" spc="0" normalizeH="0" baseline="0" noProof="0" dirty="0">
              <a:ln>
                <a:noFill/>
              </a:ln>
              <a:solidFill>
                <a:srgbClr val="F7F8FA"/>
              </a:solidFill>
              <a:effectLst/>
              <a:uLnTx/>
              <a:uFillTx/>
              <a:latin typeface="Microsoft Sans Serif"/>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b="0" i="0" u="none" strike="noStrike" kern="1200" cap="none" spc="0" normalizeH="0" baseline="0" noProof="0" dirty="0">
                <a:ln>
                  <a:noFill/>
                </a:ln>
                <a:solidFill>
                  <a:srgbClr val="F7F8FA"/>
                </a:solidFill>
                <a:effectLst/>
                <a:uLnTx/>
                <a:uFillTx/>
                <a:latin typeface="Microsoft Sans Serif"/>
              </a:rPr>
              <a:t>Live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b="0" i="0" u="none" strike="noStrike" kern="1200" cap="none" spc="0" normalizeH="0" baseline="0" noProof="0" dirty="0">
                <a:ln>
                  <a:noFill/>
                </a:ln>
                <a:solidFill>
                  <a:srgbClr val="F7F8FA"/>
                </a:solidFill>
                <a:effectLst/>
                <a:uLnTx/>
                <a:uFillTx/>
                <a:latin typeface="Microsoft Sans Serif"/>
              </a:rPr>
              <a:t>On-Demand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b="0" i="0" u="none" strike="noStrike" kern="1200" cap="none" spc="0" normalizeH="0" baseline="0" noProof="0" dirty="0">
                <a:ln>
                  <a:noFill/>
                </a:ln>
                <a:solidFill>
                  <a:srgbClr val="F7F8FA"/>
                </a:solidFill>
                <a:effectLst/>
                <a:uLnTx/>
                <a:uFillTx/>
                <a:latin typeface="Microsoft Sans Serif"/>
              </a:rPr>
              <a:t>User </a:t>
            </a:r>
            <a:r>
              <a:rPr kumimoji="0" lang="de-DE" b="0" i="0" u="none" strike="noStrike" kern="1200" cap="none" spc="0" normalizeH="0" baseline="0" noProof="0" dirty="0" err="1">
                <a:ln>
                  <a:noFill/>
                </a:ln>
                <a:solidFill>
                  <a:srgbClr val="F7F8FA"/>
                </a:solidFill>
                <a:effectLst/>
                <a:uLnTx/>
                <a:uFillTx/>
                <a:latin typeface="Microsoft Sans Serif"/>
              </a:rPr>
              <a:t>Generated</a:t>
            </a:r>
            <a:endParaRPr kumimoji="0" lang="de-DE" b="0" i="0" u="none" strike="noStrike" kern="1200" cap="none" spc="0" normalizeH="0" baseline="0" noProof="0" dirty="0">
              <a:ln>
                <a:noFill/>
              </a:ln>
              <a:solidFill>
                <a:srgbClr val="F7F8FA"/>
              </a:solidFill>
              <a:effectLst/>
              <a:uLnTx/>
              <a:uFillTx/>
              <a:latin typeface="Microsoft Sans Serif"/>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b="0" i="0" u="none" strike="noStrike" kern="1200" cap="none" spc="0" normalizeH="0" baseline="0" noProof="0" dirty="0">
                <a:ln>
                  <a:noFill/>
                </a:ln>
                <a:solidFill>
                  <a:srgbClr val="F7F8FA"/>
                </a:solidFill>
                <a:effectLst/>
                <a:uLnTx/>
                <a:uFillTx/>
                <a:latin typeface="Microsoft Sans Serif"/>
              </a:rPr>
              <a:t>AI-</a:t>
            </a:r>
            <a:r>
              <a:rPr kumimoji="0" lang="de-DE" b="0" i="0" u="none" strike="noStrike" kern="1200" cap="none" spc="0" normalizeH="0" baseline="0" noProof="0" dirty="0" err="1">
                <a:ln>
                  <a:noFill/>
                </a:ln>
                <a:solidFill>
                  <a:srgbClr val="F7F8FA"/>
                </a:solidFill>
                <a:effectLst/>
                <a:uLnTx/>
                <a:uFillTx/>
                <a:latin typeface="Microsoft Sans Serif"/>
              </a:rPr>
              <a:t>supported</a:t>
            </a:r>
            <a:endParaRPr kumimoji="0" lang="de-DE" b="0" i="0" u="none" strike="noStrike" kern="1200" cap="none" spc="0" normalizeH="0" baseline="0" noProof="0" dirty="0">
              <a:ln>
                <a:noFill/>
              </a:ln>
              <a:solidFill>
                <a:srgbClr val="F7F8FA"/>
              </a:solidFill>
              <a:effectLst/>
              <a:uLnTx/>
              <a:uFillTx/>
              <a:latin typeface="Microsoft Sans Serif"/>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b="0" i="0" u="none" strike="noStrike" kern="1200" cap="none" spc="0" normalizeH="0" baseline="0" noProof="0" dirty="0">
                <a:ln>
                  <a:noFill/>
                </a:ln>
                <a:solidFill>
                  <a:srgbClr val="F7F8FA"/>
                </a:solidFill>
                <a:effectLst/>
                <a:uLnTx/>
                <a:uFillTx/>
                <a:latin typeface="Microsoft Sans Serif"/>
              </a:rPr>
              <a:t>Location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b="0" i="0" u="none" strike="noStrike" kern="1200" cap="none" spc="0" normalizeH="0" baseline="0" noProof="0" dirty="0">
                <a:ln>
                  <a:noFill/>
                </a:ln>
                <a:solidFill>
                  <a:srgbClr val="F7F8FA"/>
                </a:solidFill>
                <a:effectLst/>
                <a:uLnTx/>
                <a:uFillTx/>
                <a:latin typeface="Microsoft Sans Serif"/>
              </a:rPr>
              <a:t>Global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b="0" i="0" u="none" strike="noStrike" kern="1200" cap="none" spc="0" normalizeH="0" baseline="0" noProof="0" dirty="0">
                <a:ln>
                  <a:noFill/>
                </a:ln>
                <a:solidFill>
                  <a:srgbClr val="F7F8FA"/>
                </a:solidFill>
                <a:effectLst/>
                <a:uLnTx/>
                <a:uFillTx/>
                <a:latin typeface="Microsoft Sans Serif"/>
              </a:rPr>
              <a:t>Secure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b="0" i="0" u="none" strike="noStrike" kern="1200" cap="none" spc="0" normalizeH="0" baseline="0" noProof="0" dirty="0">
                <a:ln>
                  <a:noFill/>
                </a:ln>
                <a:solidFill>
                  <a:srgbClr val="F7F8FA"/>
                </a:solidFill>
                <a:effectLst/>
                <a:uLnTx/>
                <a:uFillTx/>
                <a:latin typeface="Microsoft Sans Serif"/>
              </a:rPr>
              <a:t>Time-shift</a:t>
            </a:r>
          </a:p>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err="1">
                <a:solidFill>
                  <a:srgbClr val="F7F8FA"/>
                </a:solidFill>
                <a:latin typeface="Microsoft Sans Serif"/>
              </a:rPr>
              <a:t>Trusted</a:t>
            </a:r>
            <a:endParaRPr kumimoji="0" lang="de-DE" b="0" i="0" u="none" strike="noStrike" kern="1200" cap="none" spc="0" normalizeH="0" baseline="0" noProof="0" dirty="0">
              <a:ln>
                <a:noFill/>
              </a:ln>
              <a:solidFill>
                <a:srgbClr val="F7F8FA"/>
              </a:solidFill>
              <a:effectLst/>
              <a:uLnTx/>
              <a:uFillTx/>
              <a:latin typeface="Microsoft Sans Serif"/>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b="0" i="0" u="none" strike="noStrike" kern="1200" cap="none" spc="0" normalizeH="0" baseline="0" noProof="0" dirty="0">
                <a:ln>
                  <a:noFill/>
                </a:ln>
                <a:solidFill>
                  <a:srgbClr val="F7F8FA"/>
                </a:solidFill>
                <a:effectLst/>
                <a:uLnTx/>
                <a:uFillTx/>
                <a:latin typeface="Microsoft Sans Serif"/>
              </a:rPr>
              <a:t>…</a:t>
            </a:r>
          </a:p>
        </p:txBody>
      </p:sp>
      <p:graphicFrame>
        <p:nvGraphicFramePr>
          <p:cNvPr id="48" name="Content Placeholder 2">
            <a:extLst>
              <a:ext uri="{FF2B5EF4-FFF2-40B4-BE49-F238E27FC236}">
                <a16:creationId xmlns:a16="http://schemas.microsoft.com/office/drawing/2014/main" id="{49CAB64C-65DE-4FCB-B86A-0A85DF454287}"/>
              </a:ext>
            </a:extLst>
          </p:cNvPr>
          <p:cNvGraphicFramePr>
            <a:graphicFrameLocks noGrp="1"/>
          </p:cNvGraphicFramePr>
          <p:nvPr>
            <p:ph sz="quarter" idx="12"/>
          </p:nvPr>
        </p:nvGraphicFramePr>
        <p:xfrm>
          <a:off x="30969" y="5009774"/>
          <a:ext cx="5444864" cy="1673056"/>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3" name="Footer Placeholder 2">
            <a:extLst>
              <a:ext uri="{FF2B5EF4-FFF2-40B4-BE49-F238E27FC236}">
                <a16:creationId xmlns:a16="http://schemas.microsoft.com/office/drawing/2014/main" id="{AD7C50A9-08D1-4A94-9040-8C338FCF6B92}"/>
              </a:ext>
            </a:extLst>
          </p:cNvPr>
          <p:cNvSpPr>
            <a:spLocks noGrp="1"/>
          </p:cNvSpPr>
          <p:nvPr>
            <p:ph type="ftr" sz="quarter" idx="3"/>
          </p:nvPr>
        </p:nvSpPr>
        <p:spPr/>
        <p:txBody>
          <a:bodyPr/>
          <a:lstStyle/>
          <a:p>
            <a:pPr marL="0" marR="0" lvl="0" indent="0" algn="l" defTabSz="685800" rtl="0" eaLnBrk="1" fontAlgn="auto" latinLnBrk="0" hangingPunct="1">
              <a:lnSpc>
                <a:spcPct val="107000"/>
              </a:lnSpc>
              <a:spcBef>
                <a:spcPts val="0"/>
              </a:spcBef>
              <a:spcAft>
                <a:spcPts val="225"/>
              </a:spcAft>
              <a:buClr>
                <a:srgbClr val="3253DC"/>
              </a:buClr>
              <a:buSzTx/>
              <a:buFont typeface="Arial" panose="020B0604020202020204" pitchFamily="34" charset="0"/>
              <a:buNone/>
              <a:tabLst/>
              <a:defRPr/>
            </a:pPr>
            <a:r>
              <a:rPr kumimoji="0" lang="en-US" sz="800" b="0" i="0" u="none" strike="noStrike" kern="1200" cap="none" spc="0" normalizeH="0" baseline="0" noProof="0">
                <a:ln>
                  <a:noFill/>
                </a:ln>
                <a:solidFill>
                  <a:srgbClr val="13171F">
                    <a:lumMod val="50000"/>
                    <a:lumOff val="50000"/>
                  </a:srgbClr>
                </a:solidFill>
                <a:effectLst/>
                <a:uLnTx/>
                <a:uFillTx/>
                <a:latin typeface="Microsoft Sans Serif"/>
                <a:ea typeface="+mn-ea"/>
                <a:cs typeface="+mn-cs"/>
              </a:rPr>
              <a:t>DVB@IBC 2026</a:t>
            </a:r>
          </a:p>
        </p:txBody>
      </p:sp>
      <p:pic>
        <p:nvPicPr>
          <p:cNvPr id="51" name="Picture 50">
            <a:extLst>
              <a:ext uri="{FF2B5EF4-FFF2-40B4-BE49-F238E27FC236}">
                <a16:creationId xmlns:a16="http://schemas.microsoft.com/office/drawing/2014/main" id="{B4259B68-9331-4626-8100-0DE114729914}"/>
              </a:ext>
            </a:extLst>
          </p:cNvPr>
          <p:cNvPicPr>
            <a:picLocks noChangeAspect="1"/>
          </p:cNvPicPr>
          <p:nvPr/>
        </p:nvPicPr>
        <p:blipFill rotWithShape="1">
          <a:blip r:embed="rId15">
            <a:extLst>
              <a:ext uri="{28A0092B-C50C-407E-A947-70E740481C1C}">
                <a14:useLocalDpi xmlns:a14="http://schemas.microsoft.com/office/drawing/2010/main" val="0"/>
              </a:ext>
            </a:extLst>
          </a:blip>
          <a:srcRect r="6178" b="259"/>
          <a:stretch/>
        </p:blipFill>
        <p:spPr>
          <a:xfrm>
            <a:off x="7422355" y="4764999"/>
            <a:ext cx="1774146" cy="1833635"/>
          </a:xfrm>
          <a:prstGeom prst="rect">
            <a:avLst/>
          </a:prstGeom>
        </p:spPr>
      </p:pic>
      <p:sp>
        <p:nvSpPr>
          <p:cNvPr id="7" name="Oval 6">
            <a:extLst>
              <a:ext uri="{FF2B5EF4-FFF2-40B4-BE49-F238E27FC236}">
                <a16:creationId xmlns:a16="http://schemas.microsoft.com/office/drawing/2014/main" id="{34645D62-5FA3-7553-3EE9-D5EF17937338}"/>
              </a:ext>
            </a:extLst>
          </p:cNvPr>
          <p:cNvSpPr/>
          <p:nvPr/>
        </p:nvSpPr>
        <p:spPr>
          <a:xfrm>
            <a:off x="555315" y="1457943"/>
            <a:ext cx="2352993" cy="1226744"/>
          </a:xfrm>
          <a:prstGeom prst="ellipse">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srgbClr val="F7F8FA"/>
                </a:solidFill>
                <a:effectLst/>
                <a:uLnTx/>
                <a:uFillTx/>
                <a:latin typeface="Microsoft Sans Serif"/>
                <a:ea typeface="+mn-ea"/>
                <a:cs typeface="+mn-cs"/>
              </a:rPr>
              <a:t>User-</a:t>
            </a:r>
            <a:r>
              <a:rPr kumimoji="0" lang="de-DE" sz="1600" b="0" i="0" u="none" strike="noStrike" kern="1200" cap="none" spc="0" normalizeH="0" baseline="0" noProof="0" dirty="0" err="1">
                <a:ln>
                  <a:noFill/>
                </a:ln>
                <a:solidFill>
                  <a:srgbClr val="F7F8FA"/>
                </a:solidFill>
                <a:effectLst/>
                <a:uLnTx/>
                <a:uFillTx/>
                <a:latin typeface="Microsoft Sans Serif"/>
                <a:ea typeface="+mn-ea"/>
                <a:cs typeface="+mn-cs"/>
              </a:rPr>
              <a:t>Generated</a:t>
            </a:r>
            <a:r>
              <a:rPr kumimoji="0" lang="de-DE" sz="1600" b="0" i="0" u="none" strike="noStrike" kern="1200" cap="none" spc="0" normalizeH="0" baseline="0" noProof="0" dirty="0">
                <a:ln>
                  <a:noFill/>
                </a:ln>
                <a:solidFill>
                  <a:srgbClr val="F7F8FA"/>
                </a:solidFill>
                <a:effectLst/>
                <a:uLnTx/>
                <a:uFillTx/>
                <a:latin typeface="Microsoft Sans Serif"/>
                <a:ea typeface="+mn-ea"/>
                <a:cs typeface="+mn-cs"/>
              </a:rPr>
              <a:t> Content and </a:t>
            </a:r>
            <a:r>
              <a:rPr kumimoji="0" lang="de-DE" sz="1600" b="0" i="0" u="none" strike="noStrike" kern="1200" cap="none" spc="0" normalizeH="0" baseline="0" noProof="0" dirty="0" err="1">
                <a:ln>
                  <a:noFill/>
                </a:ln>
                <a:solidFill>
                  <a:srgbClr val="F7F8FA"/>
                </a:solidFill>
                <a:effectLst/>
                <a:uLnTx/>
                <a:uFillTx/>
                <a:latin typeface="Microsoft Sans Serif"/>
                <a:ea typeface="+mn-ea"/>
                <a:cs typeface="+mn-cs"/>
              </a:rPr>
              <a:t>Social</a:t>
            </a:r>
            <a:r>
              <a:rPr kumimoji="0" lang="de-DE" sz="1600" b="0" i="0" u="none" strike="noStrike" kern="1200" cap="none" spc="0" normalizeH="0" baseline="0" noProof="0" dirty="0">
                <a:ln>
                  <a:noFill/>
                </a:ln>
                <a:solidFill>
                  <a:srgbClr val="F7F8FA"/>
                </a:solidFill>
                <a:effectLst/>
                <a:uLnTx/>
                <a:uFillTx/>
                <a:latin typeface="Microsoft Sans Serif"/>
                <a:ea typeface="+mn-ea"/>
                <a:cs typeface="+mn-cs"/>
              </a:rPr>
              <a:t> Media</a:t>
            </a:r>
          </a:p>
        </p:txBody>
      </p:sp>
      <p:sp>
        <p:nvSpPr>
          <p:cNvPr id="8" name="Arrow: Right 7">
            <a:extLst>
              <a:ext uri="{FF2B5EF4-FFF2-40B4-BE49-F238E27FC236}">
                <a16:creationId xmlns:a16="http://schemas.microsoft.com/office/drawing/2014/main" id="{739FDCFF-51C1-60FC-7A36-4690A947FB6C}"/>
              </a:ext>
            </a:extLst>
          </p:cNvPr>
          <p:cNvSpPr/>
          <p:nvPr/>
        </p:nvSpPr>
        <p:spPr>
          <a:xfrm rot="1262409">
            <a:off x="2970073" y="2362130"/>
            <a:ext cx="2261479" cy="366885"/>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6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F7F8FA"/>
              </a:solidFill>
              <a:effectLst/>
              <a:uLnTx/>
              <a:uFillTx/>
              <a:latin typeface="Microsoft Sans Serif"/>
              <a:ea typeface="+mn-ea"/>
              <a:cs typeface="Microsoft Sans Serif" panose="020B0604020202020204" pitchFamily="34" charset="0"/>
            </a:endParaRPr>
          </a:p>
        </p:txBody>
      </p:sp>
    </p:spTree>
    <p:custDataLst>
      <p:tags r:id="rId1"/>
    </p:custDataLst>
    <p:extLst>
      <p:ext uri="{BB962C8B-B14F-4D97-AF65-F5344CB8AC3E}">
        <p14:creationId xmlns:p14="http://schemas.microsoft.com/office/powerpoint/2010/main" val="4061452674"/>
      </p:ext>
    </p:extLst>
  </p:cSld>
  <p:clrMapOvr>
    <a:masterClrMapping/>
  </p:clrMapOvr>
  <mc:AlternateContent xmlns:mc="http://schemas.openxmlformats.org/markup-compatibility/2006" xmlns:p14="http://schemas.microsoft.com/office/powerpoint/2010/main">
    <mc:Choice Requires="p14">
      <p:transition p14:dur="0" advTm="52362"/>
    </mc:Choice>
    <mc:Fallback xmlns="">
      <p:transition advTm="523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1500"/>
                                  </p:stCondLst>
                                  <p:childTnLst>
                                    <p:set>
                                      <p:cBhvr>
                                        <p:cTn id="6" dur="1" fill="hold">
                                          <p:stCondLst>
                                            <p:cond delay="0"/>
                                          </p:stCondLst>
                                        </p:cTn>
                                        <p:tgtEl>
                                          <p:spTgt spid="54"/>
                                        </p:tgtEl>
                                        <p:attrNameLst>
                                          <p:attrName>style.visibility</p:attrName>
                                        </p:attrNameLst>
                                      </p:cBhvr>
                                      <p:to>
                                        <p:strVal val="visible"/>
                                      </p:to>
                                    </p:set>
                                  </p:childTnLst>
                                </p:cTn>
                              </p:par>
                            </p:childTnLst>
                          </p:cTn>
                        </p:par>
                        <p:par>
                          <p:cTn id="7" fill="hold">
                            <p:stCondLst>
                              <p:cond delay="1500"/>
                            </p:stCondLst>
                            <p:childTnLst>
                              <p:par>
                                <p:cTn id="8" presetID="1" presetClass="entr" presetSubtype="0" fill="hold" nodeType="afterEffect">
                                  <p:stCondLst>
                                    <p:cond delay="1500"/>
                                  </p:stCondLst>
                                  <p:childTnLst>
                                    <p:set>
                                      <p:cBhvr>
                                        <p:cTn id="9" dur="1" fill="hold">
                                          <p:stCondLst>
                                            <p:cond delay="0"/>
                                          </p:stCondLst>
                                        </p:cTn>
                                        <p:tgtEl>
                                          <p:spTgt spid="47"/>
                                        </p:tgtEl>
                                        <p:attrNameLst>
                                          <p:attrName>style.visibility</p:attrName>
                                        </p:attrNameLst>
                                      </p:cBhvr>
                                      <p:to>
                                        <p:strVal val="visible"/>
                                      </p:to>
                                    </p:set>
                                  </p:childTnLst>
                                </p:cTn>
                              </p:par>
                            </p:childTnLst>
                          </p:cTn>
                        </p:par>
                        <p:par>
                          <p:cTn id="10" fill="hold">
                            <p:stCondLst>
                              <p:cond delay="3000"/>
                            </p:stCondLst>
                            <p:childTnLst>
                              <p:par>
                                <p:cTn id="11" presetID="1" presetClass="entr" presetSubtype="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nodeType="withEffect">
                                  <p:stCondLst>
                                    <p:cond delay="1000"/>
                                  </p:stCondLst>
                                  <p:childTnLst>
                                    <p:set>
                                      <p:cBhvr>
                                        <p:cTn id="14" dur="1" fill="hold">
                                          <p:stCondLst>
                                            <p:cond delay="0"/>
                                          </p:stCondLst>
                                        </p:cTn>
                                        <p:tgtEl>
                                          <p:spTgt spid="65"/>
                                        </p:tgtEl>
                                        <p:attrNameLst>
                                          <p:attrName>style.visibility</p:attrName>
                                        </p:attrNameLst>
                                      </p:cBhvr>
                                      <p:to>
                                        <p:strVal val="visible"/>
                                      </p:to>
                                    </p:set>
                                  </p:childTnLst>
                                </p:cTn>
                              </p:par>
                            </p:childTnLst>
                          </p:cTn>
                        </p:par>
                        <p:par>
                          <p:cTn id="15" fill="hold">
                            <p:stCondLst>
                              <p:cond delay="4000"/>
                            </p:stCondLst>
                            <p:childTnLst>
                              <p:par>
                                <p:cTn id="16" presetID="1" presetClass="entr" presetSubtype="0" fill="hold" nodeType="afterEffect">
                                  <p:stCondLst>
                                    <p:cond delay="0"/>
                                  </p:stCondLst>
                                  <p:childTnLst>
                                    <p:set>
                                      <p:cBhvr>
                                        <p:cTn id="17" dur="1" fill="hold">
                                          <p:stCondLst>
                                            <p:cond delay="0"/>
                                          </p:stCondLst>
                                        </p:cTn>
                                        <p:tgtEl>
                                          <p:spTgt spid="79"/>
                                        </p:tgtEl>
                                        <p:attrNameLst>
                                          <p:attrName>style.visibility</p:attrName>
                                        </p:attrNameLst>
                                      </p:cBhvr>
                                      <p:to>
                                        <p:strVal val="visible"/>
                                      </p:to>
                                    </p:set>
                                  </p:childTnLst>
                                </p:cTn>
                              </p:par>
                              <p:par>
                                <p:cTn id="18" presetID="1" presetClass="entr" presetSubtype="0" fill="hold" nodeType="withEffect">
                                  <p:stCondLst>
                                    <p:cond delay="1000"/>
                                  </p:stCondLst>
                                  <p:childTnLst>
                                    <p:set>
                                      <p:cBhvr>
                                        <p:cTn id="19" dur="1" fill="hold">
                                          <p:stCondLst>
                                            <p:cond delay="0"/>
                                          </p:stCondLst>
                                        </p:cTn>
                                        <p:tgtEl>
                                          <p:spTgt spid="85"/>
                                        </p:tgtEl>
                                        <p:attrNameLst>
                                          <p:attrName>style.visibility</p:attrName>
                                        </p:attrNameLst>
                                      </p:cBhvr>
                                      <p:to>
                                        <p:strVal val="visible"/>
                                      </p:to>
                                    </p:set>
                                  </p:childTnLst>
                                </p:cTn>
                              </p:par>
                              <p:par>
                                <p:cTn id="20" presetID="1" presetClass="entr" presetSubtype="0" fill="hold" nodeType="withEffect">
                                  <p:stCondLst>
                                    <p:cond delay="1000"/>
                                  </p:stCondLst>
                                  <p:childTnLst>
                                    <p:set>
                                      <p:cBhvr>
                                        <p:cTn id="21" dur="1" fill="hold">
                                          <p:stCondLst>
                                            <p:cond delay="0"/>
                                          </p:stCondLst>
                                        </p:cTn>
                                        <p:tgtEl>
                                          <p:spTgt spid="51"/>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46"/>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Graphic spid="48"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Rectangle 56">
            <a:extLst>
              <a:ext uri="{FF2B5EF4-FFF2-40B4-BE49-F238E27FC236}">
                <a16:creationId xmlns:a16="http://schemas.microsoft.com/office/drawing/2014/main" id="{0CB27B38-2BF7-4129-8BF2-D80B4E28CA93}"/>
              </a:ext>
            </a:extLst>
          </p:cNvPr>
          <p:cNvSpPr/>
          <p:nvPr/>
        </p:nvSpPr>
        <p:spPr>
          <a:xfrm>
            <a:off x="7818071" y="2123922"/>
            <a:ext cx="1513302" cy="429043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96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F7F8FA"/>
                </a:solidFill>
                <a:effectLst/>
                <a:uLnTx/>
                <a:uFillTx/>
                <a:latin typeface="Microsoft Sans Serif"/>
                <a:ea typeface="+mn-ea"/>
                <a:cs typeface="Microsoft Sans Serif" panose="020B0604020202020204" pitchFamily="34" charset="0"/>
              </a:rPr>
              <a:t>Clients</a:t>
            </a:r>
            <a:endParaRPr kumimoji="0" lang="en-US" sz="1800" b="0" i="0" u="none" strike="noStrike" kern="1200" cap="none" spc="0" normalizeH="0" baseline="0" noProof="0" dirty="0">
              <a:ln>
                <a:noFill/>
              </a:ln>
              <a:solidFill>
                <a:srgbClr val="F7F8FA"/>
              </a:solidFill>
              <a:effectLst/>
              <a:uLnTx/>
              <a:uFillTx/>
              <a:latin typeface="Microsoft Sans Serif"/>
              <a:ea typeface="+mn-ea"/>
              <a:cs typeface="Microsoft Sans Serif" panose="020B0604020202020204" pitchFamily="34" charset="0"/>
            </a:endParaRPr>
          </a:p>
        </p:txBody>
      </p:sp>
      <p:sp>
        <p:nvSpPr>
          <p:cNvPr id="94" name="Rectangle 93">
            <a:extLst>
              <a:ext uri="{FF2B5EF4-FFF2-40B4-BE49-F238E27FC236}">
                <a16:creationId xmlns:a16="http://schemas.microsoft.com/office/drawing/2014/main" id="{E0F69884-BD57-4BBD-9F0E-962F205FB542}"/>
              </a:ext>
            </a:extLst>
          </p:cNvPr>
          <p:cNvSpPr/>
          <p:nvPr/>
        </p:nvSpPr>
        <p:spPr>
          <a:xfrm>
            <a:off x="5312324" y="2123922"/>
            <a:ext cx="2096090" cy="429043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96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F7F8FA"/>
                </a:solidFill>
                <a:effectLst/>
                <a:uLnTx/>
                <a:uFillTx/>
                <a:latin typeface="Microsoft Sans Serif"/>
                <a:ea typeface="+mn-ea"/>
                <a:cs typeface="Microsoft Sans Serif" panose="020B0604020202020204" pitchFamily="34" charset="0"/>
              </a:rPr>
              <a:t>CDNs</a:t>
            </a:r>
            <a:endParaRPr kumimoji="0" lang="en-US" sz="1800" b="0" i="0" u="none" strike="noStrike" kern="1200" cap="none" spc="0" normalizeH="0" baseline="0" noProof="0" dirty="0">
              <a:ln>
                <a:noFill/>
              </a:ln>
              <a:solidFill>
                <a:srgbClr val="F7F8FA"/>
              </a:solidFill>
              <a:effectLst/>
              <a:uLnTx/>
              <a:uFillTx/>
              <a:latin typeface="Microsoft Sans Serif"/>
              <a:ea typeface="+mn-ea"/>
              <a:cs typeface="Microsoft Sans Serif" panose="020B0604020202020204" pitchFamily="34" charset="0"/>
            </a:endParaRPr>
          </a:p>
        </p:txBody>
      </p:sp>
      <p:cxnSp>
        <p:nvCxnSpPr>
          <p:cNvPr id="21" name="Straight Connector 20"/>
          <p:cNvCxnSpPr/>
          <p:nvPr/>
        </p:nvCxnSpPr>
        <p:spPr bwMode="auto">
          <a:xfrm>
            <a:off x="6942246" y="4190008"/>
            <a:ext cx="1782224" cy="1419279"/>
          </a:xfrm>
          <a:prstGeom prst="line">
            <a:avLst/>
          </a:prstGeom>
          <a:solidFill>
            <a:schemeClr val="accent1"/>
          </a:solidFill>
          <a:ln w="76200" cap="flat" cmpd="sng" algn="ctr">
            <a:solidFill>
              <a:srgbClr val="FF0000"/>
            </a:solidFill>
            <a:prstDash val="sysDot"/>
            <a:round/>
            <a:headEnd type="none" w="med" len="med"/>
            <a:tailEnd type="none" w="med" len="med"/>
          </a:ln>
          <a:effectLst/>
        </p:spPr>
      </p:cxnSp>
      <p:cxnSp>
        <p:nvCxnSpPr>
          <p:cNvPr id="100" name="Straight Connector 99"/>
          <p:cNvCxnSpPr>
            <a:stCxn id="89" idx="1"/>
          </p:cNvCxnSpPr>
          <p:nvPr/>
        </p:nvCxnSpPr>
        <p:spPr bwMode="auto">
          <a:xfrm flipH="1">
            <a:off x="8726816" y="5300639"/>
            <a:ext cx="1585326" cy="308643"/>
          </a:xfrm>
          <a:prstGeom prst="line">
            <a:avLst/>
          </a:prstGeom>
          <a:solidFill>
            <a:schemeClr val="accent1"/>
          </a:solidFill>
          <a:ln w="47625" cap="flat" cmpd="sng" algn="ctr">
            <a:solidFill>
              <a:schemeClr val="accent3">
                <a:lumMod val="60000"/>
                <a:lumOff val="40000"/>
              </a:schemeClr>
            </a:solidFill>
            <a:prstDash val="solid"/>
            <a:round/>
            <a:headEnd type="none" w="med" len="med"/>
            <a:tailEnd type="none" w="med" len="med"/>
          </a:ln>
          <a:effectLst/>
        </p:spPr>
      </p:cxnSp>
      <p:cxnSp>
        <p:nvCxnSpPr>
          <p:cNvPr id="98" name="Straight Connector 97"/>
          <p:cNvCxnSpPr/>
          <p:nvPr/>
        </p:nvCxnSpPr>
        <p:spPr bwMode="auto">
          <a:xfrm flipH="1">
            <a:off x="8724474" y="4228938"/>
            <a:ext cx="1744757" cy="428845"/>
          </a:xfrm>
          <a:prstGeom prst="line">
            <a:avLst/>
          </a:prstGeom>
          <a:solidFill>
            <a:schemeClr val="accent1"/>
          </a:solidFill>
          <a:ln w="47625" cap="flat" cmpd="sng" algn="ctr">
            <a:solidFill>
              <a:schemeClr val="accent3">
                <a:lumMod val="60000"/>
                <a:lumOff val="40000"/>
              </a:schemeClr>
            </a:solidFill>
            <a:prstDash val="solid"/>
            <a:round/>
            <a:headEnd type="none" w="med" len="med"/>
            <a:tailEnd type="none" w="med" len="med"/>
          </a:ln>
          <a:effectLst/>
        </p:spPr>
      </p:cxnSp>
      <p:cxnSp>
        <p:nvCxnSpPr>
          <p:cNvPr id="96" name="Straight Connector 95"/>
          <p:cNvCxnSpPr/>
          <p:nvPr/>
        </p:nvCxnSpPr>
        <p:spPr bwMode="auto">
          <a:xfrm flipH="1" flipV="1">
            <a:off x="8847459" y="3517823"/>
            <a:ext cx="1621770" cy="711115"/>
          </a:xfrm>
          <a:prstGeom prst="line">
            <a:avLst/>
          </a:prstGeom>
          <a:solidFill>
            <a:schemeClr val="accent1"/>
          </a:solidFill>
          <a:ln w="47625" cap="flat" cmpd="sng" algn="ctr">
            <a:solidFill>
              <a:schemeClr val="accent3">
                <a:lumMod val="60000"/>
                <a:lumOff val="40000"/>
              </a:schemeClr>
            </a:solidFill>
            <a:prstDash val="solid"/>
            <a:round/>
            <a:headEnd type="none" w="med" len="med"/>
            <a:tailEnd type="none" w="med" len="med"/>
          </a:ln>
          <a:effectLst/>
        </p:spPr>
      </p:cxnSp>
      <p:cxnSp>
        <p:nvCxnSpPr>
          <p:cNvPr id="86" name="Straight Connector 85"/>
          <p:cNvCxnSpPr/>
          <p:nvPr/>
        </p:nvCxnSpPr>
        <p:spPr bwMode="auto">
          <a:xfrm flipH="1" flipV="1">
            <a:off x="8628049" y="2562538"/>
            <a:ext cx="1841191" cy="608448"/>
          </a:xfrm>
          <a:prstGeom prst="line">
            <a:avLst/>
          </a:prstGeom>
          <a:solidFill>
            <a:schemeClr val="accent1"/>
          </a:solidFill>
          <a:ln w="47625" cap="flat" cmpd="sng" algn="ctr">
            <a:solidFill>
              <a:schemeClr val="accent3">
                <a:lumMod val="60000"/>
                <a:lumOff val="40000"/>
              </a:schemeClr>
            </a:solidFill>
            <a:prstDash val="solid"/>
            <a:round/>
            <a:headEnd type="none" w="med" len="med"/>
            <a:tailEnd type="none" w="med" len="med"/>
          </a:ln>
          <a:effectLst/>
        </p:spPr>
      </p:cxnSp>
      <p:sp>
        <p:nvSpPr>
          <p:cNvPr id="2" name="Title 1"/>
          <p:cNvSpPr>
            <a:spLocks noGrp="1"/>
          </p:cNvSpPr>
          <p:nvPr>
            <p:ph type="title"/>
          </p:nvPr>
        </p:nvSpPr>
        <p:spPr/>
        <p:txBody>
          <a:bodyPr>
            <a:noAutofit/>
          </a:bodyPr>
          <a:lstStyle/>
          <a:p>
            <a:r>
              <a:rPr lang="de-DE" sz="3200"/>
              <a:t>C</a:t>
            </a:r>
            <a:r>
              <a:rPr lang="en-US" sz="3200" err="1"/>
              <a:t>ontent</a:t>
            </a:r>
            <a:r>
              <a:rPr lang="en-US" sz="3200"/>
              <a:t> Delivery Protocol – Adaptive HTTP Streaming</a:t>
            </a:r>
          </a:p>
        </p:txBody>
      </p:sp>
      <p:pic>
        <p:nvPicPr>
          <p:cNvPr id="5" name="Picture 4" descr="ZTE Light.jpg"/>
          <p:cNvPicPr>
            <a:picLocks noChangeAspect="1"/>
          </p:cNvPicPr>
          <p:nvPr/>
        </p:nvPicPr>
        <p:blipFill>
          <a:blip r:embed="rId2" cstate="print">
            <a:clrChange>
              <a:clrFrom>
                <a:srgbClr val="FFFFFF"/>
              </a:clrFrom>
              <a:clrTo>
                <a:srgbClr val="FFFFFF">
                  <a:alpha val="0"/>
                </a:srgbClr>
              </a:clrTo>
            </a:clrChange>
          </a:blip>
          <a:stretch>
            <a:fillRect/>
          </a:stretch>
        </p:blipFill>
        <p:spPr>
          <a:xfrm>
            <a:off x="8319435" y="5293358"/>
            <a:ext cx="876924" cy="603616"/>
          </a:xfrm>
          <a:prstGeom prst="rect">
            <a:avLst/>
          </a:prstGeom>
        </p:spPr>
      </p:pic>
      <p:cxnSp>
        <p:nvCxnSpPr>
          <p:cNvPr id="6" name="Curved Connector 5"/>
          <p:cNvCxnSpPr>
            <a:endCxn id="40" idx="3"/>
          </p:cNvCxnSpPr>
          <p:nvPr/>
        </p:nvCxnSpPr>
        <p:spPr bwMode="auto">
          <a:xfrm rot="10800000" flipV="1">
            <a:off x="8920152" y="2607433"/>
            <a:ext cx="741266" cy="147279"/>
          </a:xfrm>
          <a:prstGeom prst="curvedConnector3">
            <a:avLst>
              <a:gd name="adj1" fmla="val 50000"/>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Curved Connector 6"/>
          <p:cNvCxnSpPr/>
          <p:nvPr/>
        </p:nvCxnSpPr>
        <p:spPr bwMode="auto">
          <a:xfrm rot="16200000" flipH="1">
            <a:off x="3694763" y="3503815"/>
            <a:ext cx="513457" cy="276319"/>
          </a:xfrm>
          <a:prstGeom prst="curvedConnector3">
            <a:avLst>
              <a:gd name="adj1" fmla="val 50000"/>
            </a:avLst>
          </a:prstGeom>
          <a:solidFill>
            <a:schemeClr val="accent1"/>
          </a:solidFill>
          <a:ln w="9525" cap="flat" cmpd="sng" algn="ctr">
            <a:solidFill>
              <a:schemeClr val="tx1"/>
            </a:solidFill>
            <a:prstDash val="solid"/>
            <a:round/>
            <a:headEnd type="none" w="med" len="med"/>
            <a:tailEnd type="none" w="med" len="med"/>
          </a:ln>
          <a:effectLst/>
        </p:spPr>
      </p:cxnSp>
      <p:sp>
        <p:nvSpPr>
          <p:cNvPr id="8" name="Rounded Rectangle 7"/>
          <p:cNvSpPr/>
          <p:nvPr/>
        </p:nvSpPr>
        <p:spPr bwMode="auto">
          <a:xfrm>
            <a:off x="2862583" y="2566465"/>
            <a:ext cx="2036064" cy="890016"/>
          </a:xfrm>
          <a:prstGeom prst="roundRect">
            <a:avLst/>
          </a:prstGeom>
          <a:solidFill>
            <a:schemeClr val="bg1"/>
          </a:solidFill>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29" tIns="45715" rIns="91429" bIns="45715" numCol="1" rtlCol="0" anchor="t" anchorCtr="0" compatLnSpc="1">
            <a:prstTxWarp prst="textNoShape">
              <a:avLst/>
            </a:prstTxWarp>
          </a:bodyPr>
          <a:lstStyle/>
          <a:p>
            <a:pPr marL="0" marR="0" lvl="0" indent="0" algn="l" defTabSz="914292"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3171F"/>
              </a:solidFill>
              <a:effectLst/>
              <a:uLnTx/>
              <a:uFillTx/>
              <a:latin typeface="Microsoft Sans Serif"/>
              <a:ea typeface="+mn-ea"/>
              <a:cs typeface="Arial" charset="0"/>
            </a:endParaRPr>
          </a:p>
        </p:txBody>
      </p:sp>
      <p:sp>
        <p:nvSpPr>
          <p:cNvPr id="9" name="TextBox 8"/>
          <p:cNvSpPr txBox="1"/>
          <p:nvPr/>
        </p:nvSpPr>
        <p:spPr>
          <a:xfrm>
            <a:off x="2720888" y="5422515"/>
            <a:ext cx="1189727" cy="461655"/>
          </a:xfrm>
          <a:prstGeom prst="rect">
            <a:avLst/>
          </a:prstGeom>
          <a:noFill/>
        </p:spPr>
        <p:txBody>
          <a:bodyPr wrap="none" lIns="91429" tIns="45715" rIns="91429" bIns="45715"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0000"/>
                </a:solidFill>
                <a:effectLst/>
                <a:uLnTx/>
                <a:uFillTx/>
                <a:latin typeface="Microsoft Sans Serif"/>
                <a:ea typeface="+mn-ea"/>
                <a:cs typeface="+mn-cs"/>
              </a:rPr>
              <a:t>Media Capture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0000"/>
                </a:solidFill>
                <a:effectLst/>
                <a:uLnTx/>
                <a:uFillTx/>
                <a:latin typeface="Microsoft Sans Serif"/>
                <a:ea typeface="+mn-ea"/>
                <a:cs typeface="+mn-cs"/>
              </a:rPr>
              <a:t>and Encoding</a:t>
            </a:r>
          </a:p>
        </p:txBody>
      </p:sp>
      <p:sp>
        <p:nvSpPr>
          <p:cNvPr id="10" name="TextBox 9"/>
          <p:cNvSpPr txBox="1"/>
          <p:nvPr/>
        </p:nvSpPr>
        <p:spPr>
          <a:xfrm>
            <a:off x="5383470" y="5768035"/>
            <a:ext cx="713635" cy="646321"/>
          </a:xfrm>
          <a:prstGeom prst="rect">
            <a:avLst/>
          </a:prstGeom>
          <a:noFill/>
        </p:spPr>
        <p:txBody>
          <a:bodyPr wrap="none" lIns="91429" tIns="45715" rIns="91429" bIns="45715"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0000"/>
                </a:solidFill>
                <a:effectLst/>
                <a:uLnTx/>
                <a:uFillTx/>
                <a:latin typeface="Microsoft Sans Serif"/>
                <a:ea typeface="+mn-ea"/>
                <a:cs typeface="+mn-cs"/>
              </a:rPr>
              <a:t>Media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0000"/>
                </a:solidFill>
                <a:effectLst/>
                <a:uLnTx/>
                <a:uFillTx/>
                <a:latin typeface="Microsoft Sans Serif"/>
                <a:ea typeface="+mn-ea"/>
                <a:cs typeface="+mn-cs"/>
              </a:rPr>
              <a:t>Origin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0000"/>
                </a:solidFill>
                <a:effectLst/>
                <a:uLnTx/>
                <a:uFillTx/>
                <a:latin typeface="Microsoft Sans Serif"/>
                <a:ea typeface="+mn-ea"/>
                <a:cs typeface="+mn-cs"/>
              </a:rPr>
              <a:t>Servers</a:t>
            </a:r>
          </a:p>
        </p:txBody>
      </p:sp>
      <p:sp>
        <p:nvSpPr>
          <p:cNvPr id="11" name="TextBox 10"/>
          <p:cNvSpPr txBox="1"/>
          <p:nvPr/>
        </p:nvSpPr>
        <p:spPr>
          <a:xfrm>
            <a:off x="6432696" y="5768035"/>
            <a:ext cx="732871" cy="646321"/>
          </a:xfrm>
          <a:prstGeom prst="rect">
            <a:avLst/>
          </a:prstGeom>
          <a:noFill/>
        </p:spPr>
        <p:txBody>
          <a:bodyPr wrap="none" lIns="91429" tIns="45715" rIns="91429" bIns="45715"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0000"/>
                </a:solidFill>
                <a:effectLst/>
                <a:uLnTx/>
                <a:uFillTx/>
                <a:latin typeface="Microsoft Sans Serif"/>
                <a:ea typeface="+mn-ea"/>
                <a:cs typeface="+mn-cs"/>
              </a:rPr>
              <a:t>HTTP/S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0000"/>
                </a:solidFill>
                <a:effectLst/>
                <a:uLnTx/>
                <a:uFillTx/>
                <a:latin typeface="Microsoft Sans Serif"/>
                <a:ea typeface="+mn-ea"/>
                <a:cs typeface="+mn-cs"/>
              </a:rPr>
              <a:t>Cache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0000"/>
                </a:solidFill>
                <a:effectLst/>
                <a:uLnTx/>
                <a:uFillTx/>
                <a:latin typeface="Microsoft Sans Serif"/>
                <a:ea typeface="+mn-ea"/>
                <a:cs typeface="+mn-cs"/>
              </a:rPr>
              <a:t>Servers</a:t>
            </a:r>
          </a:p>
        </p:txBody>
      </p:sp>
      <p:sp>
        <p:nvSpPr>
          <p:cNvPr id="12" name="TextBox 11"/>
          <p:cNvSpPr txBox="1"/>
          <p:nvPr/>
        </p:nvSpPr>
        <p:spPr>
          <a:xfrm>
            <a:off x="8400358" y="5891145"/>
            <a:ext cx="731268" cy="461655"/>
          </a:xfrm>
          <a:prstGeom prst="rect">
            <a:avLst/>
          </a:prstGeom>
          <a:noFill/>
        </p:spPr>
        <p:txBody>
          <a:bodyPr wrap="none" lIns="91429" tIns="45715" rIns="91429" bIns="45715"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0000"/>
                </a:solidFill>
                <a:effectLst/>
                <a:uLnTx/>
                <a:uFillTx/>
                <a:latin typeface="Microsoft Sans Serif"/>
                <a:ea typeface="+mn-ea"/>
                <a:cs typeface="+mn-cs"/>
              </a:rPr>
              <a:t>Client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0000"/>
                </a:solidFill>
                <a:effectLst/>
                <a:uLnTx/>
                <a:uFillTx/>
                <a:latin typeface="Microsoft Sans Serif"/>
                <a:ea typeface="+mn-ea"/>
                <a:cs typeface="+mn-cs"/>
              </a:rPr>
              <a:t>Devices</a:t>
            </a:r>
          </a:p>
        </p:txBody>
      </p:sp>
      <p:cxnSp>
        <p:nvCxnSpPr>
          <p:cNvPr id="13" name="Straight Connector 12"/>
          <p:cNvCxnSpPr/>
          <p:nvPr/>
        </p:nvCxnSpPr>
        <p:spPr bwMode="auto">
          <a:xfrm>
            <a:off x="6958681" y="4171851"/>
            <a:ext cx="1575750" cy="424419"/>
          </a:xfrm>
          <a:prstGeom prst="line">
            <a:avLst/>
          </a:prstGeom>
          <a:solidFill>
            <a:schemeClr val="accent1"/>
          </a:solidFill>
          <a:ln w="76200" cap="flat" cmpd="sng" algn="ctr">
            <a:solidFill>
              <a:srgbClr val="FF0000"/>
            </a:solidFill>
            <a:prstDash val="sysDot"/>
            <a:round/>
            <a:headEnd type="none" w="med" len="med"/>
            <a:tailEnd type="none" w="med" len="med"/>
          </a:ln>
          <a:effectLst/>
        </p:spPr>
      </p:cxnSp>
      <p:cxnSp>
        <p:nvCxnSpPr>
          <p:cNvPr id="14" name="Straight Connector 13"/>
          <p:cNvCxnSpPr/>
          <p:nvPr/>
        </p:nvCxnSpPr>
        <p:spPr bwMode="auto">
          <a:xfrm>
            <a:off x="3116147" y="4171850"/>
            <a:ext cx="1036353" cy="0"/>
          </a:xfrm>
          <a:prstGeom prst="line">
            <a:avLst/>
          </a:prstGeom>
          <a:solidFill>
            <a:schemeClr val="accent1"/>
          </a:solidFill>
          <a:ln w="76200" cap="flat" cmpd="sng" algn="ctr">
            <a:solidFill>
              <a:srgbClr val="AA1319"/>
            </a:solidFill>
            <a:prstDash val="solid"/>
            <a:round/>
            <a:headEnd type="none" w="med" len="med"/>
            <a:tailEnd type="none" w="med" len="med"/>
          </a:ln>
          <a:effectLst/>
        </p:spPr>
      </p:cxnSp>
      <p:cxnSp>
        <p:nvCxnSpPr>
          <p:cNvPr id="15" name="Straight Connector 14"/>
          <p:cNvCxnSpPr/>
          <p:nvPr/>
        </p:nvCxnSpPr>
        <p:spPr bwMode="auto">
          <a:xfrm flipV="1">
            <a:off x="4152500" y="4191671"/>
            <a:ext cx="1663861" cy="3631"/>
          </a:xfrm>
          <a:prstGeom prst="line">
            <a:avLst/>
          </a:prstGeom>
          <a:solidFill>
            <a:schemeClr val="accent1"/>
          </a:solidFill>
          <a:ln w="76200" cap="flat" cmpd="sng" algn="ctr">
            <a:solidFill>
              <a:srgbClr val="4F4E4E"/>
            </a:solidFill>
            <a:prstDash val="solid"/>
            <a:round/>
            <a:headEnd type="none" w="med" len="med"/>
            <a:tailEnd type="none" w="med" len="med"/>
          </a:ln>
          <a:effectLst/>
        </p:spPr>
      </p:cxnSp>
      <p:cxnSp>
        <p:nvCxnSpPr>
          <p:cNvPr id="16" name="Straight Connector 15"/>
          <p:cNvCxnSpPr/>
          <p:nvPr/>
        </p:nvCxnSpPr>
        <p:spPr bwMode="auto">
          <a:xfrm flipV="1">
            <a:off x="5041271" y="3319975"/>
            <a:ext cx="693029" cy="908963"/>
          </a:xfrm>
          <a:prstGeom prst="line">
            <a:avLst/>
          </a:prstGeom>
          <a:solidFill>
            <a:schemeClr val="accent1"/>
          </a:solidFill>
          <a:ln w="76200" cap="flat" cmpd="sng" algn="ctr">
            <a:solidFill>
              <a:srgbClr val="4F4E4E"/>
            </a:solidFill>
            <a:prstDash val="solid"/>
            <a:round/>
            <a:headEnd type="none" w="med" len="med"/>
            <a:tailEnd type="none" w="med" len="med"/>
          </a:ln>
          <a:effectLst/>
        </p:spPr>
      </p:cxnSp>
      <p:cxnSp>
        <p:nvCxnSpPr>
          <p:cNvPr id="17" name="Straight Connector 16"/>
          <p:cNvCxnSpPr/>
          <p:nvPr/>
        </p:nvCxnSpPr>
        <p:spPr bwMode="auto">
          <a:xfrm>
            <a:off x="5041271" y="4228938"/>
            <a:ext cx="786813" cy="990173"/>
          </a:xfrm>
          <a:prstGeom prst="line">
            <a:avLst/>
          </a:prstGeom>
          <a:solidFill>
            <a:schemeClr val="accent1"/>
          </a:solidFill>
          <a:ln w="76200" cap="flat" cmpd="sng" algn="ctr">
            <a:solidFill>
              <a:srgbClr val="4F4E4E"/>
            </a:solidFill>
            <a:prstDash val="solid"/>
            <a:round/>
            <a:headEnd type="none" w="med" len="med"/>
            <a:tailEnd type="none" w="med" len="med"/>
          </a:ln>
          <a:effectLst/>
        </p:spPr>
      </p:cxnSp>
      <p:cxnSp>
        <p:nvCxnSpPr>
          <p:cNvPr id="18" name="Straight Connector 17"/>
          <p:cNvCxnSpPr>
            <a:endCxn id="28" idx="1"/>
          </p:cNvCxnSpPr>
          <p:nvPr/>
        </p:nvCxnSpPr>
        <p:spPr bwMode="auto">
          <a:xfrm flipV="1">
            <a:off x="4970349" y="4184708"/>
            <a:ext cx="1687621" cy="10588"/>
          </a:xfrm>
          <a:prstGeom prst="line">
            <a:avLst/>
          </a:prstGeom>
          <a:solidFill>
            <a:schemeClr val="accent1"/>
          </a:solidFill>
          <a:ln w="76200" cap="flat" cmpd="sng" algn="ctr">
            <a:solidFill>
              <a:srgbClr val="4F4E4E"/>
            </a:solidFill>
            <a:prstDash val="solid"/>
            <a:round/>
            <a:headEnd type="none" w="med" len="med"/>
            <a:tailEnd type="none" w="med" len="med"/>
          </a:ln>
          <a:effectLst/>
        </p:spPr>
      </p:cxnSp>
      <p:cxnSp>
        <p:nvCxnSpPr>
          <p:cNvPr id="19" name="Straight Connector 18"/>
          <p:cNvCxnSpPr>
            <a:endCxn id="34" idx="1"/>
          </p:cNvCxnSpPr>
          <p:nvPr/>
        </p:nvCxnSpPr>
        <p:spPr bwMode="auto">
          <a:xfrm flipV="1">
            <a:off x="5943650" y="3042029"/>
            <a:ext cx="866684" cy="1129824"/>
          </a:xfrm>
          <a:prstGeom prst="line">
            <a:avLst/>
          </a:prstGeom>
          <a:solidFill>
            <a:schemeClr val="accent1"/>
          </a:solidFill>
          <a:ln w="76200" cap="flat" cmpd="sng" algn="ctr">
            <a:solidFill>
              <a:srgbClr val="4F4E4E"/>
            </a:solidFill>
            <a:prstDash val="solid"/>
            <a:round/>
            <a:headEnd type="none" w="med" len="med"/>
            <a:tailEnd type="none" w="med" len="med"/>
          </a:ln>
          <a:effectLst/>
        </p:spPr>
      </p:cxnSp>
      <p:cxnSp>
        <p:nvCxnSpPr>
          <p:cNvPr id="20" name="Straight Connector 19"/>
          <p:cNvCxnSpPr/>
          <p:nvPr/>
        </p:nvCxnSpPr>
        <p:spPr bwMode="auto">
          <a:xfrm>
            <a:off x="5943657" y="4228938"/>
            <a:ext cx="855475" cy="1061261"/>
          </a:xfrm>
          <a:prstGeom prst="line">
            <a:avLst/>
          </a:prstGeom>
          <a:solidFill>
            <a:schemeClr val="accent1"/>
          </a:solidFill>
          <a:ln w="76200" cap="flat" cmpd="sng" algn="ctr">
            <a:solidFill>
              <a:srgbClr val="4F4E4E"/>
            </a:solidFill>
            <a:prstDash val="solid"/>
            <a:round/>
            <a:headEnd type="none" w="med" len="med"/>
            <a:tailEnd type="none" w="med" len="med"/>
          </a:ln>
          <a:effectLst/>
        </p:spPr>
      </p:cxnSp>
      <p:cxnSp>
        <p:nvCxnSpPr>
          <p:cNvPr id="22" name="Straight Connector 21"/>
          <p:cNvCxnSpPr/>
          <p:nvPr/>
        </p:nvCxnSpPr>
        <p:spPr bwMode="auto">
          <a:xfrm flipV="1">
            <a:off x="6958681" y="3517828"/>
            <a:ext cx="1645082" cy="654031"/>
          </a:xfrm>
          <a:prstGeom prst="line">
            <a:avLst/>
          </a:prstGeom>
          <a:solidFill>
            <a:schemeClr val="accent1"/>
          </a:solidFill>
          <a:ln w="76200" cap="flat" cmpd="sng" algn="ctr">
            <a:solidFill>
              <a:srgbClr val="FF0000"/>
            </a:solidFill>
            <a:prstDash val="sysDot"/>
            <a:round/>
            <a:headEnd type="none" w="med" len="med"/>
            <a:tailEnd type="none" w="med" len="med"/>
          </a:ln>
          <a:effectLst/>
        </p:spPr>
      </p:cxnSp>
      <p:cxnSp>
        <p:nvCxnSpPr>
          <p:cNvPr id="23" name="Straight Connector 22"/>
          <p:cNvCxnSpPr>
            <a:endCxn id="40" idx="1"/>
          </p:cNvCxnSpPr>
          <p:nvPr/>
        </p:nvCxnSpPr>
        <p:spPr bwMode="auto">
          <a:xfrm flipV="1">
            <a:off x="6852640" y="2754707"/>
            <a:ext cx="1731865" cy="1440691"/>
          </a:xfrm>
          <a:prstGeom prst="line">
            <a:avLst/>
          </a:prstGeom>
          <a:solidFill>
            <a:schemeClr val="accent1"/>
          </a:solidFill>
          <a:ln w="76200" cap="flat" cmpd="sng" algn="ctr">
            <a:solidFill>
              <a:srgbClr val="FF0000"/>
            </a:solidFill>
            <a:prstDash val="sysDot"/>
            <a:round/>
            <a:headEnd type="none" w="med" len="med"/>
            <a:tailEnd type="none" w="med" len="med"/>
          </a:ln>
          <a:effectLst/>
        </p:spPr>
      </p:cxnSp>
      <p:pic>
        <p:nvPicPr>
          <p:cNvPr id="24" name="Picture 4" descr="https://www.samstores.com/_images/products/szz3.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783589" y="3800743"/>
            <a:ext cx="842759" cy="503971"/>
          </a:xfrm>
          <a:prstGeom prst="rect">
            <a:avLst/>
          </a:prstGeom>
          <a:noFill/>
        </p:spPr>
      </p:pic>
      <p:grpSp>
        <p:nvGrpSpPr>
          <p:cNvPr id="25" name="Group 46"/>
          <p:cNvGrpSpPr>
            <a:grpSpLocks/>
          </p:cNvGrpSpPr>
          <p:nvPr/>
        </p:nvGrpSpPr>
        <p:grpSpPr bwMode="auto">
          <a:xfrm>
            <a:off x="6532192" y="3714252"/>
            <a:ext cx="566738" cy="946151"/>
            <a:chOff x="5340200" y="2596433"/>
            <a:chExt cx="566032" cy="946641"/>
          </a:xfrm>
        </p:grpSpPr>
        <p:pic>
          <p:nvPicPr>
            <p:cNvPr id="26" name="Picture 14" descr="C:\Users\chriskno.REDMOND\AppData\Local\Microsoft\Windows\Temporary Internet Files\Content.IE5\5KI42CG6\MCj04247900000[1].wmf"/>
            <p:cNvPicPr>
              <a:picLocks noChangeAspect="1" noChangeArrowheads="1"/>
            </p:cNvPicPr>
            <p:nvPr/>
          </p:nvPicPr>
          <p:blipFill>
            <a:blip r:embed="rId4" cstate="print"/>
            <a:srcRect/>
            <a:stretch>
              <a:fillRect/>
            </a:stretch>
          </p:blipFill>
          <p:spPr bwMode="auto">
            <a:xfrm>
              <a:off x="5340200" y="2797866"/>
              <a:ext cx="285884" cy="742592"/>
            </a:xfrm>
            <a:prstGeom prst="rect">
              <a:avLst/>
            </a:prstGeom>
            <a:noFill/>
            <a:ln w="9525">
              <a:noFill/>
              <a:miter lim="800000"/>
              <a:headEnd/>
              <a:tailEnd/>
            </a:ln>
          </p:spPr>
        </p:pic>
        <p:pic>
          <p:nvPicPr>
            <p:cNvPr id="27" name="Picture 14" descr="C:\Users\chriskno.REDMOND\AppData\Local\Microsoft\Windows\Temporary Internet Files\Content.IE5\5KI42CG6\MCj04247900000[1].wmf"/>
            <p:cNvPicPr>
              <a:picLocks noChangeAspect="1" noChangeArrowheads="1"/>
            </p:cNvPicPr>
            <p:nvPr/>
          </p:nvPicPr>
          <p:blipFill>
            <a:blip r:embed="rId4" cstate="print"/>
            <a:srcRect/>
            <a:stretch>
              <a:fillRect/>
            </a:stretch>
          </p:blipFill>
          <p:spPr bwMode="auto">
            <a:xfrm>
              <a:off x="5344903" y="2800482"/>
              <a:ext cx="285884" cy="742592"/>
            </a:xfrm>
            <a:prstGeom prst="rect">
              <a:avLst/>
            </a:prstGeom>
            <a:noFill/>
            <a:ln w="9525">
              <a:noFill/>
              <a:miter lim="800000"/>
              <a:headEnd/>
              <a:tailEnd/>
            </a:ln>
          </p:spPr>
        </p:pic>
        <p:pic>
          <p:nvPicPr>
            <p:cNvPr id="28" name="Picture 14" descr="C:\Users\chriskno.REDMOND\AppData\Local\Microsoft\Windows\Temporary Internet Files\Content.IE5\5KI42CG6\MCj04247900000[1].wmf"/>
            <p:cNvPicPr>
              <a:picLocks noChangeAspect="1" noChangeArrowheads="1"/>
            </p:cNvPicPr>
            <p:nvPr/>
          </p:nvPicPr>
          <p:blipFill>
            <a:blip r:embed="rId4" cstate="print"/>
            <a:srcRect/>
            <a:stretch>
              <a:fillRect/>
            </a:stretch>
          </p:blipFill>
          <p:spPr bwMode="auto">
            <a:xfrm>
              <a:off x="5465813" y="2695842"/>
              <a:ext cx="285884" cy="742592"/>
            </a:xfrm>
            <a:prstGeom prst="rect">
              <a:avLst/>
            </a:prstGeom>
            <a:noFill/>
            <a:ln w="9525">
              <a:noFill/>
              <a:miter lim="800000"/>
              <a:headEnd/>
              <a:tailEnd/>
            </a:ln>
          </p:spPr>
        </p:pic>
        <p:pic>
          <p:nvPicPr>
            <p:cNvPr id="29" name="Picture 28" descr="C:\Users\chriskno.REDMOND\AppData\Local\Microsoft\Windows\Temporary Internet Files\Content.IE5\5KI42CG6\MCj04247900000[1].wmf"/>
            <p:cNvPicPr>
              <a:picLocks noChangeAspect="1" noChangeArrowheads="1"/>
            </p:cNvPicPr>
            <p:nvPr/>
          </p:nvPicPr>
          <p:blipFill>
            <a:blip r:embed="rId4" cstate="print"/>
            <a:srcRect/>
            <a:stretch>
              <a:fillRect/>
            </a:stretch>
          </p:blipFill>
          <p:spPr bwMode="auto">
            <a:xfrm>
              <a:off x="5620347" y="2596433"/>
              <a:ext cx="285885" cy="742592"/>
            </a:xfrm>
            <a:prstGeom prst="rect">
              <a:avLst/>
            </a:prstGeom>
            <a:noFill/>
            <a:ln w="9525">
              <a:noFill/>
              <a:miter lim="800000"/>
              <a:headEnd/>
              <a:tailEnd/>
            </a:ln>
          </p:spPr>
        </p:pic>
      </p:grpSp>
      <p:grpSp>
        <p:nvGrpSpPr>
          <p:cNvPr id="30" name="Group 45"/>
          <p:cNvGrpSpPr>
            <a:grpSpLocks/>
          </p:cNvGrpSpPr>
          <p:nvPr/>
        </p:nvGrpSpPr>
        <p:grpSpPr bwMode="auto">
          <a:xfrm>
            <a:off x="6534582" y="2670570"/>
            <a:ext cx="561975" cy="949325"/>
            <a:chOff x="5140784" y="1598781"/>
            <a:chExt cx="561325" cy="948903"/>
          </a:xfrm>
        </p:grpSpPr>
        <p:pic>
          <p:nvPicPr>
            <p:cNvPr id="31" name="Picture 14" descr="C:\Users\chriskno.REDMOND\AppData\Local\Microsoft\Windows\Temporary Internet Files\Content.IE5\5KI42CG6\MCj04247900000[1].wmf"/>
            <p:cNvPicPr>
              <a:picLocks noChangeAspect="1" noChangeArrowheads="1"/>
            </p:cNvPicPr>
            <p:nvPr/>
          </p:nvPicPr>
          <p:blipFill>
            <a:blip r:embed="rId4" cstate="print"/>
            <a:srcRect/>
            <a:stretch>
              <a:fillRect/>
            </a:stretch>
          </p:blipFill>
          <p:spPr bwMode="auto">
            <a:xfrm>
              <a:off x="5151783" y="1805092"/>
              <a:ext cx="285884" cy="742592"/>
            </a:xfrm>
            <a:prstGeom prst="rect">
              <a:avLst/>
            </a:prstGeom>
            <a:noFill/>
            <a:ln w="9525">
              <a:noFill/>
              <a:miter lim="800000"/>
              <a:headEnd/>
              <a:tailEnd/>
            </a:ln>
          </p:spPr>
        </p:pic>
        <p:pic>
          <p:nvPicPr>
            <p:cNvPr id="32" name="Picture 14" descr="C:\Users\chriskno.REDMOND\AppData\Local\Microsoft\Windows\Temporary Internet Files\Content.IE5\5KI42CG6\MCj04247900000[1].wmf"/>
            <p:cNvPicPr>
              <a:picLocks noChangeAspect="1" noChangeArrowheads="1"/>
            </p:cNvPicPr>
            <p:nvPr/>
          </p:nvPicPr>
          <p:blipFill>
            <a:blip r:embed="rId4" cstate="print"/>
            <a:srcRect/>
            <a:stretch>
              <a:fillRect/>
            </a:stretch>
          </p:blipFill>
          <p:spPr bwMode="auto">
            <a:xfrm>
              <a:off x="5140784" y="1780240"/>
              <a:ext cx="285884" cy="742592"/>
            </a:xfrm>
            <a:prstGeom prst="rect">
              <a:avLst/>
            </a:prstGeom>
            <a:noFill/>
            <a:ln w="9525">
              <a:noFill/>
              <a:miter lim="800000"/>
              <a:headEnd/>
              <a:tailEnd/>
            </a:ln>
          </p:spPr>
        </p:pic>
        <p:pic>
          <p:nvPicPr>
            <p:cNvPr id="33" name="Picture 14" descr="C:\Users\chriskno.REDMOND\AppData\Local\Microsoft\Windows\Temporary Internet Files\Content.IE5\5KI42CG6\MCj04247900000[1].wmf"/>
            <p:cNvPicPr>
              <a:picLocks noChangeAspect="1" noChangeArrowheads="1"/>
            </p:cNvPicPr>
            <p:nvPr/>
          </p:nvPicPr>
          <p:blipFill>
            <a:blip r:embed="rId4" cstate="print"/>
            <a:srcRect/>
            <a:stretch>
              <a:fillRect/>
            </a:stretch>
          </p:blipFill>
          <p:spPr bwMode="auto">
            <a:xfrm>
              <a:off x="5277396" y="1703068"/>
              <a:ext cx="285884" cy="742592"/>
            </a:xfrm>
            <a:prstGeom prst="rect">
              <a:avLst/>
            </a:prstGeom>
            <a:noFill/>
            <a:ln w="9525">
              <a:noFill/>
              <a:miter lim="800000"/>
              <a:headEnd/>
              <a:tailEnd/>
            </a:ln>
          </p:spPr>
        </p:pic>
        <p:pic>
          <p:nvPicPr>
            <p:cNvPr id="34" name="Picture 14" descr="C:\Users\chriskno.REDMOND\AppData\Local\Microsoft\Windows\Temporary Internet Files\Content.IE5\5KI42CG6\MCj04247900000[1].wmf"/>
            <p:cNvPicPr>
              <a:picLocks noChangeAspect="1" noChangeArrowheads="1"/>
            </p:cNvPicPr>
            <p:nvPr/>
          </p:nvPicPr>
          <p:blipFill>
            <a:blip r:embed="rId4" cstate="print"/>
            <a:srcRect/>
            <a:stretch>
              <a:fillRect/>
            </a:stretch>
          </p:blipFill>
          <p:spPr bwMode="auto">
            <a:xfrm>
              <a:off x="5416225" y="1598781"/>
              <a:ext cx="285884" cy="742592"/>
            </a:xfrm>
            <a:prstGeom prst="rect">
              <a:avLst/>
            </a:prstGeom>
            <a:noFill/>
            <a:ln w="9525">
              <a:noFill/>
              <a:miter lim="800000"/>
              <a:headEnd/>
              <a:tailEnd/>
            </a:ln>
          </p:spPr>
        </p:pic>
      </p:grpSp>
      <p:grpSp>
        <p:nvGrpSpPr>
          <p:cNvPr id="35" name="Group 46"/>
          <p:cNvGrpSpPr>
            <a:grpSpLocks/>
          </p:cNvGrpSpPr>
          <p:nvPr/>
        </p:nvGrpSpPr>
        <p:grpSpPr bwMode="auto">
          <a:xfrm>
            <a:off x="6532192" y="4843528"/>
            <a:ext cx="566738" cy="946151"/>
            <a:chOff x="5340200" y="2596433"/>
            <a:chExt cx="566032" cy="946641"/>
          </a:xfrm>
        </p:grpSpPr>
        <p:pic>
          <p:nvPicPr>
            <p:cNvPr id="36" name="Picture 14" descr="C:\Users\chriskno.REDMOND\AppData\Local\Microsoft\Windows\Temporary Internet Files\Content.IE5\5KI42CG6\MCj04247900000[1].wmf"/>
            <p:cNvPicPr>
              <a:picLocks noChangeAspect="1" noChangeArrowheads="1"/>
            </p:cNvPicPr>
            <p:nvPr/>
          </p:nvPicPr>
          <p:blipFill>
            <a:blip r:embed="rId4" cstate="print"/>
            <a:srcRect/>
            <a:stretch>
              <a:fillRect/>
            </a:stretch>
          </p:blipFill>
          <p:spPr bwMode="auto">
            <a:xfrm>
              <a:off x="5340200" y="2797866"/>
              <a:ext cx="285884" cy="742592"/>
            </a:xfrm>
            <a:prstGeom prst="rect">
              <a:avLst/>
            </a:prstGeom>
            <a:noFill/>
            <a:ln w="9525">
              <a:noFill/>
              <a:miter lim="800000"/>
              <a:headEnd/>
              <a:tailEnd/>
            </a:ln>
          </p:spPr>
        </p:pic>
        <p:pic>
          <p:nvPicPr>
            <p:cNvPr id="37" name="Picture 14" descr="C:\Users\chriskno.REDMOND\AppData\Local\Microsoft\Windows\Temporary Internet Files\Content.IE5\5KI42CG6\MCj04247900000[1].wmf"/>
            <p:cNvPicPr>
              <a:picLocks noChangeAspect="1" noChangeArrowheads="1"/>
            </p:cNvPicPr>
            <p:nvPr/>
          </p:nvPicPr>
          <p:blipFill>
            <a:blip r:embed="rId4" cstate="print"/>
            <a:srcRect/>
            <a:stretch>
              <a:fillRect/>
            </a:stretch>
          </p:blipFill>
          <p:spPr bwMode="auto">
            <a:xfrm>
              <a:off x="5344903" y="2800482"/>
              <a:ext cx="285884" cy="742592"/>
            </a:xfrm>
            <a:prstGeom prst="rect">
              <a:avLst/>
            </a:prstGeom>
            <a:noFill/>
            <a:ln w="9525">
              <a:noFill/>
              <a:miter lim="800000"/>
              <a:headEnd/>
              <a:tailEnd/>
            </a:ln>
          </p:spPr>
        </p:pic>
        <p:pic>
          <p:nvPicPr>
            <p:cNvPr id="38" name="Picture 14" descr="C:\Users\chriskno.REDMOND\AppData\Local\Microsoft\Windows\Temporary Internet Files\Content.IE5\5KI42CG6\MCj04247900000[1].wmf"/>
            <p:cNvPicPr>
              <a:picLocks noChangeAspect="1" noChangeArrowheads="1"/>
            </p:cNvPicPr>
            <p:nvPr/>
          </p:nvPicPr>
          <p:blipFill>
            <a:blip r:embed="rId4" cstate="print"/>
            <a:srcRect/>
            <a:stretch>
              <a:fillRect/>
            </a:stretch>
          </p:blipFill>
          <p:spPr bwMode="auto">
            <a:xfrm>
              <a:off x="5465813" y="2695842"/>
              <a:ext cx="285884" cy="742592"/>
            </a:xfrm>
            <a:prstGeom prst="rect">
              <a:avLst/>
            </a:prstGeom>
            <a:noFill/>
            <a:ln w="9525">
              <a:noFill/>
              <a:miter lim="800000"/>
              <a:headEnd/>
              <a:tailEnd/>
            </a:ln>
          </p:spPr>
        </p:pic>
        <p:pic>
          <p:nvPicPr>
            <p:cNvPr id="39" name="Picture 38" descr="C:\Users\chriskno.REDMOND\AppData\Local\Microsoft\Windows\Temporary Internet Files\Content.IE5\5KI42CG6\MCj04247900000[1].wmf"/>
            <p:cNvPicPr>
              <a:picLocks noChangeAspect="1" noChangeArrowheads="1"/>
            </p:cNvPicPr>
            <p:nvPr/>
          </p:nvPicPr>
          <p:blipFill>
            <a:blip r:embed="rId4" cstate="print"/>
            <a:srcRect/>
            <a:stretch>
              <a:fillRect/>
            </a:stretch>
          </p:blipFill>
          <p:spPr bwMode="auto">
            <a:xfrm>
              <a:off x="5620347" y="2596433"/>
              <a:ext cx="285885" cy="742592"/>
            </a:xfrm>
            <a:prstGeom prst="rect">
              <a:avLst/>
            </a:prstGeom>
            <a:noFill/>
            <a:ln w="9525">
              <a:noFill/>
              <a:miter lim="800000"/>
              <a:headEnd/>
              <a:tailEnd/>
            </a:ln>
          </p:spPr>
        </p:pic>
      </p:grpSp>
      <p:pic>
        <p:nvPicPr>
          <p:cNvPr id="40" name="Picture 39" descr="HTC Hero.gif"/>
          <p:cNvPicPr>
            <a:picLocks noChangeAspect="1"/>
          </p:cNvPicPr>
          <p:nvPr/>
        </p:nvPicPr>
        <p:blipFill>
          <a:blip r:embed="rId5" cstate="print"/>
          <a:stretch>
            <a:fillRect/>
          </a:stretch>
        </p:blipFill>
        <p:spPr>
          <a:xfrm>
            <a:off x="8584504" y="2414987"/>
            <a:ext cx="335648" cy="679449"/>
          </a:xfrm>
          <a:prstGeom prst="rect">
            <a:avLst/>
          </a:prstGeom>
        </p:spPr>
      </p:pic>
      <p:pic>
        <p:nvPicPr>
          <p:cNvPr id="41" name="Picture 2" descr="http://media.boygeniusreport.com/wp-content/uploads/2009/09/moto-cliq.jpg"/>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380902" y="3299609"/>
            <a:ext cx="689708" cy="637439"/>
          </a:xfrm>
          <a:prstGeom prst="rect">
            <a:avLst/>
          </a:prstGeom>
          <a:noFill/>
        </p:spPr>
      </p:pic>
      <p:pic>
        <p:nvPicPr>
          <p:cNvPr id="42" name="Picture 41" descr="HP Server.gif"/>
          <p:cNvPicPr>
            <a:picLocks noChangeAspect="1"/>
          </p:cNvPicPr>
          <p:nvPr/>
        </p:nvPicPr>
        <p:blipFill>
          <a:blip r:embed="rId7" cstate="print"/>
          <a:stretch>
            <a:fillRect/>
          </a:stretch>
        </p:blipFill>
        <p:spPr>
          <a:xfrm>
            <a:off x="5480545" y="3832738"/>
            <a:ext cx="552637" cy="792405"/>
          </a:xfrm>
          <a:prstGeom prst="rect">
            <a:avLst/>
          </a:prstGeom>
        </p:spPr>
      </p:pic>
      <p:pic>
        <p:nvPicPr>
          <p:cNvPr id="43" name="Picture 42" descr="HP Server.gif"/>
          <p:cNvPicPr>
            <a:picLocks noChangeAspect="1"/>
          </p:cNvPicPr>
          <p:nvPr/>
        </p:nvPicPr>
        <p:blipFill>
          <a:blip r:embed="rId7" cstate="print"/>
          <a:stretch>
            <a:fillRect/>
          </a:stretch>
        </p:blipFill>
        <p:spPr>
          <a:xfrm>
            <a:off x="5480545" y="2969186"/>
            <a:ext cx="552637" cy="792405"/>
          </a:xfrm>
          <a:prstGeom prst="rect">
            <a:avLst/>
          </a:prstGeom>
        </p:spPr>
      </p:pic>
      <p:pic>
        <p:nvPicPr>
          <p:cNvPr id="44" name="Picture 43" descr="HP Server.gif"/>
          <p:cNvPicPr>
            <a:picLocks noChangeAspect="1"/>
          </p:cNvPicPr>
          <p:nvPr/>
        </p:nvPicPr>
        <p:blipFill>
          <a:blip r:embed="rId7" cstate="print"/>
          <a:stretch>
            <a:fillRect/>
          </a:stretch>
        </p:blipFill>
        <p:spPr>
          <a:xfrm>
            <a:off x="5480545" y="4692766"/>
            <a:ext cx="552637" cy="792405"/>
          </a:xfrm>
          <a:prstGeom prst="rect">
            <a:avLst/>
          </a:prstGeom>
        </p:spPr>
      </p:pic>
      <p:graphicFrame>
        <p:nvGraphicFramePr>
          <p:cNvPr id="45" name="Diagram 44"/>
          <p:cNvGraphicFramePr/>
          <p:nvPr/>
        </p:nvGraphicFramePr>
        <p:xfrm>
          <a:off x="3228343" y="3170986"/>
          <a:ext cx="1524000" cy="18796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46" name="Diagram 45"/>
          <p:cNvGraphicFramePr/>
          <p:nvPr/>
        </p:nvGraphicFramePr>
        <p:xfrm>
          <a:off x="3088135" y="2933244"/>
          <a:ext cx="1524000" cy="187960"/>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47" name="Diagram 46"/>
          <p:cNvGraphicFramePr/>
          <p:nvPr/>
        </p:nvGraphicFramePr>
        <p:xfrm>
          <a:off x="2972312" y="2683308"/>
          <a:ext cx="1524000" cy="187960"/>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pic>
        <p:nvPicPr>
          <p:cNvPr id="48" name="Picture 47" descr="HP Server.gif"/>
          <p:cNvPicPr>
            <a:picLocks noChangeAspect="1"/>
          </p:cNvPicPr>
          <p:nvPr/>
        </p:nvPicPr>
        <p:blipFill>
          <a:blip r:embed="rId7" cstate="print"/>
          <a:stretch>
            <a:fillRect/>
          </a:stretch>
        </p:blipFill>
        <p:spPr>
          <a:xfrm>
            <a:off x="3781459" y="3798913"/>
            <a:ext cx="552637" cy="792405"/>
          </a:xfrm>
          <a:prstGeom prst="rect">
            <a:avLst/>
          </a:prstGeom>
        </p:spPr>
      </p:pic>
      <p:grpSp>
        <p:nvGrpSpPr>
          <p:cNvPr id="49" name="Group 68"/>
          <p:cNvGrpSpPr/>
          <p:nvPr/>
        </p:nvGrpSpPr>
        <p:grpSpPr>
          <a:xfrm>
            <a:off x="9459358" y="2463852"/>
            <a:ext cx="1524000" cy="187960"/>
            <a:chOff x="6089904" y="2890520"/>
            <a:chExt cx="1524000" cy="187960"/>
          </a:xfrm>
        </p:grpSpPr>
        <p:sp>
          <p:nvSpPr>
            <p:cNvPr id="50" name="Rectangle 49"/>
            <p:cNvSpPr/>
            <p:nvPr/>
          </p:nvSpPr>
          <p:spPr>
            <a:xfrm>
              <a:off x="6089904" y="2890520"/>
              <a:ext cx="1524000" cy="187960"/>
            </a:xfrm>
            <a:prstGeom prst="rect">
              <a:avLst/>
            </a:prstGeom>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3161E"/>
                </a:solidFill>
                <a:effectLst/>
                <a:uLnTx/>
                <a:uFillTx/>
                <a:latin typeface="Microsoft Sans Serif"/>
                <a:ea typeface="+mn-ea"/>
                <a:cs typeface="+mn-cs"/>
              </a:endParaRPr>
            </a:p>
          </p:txBody>
        </p:sp>
        <p:sp>
          <p:nvSpPr>
            <p:cNvPr id="51" name="Freeform 50"/>
            <p:cNvSpPr/>
            <p:nvPr/>
          </p:nvSpPr>
          <p:spPr>
            <a:xfrm>
              <a:off x="6091986" y="2890520"/>
              <a:ext cx="399956" cy="187960"/>
            </a:xfrm>
            <a:custGeom>
              <a:avLst/>
              <a:gdLst>
                <a:gd name="connsiteX0" fmla="*/ 0 w 399956"/>
                <a:gd name="connsiteY0" fmla="*/ 18796 h 187960"/>
                <a:gd name="connsiteX1" fmla="*/ 5505 w 399956"/>
                <a:gd name="connsiteY1" fmla="*/ 5505 h 187960"/>
                <a:gd name="connsiteX2" fmla="*/ 18796 w 399956"/>
                <a:gd name="connsiteY2" fmla="*/ 0 h 187960"/>
                <a:gd name="connsiteX3" fmla="*/ 381160 w 399956"/>
                <a:gd name="connsiteY3" fmla="*/ 0 h 187960"/>
                <a:gd name="connsiteX4" fmla="*/ 394451 w 399956"/>
                <a:gd name="connsiteY4" fmla="*/ 5505 h 187960"/>
                <a:gd name="connsiteX5" fmla="*/ 399956 w 399956"/>
                <a:gd name="connsiteY5" fmla="*/ 18796 h 187960"/>
                <a:gd name="connsiteX6" fmla="*/ 399956 w 399956"/>
                <a:gd name="connsiteY6" fmla="*/ 169164 h 187960"/>
                <a:gd name="connsiteX7" fmla="*/ 394451 w 399956"/>
                <a:gd name="connsiteY7" fmla="*/ 182455 h 187960"/>
                <a:gd name="connsiteX8" fmla="*/ 381160 w 399956"/>
                <a:gd name="connsiteY8" fmla="*/ 187960 h 187960"/>
                <a:gd name="connsiteX9" fmla="*/ 18796 w 399956"/>
                <a:gd name="connsiteY9" fmla="*/ 187960 h 187960"/>
                <a:gd name="connsiteX10" fmla="*/ 5505 w 399956"/>
                <a:gd name="connsiteY10" fmla="*/ 182455 h 187960"/>
                <a:gd name="connsiteX11" fmla="*/ 0 w 399956"/>
                <a:gd name="connsiteY11" fmla="*/ 169164 h 187960"/>
                <a:gd name="connsiteX12" fmla="*/ 0 w 399956"/>
                <a:gd name="connsiteY12" fmla="*/ 18796 h 187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9956" h="187960">
                  <a:moveTo>
                    <a:pt x="0" y="18796"/>
                  </a:moveTo>
                  <a:cubicBezTo>
                    <a:pt x="0" y="13811"/>
                    <a:pt x="1980" y="9030"/>
                    <a:pt x="5505" y="5505"/>
                  </a:cubicBezTo>
                  <a:cubicBezTo>
                    <a:pt x="9030" y="1980"/>
                    <a:pt x="13811" y="0"/>
                    <a:pt x="18796" y="0"/>
                  </a:cubicBezTo>
                  <a:lnTo>
                    <a:pt x="381160" y="0"/>
                  </a:lnTo>
                  <a:cubicBezTo>
                    <a:pt x="386145" y="0"/>
                    <a:pt x="390926" y="1980"/>
                    <a:pt x="394451" y="5505"/>
                  </a:cubicBezTo>
                  <a:cubicBezTo>
                    <a:pt x="397976" y="9030"/>
                    <a:pt x="399956" y="13811"/>
                    <a:pt x="399956" y="18796"/>
                  </a:cubicBezTo>
                  <a:lnTo>
                    <a:pt x="399956" y="169164"/>
                  </a:lnTo>
                  <a:cubicBezTo>
                    <a:pt x="399956" y="174149"/>
                    <a:pt x="397976" y="178930"/>
                    <a:pt x="394451" y="182455"/>
                  </a:cubicBezTo>
                  <a:cubicBezTo>
                    <a:pt x="390926" y="185980"/>
                    <a:pt x="386145" y="187960"/>
                    <a:pt x="381160" y="187960"/>
                  </a:cubicBezTo>
                  <a:lnTo>
                    <a:pt x="18796" y="187960"/>
                  </a:lnTo>
                  <a:cubicBezTo>
                    <a:pt x="13811" y="187960"/>
                    <a:pt x="9030" y="185980"/>
                    <a:pt x="5505" y="182455"/>
                  </a:cubicBezTo>
                  <a:cubicBezTo>
                    <a:pt x="1980" y="178930"/>
                    <a:pt x="0" y="174149"/>
                    <a:pt x="0" y="169164"/>
                  </a:cubicBezTo>
                  <a:lnTo>
                    <a:pt x="0" y="18796"/>
                  </a:lnTo>
                  <a:close/>
                </a:path>
              </a:pathLst>
            </a:custGeom>
          </p:spPr>
          <p:style>
            <a:lnRef idx="2">
              <a:schemeClr val="accent4">
                <a:shade val="50000"/>
              </a:schemeClr>
            </a:lnRef>
            <a:fillRef idx="1">
              <a:schemeClr val="accent4"/>
            </a:fillRef>
            <a:effectRef idx="0">
              <a:schemeClr val="accent4"/>
            </a:effectRef>
            <a:fontRef idx="minor">
              <a:schemeClr val="lt1"/>
            </a:fontRef>
          </p:style>
          <p:txBody>
            <a:bodyPr spcFirstLastPara="0" vert="horz" wrap="square" lIns="24555" tIns="24555" rIns="24555" bIns="24555" numCol="1" spcCol="1270" anchor="ctr" anchorCtr="0">
              <a:noAutofit/>
            </a:bodyPr>
            <a:lstStyle/>
            <a:p>
              <a:pPr marL="0" marR="0" lvl="0" indent="0" algn="ctr" defTabSz="222223" rtl="0" eaLnBrk="1" fontAlgn="auto" latinLnBrk="0" hangingPunct="1">
                <a:lnSpc>
                  <a:spcPct val="90000"/>
                </a:lnSpc>
                <a:spcBef>
                  <a:spcPts val="0"/>
                </a:spcBef>
                <a:spcAft>
                  <a:spcPct val="35000"/>
                </a:spcAft>
                <a:buClrTx/>
                <a:buSzTx/>
                <a:buFontTx/>
                <a:buNone/>
                <a:tabLst/>
                <a:defRPr/>
              </a:pPr>
              <a:r>
                <a:rPr kumimoji="0" lang="en-US" sz="400" b="1" i="0" u="none" strike="noStrike" kern="1200" cap="none" spc="0" normalizeH="0" baseline="0" noProof="0">
                  <a:ln>
                    <a:noFill/>
                  </a:ln>
                  <a:solidFill>
                    <a:srgbClr val="F7F8FA"/>
                  </a:solidFill>
                  <a:effectLst/>
                  <a:uLnTx/>
                  <a:uFillTx/>
                  <a:latin typeface="Microsoft Sans Serif"/>
                  <a:ea typeface="+mn-ea"/>
                  <a:cs typeface="+mn-cs"/>
                </a:rPr>
                <a:t>001010100001010</a:t>
              </a:r>
            </a:p>
          </p:txBody>
        </p:sp>
        <p:sp>
          <p:nvSpPr>
            <p:cNvPr id="52" name="Freeform 51"/>
            <p:cNvSpPr/>
            <p:nvPr/>
          </p:nvSpPr>
          <p:spPr>
            <a:xfrm>
              <a:off x="6531938" y="2934905"/>
              <a:ext cx="84790" cy="99189"/>
            </a:xfrm>
            <a:custGeom>
              <a:avLst/>
              <a:gdLst>
                <a:gd name="connsiteX0" fmla="*/ 0 w 84790"/>
                <a:gd name="connsiteY0" fmla="*/ 19838 h 99189"/>
                <a:gd name="connsiteX1" fmla="*/ 42395 w 84790"/>
                <a:gd name="connsiteY1" fmla="*/ 19838 h 99189"/>
                <a:gd name="connsiteX2" fmla="*/ 42395 w 84790"/>
                <a:gd name="connsiteY2" fmla="*/ 0 h 99189"/>
                <a:gd name="connsiteX3" fmla="*/ 84790 w 84790"/>
                <a:gd name="connsiteY3" fmla="*/ 49595 h 99189"/>
                <a:gd name="connsiteX4" fmla="*/ 42395 w 84790"/>
                <a:gd name="connsiteY4" fmla="*/ 99189 h 99189"/>
                <a:gd name="connsiteX5" fmla="*/ 42395 w 84790"/>
                <a:gd name="connsiteY5" fmla="*/ 79351 h 99189"/>
                <a:gd name="connsiteX6" fmla="*/ 0 w 84790"/>
                <a:gd name="connsiteY6" fmla="*/ 79351 h 99189"/>
                <a:gd name="connsiteX7" fmla="*/ 0 w 84790"/>
                <a:gd name="connsiteY7" fmla="*/ 19838 h 9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4790" h="99189">
                  <a:moveTo>
                    <a:pt x="0" y="19838"/>
                  </a:moveTo>
                  <a:lnTo>
                    <a:pt x="42395" y="19838"/>
                  </a:lnTo>
                  <a:lnTo>
                    <a:pt x="42395" y="0"/>
                  </a:lnTo>
                  <a:lnTo>
                    <a:pt x="84790" y="49595"/>
                  </a:lnTo>
                  <a:lnTo>
                    <a:pt x="42395" y="99189"/>
                  </a:lnTo>
                  <a:lnTo>
                    <a:pt x="42395" y="79351"/>
                  </a:lnTo>
                  <a:lnTo>
                    <a:pt x="0" y="79351"/>
                  </a:lnTo>
                  <a:lnTo>
                    <a:pt x="0" y="19838"/>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19838" rIns="25437" bIns="19838" numCol="1" spcCol="1270" anchor="ctr" anchorCtr="0">
              <a:noAutofit/>
            </a:bodyPr>
            <a:lstStyle/>
            <a:p>
              <a:pPr marL="0" marR="0" lvl="0" indent="0" algn="ctr" defTabSz="177779" rtl="0" eaLnBrk="1" fontAlgn="auto" latinLnBrk="0" hangingPunct="1">
                <a:lnSpc>
                  <a:spcPct val="90000"/>
                </a:lnSpc>
                <a:spcBef>
                  <a:spcPts val="0"/>
                </a:spcBef>
                <a:spcAft>
                  <a:spcPct val="35000"/>
                </a:spcAft>
                <a:buClrTx/>
                <a:buSzTx/>
                <a:buFontTx/>
                <a:buNone/>
                <a:tabLst/>
                <a:defRPr/>
              </a:pPr>
              <a:endParaRPr kumimoji="0" lang="en-US" sz="400" b="1" i="0" u="none" strike="noStrike" kern="1200" cap="none" spc="0" normalizeH="0" baseline="0" noProof="0">
                <a:ln>
                  <a:noFill/>
                </a:ln>
                <a:solidFill>
                  <a:srgbClr val="F7F8FA"/>
                </a:solidFill>
                <a:effectLst/>
                <a:uLnTx/>
                <a:uFillTx/>
                <a:latin typeface="Microsoft Sans Serif"/>
                <a:ea typeface="+mn-ea"/>
                <a:cs typeface="+mn-cs"/>
              </a:endParaRPr>
            </a:p>
          </p:txBody>
        </p:sp>
        <p:sp>
          <p:nvSpPr>
            <p:cNvPr id="53" name="Freeform 52"/>
            <p:cNvSpPr/>
            <p:nvPr/>
          </p:nvSpPr>
          <p:spPr>
            <a:xfrm>
              <a:off x="6651925" y="2890520"/>
              <a:ext cx="399956" cy="187960"/>
            </a:xfrm>
            <a:custGeom>
              <a:avLst/>
              <a:gdLst>
                <a:gd name="connsiteX0" fmla="*/ 0 w 399956"/>
                <a:gd name="connsiteY0" fmla="*/ 18796 h 187960"/>
                <a:gd name="connsiteX1" fmla="*/ 5505 w 399956"/>
                <a:gd name="connsiteY1" fmla="*/ 5505 h 187960"/>
                <a:gd name="connsiteX2" fmla="*/ 18796 w 399956"/>
                <a:gd name="connsiteY2" fmla="*/ 0 h 187960"/>
                <a:gd name="connsiteX3" fmla="*/ 381160 w 399956"/>
                <a:gd name="connsiteY3" fmla="*/ 0 h 187960"/>
                <a:gd name="connsiteX4" fmla="*/ 394451 w 399956"/>
                <a:gd name="connsiteY4" fmla="*/ 5505 h 187960"/>
                <a:gd name="connsiteX5" fmla="*/ 399956 w 399956"/>
                <a:gd name="connsiteY5" fmla="*/ 18796 h 187960"/>
                <a:gd name="connsiteX6" fmla="*/ 399956 w 399956"/>
                <a:gd name="connsiteY6" fmla="*/ 169164 h 187960"/>
                <a:gd name="connsiteX7" fmla="*/ 394451 w 399956"/>
                <a:gd name="connsiteY7" fmla="*/ 182455 h 187960"/>
                <a:gd name="connsiteX8" fmla="*/ 381160 w 399956"/>
                <a:gd name="connsiteY8" fmla="*/ 187960 h 187960"/>
                <a:gd name="connsiteX9" fmla="*/ 18796 w 399956"/>
                <a:gd name="connsiteY9" fmla="*/ 187960 h 187960"/>
                <a:gd name="connsiteX10" fmla="*/ 5505 w 399956"/>
                <a:gd name="connsiteY10" fmla="*/ 182455 h 187960"/>
                <a:gd name="connsiteX11" fmla="*/ 0 w 399956"/>
                <a:gd name="connsiteY11" fmla="*/ 169164 h 187960"/>
                <a:gd name="connsiteX12" fmla="*/ 0 w 399956"/>
                <a:gd name="connsiteY12" fmla="*/ 18796 h 187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9956" h="187960">
                  <a:moveTo>
                    <a:pt x="0" y="18796"/>
                  </a:moveTo>
                  <a:cubicBezTo>
                    <a:pt x="0" y="13811"/>
                    <a:pt x="1980" y="9030"/>
                    <a:pt x="5505" y="5505"/>
                  </a:cubicBezTo>
                  <a:cubicBezTo>
                    <a:pt x="9030" y="1980"/>
                    <a:pt x="13811" y="0"/>
                    <a:pt x="18796" y="0"/>
                  </a:cubicBezTo>
                  <a:lnTo>
                    <a:pt x="381160" y="0"/>
                  </a:lnTo>
                  <a:cubicBezTo>
                    <a:pt x="386145" y="0"/>
                    <a:pt x="390926" y="1980"/>
                    <a:pt x="394451" y="5505"/>
                  </a:cubicBezTo>
                  <a:cubicBezTo>
                    <a:pt x="397976" y="9030"/>
                    <a:pt x="399956" y="13811"/>
                    <a:pt x="399956" y="18796"/>
                  </a:cubicBezTo>
                  <a:lnTo>
                    <a:pt x="399956" y="169164"/>
                  </a:lnTo>
                  <a:cubicBezTo>
                    <a:pt x="399956" y="174149"/>
                    <a:pt x="397976" y="178930"/>
                    <a:pt x="394451" y="182455"/>
                  </a:cubicBezTo>
                  <a:cubicBezTo>
                    <a:pt x="390926" y="185980"/>
                    <a:pt x="386145" y="187960"/>
                    <a:pt x="381160" y="187960"/>
                  </a:cubicBezTo>
                  <a:lnTo>
                    <a:pt x="18796" y="187960"/>
                  </a:lnTo>
                  <a:cubicBezTo>
                    <a:pt x="13811" y="187960"/>
                    <a:pt x="9030" y="185980"/>
                    <a:pt x="5505" y="182455"/>
                  </a:cubicBezTo>
                  <a:cubicBezTo>
                    <a:pt x="1980" y="178930"/>
                    <a:pt x="0" y="174149"/>
                    <a:pt x="0" y="169164"/>
                  </a:cubicBezTo>
                  <a:lnTo>
                    <a:pt x="0" y="18796"/>
                  </a:lnTo>
                  <a:close/>
                </a:path>
              </a:pathLst>
            </a:custGeom>
          </p:spPr>
          <p:style>
            <a:lnRef idx="2">
              <a:schemeClr val="accent3">
                <a:shade val="50000"/>
              </a:schemeClr>
            </a:lnRef>
            <a:fillRef idx="1">
              <a:schemeClr val="accent3"/>
            </a:fillRef>
            <a:effectRef idx="0">
              <a:schemeClr val="accent3"/>
            </a:effectRef>
            <a:fontRef idx="minor">
              <a:schemeClr val="lt1"/>
            </a:fontRef>
          </p:style>
          <p:txBody>
            <a:bodyPr spcFirstLastPara="0" vert="horz" wrap="square" lIns="24555" tIns="24555" rIns="24555" bIns="24555" numCol="1" spcCol="1270" anchor="ctr" anchorCtr="0">
              <a:noAutofit/>
            </a:bodyPr>
            <a:lstStyle/>
            <a:p>
              <a:pPr marL="0" marR="0" lvl="0" indent="0" algn="ctr" defTabSz="222223" rtl="0" eaLnBrk="1" fontAlgn="auto" latinLnBrk="0" hangingPunct="1">
                <a:lnSpc>
                  <a:spcPct val="90000"/>
                </a:lnSpc>
                <a:spcBef>
                  <a:spcPts val="0"/>
                </a:spcBef>
                <a:spcAft>
                  <a:spcPct val="35000"/>
                </a:spcAft>
                <a:buClrTx/>
                <a:buSzTx/>
                <a:buFontTx/>
                <a:buNone/>
                <a:tabLst/>
                <a:defRPr/>
              </a:pPr>
              <a:r>
                <a:rPr kumimoji="0" lang="en-US" sz="400" b="1" i="0" u="none" strike="noStrike" kern="1200" cap="none" spc="0" normalizeH="0" baseline="0" noProof="0">
                  <a:ln>
                    <a:noFill/>
                  </a:ln>
                  <a:solidFill>
                    <a:srgbClr val="F7F8FA"/>
                  </a:solidFill>
                  <a:effectLst/>
                  <a:uLnTx/>
                  <a:uFillTx/>
                  <a:latin typeface="Microsoft Sans Serif"/>
                  <a:ea typeface="+mn-ea"/>
                  <a:cs typeface="+mn-cs"/>
                </a:rPr>
                <a:t>010101010001110</a:t>
              </a:r>
            </a:p>
          </p:txBody>
        </p:sp>
        <p:sp>
          <p:nvSpPr>
            <p:cNvPr id="54" name="Freeform 53"/>
            <p:cNvSpPr/>
            <p:nvPr/>
          </p:nvSpPr>
          <p:spPr>
            <a:xfrm>
              <a:off x="7091878" y="2934905"/>
              <a:ext cx="84790" cy="99189"/>
            </a:xfrm>
            <a:custGeom>
              <a:avLst/>
              <a:gdLst>
                <a:gd name="connsiteX0" fmla="*/ 0 w 84790"/>
                <a:gd name="connsiteY0" fmla="*/ 19838 h 99189"/>
                <a:gd name="connsiteX1" fmla="*/ 42395 w 84790"/>
                <a:gd name="connsiteY1" fmla="*/ 19838 h 99189"/>
                <a:gd name="connsiteX2" fmla="*/ 42395 w 84790"/>
                <a:gd name="connsiteY2" fmla="*/ 0 h 99189"/>
                <a:gd name="connsiteX3" fmla="*/ 84790 w 84790"/>
                <a:gd name="connsiteY3" fmla="*/ 49595 h 99189"/>
                <a:gd name="connsiteX4" fmla="*/ 42395 w 84790"/>
                <a:gd name="connsiteY4" fmla="*/ 99189 h 99189"/>
                <a:gd name="connsiteX5" fmla="*/ 42395 w 84790"/>
                <a:gd name="connsiteY5" fmla="*/ 79351 h 99189"/>
                <a:gd name="connsiteX6" fmla="*/ 0 w 84790"/>
                <a:gd name="connsiteY6" fmla="*/ 79351 h 99189"/>
                <a:gd name="connsiteX7" fmla="*/ 0 w 84790"/>
                <a:gd name="connsiteY7" fmla="*/ 19838 h 9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4790" h="99189">
                  <a:moveTo>
                    <a:pt x="0" y="19838"/>
                  </a:moveTo>
                  <a:lnTo>
                    <a:pt x="42395" y="19838"/>
                  </a:lnTo>
                  <a:lnTo>
                    <a:pt x="42395" y="0"/>
                  </a:lnTo>
                  <a:lnTo>
                    <a:pt x="84790" y="49595"/>
                  </a:lnTo>
                  <a:lnTo>
                    <a:pt x="42395" y="99189"/>
                  </a:lnTo>
                  <a:lnTo>
                    <a:pt x="42395" y="79351"/>
                  </a:lnTo>
                  <a:lnTo>
                    <a:pt x="0" y="79351"/>
                  </a:lnTo>
                  <a:lnTo>
                    <a:pt x="0" y="19838"/>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19838" rIns="25437" bIns="19838" numCol="1" spcCol="1270" anchor="ctr" anchorCtr="0">
              <a:noAutofit/>
            </a:bodyPr>
            <a:lstStyle/>
            <a:p>
              <a:pPr marL="0" marR="0" lvl="0" indent="0" algn="ctr" defTabSz="177779" rtl="0" eaLnBrk="1" fontAlgn="auto" latinLnBrk="0" hangingPunct="1">
                <a:lnSpc>
                  <a:spcPct val="90000"/>
                </a:lnSpc>
                <a:spcBef>
                  <a:spcPts val="0"/>
                </a:spcBef>
                <a:spcAft>
                  <a:spcPct val="35000"/>
                </a:spcAft>
                <a:buClrTx/>
                <a:buSzTx/>
                <a:buFontTx/>
                <a:buNone/>
                <a:tabLst/>
                <a:defRPr/>
              </a:pPr>
              <a:endParaRPr kumimoji="0" lang="en-US" sz="400" b="1" i="0" u="none" strike="noStrike" kern="1200" cap="none" spc="0" normalizeH="0" baseline="0" noProof="0">
                <a:ln>
                  <a:noFill/>
                </a:ln>
                <a:solidFill>
                  <a:srgbClr val="F7F8FA"/>
                </a:solidFill>
                <a:effectLst/>
                <a:uLnTx/>
                <a:uFillTx/>
                <a:latin typeface="Microsoft Sans Serif"/>
                <a:ea typeface="+mn-ea"/>
                <a:cs typeface="+mn-cs"/>
              </a:endParaRPr>
            </a:p>
          </p:txBody>
        </p:sp>
        <p:sp>
          <p:nvSpPr>
            <p:cNvPr id="55" name="Freeform 54"/>
            <p:cNvSpPr/>
            <p:nvPr/>
          </p:nvSpPr>
          <p:spPr>
            <a:xfrm>
              <a:off x="7211865" y="2890520"/>
              <a:ext cx="399956" cy="187960"/>
            </a:xfrm>
            <a:custGeom>
              <a:avLst/>
              <a:gdLst>
                <a:gd name="connsiteX0" fmla="*/ 0 w 399956"/>
                <a:gd name="connsiteY0" fmla="*/ 18796 h 187960"/>
                <a:gd name="connsiteX1" fmla="*/ 5505 w 399956"/>
                <a:gd name="connsiteY1" fmla="*/ 5505 h 187960"/>
                <a:gd name="connsiteX2" fmla="*/ 18796 w 399956"/>
                <a:gd name="connsiteY2" fmla="*/ 0 h 187960"/>
                <a:gd name="connsiteX3" fmla="*/ 381160 w 399956"/>
                <a:gd name="connsiteY3" fmla="*/ 0 h 187960"/>
                <a:gd name="connsiteX4" fmla="*/ 394451 w 399956"/>
                <a:gd name="connsiteY4" fmla="*/ 5505 h 187960"/>
                <a:gd name="connsiteX5" fmla="*/ 399956 w 399956"/>
                <a:gd name="connsiteY5" fmla="*/ 18796 h 187960"/>
                <a:gd name="connsiteX6" fmla="*/ 399956 w 399956"/>
                <a:gd name="connsiteY6" fmla="*/ 169164 h 187960"/>
                <a:gd name="connsiteX7" fmla="*/ 394451 w 399956"/>
                <a:gd name="connsiteY7" fmla="*/ 182455 h 187960"/>
                <a:gd name="connsiteX8" fmla="*/ 381160 w 399956"/>
                <a:gd name="connsiteY8" fmla="*/ 187960 h 187960"/>
                <a:gd name="connsiteX9" fmla="*/ 18796 w 399956"/>
                <a:gd name="connsiteY9" fmla="*/ 187960 h 187960"/>
                <a:gd name="connsiteX10" fmla="*/ 5505 w 399956"/>
                <a:gd name="connsiteY10" fmla="*/ 182455 h 187960"/>
                <a:gd name="connsiteX11" fmla="*/ 0 w 399956"/>
                <a:gd name="connsiteY11" fmla="*/ 169164 h 187960"/>
                <a:gd name="connsiteX12" fmla="*/ 0 w 399956"/>
                <a:gd name="connsiteY12" fmla="*/ 18796 h 187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9956" h="187960">
                  <a:moveTo>
                    <a:pt x="0" y="18796"/>
                  </a:moveTo>
                  <a:cubicBezTo>
                    <a:pt x="0" y="13811"/>
                    <a:pt x="1980" y="9030"/>
                    <a:pt x="5505" y="5505"/>
                  </a:cubicBezTo>
                  <a:cubicBezTo>
                    <a:pt x="9030" y="1980"/>
                    <a:pt x="13811" y="0"/>
                    <a:pt x="18796" y="0"/>
                  </a:cubicBezTo>
                  <a:lnTo>
                    <a:pt x="381160" y="0"/>
                  </a:lnTo>
                  <a:cubicBezTo>
                    <a:pt x="386145" y="0"/>
                    <a:pt x="390926" y="1980"/>
                    <a:pt x="394451" y="5505"/>
                  </a:cubicBezTo>
                  <a:cubicBezTo>
                    <a:pt x="397976" y="9030"/>
                    <a:pt x="399956" y="13811"/>
                    <a:pt x="399956" y="18796"/>
                  </a:cubicBezTo>
                  <a:lnTo>
                    <a:pt x="399956" y="169164"/>
                  </a:lnTo>
                  <a:cubicBezTo>
                    <a:pt x="399956" y="174149"/>
                    <a:pt x="397976" y="178930"/>
                    <a:pt x="394451" y="182455"/>
                  </a:cubicBezTo>
                  <a:cubicBezTo>
                    <a:pt x="390926" y="185980"/>
                    <a:pt x="386145" y="187960"/>
                    <a:pt x="381160" y="187960"/>
                  </a:cubicBezTo>
                  <a:lnTo>
                    <a:pt x="18796" y="187960"/>
                  </a:lnTo>
                  <a:cubicBezTo>
                    <a:pt x="13811" y="187960"/>
                    <a:pt x="9030" y="185980"/>
                    <a:pt x="5505" y="182455"/>
                  </a:cubicBezTo>
                  <a:cubicBezTo>
                    <a:pt x="1980" y="178930"/>
                    <a:pt x="0" y="174149"/>
                    <a:pt x="0" y="169164"/>
                  </a:cubicBezTo>
                  <a:lnTo>
                    <a:pt x="0" y="18796"/>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spcFirstLastPara="0" vert="horz" wrap="square" lIns="24555" tIns="24555" rIns="24555" bIns="24555" numCol="1" spcCol="1270" anchor="ctr" anchorCtr="0">
              <a:noAutofit/>
            </a:bodyPr>
            <a:lstStyle/>
            <a:p>
              <a:pPr marL="0" marR="0" lvl="0" indent="0" algn="ctr" defTabSz="222223" rtl="0" eaLnBrk="1" fontAlgn="auto" latinLnBrk="0" hangingPunct="1">
                <a:lnSpc>
                  <a:spcPct val="90000"/>
                </a:lnSpc>
                <a:spcBef>
                  <a:spcPts val="0"/>
                </a:spcBef>
                <a:spcAft>
                  <a:spcPct val="35000"/>
                </a:spcAft>
                <a:buClrTx/>
                <a:buSzTx/>
                <a:buFontTx/>
                <a:buNone/>
                <a:tabLst/>
                <a:defRPr/>
              </a:pPr>
              <a:r>
                <a:rPr kumimoji="0" lang="en-US" sz="400" b="1" i="0" u="none" strike="noStrike" kern="1200" cap="none" spc="0" normalizeH="0" baseline="0" noProof="0">
                  <a:ln>
                    <a:noFill/>
                  </a:ln>
                  <a:solidFill>
                    <a:srgbClr val="F7F8FA"/>
                  </a:solidFill>
                  <a:effectLst/>
                  <a:uLnTx/>
                  <a:uFillTx/>
                  <a:latin typeface="Microsoft Sans Serif"/>
                  <a:ea typeface="+mn-ea"/>
                  <a:cs typeface="+mn-cs"/>
                </a:rPr>
                <a:t>01110100011010101</a:t>
              </a:r>
            </a:p>
          </p:txBody>
        </p:sp>
      </p:grpSp>
      <p:pic>
        <p:nvPicPr>
          <p:cNvPr id="56" name="Picture 6"/>
          <p:cNvPicPr>
            <a:picLocks noGrp="1" noChangeAspect="1" noChangeArrowheads="1"/>
          </p:cNvPicPr>
          <p:nvPr/>
        </p:nvPicPr>
        <p:blipFill>
          <a:blip r:embed="rId23" cstate="print"/>
          <a:srcRect/>
          <a:stretch>
            <a:fillRect/>
          </a:stretch>
        </p:blipFill>
        <p:spPr bwMode="auto">
          <a:xfrm>
            <a:off x="8173523" y="4068565"/>
            <a:ext cx="1347893" cy="1079775"/>
          </a:xfrm>
          <a:prstGeom prst="rect">
            <a:avLst/>
          </a:prstGeom>
          <a:noFill/>
          <a:ln w="9525">
            <a:noFill/>
            <a:miter lim="800000"/>
            <a:headEnd/>
            <a:tailEnd/>
          </a:ln>
        </p:spPr>
      </p:pic>
      <p:sp>
        <p:nvSpPr>
          <p:cNvPr id="59" name="TextBox 58"/>
          <p:cNvSpPr txBox="1"/>
          <p:nvPr/>
        </p:nvSpPr>
        <p:spPr>
          <a:xfrm>
            <a:off x="3051088" y="1877476"/>
            <a:ext cx="1821522" cy="407794"/>
          </a:xfrm>
          <a:prstGeom prst="rect">
            <a:avLst/>
          </a:prstGeom>
          <a:noFill/>
        </p:spPr>
        <p:txBody>
          <a:bodyPr wrap="square" lIns="91429" tIns="45715" rIns="91429" bIns="45715" rtlCol="0">
            <a:spAutoFit/>
          </a:bodyPr>
          <a:lstStyle/>
          <a:p>
            <a:pPr marL="0" marR="0" lvl="0" indent="0" algn="l" defTabSz="914400" rtl="0" eaLnBrk="1" fontAlgn="auto" latinLnBrk="0" hangingPunct="1">
              <a:lnSpc>
                <a:spcPts val="1200"/>
              </a:lnSpc>
              <a:spcBef>
                <a:spcPts val="0"/>
              </a:spcBef>
              <a:spcAft>
                <a:spcPts val="0"/>
              </a:spcAft>
              <a:buClrTx/>
              <a:buSzTx/>
              <a:buFontTx/>
              <a:buNone/>
              <a:tabLst/>
              <a:defRPr/>
            </a:pPr>
            <a:r>
              <a:rPr kumimoji="0" lang="en-US" sz="1300" b="0" i="0" u="none" strike="noStrike" kern="1200" cap="none" spc="0" normalizeH="0" baseline="0" noProof="0">
                <a:ln>
                  <a:noFill/>
                </a:ln>
                <a:solidFill>
                  <a:srgbClr val="13171F"/>
                </a:solidFill>
                <a:effectLst/>
                <a:uLnTx/>
                <a:uFillTx/>
                <a:latin typeface="Microsoft Sans Serif"/>
                <a:ea typeface="+mn-ea"/>
                <a:cs typeface="Arial Unicode MS" pitchFamily="34" charset="-128"/>
              </a:rPr>
              <a:t>Split each track into small segments</a:t>
            </a:r>
          </a:p>
        </p:txBody>
      </p:sp>
      <p:sp>
        <p:nvSpPr>
          <p:cNvPr id="60" name="Oval 59"/>
          <p:cNvSpPr/>
          <p:nvPr/>
        </p:nvSpPr>
        <p:spPr>
          <a:xfrm>
            <a:off x="2819397" y="1906504"/>
            <a:ext cx="259080" cy="265043"/>
          </a:xfrm>
          <a:prstGeom prst="ellipse">
            <a:avLst/>
          </a:prstGeom>
          <a:ln/>
        </p:spPr>
        <p:style>
          <a:lnRef idx="0">
            <a:schemeClr val="accent1"/>
          </a:lnRef>
          <a:fillRef idx="3">
            <a:schemeClr val="accent1"/>
          </a:fillRef>
          <a:effectRef idx="3">
            <a:schemeClr val="accent1"/>
          </a:effectRef>
          <a:fontRef idx="minor">
            <a:schemeClr val="lt1"/>
          </a:fontRef>
        </p:style>
        <p:txBody>
          <a:bodyPr lIns="91429" tIns="45715" rIns="91429" bIns="45715"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7F8FA"/>
                </a:solidFill>
                <a:effectLst/>
                <a:uLnTx/>
                <a:uFillTx/>
                <a:latin typeface="Microsoft Sans Serif"/>
                <a:ea typeface="+mn-ea"/>
                <a:cs typeface="+mn-cs"/>
              </a:rPr>
              <a:t>2</a:t>
            </a:r>
          </a:p>
        </p:txBody>
      </p:sp>
      <p:sp>
        <p:nvSpPr>
          <p:cNvPr id="61" name="TextBox 60"/>
          <p:cNvSpPr txBox="1"/>
          <p:nvPr/>
        </p:nvSpPr>
        <p:spPr>
          <a:xfrm>
            <a:off x="3045119" y="1299411"/>
            <a:ext cx="1877804" cy="553988"/>
          </a:xfrm>
          <a:prstGeom prst="rect">
            <a:avLst/>
          </a:prstGeom>
          <a:noFill/>
        </p:spPr>
        <p:txBody>
          <a:bodyPr wrap="square" lIns="91429" tIns="45715" rIns="91429" bIns="45715" rtlCol="0">
            <a:spAutoFit/>
          </a:bodyPr>
          <a:lstStyle/>
          <a:p>
            <a:pPr marL="0" marR="0" lvl="0" indent="0" algn="l" defTabSz="914400" rtl="0" eaLnBrk="1" fontAlgn="auto" latinLnBrk="0" hangingPunct="1">
              <a:lnSpc>
                <a:spcPts val="1200"/>
              </a:lnSpc>
              <a:spcBef>
                <a:spcPts val="0"/>
              </a:spcBef>
              <a:spcAft>
                <a:spcPts val="0"/>
              </a:spcAft>
              <a:buClrTx/>
              <a:buSzTx/>
              <a:buFontTx/>
              <a:buNone/>
              <a:tabLst/>
              <a:defRPr/>
            </a:pPr>
            <a:r>
              <a:rPr kumimoji="0" lang="en-US" sz="1300" b="0" i="0" u="none" strike="noStrike" kern="1200" cap="none" spc="0" normalizeH="0" baseline="0" noProof="0">
                <a:ln>
                  <a:noFill/>
                </a:ln>
                <a:solidFill>
                  <a:srgbClr val="13171F"/>
                </a:solidFill>
                <a:effectLst/>
                <a:uLnTx/>
                <a:uFillTx/>
                <a:latin typeface="Microsoft Sans Serif"/>
                <a:ea typeface="+mn-ea"/>
                <a:cs typeface="Arial Unicode MS" pitchFamily="34" charset="-128"/>
              </a:rPr>
              <a:t>Encode each media type at multiple bitrates =&gt; track</a:t>
            </a:r>
          </a:p>
        </p:txBody>
      </p:sp>
      <p:sp>
        <p:nvSpPr>
          <p:cNvPr id="62" name="Oval 61"/>
          <p:cNvSpPr/>
          <p:nvPr/>
        </p:nvSpPr>
        <p:spPr>
          <a:xfrm>
            <a:off x="2812259" y="1350311"/>
            <a:ext cx="259080" cy="265043"/>
          </a:xfrm>
          <a:prstGeom prst="ellipse">
            <a:avLst/>
          </a:prstGeom>
          <a:ln/>
        </p:spPr>
        <p:style>
          <a:lnRef idx="0">
            <a:schemeClr val="accent1"/>
          </a:lnRef>
          <a:fillRef idx="3">
            <a:schemeClr val="accent1"/>
          </a:fillRef>
          <a:effectRef idx="3">
            <a:schemeClr val="accent1"/>
          </a:effectRef>
          <a:fontRef idx="minor">
            <a:schemeClr val="lt1"/>
          </a:fontRef>
        </p:style>
        <p:txBody>
          <a:bodyPr lIns="91429" tIns="45715" rIns="91429" bIns="45715"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7F8FA"/>
                </a:solidFill>
                <a:effectLst/>
                <a:uLnTx/>
                <a:uFillTx/>
                <a:latin typeface="Microsoft Sans Serif"/>
                <a:ea typeface="+mn-ea"/>
                <a:cs typeface="+mn-cs"/>
              </a:rPr>
              <a:t>1</a:t>
            </a:r>
          </a:p>
        </p:txBody>
      </p:sp>
      <p:sp>
        <p:nvSpPr>
          <p:cNvPr id="63" name="TextBox 62"/>
          <p:cNvSpPr txBox="1"/>
          <p:nvPr/>
        </p:nvSpPr>
        <p:spPr>
          <a:xfrm>
            <a:off x="5331589" y="1295956"/>
            <a:ext cx="2202683" cy="561682"/>
          </a:xfrm>
          <a:prstGeom prst="rect">
            <a:avLst/>
          </a:prstGeom>
          <a:noFill/>
        </p:spPr>
        <p:txBody>
          <a:bodyPr wrap="square" lIns="91429" tIns="45715" rIns="91429" bIns="45715" rtlCol="0">
            <a:spAutoFit/>
          </a:bodyPr>
          <a:lstStyle/>
          <a:p>
            <a:pPr marL="0" marR="0" lvl="0" indent="0" algn="l" defTabSz="914400" rtl="0" eaLnBrk="1" fontAlgn="auto" latinLnBrk="0" hangingPunct="1">
              <a:lnSpc>
                <a:spcPts val="1200"/>
              </a:lnSpc>
              <a:spcBef>
                <a:spcPts val="0"/>
              </a:spcBef>
              <a:spcAft>
                <a:spcPts val="0"/>
              </a:spcAft>
              <a:buClrTx/>
              <a:buSzTx/>
              <a:buFontTx/>
              <a:buNone/>
              <a:tabLst/>
              <a:defRPr/>
            </a:pPr>
            <a:r>
              <a:rPr kumimoji="0" lang="en-US" sz="1300" b="0" i="0" u="none" strike="noStrike" kern="1200" cap="none" spc="0" normalizeH="0" baseline="0" noProof="0">
                <a:ln>
                  <a:noFill/>
                </a:ln>
                <a:solidFill>
                  <a:srgbClr val="13171F"/>
                </a:solidFill>
                <a:effectLst/>
                <a:uLnTx/>
                <a:uFillTx/>
                <a:latin typeface="Microsoft Sans Serif"/>
                <a:ea typeface="+mn-ea"/>
                <a:cs typeface="Arial Unicode MS" pitchFamily="34" charset="-128"/>
              </a:rPr>
              <a:t>Make each segment addressable via an </a:t>
            </a:r>
          </a:p>
          <a:p>
            <a:pPr marL="0" marR="0" lvl="0" indent="0" algn="l" defTabSz="914400" rtl="0" eaLnBrk="1" fontAlgn="auto" latinLnBrk="0" hangingPunct="1">
              <a:lnSpc>
                <a:spcPts val="1200"/>
              </a:lnSpc>
              <a:spcBef>
                <a:spcPts val="0"/>
              </a:spcBef>
              <a:spcAft>
                <a:spcPts val="0"/>
              </a:spcAft>
              <a:buClrTx/>
              <a:buSzTx/>
              <a:buFontTx/>
              <a:buNone/>
              <a:tabLst/>
              <a:defRPr/>
            </a:pPr>
            <a:r>
              <a:rPr kumimoji="0" lang="en-US" sz="1300" b="0" i="0" u="none" strike="noStrike" kern="1200" cap="none" spc="0" normalizeH="0" baseline="0" noProof="0">
                <a:ln>
                  <a:noFill/>
                </a:ln>
                <a:solidFill>
                  <a:srgbClr val="13171F"/>
                </a:solidFill>
                <a:effectLst/>
                <a:uLnTx/>
                <a:uFillTx/>
                <a:latin typeface="Microsoft Sans Serif"/>
                <a:ea typeface="+mn-ea"/>
                <a:cs typeface="Arial Unicode MS" pitchFamily="34" charset="-128"/>
              </a:rPr>
              <a:t>HTTP-URL</a:t>
            </a:r>
          </a:p>
        </p:txBody>
      </p:sp>
      <p:sp>
        <p:nvSpPr>
          <p:cNvPr id="64" name="Oval 63"/>
          <p:cNvSpPr/>
          <p:nvPr/>
        </p:nvSpPr>
        <p:spPr>
          <a:xfrm>
            <a:off x="5108596" y="1349879"/>
            <a:ext cx="259080" cy="265043"/>
          </a:xfrm>
          <a:prstGeom prst="ellipse">
            <a:avLst/>
          </a:prstGeom>
          <a:ln/>
        </p:spPr>
        <p:style>
          <a:lnRef idx="0">
            <a:schemeClr val="accent1"/>
          </a:lnRef>
          <a:fillRef idx="3">
            <a:schemeClr val="accent1"/>
          </a:fillRef>
          <a:effectRef idx="3">
            <a:schemeClr val="accent1"/>
          </a:effectRef>
          <a:fontRef idx="minor">
            <a:schemeClr val="lt1"/>
          </a:fontRef>
        </p:style>
        <p:txBody>
          <a:bodyPr lIns="91429" tIns="45715" rIns="91429" bIns="45715"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7F8FA"/>
                </a:solidFill>
                <a:effectLst/>
                <a:uLnTx/>
                <a:uFillTx/>
                <a:latin typeface="Microsoft Sans Serif"/>
                <a:ea typeface="+mn-ea"/>
                <a:cs typeface="+mn-cs"/>
              </a:rPr>
              <a:t>4</a:t>
            </a:r>
          </a:p>
        </p:txBody>
      </p:sp>
      <p:sp>
        <p:nvSpPr>
          <p:cNvPr id="65" name="TextBox 64"/>
          <p:cNvSpPr txBox="1"/>
          <p:nvPr/>
        </p:nvSpPr>
        <p:spPr>
          <a:xfrm>
            <a:off x="7312783" y="1295265"/>
            <a:ext cx="1821522" cy="561682"/>
          </a:xfrm>
          <a:prstGeom prst="rect">
            <a:avLst/>
          </a:prstGeom>
          <a:noFill/>
        </p:spPr>
        <p:txBody>
          <a:bodyPr wrap="square" lIns="91429" tIns="45715" rIns="91429" bIns="45715" rtlCol="0">
            <a:spAutoFit/>
          </a:bodyPr>
          <a:lstStyle/>
          <a:p>
            <a:pPr marL="0" marR="0" lvl="0" indent="0" algn="l" defTabSz="914400" rtl="0" eaLnBrk="1" fontAlgn="auto" latinLnBrk="0" hangingPunct="1">
              <a:lnSpc>
                <a:spcPts val="1200"/>
              </a:lnSpc>
              <a:spcBef>
                <a:spcPts val="0"/>
              </a:spcBef>
              <a:spcAft>
                <a:spcPts val="0"/>
              </a:spcAft>
              <a:buClrTx/>
              <a:buSzTx/>
              <a:buFontTx/>
              <a:buNone/>
              <a:tabLst/>
              <a:defRPr/>
            </a:pPr>
            <a:r>
              <a:rPr kumimoji="0" lang="en-US" sz="1300" b="0" i="0" u="none" strike="noStrike" kern="1200" cap="none" spc="0" normalizeH="0" baseline="0" noProof="0">
                <a:ln>
                  <a:noFill/>
                </a:ln>
                <a:solidFill>
                  <a:srgbClr val="13171F"/>
                </a:solidFill>
                <a:effectLst/>
                <a:uLnTx/>
                <a:uFillTx/>
                <a:latin typeface="Microsoft Sans Serif"/>
                <a:ea typeface="+mn-ea"/>
                <a:cs typeface="Arial Unicode MS" pitchFamily="34" charset="-128"/>
              </a:rPr>
              <a:t>Client makes decision on which segment to download</a:t>
            </a:r>
          </a:p>
        </p:txBody>
      </p:sp>
      <p:sp>
        <p:nvSpPr>
          <p:cNvPr id="67" name="TextBox 66"/>
          <p:cNvSpPr txBox="1"/>
          <p:nvPr/>
        </p:nvSpPr>
        <p:spPr>
          <a:xfrm>
            <a:off x="9381042" y="1935161"/>
            <a:ext cx="1821522" cy="553988"/>
          </a:xfrm>
          <a:prstGeom prst="rect">
            <a:avLst/>
          </a:prstGeom>
          <a:noFill/>
        </p:spPr>
        <p:txBody>
          <a:bodyPr wrap="square" lIns="91429" tIns="45715" rIns="91429" bIns="45715" rtlCol="0">
            <a:spAutoFit/>
          </a:bodyPr>
          <a:lstStyle/>
          <a:p>
            <a:pPr marL="0" marR="0" lvl="0" indent="0" algn="l" defTabSz="914400" rtl="0" eaLnBrk="1" fontAlgn="auto" latinLnBrk="0" hangingPunct="1">
              <a:lnSpc>
                <a:spcPts val="1200"/>
              </a:lnSpc>
              <a:spcBef>
                <a:spcPts val="0"/>
              </a:spcBef>
              <a:spcAft>
                <a:spcPts val="0"/>
              </a:spcAft>
              <a:buClrTx/>
              <a:buSzTx/>
              <a:buFontTx/>
              <a:buNone/>
              <a:tabLst/>
              <a:defRPr/>
            </a:pPr>
            <a:r>
              <a:rPr kumimoji="0" lang="en-US" sz="1300" b="0" i="0" u="none" strike="noStrike" kern="1200" cap="none" spc="0" normalizeH="0" baseline="0" noProof="0">
                <a:ln>
                  <a:noFill/>
                </a:ln>
                <a:solidFill>
                  <a:srgbClr val="13171F"/>
                </a:solidFill>
                <a:effectLst/>
                <a:uLnTx/>
                <a:uFillTx/>
                <a:latin typeface="Microsoft Sans Serif"/>
                <a:ea typeface="+mn-ea"/>
                <a:cs typeface="Arial Unicode MS" pitchFamily="34" charset="-128"/>
              </a:rPr>
              <a:t>Client splices and synchronizes for play back</a:t>
            </a:r>
          </a:p>
        </p:txBody>
      </p:sp>
      <p:sp>
        <p:nvSpPr>
          <p:cNvPr id="68" name="Oval 67"/>
          <p:cNvSpPr/>
          <p:nvPr/>
        </p:nvSpPr>
        <p:spPr>
          <a:xfrm>
            <a:off x="7077752" y="1310063"/>
            <a:ext cx="259080" cy="265043"/>
          </a:xfrm>
          <a:prstGeom prst="ellipse">
            <a:avLst/>
          </a:prstGeom>
          <a:ln/>
        </p:spPr>
        <p:style>
          <a:lnRef idx="0">
            <a:schemeClr val="accent1"/>
          </a:lnRef>
          <a:fillRef idx="3">
            <a:schemeClr val="accent1"/>
          </a:fillRef>
          <a:effectRef idx="3">
            <a:schemeClr val="accent1"/>
          </a:effectRef>
          <a:fontRef idx="minor">
            <a:schemeClr val="lt1"/>
          </a:fontRef>
        </p:style>
        <p:txBody>
          <a:bodyPr lIns="91429" tIns="45715" rIns="91429" bIns="45715"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7F8FA"/>
                </a:solidFill>
                <a:effectLst/>
                <a:uLnTx/>
                <a:uFillTx/>
                <a:latin typeface="Microsoft Sans Serif"/>
                <a:ea typeface="+mn-ea"/>
                <a:cs typeface="+mn-cs"/>
              </a:rPr>
              <a:t>5</a:t>
            </a:r>
          </a:p>
        </p:txBody>
      </p:sp>
      <p:pic>
        <p:nvPicPr>
          <p:cNvPr id="69" name="Picture 68" descr="HP Server.gif"/>
          <p:cNvPicPr>
            <a:picLocks noChangeAspect="1"/>
          </p:cNvPicPr>
          <p:nvPr/>
        </p:nvPicPr>
        <p:blipFill>
          <a:blip r:embed="rId7" cstate="print"/>
          <a:stretch>
            <a:fillRect/>
          </a:stretch>
        </p:blipFill>
        <p:spPr>
          <a:xfrm>
            <a:off x="4622340" y="3789762"/>
            <a:ext cx="552637" cy="792405"/>
          </a:xfrm>
          <a:prstGeom prst="rect">
            <a:avLst/>
          </a:prstGeom>
        </p:spPr>
      </p:pic>
      <p:sp>
        <p:nvSpPr>
          <p:cNvPr id="75" name="TextBox 74"/>
          <p:cNvSpPr txBox="1"/>
          <p:nvPr/>
        </p:nvSpPr>
        <p:spPr>
          <a:xfrm>
            <a:off x="3075434" y="4920027"/>
            <a:ext cx="2202683" cy="253906"/>
          </a:xfrm>
          <a:prstGeom prst="rect">
            <a:avLst/>
          </a:prstGeom>
          <a:noFill/>
        </p:spPr>
        <p:txBody>
          <a:bodyPr wrap="square" lIns="91429" tIns="45715" rIns="91429" bIns="45715" rtlCol="0">
            <a:spAutoFit/>
          </a:bodyPr>
          <a:lstStyle/>
          <a:p>
            <a:pPr marL="0" marR="0" lvl="0" indent="0" algn="l" defTabSz="914400" rtl="0" eaLnBrk="1" fontAlgn="auto" latinLnBrk="0" hangingPunct="1">
              <a:lnSpc>
                <a:spcPts val="1200"/>
              </a:lnSpc>
              <a:spcBef>
                <a:spcPts val="0"/>
              </a:spcBef>
              <a:spcAft>
                <a:spcPts val="0"/>
              </a:spcAft>
              <a:buClrTx/>
              <a:buSzTx/>
              <a:buFontTx/>
              <a:buNone/>
              <a:tabLst/>
              <a:defRPr/>
            </a:pPr>
            <a:r>
              <a:rPr kumimoji="0" lang="en-US" sz="1300" b="0" i="0" u="none" strike="noStrike" kern="1200" cap="none" spc="0" normalizeH="0" baseline="0" noProof="0">
                <a:ln>
                  <a:noFill/>
                </a:ln>
                <a:solidFill>
                  <a:srgbClr val="000000"/>
                </a:solidFill>
                <a:effectLst/>
                <a:uLnTx/>
                <a:uFillTx/>
                <a:latin typeface="Microsoft Sans Serif"/>
                <a:ea typeface="+mn-ea"/>
                <a:cs typeface="Arial Unicode MS" pitchFamily="34" charset="-128"/>
              </a:rPr>
              <a:t>Encrypt each segment</a:t>
            </a:r>
          </a:p>
        </p:txBody>
      </p:sp>
      <p:sp>
        <p:nvSpPr>
          <p:cNvPr id="77" name="Oval 76"/>
          <p:cNvSpPr/>
          <p:nvPr/>
        </p:nvSpPr>
        <p:spPr>
          <a:xfrm>
            <a:off x="2824966" y="4923147"/>
            <a:ext cx="259080" cy="265043"/>
          </a:xfrm>
          <a:prstGeom prst="ellipse">
            <a:avLst/>
          </a:prstGeom>
          <a:ln/>
        </p:spPr>
        <p:style>
          <a:lnRef idx="0">
            <a:schemeClr val="accent1"/>
          </a:lnRef>
          <a:fillRef idx="3">
            <a:schemeClr val="accent1"/>
          </a:fillRef>
          <a:effectRef idx="3">
            <a:schemeClr val="accent1"/>
          </a:effectRef>
          <a:fontRef idx="minor">
            <a:schemeClr val="lt1"/>
          </a:fontRef>
        </p:style>
        <p:txBody>
          <a:bodyPr lIns="91429" tIns="45715" rIns="91429" bIns="45715"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7F8FA"/>
                </a:solidFill>
                <a:effectLst/>
                <a:uLnTx/>
                <a:uFillTx/>
                <a:latin typeface="Microsoft Sans Serif"/>
                <a:ea typeface="+mn-ea"/>
                <a:cs typeface="+mn-cs"/>
              </a:rPr>
              <a:t>3</a:t>
            </a:r>
          </a:p>
        </p:txBody>
      </p:sp>
      <p:pic>
        <p:nvPicPr>
          <p:cNvPr id="79" name="Picture 78"/>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4672112" y="3883309"/>
            <a:ext cx="502854" cy="502855"/>
          </a:xfrm>
          <a:prstGeom prst="rect">
            <a:avLst/>
          </a:prstGeom>
        </p:spPr>
      </p:pic>
      <p:pic>
        <p:nvPicPr>
          <p:cNvPr id="84" name="Picture 83" descr="HP Server.gif"/>
          <p:cNvPicPr>
            <a:picLocks noChangeAspect="1"/>
          </p:cNvPicPr>
          <p:nvPr/>
        </p:nvPicPr>
        <p:blipFill>
          <a:blip r:embed="rId7" cstate="print"/>
          <a:stretch>
            <a:fillRect/>
          </a:stretch>
        </p:blipFill>
        <p:spPr>
          <a:xfrm>
            <a:off x="10280673" y="2815170"/>
            <a:ext cx="552637" cy="792405"/>
          </a:xfrm>
          <a:prstGeom prst="rect">
            <a:avLst/>
          </a:prstGeom>
        </p:spPr>
      </p:pic>
      <p:sp>
        <p:nvSpPr>
          <p:cNvPr id="103" name="TextBox 102"/>
          <p:cNvSpPr txBox="1"/>
          <p:nvPr/>
        </p:nvSpPr>
        <p:spPr>
          <a:xfrm>
            <a:off x="10218625" y="5768035"/>
            <a:ext cx="713635" cy="646321"/>
          </a:xfrm>
          <a:prstGeom prst="rect">
            <a:avLst/>
          </a:prstGeom>
          <a:noFill/>
        </p:spPr>
        <p:txBody>
          <a:bodyPr wrap="none" lIns="91429" tIns="45715" rIns="91429" bIns="45715"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0000"/>
                </a:solidFill>
                <a:effectLst/>
                <a:uLnTx/>
                <a:uFillTx/>
                <a:latin typeface="Microsoft Sans Serif"/>
                <a:ea typeface="+mn-ea"/>
                <a:cs typeface="+mn-cs"/>
              </a:rPr>
              <a:t>DRM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0000"/>
                </a:solidFill>
                <a:effectLst/>
                <a:uLnTx/>
                <a:uFillTx/>
                <a:latin typeface="Microsoft Sans Serif"/>
                <a:ea typeface="+mn-ea"/>
                <a:cs typeface="+mn-cs"/>
              </a:rPr>
              <a:t>License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0000"/>
                </a:solidFill>
                <a:effectLst/>
                <a:uLnTx/>
                <a:uFillTx/>
                <a:latin typeface="Microsoft Sans Serif"/>
                <a:ea typeface="+mn-ea"/>
                <a:cs typeface="+mn-cs"/>
              </a:rPr>
              <a:t>Server</a:t>
            </a:r>
          </a:p>
        </p:txBody>
      </p:sp>
      <p:sp>
        <p:nvSpPr>
          <p:cNvPr id="117" name="Oval 116"/>
          <p:cNvSpPr/>
          <p:nvPr/>
        </p:nvSpPr>
        <p:spPr>
          <a:xfrm>
            <a:off x="9138411" y="1972751"/>
            <a:ext cx="259080" cy="265043"/>
          </a:xfrm>
          <a:prstGeom prst="ellipse">
            <a:avLst/>
          </a:prstGeom>
          <a:ln/>
        </p:spPr>
        <p:style>
          <a:lnRef idx="0">
            <a:schemeClr val="accent1"/>
          </a:lnRef>
          <a:fillRef idx="3">
            <a:schemeClr val="accent1"/>
          </a:fillRef>
          <a:effectRef idx="3">
            <a:schemeClr val="accent1"/>
          </a:effectRef>
          <a:fontRef idx="minor">
            <a:schemeClr val="lt1"/>
          </a:fontRef>
        </p:style>
        <p:txBody>
          <a:bodyPr lIns="91429" tIns="45715" rIns="91429" bIns="45715"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7F8FA"/>
                </a:solidFill>
                <a:effectLst/>
                <a:uLnTx/>
                <a:uFillTx/>
                <a:latin typeface="Microsoft Sans Serif"/>
                <a:ea typeface="+mn-ea"/>
                <a:cs typeface="+mn-cs"/>
              </a:rPr>
              <a:t>7</a:t>
            </a:r>
          </a:p>
        </p:txBody>
      </p:sp>
      <p:sp>
        <p:nvSpPr>
          <p:cNvPr id="127" name="TextBox 126"/>
          <p:cNvSpPr txBox="1"/>
          <p:nvPr/>
        </p:nvSpPr>
        <p:spPr>
          <a:xfrm>
            <a:off x="9381042" y="1295265"/>
            <a:ext cx="1821522" cy="553988"/>
          </a:xfrm>
          <a:prstGeom prst="rect">
            <a:avLst/>
          </a:prstGeom>
          <a:noFill/>
        </p:spPr>
        <p:txBody>
          <a:bodyPr wrap="square" lIns="91429" tIns="45715" rIns="91429" bIns="45715" rtlCol="0">
            <a:spAutoFit/>
          </a:bodyPr>
          <a:lstStyle/>
          <a:p>
            <a:pPr marL="0" marR="0" lvl="0" indent="0" algn="l" defTabSz="914400" rtl="0" eaLnBrk="1" fontAlgn="auto" latinLnBrk="0" hangingPunct="1">
              <a:lnSpc>
                <a:spcPts val="1200"/>
              </a:lnSpc>
              <a:spcBef>
                <a:spcPts val="0"/>
              </a:spcBef>
              <a:spcAft>
                <a:spcPts val="0"/>
              </a:spcAft>
              <a:buClrTx/>
              <a:buSzTx/>
              <a:buFontTx/>
              <a:buNone/>
              <a:tabLst/>
              <a:defRPr/>
            </a:pPr>
            <a:r>
              <a:rPr kumimoji="0" lang="en-US" sz="1300" b="0" i="0" u="none" strike="noStrike" kern="1200" cap="none" spc="0" normalizeH="0" baseline="0" noProof="0">
                <a:ln>
                  <a:noFill/>
                </a:ln>
                <a:solidFill>
                  <a:srgbClr val="13171F"/>
                </a:solidFill>
                <a:effectLst/>
                <a:uLnTx/>
                <a:uFillTx/>
                <a:latin typeface="Microsoft Sans Serif"/>
                <a:ea typeface="+mn-ea"/>
                <a:cs typeface="Arial Unicode MS" pitchFamily="34" charset="-128"/>
              </a:rPr>
              <a:t>Client acquires a license for encrypted content</a:t>
            </a:r>
          </a:p>
        </p:txBody>
      </p:sp>
      <p:sp>
        <p:nvSpPr>
          <p:cNvPr id="128" name="Oval 127"/>
          <p:cNvSpPr/>
          <p:nvPr/>
        </p:nvSpPr>
        <p:spPr>
          <a:xfrm>
            <a:off x="9138411" y="1332859"/>
            <a:ext cx="259080" cy="265043"/>
          </a:xfrm>
          <a:prstGeom prst="ellipse">
            <a:avLst/>
          </a:prstGeom>
          <a:ln/>
        </p:spPr>
        <p:style>
          <a:lnRef idx="0">
            <a:schemeClr val="accent1"/>
          </a:lnRef>
          <a:fillRef idx="3">
            <a:schemeClr val="accent1"/>
          </a:fillRef>
          <a:effectRef idx="3">
            <a:schemeClr val="accent1"/>
          </a:effectRef>
          <a:fontRef idx="minor">
            <a:schemeClr val="lt1"/>
          </a:fontRef>
        </p:style>
        <p:txBody>
          <a:bodyPr lIns="91429" tIns="45715" rIns="91429" bIns="45715"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7F8FA"/>
                </a:solidFill>
                <a:effectLst/>
                <a:uLnTx/>
                <a:uFillTx/>
                <a:latin typeface="Microsoft Sans Serif"/>
                <a:ea typeface="+mn-ea"/>
                <a:cs typeface="+mn-cs"/>
              </a:rPr>
              <a:t>6</a:t>
            </a:r>
          </a:p>
        </p:txBody>
      </p:sp>
      <p:pic>
        <p:nvPicPr>
          <p:cNvPr id="78" name="Picture 77"/>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7676967" y="3211376"/>
            <a:ext cx="312233" cy="312233"/>
          </a:xfrm>
          <a:prstGeom prst="rect">
            <a:avLst/>
          </a:prstGeom>
        </p:spPr>
      </p:pic>
      <p:pic>
        <p:nvPicPr>
          <p:cNvPr id="80" name="Picture 79"/>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7676966" y="3660551"/>
            <a:ext cx="312233" cy="312233"/>
          </a:xfrm>
          <a:prstGeom prst="rect">
            <a:avLst/>
          </a:prstGeom>
        </p:spPr>
      </p:pic>
      <p:pic>
        <p:nvPicPr>
          <p:cNvPr id="81" name="Picture 80"/>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7677252" y="4243584"/>
            <a:ext cx="312233" cy="312233"/>
          </a:xfrm>
          <a:prstGeom prst="rect">
            <a:avLst/>
          </a:prstGeom>
        </p:spPr>
      </p:pic>
      <p:pic>
        <p:nvPicPr>
          <p:cNvPr id="82" name="Picture 81"/>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7677252" y="4742984"/>
            <a:ext cx="312233" cy="312233"/>
          </a:xfrm>
          <a:prstGeom prst="rect">
            <a:avLst/>
          </a:prstGeom>
        </p:spPr>
      </p:pic>
      <p:pic>
        <p:nvPicPr>
          <p:cNvPr id="1026" name="Picture 2" descr="http://icons.iconarchive.com/icons/oxygen-icons.org/oxygen/64/Status-dialog-password-icon.png"/>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9652999" y="2815747"/>
            <a:ext cx="258531" cy="258531"/>
          </a:xfrm>
          <a:prstGeom prst="rect">
            <a:avLst/>
          </a:prstGeom>
          <a:noFill/>
          <a:extLst>
            <a:ext uri="{909E8E84-426E-40dd-AFC4-6F175D3DCCD1}">
              <a14:hiddenFill xmlns="" xmlns:a14="http://schemas.microsoft.com/office/drawing/2010/main">
                <a:solidFill>
                  <a:srgbClr val="FFFFFF"/>
                </a:solidFill>
              </a14:hiddenFill>
            </a:ext>
          </a:extLst>
        </p:spPr>
      </p:pic>
      <p:pic>
        <p:nvPicPr>
          <p:cNvPr id="83" name="Picture 2" descr="http://icons.iconarchive.com/icons/oxygen-icons.org/oxygen/64/Status-dialog-password-icon.png"/>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9517221" y="3744115"/>
            <a:ext cx="258531" cy="258531"/>
          </a:xfrm>
          <a:prstGeom prst="rect">
            <a:avLst/>
          </a:prstGeom>
          <a:noFill/>
          <a:extLst>
            <a:ext uri="{909E8E84-426E-40dd-AFC4-6F175D3DCCD1}">
              <a14:hiddenFill xmlns="" xmlns:a14="http://schemas.microsoft.com/office/drawing/2010/main">
                <a:solidFill>
                  <a:srgbClr val="FFFFFF"/>
                </a:solidFill>
              </a14:hiddenFill>
            </a:ext>
          </a:extLst>
        </p:spPr>
      </p:pic>
      <p:pic>
        <p:nvPicPr>
          <p:cNvPr id="85" name="Picture 2" descr="http://icons.iconarchive.com/icons/oxygen-icons.org/oxygen/64/Status-dialog-password-icon.png"/>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9521416" y="4296983"/>
            <a:ext cx="258531" cy="258531"/>
          </a:xfrm>
          <a:prstGeom prst="rect">
            <a:avLst/>
          </a:prstGeom>
          <a:noFill/>
          <a:extLst>
            <a:ext uri="{909E8E84-426E-40dd-AFC4-6F175D3DCCD1}">
              <a14:hiddenFill xmlns="" xmlns:a14="http://schemas.microsoft.com/office/drawing/2010/main">
                <a:solidFill>
                  <a:srgbClr val="FFFFFF"/>
                </a:solidFill>
              </a14:hiddenFill>
            </a:ext>
          </a:extLst>
        </p:spPr>
      </p:pic>
      <p:pic>
        <p:nvPicPr>
          <p:cNvPr id="87" name="Picture 2" descr="http://icons.iconarchive.com/icons/oxygen-icons.org/oxygen/64/Status-dialog-password-icon.png"/>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9523734" y="5278375"/>
            <a:ext cx="258531" cy="258531"/>
          </a:xfrm>
          <a:prstGeom prst="rect">
            <a:avLst/>
          </a:prstGeom>
          <a:noFill/>
          <a:extLst>
            <a:ext uri="{909E8E84-426E-40dd-AFC4-6F175D3DCCD1}">
              <a14:hiddenFill xmlns="" xmlns:a14="http://schemas.microsoft.com/office/drawing/2010/main">
                <a:solidFill>
                  <a:srgbClr val="FFFFFF"/>
                </a:solidFill>
              </a14:hiddenFill>
            </a:ext>
          </a:extLst>
        </p:spPr>
      </p:pic>
      <p:sp>
        <p:nvSpPr>
          <p:cNvPr id="88" name="TextBox 87"/>
          <p:cNvSpPr txBox="1"/>
          <p:nvPr/>
        </p:nvSpPr>
        <p:spPr>
          <a:xfrm>
            <a:off x="4047162" y="5422515"/>
            <a:ext cx="1301937" cy="461655"/>
          </a:xfrm>
          <a:prstGeom prst="rect">
            <a:avLst/>
          </a:prstGeom>
          <a:noFill/>
        </p:spPr>
        <p:txBody>
          <a:bodyPr wrap="none" lIns="91429" tIns="45715" rIns="91429" bIns="45715"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0000"/>
                </a:solidFill>
                <a:effectLst/>
                <a:uLnTx/>
                <a:uFillTx/>
                <a:latin typeface="Microsoft Sans Serif"/>
                <a:ea typeface="+mn-ea"/>
                <a:cs typeface="+mn-cs"/>
              </a:rPr>
              <a:t>DRM Encryption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0000"/>
                </a:solidFill>
                <a:effectLst/>
                <a:uLnTx/>
                <a:uFillTx/>
                <a:latin typeface="Microsoft Sans Serif"/>
                <a:ea typeface="+mn-ea"/>
                <a:cs typeface="+mn-cs"/>
              </a:rPr>
              <a:t>Server</a:t>
            </a:r>
          </a:p>
        </p:txBody>
      </p:sp>
      <p:pic>
        <p:nvPicPr>
          <p:cNvPr id="89" name="Picture 83" descr="HP Server.gif"/>
          <p:cNvPicPr>
            <a:picLocks noChangeAspect="1"/>
          </p:cNvPicPr>
          <p:nvPr/>
        </p:nvPicPr>
        <p:blipFill>
          <a:blip r:embed="rId7" cstate="print"/>
          <a:stretch>
            <a:fillRect/>
          </a:stretch>
        </p:blipFill>
        <p:spPr>
          <a:xfrm>
            <a:off x="10312145" y="4904438"/>
            <a:ext cx="552637" cy="792405"/>
          </a:xfrm>
          <a:prstGeom prst="rect">
            <a:avLst/>
          </a:prstGeom>
        </p:spPr>
      </p:pic>
      <p:pic>
        <p:nvPicPr>
          <p:cNvPr id="90" name="Picture 83" descr="HP Server.gif"/>
          <p:cNvPicPr>
            <a:picLocks noChangeAspect="1"/>
          </p:cNvPicPr>
          <p:nvPr/>
        </p:nvPicPr>
        <p:blipFill>
          <a:blip r:embed="rId7" cstate="print"/>
          <a:stretch>
            <a:fillRect/>
          </a:stretch>
        </p:blipFill>
        <p:spPr>
          <a:xfrm>
            <a:off x="10294673" y="3847374"/>
            <a:ext cx="552637" cy="792405"/>
          </a:xfrm>
          <a:prstGeom prst="rect">
            <a:avLst/>
          </a:prstGeom>
        </p:spPr>
      </p:pic>
      <p:sp>
        <p:nvSpPr>
          <p:cNvPr id="4" name="Rectangle: Folded Corner 3">
            <a:extLst>
              <a:ext uri="{FF2B5EF4-FFF2-40B4-BE49-F238E27FC236}">
                <a16:creationId xmlns:a16="http://schemas.microsoft.com/office/drawing/2014/main" id="{CB478A9E-B29A-4F29-B5FA-A4FFEE4D9B2E}"/>
              </a:ext>
            </a:extLst>
          </p:cNvPr>
          <p:cNvSpPr/>
          <p:nvPr/>
        </p:nvSpPr>
        <p:spPr>
          <a:xfrm>
            <a:off x="305551" y="1697023"/>
            <a:ext cx="1863555" cy="2455121"/>
          </a:xfrm>
          <a:prstGeom prst="foldedCorner">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96000"/>
              </a:lnSpc>
              <a:spcBef>
                <a:spcPts val="0"/>
              </a:spcBef>
              <a:spcAft>
                <a:spcPts val="0"/>
              </a:spcAft>
              <a:buClrTx/>
              <a:buSzTx/>
              <a:buFontTx/>
              <a:buNone/>
              <a:tabLst/>
              <a:defRPr/>
            </a:pPr>
            <a:r>
              <a:rPr kumimoji="0" lang="de-DE" sz="1800" b="0" i="0" u="none" strike="noStrike" kern="1200" cap="none" spc="0" normalizeH="0" baseline="0" noProof="0">
                <a:ln>
                  <a:noFill/>
                </a:ln>
                <a:solidFill>
                  <a:srgbClr val="F7F8FA"/>
                </a:solidFill>
                <a:effectLst/>
                <a:uLnTx/>
                <a:uFillTx/>
                <a:latin typeface="Microsoft Sans Serif"/>
                <a:ea typeface="+mn-ea"/>
                <a:cs typeface="Microsoft Sans Serif" panose="020B0604020202020204" pitchFamily="34" charset="0"/>
              </a:rPr>
              <a:t>Manifest</a:t>
            </a:r>
          </a:p>
          <a:p>
            <a:pPr marL="285750" marR="0" lvl="0" indent="-285750" algn="l" defTabSz="914400" rtl="0" eaLnBrk="1" fontAlgn="auto" latinLnBrk="0" hangingPunct="1">
              <a:lnSpc>
                <a:spcPct val="96000"/>
              </a:lnSpc>
              <a:spcBef>
                <a:spcPts val="0"/>
              </a:spcBef>
              <a:spcAft>
                <a:spcPts val="0"/>
              </a:spcAft>
              <a:buClrTx/>
              <a:buSzTx/>
              <a:buFont typeface="Arial" panose="020B0604020202020204" pitchFamily="34" charset="0"/>
              <a:buChar char="•"/>
              <a:tabLst/>
              <a:defRPr/>
            </a:pPr>
            <a:r>
              <a:rPr kumimoji="0" lang="de-DE" sz="1400" b="0" i="0" u="none" strike="noStrike" kern="1200" cap="none" spc="0" normalizeH="0" baseline="0" noProof="0">
                <a:ln>
                  <a:noFill/>
                </a:ln>
                <a:solidFill>
                  <a:srgbClr val="F7F8FA"/>
                </a:solidFill>
                <a:effectLst/>
                <a:uLnTx/>
                <a:uFillTx/>
                <a:latin typeface="Microsoft Sans Serif"/>
                <a:ea typeface="+mn-ea"/>
                <a:cs typeface="Microsoft Sans Serif" panose="020B0604020202020204" pitchFamily="34" charset="0"/>
              </a:rPr>
              <a:t>Timeline</a:t>
            </a:r>
          </a:p>
          <a:p>
            <a:pPr marL="285750" marR="0" lvl="0" indent="-285750" algn="l" defTabSz="914400" rtl="0" eaLnBrk="1" fontAlgn="auto" latinLnBrk="0" hangingPunct="1">
              <a:lnSpc>
                <a:spcPct val="96000"/>
              </a:lnSpc>
              <a:spcBef>
                <a:spcPts val="0"/>
              </a:spcBef>
              <a:spcAft>
                <a:spcPts val="0"/>
              </a:spcAft>
              <a:buClrTx/>
              <a:buSzTx/>
              <a:buFont typeface="Arial" panose="020B0604020202020204" pitchFamily="34" charset="0"/>
              <a:buChar char="•"/>
              <a:tabLst/>
              <a:defRPr/>
            </a:pPr>
            <a:r>
              <a:rPr kumimoji="0" lang="de-DE" sz="1400" b="0" i="0" u="none" strike="noStrike" kern="1200" cap="none" spc="0" normalizeH="0" baseline="0" noProof="0" err="1">
                <a:ln>
                  <a:noFill/>
                </a:ln>
                <a:solidFill>
                  <a:srgbClr val="F7F8FA"/>
                </a:solidFill>
                <a:effectLst/>
                <a:uLnTx/>
                <a:uFillTx/>
                <a:latin typeface="Microsoft Sans Serif"/>
                <a:ea typeface="+mn-ea"/>
                <a:cs typeface="Microsoft Sans Serif" panose="020B0604020202020204" pitchFamily="34" charset="0"/>
              </a:rPr>
              <a:t>Resource</a:t>
            </a:r>
            <a:r>
              <a:rPr kumimoji="0" lang="de-DE" sz="1400" b="0" i="0" u="none" strike="noStrike" kern="1200" cap="none" spc="0" normalizeH="0" baseline="0" noProof="0">
                <a:ln>
                  <a:noFill/>
                </a:ln>
                <a:solidFill>
                  <a:srgbClr val="F7F8FA"/>
                </a:solidFill>
                <a:effectLst/>
                <a:uLnTx/>
                <a:uFillTx/>
                <a:latin typeface="Microsoft Sans Serif"/>
                <a:ea typeface="+mn-ea"/>
                <a:cs typeface="Microsoft Sans Serif" panose="020B0604020202020204" pitchFamily="34" charset="0"/>
              </a:rPr>
              <a:t> </a:t>
            </a:r>
            <a:r>
              <a:rPr kumimoji="0" lang="de-DE" sz="1400" b="0" i="0" u="none" strike="noStrike" kern="1200" cap="none" spc="0" normalizeH="0" baseline="0" noProof="0" err="1">
                <a:ln>
                  <a:noFill/>
                </a:ln>
                <a:solidFill>
                  <a:srgbClr val="F7F8FA"/>
                </a:solidFill>
                <a:effectLst/>
                <a:uLnTx/>
                <a:uFillTx/>
                <a:latin typeface="Microsoft Sans Serif"/>
                <a:ea typeface="+mn-ea"/>
                <a:cs typeface="Microsoft Sans Serif" panose="020B0604020202020204" pitchFamily="34" charset="0"/>
              </a:rPr>
              <a:t>Addresses</a:t>
            </a:r>
            <a:r>
              <a:rPr kumimoji="0" lang="de-DE" sz="1400" b="0" i="0" u="none" strike="noStrike" kern="1200" cap="none" spc="0" normalizeH="0" baseline="0" noProof="0">
                <a:ln>
                  <a:noFill/>
                </a:ln>
                <a:solidFill>
                  <a:srgbClr val="F7F8FA"/>
                </a:solidFill>
                <a:effectLst/>
                <a:uLnTx/>
                <a:uFillTx/>
                <a:latin typeface="Microsoft Sans Serif"/>
                <a:ea typeface="+mn-ea"/>
                <a:cs typeface="Microsoft Sans Serif" panose="020B0604020202020204" pitchFamily="34" charset="0"/>
              </a:rPr>
              <a:t> HTTP</a:t>
            </a:r>
          </a:p>
          <a:p>
            <a:pPr marL="285750" marR="0" lvl="0" indent="-285750" algn="l" defTabSz="914400" rtl="0" eaLnBrk="1" fontAlgn="auto" latinLnBrk="0" hangingPunct="1">
              <a:lnSpc>
                <a:spcPct val="96000"/>
              </a:lnSpc>
              <a:spcBef>
                <a:spcPts val="0"/>
              </a:spcBef>
              <a:spcAft>
                <a:spcPts val="0"/>
              </a:spcAft>
              <a:buClrTx/>
              <a:buSzTx/>
              <a:buFont typeface="Arial" panose="020B0604020202020204" pitchFamily="34" charset="0"/>
              <a:buChar char="•"/>
              <a:tabLst/>
              <a:defRPr/>
            </a:pPr>
            <a:r>
              <a:rPr kumimoji="0" lang="de-DE" sz="1400" b="0" i="0" u="none" strike="noStrike" kern="1200" cap="none" spc="0" normalizeH="0" baseline="0" noProof="0">
                <a:ln>
                  <a:noFill/>
                </a:ln>
                <a:solidFill>
                  <a:srgbClr val="F7F8FA"/>
                </a:solidFill>
                <a:effectLst/>
                <a:uLnTx/>
                <a:uFillTx/>
                <a:latin typeface="Microsoft Sans Serif"/>
                <a:ea typeface="+mn-ea"/>
                <a:cs typeface="Microsoft Sans Serif" panose="020B0604020202020204" pitchFamily="34" charset="0"/>
              </a:rPr>
              <a:t>Codecs</a:t>
            </a:r>
          </a:p>
          <a:p>
            <a:pPr marL="285750" marR="0" lvl="0" indent="-285750" algn="l" defTabSz="914400" rtl="0" eaLnBrk="1" fontAlgn="auto" latinLnBrk="0" hangingPunct="1">
              <a:lnSpc>
                <a:spcPct val="96000"/>
              </a:lnSpc>
              <a:spcBef>
                <a:spcPts val="0"/>
              </a:spcBef>
              <a:spcAft>
                <a:spcPts val="0"/>
              </a:spcAft>
              <a:buClrTx/>
              <a:buSzTx/>
              <a:buFont typeface="Arial" panose="020B0604020202020204" pitchFamily="34" charset="0"/>
              <a:buChar char="•"/>
              <a:tabLst/>
              <a:defRPr/>
            </a:pPr>
            <a:r>
              <a:rPr kumimoji="0" lang="de-DE" sz="1400" b="0" i="0" u="none" strike="noStrike" kern="1200" cap="none" spc="0" normalizeH="0" baseline="0" noProof="0" err="1">
                <a:ln>
                  <a:noFill/>
                </a:ln>
                <a:solidFill>
                  <a:srgbClr val="F7F8FA"/>
                </a:solidFill>
                <a:effectLst/>
                <a:uLnTx/>
                <a:uFillTx/>
                <a:latin typeface="Microsoft Sans Serif"/>
                <a:ea typeface="+mn-ea"/>
                <a:cs typeface="Microsoft Sans Serif" panose="020B0604020202020204" pitchFamily="34" charset="0"/>
              </a:rPr>
              <a:t>Variants</a:t>
            </a:r>
            <a:endParaRPr kumimoji="0" lang="de-DE" sz="1400" b="0" i="0" u="none" strike="noStrike" kern="1200" cap="none" spc="0" normalizeH="0" baseline="0" noProof="0">
              <a:ln>
                <a:noFill/>
              </a:ln>
              <a:solidFill>
                <a:srgbClr val="F7F8FA"/>
              </a:solidFill>
              <a:effectLst/>
              <a:uLnTx/>
              <a:uFillTx/>
              <a:latin typeface="Microsoft Sans Serif"/>
              <a:ea typeface="+mn-ea"/>
              <a:cs typeface="Microsoft Sans Serif" panose="020B0604020202020204" pitchFamily="34" charset="0"/>
            </a:endParaRPr>
          </a:p>
          <a:p>
            <a:pPr marL="285750" marR="0" lvl="0" indent="-285750" algn="l" defTabSz="914400" rtl="0" eaLnBrk="1" fontAlgn="auto" latinLnBrk="0" hangingPunct="1">
              <a:lnSpc>
                <a:spcPct val="96000"/>
              </a:lnSpc>
              <a:spcBef>
                <a:spcPts val="0"/>
              </a:spcBef>
              <a:spcAft>
                <a:spcPts val="0"/>
              </a:spcAft>
              <a:buClrTx/>
              <a:buSzTx/>
              <a:buFont typeface="Arial" panose="020B0604020202020204" pitchFamily="34" charset="0"/>
              <a:buChar char="•"/>
              <a:tabLst/>
              <a:defRPr/>
            </a:pPr>
            <a:r>
              <a:rPr kumimoji="0" lang="de-DE" sz="1400" b="0" i="0" u="none" strike="noStrike" kern="1200" cap="none" spc="0" normalizeH="0" baseline="0" noProof="0">
                <a:ln>
                  <a:noFill/>
                </a:ln>
                <a:solidFill>
                  <a:srgbClr val="F7F8FA"/>
                </a:solidFill>
                <a:effectLst/>
                <a:uLnTx/>
                <a:uFillTx/>
                <a:latin typeface="Microsoft Sans Serif"/>
                <a:ea typeface="+mn-ea"/>
                <a:cs typeface="Microsoft Sans Serif" panose="020B0604020202020204" pitchFamily="34" charset="0"/>
              </a:rPr>
              <a:t>DRM Server </a:t>
            </a:r>
            <a:r>
              <a:rPr kumimoji="0" lang="de-DE" sz="1400" b="0" i="0" u="none" strike="noStrike" kern="1200" cap="none" spc="0" normalizeH="0" baseline="0" noProof="0" err="1">
                <a:ln>
                  <a:noFill/>
                </a:ln>
                <a:solidFill>
                  <a:srgbClr val="F7F8FA"/>
                </a:solidFill>
                <a:effectLst/>
                <a:uLnTx/>
                <a:uFillTx/>
                <a:latin typeface="Microsoft Sans Serif"/>
                <a:ea typeface="+mn-ea"/>
                <a:cs typeface="Microsoft Sans Serif" panose="020B0604020202020204" pitchFamily="34" charset="0"/>
              </a:rPr>
              <a:t>license</a:t>
            </a:r>
            <a:endParaRPr kumimoji="0" lang="de-DE" sz="1400" b="0" i="0" u="none" strike="noStrike" kern="1200" cap="none" spc="0" normalizeH="0" baseline="0" noProof="0">
              <a:ln>
                <a:noFill/>
              </a:ln>
              <a:solidFill>
                <a:srgbClr val="F7F8FA"/>
              </a:solidFill>
              <a:effectLst/>
              <a:uLnTx/>
              <a:uFillTx/>
              <a:latin typeface="Microsoft Sans Serif"/>
              <a:ea typeface="+mn-ea"/>
              <a:cs typeface="Microsoft Sans Serif" panose="020B0604020202020204" pitchFamily="34" charset="0"/>
            </a:endParaRPr>
          </a:p>
          <a:p>
            <a:pPr marL="285750" marR="0" lvl="0" indent="-285750" algn="l" defTabSz="914400" rtl="0" eaLnBrk="1" fontAlgn="auto" latinLnBrk="0" hangingPunct="1">
              <a:lnSpc>
                <a:spcPct val="96000"/>
              </a:lnSpc>
              <a:spcBef>
                <a:spcPts val="0"/>
              </a:spcBef>
              <a:spcAft>
                <a:spcPts val="0"/>
              </a:spcAft>
              <a:buClrTx/>
              <a:buSzTx/>
              <a:buFont typeface="Arial" panose="020B0604020202020204" pitchFamily="34" charset="0"/>
              <a:buChar char="•"/>
              <a:tabLst/>
              <a:defRPr/>
            </a:pPr>
            <a:r>
              <a:rPr kumimoji="0" lang="de-DE" sz="1400" b="0" i="0" u="none" strike="noStrike" kern="1200" cap="none" spc="0" normalizeH="0" baseline="0" noProof="0">
                <a:ln>
                  <a:noFill/>
                </a:ln>
                <a:solidFill>
                  <a:srgbClr val="F7F8FA"/>
                </a:solidFill>
                <a:effectLst/>
                <a:uLnTx/>
                <a:uFillTx/>
                <a:latin typeface="Microsoft Sans Serif"/>
                <a:ea typeface="+mn-ea"/>
                <a:cs typeface="Microsoft Sans Serif" panose="020B0604020202020204" pitchFamily="34" charset="0"/>
              </a:rPr>
              <a:t>Operational </a:t>
            </a:r>
            <a:r>
              <a:rPr kumimoji="0" lang="de-DE" sz="1400" b="0" i="0" u="none" strike="noStrike" kern="1200" cap="none" spc="0" normalizeH="0" baseline="0" noProof="0" err="1">
                <a:ln>
                  <a:noFill/>
                </a:ln>
                <a:solidFill>
                  <a:srgbClr val="F7F8FA"/>
                </a:solidFill>
                <a:effectLst/>
                <a:uLnTx/>
                <a:uFillTx/>
                <a:latin typeface="Microsoft Sans Serif"/>
                <a:ea typeface="+mn-ea"/>
                <a:cs typeface="Microsoft Sans Serif" panose="020B0604020202020204" pitchFamily="34" charset="0"/>
              </a:rPr>
              <a:t>information</a:t>
            </a:r>
            <a:endParaRPr kumimoji="0" lang="en-US" sz="1400" b="0" i="0" u="none" strike="noStrike" kern="1200" cap="none" spc="0" normalizeH="0" baseline="0" noProof="0" err="1">
              <a:ln>
                <a:noFill/>
              </a:ln>
              <a:solidFill>
                <a:srgbClr val="F7F8FA"/>
              </a:solidFill>
              <a:effectLst/>
              <a:uLnTx/>
              <a:uFillTx/>
              <a:latin typeface="Microsoft Sans Serif"/>
              <a:ea typeface="+mn-ea"/>
              <a:cs typeface="Microsoft Sans Serif" panose="020B0604020202020204" pitchFamily="34" charset="0"/>
            </a:endParaRPr>
          </a:p>
        </p:txBody>
      </p:sp>
      <p:cxnSp>
        <p:nvCxnSpPr>
          <p:cNvPr id="58" name="Connector: Elbow 57">
            <a:extLst>
              <a:ext uri="{FF2B5EF4-FFF2-40B4-BE49-F238E27FC236}">
                <a16:creationId xmlns:a16="http://schemas.microsoft.com/office/drawing/2014/main" id="{4FAF4BBF-7821-4D94-9E8D-E556EDB57B0C}"/>
              </a:ext>
            </a:extLst>
          </p:cNvPr>
          <p:cNvCxnSpPr>
            <a:cxnSpLocks/>
            <a:stCxn id="64" idx="2"/>
          </p:cNvCxnSpPr>
          <p:nvPr/>
        </p:nvCxnSpPr>
        <p:spPr>
          <a:xfrm rot="10800000" flipV="1">
            <a:off x="2162504" y="1482401"/>
            <a:ext cx="2946092" cy="1272306"/>
          </a:xfrm>
          <a:prstGeom prst="bentConnector3">
            <a:avLst>
              <a:gd name="adj1" fmla="val 10435"/>
            </a:avLst>
          </a:prstGeom>
          <a:ln w="12700" cap="rnd">
            <a:solidFill>
              <a:schemeClr val="accent2">
                <a:lumMod val="75000"/>
              </a:schemeClr>
            </a:solidFill>
            <a:round/>
            <a:headEnd type="none" w="sm" len="sm"/>
            <a:tailEnd type="triangle"/>
          </a:ln>
        </p:spPr>
        <p:style>
          <a:lnRef idx="1">
            <a:schemeClr val="accent1"/>
          </a:lnRef>
          <a:fillRef idx="0">
            <a:schemeClr val="accent1"/>
          </a:fillRef>
          <a:effectRef idx="0">
            <a:schemeClr val="accent1"/>
          </a:effectRef>
          <a:fontRef idx="minor">
            <a:schemeClr val="tx1"/>
          </a:fontRef>
        </p:style>
      </p:cxnSp>
      <p:cxnSp>
        <p:nvCxnSpPr>
          <p:cNvPr id="93" name="Connector: Elbow 92">
            <a:extLst>
              <a:ext uri="{FF2B5EF4-FFF2-40B4-BE49-F238E27FC236}">
                <a16:creationId xmlns:a16="http://schemas.microsoft.com/office/drawing/2014/main" id="{BD8FD7F0-0859-4D3F-B419-7B7B4E57ADDB}"/>
              </a:ext>
            </a:extLst>
          </p:cNvPr>
          <p:cNvCxnSpPr>
            <a:cxnSpLocks/>
            <a:stCxn id="62" idx="2"/>
            <a:endCxn id="4" idx="3"/>
          </p:cNvCxnSpPr>
          <p:nvPr/>
        </p:nvCxnSpPr>
        <p:spPr>
          <a:xfrm rot="10800000" flipV="1">
            <a:off x="2169107" y="1482832"/>
            <a:ext cx="643153" cy="1441751"/>
          </a:xfrm>
          <a:prstGeom prst="bentConnector3">
            <a:avLst>
              <a:gd name="adj1" fmla="val 50000"/>
            </a:avLst>
          </a:prstGeom>
          <a:ln w="12700" cap="rnd">
            <a:solidFill>
              <a:schemeClr val="accent2">
                <a:lumMod val="75000"/>
              </a:schemeClr>
            </a:solidFill>
            <a:round/>
            <a:headEnd type="none" w="sm" len="sm"/>
            <a:tailEnd type="triangle"/>
          </a:ln>
        </p:spPr>
        <p:style>
          <a:lnRef idx="1">
            <a:schemeClr val="accent1"/>
          </a:lnRef>
          <a:fillRef idx="0">
            <a:schemeClr val="accent1"/>
          </a:fillRef>
          <a:effectRef idx="0">
            <a:schemeClr val="accent1"/>
          </a:effectRef>
          <a:fontRef idx="minor">
            <a:schemeClr val="tx1"/>
          </a:fontRef>
        </p:style>
      </p:cxnSp>
      <p:cxnSp>
        <p:nvCxnSpPr>
          <p:cNvPr id="99" name="Connector: Elbow 98">
            <a:extLst>
              <a:ext uri="{FF2B5EF4-FFF2-40B4-BE49-F238E27FC236}">
                <a16:creationId xmlns:a16="http://schemas.microsoft.com/office/drawing/2014/main" id="{898F33CC-C9B8-49E2-BDA2-ECDCD7F9F999}"/>
              </a:ext>
            </a:extLst>
          </p:cNvPr>
          <p:cNvCxnSpPr>
            <a:cxnSpLocks/>
            <a:stCxn id="77" idx="2"/>
            <a:endCxn id="4" idx="2"/>
          </p:cNvCxnSpPr>
          <p:nvPr/>
        </p:nvCxnSpPr>
        <p:spPr>
          <a:xfrm rot="10800000">
            <a:off x="1237330" y="4152145"/>
            <a:ext cx="1587637" cy="903525"/>
          </a:xfrm>
          <a:prstGeom prst="bentConnector2">
            <a:avLst/>
          </a:prstGeom>
          <a:ln w="12700" cap="rnd">
            <a:solidFill>
              <a:schemeClr val="accent2">
                <a:lumMod val="75000"/>
              </a:schemeClr>
            </a:solidFill>
            <a:round/>
            <a:headEnd type="none" w="sm" len="sm"/>
            <a:tailEnd type="triangle"/>
          </a:ln>
        </p:spPr>
        <p:style>
          <a:lnRef idx="1">
            <a:schemeClr val="accent1"/>
          </a:lnRef>
          <a:fillRef idx="0">
            <a:schemeClr val="accent1"/>
          </a:fillRef>
          <a:effectRef idx="0">
            <a:schemeClr val="accent1"/>
          </a:effectRef>
          <a:fontRef idx="minor">
            <a:schemeClr val="tx1"/>
          </a:fontRef>
        </p:style>
      </p:cxnSp>
      <p:sp>
        <p:nvSpPr>
          <p:cNvPr id="66" name="Footer Placeholder 65">
            <a:extLst>
              <a:ext uri="{FF2B5EF4-FFF2-40B4-BE49-F238E27FC236}">
                <a16:creationId xmlns:a16="http://schemas.microsoft.com/office/drawing/2014/main" id="{4C40CFB0-6F87-42D9-A404-95025498FE51}"/>
              </a:ext>
            </a:extLst>
          </p:cNvPr>
          <p:cNvSpPr>
            <a:spLocks noGrp="1"/>
          </p:cNvSpPr>
          <p:nvPr>
            <p:ph type="ftr" sz="quarter" idx="10"/>
          </p:nvPr>
        </p:nvSpPr>
        <p:spPr>
          <a:xfrm>
            <a:off x="495299" y="6532895"/>
            <a:ext cx="10489691" cy="118174"/>
          </a:xfrm>
          <a:prstGeom prst="rect">
            <a:avLst/>
          </a:prstGeom>
        </p:spPr>
        <p:txBody>
          <a:bodyPr vert="horz" wrap="square" lIns="0" tIns="0" rIns="0" bIns="0" rtlCol="0" anchor="b">
            <a:spAutoFit/>
          </a:bodyPr>
          <a:lstStyle>
            <a:defPPr>
              <a:defRPr lang="en-US"/>
            </a:defPPr>
            <a:lvl1pPr marL="0" algn="l" defTabSz="685800" rtl="0" eaLnBrk="1" latinLnBrk="0" hangingPunct="1">
              <a:lnSpc>
                <a:spcPct val="96000"/>
              </a:lnSpc>
              <a:spcBef>
                <a:spcPts val="0"/>
              </a:spcBef>
              <a:spcAft>
                <a:spcPts val="225"/>
              </a:spcAft>
              <a:buClr>
                <a:srgbClr val="3253DC"/>
              </a:buClr>
              <a:buFont typeface="Arial" panose="020B0604020202020204" pitchFamily="34" charset="0"/>
              <a:buNone/>
              <a:defRPr lang="en-US" sz="800" kern="1200" baseline="0" smtClean="0">
                <a:solidFill>
                  <a:schemeClr val="accent5">
                    <a:lumMod val="60000"/>
                    <a:lumOff val="4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685800" rtl="0" eaLnBrk="1" fontAlgn="auto" latinLnBrk="0" hangingPunct="1">
              <a:lnSpc>
                <a:spcPct val="96000"/>
              </a:lnSpc>
              <a:spcBef>
                <a:spcPts val="0"/>
              </a:spcBef>
              <a:spcAft>
                <a:spcPts val="225"/>
              </a:spcAft>
              <a:buClr>
                <a:srgbClr val="3253DC"/>
              </a:buClr>
              <a:buSzTx/>
              <a:buFont typeface="Arial" panose="020B0604020202020204" pitchFamily="34" charset="0"/>
              <a:buNone/>
              <a:tabLst/>
              <a:defRPr/>
            </a:pPr>
            <a:r>
              <a:rPr kumimoji="0" lang="en-US" sz="800" b="0" i="0" u="none" strike="noStrike" kern="1200" cap="none" spc="0" normalizeH="0" baseline="0" noProof="0">
                <a:ln>
                  <a:noFill/>
                </a:ln>
                <a:solidFill>
                  <a:srgbClr val="4A5A75">
                    <a:lumMod val="60000"/>
                    <a:lumOff val="40000"/>
                  </a:srgbClr>
                </a:solidFill>
                <a:effectLst/>
                <a:uLnTx/>
                <a:uFillTx/>
                <a:latin typeface="Microsoft Sans Serif"/>
                <a:ea typeface="+mn-ea"/>
                <a:cs typeface="+mn-cs"/>
              </a:rPr>
              <a:t>DVB@IBC 2026</a:t>
            </a:r>
          </a:p>
        </p:txBody>
      </p:sp>
    </p:spTree>
    <p:extLst>
      <p:ext uri="{BB962C8B-B14F-4D97-AF65-F5344CB8AC3E}">
        <p14:creationId xmlns:p14="http://schemas.microsoft.com/office/powerpoint/2010/main" val="22352968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66655">
        <p159:morph option="byObject"/>
      </p:transition>
    </mc:Choice>
    <mc:Fallback xmlns="">
      <p:transition spd="slow" advTm="66655">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AC63A297-65D3-48DF-C7D5-CE716E2B19C3}"/>
              </a:ext>
            </a:extLst>
          </p:cNvPr>
          <p:cNvSpPr>
            <a:spLocks noGrp="1"/>
          </p:cNvSpPr>
          <p:nvPr>
            <p:ph type="subTitle" idx="1"/>
          </p:nvPr>
        </p:nvSpPr>
        <p:spPr/>
        <p:txBody>
          <a:bodyPr/>
          <a:lstStyle/>
          <a:p>
            <a:r>
              <a:rPr lang="de-DE" dirty="0"/>
              <a:t>… but </a:t>
            </a:r>
            <a:r>
              <a:rPr lang="de-DE" dirty="0" err="1"/>
              <a:t>it</a:t>
            </a:r>
            <a:r>
              <a:rPr lang="de-DE" dirty="0"/>
              <a:t> </a:t>
            </a:r>
            <a:r>
              <a:rPr lang="de-DE" dirty="0" err="1"/>
              <a:t>is</a:t>
            </a:r>
            <a:r>
              <a:rPr lang="de-DE" dirty="0"/>
              <a:t> </a:t>
            </a:r>
            <a:r>
              <a:rPr lang="de-DE" dirty="0" err="1"/>
              <a:t>for</a:t>
            </a:r>
            <a:r>
              <a:rPr lang="de-DE" dirty="0"/>
              <a:t> a the </a:t>
            </a:r>
            <a:r>
              <a:rPr lang="de-DE" dirty="0" err="1"/>
              <a:t>better</a:t>
            </a:r>
            <a:r>
              <a:rPr lang="de-DE" dirty="0"/>
              <a:t> </a:t>
            </a:r>
            <a:r>
              <a:rPr lang="de-DE" dirty="0" err="1"/>
              <a:t>or</a:t>
            </a:r>
            <a:r>
              <a:rPr lang="de-DE" dirty="0"/>
              <a:t> the </a:t>
            </a:r>
            <a:r>
              <a:rPr lang="de-DE" dirty="0" err="1"/>
              <a:t>worse</a:t>
            </a:r>
            <a:r>
              <a:rPr lang="de-DE" dirty="0"/>
              <a:t>?</a:t>
            </a:r>
            <a:endParaRPr lang="en-US" dirty="0"/>
          </a:p>
        </p:txBody>
      </p:sp>
      <p:sp>
        <p:nvSpPr>
          <p:cNvPr id="3" name="Title 2">
            <a:extLst>
              <a:ext uri="{FF2B5EF4-FFF2-40B4-BE49-F238E27FC236}">
                <a16:creationId xmlns:a16="http://schemas.microsoft.com/office/drawing/2014/main" id="{11158D08-1732-E827-5E2A-EADBC7B75F0C}"/>
              </a:ext>
            </a:extLst>
          </p:cNvPr>
          <p:cNvSpPr>
            <a:spLocks noGrp="1"/>
          </p:cNvSpPr>
          <p:nvPr>
            <p:ph type="title"/>
          </p:nvPr>
        </p:nvSpPr>
        <p:spPr>
          <a:xfrm>
            <a:off x="495299" y="2870214"/>
            <a:ext cx="8829675" cy="1445909"/>
          </a:xfrm>
        </p:spPr>
        <p:txBody>
          <a:bodyPr/>
          <a:lstStyle/>
          <a:p>
            <a:r>
              <a:rPr lang="de-DE" dirty="0" err="1"/>
              <a:t>We</a:t>
            </a:r>
            <a:r>
              <a:rPr lang="de-DE" dirty="0"/>
              <a:t> </a:t>
            </a:r>
            <a:r>
              <a:rPr lang="de-DE" dirty="0" err="1"/>
              <a:t>have</a:t>
            </a:r>
            <a:r>
              <a:rPr lang="de-DE" dirty="0"/>
              <a:t> </a:t>
            </a:r>
            <a:r>
              <a:rPr lang="de-DE" dirty="0" err="1"/>
              <a:t>technically</a:t>
            </a:r>
            <a:r>
              <a:rPr lang="de-DE" dirty="0"/>
              <a:t> </a:t>
            </a:r>
            <a:r>
              <a:rPr lang="de-DE" dirty="0" err="1"/>
              <a:t>democratized</a:t>
            </a:r>
            <a:r>
              <a:rPr lang="de-DE" dirty="0"/>
              <a:t> TV</a:t>
            </a:r>
            <a:endParaRPr lang="en-US" dirty="0"/>
          </a:p>
        </p:txBody>
      </p:sp>
      <p:sp>
        <p:nvSpPr>
          <p:cNvPr id="2" name="Footer Placeholder 1">
            <a:extLst>
              <a:ext uri="{FF2B5EF4-FFF2-40B4-BE49-F238E27FC236}">
                <a16:creationId xmlns:a16="http://schemas.microsoft.com/office/drawing/2014/main" id="{2C39CF05-728C-DB7F-3A0F-3C59DB86FCB8}"/>
              </a:ext>
            </a:extLst>
          </p:cNvPr>
          <p:cNvSpPr>
            <a:spLocks noGrp="1"/>
          </p:cNvSpPr>
          <p:nvPr>
            <p:ph type="ftr" sz="quarter" idx="4294967295"/>
          </p:nvPr>
        </p:nvSpPr>
        <p:spPr>
          <a:xfrm>
            <a:off x="0" y="6532563"/>
            <a:ext cx="10488613" cy="119062"/>
          </a:xfrm>
        </p:spPr>
        <p:txBody>
          <a:bodyPr/>
          <a:lstStyle/>
          <a:p>
            <a:r>
              <a:rPr lang="en-US"/>
              <a:t>DVB@IBC 2026</a:t>
            </a:r>
          </a:p>
        </p:txBody>
      </p:sp>
    </p:spTree>
    <p:extLst>
      <p:ext uri="{BB962C8B-B14F-4D97-AF65-F5344CB8AC3E}">
        <p14:creationId xmlns:p14="http://schemas.microsoft.com/office/powerpoint/2010/main" val="4010619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5384F-4160-0950-A74D-3E189022AFF2}"/>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05DD116F-794C-4DB3-A261-870392D2990C}"/>
              </a:ext>
            </a:extLst>
          </p:cNvPr>
          <p:cNvSpPr>
            <a:spLocks noGrp="1"/>
          </p:cNvSpPr>
          <p:nvPr>
            <p:ph type="ftr" sz="quarter" idx="10"/>
          </p:nvPr>
        </p:nvSpPr>
        <p:spPr>
          <a:xfrm>
            <a:off x="494189" y="6532895"/>
            <a:ext cx="10488168" cy="118174"/>
          </a:xfrm>
        </p:spPr>
        <p:txBody>
          <a:bodyPr/>
          <a:lstStyle/>
          <a:p>
            <a:r>
              <a:rPr lang="en-US"/>
              <a:t>DVB@IBC 2026</a:t>
            </a:r>
          </a:p>
        </p:txBody>
      </p:sp>
      <p:sp>
        <p:nvSpPr>
          <p:cNvPr id="3" name="Title 2">
            <a:extLst>
              <a:ext uri="{FF2B5EF4-FFF2-40B4-BE49-F238E27FC236}">
                <a16:creationId xmlns:a16="http://schemas.microsoft.com/office/drawing/2014/main" id="{B70A5F3F-B2B9-FB43-97F9-D5D8641365FF}"/>
              </a:ext>
            </a:extLst>
          </p:cNvPr>
          <p:cNvSpPr>
            <a:spLocks noGrp="1"/>
          </p:cNvSpPr>
          <p:nvPr>
            <p:ph type="title"/>
          </p:nvPr>
        </p:nvSpPr>
        <p:spPr>
          <a:xfrm>
            <a:off x="495300" y="642644"/>
            <a:ext cx="11187112" cy="361959"/>
          </a:xfrm>
        </p:spPr>
        <p:txBody>
          <a:bodyPr/>
          <a:lstStyle/>
          <a:p>
            <a:r>
              <a:rPr lang="de-DE" dirty="0"/>
              <a:t>Trends </a:t>
            </a:r>
            <a:r>
              <a:rPr lang="de-DE" dirty="0" err="1"/>
              <a:t>resulting</a:t>
            </a:r>
            <a:r>
              <a:rPr lang="de-DE" dirty="0"/>
              <a:t> from the </a:t>
            </a:r>
            <a:r>
              <a:rPr lang="de-DE" dirty="0" err="1"/>
              <a:t>new</a:t>
            </a:r>
            <a:r>
              <a:rPr lang="de-DE" dirty="0"/>
              <a:t> </a:t>
            </a:r>
            <a:r>
              <a:rPr lang="de-DE" dirty="0" err="1"/>
              <a:t>technology</a:t>
            </a:r>
            <a:r>
              <a:rPr lang="de-DE" dirty="0"/>
              <a:t> </a:t>
            </a:r>
            <a:r>
              <a:rPr lang="de-DE" dirty="0" err="1"/>
              <a:t>enablers</a:t>
            </a:r>
            <a:endParaRPr lang="en-US" dirty="0"/>
          </a:p>
        </p:txBody>
      </p:sp>
      <p:graphicFrame>
        <p:nvGraphicFramePr>
          <p:cNvPr id="6" name="Diagram 5">
            <a:extLst>
              <a:ext uri="{FF2B5EF4-FFF2-40B4-BE49-F238E27FC236}">
                <a16:creationId xmlns:a16="http://schemas.microsoft.com/office/drawing/2014/main" id="{0552B728-69E3-1E84-ABCE-737633B3BDCF}"/>
              </a:ext>
            </a:extLst>
          </p:cNvPr>
          <p:cNvGraphicFramePr/>
          <p:nvPr/>
        </p:nvGraphicFramePr>
        <p:xfrm>
          <a:off x="437849" y="1408014"/>
          <a:ext cx="5832321" cy="50615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 6">
            <a:extLst>
              <a:ext uri="{FF2B5EF4-FFF2-40B4-BE49-F238E27FC236}">
                <a16:creationId xmlns:a16="http://schemas.microsoft.com/office/drawing/2014/main" id="{E610F595-124D-3BB8-3EC3-2F21A2792C98}"/>
              </a:ext>
            </a:extLst>
          </p:cNvPr>
          <p:cNvGraphicFramePr/>
          <p:nvPr/>
        </p:nvGraphicFramePr>
        <p:xfrm>
          <a:off x="6461660" y="1232402"/>
          <a:ext cx="5487417" cy="541866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093853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154D15-8D0E-54BB-7484-88F54B6DC439}"/>
            </a:ext>
          </a:extLst>
        </p:cNvPr>
        <p:cNvGrpSpPr/>
        <p:nvPr/>
      </p:nvGrpSpPr>
      <p:grpSpPr>
        <a:xfrm>
          <a:off x="0" y="0"/>
          <a:ext cx="0" cy="0"/>
          <a:chOff x="0" y="0"/>
          <a:chExt cx="0" cy="0"/>
        </a:xfrm>
      </p:grpSpPr>
      <p:sp>
        <p:nvSpPr>
          <p:cNvPr id="6" name="Subtitle 5">
            <a:extLst>
              <a:ext uri="{FF2B5EF4-FFF2-40B4-BE49-F238E27FC236}">
                <a16:creationId xmlns:a16="http://schemas.microsoft.com/office/drawing/2014/main" id="{4CAC7E6F-5027-1ACD-3666-53DFFB459987}"/>
              </a:ext>
            </a:extLst>
          </p:cNvPr>
          <p:cNvSpPr>
            <a:spLocks noGrp="1"/>
          </p:cNvSpPr>
          <p:nvPr>
            <p:ph type="subTitle" idx="1"/>
          </p:nvPr>
        </p:nvSpPr>
        <p:spPr>
          <a:xfrm>
            <a:off x="492460" y="2971800"/>
            <a:ext cx="8831404" cy="914400"/>
          </a:xfrm>
        </p:spPr>
        <p:txBody>
          <a:bodyPr/>
          <a:lstStyle/>
          <a:p>
            <a:r>
              <a:rPr lang="de-DE" dirty="0"/>
              <a:t>… so </a:t>
            </a:r>
            <a:r>
              <a:rPr lang="de-DE" dirty="0" err="1"/>
              <a:t>let‘s</a:t>
            </a:r>
            <a:r>
              <a:rPr lang="de-DE" dirty="0"/>
              <a:t> do </a:t>
            </a:r>
            <a:r>
              <a:rPr lang="de-DE" dirty="0" err="1"/>
              <a:t>more</a:t>
            </a:r>
            <a:r>
              <a:rPr lang="de-DE" dirty="0"/>
              <a:t> …</a:t>
            </a:r>
            <a:endParaRPr lang="en-US" dirty="0"/>
          </a:p>
        </p:txBody>
      </p:sp>
      <p:sp>
        <p:nvSpPr>
          <p:cNvPr id="3" name="Title 2">
            <a:extLst>
              <a:ext uri="{FF2B5EF4-FFF2-40B4-BE49-F238E27FC236}">
                <a16:creationId xmlns:a16="http://schemas.microsoft.com/office/drawing/2014/main" id="{9BCC7F1C-FEEA-E0B7-9BE9-5DE244114BFD}"/>
              </a:ext>
            </a:extLst>
          </p:cNvPr>
          <p:cNvSpPr>
            <a:spLocks noGrp="1"/>
          </p:cNvSpPr>
          <p:nvPr>
            <p:ph type="title"/>
          </p:nvPr>
        </p:nvSpPr>
        <p:spPr>
          <a:xfrm>
            <a:off x="494189" y="405925"/>
            <a:ext cx="8829675" cy="2168863"/>
          </a:xfrm>
        </p:spPr>
        <p:txBody>
          <a:bodyPr/>
          <a:lstStyle/>
          <a:p>
            <a:r>
              <a:rPr lang="de-DE" dirty="0"/>
              <a:t>But </a:t>
            </a:r>
            <a:r>
              <a:rPr lang="de-DE" dirty="0" err="1"/>
              <a:t>we</a:t>
            </a:r>
            <a:r>
              <a:rPr lang="de-DE" dirty="0"/>
              <a:t> </a:t>
            </a:r>
            <a:r>
              <a:rPr lang="de-DE" dirty="0" err="1"/>
              <a:t>actually</a:t>
            </a:r>
            <a:r>
              <a:rPr lang="de-DE" dirty="0"/>
              <a:t> </a:t>
            </a:r>
            <a:r>
              <a:rPr lang="de-DE" dirty="0" err="1"/>
              <a:t>created</a:t>
            </a:r>
            <a:r>
              <a:rPr lang="de-DE" dirty="0"/>
              <a:t> </a:t>
            </a:r>
            <a:r>
              <a:rPr lang="de-DE" dirty="0" err="1"/>
              <a:t>even</a:t>
            </a:r>
            <a:r>
              <a:rPr lang="de-DE" dirty="0"/>
              <a:t> </a:t>
            </a:r>
            <a:r>
              <a:rPr lang="de-DE" dirty="0" err="1"/>
              <a:t>more</a:t>
            </a:r>
            <a:r>
              <a:rPr lang="de-DE" dirty="0"/>
              <a:t> </a:t>
            </a:r>
            <a:r>
              <a:rPr lang="de-DE" dirty="0" err="1"/>
              <a:t>monopoly</a:t>
            </a:r>
            <a:r>
              <a:rPr lang="de-DE" dirty="0"/>
              <a:t> – the FAANGs!</a:t>
            </a:r>
            <a:endParaRPr lang="en-US" dirty="0"/>
          </a:p>
        </p:txBody>
      </p:sp>
      <p:sp>
        <p:nvSpPr>
          <p:cNvPr id="2" name="Footer Placeholder 1">
            <a:extLst>
              <a:ext uri="{FF2B5EF4-FFF2-40B4-BE49-F238E27FC236}">
                <a16:creationId xmlns:a16="http://schemas.microsoft.com/office/drawing/2014/main" id="{9DB50ADA-0091-1D08-3129-1900B0BEE477}"/>
              </a:ext>
            </a:extLst>
          </p:cNvPr>
          <p:cNvSpPr>
            <a:spLocks noGrp="1"/>
          </p:cNvSpPr>
          <p:nvPr>
            <p:ph type="ftr" sz="quarter" idx="4294967295"/>
          </p:nvPr>
        </p:nvSpPr>
        <p:spPr>
          <a:xfrm>
            <a:off x="0" y="6532563"/>
            <a:ext cx="10488613" cy="119062"/>
          </a:xfrm>
        </p:spPr>
        <p:txBody>
          <a:bodyPr/>
          <a:lstStyle/>
          <a:p>
            <a:r>
              <a:rPr lang="en-US"/>
              <a:t>DVB@IBC 2026</a:t>
            </a:r>
          </a:p>
        </p:txBody>
      </p:sp>
      <p:sp>
        <p:nvSpPr>
          <p:cNvPr id="4" name="Title 2">
            <a:extLst>
              <a:ext uri="{FF2B5EF4-FFF2-40B4-BE49-F238E27FC236}">
                <a16:creationId xmlns:a16="http://schemas.microsoft.com/office/drawing/2014/main" id="{FF4CD4E6-9120-4940-7006-2F8991B3A222}"/>
              </a:ext>
            </a:extLst>
          </p:cNvPr>
          <p:cNvSpPr txBox="1">
            <a:spLocks/>
          </p:cNvSpPr>
          <p:nvPr/>
        </p:nvSpPr>
        <p:spPr>
          <a:xfrm>
            <a:off x="495299" y="3593168"/>
            <a:ext cx="8829675" cy="722955"/>
          </a:xfrm>
          <a:prstGeom prst="rect">
            <a:avLst/>
          </a:prstGeom>
        </p:spPr>
        <p:txBody>
          <a:bodyPr vert="horz" wrap="square" lIns="0" tIns="0" rIns="0" bIns="0" rtlCol="0" anchor="b">
            <a:spAutoFit/>
          </a:bodyPr>
          <a:lstStyle>
            <a:lvl1pPr algn="l" defTabSz="914400" rtl="0" eaLnBrk="1" latinLnBrk="0" hangingPunct="1">
              <a:lnSpc>
                <a:spcPct val="87000"/>
              </a:lnSpc>
              <a:spcBef>
                <a:spcPct val="0"/>
              </a:spcBef>
              <a:buNone/>
              <a:defRPr sz="5400" kern="1200" baseline="0">
                <a:solidFill>
                  <a:schemeClr val="bg1"/>
                </a:solidFill>
                <a:latin typeface="+mj-lt"/>
                <a:ea typeface="+mj-ea"/>
                <a:cs typeface="+mj-cs"/>
              </a:defRPr>
            </a:lvl1pPr>
          </a:lstStyle>
          <a:p>
            <a:r>
              <a:rPr lang="de-DE" dirty="0"/>
              <a:t>AI </a:t>
            </a:r>
            <a:r>
              <a:rPr lang="de-DE" dirty="0" err="1"/>
              <a:t>may</a:t>
            </a:r>
            <a:r>
              <a:rPr lang="de-DE" dirty="0"/>
              <a:t> change </a:t>
            </a:r>
            <a:r>
              <a:rPr lang="de-DE" dirty="0" err="1"/>
              <a:t>everything</a:t>
            </a:r>
            <a:r>
              <a:rPr lang="de-DE" dirty="0"/>
              <a:t>!</a:t>
            </a:r>
            <a:endParaRPr lang="en-US" dirty="0"/>
          </a:p>
        </p:txBody>
      </p:sp>
    </p:spTree>
    <p:extLst>
      <p:ext uri="{BB962C8B-B14F-4D97-AF65-F5344CB8AC3E}">
        <p14:creationId xmlns:p14="http://schemas.microsoft.com/office/powerpoint/2010/main" val="3310821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BF95AC8-EF5C-5E57-C406-3F4F0398B4C0}"/>
              </a:ext>
            </a:extLst>
          </p:cNvPr>
          <p:cNvSpPr>
            <a:spLocks noGrp="1"/>
          </p:cNvSpPr>
          <p:nvPr>
            <p:ph idx="1"/>
          </p:nvPr>
        </p:nvSpPr>
        <p:spPr>
          <a:xfrm>
            <a:off x="609600" y="1685367"/>
            <a:ext cx="10972800" cy="4405332"/>
          </a:xfrm>
        </p:spPr>
        <p:txBody>
          <a:bodyPr>
            <a:normAutofit fontScale="92500"/>
          </a:bodyPr>
          <a:lstStyle/>
          <a:p>
            <a:pPr marL="457189" indent="-457189">
              <a:buFont typeface="Arial" panose="020B0604020202020204" pitchFamily="34" charset="0"/>
              <a:buChar char="•"/>
            </a:pPr>
            <a:r>
              <a:rPr lang="en-US" dirty="0"/>
              <a:t>A global open platform that performs five core functions: </a:t>
            </a:r>
          </a:p>
          <a:p>
            <a:pPr marL="1066773" lvl="1" indent="-457189">
              <a:buFont typeface="Arial" panose="020B0604020202020204" pitchFamily="34" charset="0"/>
              <a:buChar char="•"/>
            </a:pPr>
            <a:r>
              <a:rPr lang="en-US" dirty="0"/>
              <a:t>Ingest media from creators (UCG and professional, live and on-demand)</a:t>
            </a:r>
          </a:p>
          <a:p>
            <a:pPr marL="1066773" lvl="1" indent="-457189">
              <a:buFont typeface="Arial" panose="020B0604020202020204" pitchFamily="34" charset="0"/>
              <a:buChar char="•"/>
            </a:pPr>
            <a:r>
              <a:rPr lang="en-US" b="1" dirty="0">
                <a:solidFill>
                  <a:schemeClr val="tx2"/>
                </a:solidFill>
              </a:rPr>
              <a:t>Process &amp; store media at massive scale</a:t>
            </a:r>
          </a:p>
          <a:p>
            <a:pPr marL="1066773" lvl="1" indent="-457189">
              <a:buFont typeface="Arial" panose="020B0604020202020204" pitchFamily="34" charset="0"/>
              <a:buChar char="•"/>
            </a:pPr>
            <a:r>
              <a:rPr lang="en-US" b="1" dirty="0">
                <a:solidFill>
                  <a:schemeClr val="tx2"/>
                </a:solidFill>
              </a:rPr>
              <a:t>Distribute video efficiently to viewers worldwide</a:t>
            </a:r>
          </a:p>
          <a:p>
            <a:pPr marL="1066773" lvl="1" indent="-457189">
              <a:buFont typeface="Arial" panose="020B0604020202020204" pitchFamily="34" charset="0"/>
              <a:buChar char="•"/>
            </a:pPr>
            <a:r>
              <a:rPr lang="en-US" b="1" dirty="0">
                <a:solidFill>
                  <a:schemeClr val="tx2"/>
                </a:solidFill>
                <a:highlight>
                  <a:srgbClr val="FFFF00"/>
                </a:highlight>
              </a:rPr>
              <a:t>Discover</a:t>
            </a:r>
            <a:r>
              <a:rPr lang="en-US" dirty="0">
                <a:highlight>
                  <a:srgbClr val="FFFF00"/>
                </a:highlight>
              </a:rPr>
              <a:t> &amp; recommend relevant content </a:t>
            </a:r>
          </a:p>
          <a:p>
            <a:pPr marL="1066773" lvl="1" indent="-457189">
              <a:buFont typeface="Arial" panose="020B0604020202020204" pitchFamily="34" charset="0"/>
              <a:buChar char="•"/>
            </a:pPr>
            <a:r>
              <a:rPr lang="en-US" dirty="0"/>
              <a:t>Monetize &amp; govern content (for example including public media fees)</a:t>
            </a:r>
          </a:p>
          <a:p>
            <a:pPr marL="457189" indent="-457189">
              <a:buFont typeface="Arial" panose="020B0604020202020204" pitchFamily="34" charset="0"/>
              <a:buChar char="•"/>
            </a:pPr>
            <a:r>
              <a:rPr lang="en-US" dirty="0"/>
              <a:t>All of this is built with based on European values and regulations, is open, is built on standards potentially from DVB and related orgs</a:t>
            </a:r>
          </a:p>
          <a:p>
            <a:pPr marL="457189" indent="-457189">
              <a:buFont typeface="Arial" panose="020B0604020202020204" pitchFamily="34" charset="0"/>
              <a:buChar char="•"/>
            </a:pPr>
            <a:r>
              <a:rPr lang="en-US" dirty="0"/>
              <a:t>DVB has </a:t>
            </a:r>
            <a:r>
              <a:rPr lang="en-US" b="1" dirty="0">
                <a:solidFill>
                  <a:schemeClr val="tx2"/>
                </a:solidFill>
              </a:rPr>
              <a:t>technologies</a:t>
            </a:r>
            <a:r>
              <a:rPr lang="en-US" dirty="0"/>
              <a:t> in this domains</a:t>
            </a:r>
          </a:p>
        </p:txBody>
      </p:sp>
      <p:sp>
        <p:nvSpPr>
          <p:cNvPr id="3" name="Title 2">
            <a:extLst>
              <a:ext uri="{FF2B5EF4-FFF2-40B4-BE49-F238E27FC236}">
                <a16:creationId xmlns:a16="http://schemas.microsoft.com/office/drawing/2014/main" id="{F151A901-E595-7D18-CDC0-DE5EF81551D4}"/>
              </a:ext>
            </a:extLst>
          </p:cNvPr>
          <p:cNvSpPr>
            <a:spLocks noGrp="1"/>
          </p:cNvSpPr>
          <p:nvPr>
            <p:ph type="title"/>
          </p:nvPr>
        </p:nvSpPr>
        <p:spPr/>
        <p:txBody>
          <a:bodyPr/>
          <a:lstStyle/>
          <a:p>
            <a:r>
              <a:rPr lang="en-US" dirty="0"/>
              <a:t>Goal: An open content platform</a:t>
            </a:r>
          </a:p>
        </p:txBody>
      </p:sp>
      <p:pic>
        <p:nvPicPr>
          <p:cNvPr id="5" name="Picture 2" descr="A conference room setup during an industry unconference session, where a presenter stands at the front beside a projection screen addressing a seated audience arranged in a semi-circle. Attendees, mostly professionals in business attire, are listening attentively, some taking notes or using laptops. The room features modern architecture with high ceilings, large wall panels, and soft lighting, creating a focused and collaborative discussion environment. Photo credit: MichielTon.com.">
            <a:extLst>
              <a:ext uri="{FF2B5EF4-FFF2-40B4-BE49-F238E27FC236}">
                <a16:creationId xmlns:a16="http://schemas.microsoft.com/office/drawing/2014/main" id="{7517F5D9-C90C-A5BA-CE94-2F882D2100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5950" y="1"/>
            <a:ext cx="2757412" cy="1837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111759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6.4|15.7|17.6"/>
</p:tagLst>
</file>

<file path=ppt/theme/theme1.xml><?xml version="1.0" encoding="utf-8"?>
<a:theme xmlns:a="http://schemas.openxmlformats.org/drawingml/2006/main" name="Qualcomm Corporate Public Template - May2022">
  <a:themeElements>
    <a:clrScheme name="Qualcomm 2022">
      <a:dk1>
        <a:srgbClr val="13161E"/>
      </a:dk1>
      <a:lt1>
        <a:srgbClr val="F7F8FA"/>
      </a:lt1>
      <a:dk2>
        <a:srgbClr val="0B2742"/>
      </a:dk2>
      <a:lt2>
        <a:srgbClr val="E71324"/>
      </a:lt2>
      <a:accent1>
        <a:srgbClr val="2853DC"/>
      </a:accent1>
      <a:accent2>
        <a:srgbClr val="7BA0FF"/>
      </a:accent2>
      <a:accent3>
        <a:srgbClr val="39A3B5"/>
      </a:accent3>
      <a:accent4>
        <a:srgbClr val="82CBD7"/>
      </a:accent4>
      <a:accent5>
        <a:srgbClr val="4A5A75"/>
      </a:accent5>
      <a:accent6>
        <a:srgbClr val="ACBACF"/>
      </a:accent6>
      <a:hlink>
        <a:srgbClr val="3253DC"/>
      </a:hlink>
      <a:folHlink>
        <a:srgbClr val="7BA0FF"/>
      </a:folHlink>
    </a:clrScheme>
    <a:fontScheme name="Qualcomm">
      <a:majorFont>
        <a:latin typeface="Microsoft Sans Serif"/>
        <a:ea typeface=""/>
        <a:cs typeface=""/>
      </a:majorFont>
      <a:minorFont>
        <a:latin typeface="Microsoft Sans Serif"/>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lnSpc>
            <a:spcPct val="96000"/>
          </a:lnSpc>
          <a:defRPr dirty="0" err="1">
            <a:solidFill>
              <a:schemeClr val="bg1"/>
            </a:solidFill>
            <a:latin typeface="Microsoft Sans Serif"/>
            <a:cs typeface="Microsoft Sans Serif"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w="12700" cap="rnd">
          <a:solidFill>
            <a:schemeClr val="accent6"/>
          </a:solidFill>
          <a:round/>
          <a:headEnd type="none" w="med" len="sm"/>
          <a:tailEnd type="none" w="sm" len="sm"/>
        </a:ln>
      </a:spPr>
      <a:bodyPr/>
      <a:lstStyle/>
      <a:style>
        <a:lnRef idx="1">
          <a:schemeClr val="accent1"/>
        </a:lnRef>
        <a:fillRef idx="0">
          <a:schemeClr val="accent1"/>
        </a:fillRef>
        <a:effectRef idx="0">
          <a:schemeClr val="accent1"/>
        </a:effectRef>
        <a:fontRef idx="minor">
          <a:schemeClr val="tx1"/>
        </a:fontRef>
      </a:style>
    </a:lnDef>
    <a:txDef>
      <a:spPr/>
      <a:bodyPr wrap="square" lIns="0" tIns="0" rIns="0" bIns="0" rtlCol="0">
        <a:spAutoFit/>
      </a:bodyPr>
      <a:lstStyle>
        <a:defPPr algn="l">
          <a:lnSpc>
            <a:spcPct val="96000"/>
          </a:lnSpc>
          <a:defRPr sz="1600" dirty="0" smtClean="0">
            <a:solidFill>
              <a:schemeClr val="tx2"/>
            </a:solidFill>
            <a:latin typeface="Microsoft Sans Serif"/>
            <a:cs typeface="Microsoft Sans Serif" panose="020B0604020202020204" pitchFamily="34" charset="0"/>
          </a:defRPr>
        </a:defPPr>
      </a:lstStyle>
    </a:txDef>
  </a:objectDefaults>
  <a:extraClrSchemeLst/>
  <a:extLst>
    <a:ext uri="{05A4C25C-085E-4340-85A3-A5531E510DB2}">
      <thm15:themeFamily xmlns:thm15="http://schemas.microsoft.com/office/thememl/2012/main" name="Qualcomm_Corporate_Public_Template-Feb 2023_v06.pptx" id="{BF62DC1C-CEA5-4CAF-A35F-E71673FE086B}" vid="{9660E5A5-8CF2-431F-AF3D-78F55A10DAC7}"/>
    </a:ext>
  </a:extLst>
</a:theme>
</file>

<file path=ppt/theme/theme10.xml><?xml version="1.0" encoding="utf-8"?>
<a:theme xmlns:a="http://schemas.openxmlformats.org/drawingml/2006/main" name="Office Theme">
  <a:themeElements>
    <a:clrScheme name="Qualcomm 2019">
      <a:dk1>
        <a:srgbClr val="0E2C3A"/>
      </a:dk1>
      <a:lt1>
        <a:srgbClr val="F8F9FA"/>
      </a:lt1>
      <a:dk2>
        <a:srgbClr val="664C81"/>
      </a:dk2>
      <a:lt2>
        <a:srgbClr val="E04F4F"/>
      </a:lt2>
      <a:accent1>
        <a:srgbClr val="3253DC"/>
      </a:accent1>
      <a:accent2>
        <a:srgbClr val="7BA0FF"/>
      </a:accent2>
      <a:accent3>
        <a:srgbClr val="3BA9BB"/>
      </a:accent3>
      <a:accent4>
        <a:srgbClr val="86CDD9"/>
      </a:accent4>
      <a:accent5>
        <a:srgbClr val="4B5A75"/>
      </a:accent5>
      <a:accent6>
        <a:srgbClr val="B1BBCD"/>
      </a:accent6>
      <a:hlink>
        <a:srgbClr val="3253DC"/>
      </a:hlink>
      <a:folHlink>
        <a:srgbClr val="7BA0FF"/>
      </a:folHlink>
    </a:clrScheme>
    <a:fontScheme name="Qualcomm 2019">
      <a:majorFont>
        <a:latin typeface="Microsoft Sans Serif"/>
        <a:ea typeface=""/>
        <a:cs typeface=""/>
      </a:majorFont>
      <a:minorFont>
        <a:latin typeface="Microsoft Sans Serif"/>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Qualcomm Corporate Public Template - May2022">
  <a:themeElements>
    <a:clrScheme name="Qualcomm 2022">
      <a:dk1>
        <a:srgbClr val="13161E"/>
      </a:dk1>
      <a:lt1>
        <a:srgbClr val="F7F8FA"/>
      </a:lt1>
      <a:dk2>
        <a:srgbClr val="0B2742"/>
      </a:dk2>
      <a:lt2>
        <a:srgbClr val="E71324"/>
      </a:lt2>
      <a:accent1>
        <a:srgbClr val="2853DC"/>
      </a:accent1>
      <a:accent2>
        <a:srgbClr val="7BA0FF"/>
      </a:accent2>
      <a:accent3>
        <a:srgbClr val="39A3B5"/>
      </a:accent3>
      <a:accent4>
        <a:srgbClr val="82CBD7"/>
      </a:accent4>
      <a:accent5>
        <a:srgbClr val="4A5A75"/>
      </a:accent5>
      <a:accent6>
        <a:srgbClr val="ACBACF"/>
      </a:accent6>
      <a:hlink>
        <a:srgbClr val="3253DC"/>
      </a:hlink>
      <a:folHlink>
        <a:srgbClr val="7BA0FF"/>
      </a:folHlink>
    </a:clrScheme>
    <a:fontScheme name="Qualcomm">
      <a:majorFont>
        <a:latin typeface="Microsoft Sans Serif"/>
        <a:ea typeface=""/>
        <a:cs typeface=""/>
      </a:majorFont>
      <a:minorFont>
        <a:latin typeface="Microsoft Sans Serif"/>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lnSpc>
            <a:spcPct val="96000"/>
          </a:lnSpc>
          <a:defRPr dirty="0" err="1">
            <a:solidFill>
              <a:schemeClr val="bg1"/>
            </a:solidFill>
            <a:latin typeface="Microsoft Sans Serif"/>
            <a:cs typeface="Microsoft Sans Serif"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w="12700" cap="rnd">
          <a:solidFill>
            <a:schemeClr val="accent6"/>
          </a:solidFill>
          <a:round/>
          <a:headEnd type="none" w="med" len="sm"/>
          <a:tailEnd type="none" w="sm" len="sm"/>
        </a:ln>
      </a:spPr>
      <a:bodyPr/>
      <a:lstStyle/>
      <a:style>
        <a:lnRef idx="1">
          <a:schemeClr val="accent1"/>
        </a:lnRef>
        <a:fillRef idx="0">
          <a:schemeClr val="accent1"/>
        </a:fillRef>
        <a:effectRef idx="0">
          <a:schemeClr val="accent1"/>
        </a:effectRef>
        <a:fontRef idx="minor">
          <a:schemeClr val="tx1"/>
        </a:fontRef>
      </a:style>
    </a:lnDef>
    <a:txDef>
      <a:spPr/>
      <a:bodyPr wrap="square" lIns="0" tIns="0" rIns="0" bIns="0" rtlCol="0">
        <a:spAutoFit/>
      </a:bodyPr>
      <a:lstStyle>
        <a:defPPr algn="l">
          <a:lnSpc>
            <a:spcPct val="96000"/>
          </a:lnSpc>
          <a:defRPr sz="1600" dirty="0" smtClean="0">
            <a:solidFill>
              <a:schemeClr val="tx2"/>
            </a:solidFill>
            <a:latin typeface="Microsoft Sans Serif"/>
            <a:cs typeface="Microsoft Sans Serif" panose="020B0604020202020204" pitchFamily="34" charset="0"/>
          </a:defRPr>
        </a:defPPr>
      </a:lstStyle>
    </a:txDef>
  </a:objectDefaults>
  <a:extraClrSchemeLst/>
  <a:extLst>
    <a:ext uri="{05A4C25C-085E-4340-85A3-A5531E510DB2}">
      <thm15:themeFamily xmlns:thm15="http://schemas.microsoft.com/office/thememl/2012/main" name="Qualcomm_Corporate_Public_Template-Feb 2023_v06.pptx" id="{BF62DC1C-CEA5-4CAF-A35F-E71673FE086B}" vid="{9660E5A5-8CF2-431F-AF3D-78F55A10DAC7}"/>
    </a:ext>
  </a:extLst>
</a:theme>
</file>

<file path=ppt/theme/theme3.xml><?xml version="1.0" encoding="utf-8"?>
<a:theme xmlns:a="http://schemas.openxmlformats.org/drawingml/2006/main" name="4_Qualcomm Corporate Public Template - May2022">
  <a:themeElements>
    <a:clrScheme name="Qualcomm 2022">
      <a:dk1>
        <a:srgbClr val="13161E"/>
      </a:dk1>
      <a:lt1>
        <a:srgbClr val="F7F8FA"/>
      </a:lt1>
      <a:dk2>
        <a:srgbClr val="0B2742"/>
      </a:dk2>
      <a:lt2>
        <a:srgbClr val="E71324"/>
      </a:lt2>
      <a:accent1>
        <a:srgbClr val="2853DC"/>
      </a:accent1>
      <a:accent2>
        <a:srgbClr val="7BA0FF"/>
      </a:accent2>
      <a:accent3>
        <a:srgbClr val="39A3B5"/>
      </a:accent3>
      <a:accent4>
        <a:srgbClr val="82CBD7"/>
      </a:accent4>
      <a:accent5>
        <a:srgbClr val="4A5A75"/>
      </a:accent5>
      <a:accent6>
        <a:srgbClr val="ACBACF"/>
      </a:accent6>
      <a:hlink>
        <a:srgbClr val="3253DC"/>
      </a:hlink>
      <a:folHlink>
        <a:srgbClr val="7BA0FF"/>
      </a:folHlink>
    </a:clrScheme>
    <a:fontScheme name="Qualcomm">
      <a:majorFont>
        <a:latin typeface="Microsoft Sans Serif"/>
        <a:ea typeface=""/>
        <a:cs typeface=""/>
      </a:majorFont>
      <a:minorFont>
        <a:latin typeface="Microsoft Sans Serif"/>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lnSpc>
            <a:spcPct val="96000"/>
          </a:lnSpc>
          <a:defRPr dirty="0" err="1">
            <a:solidFill>
              <a:schemeClr val="bg1"/>
            </a:solidFill>
            <a:latin typeface="Microsoft Sans Serif"/>
            <a:cs typeface="Microsoft Sans Serif"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w="12700" cap="rnd">
          <a:solidFill>
            <a:schemeClr val="accent6"/>
          </a:solidFill>
          <a:round/>
          <a:headEnd type="none" w="med" len="sm"/>
          <a:tailEnd type="none" w="sm" len="sm"/>
        </a:ln>
      </a:spPr>
      <a:bodyPr/>
      <a:lstStyle/>
      <a:style>
        <a:lnRef idx="1">
          <a:schemeClr val="accent1"/>
        </a:lnRef>
        <a:fillRef idx="0">
          <a:schemeClr val="accent1"/>
        </a:fillRef>
        <a:effectRef idx="0">
          <a:schemeClr val="accent1"/>
        </a:effectRef>
        <a:fontRef idx="minor">
          <a:schemeClr val="tx1"/>
        </a:fontRef>
      </a:style>
    </a:lnDef>
    <a:txDef>
      <a:spPr/>
      <a:bodyPr wrap="square" lIns="0" tIns="0" rIns="0" bIns="0" rtlCol="0">
        <a:spAutoFit/>
      </a:bodyPr>
      <a:lstStyle>
        <a:defPPr algn="l">
          <a:lnSpc>
            <a:spcPct val="96000"/>
          </a:lnSpc>
          <a:defRPr sz="1600" dirty="0" smtClean="0">
            <a:solidFill>
              <a:schemeClr val="tx2"/>
            </a:solidFill>
            <a:latin typeface="Microsoft Sans Serif"/>
            <a:cs typeface="Microsoft Sans Serif" panose="020B0604020202020204" pitchFamily="34" charset="0"/>
          </a:defRPr>
        </a:defPPr>
      </a:lstStyle>
    </a:txDef>
  </a:objectDefaults>
  <a:extraClrSchemeLst/>
  <a:extLst>
    <a:ext uri="{05A4C25C-085E-4340-85A3-A5531E510DB2}">
      <thm15:themeFamily xmlns:thm15="http://schemas.microsoft.com/office/thememl/2012/main" name="Qualcomm_Corporate_Public_Template-Feb 2023_v06.pptx" id="{BF62DC1C-CEA5-4CAF-A35F-E71673FE086B}" vid="{9660E5A5-8CF2-431F-AF3D-78F55A10DAC7}"/>
    </a:ext>
  </a:extLst>
</a:theme>
</file>

<file path=ppt/theme/theme4.xml><?xml version="1.0" encoding="utf-8"?>
<a:theme xmlns:a="http://schemas.openxmlformats.org/drawingml/2006/main" name="1_Qualcomm Corporate Confidential Template - 2024">
  <a:themeElements>
    <a:clrScheme name="Qualcomm Masterbrand Template 1">
      <a:dk1>
        <a:srgbClr val="000000"/>
      </a:dk1>
      <a:lt1>
        <a:srgbClr val="FFFFFF"/>
      </a:lt1>
      <a:dk2>
        <a:srgbClr val="020B3F"/>
      </a:dk2>
      <a:lt2>
        <a:srgbClr val="EFF1F5"/>
      </a:lt2>
      <a:accent1>
        <a:srgbClr val="2A2AEA"/>
      </a:accent1>
      <a:accent2>
        <a:srgbClr val="000C3F"/>
      </a:accent2>
      <a:accent3>
        <a:srgbClr val="010101"/>
      </a:accent3>
      <a:accent4>
        <a:srgbClr val="833AFF"/>
      </a:accent4>
      <a:accent5>
        <a:srgbClr val="F5EF32"/>
      </a:accent5>
      <a:accent6>
        <a:srgbClr val="D3D7E3"/>
      </a:accent6>
      <a:hlink>
        <a:srgbClr val="3253DC"/>
      </a:hlink>
      <a:folHlink>
        <a:srgbClr val="7BA0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lnSpc>
            <a:spcPct val="96000"/>
          </a:lnSpc>
          <a:defRPr dirty="0" err="1">
            <a:solidFill>
              <a:schemeClr val="bg1"/>
            </a:solidFill>
            <a:latin typeface="Microsoft Sans Serif"/>
            <a:cs typeface="Microsoft Sans Serif"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w="12700" cap="rnd">
          <a:solidFill>
            <a:schemeClr val="tx2"/>
          </a:solidFill>
          <a:round/>
          <a:headEnd type="none" w="med" len="sm"/>
          <a:tailEnd type="none" w="sm" len="sm"/>
        </a:ln>
      </a:spPr>
      <a:bodyPr/>
      <a:lstStyle/>
      <a:style>
        <a:lnRef idx="1">
          <a:schemeClr val="accent1"/>
        </a:lnRef>
        <a:fillRef idx="0">
          <a:schemeClr val="accent1"/>
        </a:fillRef>
        <a:effectRef idx="0">
          <a:schemeClr val="accent1"/>
        </a:effectRef>
        <a:fontRef idx="minor">
          <a:schemeClr val="tx1"/>
        </a:fontRef>
      </a:style>
    </a:lnDef>
    <a:txDef>
      <a:spPr/>
      <a:bodyPr wrap="none" lIns="0" tIns="0" rIns="0" bIns="0" rtlCol="0">
        <a:spAutoFit/>
      </a:bodyPr>
      <a:lstStyle>
        <a:defPPr algn="l">
          <a:lnSpc>
            <a:spcPct val="96000"/>
          </a:lnSpc>
          <a:defRPr sz="1600" dirty="0" smtClean="0">
            <a:solidFill>
              <a:srgbClr val="000000"/>
            </a:solidFill>
            <a:latin typeface="Aptos" panose="020B0004020202020204" pitchFamily="34" charset="0"/>
            <a:cs typeface="Microsoft Sans Serif" panose="020B0604020202020204" pitchFamily="34" charset="0"/>
          </a:defRPr>
        </a:defPPr>
      </a:lstStyle>
    </a:txDef>
  </a:objectDefaults>
  <a:extraClrSchemeLst/>
  <a:extLst>
    <a:ext uri="{05A4C25C-085E-4340-85A3-A5531E510DB2}">
      <thm15:themeFamily xmlns:thm15="http://schemas.microsoft.com/office/thememl/2012/main" name="Presentation3" id="{3A27A74C-7382-CB43-9297-04FA6DA05BDC}" vid="{D7533A72-F8F1-6049-B36B-D9F285A0DDD3}"/>
    </a:ext>
  </a:extLst>
</a:theme>
</file>

<file path=ppt/theme/theme5.xml><?xml version="1.0" encoding="utf-8"?>
<a:theme xmlns:a="http://schemas.openxmlformats.org/drawingml/2006/main" name="3_Qualcomm Corporate Public Template - 2024">
  <a:themeElements>
    <a:clrScheme name="Qualcomm Masterbrand Template 1">
      <a:dk1>
        <a:srgbClr val="000000"/>
      </a:dk1>
      <a:lt1>
        <a:srgbClr val="FFFFFF"/>
      </a:lt1>
      <a:dk2>
        <a:srgbClr val="020B3F"/>
      </a:dk2>
      <a:lt2>
        <a:srgbClr val="EFF1F5"/>
      </a:lt2>
      <a:accent1>
        <a:srgbClr val="2A2AEA"/>
      </a:accent1>
      <a:accent2>
        <a:srgbClr val="000C3F"/>
      </a:accent2>
      <a:accent3>
        <a:srgbClr val="010101"/>
      </a:accent3>
      <a:accent4>
        <a:srgbClr val="833AFF"/>
      </a:accent4>
      <a:accent5>
        <a:srgbClr val="F5EF32"/>
      </a:accent5>
      <a:accent6>
        <a:srgbClr val="D3D7E3"/>
      </a:accent6>
      <a:hlink>
        <a:srgbClr val="3253DC"/>
      </a:hlink>
      <a:folHlink>
        <a:srgbClr val="7BA0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lnSpc>
            <a:spcPct val="96000"/>
          </a:lnSpc>
          <a:defRPr dirty="0" err="1">
            <a:solidFill>
              <a:schemeClr val="bg1"/>
            </a:solidFill>
            <a:latin typeface="Microsoft Sans Serif"/>
            <a:cs typeface="Microsoft Sans Serif"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w="12700" cap="rnd">
          <a:solidFill>
            <a:schemeClr val="tx2"/>
          </a:solidFill>
          <a:round/>
          <a:headEnd type="none" w="med" len="sm"/>
          <a:tailEnd type="none" w="sm" len="sm"/>
        </a:ln>
      </a:spPr>
      <a:bodyPr/>
      <a:lstStyle/>
      <a:style>
        <a:lnRef idx="1">
          <a:schemeClr val="accent1"/>
        </a:lnRef>
        <a:fillRef idx="0">
          <a:schemeClr val="accent1"/>
        </a:fillRef>
        <a:effectRef idx="0">
          <a:schemeClr val="accent1"/>
        </a:effectRef>
        <a:fontRef idx="minor">
          <a:schemeClr val="tx1"/>
        </a:fontRef>
      </a:style>
    </a:lnDef>
    <a:txDef>
      <a:spPr/>
      <a:bodyPr wrap="none" lIns="0" tIns="0" rIns="0" bIns="0" rtlCol="0">
        <a:spAutoFit/>
      </a:bodyPr>
      <a:lstStyle>
        <a:defPPr algn="l">
          <a:lnSpc>
            <a:spcPct val="96000"/>
          </a:lnSpc>
          <a:defRPr sz="1600" dirty="0" smtClean="0">
            <a:solidFill>
              <a:srgbClr val="000000"/>
            </a:solidFill>
            <a:latin typeface="Aptos" panose="020B0004020202020204" pitchFamily="34" charset="0"/>
            <a:cs typeface="Microsoft Sans Serif" panose="020B0604020202020204" pitchFamily="34" charset="0"/>
          </a:defRPr>
        </a:defPPr>
      </a:lstStyle>
    </a:txDef>
  </a:objectDefaults>
  <a:extraClrSchemeLst/>
  <a:extLst>
    <a:ext uri="{05A4C25C-085E-4340-85A3-A5531E510DB2}">
      <thm15:themeFamily xmlns:thm15="http://schemas.microsoft.com/office/thememl/2012/main" name="Presentation11" id="{CE392766-6847-F74F-B6B3-DBEE4AC1A5BD}" vid="{FDA6668A-596D-CF4C-9A59-BD88D2D6F371}"/>
    </a:ext>
  </a:extLst>
</a:theme>
</file>

<file path=ppt/theme/theme6.xml><?xml version="1.0" encoding="utf-8"?>
<a:theme xmlns:a="http://schemas.openxmlformats.org/drawingml/2006/main" name="Northern lights">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Custom 13">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orthern Lights_win32_LW_v8" id="{3A4E34A6-668B-44CB-918B-D16B4D66424F}" vid="{9B1B68C5-1665-4FCB-8595-B203B3662C88}"/>
    </a:ext>
  </a:extLst>
</a:theme>
</file>

<file path=ppt/theme/theme7.xml><?xml version="1.0" encoding="utf-8"?>
<a:theme xmlns:a="http://schemas.openxmlformats.org/drawingml/2006/main" name="22_Qualcomm Corporate Public Template - 2024">
  <a:themeElements>
    <a:clrScheme name="Qualcomm Masterbrand Template 1">
      <a:dk1>
        <a:srgbClr val="000000"/>
      </a:dk1>
      <a:lt1>
        <a:srgbClr val="FFFFFF"/>
      </a:lt1>
      <a:dk2>
        <a:srgbClr val="020B3F"/>
      </a:dk2>
      <a:lt2>
        <a:srgbClr val="EFF1F5"/>
      </a:lt2>
      <a:accent1>
        <a:srgbClr val="2A2AEA"/>
      </a:accent1>
      <a:accent2>
        <a:srgbClr val="000C3F"/>
      </a:accent2>
      <a:accent3>
        <a:srgbClr val="010101"/>
      </a:accent3>
      <a:accent4>
        <a:srgbClr val="833AFF"/>
      </a:accent4>
      <a:accent5>
        <a:srgbClr val="F5EF32"/>
      </a:accent5>
      <a:accent6>
        <a:srgbClr val="D3D7E3"/>
      </a:accent6>
      <a:hlink>
        <a:srgbClr val="3253DC"/>
      </a:hlink>
      <a:folHlink>
        <a:srgbClr val="7BA0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lnSpc>
            <a:spcPct val="96000"/>
          </a:lnSpc>
          <a:defRPr dirty="0" err="1">
            <a:solidFill>
              <a:schemeClr val="bg1"/>
            </a:solidFill>
            <a:latin typeface="Microsoft Sans Serif"/>
            <a:cs typeface="Microsoft Sans Serif"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w="12700" cap="rnd">
          <a:solidFill>
            <a:schemeClr val="tx2"/>
          </a:solidFill>
          <a:round/>
          <a:headEnd type="none" w="med" len="sm"/>
          <a:tailEnd type="none" w="sm" len="sm"/>
        </a:ln>
      </a:spPr>
      <a:bodyPr/>
      <a:lstStyle/>
      <a:style>
        <a:lnRef idx="1">
          <a:schemeClr val="accent1"/>
        </a:lnRef>
        <a:fillRef idx="0">
          <a:schemeClr val="accent1"/>
        </a:fillRef>
        <a:effectRef idx="0">
          <a:schemeClr val="accent1"/>
        </a:effectRef>
        <a:fontRef idx="minor">
          <a:schemeClr val="tx1"/>
        </a:fontRef>
      </a:style>
    </a:lnDef>
    <a:txDef>
      <a:spPr/>
      <a:bodyPr wrap="none" lIns="0" tIns="0" rIns="0" bIns="0" rtlCol="0">
        <a:spAutoFit/>
      </a:bodyPr>
      <a:lstStyle>
        <a:defPPr algn="l">
          <a:lnSpc>
            <a:spcPct val="96000"/>
          </a:lnSpc>
          <a:defRPr sz="1600" dirty="0" smtClean="0">
            <a:solidFill>
              <a:srgbClr val="000000"/>
            </a:solidFill>
            <a:latin typeface="Aptos" panose="020B0004020202020204" pitchFamily="34" charset="0"/>
            <a:cs typeface="Microsoft Sans Serif" panose="020B0604020202020204" pitchFamily="34" charset="0"/>
          </a:defRPr>
        </a:defPPr>
      </a:lstStyle>
    </a:txDef>
  </a:objectDefaults>
  <a:extraClrSchemeLst/>
  <a:extLst>
    <a:ext uri="{05A4C25C-085E-4340-85A3-A5531E510DB2}">
      <thm15:themeFamily xmlns:thm15="http://schemas.microsoft.com/office/thememl/2012/main" name="Presentation6" id="{F4DEF8B8-E78A-D345-974F-2C8CB376F8DA}" vid="{F8AA25BA-8370-1E45-8E12-FB83A86CF076}"/>
    </a:ext>
  </a:extLst>
</a:theme>
</file>

<file path=ppt/theme/theme8.xml><?xml version="1.0" encoding="utf-8"?>
<a:theme xmlns:a="http://schemas.openxmlformats.org/drawingml/2006/main" name="2_Office Theme">
  <a:themeElements>
    <a:clrScheme name="DVB Slides 2018">
      <a:dk1>
        <a:srgbClr val="000000"/>
      </a:dk1>
      <a:lt1>
        <a:srgbClr val="FFFFFF"/>
      </a:lt1>
      <a:dk2>
        <a:srgbClr val="0068A6"/>
      </a:dk2>
      <a:lt2>
        <a:srgbClr val="FFFFFF"/>
      </a:lt2>
      <a:accent1>
        <a:srgbClr val="0068A6"/>
      </a:accent1>
      <a:accent2>
        <a:srgbClr val="FFD900"/>
      </a:accent2>
      <a:accent3>
        <a:srgbClr val="2F8A1B"/>
      </a:accent3>
      <a:accent4>
        <a:srgbClr val="00AAFF"/>
      </a:accent4>
      <a:accent5>
        <a:srgbClr val="D90000"/>
      </a:accent5>
      <a:accent6>
        <a:srgbClr val="5C5291"/>
      </a:accent6>
      <a:hlink>
        <a:srgbClr val="0068A6"/>
      </a:hlink>
      <a:folHlink>
        <a:srgbClr val="0068A6"/>
      </a:folHlink>
    </a:clrScheme>
    <a:fontScheme name="DVB Slides 2018">
      <a:majorFont>
        <a:latin typeface="Source Sans Pro ExtraLight"/>
        <a:ea typeface=""/>
        <a:cs typeface=""/>
      </a:majorFont>
      <a:minorFont>
        <a:latin typeface="Source Sans Pro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2018_dvb_slide_template.potx" id="{5815CEC8-D838-4465-B637-2C8D95A5D9CF}" vid="{43AF0BAD-6DD9-40F1-8100-F556A6113344}"/>
    </a:ext>
  </a:extLst>
</a:theme>
</file>

<file path=ppt/theme/theme9.xml><?xml version="1.0" encoding="utf-8"?>
<a:theme xmlns:a="http://schemas.openxmlformats.org/drawingml/2006/main" name="Office Theme">
  <a:themeElements>
    <a:clrScheme name="Qualcomm 2019">
      <a:dk1>
        <a:srgbClr val="0E2C3A"/>
      </a:dk1>
      <a:lt1>
        <a:srgbClr val="F8F9FA"/>
      </a:lt1>
      <a:dk2>
        <a:srgbClr val="664C81"/>
      </a:dk2>
      <a:lt2>
        <a:srgbClr val="E04F4F"/>
      </a:lt2>
      <a:accent1>
        <a:srgbClr val="3253DC"/>
      </a:accent1>
      <a:accent2>
        <a:srgbClr val="7BA0FF"/>
      </a:accent2>
      <a:accent3>
        <a:srgbClr val="3BA9BB"/>
      </a:accent3>
      <a:accent4>
        <a:srgbClr val="86CDD9"/>
      </a:accent4>
      <a:accent5>
        <a:srgbClr val="4B5A75"/>
      </a:accent5>
      <a:accent6>
        <a:srgbClr val="B1BBCD"/>
      </a:accent6>
      <a:hlink>
        <a:srgbClr val="3253DC"/>
      </a:hlink>
      <a:folHlink>
        <a:srgbClr val="7BA0FF"/>
      </a:folHlink>
    </a:clrScheme>
    <a:fontScheme name="Qualcomm 2019">
      <a:majorFont>
        <a:latin typeface="Microsoft Sans Serif"/>
        <a:ea typeface=""/>
        <a:cs typeface=""/>
      </a:majorFont>
      <a:minorFont>
        <a:latin typeface="Microsoft Sans Serif"/>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08f6f869-1ed0-46b3-a227-1d3e52347e28}" enabled="1" method="Standard" siteId="{98e9ba89-e1a1-4e38-9007-8bdabc25de1d}" removed="0"/>
</clbl:labelList>
</file>

<file path=docProps/app.xml><?xml version="1.0" encoding="utf-8"?>
<Properties xmlns="http://schemas.openxmlformats.org/officeDocument/2006/extended-properties" xmlns:vt="http://schemas.openxmlformats.org/officeDocument/2006/docPropsVTypes">
  <Template>Qualcomm_Corporate_Public_Template-Feb 2023_v06</Template>
  <TotalTime>7414</TotalTime>
  <Words>949</Words>
  <Application>Microsoft Office PowerPoint</Application>
  <PresentationFormat>Widescreen</PresentationFormat>
  <Paragraphs>205</Paragraphs>
  <Slides>12</Slides>
  <Notes>6</Notes>
  <HiddenSlides>0</HiddenSlides>
  <MMClips>0</MMClips>
  <ScaleCrop>false</ScaleCrop>
  <HeadingPairs>
    <vt:vector size="6" baseType="variant">
      <vt:variant>
        <vt:lpstr>Fonts Used</vt:lpstr>
      </vt:variant>
      <vt:variant>
        <vt:i4>14</vt:i4>
      </vt:variant>
      <vt:variant>
        <vt:lpstr>Theme</vt:lpstr>
      </vt:variant>
      <vt:variant>
        <vt:i4>8</vt:i4>
      </vt:variant>
      <vt:variant>
        <vt:lpstr>Slide Titles</vt:lpstr>
      </vt:variant>
      <vt:variant>
        <vt:i4>12</vt:i4>
      </vt:variant>
    </vt:vector>
  </HeadingPairs>
  <TitlesOfParts>
    <vt:vector size="34" baseType="lpstr">
      <vt:lpstr>Alfabet</vt:lpstr>
      <vt:lpstr>Aparajita</vt:lpstr>
      <vt:lpstr>Aptos</vt:lpstr>
      <vt:lpstr>Aptos Display</vt:lpstr>
      <vt:lpstr>Arial</vt:lpstr>
      <vt:lpstr>Avenir Next LT Pro</vt:lpstr>
      <vt:lpstr>Calibri</vt:lpstr>
      <vt:lpstr>Century Gothic</vt:lpstr>
      <vt:lpstr>Microsoft Sans Serif</vt:lpstr>
      <vt:lpstr>Qualcomm Office Regular</vt:lpstr>
      <vt:lpstr>Qualcomm Regular</vt:lpstr>
      <vt:lpstr>Source Sans Pro ExtraLight</vt:lpstr>
      <vt:lpstr>Source Sans Pro Light</vt:lpstr>
      <vt:lpstr>Wingdings</vt:lpstr>
      <vt:lpstr>Qualcomm Corporate Public Template - May2022</vt:lpstr>
      <vt:lpstr>1_Qualcomm Corporate Public Template - May2022</vt:lpstr>
      <vt:lpstr>4_Qualcomm Corporate Public Template - May2022</vt:lpstr>
      <vt:lpstr>1_Qualcomm Corporate Confidential Template - 2024</vt:lpstr>
      <vt:lpstr>3_Qualcomm Corporate Public Template - 2024</vt:lpstr>
      <vt:lpstr>Northern lights</vt:lpstr>
      <vt:lpstr>22_Qualcomm Corporate Public Template - 2024</vt:lpstr>
      <vt:lpstr>2_Office Theme</vt:lpstr>
      <vt:lpstr>Is AI finally democratizing TV? </vt:lpstr>
      <vt:lpstr>The Development of Television (1930s–1980s) and Its Historical Influence</vt:lpstr>
      <vt:lpstr>TV and Media in the 80s and 90s: only 40 years ago</vt:lpstr>
      <vt:lpstr>The new world of Media and Broadcasters: Devices, Formats, Users</vt:lpstr>
      <vt:lpstr>Content Delivery Protocol – Adaptive HTTP Streaming</vt:lpstr>
      <vt:lpstr>We have technically democratized TV</vt:lpstr>
      <vt:lpstr>Trends resulting from the new technology enablers</vt:lpstr>
      <vt:lpstr>But we actually created even more monopoly – the FAANGs!</vt:lpstr>
      <vt:lpstr>Goal: An open content platform</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5G Broadcast Receivers: Optimizing Performance under Implementation Constraints</dc:title>
  <dc:creator>Thomas Stockhammer</dc:creator>
  <cp:lastModifiedBy>Thomas Stockhammer (26-J)</cp:lastModifiedBy>
  <cp:revision>13</cp:revision>
  <dcterms:created xsi:type="dcterms:W3CDTF">2023-09-15T11:16:52Z</dcterms:created>
  <dcterms:modified xsi:type="dcterms:W3CDTF">2026-09-13T05:46:26Z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11556172</vt:lpwstr>
  </property>
  <property fmtid="{D5CDD505-2E9C-101B-9397-08002B2CF9AE}" pid="3" name="NXPowerLiteSettings">
    <vt:lpwstr>C980073804F000</vt:lpwstr>
  </property>
  <property fmtid="{D5CDD505-2E9C-101B-9397-08002B2CF9AE}" pid="4" name="NXPowerLiteVersion">
    <vt:lpwstr>D8.0.4</vt:lpwstr>
  </property>
</Properties>
</file>